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sldIdLst>
    <p:sldId id="256" r:id="rId2"/>
    <p:sldId id="263" r:id="rId3"/>
    <p:sldId id="279" r:id="rId4"/>
    <p:sldId id="290" r:id="rId5"/>
    <p:sldId id="289" r:id="rId6"/>
    <p:sldId id="288" r:id="rId7"/>
    <p:sldId id="287" r:id="rId8"/>
    <p:sldId id="28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2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011D78-0FB7-4535-969C-EFC54245A428}" type="datetimeFigureOut">
              <a:rPr lang="en-US" smtClean="0"/>
              <a:t>1/27/2019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24348B-6DCF-4063-A5C6-D8E3A93CED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15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D4B24A2-9A48-4228-953D-D17C06035AC5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Harish Tiwari, SPSU, Udaipur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777D-4E70-4183-9DAB-A06097BC0A17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Harish Tiwari, SPSU, Udaipur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3485F14-8A61-4131-9420-33184C129064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dirty="0" smtClean="0"/>
              <a:t>Harish Tiwari, SPSU, Udaipur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826F-DE60-4883-BDD9-9A27A568F7E5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Harish Tiwari, SPSU, Udaipur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468CC-D187-4110-80D3-6492655784CF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Harish Tiwari, SPSU, Udaipur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AB5643D-C6AD-4ED7-92B8-6E700FE24D0B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dirty="0" smtClean="0"/>
              <a:t>Harish Tiwari, SPSU, Udaipur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C3AC0DE-1CEF-4294-B057-39FB0167F335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dirty="0" smtClean="0"/>
              <a:t>Harish Tiwari, SPSU, Udaipur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AC73A-06D3-4300-B766-488175954433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Harish Tiwari, SPSU, Udaipur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989E-1391-4600-9443-12A7E4C8C50B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Harish Tiwari, SPSU, Udaipur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12A3A-8854-4C2C-A572-020076BDBD2F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Harish Tiwari, SPSU, Udaipur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A3C32D4-DD01-4383-BC25-A9B1A287D0B7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dirty="0" smtClean="0"/>
              <a:t>Harish Tiwari, SPSU, Udaipur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1B1E5BD-7CA5-4AA1-B86E-59A66C5E2079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Harish Tiwari, SPSU, Udaipur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1200" y="4038600"/>
            <a:ext cx="6858000" cy="1828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CS-255</a:t>
            </a:r>
            <a:br>
              <a:rPr lang="en-US" dirty="0" smtClean="0"/>
            </a:br>
            <a:r>
              <a:rPr lang="en-US" dirty="0" smtClean="0"/>
              <a:t>Programming Languages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HARISH TIWARI, SCHOOL OF ENGINEERING, </a:t>
            </a:r>
          </a:p>
          <a:p>
            <a:r>
              <a:rPr lang="en-US" dirty="0" smtClean="0"/>
              <a:t>SIR PADAMPAT SINGHANIA UNIVERSITY, UDAIPUR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44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UNIT 1- </a:t>
            </a:r>
            <a:r>
              <a:rPr lang="en-US" sz="2700" b="1" dirty="0" smtClean="0">
                <a:latin typeface="Arial" pitchFamily="34" charset="0"/>
                <a:cs typeface="Arial" pitchFamily="34" charset="0"/>
              </a:rPr>
              <a:t>Introduction </a:t>
            </a:r>
            <a:r>
              <a:rPr lang="en-US" sz="2700" b="1" dirty="0">
                <a:latin typeface="Arial" pitchFamily="34" charset="0"/>
                <a:cs typeface="Arial" pitchFamily="34" charset="0"/>
              </a:rPr>
              <a:t>to Programming language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Language </a:t>
            </a:r>
            <a:r>
              <a:rPr lang="en-US" b="1" dirty="0"/>
              <a:t>processors, </a:t>
            </a:r>
            <a:endParaRPr lang="en-US" b="1" dirty="0" smtClean="0"/>
          </a:p>
          <a:p>
            <a:r>
              <a:rPr lang="en-US" b="1" dirty="0" smtClean="0"/>
              <a:t>Historical </a:t>
            </a:r>
            <a:r>
              <a:rPr lang="en-US" b="1" dirty="0"/>
              <a:t>development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Reasons </a:t>
            </a:r>
            <a:r>
              <a:rPr lang="en-US" dirty="0"/>
              <a:t>for Studying Concepts of Programming </a:t>
            </a:r>
            <a:r>
              <a:rPr lang="en-US" dirty="0" smtClean="0"/>
              <a:t>Languages.</a:t>
            </a:r>
          </a:p>
          <a:p>
            <a:r>
              <a:rPr lang="en-US" dirty="0" smtClean="0"/>
              <a:t>Programming </a:t>
            </a:r>
            <a:r>
              <a:rPr lang="en-US" dirty="0"/>
              <a:t>Domains, </a:t>
            </a:r>
            <a:endParaRPr lang="en-US" dirty="0" smtClean="0"/>
          </a:p>
          <a:p>
            <a:r>
              <a:rPr lang="en-US" dirty="0"/>
              <a:t>Influences on Language </a:t>
            </a:r>
            <a:r>
              <a:rPr lang="en-US" dirty="0" smtClean="0"/>
              <a:t>Design.</a:t>
            </a:r>
          </a:p>
          <a:p>
            <a:r>
              <a:rPr lang="en-US" dirty="0" smtClean="0"/>
              <a:t>Language Categories.</a:t>
            </a:r>
          </a:p>
          <a:p>
            <a:r>
              <a:rPr lang="en-US" dirty="0" smtClean="0"/>
              <a:t>Language </a:t>
            </a:r>
            <a:r>
              <a:rPr lang="en-US" dirty="0"/>
              <a:t>Design </a:t>
            </a:r>
            <a:r>
              <a:rPr lang="en-US" dirty="0" smtClean="0"/>
              <a:t>Trade-Offs.</a:t>
            </a:r>
          </a:p>
          <a:p>
            <a:r>
              <a:rPr lang="en-US" dirty="0" smtClean="0"/>
              <a:t>Implementation </a:t>
            </a:r>
            <a:r>
              <a:rPr lang="en-US" dirty="0"/>
              <a:t>Methods 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Programming Environments.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" y="6479020"/>
            <a:ext cx="5725883" cy="365125"/>
          </a:xfrm>
        </p:spPr>
        <p:txBody>
          <a:bodyPr/>
          <a:lstStyle/>
          <a:p>
            <a:pPr algn="l"/>
            <a:r>
              <a:rPr lang="en-US" dirty="0" smtClean="0"/>
              <a:t>Harish Tiwari, SPSU, Udaipur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14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9248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Reasons </a:t>
            </a:r>
            <a:r>
              <a:rPr lang="en-US" dirty="0"/>
              <a:t>for Studying Concepts of Programming Languages.</a:t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Harish Tiwari, SPSU, Udaipur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08848" cy="4495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list of potential benefits of studying concepts of programming languages</a:t>
            </a:r>
            <a:r>
              <a:rPr lang="en-US" dirty="0" smtClean="0"/>
              <a:t>:</a:t>
            </a:r>
          </a:p>
          <a:p>
            <a:r>
              <a:rPr lang="en-US" i="1" dirty="0"/>
              <a:t>Increased capacity to express ideas</a:t>
            </a:r>
            <a:r>
              <a:rPr lang="en-US" i="1" dirty="0" smtClean="0"/>
              <a:t>.</a:t>
            </a:r>
          </a:p>
          <a:p>
            <a:r>
              <a:rPr lang="en-US" i="1" dirty="0"/>
              <a:t>Improved background for choosing appropriate languages</a:t>
            </a:r>
            <a:r>
              <a:rPr lang="en-US" i="1" dirty="0" smtClean="0"/>
              <a:t>.</a:t>
            </a:r>
          </a:p>
          <a:p>
            <a:r>
              <a:rPr lang="en-US" i="1" dirty="0"/>
              <a:t>Increased ability to learn new languages</a:t>
            </a:r>
            <a:r>
              <a:rPr lang="en-US" i="1" dirty="0" smtClean="0"/>
              <a:t>.</a:t>
            </a:r>
          </a:p>
          <a:p>
            <a:r>
              <a:rPr lang="en-US" i="1" dirty="0"/>
              <a:t>Better understanding of the significance of implementation</a:t>
            </a:r>
            <a:r>
              <a:rPr lang="en-US" i="1" dirty="0" smtClean="0"/>
              <a:t>.</a:t>
            </a:r>
          </a:p>
          <a:p>
            <a:r>
              <a:rPr lang="en-US" i="1" dirty="0"/>
              <a:t>Better use of languages that are already known</a:t>
            </a:r>
            <a:r>
              <a:rPr lang="en-US" i="1" dirty="0" smtClean="0"/>
              <a:t>.</a:t>
            </a:r>
          </a:p>
          <a:p>
            <a:r>
              <a:rPr lang="en-US" i="1" dirty="0"/>
              <a:t>Overall advancement of computing</a:t>
            </a:r>
            <a:r>
              <a:rPr lang="en-US" i="1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287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9248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Reasons </a:t>
            </a:r>
            <a:r>
              <a:rPr lang="en-US" dirty="0"/>
              <a:t>for Studying Concepts of Programming Languages</a:t>
            </a:r>
            <a:r>
              <a:rPr lang="en-US" dirty="0" smtClean="0"/>
              <a:t>.     Conti..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Harish Tiwari, SPSU, Udaipur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08848" cy="4800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i="1" u="sng" dirty="0" smtClean="0"/>
              <a:t>Increased </a:t>
            </a:r>
            <a:r>
              <a:rPr lang="en-US" b="1" i="1" u="sng" dirty="0"/>
              <a:t>capacity to express ideas</a:t>
            </a:r>
            <a:r>
              <a:rPr lang="en-US" b="1" i="1" u="sng" dirty="0" smtClean="0"/>
              <a:t>.</a:t>
            </a:r>
          </a:p>
          <a:p>
            <a:pPr algn="just"/>
            <a:r>
              <a:rPr lang="en-US" dirty="0"/>
              <a:t>it is </a:t>
            </a:r>
            <a:r>
              <a:rPr lang="en-US" dirty="0" smtClean="0"/>
              <a:t>difficult for </a:t>
            </a:r>
            <a:r>
              <a:rPr lang="en-US" dirty="0"/>
              <a:t>people to conceptualize structures they cannot describe, verbally or </a:t>
            </a:r>
            <a:r>
              <a:rPr lang="en-US" dirty="0" smtClean="0"/>
              <a:t>in writing.</a:t>
            </a:r>
          </a:p>
          <a:p>
            <a:pPr algn="just"/>
            <a:r>
              <a:rPr lang="en-US" dirty="0"/>
              <a:t>The language in which they develop software places limits </a:t>
            </a:r>
            <a:r>
              <a:rPr lang="en-US" dirty="0" smtClean="0"/>
              <a:t>on the </a:t>
            </a:r>
            <a:r>
              <a:rPr lang="en-US" dirty="0"/>
              <a:t>kinds of control structures, data structures, and abstractions they </a:t>
            </a:r>
            <a:r>
              <a:rPr lang="en-US" dirty="0" smtClean="0"/>
              <a:t>can Use.</a:t>
            </a:r>
          </a:p>
          <a:p>
            <a:pPr algn="just"/>
            <a:r>
              <a:rPr lang="en-US" dirty="0"/>
              <a:t>Awareness of a wider variety of programming language features can </a:t>
            </a:r>
            <a:r>
              <a:rPr lang="en-US" dirty="0" smtClean="0"/>
              <a:t>reduce such </a:t>
            </a:r>
            <a:r>
              <a:rPr lang="en-US" dirty="0"/>
              <a:t>limitations in software </a:t>
            </a:r>
            <a:r>
              <a:rPr lang="en-US" dirty="0" smtClean="0"/>
              <a:t>development. </a:t>
            </a:r>
          </a:p>
          <a:p>
            <a:pPr algn="just"/>
            <a:r>
              <a:rPr lang="en-US" dirty="0" smtClean="0"/>
              <a:t>Programmers </a:t>
            </a:r>
            <a:r>
              <a:rPr lang="en-US" dirty="0"/>
              <a:t>can increase </a:t>
            </a:r>
            <a:r>
              <a:rPr lang="en-US" dirty="0" smtClean="0"/>
              <a:t>the range </a:t>
            </a:r>
            <a:r>
              <a:rPr lang="en-US" dirty="0"/>
              <a:t>of their software development thought processes by learning </a:t>
            </a:r>
            <a:r>
              <a:rPr lang="en-US" dirty="0" smtClean="0"/>
              <a:t>new language </a:t>
            </a:r>
            <a:r>
              <a:rPr lang="en-US" dirty="0"/>
              <a:t>constructs.</a:t>
            </a:r>
            <a:endParaRPr lang="en-US" b="1" i="1" u="sng" dirty="0" smtClean="0"/>
          </a:p>
          <a:p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176144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9248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Reasons </a:t>
            </a:r>
            <a:r>
              <a:rPr lang="en-US" dirty="0"/>
              <a:t>for Studying Concepts of Programming Languages</a:t>
            </a:r>
            <a:r>
              <a:rPr lang="en-US" dirty="0" smtClean="0"/>
              <a:t>.		Conti.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Harish Tiwari, SPSU, Udaipur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763000" cy="44958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b="1" i="1" u="sng" dirty="0" smtClean="0"/>
              <a:t>Improved </a:t>
            </a:r>
            <a:r>
              <a:rPr lang="en-US" b="1" i="1" u="sng" dirty="0"/>
              <a:t>background for choosing appropriate languages</a:t>
            </a:r>
            <a:r>
              <a:rPr lang="en-US" b="1" i="1" u="sng" dirty="0" smtClean="0"/>
              <a:t>.</a:t>
            </a:r>
            <a:endParaRPr lang="en-US" dirty="0"/>
          </a:p>
          <a:p>
            <a:pPr algn="just"/>
            <a:r>
              <a:rPr lang="en-US" dirty="0"/>
              <a:t>Many </a:t>
            </a:r>
            <a:r>
              <a:rPr lang="en-US" dirty="0" smtClean="0"/>
              <a:t>professional programmers have developed </a:t>
            </a:r>
            <a:r>
              <a:rPr lang="en-US" dirty="0"/>
              <a:t>their programming skills independently or through </a:t>
            </a:r>
            <a:r>
              <a:rPr lang="en-US" dirty="0" smtClean="0"/>
              <a:t>in house</a:t>
            </a:r>
            <a:r>
              <a:rPr lang="en-US" dirty="0"/>
              <a:t> </a:t>
            </a:r>
            <a:r>
              <a:rPr lang="en-US" dirty="0" smtClean="0"/>
              <a:t>training </a:t>
            </a:r>
            <a:r>
              <a:rPr lang="en-US" dirty="0"/>
              <a:t>programs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When a new project is given to these programmers, they use </a:t>
            </a:r>
            <a:r>
              <a:rPr lang="en-US" dirty="0"/>
              <a:t>the language with which they are most familiar, even if it </a:t>
            </a:r>
            <a:r>
              <a:rPr lang="en-US" dirty="0" smtClean="0"/>
              <a:t>is poorly </a:t>
            </a:r>
            <a:r>
              <a:rPr lang="en-US" dirty="0"/>
              <a:t>suited for the project at hand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If these programmers were familiar </a:t>
            </a:r>
            <a:r>
              <a:rPr lang="en-US" dirty="0" smtClean="0"/>
              <a:t>with a </a:t>
            </a:r>
            <a:r>
              <a:rPr lang="en-US" dirty="0"/>
              <a:t>wider range of languages and language constructs, they would be better </a:t>
            </a:r>
            <a:r>
              <a:rPr lang="en-US" dirty="0" smtClean="0"/>
              <a:t>able to </a:t>
            </a:r>
            <a:r>
              <a:rPr lang="en-US" dirty="0"/>
              <a:t>choose the language with the features that best address the problem.</a:t>
            </a:r>
            <a:endParaRPr lang="en-US" b="1" i="1" u="sng" dirty="0" smtClean="0"/>
          </a:p>
        </p:txBody>
      </p:sp>
    </p:spTree>
    <p:extLst>
      <p:ext uri="{BB962C8B-B14F-4D97-AF65-F5344CB8AC3E}">
        <p14:creationId xmlns:p14="http://schemas.microsoft.com/office/powerpoint/2010/main" val="310141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9248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Reasons </a:t>
            </a:r>
            <a:r>
              <a:rPr lang="en-US" dirty="0"/>
              <a:t>for Studying Concepts of Programming Languages</a:t>
            </a:r>
            <a:r>
              <a:rPr lang="en-US" dirty="0" smtClean="0"/>
              <a:t>.		Conti.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Harish Tiwari, SPSU, Udaipur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08848" cy="449580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i="1" u="sng" dirty="0" smtClean="0"/>
              <a:t>Increased </a:t>
            </a:r>
            <a:r>
              <a:rPr lang="en-US" i="1" u="sng" dirty="0"/>
              <a:t>ability to learn new languages</a:t>
            </a:r>
            <a:r>
              <a:rPr lang="en-US" i="1" u="sng" dirty="0" smtClean="0"/>
              <a:t>.</a:t>
            </a:r>
          </a:p>
          <a:p>
            <a:pPr marL="0" indent="0" algn="ctr">
              <a:buNone/>
            </a:pPr>
            <a:endParaRPr lang="en-US" i="1" u="sng" dirty="0" smtClean="0"/>
          </a:p>
          <a:p>
            <a:pPr algn="just"/>
            <a:r>
              <a:rPr lang="en-US" dirty="0"/>
              <a:t>D</a:t>
            </a:r>
            <a:r>
              <a:rPr lang="en-US" dirty="0" smtClean="0"/>
              <a:t>esign </a:t>
            </a:r>
            <a:r>
              <a:rPr lang="en-US" dirty="0"/>
              <a:t>methodologies, software </a:t>
            </a:r>
            <a:r>
              <a:rPr lang="en-US" dirty="0" smtClean="0"/>
              <a:t>development tools</a:t>
            </a:r>
            <a:r>
              <a:rPr lang="en-US" dirty="0"/>
              <a:t>, and programming languages are still in a state of continuous evolution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continuous learning is essential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learning </a:t>
            </a:r>
            <a:r>
              <a:rPr lang="en-US" dirty="0"/>
              <a:t>a </a:t>
            </a:r>
            <a:r>
              <a:rPr lang="en-US" dirty="0" smtClean="0"/>
              <a:t>new programming </a:t>
            </a:r>
            <a:r>
              <a:rPr lang="en-US" dirty="0"/>
              <a:t>language can be lengthy and </a:t>
            </a:r>
            <a:r>
              <a:rPr lang="en-US" dirty="0" smtClean="0"/>
              <a:t>difficult, for someone who </a:t>
            </a:r>
            <a:r>
              <a:rPr lang="en-US" dirty="0"/>
              <a:t>is comfortable with only one or two languages and has never </a:t>
            </a:r>
            <a:r>
              <a:rPr lang="en-US" dirty="0" smtClean="0"/>
              <a:t>examined programming </a:t>
            </a:r>
            <a:r>
              <a:rPr lang="en-US" dirty="0"/>
              <a:t>language concepts in </a:t>
            </a:r>
            <a:r>
              <a:rPr lang="en-US" dirty="0" smtClean="0"/>
              <a:t>general.</a:t>
            </a:r>
          </a:p>
          <a:p>
            <a:pPr algn="just"/>
            <a:r>
              <a:rPr lang="en-US" i="1" dirty="0" smtClean="0"/>
              <a:t>but if a person is familiar with fundamental concepts of language, </a:t>
            </a:r>
            <a:r>
              <a:rPr lang="en-US" dirty="0"/>
              <a:t>it becomes far </a:t>
            </a:r>
            <a:r>
              <a:rPr lang="en-US" dirty="0" smtClean="0"/>
              <a:t>easier to </a:t>
            </a:r>
            <a:r>
              <a:rPr lang="en-US" dirty="0"/>
              <a:t>see how these concepts are incorporated into the design of the </a:t>
            </a:r>
            <a:r>
              <a:rPr lang="en-US" dirty="0" smtClean="0"/>
              <a:t>language being </a:t>
            </a:r>
            <a:r>
              <a:rPr lang="en-US" dirty="0"/>
              <a:t>learned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For example, programmers who understand the concepts </a:t>
            </a:r>
            <a:r>
              <a:rPr lang="en-US" dirty="0" smtClean="0"/>
              <a:t>of object-oriented </a:t>
            </a:r>
            <a:r>
              <a:rPr lang="en-US" dirty="0"/>
              <a:t>programming will have a much easier time learning </a:t>
            </a:r>
            <a:r>
              <a:rPr lang="en-US" dirty="0" smtClean="0"/>
              <a:t>Java compared to the person who do not know any thing about OOPs.</a:t>
            </a:r>
          </a:p>
          <a:p>
            <a:endParaRPr lang="en-US" i="1" dirty="0" smtClean="0"/>
          </a:p>
          <a:p>
            <a:pPr marL="0" indent="0">
              <a:buNone/>
            </a:pPr>
            <a:endParaRPr lang="en-US" i="1" u="sng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426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9248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Reasons </a:t>
            </a:r>
            <a:r>
              <a:rPr lang="en-US" dirty="0"/>
              <a:t>for Studying Concepts of Programming Languages</a:t>
            </a:r>
            <a:r>
              <a:rPr lang="en-US" dirty="0" smtClean="0"/>
              <a:t>.		Conti..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Harish Tiwari, SPSU, Udaipur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763000" cy="4495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i="1" u="sng" dirty="0" smtClean="0"/>
              <a:t>Better </a:t>
            </a:r>
            <a:r>
              <a:rPr lang="en-US" b="1" i="1" u="sng" dirty="0"/>
              <a:t>understanding of the significance of implementation</a:t>
            </a:r>
            <a:r>
              <a:rPr lang="en-US" b="1" i="1" u="sng" dirty="0" smtClean="0"/>
              <a:t>.</a:t>
            </a:r>
          </a:p>
          <a:p>
            <a:pPr algn="just"/>
            <a:r>
              <a:rPr lang="en-US" sz="2600" dirty="0" smtClean="0"/>
              <a:t>To learn </a:t>
            </a:r>
            <a:r>
              <a:rPr lang="en-US" sz="2600" dirty="0"/>
              <a:t>the </a:t>
            </a:r>
            <a:r>
              <a:rPr lang="en-US" sz="2600" dirty="0" smtClean="0"/>
              <a:t>concepts of </a:t>
            </a:r>
            <a:r>
              <a:rPr lang="en-US" sz="2600" dirty="0"/>
              <a:t>programming languages, it is both interesting and necessary to </a:t>
            </a:r>
            <a:r>
              <a:rPr lang="en-US" sz="2600" dirty="0" smtClean="0"/>
              <a:t>touch on </a:t>
            </a:r>
            <a:r>
              <a:rPr lang="en-US" sz="2600" dirty="0"/>
              <a:t>the implementation issues that affect those concepts</a:t>
            </a:r>
            <a:r>
              <a:rPr lang="en-US" sz="2600" dirty="0" smtClean="0"/>
              <a:t>.</a:t>
            </a:r>
          </a:p>
          <a:p>
            <a:pPr algn="just"/>
            <a:r>
              <a:rPr lang="en-US" sz="2600" dirty="0"/>
              <a:t>T</a:t>
            </a:r>
            <a:r>
              <a:rPr lang="en-US" sz="2600" dirty="0" smtClean="0"/>
              <a:t>his </a:t>
            </a:r>
            <a:r>
              <a:rPr lang="en-US" sz="2600" dirty="0"/>
              <a:t>knowledge leads </a:t>
            </a:r>
            <a:r>
              <a:rPr lang="en-US" sz="2600" dirty="0" smtClean="0"/>
              <a:t>to the </a:t>
            </a:r>
            <a:r>
              <a:rPr lang="en-US" sz="2600" dirty="0"/>
              <a:t>ability to use a language more intelligently, as it was designed to be used</a:t>
            </a:r>
            <a:r>
              <a:rPr lang="en-US" sz="2600" dirty="0" smtClean="0"/>
              <a:t>.</a:t>
            </a:r>
          </a:p>
          <a:p>
            <a:pPr algn="just"/>
            <a:r>
              <a:rPr lang="en-US" sz="2600" dirty="0"/>
              <a:t>Certain kinds of program bugs can be found and fixed only by a </a:t>
            </a:r>
            <a:r>
              <a:rPr lang="en-US" sz="2600" dirty="0" smtClean="0"/>
              <a:t>programmer who </a:t>
            </a:r>
            <a:r>
              <a:rPr lang="en-US" sz="2600" dirty="0"/>
              <a:t>knows some related implementation details</a:t>
            </a:r>
            <a:r>
              <a:rPr lang="en-US" sz="2600" dirty="0" smtClean="0"/>
              <a:t>.</a:t>
            </a:r>
          </a:p>
          <a:p>
            <a:pPr algn="just"/>
            <a:r>
              <a:rPr lang="en-US" sz="2600" dirty="0"/>
              <a:t>Another </a:t>
            </a:r>
            <a:r>
              <a:rPr lang="en-US" sz="2600" dirty="0" smtClean="0"/>
              <a:t>benefit of </a:t>
            </a:r>
            <a:r>
              <a:rPr lang="en-US" sz="2600" dirty="0"/>
              <a:t>understanding implementation issues is that it allows us to </a:t>
            </a:r>
            <a:r>
              <a:rPr lang="en-US" sz="2600" dirty="0" smtClean="0"/>
              <a:t>visualize how </a:t>
            </a:r>
            <a:r>
              <a:rPr lang="en-US" sz="2600" dirty="0"/>
              <a:t>a computer executes various language constructs</a:t>
            </a:r>
            <a:r>
              <a:rPr lang="en-US" sz="2600" dirty="0" smtClean="0"/>
              <a:t>.</a:t>
            </a:r>
          </a:p>
          <a:p>
            <a:pPr algn="just"/>
            <a:r>
              <a:rPr lang="en-US" sz="2600" dirty="0" smtClean="0"/>
              <a:t>Example: function call implementation should not be used for small computation.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8993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9248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Reasons </a:t>
            </a:r>
            <a:r>
              <a:rPr lang="en-US" dirty="0"/>
              <a:t>for Studying Concepts of Programming Languages</a:t>
            </a:r>
            <a:r>
              <a:rPr lang="en-US" dirty="0" smtClean="0"/>
              <a:t>.		Conti.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Harish Tiwari, SPSU, Udaipur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08848" cy="4495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i="1" u="sng" dirty="0" smtClean="0"/>
              <a:t>Better </a:t>
            </a:r>
            <a:r>
              <a:rPr lang="en-US" b="1" i="1" u="sng" dirty="0"/>
              <a:t>use of languages that are already known</a:t>
            </a:r>
            <a:r>
              <a:rPr lang="en-US" b="1" i="1" u="sng" dirty="0" smtClean="0"/>
              <a:t>.</a:t>
            </a:r>
          </a:p>
          <a:p>
            <a:pPr algn="just"/>
            <a:r>
              <a:rPr lang="en-US" dirty="0"/>
              <a:t>Many contemporary </a:t>
            </a:r>
            <a:r>
              <a:rPr lang="en-US" dirty="0" smtClean="0"/>
              <a:t>programming languages </a:t>
            </a:r>
            <a:r>
              <a:rPr lang="en-US" dirty="0"/>
              <a:t>are large and complex. </a:t>
            </a:r>
            <a:endParaRPr lang="en-US" dirty="0" smtClean="0"/>
          </a:p>
          <a:p>
            <a:pPr algn="just"/>
            <a:r>
              <a:rPr lang="en-US" dirty="0" smtClean="0"/>
              <a:t>it </a:t>
            </a:r>
            <a:r>
              <a:rPr lang="en-US" dirty="0"/>
              <a:t>is uncommon </a:t>
            </a:r>
            <a:r>
              <a:rPr lang="en-US" dirty="0" smtClean="0"/>
              <a:t>for a </a:t>
            </a:r>
            <a:r>
              <a:rPr lang="en-US" dirty="0"/>
              <a:t>programmer to be familiar with and use all of the features of a </a:t>
            </a:r>
            <a:r>
              <a:rPr lang="en-US" dirty="0" smtClean="0"/>
              <a:t>language he </a:t>
            </a:r>
            <a:r>
              <a:rPr lang="en-US" dirty="0"/>
              <a:t>or she uses. </a:t>
            </a:r>
            <a:endParaRPr lang="en-US" dirty="0" smtClean="0"/>
          </a:p>
          <a:p>
            <a:pPr algn="just"/>
            <a:r>
              <a:rPr lang="en-US" dirty="0" smtClean="0"/>
              <a:t>By </a:t>
            </a:r>
            <a:r>
              <a:rPr lang="en-US" dirty="0"/>
              <a:t>studying the concepts of programming languages, </a:t>
            </a:r>
            <a:r>
              <a:rPr lang="en-US" dirty="0" smtClean="0"/>
              <a:t>programmers can </a:t>
            </a:r>
            <a:r>
              <a:rPr lang="en-US" dirty="0"/>
              <a:t>learn about previously unknown and unused parts of </a:t>
            </a:r>
            <a:r>
              <a:rPr lang="en-US" dirty="0" smtClean="0"/>
              <a:t>the languages </a:t>
            </a:r>
            <a:r>
              <a:rPr lang="en-US" dirty="0"/>
              <a:t>they already use and begin to use those features.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4631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302</TotalTime>
  <Words>629</Words>
  <Application>Microsoft Office PowerPoint</Application>
  <PresentationFormat>On-screen Show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Median</vt:lpstr>
      <vt:lpstr> CS-255 Programming Languages</vt:lpstr>
      <vt:lpstr>UNIT 1- Introduction to Programming language</vt:lpstr>
      <vt:lpstr> Reasons for Studying Concepts of Programming Languages. </vt:lpstr>
      <vt:lpstr> Reasons for Studying Concepts of Programming Languages.     Conti.. </vt:lpstr>
      <vt:lpstr> Reasons for Studying Concepts of Programming Languages.  Conti. </vt:lpstr>
      <vt:lpstr> Reasons for Studying Concepts of Programming Languages.  Conti. </vt:lpstr>
      <vt:lpstr> Reasons for Studying Concepts of Programming Languages.  Conti.. </vt:lpstr>
      <vt:lpstr> Reasons for Studying Concepts of Programming Languages.  Conti.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CS-255 Programming Languages</dc:title>
  <dc:creator>Harish Tiwari</dc:creator>
  <cp:lastModifiedBy>Harish</cp:lastModifiedBy>
  <cp:revision>148</cp:revision>
  <dcterms:created xsi:type="dcterms:W3CDTF">2006-08-16T00:00:00Z</dcterms:created>
  <dcterms:modified xsi:type="dcterms:W3CDTF">2019-01-27T17:43:29Z</dcterms:modified>
</cp:coreProperties>
</file>