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545" r:id="rId3"/>
    <p:sldId id="546" r:id="rId4"/>
    <p:sldId id="452" r:id="rId5"/>
    <p:sldId id="453" r:id="rId6"/>
    <p:sldId id="454" r:id="rId7"/>
    <p:sldId id="455" r:id="rId8"/>
    <p:sldId id="456" r:id="rId9"/>
    <p:sldId id="457" r:id="rId10"/>
    <p:sldId id="458" r:id="rId11"/>
    <p:sldId id="459" r:id="rId12"/>
    <p:sldId id="460" r:id="rId13"/>
    <p:sldId id="461" r:id="rId14"/>
    <p:sldId id="548" r:id="rId15"/>
    <p:sldId id="563" r:id="rId16"/>
    <p:sldId id="463" r:id="rId17"/>
    <p:sldId id="567" r:id="rId18"/>
    <p:sldId id="623" r:id="rId19"/>
    <p:sldId id="564" r:id="rId20"/>
    <p:sldId id="566" r:id="rId21"/>
    <p:sldId id="624" r:id="rId22"/>
    <p:sldId id="549" r:id="rId23"/>
    <p:sldId id="625" r:id="rId24"/>
    <p:sldId id="628" r:id="rId25"/>
    <p:sldId id="629" r:id="rId26"/>
    <p:sldId id="647" r:id="rId27"/>
    <p:sldId id="648" r:id="rId28"/>
    <p:sldId id="649" r:id="rId29"/>
    <p:sldId id="65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347"/>
    <a:srgbClr val="25ABE2"/>
    <a:srgbClr val="7CA65F"/>
    <a:srgbClr val="C0243C"/>
    <a:srgbClr val="689FDA"/>
    <a:srgbClr val="E04F5F"/>
    <a:srgbClr val="93DAB1"/>
    <a:srgbClr val="702C79"/>
    <a:srgbClr val="ACACAC"/>
    <a:srgbClr val="C57A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7" autoAdjust="0"/>
    <p:restoredTop sz="88869" autoAdjust="0"/>
  </p:normalViewPr>
  <p:slideViewPr>
    <p:cSldViewPr snapToGrid="0">
      <p:cViewPr>
        <p:scale>
          <a:sx n="90" d="100"/>
          <a:sy n="90" d="100"/>
        </p:scale>
        <p:origin x="-202" y="-14"/>
      </p:cViewPr>
      <p:guideLst>
        <p:guide orient="horz" pos="2160"/>
        <p:guide pos="3840"/>
      </p:guideLst>
    </p:cSldViewPr>
  </p:slideViewPr>
  <p:notesTextViewPr>
    <p:cViewPr>
      <p:scale>
        <a:sx n="125" d="100"/>
        <a:sy n="125" d="100"/>
      </p:scale>
      <p:origin x="0" y="0"/>
    </p:cViewPr>
  </p:notesTextViewPr>
  <p:sorterViewPr>
    <p:cViewPr>
      <p:scale>
        <a:sx n="70" d="100"/>
        <a:sy n="70" d="100"/>
      </p:scale>
      <p:origin x="0" y="-12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Provide an introduction to Operating System and its various types.</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989DF861-FCFD-439B-9B52-DD232C45D813}">
      <dgm:prSet custT="1"/>
      <dgm:spPr/>
      <dgm:t>
        <a:bodyPr/>
        <a:lstStyle/>
        <a:p>
          <a:r>
            <a:rPr lang="en-IN" sz="2000" smtClean="0">
              <a:latin typeface="Times New Roman" panose="02020603050405020304" pitchFamily="18" charset="0"/>
              <a:cs typeface="Times New Roman" panose="02020603050405020304" pitchFamily="18" charset="0"/>
            </a:rPr>
            <a:t>Explain history of Linux, its various flavours &amp; benefits, etc.</a:t>
          </a:r>
          <a:endParaRPr lang="en-IN" sz="2000" dirty="0">
            <a:latin typeface="Times New Roman" panose="02020603050405020304" pitchFamily="18" charset="0"/>
            <a:cs typeface="Times New Roman" panose="02020603050405020304" pitchFamily="18" charset="0"/>
          </a:endParaRPr>
        </a:p>
      </dgm:t>
    </dgm:pt>
    <dgm:pt modelId="{B06CFE92-D448-4326-8045-841F462E405C}" type="parTrans" cxnId="{5CAFE765-507F-4843-88C5-5F812BC3A61B}">
      <dgm:prSet/>
      <dgm:spPr/>
      <dgm:t>
        <a:bodyPr/>
        <a:lstStyle/>
        <a:p>
          <a:endParaRPr lang="en-US" sz="2000"/>
        </a:p>
      </dgm:t>
    </dgm:pt>
    <dgm:pt modelId="{79D62F91-E9F3-4C51-BD5E-AC575DB19766}" type="sibTrans" cxnId="{5CAFE765-507F-4843-88C5-5F812BC3A61B}">
      <dgm:prSet/>
      <dgm:spPr/>
      <dgm:t>
        <a:bodyPr/>
        <a:lstStyle/>
        <a:p>
          <a:endParaRPr lang="en-US" sz="2000"/>
        </a:p>
      </dgm:t>
    </dgm:pt>
    <dgm:pt modelId="{48F4319D-6F75-4933-9D75-C36447A76AD8}">
      <dgm:prSet custT="1"/>
      <dgm:spPr/>
      <dgm:t>
        <a:bodyPr/>
        <a:lstStyle/>
        <a:p>
          <a:r>
            <a:rPr lang="en-IN" sz="2000" dirty="0" smtClean="0">
              <a:latin typeface="Times New Roman" panose="02020603050405020304" pitchFamily="18" charset="0"/>
              <a:cs typeface="Times New Roman" panose="02020603050405020304" pitchFamily="18" charset="0"/>
            </a:rPr>
            <a:t>Describe the steps to install Linux, login and switching of users in multiusers.</a:t>
          </a:r>
          <a:endParaRPr lang="en-IN" sz="2000" dirty="0">
            <a:latin typeface="Times New Roman" panose="02020603050405020304" pitchFamily="18" charset="0"/>
            <a:cs typeface="Times New Roman" panose="02020603050405020304" pitchFamily="18" charset="0"/>
          </a:endParaRPr>
        </a:p>
      </dgm:t>
    </dgm:pt>
    <dgm:pt modelId="{B1E7A36E-7E75-44DB-A9D5-91C3CE1E9A9A}" type="parTrans" cxnId="{773A07CD-E881-4D73-8088-7FAA2EFC6165}">
      <dgm:prSet/>
      <dgm:spPr/>
      <dgm:t>
        <a:bodyPr/>
        <a:lstStyle/>
        <a:p>
          <a:endParaRPr lang="en-US" sz="2000"/>
        </a:p>
      </dgm:t>
    </dgm:pt>
    <dgm:pt modelId="{2D4136C6-C2A6-4F41-99AD-5E90831D29A9}" type="sibTrans" cxnId="{773A07CD-E881-4D73-8088-7FAA2EFC6165}">
      <dgm:prSet/>
      <dgm:spPr/>
      <dgm:t>
        <a:bodyPr/>
        <a:lstStyle/>
        <a:p>
          <a:endParaRPr lang="en-US" sz="2000"/>
        </a:p>
      </dgm:t>
    </dgm:pt>
    <dgm:pt modelId="{5D1695C0-5271-418D-B4AD-110B0C0207EF}">
      <dgm:prSet custT="1"/>
      <dgm:spPr/>
      <dgm:t>
        <a:bodyPr/>
        <a:lstStyle/>
        <a:p>
          <a:r>
            <a:rPr lang="en-IN" sz="2000" smtClean="0">
              <a:latin typeface="Times New Roman" panose="02020603050405020304" pitchFamily="18" charset="0"/>
              <a:cs typeface="Times New Roman" panose="02020603050405020304" pitchFamily="18" charset="0"/>
            </a:rPr>
            <a:t>Describe the Linux kernel, date and time configuration.</a:t>
          </a:r>
          <a:endParaRPr lang="en-IN" sz="2000" dirty="0" smtClean="0">
            <a:latin typeface="Times New Roman" panose="02020603050405020304" pitchFamily="18" charset="0"/>
            <a:cs typeface="Times New Roman" panose="02020603050405020304" pitchFamily="18" charset="0"/>
          </a:endParaRPr>
        </a:p>
      </dgm:t>
    </dgm:pt>
    <dgm:pt modelId="{C842031A-6C42-44F6-BD0E-A60035472632}" type="parTrans" cxnId="{5CFE5C33-3C89-40B8-96B9-9C76F2350AA9}">
      <dgm:prSet/>
      <dgm:spPr/>
      <dgm:t>
        <a:bodyPr/>
        <a:lstStyle/>
        <a:p>
          <a:endParaRPr lang="en-US" sz="2000"/>
        </a:p>
      </dgm:t>
    </dgm:pt>
    <dgm:pt modelId="{50DA7F0E-4239-4B5E-9BCF-1E66ADDCE6D3}" type="sibTrans" cxnId="{5CFE5C33-3C89-40B8-96B9-9C76F2350AA9}">
      <dgm:prSet/>
      <dgm:spPr/>
      <dgm:t>
        <a:bodyPr/>
        <a:lstStyle/>
        <a:p>
          <a:endParaRPr lang="en-US" sz="2000"/>
        </a:p>
      </dgm:t>
    </dgm:pt>
    <dgm:pt modelId="{5515EBE8-F829-4F2A-9924-4DE449D42A57}">
      <dgm:prSet custT="1"/>
      <dgm:spPr/>
      <dgm:t>
        <a:bodyPr/>
        <a:lstStyle/>
        <a:p>
          <a:r>
            <a:rPr lang="en-IN" sz="2000" smtClean="0">
              <a:latin typeface="Times New Roman" panose="02020603050405020304" pitchFamily="18" charset="0"/>
              <a:cs typeface="Times New Roman" panose="02020603050405020304" pitchFamily="18" charset="0"/>
            </a:rPr>
            <a:t>Outline the shell and bash features.</a:t>
          </a:r>
          <a:endParaRPr lang="en-IN" sz="2000" dirty="0">
            <a:latin typeface="Times New Roman" panose="02020603050405020304" pitchFamily="18" charset="0"/>
            <a:cs typeface="Times New Roman" panose="02020603050405020304" pitchFamily="18" charset="0"/>
          </a:endParaRPr>
        </a:p>
      </dgm:t>
    </dgm:pt>
    <dgm:pt modelId="{BD14F558-9990-4DD8-B60A-749F11EADC28}" type="parTrans" cxnId="{ECD2C494-35C5-42C1-B982-CAA285AD49BD}">
      <dgm:prSet/>
      <dgm:spPr/>
      <dgm:t>
        <a:bodyPr/>
        <a:lstStyle/>
        <a:p>
          <a:endParaRPr lang="en-US" sz="2000"/>
        </a:p>
      </dgm:t>
    </dgm:pt>
    <dgm:pt modelId="{D5636858-8040-407F-81DB-C737B0D68742}" type="sibTrans" cxnId="{ECD2C494-35C5-42C1-B982-CAA285AD49BD}">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9C55F20F-B5CD-415F-96F3-153F68776F4C}" type="pres">
      <dgm:prSet presAssocID="{989DF861-FCFD-439B-9B52-DD232C45D813}" presName="parentText" presStyleLbl="node1" presStyleIdx="1" presStyleCnt="5">
        <dgm:presLayoutVars>
          <dgm:chMax val="0"/>
          <dgm:bulletEnabled val="1"/>
        </dgm:presLayoutVars>
      </dgm:prSet>
      <dgm:spPr/>
      <dgm:t>
        <a:bodyPr/>
        <a:lstStyle/>
        <a:p>
          <a:endParaRPr lang="en-US"/>
        </a:p>
      </dgm:t>
    </dgm:pt>
    <dgm:pt modelId="{5502EB10-2A58-4E61-B667-F419BC6FD543}" type="pres">
      <dgm:prSet presAssocID="{79D62F91-E9F3-4C51-BD5E-AC575DB19766}" presName="spacer" presStyleCnt="0"/>
      <dgm:spPr/>
    </dgm:pt>
    <dgm:pt modelId="{6ED6EE38-15BF-4971-8296-FC549B4EAEEA}" type="pres">
      <dgm:prSet presAssocID="{48F4319D-6F75-4933-9D75-C36447A76AD8}" presName="parentText" presStyleLbl="node1" presStyleIdx="2" presStyleCnt="5">
        <dgm:presLayoutVars>
          <dgm:chMax val="0"/>
          <dgm:bulletEnabled val="1"/>
        </dgm:presLayoutVars>
      </dgm:prSet>
      <dgm:spPr/>
      <dgm:t>
        <a:bodyPr/>
        <a:lstStyle/>
        <a:p>
          <a:endParaRPr lang="en-US"/>
        </a:p>
      </dgm:t>
    </dgm:pt>
    <dgm:pt modelId="{412142C9-3FAB-4693-BF64-34E359BF57C2}" type="pres">
      <dgm:prSet presAssocID="{2D4136C6-C2A6-4F41-99AD-5E90831D29A9}" presName="spacer" presStyleCnt="0"/>
      <dgm:spPr/>
    </dgm:pt>
    <dgm:pt modelId="{A837FF90-D938-46B2-B0AF-06A30BDBEE6E}" type="pres">
      <dgm:prSet presAssocID="{5D1695C0-5271-418D-B4AD-110B0C0207EF}" presName="parentText" presStyleLbl="node1" presStyleIdx="3" presStyleCnt="5">
        <dgm:presLayoutVars>
          <dgm:chMax val="0"/>
          <dgm:bulletEnabled val="1"/>
        </dgm:presLayoutVars>
      </dgm:prSet>
      <dgm:spPr/>
      <dgm:t>
        <a:bodyPr/>
        <a:lstStyle/>
        <a:p>
          <a:endParaRPr lang="en-US"/>
        </a:p>
      </dgm:t>
    </dgm:pt>
    <dgm:pt modelId="{706866D7-58B0-4EF4-9BDE-3A16A8D17DC6}" type="pres">
      <dgm:prSet presAssocID="{50DA7F0E-4239-4B5E-9BCF-1E66ADDCE6D3}" presName="spacer" presStyleCnt="0"/>
      <dgm:spPr/>
    </dgm:pt>
    <dgm:pt modelId="{4DE2DB1B-2B32-4804-A8F9-1D771B1A31B3}" type="pres">
      <dgm:prSet presAssocID="{5515EBE8-F829-4F2A-9924-4DE449D42A57}" presName="parentText" presStyleLbl="node1" presStyleIdx="4" presStyleCnt="5">
        <dgm:presLayoutVars>
          <dgm:chMax val="0"/>
          <dgm:bulletEnabled val="1"/>
        </dgm:presLayoutVars>
      </dgm:prSet>
      <dgm:spPr/>
      <dgm:t>
        <a:bodyPr/>
        <a:lstStyle/>
        <a:p>
          <a:endParaRPr lang="en-US"/>
        </a:p>
      </dgm:t>
    </dgm:pt>
  </dgm:ptLst>
  <dgm:cxnLst>
    <dgm:cxn modelId="{ECD2C494-35C5-42C1-B982-CAA285AD49BD}" srcId="{E86908A6-75AE-49E6-9B5D-4D821BDFA689}" destId="{5515EBE8-F829-4F2A-9924-4DE449D42A57}" srcOrd="4" destOrd="0" parTransId="{BD14F558-9990-4DD8-B60A-749F11EADC28}" sibTransId="{D5636858-8040-407F-81DB-C737B0D68742}"/>
    <dgm:cxn modelId="{F62011E4-6B7F-4CB5-A385-65096DE1E260}" type="presOf" srcId="{5515EBE8-F829-4F2A-9924-4DE449D42A57}" destId="{4DE2DB1B-2B32-4804-A8F9-1D771B1A31B3}" srcOrd="0" destOrd="0" presId="urn:microsoft.com/office/officeart/2005/8/layout/vList2"/>
    <dgm:cxn modelId="{5CFE5C33-3C89-40B8-96B9-9C76F2350AA9}" srcId="{E86908A6-75AE-49E6-9B5D-4D821BDFA689}" destId="{5D1695C0-5271-418D-B4AD-110B0C0207EF}" srcOrd="3" destOrd="0" parTransId="{C842031A-6C42-44F6-BD0E-A60035472632}" sibTransId="{50DA7F0E-4239-4B5E-9BCF-1E66ADDCE6D3}"/>
    <dgm:cxn modelId="{3013DAD9-740B-4B51-ADB2-0109E773E070}" srcId="{E86908A6-75AE-49E6-9B5D-4D821BDFA689}" destId="{380B9A22-2E24-460F-8868-4166C60A0FC9}" srcOrd="0" destOrd="0" parTransId="{EA5AA812-72A9-49E1-915B-D118086E699F}" sibTransId="{5B44A3FD-0209-4089-A770-937CC737A751}"/>
    <dgm:cxn modelId="{16DBE7B7-B5BA-448F-9943-0A116886F605}" type="presOf" srcId="{989DF861-FCFD-439B-9B52-DD232C45D813}" destId="{9C55F20F-B5CD-415F-96F3-153F68776F4C}" srcOrd="0" destOrd="0" presId="urn:microsoft.com/office/officeart/2005/8/layout/vList2"/>
    <dgm:cxn modelId="{4AFEF2B5-B429-4C40-AF0E-57A296F9D15E}" type="presOf" srcId="{5D1695C0-5271-418D-B4AD-110B0C0207EF}" destId="{A837FF90-D938-46B2-B0AF-06A30BDBEE6E}" srcOrd="0" destOrd="0" presId="urn:microsoft.com/office/officeart/2005/8/layout/vList2"/>
    <dgm:cxn modelId="{3E79CB48-D030-4611-AFED-83CDF37D9BAA}" type="presOf" srcId="{380B9A22-2E24-460F-8868-4166C60A0FC9}" destId="{BD25A2F0-29E1-4F1E-A682-B14E9B9ABA1A}"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D9B5BBD8-F673-4B15-9867-F9A53F3D2FBD}" type="presOf" srcId="{48F4319D-6F75-4933-9D75-C36447A76AD8}" destId="{6ED6EE38-15BF-4971-8296-FC549B4EAEEA}" srcOrd="0" destOrd="0" presId="urn:microsoft.com/office/officeart/2005/8/layout/vList2"/>
    <dgm:cxn modelId="{773A07CD-E881-4D73-8088-7FAA2EFC6165}" srcId="{E86908A6-75AE-49E6-9B5D-4D821BDFA689}" destId="{48F4319D-6F75-4933-9D75-C36447A76AD8}" srcOrd="2" destOrd="0" parTransId="{B1E7A36E-7E75-44DB-A9D5-91C3CE1E9A9A}" sibTransId="{2D4136C6-C2A6-4F41-99AD-5E90831D29A9}"/>
    <dgm:cxn modelId="{5CAFE765-507F-4843-88C5-5F812BC3A61B}" srcId="{E86908A6-75AE-49E6-9B5D-4D821BDFA689}" destId="{989DF861-FCFD-439B-9B52-DD232C45D813}" srcOrd="1" destOrd="0" parTransId="{B06CFE92-D448-4326-8045-841F462E405C}" sibTransId="{79D62F91-E9F3-4C51-BD5E-AC575DB19766}"/>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1449230B-C493-428C-A72B-781BCB9BD9F0}" type="presParOf" srcId="{CA0C0EDD-E2B9-4C3B-ADF4-ED39EB73D080}" destId="{9C55F20F-B5CD-415F-96F3-153F68776F4C}" srcOrd="2" destOrd="0" presId="urn:microsoft.com/office/officeart/2005/8/layout/vList2"/>
    <dgm:cxn modelId="{C06C01E8-15CA-4279-A667-BA94D387F57D}" type="presParOf" srcId="{CA0C0EDD-E2B9-4C3B-ADF4-ED39EB73D080}" destId="{5502EB10-2A58-4E61-B667-F419BC6FD543}" srcOrd="3" destOrd="0" presId="urn:microsoft.com/office/officeart/2005/8/layout/vList2"/>
    <dgm:cxn modelId="{2018F12A-98C0-4069-A256-8C72647F761A}" type="presParOf" srcId="{CA0C0EDD-E2B9-4C3B-ADF4-ED39EB73D080}" destId="{6ED6EE38-15BF-4971-8296-FC549B4EAEEA}" srcOrd="4" destOrd="0" presId="urn:microsoft.com/office/officeart/2005/8/layout/vList2"/>
    <dgm:cxn modelId="{278FEAD8-D4C8-41E6-A4C3-F7F58471D62D}" type="presParOf" srcId="{CA0C0EDD-E2B9-4C3B-ADF4-ED39EB73D080}" destId="{412142C9-3FAB-4693-BF64-34E359BF57C2}" srcOrd="5" destOrd="0" presId="urn:microsoft.com/office/officeart/2005/8/layout/vList2"/>
    <dgm:cxn modelId="{547005FB-F73E-4053-885B-9D687991EB1E}" type="presParOf" srcId="{CA0C0EDD-E2B9-4C3B-ADF4-ED39EB73D080}" destId="{A837FF90-D938-46B2-B0AF-06A30BDBEE6E}" srcOrd="6" destOrd="0" presId="urn:microsoft.com/office/officeart/2005/8/layout/vList2"/>
    <dgm:cxn modelId="{3250D014-C657-43BD-AAFE-DA0402ABAE1C}" type="presParOf" srcId="{CA0C0EDD-E2B9-4C3B-ADF4-ED39EB73D080}" destId="{706866D7-58B0-4EF4-9BDE-3A16A8D17DC6}" srcOrd="7" destOrd="0" presId="urn:microsoft.com/office/officeart/2005/8/layout/vList2"/>
    <dgm:cxn modelId="{CD5C86A9-5E8E-4007-BF04-5B754DEB060A}" type="presParOf" srcId="{CA0C0EDD-E2B9-4C3B-ADF4-ED39EB73D080}" destId="{4DE2DB1B-2B32-4804-A8F9-1D771B1A31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F4E9803A-73EA-4AEB-9A36-3964FD77255C}">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062C28AD-1FE7-4154-AB96-3DBCA7F454C3}" type="parTrans" cxnId="{72D32339-CA0B-4666-B2A0-54AAEC4B70EC}">
      <dgm:prSet/>
      <dgm:spPr/>
      <dgm:t>
        <a:bodyPr/>
        <a:lstStyle/>
        <a:p>
          <a:pPr algn="ctr"/>
          <a:endParaRPr lang="en-US"/>
        </a:p>
      </dgm:t>
    </dgm:pt>
    <dgm:pt modelId="{E302D1F2-FE07-4633-9D31-A20225948818}" type="sibTrans" cxnId="{72D32339-CA0B-4666-B2A0-54AAEC4B70EC}">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5">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5">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5">
        <dgm:presLayoutVars>
          <dgm:chMax val="0"/>
          <dgm:bulletEnabled val="1"/>
        </dgm:presLayoutVars>
      </dgm:prSet>
      <dgm:spPr/>
      <dgm:t>
        <a:bodyPr/>
        <a:lstStyle/>
        <a:p>
          <a:endParaRPr lang="en-US"/>
        </a:p>
      </dgm:t>
    </dgm:pt>
    <dgm:pt modelId="{BF13CB76-92CB-419D-A11C-3A8D64A1671D}" type="pres">
      <dgm:prSet presAssocID="{C02B89DD-9E97-437F-8B5E-256C36FE85AE}" presName="spacer" presStyleCnt="0"/>
      <dgm:spPr/>
    </dgm:pt>
    <dgm:pt modelId="{9B5B8C99-529D-45FB-823E-B36FE9FBDB88}" type="pres">
      <dgm:prSet presAssocID="{F4E9803A-73EA-4AEB-9A36-3964FD77255C}" presName="parentText" presStyleLbl="node1" presStyleIdx="4" presStyleCnt="5">
        <dgm:presLayoutVars>
          <dgm:chMax val="0"/>
          <dgm:bulletEnabled val="1"/>
        </dgm:presLayoutVars>
      </dgm:prSet>
      <dgm:spPr/>
      <dgm:t>
        <a:bodyPr/>
        <a:lstStyle/>
        <a:p>
          <a:endParaRPr lang="en-US"/>
        </a:p>
      </dgm:t>
    </dgm:pt>
  </dgm:ptLst>
  <dgm:cxnLst>
    <dgm:cxn modelId="{72D32339-CA0B-4666-B2A0-54AAEC4B70EC}" srcId="{E86908A6-75AE-49E6-9B5D-4D821BDFA689}" destId="{F4E9803A-73EA-4AEB-9A36-3964FD77255C}" srcOrd="4" destOrd="0" parTransId="{062C28AD-1FE7-4154-AB96-3DBCA7F454C3}" sibTransId="{E302D1F2-FE07-4633-9D31-A20225948818}"/>
    <dgm:cxn modelId="{C5A71940-DB6F-4664-AFFE-5B779D12B8B6}" type="presOf" srcId="{F4E9803A-73EA-4AEB-9A36-3964FD77255C}" destId="{9B5B8C99-529D-45FB-823E-B36FE9FBDB88}" srcOrd="0" destOrd="0" presId="urn:microsoft.com/office/officeart/2005/8/layout/vList2"/>
    <dgm:cxn modelId="{DF6D5219-9897-45E9-9F10-A9F34364C9E3}" type="presOf" srcId="{82F54D5F-6A37-4327-84F9-F2B72C100B66}" destId="{06845FDC-15E5-449E-82AE-AB1137DE7F29}" srcOrd="0" destOrd="0" presId="urn:microsoft.com/office/officeart/2005/8/layout/vList2"/>
    <dgm:cxn modelId="{D6A296E1-A7AA-4ABF-B0FE-0BA409B96B59}" type="presOf" srcId="{48D7277B-838A-4F49-8659-C06B031B22A0}" destId="{DC1F7107-5224-4D44-AEA4-9B4DE74850D9}"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0F3B6CD4-3269-4000-882B-EB7CA96FE9B2}" type="presOf" srcId="{7B25AEC0-E4A6-4618-83DA-EDC197CF8D93}" destId="{20C26BE7-50DA-4254-B3AB-CA85D6C8DBC7}"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1832E464-1F10-4E26-87EE-5A33E628BC40}" srcId="{E86908A6-75AE-49E6-9B5D-4D821BDFA689}" destId="{48D7277B-838A-4F49-8659-C06B031B22A0}" srcOrd="1" destOrd="0" parTransId="{89663077-39E8-416D-81B5-7FB696FF9592}" sibTransId="{CCE370F2-E9D3-470F-9FCB-FDCE4CAFAE55}"/>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 modelId="{75388013-F9B3-42EF-8914-E2785845CD2E}" type="presParOf" srcId="{CA0C0EDD-E2B9-4C3B-ADF4-ED39EB73D080}" destId="{BF13CB76-92CB-419D-A11C-3A8D64A1671D}" srcOrd="7" destOrd="0" presId="urn:microsoft.com/office/officeart/2005/8/layout/vList2"/>
    <dgm:cxn modelId="{8788F8F7-3219-4968-B6DB-610F3ABFD6AE}" type="presParOf" srcId="{CA0C0EDD-E2B9-4C3B-ADF4-ED39EB73D080}" destId="{9B5B8C99-529D-45FB-823E-B36FE9FBDB88}"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About Operating System and its various types.</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1DFA543C-3622-447F-9AE9-60E4CDE82C9A}">
      <dgm:prSet custT="1"/>
      <dgm:spPr/>
      <dgm:t>
        <a:bodyPr/>
        <a:lstStyle/>
        <a:p>
          <a:r>
            <a:rPr lang="en-IN" sz="2000" smtClean="0">
              <a:latin typeface="Times New Roman" panose="02020603050405020304" pitchFamily="18" charset="0"/>
              <a:cs typeface="Times New Roman" panose="02020603050405020304" pitchFamily="18" charset="0"/>
            </a:rPr>
            <a:t>The history of Linux, its flavours &amp; benefits, etc.</a:t>
          </a:r>
          <a:endParaRPr lang="en-IN" sz="2000" dirty="0">
            <a:latin typeface="Times New Roman" panose="02020603050405020304" pitchFamily="18" charset="0"/>
            <a:cs typeface="Times New Roman" panose="02020603050405020304" pitchFamily="18" charset="0"/>
          </a:endParaRPr>
        </a:p>
      </dgm:t>
    </dgm:pt>
    <dgm:pt modelId="{03D55F47-E9B4-4CDF-8C5C-569C5FCDF4D6}" type="parTrans" cxnId="{A7E532B6-34DD-4B85-8D9B-FFF1776BE067}">
      <dgm:prSet/>
      <dgm:spPr/>
      <dgm:t>
        <a:bodyPr/>
        <a:lstStyle/>
        <a:p>
          <a:endParaRPr lang="en-US" sz="2000"/>
        </a:p>
      </dgm:t>
    </dgm:pt>
    <dgm:pt modelId="{342651CA-D794-4D3A-8220-C9E950303AF7}" type="sibTrans" cxnId="{A7E532B6-34DD-4B85-8D9B-FFF1776BE067}">
      <dgm:prSet/>
      <dgm:spPr/>
      <dgm:t>
        <a:bodyPr/>
        <a:lstStyle/>
        <a:p>
          <a:endParaRPr lang="en-US" sz="2000"/>
        </a:p>
      </dgm:t>
    </dgm:pt>
    <dgm:pt modelId="{4A6C1D0C-E77A-484C-A2CC-40C144C91F4E}">
      <dgm:prSet custT="1"/>
      <dgm:spPr/>
      <dgm:t>
        <a:bodyPr/>
        <a:lstStyle/>
        <a:p>
          <a:r>
            <a:rPr lang="en-IN" sz="2000" smtClean="0">
              <a:latin typeface="Times New Roman" panose="02020603050405020304" pitchFamily="18" charset="0"/>
              <a:cs typeface="Times New Roman" panose="02020603050405020304" pitchFamily="18" charset="0"/>
            </a:rPr>
            <a:t>The installation steps, login &amp; switching of users in multiusers.</a:t>
          </a:r>
          <a:endParaRPr lang="en-IN" sz="2000" dirty="0" smtClean="0">
            <a:latin typeface="Times New Roman" panose="02020603050405020304" pitchFamily="18" charset="0"/>
            <a:cs typeface="Times New Roman" panose="02020603050405020304" pitchFamily="18" charset="0"/>
          </a:endParaRPr>
        </a:p>
      </dgm:t>
    </dgm:pt>
    <dgm:pt modelId="{FA741AC9-579A-48E2-9B27-26C355AE0013}" type="parTrans" cxnId="{935E1D89-4722-443B-855D-7635EA972B64}">
      <dgm:prSet/>
      <dgm:spPr/>
      <dgm:t>
        <a:bodyPr/>
        <a:lstStyle/>
        <a:p>
          <a:endParaRPr lang="en-US" sz="2000"/>
        </a:p>
      </dgm:t>
    </dgm:pt>
    <dgm:pt modelId="{E553E9E6-5D01-4CF0-A83D-9B74BBFF15D5}" type="sibTrans" cxnId="{935E1D89-4722-443B-855D-7635EA972B64}">
      <dgm:prSet/>
      <dgm:spPr/>
      <dgm:t>
        <a:bodyPr/>
        <a:lstStyle/>
        <a:p>
          <a:endParaRPr lang="en-US" sz="2000"/>
        </a:p>
      </dgm:t>
    </dgm:pt>
    <dgm:pt modelId="{DB70DBB5-F746-445F-A9AB-7E70CCB4AE0F}">
      <dgm:prSet custT="1"/>
      <dgm:spPr/>
      <dgm:t>
        <a:bodyPr/>
        <a:lstStyle/>
        <a:p>
          <a:r>
            <a:rPr lang="en-IN" sz="2000" smtClean="0">
              <a:latin typeface="Times New Roman" panose="02020603050405020304" pitchFamily="18" charset="0"/>
              <a:cs typeface="Times New Roman" panose="02020603050405020304" pitchFamily="18" charset="0"/>
            </a:rPr>
            <a:t>About the Linux kernel, date and time configuration.</a:t>
          </a:r>
          <a:endParaRPr lang="en-IN" sz="2000" dirty="0" smtClean="0">
            <a:latin typeface="Times New Roman" panose="02020603050405020304" pitchFamily="18" charset="0"/>
            <a:cs typeface="Times New Roman" panose="02020603050405020304" pitchFamily="18" charset="0"/>
          </a:endParaRPr>
        </a:p>
      </dgm:t>
    </dgm:pt>
    <dgm:pt modelId="{3276A3F8-A0BB-4EE2-B4DE-E5B3C65C1490}" type="parTrans" cxnId="{959A9099-0F2E-4C2B-94BE-7A96581CECC7}">
      <dgm:prSet/>
      <dgm:spPr/>
      <dgm:t>
        <a:bodyPr/>
        <a:lstStyle/>
        <a:p>
          <a:endParaRPr lang="en-US" sz="2000"/>
        </a:p>
      </dgm:t>
    </dgm:pt>
    <dgm:pt modelId="{A6FE612D-B053-4ECB-A080-0DA5E80744EE}" type="sibTrans" cxnId="{959A9099-0F2E-4C2B-94BE-7A96581CECC7}">
      <dgm:prSet/>
      <dgm:spPr/>
      <dgm:t>
        <a:bodyPr/>
        <a:lstStyle/>
        <a:p>
          <a:endParaRPr lang="en-US" sz="2000"/>
        </a:p>
      </dgm:t>
    </dgm:pt>
    <dgm:pt modelId="{B2B86F34-01E1-4E36-969C-B8AA4F57D638}">
      <dgm:prSet custT="1"/>
      <dgm:spPr/>
      <dgm:t>
        <a:bodyPr/>
        <a:lstStyle/>
        <a:p>
          <a:r>
            <a:rPr lang="en-IN" sz="2000" smtClean="0">
              <a:latin typeface="Times New Roman" panose="02020603050405020304" pitchFamily="18" charset="0"/>
              <a:cs typeface="Times New Roman" panose="02020603050405020304" pitchFamily="18" charset="0"/>
            </a:rPr>
            <a:t>The shell and bash features.</a:t>
          </a:r>
          <a:endParaRPr lang="en-IN" sz="2000" dirty="0">
            <a:latin typeface="Times New Roman" panose="02020603050405020304" pitchFamily="18" charset="0"/>
            <a:cs typeface="Times New Roman" panose="02020603050405020304" pitchFamily="18" charset="0"/>
          </a:endParaRPr>
        </a:p>
      </dgm:t>
    </dgm:pt>
    <dgm:pt modelId="{4161B9BB-5B2D-432D-A324-CEB0DF788370}" type="parTrans" cxnId="{17CAB67D-43C0-4D23-8BFD-B2287BBE2510}">
      <dgm:prSet/>
      <dgm:spPr/>
      <dgm:t>
        <a:bodyPr/>
        <a:lstStyle/>
        <a:p>
          <a:endParaRPr lang="en-US" sz="2000"/>
        </a:p>
      </dgm:t>
    </dgm:pt>
    <dgm:pt modelId="{FE1DAFAD-6DAF-4BE1-9942-BC24235CE453}" type="sibTrans" cxnId="{17CAB67D-43C0-4D23-8BFD-B2287BBE2510}">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FFB08004-DA6A-4FB5-A179-B49962B839CC}" type="pres">
      <dgm:prSet presAssocID="{1DFA543C-3622-447F-9AE9-60E4CDE82C9A}" presName="parentText" presStyleLbl="node1" presStyleIdx="1" presStyleCnt="5">
        <dgm:presLayoutVars>
          <dgm:chMax val="0"/>
          <dgm:bulletEnabled val="1"/>
        </dgm:presLayoutVars>
      </dgm:prSet>
      <dgm:spPr/>
      <dgm:t>
        <a:bodyPr/>
        <a:lstStyle/>
        <a:p>
          <a:endParaRPr lang="en-US"/>
        </a:p>
      </dgm:t>
    </dgm:pt>
    <dgm:pt modelId="{1263B06B-8656-47FC-96E8-F66A08363AC4}" type="pres">
      <dgm:prSet presAssocID="{342651CA-D794-4D3A-8220-C9E950303AF7}" presName="spacer" presStyleCnt="0"/>
      <dgm:spPr/>
    </dgm:pt>
    <dgm:pt modelId="{5273EF00-95C5-46B6-BB39-5B9C569D9FB3}" type="pres">
      <dgm:prSet presAssocID="{4A6C1D0C-E77A-484C-A2CC-40C144C91F4E}" presName="parentText" presStyleLbl="node1" presStyleIdx="2" presStyleCnt="5">
        <dgm:presLayoutVars>
          <dgm:chMax val="0"/>
          <dgm:bulletEnabled val="1"/>
        </dgm:presLayoutVars>
      </dgm:prSet>
      <dgm:spPr/>
      <dgm:t>
        <a:bodyPr/>
        <a:lstStyle/>
        <a:p>
          <a:endParaRPr lang="en-US"/>
        </a:p>
      </dgm:t>
    </dgm:pt>
    <dgm:pt modelId="{D41CE5E7-9D2F-479D-B9FA-A991D066ED6D}" type="pres">
      <dgm:prSet presAssocID="{E553E9E6-5D01-4CF0-A83D-9B74BBFF15D5}" presName="spacer" presStyleCnt="0"/>
      <dgm:spPr/>
    </dgm:pt>
    <dgm:pt modelId="{7FA3E2DB-1A57-4E9A-858B-5F0898B94662}" type="pres">
      <dgm:prSet presAssocID="{DB70DBB5-F746-445F-A9AB-7E70CCB4AE0F}" presName="parentText" presStyleLbl="node1" presStyleIdx="3" presStyleCnt="5">
        <dgm:presLayoutVars>
          <dgm:chMax val="0"/>
          <dgm:bulletEnabled val="1"/>
        </dgm:presLayoutVars>
      </dgm:prSet>
      <dgm:spPr/>
      <dgm:t>
        <a:bodyPr/>
        <a:lstStyle/>
        <a:p>
          <a:endParaRPr lang="en-US"/>
        </a:p>
      </dgm:t>
    </dgm:pt>
    <dgm:pt modelId="{BF0ECF97-07B7-485E-B5E6-1ABE9D592554}" type="pres">
      <dgm:prSet presAssocID="{A6FE612D-B053-4ECB-A080-0DA5E80744EE}" presName="spacer" presStyleCnt="0"/>
      <dgm:spPr/>
    </dgm:pt>
    <dgm:pt modelId="{3F86A188-EDD0-408E-A3A6-73E24083FB64}" type="pres">
      <dgm:prSet presAssocID="{B2B86F34-01E1-4E36-969C-B8AA4F57D638}" presName="parentText" presStyleLbl="node1" presStyleIdx="4" presStyleCnt="5">
        <dgm:presLayoutVars>
          <dgm:chMax val="0"/>
          <dgm:bulletEnabled val="1"/>
        </dgm:presLayoutVars>
      </dgm:prSet>
      <dgm:spPr/>
      <dgm:t>
        <a:bodyPr/>
        <a:lstStyle/>
        <a:p>
          <a:endParaRPr lang="en-US"/>
        </a:p>
      </dgm:t>
    </dgm:pt>
  </dgm:ptLst>
  <dgm:cxnLst>
    <dgm:cxn modelId="{935E1D89-4722-443B-855D-7635EA972B64}" srcId="{E86908A6-75AE-49E6-9B5D-4D821BDFA689}" destId="{4A6C1D0C-E77A-484C-A2CC-40C144C91F4E}" srcOrd="2" destOrd="0" parTransId="{FA741AC9-579A-48E2-9B27-26C355AE0013}" sibTransId="{E553E9E6-5D01-4CF0-A83D-9B74BBFF15D5}"/>
    <dgm:cxn modelId="{A7E532B6-34DD-4B85-8D9B-FFF1776BE067}" srcId="{E86908A6-75AE-49E6-9B5D-4D821BDFA689}" destId="{1DFA543C-3622-447F-9AE9-60E4CDE82C9A}" srcOrd="1" destOrd="0" parTransId="{03D55F47-E9B4-4CDF-8C5C-569C5FCDF4D6}" sibTransId="{342651CA-D794-4D3A-8220-C9E950303AF7}"/>
    <dgm:cxn modelId="{BDE329D4-3119-462C-803D-C43029106800}" type="presOf" srcId="{1DFA543C-3622-447F-9AE9-60E4CDE82C9A}" destId="{FFB08004-DA6A-4FB5-A179-B49962B839CC}"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46D86F22-FD95-4F8F-997B-C049F8A1BCD3}" type="presOf" srcId="{4A6C1D0C-E77A-484C-A2CC-40C144C91F4E}" destId="{5273EF00-95C5-46B6-BB39-5B9C569D9FB3}" srcOrd="0" destOrd="0" presId="urn:microsoft.com/office/officeart/2005/8/layout/vList2"/>
    <dgm:cxn modelId="{E828D5E1-56A7-4BBD-8CBA-F7216BACCEEF}" type="presOf" srcId="{DB70DBB5-F746-445F-A9AB-7E70CCB4AE0F}" destId="{7FA3E2DB-1A57-4E9A-858B-5F0898B94662}" srcOrd="0" destOrd="0" presId="urn:microsoft.com/office/officeart/2005/8/layout/vList2"/>
    <dgm:cxn modelId="{3E79CB48-D030-4611-AFED-83CDF37D9BAA}" type="presOf" srcId="{380B9A22-2E24-460F-8868-4166C60A0FC9}" destId="{BD25A2F0-29E1-4F1E-A682-B14E9B9ABA1A}" srcOrd="0" destOrd="0" presId="urn:microsoft.com/office/officeart/2005/8/layout/vList2"/>
    <dgm:cxn modelId="{4B896D86-9843-49C1-A101-6E7B9A9EF362}" type="presOf" srcId="{B2B86F34-01E1-4E36-969C-B8AA4F57D638}" destId="{3F86A188-EDD0-408E-A3A6-73E24083FB64}"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17CAB67D-43C0-4D23-8BFD-B2287BBE2510}" srcId="{E86908A6-75AE-49E6-9B5D-4D821BDFA689}" destId="{B2B86F34-01E1-4E36-969C-B8AA4F57D638}" srcOrd="4" destOrd="0" parTransId="{4161B9BB-5B2D-432D-A324-CEB0DF788370}" sibTransId="{FE1DAFAD-6DAF-4BE1-9942-BC24235CE453}"/>
    <dgm:cxn modelId="{959A9099-0F2E-4C2B-94BE-7A96581CECC7}" srcId="{E86908A6-75AE-49E6-9B5D-4D821BDFA689}" destId="{DB70DBB5-F746-445F-A9AB-7E70CCB4AE0F}" srcOrd="3" destOrd="0" parTransId="{3276A3F8-A0BB-4EE2-B4DE-E5B3C65C1490}" sibTransId="{A6FE612D-B053-4ECB-A080-0DA5E80744EE}"/>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993A566F-BF08-45F7-A754-CE996F20CA17}" type="presParOf" srcId="{CA0C0EDD-E2B9-4C3B-ADF4-ED39EB73D080}" destId="{FFB08004-DA6A-4FB5-A179-B49962B839CC}" srcOrd="2" destOrd="0" presId="urn:microsoft.com/office/officeart/2005/8/layout/vList2"/>
    <dgm:cxn modelId="{5303926A-FDD7-460A-A8E4-DB5C18234C61}" type="presParOf" srcId="{CA0C0EDD-E2B9-4C3B-ADF4-ED39EB73D080}" destId="{1263B06B-8656-47FC-96E8-F66A08363AC4}" srcOrd="3" destOrd="0" presId="urn:microsoft.com/office/officeart/2005/8/layout/vList2"/>
    <dgm:cxn modelId="{34F12856-CAAE-4ABA-9EAA-27C00EE41575}" type="presParOf" srcId="{CA0C0EDD-E2B9-4C3B-ADF4-ED39EB73D080}" destId="{5273EF00-95C5-46B6-BB39-5B9C569D9FB3}" srcOrd="4" destOrd="0" presId="urn:microsoft.com/office/officeart/2005/8/layout/vList2"/>
    <dgm:cxn modelId="{A6518D9D-942E-4733-ACB4-AAC491A668AD}" type="presParOf" srcId="{CA0C0EDD-E2B9-4C3B-ADF4-ED39EB73D080}" destId="{D41CE5E7-9D2F-479D-B9FA-A991D066ED6D}" srcOrd="5" destOrd="0" presId="urn:microsoft.com/office/officeart/2005/8/layout/vList2"/>
    <dgm:cxn modelId="{1E36294E-4633-4948-8130-3D09C9C267C7}" type="presParOf" srcId="{CA0C0EDD-E2B9-4C3B-ADF4-ED39EB73D080}" destId="{7FA3E2DB-1A57-4E9A-858B-5F0898B94662}" srcOrd="6" destOrd="0" presId="urn:microsoft.com/office/officeart/2005/8/layout/vList2"/>
    <dgm:cxn modelId="{75D13BB9-0F42-4C26-A1CA-9F841569A0FC}" type="presParOf" srcId="{CA0C0EDD-E2B9-4C3B-ADF4-ED39EB73D080}" destId="{BF0ECF97-07B7-485E-B5E6-1ABE9D592554}" srcOrd="7" destOrd="0" presId="urn:microsoft.com/office/officeart/2005/8/layout/vList2"/>
    <dgm:cxn modelId="{61B2EA97-B5F7-4E7D-A70F-E4D0DBAFF849}" type="presParOf" srcId="{CA0C0EDD-E2B9-4C3B-ADF4-ED39EB73D080}" destId="{3F86A188-EDD0-408E-A3A6-73E24083FB6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F4E9803A-73EA-4AEB-9A36-3964FD77255C}">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062C28AD-1FE7-4154-AB96-3DBCA7F454C3}" type="parTrans" cxnId="{72D32339-CA0B-4666-B2A0-54AAEC4B70EC}">
      <dgm:prSet/>
      <dgm:spPr/>
      <dgm:t>
        <a:bodyPr/>
        <a:lstStyle/>
        <a:p>
          <a:pPr algn="ctr"/>
          <a:endParaRPr lang="en-US"/>
        </a:p>
      </dgm:t>
    </dgm:pt>
    <dgm:pt modelId="{E302D1F2-FE07-4633-9D31-A20225948818}" type="sibTrans" cxnId="{72D32339-CA0B-4666-B2A0-54AAEC4B70EC}">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5">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5">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5">
        <dgm:presLayoutVars>
          <dgm:chMax val="0"/>
          <dgm:bulletEnabled val="1"/>
        </dgm:presLayoutVars>
      </dgm:prSet>
      <dgm:spPr/>
      <dgm:t>
        <a:bodyPr/>
        <a:lstStyle/>
        <a:p>
          <a:endParaRPr lang="en-US"/>
        </a:p>
      </dgm:t>
    </dgm:pt>
    <dgm:pt modelId="{BF13CB76-92CB-419D-A11C-3A8D64A1671D}" type="pres">
      <dgm:prSet presAssocID="{C02B89DD-9E97-437F-8B5E-256C36FE85AE}" presName="spacer" presStyleCnt="0"/>
      <dgm:spPr/>
    </dgm:pt>
    <dgm:pt modelId="{9B5B8C99-529D-45FB-823E-B36FE9FBDB88}" type="pres">
      <dgm:prSet presAssocID="{F4E9803A-73EA-4AEB-9A36-3964FD77255C}" presName="parentText" presStyleLbl="node1" presStyleIdx="4" presStyleCnt="5">
        <dgm:presLayoutVars>
          <dgm:chMax val="0"/>
          <dgm:bulletEnabled val="1"/>
        </dgm:presLayoutVars>
      </dgm:prSet>
      <dgm:spPr/>
      <dgm:t>
        <a:bodyPr/>
        <a:lstStyle/>
        <a:p>
          <a:endParaRPr lang="en-US"/>
        </a:p>
      </dgm:t>
    </dgm:pt>
  </dgm:ptLst>
  <dgm:cxnLst>
    <dgm:cxn modelId="{72D32339-CA0B-4666-B2A0-54AAEC4B70EC}" srcId="{E86908A6-75AE-49E6-9B5D-4D821BDFA689}" destId="{F4E9803A-73EA-4AEB-9A36-3964FD77255C}" srcOrd="4" destOrd="0" parTransId="{062C28AD-1FE7-4154-AB96-3DBCA7F454C3}" sibTransId="{E302D1F2-FE07-4633-9D31-A20225948818}"/>
    <dgm:cxn modelId="{C5A71940-DB6F-4664-AFFE-5B779D12B8B6}" type="presOf" srcId="{F4E9803A-73EA-4AEB-9A36-3964FD77255C}" destId="{9B5B8C99-529D-45FB-823E-B36FE9FBDB88}" srcOrd="0" destOrd="0" presId="urn:microsoft.com/office/officeart/2005/8/layout/vList2"/>
    <dgm:cxn modelId="{DF6D5219-9897-45E9-9F10-A9F34364C9E3}" type="presOf" srcId="{82F54D5F-6A37-4327-84F9-F2B72C100B66}" destId="{06845FDC-15E5-449E-82AE-AB1137DE7F29}" srcOrd="0" destOrd="0" presId="urn:microsoft.com/office/officeart/2005/8/layout/vList2"/>
    <dgm:cxn modelId="{D6A296E1-A7AA-4ABF-B0FE-0BA409B96B59}" type="presOf" srcId="{48D7277B-838A-4F49-8659-C06B031B22A0}" destId="{DC1F7107-5224-4D44-AEA4-9B4DE74850D9}"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0F3B6CD4-3269-4000-882B-EB7CA96FE9B2}" type="presOf" srcId="{7B25AEC0-E4A6-4618-83DA-EDC197CF8D93}" destId="{20C26BE7-50DA-4254-B3AB-CA85D6C8DBC7}"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1832E464-1F10-4E26-87EE-5A33E628BC40}" srcId="{E86908A6-75AE-49E6-9B5D-4D821BDFA689}" destId="{48D7277B-838A-4F49-8659-C06B031B22A0}" srcOrd="1" destOrd="0" parTransId="{89663077-39E8-416D-81B5-7FB696FF9592}" sibTransId="{CCE370F2-E9D3-470F-9FCB-FDCE4CAFAE55}"/>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 modelId="{75388013-F9B3-42EF-8914-E2785845CD2E}" type="presParOf" srcId="{CA0C0EDD-E2B9-4C3B-ADF4-ED39EB73D080}" destId="{BF13CB76-92CB-419D-A11C-3A8D64A1671D}" srcOrd="7" destOrd="0" presId="urn:microsoft.com/office/officeart/2005/8/layout/vList2"/>
    <dgm:cxn modelId="{8788F8F7-3219-4968-B6DB-610F3ABFD6AE}" type="presParOf" srcId="{CA0C0EDD-E2B9-4C3B-ADF4-ED39EB73D080}" destId="{9B5B8C99-529D-45FB-823E-B36FE9FBDB88}"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4D60F-4957-4D7B-9441-ACC9D43892FE}"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FC9E5D2F-DD85-4C16-9299-4EE95F429BA3}">
      <dgm:prSet phldrT="[Tex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1.    	Introduction to Operating System</a:t>
          </a:r>
          <a:endParaRPr lang="en-US" sz="2000" dirty="0">
            <a:solidFill>
              <a:schemeClr val="tx1"/>
            </a:solidFill>
          </a:endParaRPr>
        </a:p>
      </dgm:t>
    </dgm:pt>
    <dgm:pt modelId="{5F230839-A6AA-48F4-95B7-D7CA11BEDFEA}" type="parTrans" cxnId="{A2F9B733-9E5E-4EA6-AEC5-BABE4CDFADA3}">
      <dgm:prSet/>
      <dgm:spPr/>
      <dgm:t>
        <a:bodyPr/>
        <a:lstStyle/>
        <a:p>
          <a:endParaRPr lang="en-US" sz="2000">
            <a:solidFill>
              <a:schemeClr val="tx1"/>
            </a:solidFill>
          </a:endParaRPr>
        </a:p>
      </dgm:t>
    </dgm:pt>
    <dgm:pt modelId="{B637B79B-B297-4F39-9EFE-FC7DC3E9670D}" type="sibTrans" cxnId="{A2F9B733-9E5E-4EA6-AEC5-BABE4CDFADA3}">
      <dgm:prSet/>
      <dgm:spPr/>
      <dgm:t>
        <a:bodyPr/>
        <a:lstStyle/>
        <a:p>
          <a:endParaRPr lang="en-US" sz="2000">
            <a:solidFill>
              <a:schemeClr val="tx1"/>
            </a:solidFill>
          </a:endParaRPr>
        </a:p>
      </dgm:t>
    </dgm:pt>
    <dgm:pt modelId="{1B705AD0-FCC6-4DC9-A622-E65F94FEFCBD}">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2.    	Types of Operating System</a:t>
          </a:r>
        </a:p>
      </dgm:t>
    </dgm:pt>
    <dgm:pt modelId="{652CBCF7-321C-4754-BABC-F304A3ACBEE0}" type="parTrans" cxnId="{E1ECB9AE-DF8C-44BA-8912-EC183CAF0BDA}">
      <dgm:prSet/>
      <dgm:spPr/>
      <dgm:t>
        <a:bodyPr/>
        <a:lstStyle/>
        <a:p>
          <a:endParaRPr lang="en-US" sz="2000">
            <a:solidFill>
              <a:schemeClr val="tx1"/>
            </a:solidFill>
          </a:endParaRPr>
        </a:p>
      </dgm:t>
    </dgm:pt>
    <dgm:pt modelId="{27DF5AA1-D5DE-4961-B6F8-D077C20D928F}" type="sibTrans" cxnId="{E1ECB9AE-DF8C-44BA-8912-EC183CAF0BDA}">
      <dgm:prSet/>
      <dgm:spPr/>
      <dgm:t>
        <a:bodyPr/>
        <a:lstStyle/>
        <a:p>
          <a:endParaRPr lang="en-US" sz="2000">
            <a:solidFill>
              <a:schemeClr val="tx1"/>
            </a:solidFill>
          </a:endParaRPr>
        </a:p>
      </dgm:t>
    </dgm:pt>
    <dgm:pt modelId="{8C6DA056-E59A-49A8-A0BE-FD9C7200F3D6}">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3.    	Multi user Operating System</a:t>
          </a:r>
        </a:p>
      </dgm:t>
    </dgm:pt>
    <dgm:pt modelId="{D8F7AD98-EF82-42EC-9FFE-B619E40F30FC}" type="parTrans" cxnId="{79CE55C5-38EF-4C16-9139-FD6EBF9A39CA}">
      <dgm:prSet/>
      <dgm:spPr/>
      <dgm:t>
        <a:bodyPr/>
        <a:lstStyle/>
        <a:p>
          <a:endParaRPr lang="en-US" sz="2000">
            <a:solidFill>
              <a:schemeClr val="tx1"/>
            </a:solidFill>
          </a:endParaRPr>
        </a:p>
      </dgm:t>
    </dgm:pt>
    <dgm:pt modelId="{E9457FFD-1AD4-4355-AFE5-958668FD2985}" type="sibTrans" cxnId="{79CE55C5-38EF-4C16-9139-FD6EBF9A39CA}">
      <dgm:prSet/>
      <dgm:spPr/>
      <dgm:t>
        <a:bodyPr/>
        <a:lstStyle/>
        <a:p>
          <a:endParaRPr lang="en-US" sz="2000">
            <a:solidFill>
              <a:schemeClr val="tx1"/>
            </a:solidFill>
          </a:endParaRPr>
        </a:p>
      </dgm:t>
    </dgm:pt>
    <dgm:pt modelId="{2F4AF58B-B9B6-4D8A-91C2-8D6B83F5F417}">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4.   	Open source licensing</a:t>
          </a:r>
          <a:endParaRPr lang="en-IN" sz="2000" dirty="0">
            <a:solidFill>
              <a:schemeClr val="tx1"/>
            </a:solidFill>
            <a:latin typeface="Times New Roman" panose="02020603050405020304" pitchFamily="18" charset="0"/>
            <a:cs typeface="Times New Roman" panose="02020603050405020304" pitchFamily="18" charset="0"/>
          </a:endParaRPr>
        </a:p>
      </dgm:t>
    </dgm:pt>
    <dgm:pt modelId="{A228CC80-63F4-414B-B490-988EF13C2A48}" type="parTrans" cxnId="{F1FD61EE-6154-4E7B-BD97-1787B23D76EC}">
      <dgm:prSet/>
      <dgm:spPr/>
      <dgm:t>
        <a:bodyPr/>
        <a:lstStyle/>
        <a:p>
          <a:endParaRPr lang="en-US" sz="2000">
            <a:solidFill>
              <a:schemeClr val="tx1"/>
            </a:solidFill>
          </a:endParaRPr>
        </a:p>
      </dgm:t>
    </dgm:pt>
    <dgm:pt modelId="{D885375C-0975-431A-B142-4633C6867F9A}" type="sibTrans" cxnId="{F1FD61EE-6154-4E7B-BD97-1787B23D76EC}">
      <dgm:prSet/>
      <dgm:spPr/>
      <dgm:t>
        <a:bodyPr/>
        <a:lstStyle/>
        <a:p>
          <a:endParaRPr lang="en-US" sz="2000">
            <a:solidFill>
              <a:schemeClr val="tx1"/>
            </a:solidFill>
          </a:endParaRPr>
        </a:p>
      </dgm:t>
    </dgm:pt>
    <dgm:pt modelId="{A7A1411B-F631-4421-AC8A-0D1BE20BA246}">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5.    	Linux</a:t>
          </a:r>
        </a:p>
      </dgm:t>
    </dgm:pt>
    <dgm:pt modelId="{5F2F7828-CE6A-4C9D-9C30-17C4CE6FEE2E}" type="parTrans" cxnId="{627E8C81-FAF6-4FC1-AFC1-4D2A8BC25D04}">
      <dgm:prSet/>
      <dgm:spPr/>
      <dgm:t>
        <a:bodyPr/>
        <a:lstStyle/>
        <a:p>
          <a:endParaRPr lang="en-US" sz="2000">
            <a:solidFill>
              <a:schemeClr val="tx1"/>
            </a:solidFill>
          </a:endParaRPr>
        </a:p>
      </dgm:t>
    </dgm:pt>
    <dgm:pt modelId="{1F2AD085-00B6-414F-B933-DA108BBCA9D5}" type="sibTrans" cxnId="{627E8C81-FAF6-4FC1-AFC1-4D2A8BC25D04}">
      <dgm:prSet/>
      <dgm:spPr/>
      <dgm:t>
        <a:bodyPr/>
        <a:lstStyle/>
        <a:p>
          <a:endParaRPr lang="en-US" sz="2000">
            <a:solidFill>
              <a:schemeClr val="tx1"/>
            </a:solidFill>
          </a:endParaRPr>
        </a:p>
      </dgm:t>
    </dgm:pt>
    <dgm:pt modelId="{D66F47B7-E8CF-473A-9624-272F5C03DF89}">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6.    	History of  Linux</a:t>
          </a:r>
        </a:p>
      </dgm:t>
    </dgm:pt>
    <dgm:pt modelId="{F1040264-811E-4179-8637-0143EB961875}" type="parTrans" cxnId="{7229ADBF-22B6-4067-B165-0669D55BE2A5}">
      <dgm:prSet/>
      <dgm:spPr/>
      <dgm:t>
        <a:bodyPr/>
        <a:lstStyle/>
        <a:p>
          <a:endParaRPr lang="en-US" sz="2000">
            <a:solidFill>
              <a:schemeClr val="tx1"/>
            </a:solidFill>
          </a:endParaRPr>
        </a:p>
      </dgm:t>
    </dgm:pt>
    <dgm:pt modelId="{514F0C3B-EFE8-47AC-9B2E-9DC13A00AF4F}" type="sibTrans" cxnId="{7229ADBF-22B6-4067-B165-0669D55BE2A5}">
      <dgm:prSet/>
      <dgm:spPr/>
      <dgm:t>
        <a:bodyPr/>
        <a:lstStyle/>
        <a:p>
          <a:endParaRPr lang="en-US" sz="2000">
            <a:solidFill>
              <a:schemeClr val="tx1"/>
            </a:solidFill>
          </a:endParaRPr>
        </a:p>
      </dgm:t>
    </dgm:pt>
    <dgm:pt modelId="{6CD0293A-CFFE-4FDA-ACBC-ED1D6FAD161A}">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7.    	Unix vs. Linux</a:t>
          </a:r>
        </a:p>
      </dgm:t>
    </dgm:pt>
    <dgm:pt modelId="{57FF89DA-CCD6-4040-B9EF-BB757209FF88}" type="parTrans" cxnId="{4F645B06-72E1-43DC-9066-4DDDC08F65A5}">
      <dgm:prSet/>
      <dgm:spPr/>
      <dgm:t>
        <a:bodyPr/>
        <a:lstStyle/>
        <a:p>
          <a:endParaRPr lang="en-US" sz="2000">
            <a:solidFill>
              <a:schemeClr val="tx1"/>
            </a:solidFill>
          </a:endParaRPr>
        </a:p>
      </dgm:t>
    </dgm:pt>
    <dgm:pt modelId="{774284CD-C099-45DB-A394-644CA0AB9C46}" type="sibTrans" cxnId="{4F645B06-72E1-43DC-9066-4DDDC08F65A5}">
      <dgm:prSet/>
      <dgm:spPr/>
      <dgm:t>
        <a:bodyPr/>
        <a:lstStyle/>
        <a:p>
          <a:endParaRPr lang="en-US" sz="2000">
            <a:solidFill>
              <a:schemeClr val="tx1"/>
            </a:solidFill>
          </a:endParaRPr>
        </a:p>
      </dgm:t>
    </dgm:pt>
    <dgm:pt modelId="{BBE41CF3-4DE3-4A01-BA8D-85A4F4B4A5FB}">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8.   	Flavours of Linux</a:t>
          </a:r>
        </a:p>
      </dgm:t>
    </dgm:pt>
    <dgm:pt modelId="{83209014-E221-49B4-B5C3-769ED1BFE147}" type="parTrans" cxnId="{89CADE4F-789B-4E6E-844C-F904B28F8FD0}">
      <dgm:prSet/>
      <dgm:spPr/>
      <dgm:t>
        <a:bodyPr/>
        <a:lstStyle/>
        <a:p>
          <a:endParaRPr lang="en-US" sz="2000">
            <a:solidFill>
              <a:schemeClr val="tx1"/>
            </a:solidFill>
          </a:endParaRPr>
        </a:p>
      </dgm:t>
    </dgm:pt>
    <dgm:pt modelId="{BCD72A7F-C80E-4B35-A5A5-CCB4D8EE4FF7}" type="sibTrans" cxnId="{89CADE4F-789B-4E6E-844C-F904B28F8FD0}">
      <dgm:prSet/>
      <dgm:spPr/>
      <dgm:t>
        <a:bodyPr/>
        <a:lstStyle/>
        <a:p>
          <a:endParaRPr lang="en-US" sz="2000">
            <a:solidFill>
              <a:schemeClr val="tx1"/>
            </a:solidFill>
          </a:endParaRPr>
        </a:p>
      </dgm:t>
    </dgm:pt>
    <dgm:pt modelId="{2F3B61B5-39AB-408A-A041-206EC2C0CF7A}">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9.    	Benefits and characteristics of Linux</a:t>
          </a:r>
        </a:p>
      </dgm:t>
    </dgm:pt>
    <dgm:pt modelId="{A335CB9B-DDA1-4A73-B7B8-CD73489BC0FE}" type="parTrans" cxnId="{466BC476-A186-4EB4-B3B7-29A820BF969E}">
      <dgm:prSet/>
      <dgm:spPr/>
      <dgm:t>
        <a:bodyPr/>
        <a:lstStyle/>
        <a:p>
          <a:endParaRPr lang="en-US" sz="2000">
            <a:solidFill>
              <a:schemeClr val="tx1"/>
            </a:solidFill>
          </a:endParaRPr>
        </a:p>
      </dgm:t>
    </dgm:pt>
    <dgm:pt modelId="{EB838408-4F9D-4706-B281-6533C07B0E85}" type="sibTrans" cxnId="{466BC476-A186-4EB4-B3B7-29A820BF969E}">
      <dgm:prSet/>
      <dgm:spPr/>
      <dgm:t>
        <a:bodyPr/>
        <a:lstStyle/>
        <a:p>
          <a:endParaRPr lang="en-US" sz="2000">
            <a:solidFill>
              <a:schemeClr val="tx1"/>
            </a:solidFill>
          </a:endParaRPr>
        </a:p>
      </dgm:t>
    </dgm:pt>
    <dgm:pt modelId="{C360403F-6947-41F7-BDF6-C2ADCF5D49CB}">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10. 	Installation of Linux</a:t>
          </a:r>
          <a:endParaRPr lang="en-IN" sz="2000" dirty="0">
            <a:solidFill>
              <a:schemeClr val="tx1"/>
            </a:solidFill>
            <a:latin typeface="Times New Roman" panose="02020603050405020304" pitchFamily="18" charset="0"/>
            <a:cs typeface="Times New Roman" panose="02020603050405020304" pitchFamily="18" charset="0"/>
          </a:endParaRPr>
        </a:p>
      </dgm:t>
    </dgm:pt>
    <dgm:pt modelId="{85FA30BF-CBC9-431C-9730-EF84586232A8}" type="parTrans" cxnId="{E5456C52-5B58-49C7-B9A2-3A6A04C24F6F}">
      <dgm:prSet/>
      <dgm:spPr/>
      <dgm:t>
        <a:bodyPr/>
        <a:lstStyle/>
        <a:p>
          <a:endParaRPr lang="en-US" sz="2000">
            <a:solidFill>
              <a:schemeClr val="tx1"/>
            </a:solidFill>
          </a:endParaRPr>
        </a:p>
      </dgm:t>
    </dgm:pt>
    <dgm:pt modelId="{F166827F-2007-432F-8A01-947B836BB0C5}" type="sibTrans" cxnId="{E5456C52-5B58-49C7-B9A2-3A6A04C24F6F}">
      <dgm:prSet/>
      <dgm:spPr/>
      <dgm:t>
        <a:bodyPr/>
        <a:lstStyle/>
        <a:p>
          <a:endParaRPr lang="en-US" sz="2000">
            <a:solidFill>
              <a:schemeClr val="tx1"/>
            </a:solidFill>
          </a:endParaRPr>
        </a:p>
      </dgm:t>
    </dgm:pt>
    <dgm:pt modelId="{9412BA72-C78D-4BBF-BF5D-45687DE10C42}">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11.  	Linux booting process</a:t>
          </a:r>
        </a:p>
      </dgm:t>
    </dgm:pt>
    <dgm:pt modelId="{A57E54B4-D956-40EA-9124-4F24C66AAE85}" type="parTrans" cxnId="{72844BA7-3DA8-437E-BE22-E9D7A40F1DDC}">
      <dgm:prSet/>
      <dgm:spPr/>
      <dgm:t>
        <a:bodyPr/>
        <a:lstStyle/>
        <a:p>
          <a:endParaRPr lang="en-US" sz="2000">
            <a:solidFill>
              <a:schemeClr val="tx1"/>
            </a:solidFill>
          </a:endParaRPr>
        </a:p>
      </dgm:t>
    </dgm:pt>
    <dgm:pt modelId="{BBDC0F4B-CFA5-46B0-B55E-97B548798BAF}" type="sibTrans" cxnId="{72844BA7-3DA8-437E-BE22-E9D7A40F1DDC}">
      <dgm:prSet/>
      <dgm:spPr/>
      <dgm:t>
        <a:bodyPr/>
        <a:lstStyle/>
        <a:p>
          <a:endParaRPr lang="en-US" sz="2000">
            <a:solidFill>
              <a:schemeClr val="tx1"/>
            </a:solidFill>
          </a:endParaRPr>
        </a:p>
      </dgm:t>
    </dgm:pt>
    <dgm:pt modelId="{77D24FE7-89D3-41F9-906B-1C48E8B67B00}">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12.  	Log in and switch users in multiuser run levels</a:t>
          </a:r>
        </a:p>
      </dgm:t>
    </dgm:pt>
    <dgm:pt modelId="{BBEFF48B-BA0E-4358-A100-A84CC32C0CAE}" type="parTrans" cxnId="{0A9F516D-9484-4F73-8F01-FA49D156C04A}">
      <dgm:prSet/>
      <dgm:spPr/>
      <dgm:t>
        <a:bodyPr/>
        <a:lstStyle/>
        <a:p>
          <a:endParaRPr lang="en-US" sz="2000">
            <a:solidFill>
              <a:schemeClr val="tx1"/>
            </a:solidFill>
          </a:endParaRPr>
        </a:p>
      </dgm:t>
    </dgm:pt>
    <dgm:pt modelId="{68A90F63-1D63-4675-A976-2BED8A4F7A40}" type="sibTrans" cxnId="{0A9F516D-9484-4F73-8F01-FA49D156C04A}">
      <dgm:prSet/>
      <dgm:spPr/>
      <dgm:t>
        <a:bodyPr/>
        <a:lstStyle/>
        <a:p>
          <a:endParaRPr lang="en-US" sz="2000">
            <a:solidFill>
              <a:schemeClr val="tx1"/>
            </a:solidFill>
          </a:endParaRPr>
        </a:p>
      </dgm:t>
    </dgm:pt>
    <dgm:pt modelId="{289606A3-B5E6-483B-B9F6-AFBD858B8787}">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13.  	Shell and bash features</a:t>
          </a:r>
        </a:p>
      </dgm:t>
    </dgm:pt>
    <dgm:pt modelId="{8A8E60E1-3BC3-43A0-A434-7810CB2D79F1}" type="parTrans" cxnId="{85401680-2E42-4F5E-A324-846E9EA9519C}">
      <dgm:prSet/>
      <dgm:spPr/>
      <dgm:t>
        <a:bodyPr/>
        <a:lstStyle/>
        <a:p>
          <a:endParaRPr lang="en-US" sz="2000">
            <a:solidFill>
              <a:schemeClr val="tx1"/>
            </a:solidFill>
          </a:endParaRPr>
        </a:p>
      </dgm:t>
    </dgm:pt>
    <dgm:pt modelId="{C09D0D05-DB36-4B5D-AA19-02BBA7DC59E4}" type="sibTrans" cxnId="{85401680-2E42-4F5E-A324-846E9EA9519C}">
      <dgm:prSet/>
      <dgm:spPr/>
      <dgm:t>
        <a:bodyPr/>
        <a:lstStyle/>
        <a:p>
          <a:endParaRPr lang="en-US" sz="2000">
            <a:solidFill>
              <a:schemeClr val="tx1"/>
            </a:solidFill>
          </a:endParaRPr>
        </a:p>
      </dgm:t>
    </dgm:pt>
    <dgm:pt modelId="{D7CBAD2C-080F-4157-92AF-CF864BB8658E}">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14. 	Linux kernel</a:t>
          </a:r>
        </a:p>
      </dgm:t>
    </dgm:pt>
    <dgm:pt modelId="{1F98A639-75E2-4C11-95C9-2FA64FCA69E6}" type="parTrans" cxnId="{9FE077D8-5B1D-4CE8-B06E-13F8C91FCFF1}">
      <dgm:prSet/>
      <dgm:spPr/>
      <dgm:t>
        <a:bodyPr/>
        <a:lstStyle/>
        <a:p>
          <a:endParaRPr lang="en-US" sz="2000">
            <a:solidFill>
              <a:schemeClr val="tx1"/>
            </a:solidFill>
          </a:endParaRPr>
        </a:p>
      </dgm:t>
    </dgm:pt>
    <dgm:pt modelId="{E5FB22F6-8966-45D4-863E-EA008D4C1136}" type="sibTrans" cxnId="{9FE077D8-5B1D-4CE8-B06E-13F8C91FCFF1}">
      <dgm:prSet/>
      <dgm:spPr/>
      <dgm:t>
        <a:bodyPr/>
        <a:lstStyle/>
        <a:p>
          <a:endParaRPr lang="en-US" sz="2000">
            <a:solidFill>
              <a:schemeClr val="tx1"/>
            </a:solidFill>
          </a:endParaRPr>
        </a:p>
      </dgm:t>
    </dgm:pt>
    <dgm:pt modelId="{D6494DCA-8503-4428-A3DC-67D2D566C6CA}">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15.  	SUDO vs. SU</a:t>
          </a:r>
        </a:p>
      </dgm:t>
    </dgm:pt>
    <dgm:pt modelId="{6E3C215E-1110-4B28-A10E-EB02DC92D382}" type="parTrans" cxnId="{479DF6CC-FA8F-45AB-9F15-8777B22C68EB}">
      <dgm:prSet/>
      <dgm:spPr/>
      <dgm:t>
        <a:bodyPr/>
        <a:lstStyle/>
        <a:p>
          <a:endParaRPr lang="en-US" sz="2000">
            <a:solidFill>
              <a:schemeClr val="tx1"/>
            </a:solidFill>
          </a:endParaRPr>
        </a:p>
      </dgm:t>
    </dgm:pt>
    <dgm:pt modelId="{7D8F033D-CE1F-455C-824D-70D5E4ADD74E}" type="sibTrans" cxnId="{479DF6CC-FA8F-45AB-9F15-8777B22C68EB}">
      <dgm:prSet/>
      <dgm:spPr/>
      <dgm:t>
        <a:bodyPr/>
        <a:lstStyle/>
        <a:p>
          <a:endParaRPr lang="en-US" sz="2000">
            <a:solidFill>
              <a:schemeClr val="tx1"/>
            </a:solidFill>
          </a:endParaRPr>
        </a:p>
      </dgm:t>
    </dgm:pt>
    <dgm:pt modelId="{6F431F99-ABA6-4DD8-B9D2-8B066DF1D8AD}">
      <dgm:prSet custT="1"/>
      <dgm:spPr/>
      <dgm:t>
        <a:bodyPr/>
        <a:lstStyle/>
        <a:p>
          <a:r>
            <a:rPr lang="en-IN" sz="2000" dirty="0" smtClean="0">
              <a:solidFill>
                <a:schemeClr val="tx1"/>
              </a:solidFill>
              <a:latin typeface="Times New Roman" panose="02020603050405020304" pitchFamily="18" charset="0"/>
              <a:cs typeface="Times New Roman" panose="02020603050405020304" pitchFamily="18" charset="0"/>
            </a:rPr>
            <a:t>16.  	Date and time configuration – Linux run levels</a:t>
          </a:r>
          <a:endParaRPr lang="en-IN" sz="2000" dirty="0">
            <a:solidFill>
              <a:schemeClr val="tx1"/>
            </a:solidFill>
            <a:latin typeface="Times New Roman" panose="02020603050405020304" pitchFamily="18" charset="0"/>
            <a:cs typeface="Times New Roman" panose="02020603050405020304" pitchFamily="18" charset="0"/>
          </a:endParaRPr>
        </a:p>
      </dgm:t>
    </dgm:pt>
    <dgm:pt modelId="{6E5BF8A8-D795-4DF1-B594-2A39129CA251}" type="parTrans" cxnId="{E372197D-6CB0-40A3-A485-EDB391E97DFE}">
      <dgm:prSet/>
      <dgm:spPr/>
      <dgm:t>
        <a:bodyPr/>
        <a:lstStyle/>
        <a:p>
          <a:endParaRPr lang="en-US" sz="2000">
            <a:solidFill>
              <a:schemeClr val="tx1"/>
            </a:solidFill>
          </a:endParaRPr>
        </a:p>
      </dgm:t>
    </dgm:pt>
    <dgm:pt modelId="{7480955F-CF6A-4CFF-8F2B-B629DFB2FF4C}" type="sibTrans" cxnId="{E372197D-6CB0-40A3-A485-EDB391E97DFE}">
      <dgm:prSet/>
      <dgm:spPr/>
      <dgm:t>
        <a:bodyPr/>
        <a:lstStyle/>
        <a:p>
          <a:endParaRPr lang="en-US" sz="2000">
            <a:solidFill>
              <a:schemeClr val="tx1"/>
            </a:solidFill>
          </a:endParaRPr>
        </a:p>
      </dgm:t>
    </dgm:pt>
    <dgm:pt modelId="{A00F4F85-0A78-4C5E-A03E-AA37696A9640}" type="pres">
      <dgm:prSet presAssocID="{F7E4D60F-4957-4D7B-9441-ACC9D43892FE}" presName="vert0" presStyleCnt="0">
        <dgm:presLayoutVars>
          <dgm:dir/>
          <dgm:animOne val="branch"/>
          <dgm:animLvl val="lvl"/>
        </dgm:presLayoutVars>
      </dgm:prSet>
      <dgm:spPr/>
      <dgm:t>
        <a:bodyPr/>
        <a:lstStyle/>
        <a:p>
          <a:endParaRPr lang="en-US"/>
        </a:p>
      </dgm:t>
    </dgm:pt>
    <dgm:pt modelId="{D7BEA126-93E5-42C6-B64C-E7DAB19DCF17}" type="pres">
      <dgm:prSet presAssocID="{FC9E5D2F-DD85-4C16-9299-4EE95F429BA3}" presName="thickLine" presStyleLbl="alignNode1" presStyleIdx="0" presStyleCnt="16"/>
      <dgm:spPr/>
    </dgm:pt>
    <dgm:pt modelId="{1BAEAFBE-155F-42A7-B737-F74884AEF5EA}" type="pres">
      <dgm:prSet presAssocID="{FC9E5D2F-DD85-4C16-9299-4EE95F429BA3}" presName="horz1" presStyleCnt="0"/>
      <dgm:spPr/>
    </dgm:pt>
    <dgm:pt modelId="{75C77149-83D2-4C0C-BC3F-998D6D76E30C}" type="pres">
      <dgm:prSet presAssocID="{FC9E5D2F-DD85-4C16-9299-4EE95F429BA3}" presName="tx1" presStyleLbl="revTx" presStyleIdx="0" presStyleCnt="16"/>
      <dgm:spPr/>
      <dgm:t>
        <a:bodyPr/>
        <a:lstStyle/>
        <a:p>
          <a:endParaRPr lang="en-US"/>
        </a:p>
      </dgm:t>
    </dgm:pt>
    <dgm:pt modelId="{EA4F9F0A-C042-429B-8536-E3C26ABB7458}" type="pres">
      <dgm:prSet presAssocID="{FC9E5D2F-DD85-4C16-9299-4EE95F429BA3}" presName="vert1" presStyleCnt="0"/>
      <dgm:spPr/>
    </dgm:pt>
    <dgm:pt modelId="{94716FB0-452C-4902-817F-85383698D778}" type="pres">
      <dgm:prSet presAssocID="{1B705AD0-FCC6-4DC9-A622-E65F94FEFCBD}" presName="thickLine" presStyleLbl="alignNode1" presStyleIdx="1" presStyleCnt="16"/>
      <dgm:spPr/>
    </dgm:pt>
    <dgm:pt modelId="{B9C0C98D-2EEF-4AA4-8FFC-63B328A0635B}" type="pres">
      <dgm:prSet presAssocID="{1B705AD0-FCC6-4DC9-A622-E65F94FEFCBD}" presName="horz1" presStyleCnt="0"/>
      <dgm:spPr/>
    </dgm:pt>
    <dgm:pt modelId="{51E528AD-B7B4-4B91-8C77-A35C4D749F1D}" type="pres">
      <dgm:prSet presAssocID="{1B705AD0-FCC6-4DC9-A622-E65F94FEFCBD}" presName="tx1" presStyleLbl="revTx" presStyleIdx="1" presStyleCnt="16"/>
      <dgm:spPr/>
      <dgm:t>
        <a:bodyPr/>
        <a:lstStyle/>
        <a:p>
          <a:endParaRPr lang="en-US"/>
        </a:p>
      </dgm:t>
    </dgm:pt>
    <dgm:pt modelId="{BAA95112-F95E-4185-9444-C47CBCDD4078}" type="pres">
      <dgm:prSet presAssocID="{1B705AD0-FCC6-4DC9-A622-E65F94FEFCBD}" presName="vert1" presStyleCnt="0"/>
      <dgm:spPr/>
    </dgm:pt>
    <dgm:pt modelId="{F327678D-1FE8-454B-AAE5-C019485886EE}" type="pres">
      <dgm:prSet presAssocID="{8C6DA056-E59A-49A8-A0BE-FD9C7200F3D6}" presName="thickLine" presStyleLbl="alignNode1" presStyleIdx="2" presStyleCnt="16"/>
      <dgm:spPr/>
    </dgm:pt>
    <dgm:pt modelId="{7DDC341B-B50A-4082-B114-76B5B305CE67}" type="pres">
      <dgm:prSet presAssocID="{8C6DA056-E59A-49A8-A0BE-FD9C7200F3D6}" presName="horz1" presStyleCnt="0"/>
      <dgm:spPr/>
    </dgm:pt>
    <dgm:pt modelId="{B6A47CE9-8960-4846-A074-1529E62EA230}" type="pres">
      <dgm:prSet presAssocID="{8C6DA056-E59A-49A8-A0BE-FD9C7200F3D6}" presName="tx1" presStyleLbl="revTx" presStyleIdx="2" presStyleCnt="16"/>
      <dgm:spPr/>
      <dgm:t>
        <a:bodyPr/>
        <a:lstStyle/>
        <a:p>
          <a:endParaRPr lang="en-US"/>
        </a:p>
      </dgm:t>
    </dgm:pt>
    <dgm:pt modelId="{63D235E7-C020-48DB-AFC4-284D3DBD383C}" type="pres">
      <dgm:prSet presAssocID="{8C6DA056-E59A-49A8-A0BE-FD9C7200F3D6}" presName="vert1" presStyleCnt="0"/>
      <dgm:spPr/>
    </dgm:pt>
    <dgm:pt modelId="{5C388D5D-2887-4D42-8ECE-7A347701FFCC}" type="pres">
      <dgm:prSet presAssocID="{2F4AF58B-B9B6-4D8A-91C2-8D6B83F5F417}" presName="thickLine" presStyleLbl="alignNode1" presStyleIdx="3" presStyleCnt="16"/>
      <dgm:spPr/>
    </dgm:pt>
    <dgm:pt modelId="{5EE246EC-35B6-4F12-A486-4306A140FF0C}" type="pres">
      <dgm:prSet presAssocID="{2F4AF58B-B9B6-4D8A-91C2-8D6B83F5F417}" presName="horz1" presStyleCnt="0"/>
      <dgm:spPr/>
    </dgm:pt>
    <dgm:pt modelId="{FBD4CCC5-7DE7-4DAC-A52D-B7ED31D3D591}" type="pres">
      <dgm:prSet presAssocID="{2F4AF58B-B9B6-4D8A-91C2-8D6B83F5F417}" presName="tx1" presStyleLbl="revTx" presStyleIdx="3" presStyleCnt="16"/>
      <dgm:spPr/>
      <dgm:t>
        <a:bodyPr/>
        <a:lstStyle/>
        <a:p>
          <a:endParaRPr lang="en-US"/>
        </a:p>
      </dgm:t>
    </dgm:pt>
    <dgm:pt modelId="{E0B1525E-0939-407D-9B11-5E5A72B5A7F8}" type="pres">
      <dgm:prSet presAssocID="{2F4AF58B-B9B6-4D8A-91C2-8D6B83F5F417}" presName="vert1" presStyleCnt="0"/>
      <dgm:spPr/>
    </dgm:pt>
    <dgm:pt modelId="{2A9017C4-EA9D-461A-8C38-96A19F3D4B66}" type="pres">
      <dgm:prSet presAssocID="{A7A1411B-F631-4421-AC8A-0D1BE20BA246}" presName="thickLine" presStyleLbl="alignNode1" presStyleIdx="4" presStyleCnt="16"/>
      <dgm:spPr/>
    </dgm:pt>
    <dgm:pt modelId="{6C969D00-9CCF-4057-818E-AB5A068B3C24}" type="pres">
      <dgm:prSet presAssocID="{A7A1411B-F631-4421-AC8A-0D1BE20BA246}" presName="horz1" presStyleCnt="0"/>
      <dgm:spPr/>
    </dgm:pt>
    <dgm:pt modelId="{E22E0D1D-44F8-479F-9793-3D4448885DCD}" type="pres">
      <dgm:prSet presAssocID="{A7A1411B-F631-4421-AC8A-0D1BE20BA246}" presName="tx1" presStyleLbl="revTx" presStyleIdx="4" presStyleCnt="16"/>
      <dgm:spPr/>
      <dgm:t>
        <a:bodyPr/>
        <a:lstStyle/>
        <a:p>
          <a:endParaRPr lang="en-US"/>
        </a:p>
      </dgm:t>
    </dgm:pt>
    <dgm:pt modelId="{7E407ED9-70FE-416E-AFAB-F70EE5FB68EF}" type="pres">
      <dgm:prSet presAssocID="{A7A1411B-F631-4421-AC8A-0D1BE20BA246}" presName="vert1" presStyleCnt="0"/>
      <dgm:spPr/>
    </dgm:pt>
    <dgm:pt modelId="{312333A2-164F-4D3F-845A-C3EF5B908DFC}" type="pres">
      <dgm:prSet presAssocID="{D66F47B7-E8CF-473A-9624-272F5C03DF89}" presName="thickLine" presStyleLbl="alignNode1" presStyleIdx="5" presStyleCnt="16"/>
      <dgm:spPr/>
    </dgm:pt>
    <dgm:pt modelId="{B76C0CEE-ED94-4566-9F6B-696B9D7EF3D1}" type="pres">
      <dgm:prSet presAssocID="{D66F47B7-E8CF-473A-9624-272F5C03DF89}" presName="horz1" presStyleCnt="0"/>
      <dgm:spPr/>
    </dgm:pt>
    <dgm:pt modelId="{DFC2E1F2-F1F5-4003-891B-89660A5B17C0}" type="pres">
      <dgm:prSet presAssocID="{D66F47B7-E8CF-473A-9624-272F5C03DF89}" presName="tx1" presStyleLbl="revTx" presStyleIdx="5" presStyleCnt="16"/>
      <dgm:spPr/>
      <dgm:t>
        <a:bodyPr/>
        <a:lstStyle/>
        <a:p>
          <a:endParaRPr lang="en-US"/>
        </a:p>
      </dgm:t>
    </dgm:pt>
    <dgm:pt modelId="{CF9FD891-B626-4B7D-8752-40BBEF28E595}" type="pres">
      <dgm:prSet presAssocID="{D66F47B7-E8CF-473A-9624-272F5C03DF89}" presName="vert1" presStyleCnt="0"/>
      <dgm:spPr/>
    </dgm:pt>
    <dgm:pt modelId="{EF1CAC1B-1A95-4EDC-A920-2F2FBB3F75DD}" type="pres">
      <dgm:prSet presAssocID="{6CD0293A-CFFE-4FDA-ACBC-ED1D6FAD161A}" presName="thickLine" presStyleLbl="alignNode1" presStyleIdx="6" presStyleCnt="16"/>
      <dgm:spPr/>
    </dgm:pt>
    <dgm:pt modelId="{62610DD0-BA42-4269-B15D-C6DD73CEF7F3}" type="pres">
      <dgm:prSet presAssocID="{6CD0293A-CFFE-4FDA-ACBC-ED1D6FAD161A}" presName="horz1" presStyleCnt="0"/>
      <dgm:spPr/>
    </dgm:pt>
    <dgm:pt modelId="{DAE97B71-A10B-49E2-B9E7-7D0CFFF94D42}" type="pres">
      <dgm:prSet presAssocID="{6CD0293A-CFFE-4FDA-ACBC-ED1D6FAD161A}" presName="tx1" presStyleLbl="revTx" presStyleIdx="6" presStyleCnt="16"/>
      <dgm:spPr/>
      <dgm:t>
        <a:bodyPr/>
        <a:lstStyle/>
        <a:p>
          <a:endParaRPr lang="en-US"/>
        </a:p>
      </dgm:t>
    </dgm:pt>
    <dgm:pt modelId="{D7BE27EC-B6C9-4C34-9626-C34DEDDB8EC5}" type="pres">
      <dgm:prSet presAssocID="{6CD0293A-CFFE-4FDA-ACBC-ED1D6FAD161A}" presName="vert1" presStyleCnt="0"/>
      <dgm:spPr/>
    </dgm:pt>
    <dgm:pt modelId="{49CFC116-BAE1-44C6-8CA9-A12E1B6A3A3A}" type="pres">
      <dgm:prSet presAssocID="{BBE41CF3-4DE3-4A01-BA8D-85A4F4B4A5FB}" presName="thickLine" presStyleLbl="alignNode1" presStyleIdx="7" presStyleCnt="16"/>
      <dgm:spPr/>
    </dgm:pt>
    <dgm:pt modelId="{AC80E773-C6ED-427A-AFF9-BD6A81765184}" type="pres">
      <dgm:prSet presAssocID="{BBE41CF3-4DE3-4A01-BA8D-85A4F4B4A5FB}" presName="horz1" presStyleCnt="0"/>
      <dgm:spPr/>
    </dgm:pt>
    <dgm:pt modelId="{D443EA26-E1F7-4679-BABB-DC8B87FCFD84}" type="pres">
      <dgm:prSet presAssocID="{BBE41CF3-4DE3-4A01-BA8D-85A4F4B4A5FB}" presName="tx1" presStyleLbl="revTx" presStyleIdx="7" presStyleCnt="16"/>
      <dgm:spPr/>
      <dgm:t>
        <a:bodyPr/>
        <a:lstStyle/>
        <a:p>
          <a:endParaRPr lang="en-US"/>
        </a:p>
      </dgm:t>
    </dgm:pt>
    <dgm:pt modelId="{24A53598-31B8-49CE-BD6F-5B9A78C0FD16}" type="pres">
      <dgm:prSet presAssocID="{BBE41CF3-4DE3-4A01-BA8D-85A4F4B4A5FB}" presName="vert1" presStyleCnt="0"/>
      <dgm:spPr/>
    </dgm:pt>
    <dgm:pt modelId="{4E933033-FB56-4E28-B87C-5910783BB52E}" type="pres">
      <dgm:prSet presAssocID="{2F3B61B5-39AB-408A-A041-206EC2C0CF7A}" presName="thickLine" presStyleLbl="alignNode1" presStyleIdx="8" presStyleCnt="16"/>
      <dgm:spPr/>
    </dgm:pt>
    <dgm:pt modelId="{4BF8CD05-B5B7-47F0-A9CD-6A613B13DD2A}" type="pres">
      <dgm:prSet presAssocID="{2F3B61B5-39AB-408A-A041-206EC2C0CF7A}" presName="horz1" presStyleCnt="0"/>
      <dgm:spPr/>
    </dgm:pt>
    <dgm:pt modelId="{EA19FEFA-960C-4138-B0D6-0508C61D4BCC}" type="pres">
      <dgm:prSet presAssocID="{2F3B61B5-39AB-408A-A041-206EC2C0CF7A}" presName="tx1" presStyleLbl="revTx" presStyleIdx="8" presStyleCnt="16"/>
      <dgm:spPr/>
      <dgm:t>
        <a:bodyPr/>
        <a:lstStyle/>
        <a:p>
          <a:endParaRPr lang="en-US"/>
        </a:p>
      </dgm:t>
    </dgm:pt>
    <dgm:pt modelId="{CDE1DD17-23D2-4920-8E6F-59841539CC66}" type="pres">
      <dgm:prSet presAssocID="{2F3B61B5-39AB-408A-A041-206EC2C0CF7A}" presName="vert1" presStyleCnt="0"/>
      <dgm:spPr/>
    </dgm:pt>
    <dgm:pt modelId="{295B509B-F72E-4153-A2CB-B18EC82AE128}" type="pres">
      <dgm:prSet presAssocID="{C360403F-6947-41F7-BDF6-C2ADCF5D49CB}" presName="thickLine" presStyleLbl="alignNode1" presStyleIdx="9" presStyleCnt="16"/>
      <dgm:spPr/>
    </dgm:pt>
    <dgm:pt modelId="{2AC7C71D-9D00-47B1-854C-F8706833C617}" type="pres">
      <dgm:prSet presAssocID="{C360403F-6947-41F7-BDF6-C2ADCF5D49CB}" presName="horz1" presStyleCnt="0"/>
      <dgm:spPr/>
    </dgm:pt>
    <dgm:pt modelId="{C502A882-EA1D-4C27-AFA5-7CCF75E2C4EE}" type="pres">
      <dgm:prSet presAssocID="{C360403F-6947-41F7-BDF6-C2ADCF5D49CB}" presName="tx1" presStyleLbl="revTx" presStyleIdx="9" presStyleCnt="16"/>
      <dgm:spPr/>
      <dgm:t>
        <a:bodyPr/>
        <a:lstStyle/>
        <a:p>
          <a:endParaRPr lang="en-US"/>
        </a:p>
      </dgm:t>
    </dgm:pt>
    <dgm:pt modelId="{01AD3BDD-95D4-43E4-AF16-7052576A1D61}" type="pres">
      <dgm:prSet presAssocID="{C360403F-6947-41F7-BDF6-C2ADCF5D49CB}" presName="vert1" presStyleCnt="0"/>
      <dgm:spPr/>
    </dgm:pt>
    <dgm:pt modelId="{EA8D8004-3BFE-4EDE-B597-FB29128EE7FE}" type="pres">
      <dgm:prSet presAssocID="{9412BA72-C78D-4BBF-BF5D-45687DE10C42}" presName="thickLine" presStyleLbl="alignNode1" presStyleIdx="10" presStyleCnt="16"/>
      <dgm:spPr/>
    </dgm:pt>
    <dgm:pt modelId="{C5899807-91DB-4F4E-89E3-97FABA5000C3}" type="pres">
      <dgm:prSet presAssocID="{9412BA72-C78D-4BBF-BF5D-45687DE10C42}" presName="horz1" presStyleCnt="0"/>
      <dgm:spPr/>
    </dgm:pt>
    <dgm:pt modelId="{B732E607-AC53-44D5-842A-EE57F7039AC3}" type="pres">
      <dgm:prSet presAssocID="{9412BA72-C78D-4BBF-BF5D-45687DE10C42}" presName="tx1" presStyleLbl="revTx" presStyleIdx="10" presStyleCnt="16"/>
      <dgm:spPr/>
      <dgm:t>
        <a:bodyPr/>
        <a:lstStyle/>
        <a:p>
          <a:endParaRPr lang="en-US"/>
        </a:p>
      </dgm:t>
    </dgm:pt>
    <dgm:pt modelId="{7A4AFE52-C767-4222-BB6B-FBFE29F71F89}" type="pres">
      <dgm:prSet presAssocID="{9412BA72-C78D-4BBF-BF5D-45687DE10C42}" presName="vert1" presStyleCnt="0"/>
      <dgm:spPr/>
    </dgm:pt>
    <dgm:pt modelId="{29CFFCEA-44C2-4960-BF2F-87B98B7AD859}" type="pres">
      <dgm:prSet presAssocID="{77D24FE7-89D3-41F9-906B-1C48E8B67B00}" presName="thickLine" presStyleLbl="alignNode1" presStyleIdx="11" presStyleCnt="16"/>
      <dgm:spPr/>
    </dgm:pt>
    <dgm:pt modelId="{B1A1112B-3B9F-46AF-85FA-C2E8B2331676}" type="pres">
      <dgm:prSet presAssocID="{77D24FE7-89D3-41F9-906B-1C48E8B67B00}" presName="horz1" presStyleCnt="0"/>
      <dgm:spPr/>
    </dgm:pt>
    <dgm:pt modelId="{8102A519-3EAC-48E0-B4CB-30711D20417D}" type="pres">
      <dgm:prSet presAssocID="{77D24FE7-89D3-41F9-906B-1C48E8B67B00}" presName="tx1" presStyleLbl="revTx" presStyleIdx="11" presStyleCnt="16"/>
      <dgm:spPr/>
      <dgm:t>
        <a:bodyPr/>
        <a:lstStyle/>
        <a:p>
          <a:endParaRPr lang="en-US"/>
        </a:p>
      </dgm:t>
    </dgm:pt>
    <dgm:pt modelId="{2E6208C0-E9DF-43A5-B11A-9AEB81394607}" type="pres">
      <dgm:prSet presAssocID="{77D24FE7-89D3-41F9-906B-1C48E8B67B00}" presName="vert1" presStyleCnt="0"/>
      <dgm:spPr/>
    </dgm:pt>
    <dgm:pt modelId="{996FB4C7-8D54-49D8-8761-1848467F7A2C}" type="pres">
      <dgm:prSet presAssocID="{289606A3-B5E6-483B-B9F6-AFBD858B8787}" presName="thickLine" presStyleLbl="alignNode1" presStyleIdx="12" presStyleCnt="16"/>
      <dgm:spPr/>
    </dgm:pt>
    <dgm:pt modelId="{8F0A1FF8-C1A7-4F13-87C7-4A283D3CA1F5}" type="pres">
      <dgm:prSet presAssocID="{289606A3-B5E6-483B-B9F6-AFBD858B8787}" presName="horz1" presStyleCnt="0"/>
      <dgm:spPr/>
    </dgm:pt>
    <dgm:pt modelId="{6AA7BC81-A16F-4DE2-90D9-6A7BD7D09AB8}" type="pres">
      <dgm:prSet presAssocID="{289606A3-B5E6-483B-B9F6-AFBD858B8787}" presName="tx1" presStyleLbl="revTx" presStyleIdx="12" presStyleCnt="16"/>
      <dgm:spPr/>
      <dgm:t>
        <a:bodyPr/>
        <a:lstStyle/>
        <a:p>
          <a:endParaRPr lang="en-US"/>
        </a:p>
      </dgm:t>
    </dgm:pt>
    <dgm:pt modelId="{D3E36F01-EE0D-4C64-9D5A-B2E27F6978AD}" type="pres">
      <dgm:prSet presAssocID="{289606A3-B5E6-483B-B9F6-AFBD858B8787}" presName="vert1" presStyleCnt="0"/>
      <dgm:spPr/>
    </dgm:pt>
    <dgm:pt modelId="{1D92C8E0-E1CA-4655-8387-82F5B5CE81A6}" type="pres">
      <dgm:prSet presAssocID="{D7CBAD2C-080F-4157-92AF-CF864BB8658E}" presName="thickLine" presStyleLbl="alignNode1" presStyleIdx="13" presStyleCnt="16"/>
      <dgm:spPr/>
    </dgm:pt>
    <dgm:pt modelId="{D5E8EEFC-9A46-4F9A-B90E-A44BA7C96993}" type="pres">
      <dgm:prSet presAssocID="{D7CBAD2C-080F-4157-92AF-CF864BB8658E}" presName="horz1" presStyleCnt="0"/>
      <dgm:spPr/>
    </dgm:pt>
    <dgm:pt modelId="{629F3F9D-C459-46AD-B2ED-799E4EA8DE1D}" type="pres">
      <dgm:prSet presAssocID="{D7CBAD2C-080F-4157-92AF-CF864BB8658E}" presName="tx1" presStyleLbl="revTx" presStyleIdx="13" presStyleCnt="16"/>
      <dgm:spPr/>
      <dgm:t>
        <a:bodyPr/>
        <a:lstStyle/>
        <a:p>
          <a:endParaRPr lang="en-US"/>
        </a:p>
      </dgm:t>
    </dgm:pt>
    <dgm:pt modelId="{8726A78A-AB3E-41E7-8ED5-5857B81D1A7A}" type="pres">
      <dgm:prSet presAssocID="{D7CBAD2C-080F-4157-92AF-CF864BB8658E}" presName="vert1" presStyleCnt="0"/>
      <dgm:spPr/>
    </dgm:pt>
    <dgm:pt modelId="{9689AC8D-9145-412F-93A4-E963603E50E7}" type="pres">
      <dgm:prSet presAssocID="{D6494DCA-8503-4428-A3DC-67D2D566C6CA}" presName="thickLine" presStyleLbl="alignNode1" presStyleIdx="14" presStyleCnt="16"/>
      <dgm:spPr/>
    </dgm:pt>
    <dgm:pt modelId="{A69DC779-1AC5-4832-9CB1-D9D6D4968B26}" type="pres">
      <dgm:prSet presAssocID="{D6494DCA-8503-4428-A3DC-67D2D566C6CA}" presName="horz1" presStyleCnt="0"/>
      <dgm:spPr/>
    </dgm:pt>
    <dgm:pt modelId="{663EC926-7A30-4094-BDF1-7ED4C1B44D49}" type="pres">
      <dgm:prSet presAssocID="{D6494DCA-8503-4428-A3DC-67D2D566C6CA}" presName="tx1" presStyleLbl="revTx" presStyleIdx="14" presStyleCnt="16"/>
      <dgm:spPr/>
      <dgm:t>
        <a:bodyPr/>
        <a:lstStyle/>
        <a:p>
          <a:endParaRPr lang="en-US"/>
        </a:p>
      </dgm:t>
    </dgm:pt>
    <dgm:pt modelId="{4FF0554C-7F0B-42CE-8E48-DB625CEA33BC}" type="pres">
      <dgm:prSet presAssocID="{D6494DCA-8503-4428-A3DC-67D2D566C6CA}" presName="vert1" presStyleCnt="0"/>
      <dgm:spPr/>
    </dgm:pt>
    <dgm:pt modelId="{6976D633-7DC5-4CFC-B838-B61281A47D14}" type="pres">
      <dgm:prSet presAssocID="{6F431F99-ABA6-4DD8-B9D2-8B066DF1D8AD}" presName="thickLine" presStyleLbl="alignNode1" presStyleIdx="15" presStyleCnt="16"/>
      <dgm:spPr/>
    </dgm:pt>
    <dgm:pt modelId="{187AEE24-9D66-4001-89F3-FF0D8030F54E}" type="pres">
      <dgm:prSet presAssocID="{6F431F99-ABA6-4DD8-B9D2-8B066DF1D8AD}" presName="horz1" presStyleCnt="0"/>
      <dgm:spPr/>
    </dgm:pt>
    <dgm:pt modelId="{93AB16A6-9265-4029-9227-A37667B300EF}" type="pres">
      <dgm:prSet presAssocID="{6F431F99-ABA6-4DD8-B9D2-8B066DF1D8AD}" presName="tx1" presStyleLbl="revTx" presStyleIdx="15" presStyleCnt="16"/>
      <dgm:spPr/>
      <dgm:t>
        <a:bodyPr/>
        <a:lstStyle/>
        <a:p>
          <a:endParaRPr lang="en-US"/>
        </a:p>
      </dgm:t>
    </dgm:pt>
    <dgm:pt modelId="{A5AB0C3D-431C-49F8-A5E9-095D997C6D16}" type="pres">
      <dgm:prSet presAssocID="{6F431F99-ABA6-4DD8-B9D2-8B066DF1D8AD}" presName="vert1" presStyleCnt="0"/>
      <dgm:spPr/>
    </dgm:pt>
  </dgm:ptLst>
  <dgm:cxnLst>
    <dgm:cxn modelId="{DADDA8DA-80E9-443F-BF56-9D071DD573AD}" type="presOf" srcId="{D7CBAD2C-080F-4157-92AF-CF864BB8658E}" destId="{629F3F9D-C459-46AD-B2ED-799E4EA8DE1D}" srcOrd="0" destOrd="0" presId="urn:microsoft.com/office/officeart/2008/layout/LinedList"/>
    <dgm:cxn modelId="{72844BA7-3DA8-437E-BE22-E9D7A40F1DDC}" srcId="{F7E4D60F-4957-4D7B-9441-ACC9D43892FE}" destId="{9412BA72-C78D-4BBF-BF5D-45687DE10C42}" srcOrd="10" destOrd="0" parTransId="{A57E54B4-D956-40EA-9124-4F24C66AAE85}" sibTransId="{BBDC0F4B-CFA5-46B0-B55E-97B548798BAF}"/>
    <dgm:cxn modelId="{79CE55C5-38EF-4C16-9139-FD6EBF9A39CA}" srcId="{F7E4D60F-4957-4D7B-9441-ACC9D43892FE}" destId="{8C6DA056-E59A-49A8-A0BE-FD9C7200F3D6}" srcOrd="2" destOrd="0" parTransId="{D8F7AD98-EF82-42EC-9FFE-B619E40F30FC}" sibTransId="{E9457FFD-1AD4-4355-AFE5-958668FD2985}"/>
    <dgm:cxn modelId="{BE315DBA-8FC7-4178-9667-2B95F6999357}" type="presOf" srcId="{C360403F-6947-41F7-BDF6-C2ADCF5D49CB}" destId="{C502A882-EA1D-4C27-AFA5-7CCF75E2C4EE}" srcOrd="0" destOrd="0" presId="urn:microsoft.com/office/officeart/2008/layout/LinedList"/>
    <dgm:cxn modelId="{0A9F516D-9484-4F73-8F01-FA49D156C04A}" srcId="{F7E4D60F-4957-4D7B-9441-ACC9D43892FE}" destId="{77D24FE7-89D3-41F9-906B-1C48E8B67B00}" srcOrd="11" destOrd="0" parTransId="{BBEFF48B-BA0E-4358-A100-A84CC32C0CAE}" sibTransId="{68A90F63-1D63-4675-A976-2BED8A4F7A40}"/>
    <dgm:cxn modelId="{FF067AAB-7272-4FAD-8C9A-11E2FFDFE374}" type="presOf" srcId="{FC9E5D2F-DD85-4C16-9299-4EE95F429BA3}" destId="{75C77149-83D2-4C0C-BC3F-998D6D76E30C}" srcOrd="0" destOrd="0" presId="urn:microsoft.com/office/officeart/2008/layout/LinedList"/>
    <dgm:cxn modelId="{F1FD61EE-6154-4E7B-BD97-1787B23D76EC}" srcId="{F7E4D60F-4957-4D7B-9441-ACC9D43892FE}" destId="{2F4AF58B-B9B6-4D8A-91C2-8D6B83F5F417}" srcOrd="3" destOrd="0" parTransId="{A228CC80-63F4-414B-B490-988EF13C2A48}" sibTransId="{D885375C-0975-431A-B142-4633C6867F9A}"/>
    <dgm:cxn modelId="{89CADE4F-789B-4E6E-844C-F904B28F8FD0}" srcId="{F7E4D60F-4957-4D7B-9441-ACC9D43892FE}" destId="{BBE41CF3-4DE3-4A01-BA8D-85A4F4B4A5FB}" srcOrd="7" destOrd="0" parTransId="{83209014-E221-49B4-B5C3-769ED1BFE147}" sibTransId="{BCD72A7F-C80E-4B35-A5A5-CCB4D8EE4FF7}"/>
    <dgm:cxn modelId="{E1ECB9AE-DF8C-44BA-8912-EC183CAF0BDA}" srcId="{F7E4D60F-4957-4D7B-9441-ACC9D43892FE}" destId="{1B705AD0-FCC6-4DC9-A622-E65F94FEFCBD}" srcOrd="1" destOrd="0" parTransId="{652CBCF7-321C-4754-BABC-F304A3ACBEE0}" sibTransId="{27DF5AA1-D5DE-4961-B6F8-D077C20D928F}"/>
    <dgm:cxn modelId="{36C92EA3-467E-4CAC-B8B5-6BE060574E87}" type="presOf" srcId="{1B705AD0-FCC6-4DC9-A622-E65F94FEFCBD}" destId="{51E528AD-B7B4-4B91-8C77-A35C4D749F1D}" srcOrd="0" destOrd="0" presId="urn:microsoft.com/office/officeart/2008/layout/LinedList"/>
    <dgm:cxn modelId="{7229ADBF-22B6-4067-B165-0669D55BE2A5}" srcId="{F7E4D60F-4957-4D7B-9441-ACC9D43892FE}" destId="{D66F47B7-E8CF-473A-9624-272F5C03DF89}" srcOrd="5" destOrd="0" parTransId="{F1040264-811E-4179-8637-0143EB961875}" sibTransId="{514F0C3B-EFE8-47AC-9B2E-9DC13A00AF4F}"/>
    <dgm:cxn modelId="{BE014559-1801-4309-B6A0-B28FD61660C1}" type="presOf" srcId="{D6494DCA-8503-4428-A3DC-67D2D566C6CA}" destId="{663EC926-7A30-4094-BDF1-7ED4C1B44D49}" srcOrd="0" destOrd="0" presId="urn:microsoft.com/office/officeart/2008/layout/LinedList"/>
    <dgm:cxn modelId="{4D0981CB-0707-418B-B552-F422A42027F7}" type="presOf" srcId="{F7E4D60F-4957-4D7B-9441-ACC9D43892FE}" destId="{A00F4F85-0A78-4C5E-A03E-AA37696A9640}" srcOrd="0" destOrd="0" presId="urn:microsoft.com/office/officeart/2008/layout/LinedList"/>
    <dgm:cxn modelId="{1FF9B76F-EFA0-45F5-8E29-9FE341BA5828}" type="presOf" srcId="{289606A3-B5E6-483B-B9F6-AFBD858B8787}" destId="{6AA7BC81-A16F-4DE2-90D9-6A7BD7D09AB8}" srcOrd="0" destOrd="0" presId="urn:microsoft.com/office/officeart/2008/layout/LinedList"/>
    <dgm:cxn modelId="{85401680-2E42-4F5E-A324-846E9EA9519C}" srcId="{F7E4D60F-4957-4D7B-9441-ACC9D43892FE}" destId="{289606A3-B5E6-483B-B9F6-AFBD858B8787}" srcOrd="12" destOrd="0" parTransId="{8A8E60E1-3BC3-43A0-A434-7810CB2D79F1}" sibTransId="{C09D0D05-DB36-4B5D-AA19-02BBA7DC59E4}"/>
    <dgm:cxn modelId="{62B6F2CF-CECC-428A-AF38-5BFDF755F223}" type="presOf" srcId="{A7A1411B-F631-4421-AC8A-0D1BE20BA246}" destId="{E22E0D1D-44F8-479F-9793-3D4448885DCD}" srcOrd="0" destOrd="0" presId="urn:microsoft.com/office/officeart/2008/layout/LinedList"/>
    <dgm:cxn modelId="{192AA72F-05BF-4C41-86B7-9C0BB6E23A0B}" type="presOf" srcId="{6CD0293A-CFFE-4FDA-ACBC-ED1D6FAD161A}" destId="{DAE97B71-A10B-49E2-B9E7-7D0CFFF94D42}" srcOrd="0" destOrd="0" presId="urn:microsoft.com/office/officeart/2008/layout/LinedList"/>
    <dgm:cxn modelId="{627E8C81-FAF6-4FC1-AFC1-4D2A8BC25D04}" srcId="{F7E4D60F-4957-4D7B-9441-ACC9D43892FE}" destId="{A7A1411B-F631-4421-AC8A-0D1BE20BA246}" srcOrd="4" destOrd="0" parTransId="{5F2F7828-CE6A-4C9D-9C30-17C4CE6FEE2E}" sibTransId="{1F2AD085-00B6-414F-B933-DA108BBCA9D5}"/>
    <dgm:cxn modelId="{B4CA1CA3-9D16-4B60-A61C-0D4390CFD764}" type="presOf" srcId="{77D24FE7-89D3-41F9-906B-1C48E8B67B00}" destId="{8102A519-3EAC-48E0-B4CB-30711D20417D}" srcOrd="0" destOrd="0" presId="urn:microsoft.com/office/officeart/2008/layout/LinedList"/>
    <dgm:cxn modelId="{E372197D-6CB0-40A3-A485-EDB391E97DFE}" srcId="{F7E4D60F-4957-4D7B-9441-ACC9D43892FE}" destId="{6F431F99-ABA6-4DD8-B9D2-8B066DF1D8AD}" srcOrd="15" destOrd="0" parTransId="{6E5BF8A8-D795-4DF1-B594-2A39129CA251}" sibTransId="{7480955F-CF6A-4CFF-8F2B-B629DFB2FF4C}"/>
    <dgm:cxn modelId="{234D7BB0-D976-49BA-8789-19CD32031AF1}" type="presOf" srcId="{9412BA72-C78D-4BBF-BF5D-45687DE10C42}" destId="{B732E607-AC53-44D5-842A-EE57F7039AC3}" srcOrd="0" destOrd="0" presId="urn:microsoft.com/office/officeart/2008/layout/LinedList"/>
    <dgm:cxn modelId="{18D1008C-6151-41B8-9183-BE891D8C0667}" type="presOf" srcId="{D66F47B7-E8CF-473A-9624-272F5C03DF89}" destId="{DFC2E1F2-F1F5-4003-891B-89660A5B17C0}" srcOrd="0" destOrd="0" presId="urn:microsoft.com/office/officeart/2008/layout/LinedList"/>
    <dgm:cxn modelId="{92AC3452-9DBD-4B61-BB7F-145264E600B8}" type="presOf" srcId="{BBE41CF3-4DE3-4A01-BA8D-85A4F4B4A5FB}" destId="{D443EA26-E1F7-4679-BABB-DC8B87FCFD84}" srcOrd="0" destOrd="0" presId="urn:microsoft.com/office/officeart/2008/layout/LinedList"/>
    <dgm:cxn modelId="{466BC476-A186-4EB4-B3B7-29A820BF969E}" srcId="{F7E4D60F-4957-4D7B-9441-ACC9D43892FE}" destId="{2F3B61B5-39AB-408A-A041-206EC2C0CF7A}" srcOrd="8" destOrd="0" parTransId="{A335CB9B-DDA1-4A73-B7B8-CD73489BC0FE}" sibTransId="{EB838408-4F9D-4706-B281-6533C07B0E85}"/>
    <dgm:cxn modelId="{81572A70-77AE-4630-A6A8-B709C3FE8CA3}" type="presOf" srcId="{6F431F99-ABA6-4DD8-B9D2-8B066DF1D8AD}" destId="{93AB16A6-9265-4029-9227-A37667B300EF}" srcOrd="0" destOrd="0" presId="urn:microsoft.com/office/officeart/2008/layout/LinedList"/>
    <dgm:cxn modelId="{4F645B06-72E1-43DC-9066-4DDDC08F65A5}" srcId="{F7E4D60F-4957-4D7B-9441-ACC9D43892FE}" destId="{6CD0293A-CFFE-4FDA-ACBC-ED1D6FAD161A}" srcOrd="6" destOrd="0" parTransId="{57FF89DA-CCD6-4040-B9EF-BB757209FF88}" sibTransId="{774284CD-C099-45DB-A394-644CA0AB9C46}"/>
    <dgm:cxn modelId="{8DBB307C-F009-4996-8247-5C97E6D09452}" type="presOf" srcId="{2F4AF58B-B9B6-4D8A-91C2-8D6B83F5F417}" destId="{FBD4CCC5-7DE7-4DAC-A52D-B7ED31D3D591}" srcOrd="0" destOrd="0" presId="urn:microsoft.com/office/officeart/2008/layout/LinedList"/>
    <dgm:cxn modelId="{E5456C52-5B58-49C7-B9A2-3A6A04C24F6F}" srcId="{F7E4D60F-4957-4D7B-9441-ACC9D43892FE}" destId="{C360403F-6947-41F7-BDF6-C2ADCF5D49CB}" srcOrd="9" destOrd="0" parTransId="{85FA30BF-CBC9-431C-9730-EF84586232A8}" sibTransId="{F166827F-2007-432F-8A01-947B836BB0C5}"/>
    <dgm:cxn modelId="{A2F9B733-9E5E-4EA6-AEC5-BABE4CDFADA3}" srcId="{F7E4D60F-4957-4D7B-9441-ACC9D43892FE}" destId="{FC9E5D2F-DD85-4C16-9299-4EE95F429BA3}" srcOrd="0" destOrd="0" parTransId="{5F230839-A6AA-48F4-95B7-D7CA11BEDFEA}" sibTransId="{B637B79B-B297-4F39-9EFE-FC7DC3E9670D}"/>
    <dgm:cxn modelId="{CCA9DD12-8D95-41DC-B833-D2408A804B49}" type="presOf" srcId="{8C6DA056-E59A-49A8-A0BE-FD9C7200F3D6}" destId="{B6A47CE9-8960-4846-A074-1529E62EA230}" srcOrd="0" destOrd="0" presId="urn:microsoft.com/office/officeart/2008/layout/LinedList"/>
    <dgm:cxn modelId="{479DF6CC-FA8F-45AB-9F15-8777B22C68EB}" srcId="{F7E4D60F-4957-4D7B-9441-ACC9D43892FE}" destId="{D6494DCA-8503-4428-A3DC-67D2D566C6CA}" srcOrd="14" destOrd="0" parTransId="{6E3C215E-1110-4B28-A10E-EB02DC92D382}" sibTransId="{7D8F033D-CE1F-455C-824D-70D5E4ADD74E}"/>
    <dgm:cxn modelId="{9FE077D8-5B1D-4CE8-B06E-13F8C91FCFF1}" srcId="{F7E4D60F-4957-4D7B-9441-ACC9D43892FE}" destId="{D7CBAD2C-080F-4157-92AF-CF864BB8658E}" srcOrd="13" destOrd="0" parTransId="{1F98A639-75E2-4C11-95C9-2FA64FCA69E6}" sibTransId="{E5FB22F6-8966-45D4-863E-EA008D4C1136}"/>
    <dgm:cxn modelId="{BDBC5C54-2835-4BA2-A0D4-B55592BA330A}" type="presOf" srcId="{2F3B61B5-39AB-408A-A041-206EC2C0CF7A}" destId="{EA19FEFA-960C-4138-B0D6-0508C61D4BCC}" srcOrd="0" destOrd="0" presId="urn:microsoft.com/office/officeart/2008/layout/LinedList"/>
    <dgm:cxn modelId="{35FDDE31-2B11-47BA-A0B4-4C0FFA6C705A}" type="presParOf" srcId="{A00F4F85-0A78-4C5E-A03E-AA37696A9640}" destId="{D7BEA126-93E5-42C6-B64C-E7DAB19DCF17}" srcOrd="0" destOrd="0" presId="urn:microsoft.com/office/officeart/2008/layout/LinedList"/>
    <dgm:cxn modelId="{4D0A8097-D5E4-4588-BB55-9CF0829B0BD1}" type="presParOf" srcId="{A00F4F85-0A78-4C5E-A03E-AA37696A9640}" destId="{1BAEAFBE-155F-42A7-B737-F74884AEF5EA}" srcOrd="1" destOrd="0" presId="urn:microsoft.com/office/officeart/2008/layout/LinedList"/>
    <dgm:cxn modelId="{C6478BA4-6050-4F98-993A-639AE6C427E0}" type="presParOf" srcId="{1BAEAFBE-155F-42A7-B737-F74884AEF5EA}" destId="{75C77149-83D2-4C0C-BC3F-998D6D76E30C}" srcOrd="0" destOrd="0" presId="urn:microsoft.com/office/officeart/2008/layout/LinedList"/>
    <dgm:cxn modelId="{39475652-7B78-49D5-A3DB-C2E73B2CF538}" type="presParOf" srcId="{1BAEAFBE-155F-42A7-B737-F74884AEF5EA}" destId="{EA4F9F0A-C042-429B-8536-E3C26ABB7458}" srcOrd="1" destOrd="0" presId="urn:microsoft.com/office/officeart/2008/layout/LinedList"/>
    <dgm:cxn modelId="{922380F1-EA90-4AC4-8379-1474AB4DF544}" type="presParOf" srcId="{A00F4F85-0A78-4C5E-A03E-AA37696A9640}" destId="{94716FB0-452C-4902-817F-85383698D778}" srcOrd="2" destOrd="0" presId="urn:microsoft.com/office/officeart/2008/layout/LinedList"/>
    <dgm:cxn modelId="{D4F0E363-CA01-45BB-BBFD-363D2C4EC850}" type="presParOf" srcId="{A00F4F85-0A78-4C5E-A03E-AA37696A9640}" destId="{B9C0C98D-2EEF-4AA4-8FFC-63B328A0635B}" srcOrd="3" destOrd="0" presId="urn:microsoft.com/office/officeart/2008/layout/LinedList"/>
    <dgm:cxn modelId="{6D35B244-56DE-4972-A248-C840F1D315FB}" type="presParOf" srcId="{B9C0C98D-2EEF-4AA4-8FFC-63B328A0635B}" destId="{51E528AD-B7B4-4B91-8C77-A35C4D749F1D}" srcOrd="0" destOrd="0" presId="urn:microsoft.com/office/officeart/2008/layout/LinedList"/>
    <dgm:cxn modelId="{219F8C3A-0ABE-451A-8430-5557674EE687}" type="presParOf" srcId="{B9C0C98D-2EEF-4AA4-8FFC-63B328A0635B}" destId="{BAA95112-F95E-4185-9444-C47CBCDD4078}" srcOrd="1" destOrd="0" presId="urn:microsoft.com/office/officeart/2008/layout/LinedList"/>
    <dgm:cxn modelId="{8846AA44-CF66-4566-B4CD-6B39070471EC}" type="presParOf" srcId="{A00F4F85-0A78-4C5E-A03E-AA37696A9640}" destId="{F327678D-1FE8-454B-AAE5-C019485886EE}" srcOrd="4" destOrd="0" presId="urn:microsoft.com/office/officeart/2008/layout/LinedList"/>
    <dgm:cxn modelId="{E1B9985E-24B1-4DFD-81C2-B2F9A021E075}" type="presParOf" srcId="{A00F4F85-0A78-4C5E-A03E-AA37696A9640}" destId="{7DDC341B-B50A-4082-B114-76B5B305CE67}" srcOrd="5" destOrd="0" presId="urn:microsoft.com/office/officeart/2008/layout/LinedList"/>
    <dgm:cxn modelId="{CC549293-237C-4F47-807D-C6D34BAB9C8F}" type="presParOf" srcId="{7DDC341B-B50A-4082-B114-76B5B305CE67}" destId="{B6A47CE9-8960-4846-A074-1529E62EA230}" srcOrd="0" destOrd="0" presId="urn:microsoft.com/office/officeart/2008/layout/LinedList"/>
    <dgm:cxn modelId="{FF13AC3E-E374-4B55-8684-724FA2521D93}" type="presParOf" srcId="{7DDC341B-B50A-4082-B114-76B5B305CE67}" destId="{63D235E7-C020-48DB-AFC4-284D3DBD383C}" srcOrd="1" destOrd="0" presId="urn:microsoft.com/office/officeart/2008/layout/LinedList"/>
    <dgm:cxn modelId="{AF0FF761-6F34-4F52-B406-CAAA8A67A551}" type="presParOf" srcId="{A00F4F85-0A78-4C5E-A03E-AA37696A9640}" destId="{5C388D5D-2887-4D42-8ECE-7A347701FFCC}" srcOrd="6" destOrd="0" presId="urn:microsoft.com/office/officeart/2008/layout/LinedList"/>
    <dgm:cxn modelId="{891A582D-B895-426E-B43E-4A4353E545E3}" type="presParOf" srcId="{A00F4F85-0A78-4C5E-A03E-AA37696A9640}" destId="{5EE246EC-35B6-4F12-A486-4306A140FF0C}" srcOrd="7" destOrd="0" presId="urn:microsoft.com/office/officeart/2008/layout/LinedList"/>
    <dgm:cxn modelId="{F8D62BB4-1C04-4344-A192-71F7621D0FA3}" type="presParOf" srcId="{5EE246EC-35B6-4F12-A486-4306A140FF0C}" destId="{FBD4CCC5-7DE7-4DAC-A52D-B7ED31D3D591}" srcOrd="0" destOrd="0" presId="urn:microsoft.com/office/officeart/2008/layout/LinedList"/>
    <dgm:cxn modelId="{08021267-A8AE-4D82-8D86-EF3A9B41FC11}" type="presParOf" srcId="{5EE246EC-35B6-4F12-A486-4306A140FF0C}" destId="{E0B1525E-0939-407D-9B11-5E5A72B5A7F8}" srcOrd="1" destOrd="0" presId="urn:microsoft.com/office/officeart/2008/layout/LinedList"/>
    <dgm:cxn modelId="{E5972605-D4F0-4EA8-AAB8-7F37E74576BC}" type="presParOf" srcId="{A00F4F85-0A78-4C5E-A03E-AA37696A9640}" destId="{2A9017C4-EA9D-461A-8C38-96A19F3D4B66}" srcOrd="8" destOrd="0" presId="urn:microsoft.com/office/officeart/2008/layout/LinedList"/>
    <dgm:cxn modelId="{D5081F3D-AF4E-422A-B290-9D4C58D3A9D2}" type="presParOf" srcId="{A00F4F85-0A78-4C5E-A03E-AA37696A9640}" destId="{6C969D00-9CCF-4057-818E-AB5A068B3C24}" srcOrd="9" destOrd="0" presId="urn:microsoft.com/office/officeart/2008/layout/LinedList"/>
    <dgm:cxn modelId="{F5FFB78B-223D-48C1-AA31-65CD21A573B4}" type="presParOf" srcId="{6C969D00-9CCF-4057-818E-AB5A068B3C24}" destId="{E22E0D1D-44F8-479F-9793-3D4448885DCD}" srcOrd="0" destOrd="0" presId="urn:microsoft.com/office/officeart/2008/layout/LinedList"/>
    <dgm:cxn modelId="{D2F4D7C3-2683-48E8-9B8D-DE506530BB3C}" type="presParOf" srcId="{6C969D00-9CCF-4057-818E-AB5A068B3C24}" destId="{7E407ED9-70FE-416E-AFAB-F70EE5FB68EF}" srcOrd="1" destOrd="0" presId="urn:microsoft.com/office/officeart/2008/layout/LinedList"/>
    <dgm:cxn modelId="{5C458395-296C-4502-88AF-2011C7D536AC}" type="presParOf" srcId="{A00F4F85-0A78-4C5E-A03E-AA37696A9640}" destId="{312333A2-164F-4D3F-845A-C3EF5B908DFC}" srcOrd="10" destOrd="0" presId="urn:microsoft.com/office/officeart/2008/layout/LinedList"/>
    <dgm:cxn modelId="{E2C8B92F-DD88-4CD6-A9B2-310C226FCA0D}" type="presParOf" srcId="{A00F4F85-0A78-4C5E-A03E-AA37696A9640}" destId="{B76C0CEE-ED94-4566-9F6B-696B9D7EF3D1}" srcOrd="11" destOrd="0" presId="urn:microsoft.com/office/officeart/2008/layout/LinedList"/>
    <dgm:cxn modelId="{80178D00-CA14-46D3-9BBF-22B90ECC8CDC}" type="presParOf" srcId="{B76C0CEE-ED94-4566-9F6B-696B9D7EF3D1}" destId="{DFC2E1F2-F1F5-4003-891B-89660A5B17C0}" srcOrd="0" destOrd="0" presId="urn:microsoft.com/office/officeart/2008/layout/LinedList"/>
    <dgm:cxn modelId="{6B820059-2A75-44DD-BB30-D5EC54AE890A}" type="presParOf" srcId="{B76C0CEE-ED94-4566-9F6B-696B9D7EF3D1}" destId="{CF9FD891-B626-4B7D-8752-40BBEF28E595}" srcOrd="1" destOrd="0" presId="urn:microsoft.com/office/officeart/2008/layout/LinedList"/>
    <dgm:cxn modelId="{35A18F65-EDD7-4373-B990-5EB961688930}" type="presParOf" srcId="{A00F4F85-0A78-4C5E-A03E-AA37696A9640}" destId="{EF1CAC1B-1A95-4EDC-A920-2F2FBB3F75DD}" srcOrd="12" destOrd="0" presId="urn:microsoft.com/office/officeart/2008/layout/LinedList"/>
    <dgm:cxn modelId="{DA349262-0491-4C99-BB41-4BA0F2EDBC97}" type="presParOf" srcId="{A00F4F85-0A78-4C5E-A03E-AA37696A9640}" destId="{62610DD0-BA42-4269-B15D-C6DD73CEF7F3}" srcOrd="13" destOrd="0" presId="urn:microsoft.com/office/officeart/2008/layout/LinedList"/>
    <dgm:cxn modelId="{3B29C731-EAB9-4D31-BF3B-30EDF2AEC5C1}" type="presParOf" srcId="{62610DD0-BA42-4269-B15D-C6DD73CEF7F3}" destId="{DAE97B71-A10B-49E2-B9E7-7D0CFFF94D42}" srcOrd="0" destOrd="0" presId="urn:microsoft.com/office/officeart/2008/layout/LinedList"/>
    <dgm:cxn modelId="{72A4843B-28D6-48B1-9319-0156ACD920D9}" type="presParOf" srcId="{62610DD0-BA42-4269-B15D-C6DD73CEF7F3}" destId="{D7BE27EC-B6C9-4C34-9626-C34DEDDB8EC5}" srcOrd="1" destOrd="0" presId="urn:microsoft.com/office/officeart/2008/layout/LinedList"/>
    <dgm:cxn modelId="{8D916093-9CC3-4E8C-A3B4-19A41E44C03E}" type="presParOf" srcId="{A00F4F85-0A78-4C5E-A03E-AA37696A9640}" destId="{49CFC116-BAE1-44C6-8CA9-A12E1B6A3A3A}" srcOrd="14" destOrd="0" presId="urn:microsoft.com/office/officeart/2008/layout/LinedList"/>
    <dgm:cxn modelId="{575570D9-AFEE-4426-883C-9E43E832D0F9}" type="presParOf" srcId="{A00F4F85-0A78-4C5E-A03E-AA37696A9640}" destId="{AC80E773-C6ED-427A-AFF9-BD6A81765184}" srcOrd="15" destOrd="0" presId="urn:microsoft.com/office/officeart/2008/layout/LinedList"/>
    <dgm:cxn modelId="{2A7EACF0-6897-46A9-9A82-F0CA7774F840}" type="presParOf" srcId="{AC80E773-C6ED-427A-AFF9-BD6A81765184}" destId="{D443EA26-E1F7-4679-BABB-DC8B87FCFD84}" srcOrd="0" destOrd="0" presId="urn:microsoft.com/office/officeart/2008/layout/LinedList"/>
    <dgm:cxn modelId="{8DFC27BF-61D1-41F1-9308-3E7343286B27}" type="presParOf" srcId="{AC80E773-C6ED-427A-AFF9-BD6A81765184}" destId="{24A53598-31B8-49CE-BD6F-5B9A78C0FD16}" srcOrd="1" destOrd="0" presId="urn:microsoft.com/office/officeart/2008/layout/LinedList"/>
    <dgm:cxn modelId="{E46D6E0D-5A55-491F-B7EA-45270F4C1808}" type="presParOf" srcId="{A00F4F85-0A78-4C5E-A03E-AA37696A9640}" destId="{4E933033-FB56-4E28-B87C-5910783BB52E}" srcOrd="16" destOrd="0" presId="urn:microsoft.com/office/officeart/2008/layout/LinedList"/>
    <dgm:cxn modelId="{C8AF7BA0-4B81-4F1B-BB70-3214993CCA1B}" type="presParOf" srcId="{A00F4F85-0A78-4C5E-A03E-AA37696A9640}" destId="{4BF8CD05-B5B7-47F0-A9CD-6A613B13DD2A}" srcOrd="17" destOrd="0" presId="urn:microsoft.com/office/officeart/2008/layout/LinedList"/>
    <dgm:cxn modelId="{08564A96-C0DB-4EB1-A1F7-73165A73548D}" type="presParOf" srcId="{4BF8CD05-B5B7-47F0-A9CD-6A613B13DD2A}" destId="{EA19FEFA-960C-4138-B0D6-0508C61D4BCC}" srcOrd="0" destOrd="0" presId="urn:microsoft.com/office/officeart/2008/layout/LinedList"/>
    <dgm:cxn modelId="{DCE3B1D4-6AD3-4006-910F-3CAA033F5CDA}" type="presParOf" srcId="{4BF8CD05-B5B7-47F0-A9CD-6A613B13DD2A}" destId="{CDE1DD17-23D2-4920-8E6F-59841539CC66}" srcOrd="1" destOrd="0" presId="urn:microsoft.com/office/officeart/2008/layout/LinedList"/>
    <dgm:cxn modelId="{8DC9F6D4-70CE-48AE-8A44-7D8E20652BF8}" type="presParOf" srcId="{A00F4F85-0A78-4C5E-A03E-AA37696A9640}" destId="{295B509B-F72E-4153-A2CB-B18EC82AE128}" srcOrd="18" destOrd="0" presId="urn:microsoft.com/office/officeart/2008/layout/LinedList"/>
    <dgm:cxn modelId="{B149786D-9E0C-4F51-9F3B-6DAF6604C32C}" type="presParOf" srcId="{A00F4F85-0A78-4C5E-A03E-AA37696A9640}" destId="{2AC7C71D-9D00-47B1-854C-F8706833C617}" srcOrd="19" destOrd="0" presId="urn:microsoft.com/office/officeart/2008/layout/LinedList"/>
    <dgm:cxn modelId="{F5CFFD12-E1D4-4543-B089-5DE6844C76EC}" type="presParOf" srcId="{2AC7C71D-9D00-47B1-854C-F8706833C617}" destId="{C502A882-EA1D-4C27-AFA5-7CCF75E2C4EE}" srcOrd="0" destOrd="0" presId="urn:microsoft.com/office/officeart/2008/layout/LinedList"/>
    <dgm:cxn modelId="{095BCCD6-FFD9-42E0-AA1A-78DF39C7ADB4}" type="presParOf" srcId="{2AC7C71D-9D00-47B1-854C-F8706833C617}" destId="{01AD3BDD-95D4-43E4-AF16-7052576A1D61}" srcOrd="1" destOrd="0" presId="urn:microsoft.com/office/officeart/2008/layout/LinedList"/>
    <dgm:cxn modelId="{B68C2AAC-3257-4638-8724-7C05EC027EE6}" type="presParOf" srcId="{A00F4F85-0A78-4C5E-A03E-AA37696A9640}" destId="{EA8D8004-3BFE-4EDE-B597-FB29128EE7FE}" srcOrd="20" destOrd="0" presId="urn:microsoft.com/office/officeart/2008/layout/LinedList"/>
    <dgm:cxn modelId="{626265BD-295F-4BF8-A3ED-A840FBB8D1C5}" type="presParOf" srcId="{A00F4F85-0A78-4C5E-A03E-AA37696A9640}" destId="{C5899807-91DB-4F4E-89E3-97FABA5000C3}" srcOrd="21" destOrd="0" presId="urn:microsoft.com/office/officeart/2008/layout/LinedList"/>
    <dgm:cxn modelId="{33D3DBE1-8D97-4125-98C6-50C2FB0DACF4}" type="presParOf" srcId="{C5899807-91DB-4F4E-89E3-97FABA5000C3}" destId="{B732E607-AC53-44D5-842A-EE57F7039AC3}" srcOrd="0" destOrd="0" presId="urn:microsoft.com/office/officeart/2008/layout/LinedList"/>
    <dgm:cxn modelId="{51AE5321-384B-40B5-9E15-55C2F2C9EF1D}" type="presParOf" srcId="{C5899807-91DB-4F4E-89E3-97FABA5000C3}" destId="{7A4AFE52-C767-4222-BB6B-FBFE29F71F89}" srcOrd="1" destOrd="0" presId="urn:microsoft.com/office/officeart/2008/layout/LinedList"/>
    <dgm:cxn modelId="{CB4F05C7-1AB5-4701-9999-133123914D73}" type="presParOf" srcId="{A00F4F85-0A78-4C5E-A03E-AA37696A9640}" destId="{29CFFCEA-44C2-4960-BF2F-87B98B7AD859}" srcOrd="22" destOrd="0" presId="urn:microsoft.com/office/officeart/2008/layout/LinedList"/>
    <dgm:cxn modelId="{50786EA5-B795-4E54-8618-D7DE6A88E618}" type="presParOf" srcId="{A00F4F85-0A78-4C5E-A03E-AA37696A9640}" destId="{B1A1112B-3B9F-46AF-85FA-C2E8B2331676}" srcOrd="23" destOrd="0" presId="urn:microsoft.com/office/officeart/2008/layout/LinedList"/>
    <dgm:cxn modelId="{7F04A136-2EBE-45E4-AAA8-2ABB32BE4CE7}" type="presParOf" srcId="{B1A1112B-3B9F-46AF-85FA-C2E8B2331676}" destId="{8102A519-3EAC-48E0-B4CB-30711D20417D}" srcOrd="0" destOrd="0" presId="urn:microsoft.com/office/officeart/2008/layout/LinedList"/>
    <dgm:cxn modelId="{599830D8-DA98-4645-AB70-C4C87DA38A3A}" type="presParOf" srcId="{B1A1112B-3B9F-46AF-85FA-C2E8B2331676}" destId="{2E6208C0-E9DF-43A5-B11A-9AEB81394607}" srcOrd="1" destOrd="0" presId="urn:microsoft.com/office/officeart/2008/layout/LinedList"/>
    <dgm:cxn modelId="{31130EEC-51BD-4D12-A723-50C991003FEF}" type="presParOf" srcId="{A00F4F85-0A78-4C5E-A03E-AA37696A9640}" destId="{996FB4C7-8D54-49D8-8761-1848467F7A2C}" srcOrd="24" destOrd="0" presId="urn:microsoft.com/office/officeart/2008/layout/LinedList"/>
    <dgm:cxn modelId="{ABFCCD81-EB66-45B4-BDF8-868E0433B7D9}" type="presParOf" srcId="{A00F4F85-0A78-4C5E-A03E-AA37696A9640}" destId="{8F0A1FF8-C1A7-4F13-87C7-4A283D3CA1F5}" srcOrd="25" destOrd="0" presId="urn:microsoft.com/office/officeart/2008/layout/LinedList"/>
    <dgm:cxn modelId="{951ADFC1-16C9-47AA-A13D-2CD1620B3AAB}" type="presParOf" srcId="{8F0A1FF8-C1A7-4F13-87C7-4A283D3CA1F5}" destId="{6AA7BC81-A16F-4DE2-90D9-6A7BD7D09AB8}" srcOrd="0" destOrd="0" presId="urn:microsoft.com/office/officeart/2008/layout/LinedList"/>
    <dgm:cxn modelId="{B379947B-984F-4992-92ED-12C94A749967}" type="presParOf" srcId="{8F0A1FF8-C1A7-4F13-87C7-4A283D3CA1F5}" destId="{D3E36F01-EE0D-4C64-9D5A-B2E27F6978AD}" srcOrd="1" destOrd="0" presId="urn:microsoft.com/office/officeart/2008/layout/LinedList"/>
    <dgm:cxn modelId="{710D4306-6EA9-464F-B289-D5884EDCDCEB}" type="presParOf" srcId="{A00F4F85-0A78-4C5E-A03E-AA37696A9640}" destId="{1D92C8E0-E1CA-4655-8387-82F5B5CE81A6}" srcOrd="26" destOrd="0" presId="urn:microsoft.com/office/officeart/2008/layout/LinedList"/>
    <dgm:cxn modelId="{3F7D5988-A044-43F3-A60D-9FEB07E856BB}" type="presParOf" srcId="{A00F4F85-0A78-4C5E-A03E-AA37696A9640}" destId="{D5E8EEFC-9A46-4F9A-B90E-A44BA7C96993}" srcOrd="27" destOrd="0" presId="urn:microsoft.com/office/officeart/2008/layout/LinedList"/>
    <dgm:cxn modelId="{BBBA061F-1E33-4B04-9CA7-B72E5C0ED8D5}" type="presParOf" srcId="{D5E8EEFC-9A46-4F9A-B90E-A44BA7C96993}" destId="{629F3F9D-C459-46AD-B2ED-799E4EA8DE1D}" srcOrd="0" destOrd="0" presId="urn:microsoft.com/office/officeart/2008/layout/LinedList"/>
    <dgm:cxn modelId="{35DB0AB4-1DD7-45A0-8B01-2267B62DB11A}" type="presParOf" srcId="{D5E8EEFC-9A46-4F9A-B90E-A44BA7C96993}" destId="{8726A78A-AB3E-41E7-8ED5-5857B81D1A7A}" srcOrd="1" destOrd="0" presId="urn:microsoft.com/office/officeart/2008/layout/LinedList"/>
    <dgm:cxn modelId="{3E7D459D-782F-4478-8E88-59C82D2BDFF8}" type="presParOf" srcId="{A00F4F85-0A78-4C5E-A03E-AA37696A9640}" destId="{9689AC8D-9145-412F-93A4-E963603E50E7}" srcOrd="28" destOrd="0" presId="urn:microsoft.com/office/officeart/2008/layout/LinedList"/>
    <dgm:cxn modelId="{EC07278A-01C4-4C51-B58C-49D32A125926}" type="presParOf" srcId="{A00F4F85-0A78-4C5E-A03E-AA37696A9640}" destId="{A69DC779-1AC5-4832-9CB1-D9D6D4968B26}" srcOrd="29" destOrd="0" presId="urn:microsoft.com/office/officeart/2008/layout/LinedList"/>
    <dgm:cxn modelId="{6B5A4225-ACF0-4E1D-A0EF-FE6E56E977F8}" type="presParOf" srcId="{A69DC779-1AC5-4832-9CB1-D9D6D4968B26}" destId="{663EC926-7A30-4094-BDF1-7ED4C1B44D49}" srcOrd="0" destOrd="0" presId="urn:microsoft.com/office/officeart/2008/layout/LinedList"/>
    <dgm:cxn modelId="{FFED7BF9-F8B1-406C-B9AF-B9FA91400F07}" type="presParOf" srcId="{A69DC779-1AC5-4832-9CB1-D9D6D4968B26}" destId="{4FF0554C-7F0B-42CE-8E48-DB625CEA33BC}" srcOrd="1" destOrd="0" presId="urn:microsoft.com/office/officeart/2008/layout/LinedList"/>
    <dgm:cxn modelId="{C8D6707C-D7D4-4C4E-862C-78D23D36CDFA}" type="presParOf" srcId="{A00F4F85-0A78-4C5E-A03E-AA37696A9640}" destId="{6976D633-7DC5-4CFC-B838-B61281A47D14}" srcOrd="30" destOrd="0" presId="urn:microsoft.com/office/officeart/2008/layout/LinedList"/>
    <dgm:cxn modelId="{16F301FB-083C-4FDD-A25A-28C9E265A49B}" type="presParOf" srcId="{A00F4F85-0A78-4C5E-A03E-AA37696A9640}" destId="{187AEE24-9D66-4001-89F3-FF0D8030F54E}" srcOrd="31" destOrd="0" presId="urn:microsoft.com/office/officeart/2008/layout/LinedList"/>
    <dgm:cxn modelId="{010FC581-913E-4721-9409-E7BCC9964B7D}" type="presParOf" srcId="{187AEE24-9D66-4001-89F3-FF0D8030F54E}" destId="{93AB16A6-9265-4029-9227-A37667B300EF}" srcOrd="0" destOrd="0" presId="urn:microsoft.com/office/officeart/2008/layout/LinedList"/>
    <dgm:cxn modelId="{641B61E7-E933-4858-8D19-D2328BA32D73}" type="presParOf" srcId="{187AEE24-9D66-4001-89F3-FF0D8030F54E}" destId="{A5AB0C3D-431C-49F8-A5E9-095D997C6D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24E19B-1C30-4A95-91DB-E287E820B8D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822C679-9409-4802-A13A-D37930F8313C}">
      <dgm:prSet phldrT="[Text]" custT="1"/>
      <dgm:spPr/>
      <dgm:t>
        <a:bodyPr/>
        <a:lstStyle/>
        <a:p>
          <a:r>
            <a:rPr lang="en-US" sz="2200" b="0" i="0" dirty="0" smtClean="0">
              <a:latin typeface="Times New Roman" panose="02020603050405020304" pitchFamily="18" charset="0"/>
              <a:cs typeface="Times New Roman" panose="02020603050405020304" pitchFamily="18" charset="0"/>
            </a:rPr>
            <a:t>Based on Tasks</a:t>
          </a:r>
          <a:endParaRPr lang="en-US" sz="2200" b="0" i="0" dirty="0"/>
        </a:p>
      </dgm:t>
    </dgm:pt>
    <dgm:pt modelId="{AF20CFDD-16FB-4CB3-B758-B6BAA53C7134}" type="parTrans" cxnId="{0358CA1C-C496-4B57-A2EE-B683594CFADC}">
      <dgm:prSet/>
      <dgm:spPr/>
      <dgm:t>
        <a:bodyPr/>
        <a:lstStyle/>
        <a:p>
          <a:endParaRPr lang="en-US" sz="2000" b="0" i="0"/>
        </a:p>
      </dgm:t>
    </dgm:pt>
    <dgm:pt modelId="{16C1DB76-B1B2-4AE4-80D2-37E95D61CC61}" type="sibTrans" cxnId="{0358CA1C-C496-4B57-A2EE-B683594CFADC}">
      <dgm:prSet/>
      <dgm:spPr/>
      <dgm:t>
        <a:bodyPr/>
        <a:lstStyle/>
        <a:p>
          <a:endParaRPr lang="en-US" sz="2000" b="0" i="0"/>
        </a:p>
      </dgm:t>
    </dgm:pt>
    <dgm:pt modelId="{0E5F9F29-093D-4014-98AE-5AF6EF0B6615}">
      <dgm:prSet custT="1"/>
      <dgm:spPr/>
      <dgm:t>
        <a:bodyPr/>
        <a:lstStyle/>
        <a:p>
          <a:r>
            <a:rPr lang="en-US" sz="2000" b="0" i="0" dirty="0" smtClean="0">
              <a:latin typeface="Times New Roman" panose="02020603050405020304" pitchFamily="18" charset="0"/>
              <a:cs typeface="Times New Roman" panose="02020603050405020304" pitchFamily="18" charset="0"/>
            </a:rPr>
            <a:t>Single/ </a:t>
          </a:r>
          <a:r>
            <a:rPr lang="en-US" sz="2000" b="0" i="0" dirty="0" err="1" smtClean="0">
              <a:latin typeface="Times New Roman" panose="02020603050405020304" pitchFamily="18" charset="0"/>
              <a:cs typeface="Times New Roman" panose="02020603050405020304" pitchFamily="18" charset="0"/>
            </a:rPr>
            <a:t>Uni</a:t>
          </a:r>
          <a:r>
            <a:rPr lang="en-US" sz="2000" b="0" i="0" dirty="0" smtClean="0">
              <a:latin typeface="Times New Roman" panose="02020603050405020304" pitchFamily="18" charset="0"/>
              <a:cs typeface="Times New Roman" panose="02020603050405020304" pitchFamily="18" charset="0"/>
            </a:rPr>
            <a:t>-tasking</a:t>
          </a:r>
          <a:endParaRPr lang="en-US" sz="2000" b="0" i="0" dirty="0">
            <a:latin typeface="Times New Roman" panose="02020603050405020304" pitchFamily="18" charset="0"/>
            <a:cs typeface="Times New Roman" panose="02020603050405020304" pitchFamily="18" charset="0"/>
          </a:endParaRPr>
        </a:p>
      </dgm:t>
    </dgm:pt>
    <dgm:pt modelId="{974F70A9-5515-4368-94E7-B070196742C2}" type="parTrans" cxnId="{A4AB1486-9E17-496D-9FD9-4BF7BCD1F472}">
      <dgm:prSet/>
      <dgm:spPr/>
      <dgm:t>
        <a:bodyPr/>
        <a:lstStyle/>
        <a:p>
          <a:endParaRPr lang="en-US" sz="2000" b="0" i="0"/>
        </a:p>
      </dgm:t>
    </dgm:pt>
    <dgm:pt modelId="{26EFC86D-700A-45C4-A371-C8F906BE14FA}" type="sibTrans" cxnId="{A4AB1486-9E17-496D-9FD9-4BF7BCD1F472}">
      <dgm:prSet/>
      <dgm:spPr/>
      <dgm:t>
        <a:bodyPr/>
        <a:lstStyle/>
        <a:p>
          <a:endParaRPr lang="en-US" sz="2000" b="0" i="0"/>
        </a:p>
      </dgm:t>
    </dgm:pt>
    <dgm:pt modelId="{BE64B24B-E4AB-4A29-8CD3-41B474614C6F}">
      <dgm:prSet custT="1"/>
      <dgm:spPr/>
      <dgm:t>
        <a:bodyPr/>
        <a:lstStyle/>
        <a:p>
          <a:r>
            <a:rPr lang="en-US" sz="2000" b="0" i="0" dirty="0" smtClean="0">
              <a:latin typeface="Times New Roman" panose="02020603050405020304" pitchFamily="18" charset="0"/>
              <a:cs typeface="Times New Roman" panose="02020603050405020304" pitchFamily="18" charset="0"/>
            </a:rPr>
            <a:t>Multi tasking</a:t>
          </a:r>
          <a:endParaRPr lang="en-US" sz="2000" b="0" i="0" dirty="0">
            <a:latin typeface="Times New Roman" panose="02020603050405020304" pitchFamily="18" charset="0"/>
            <a:cs typeface="Times New Roman" panose="02020603050405020304" pitchFamily="18" charset="0"/>
          </a:endParaRPr>
        </a:p>
      </dgm:t>
    </dgm:pt>
    <dgm:pt modelId="{C6DE360D-DCA0-4582-B775-4859474F47E8}" type="parTrans" cxnId="{3CF3599E-9E8F-45CD-A539-4FB689339D51}">
      <dgm:prSet/>
      <dgm:spPr/>
      <dgm:t>
        <a:bodyPr/>
        <a:lstStyle/>
        <a:p>
          <a:endParaRPr lang="en-US" sz="2000" b="0" i="0"/>
        </a:p>
      </dgm:t>
    </dgm:pt>
    <dgm:pt modelId="{0A8A904C-554F-496D-87DE-DB8DA2251F91}" type="sibTrans" cxnId="{3CF3599E-9E8F-45CD-A539-4FB689339D51}">
      <dgm:prSet/>
      <dgm:spPr/>
      <dgm:t>
        <a:bodyPr/>
        <a:lstStyle/>
        <a:p>
          <a:endParaRPr lang="en-US" sz="2000" b="0" i="0"/>
        </a:p>
      </dgm:t>
    </dgm:pt>
    <dgm:pt modelId="{6A3698A5-8883-433C-954D-9438F286EE32}">
      <dgm:prSet custT="1"/>
      <dgm:spPr/>
      <dgm:t>
        <a:bodyPr/>
        <a:lstStyle/>
        <a:p>
          <a:r>
            <a:rPr lang="en-US" sz="2200" b="0" i="0" dirty="0" smtClean="0">
              <a:latin typeface="Times New Roman" panose="02020603050405020304" pitchFamily="18" charset="0"/>
              <a:cs typeface="Times New Roman" panose="02020603050405020304" pitchFamily="18" charset="0"/>
            </a:rPr>
            <a:t>Based on Users</a:t>
          </a:r>
        </a:p>
      </dgm:t>
    </dgm:pt>
    <dgm:pt modelId="{A4E49011-1538-4AE9-9E57-30CFA040098B}" type="parTrans" cxnId="{3E55E82E-FD83-4D4C-AC1C-6581A401ECDB}">
      <dgm:prSet/>
      <dgm:spPr/>
      <dgm:t>
        <a:bodyPr/>
        <a:lstStyle/>
        <a:p>
          <a:endParaRPr lang="en-US" sz="2000" b="0" i="0"/>
        </a:p>
      </dgm:t>
    </dgm:pt>
    <dgm:pt modelId="{77314C0E-E1CB-4880-90F8-6FA0EC8BD808}" type="sibTrans" cxnId="{3E55E82E-FD83-4D4C-AC1C-6581A401ECDB}">
      <dgm:prSet/>
      <dgm:spPr/>
      <dgm:t>
        <a:bodyPr/>
        <a:lstStyle/>
        <a:p>
          <a:endParaRPr lang="en-US" sz="2000" b="0" i="0"/>
        </a:p>
      </dgm:t>
    </dgm:pt>
    <dgm:pt modelId="{FAD3120E-C210-4CE4-8FBA-6A8EB861BCBD}">
      <dgm:prSet custT="1"/>
      <dgm:spPr/>
      <dgm:t>
        <a:bodyPr/>
        <a:lstStyle/>
        <a:p>
          <a:r>
            <a:rPr lang="en-US" sz="2000" b="0" i="0" dirty="0" smtClean="0">
              <a:latin typeface="Times New Roman" panose="02020603050405020304" pitchFamily="18" charset="0"/>
              <a:cs typeface="Times New Roman" panose="02020603050405020304" pitchFamily="18" charset="0"/>
            </a:rPr>
            <a:t>Single User</a:t>
          </a:r>
          <a:endParaRPr lang="en-US" sz="2000" b="0" i="0" dirty="0">
            <a:latin typeface="Times New Roman" panose="02020603050405020304" pitchFamily="18" charset="0"/>
            <a:cs typeface="Times New Roman" panose="02020603050405020304" pitchFamily="18" charset="0"/>
          </a:endParaRPr>
        </a:p>
      </dgm:t>
    </dgm:pt>
    <dgm:pt modelId="{BE467F05-857D-4F1B-89A4-20B1565AF39D}" type="parTrans" cxnId="{0BE73CD9-AB53-467E-B62F-71D2C2275802}">
      <dgm:prSet/>
      <dgm:spPr/>
      <dgm:t>
        <a:bodyPr/>
        <a:lstStyle/>
        <a:p>
          <a:endParaRPr lang="en-US" sz="2000" b="0" i="0"/>
        </a:p>
      </dgm:t>
    </dgm:pt>
    <dgm:pt modelId="{E1116AC0-3FB7-403A-BE14-ECB4D53E008C}" type="sibTrans" cxnId="{0BE73CD9-AB53-467E-B62F-71D2C2275802}">
      <dgm:prSet/>
      <dgm:spPr/>
      <dgm:t>
        <a:bodyPr/>
        <a:lstStyle/>
        <a:p>
          <a:endParaRPr lang="en-US" sz="2000" b="0" i="0"/>
        </a:p>
      </dgm:t>
    </dgm:pt>
    <dgm:pt modelId="{D0E9027E-876E-4392-80FC-CE473152B1AB}">
      <dgm:prSet custT="1"/>
      <dgm:spPr/>
      <dgm:t>
        <a:bodyPr/>
        <a:lstStyle/>
        <a:p>
          <a:r>
            <a:rPr lang="en-US" sz="2000" b="0" i="0" dirty="0" smtClean="0">
              <a:latin typeface="Times New Roman" panose="02020603050405020304" pitchFamily="18" charset="0"/>
              <a:cs typeface="Times New Roman" panose="02020603050405020304" pitchFamily="18" charset="0"/>
            </a:rPr>
            <a:t>Multi User</a:t>
          </a:r>
          <a:endParaRPr lang="en-US" sz="2000" b="0" i="0" dirty="0">
            <a:latin typeface="Times New Roman" panose="02020603050405020304" pitchFamily="18" charset="0"/>
            <a:cs typeface="Times New Roman" panose="02020603050405020304" pitchFamily="18" charset="0"/>
          </a:endParaRPr>
        </a:p>
      </dgm:t>
    </dgm:pt>
    <dgm:pt modelId="{750BBC2D-2231-477E-BD50-6844D335EF7F}" type="parTrans" cxnId="{01EB71EC-EB3F-43D8-AA16-B2906BA6779F}">
      <dgm:prSet/>
      <dgm:spPr/>
      <dgm:t>
        <a:bodyPr/>
        <a:lstStyle/>
        <a:p>
          <a:endParaRPr lang="en-US" sz="2000" b="0" i="0"/>
        </a:p>
      </dgm:t>
    </dgm:pt>
    <dgm:pt modelId="{7FB65D28-F570-45D6-AA04-79D75C4DA212}" type="sibTrans" cxnId="{01EB71EC-EB3F-43D8-AA16-B2906BA6779F}">
      <dgm:prSet/>
      <dgm:spPr/>
      <dgm:t>
        <a:bodyPr/>
        <a:lstStyle/>
        <a:p>
          <a:endParaRPr lang="en-US" sz="2000" b="0" i="0"/>
        </a:p>
      </dgm:t>
    </dgm:pt>
    <dgm:pt modelId="{366B0E1A-2E0E-45F6-A071-219B831A597D}">
      <dgm:prSet custT="1"/>
      <dgm:spPr/>
      <dgm:t>
        <a:bodyPr/>
        <a:lstStyle/>
        <a:p>
          <a:r>
            <a:rPr lang="en-US" sz="2200" b="0" i="0" smtClean="0">
              <a:latin typeface="Times New Roman" panose="02020603050405020304" pitchFamily="18" charset="0"/>
              <a:cs typeface="Times New Roman" panose="02020603050405020304" pitchFamily="18" charset="0"/>
            </a:rPr>
            <a:t>Based on Processing</a:t>
          </a:r>
          <a:endParaRPr lang="en-US" sz="2200" b="0" i="0" dirty="0" smtClean="0">
            <a:latin typeface="Times New Roman" panose="02020603050405020304" pitchFamily="18" charset="0"/>
            <a:cs typeface="Times New Roman" panose="02020603050405020304" pitchFamily="18" charset="0"/>
          </a:endParaRPr>
        </a:p>
      </dgm:t>
    </dgm:pt>
    <dgm:pt modelId="{785E7FA4-195D-48F5-8C8E-329DED7A6D1C}" type="parTrans" cxnId="{A461CE17-5552-4005-939E-54A4B7F0F49C}">
      <dgm:prSet/>
      <dgm:spPr/>
      <dgm:t>
        <a:bodyPr/>
        <a:lstStyle/>
        <a:p>
          <a:endParaRPr lang="en-US" sz="2000" b="0" i="0"/>
        </a:p>
      </dgm:t>
    </dgm:pt>
    <dgm:pt modelId="{712F7CDA-F640-44B9-9485-955B4B8C6FD8}" type="sibTrans" cxnId="{A461CE17-5552-4005-939E-54A4B7F0F49C}">
      <dgm:prSet/>
      <dgm:spPr/>
      <dgm:t>
        <a:bodyPr/>
        <a:lstStyle/>
        <a:p>
          <a:endParaRPr lang="en-US" sz="2000" b="0" i="0"/>
        </a:p>
      </dgm:t>
    </dgm:pt>
    <dgm:pt modelId="{D8144661-729E-4953-9BC6-5233FACCBEF7}">
      <dgm:prSet custT="1"/>
      <dgm:spPr/>
      <dgm:t>
        <a:bodyPr/>
        <a:lstStyle/>
        <a:p>
          <a:r>
            <a:rPr lang="en-US" sz="2000" b="0" i="0" dirty="0" smtClean="0">
              <a:latin typeface="Times New Roman" panose="02020603050405020304" pitchFamily="18" charset="0"/>
              <a:cs typeface="Times New Roman" panose="02020603050405020304" pitchFamily="18" charset="0"/>
            </a:rPr>
            <a:t>Serial Processing</a:t>
          </a:r>
          <a:endParaRPr lang="en-US" sz="2000" b="0" i="0" dirty="0">
            <a:latin typeface="Times New Roman" panose="02020603050405020304" pitchFamily="18" charset="0"/>
            <a:cs typeface="Times New Roman" panose="02020603050405020304" pitchFamily="18" charset="0"/>
          </a:endParaRPr>
        </a:p>
      </dgm:t>
    </dgm:pt>
    <dgm:pt modelId="{83CE843F-750E-4A58-9B52-AB9C3DCAD2CA}" type="parTrans" cxnId="{77FD5982-E936-4E62-A4A9-035E766529DA}">
      <dgm:prSet/>
      <dgm:spPr/>
      <dgm:t>
        <a:bodyPr/>
        <a:lstStyle/>
        <a:p>
          <a:endParaRPr lang="en-US" sz="2000" b="0" i="0"/>
        </a:p>
      </dgm:t>
    </dgm:pt>
    <dgm:pt modelId="{ACF1BA9F-8862-47AC-8C94-149427AD45B2}" type="sibTrans" cxnId="{77FD5982-E936-4E62-A4A9-035E766529DA}">
      <dgm:prSet/>
      <dgm:spPr/>
      <dgm:t>
        <a:bodyPr/>
        <a:lstStyle/>
        <a:p>
          <a:endParaRPr lang="en-US" sz="2000" b="0" i="0"/>
        </a:p>
      </dgm:t>
    </dgm:pt>
    <dgm:pt modelId="{5140171A-431B-4E06-B70B-F8FAF1903757}">
      <dgm:prSet custT="1"/>
      <dgm:spPr/>
      <dgm:t>
        <a:bodyPr/>
        <a:lstStyle/>
        <a:p>
          <a:r>
            <a:rPr lang="en-US" sz="2000" b="0" i="0" dirty="0" smtClean="0">
              <a:latin typeface="Times New Roman" panose="02020603050405020304" pitchFamily="18" charset="0"/>
              <a:cs typeface="Times New Roman" panose="02020603050405020304" pitchFamily="18" charset="0"/>
            </a:rPr>
            <a:t>Batch Processing</a:t>
          </a:r>
          <a:endParaRPr lang="en-US" sz="2000" b="0" i="0" dirty="0">
            <a:latin typeface="Times New Roman" panose="02020603050405020304" pitchFamily="18" charset="0"/>
            <a:cs typeface="Times New Roman" panose="02020603050405020304" pitchFamily="18" charset="0"/>
          </a:endParaRPr>
        </a:p>
      </dgm:t>
    </dgm:pt>
    <dgm:pt modelId="{D639046A-1E18-41C2-B834-00184FBFFFFF}" type="parTrans" cxnId="{718D6D87-0150-4185-BC2D-5B747C710063}">
      <dgm:prSet/>
      <dgm:spPr/>
      <dgm:t>
        <a:bodyPr/>
        <a:lstStyle/>
        <a:p>
          <a:endParaRPr lang="en-US" sz="2000" b="0" i="0"/>
        </a:p>
      </dgm:t>
    </dgm:pt>
    <dgm:pt modelId="{BEBDE890-B812-4859-AD02-C14875778F11}" type="sibTrans" cxnId="{718D6D87-0150-4185-BC2D-5B747C710063}">
      <dgm:prSet/>
      <dgm:spPr/>
      <dgm:t>
        <a:bodyPr/>
        <a:lstStyle/>
        <a:p>
          <a:endParaRPr lang="en-US" sz="2000" b="0" i="0"/>
        </a:p>
      </dgm:t>
    </dgm:pt>
    <dgm:pt modelId="{50129E32-D751-4C45-862D-3935C77C221C}">
      <dgm:prSet custT="1"/>
      <dgm:spPr/>
      <dgm:t>
        <a:bodyPr/>
        <a:lstStyle/>
        <a:p>
          <a:r>
            <a:rPr lang="en-US" sz="2000" b="0" i="0" dirty="0" smtClean="0">
              <a:latin typeface="Times New Roman" panose="02020603050405020304" pitchFamily="18" charset="0"/>
              <a:cs typeface="Times New Roman" panose="02020603050405020304" pitchFamily="18" charset="0"/>
            </a:rPr>
            <a:t>Multi processing</a:t>
          </a:r>
          <a:endParaRPr lang="en-US" sz="2000" b="0" i="0" dirty="0">
            <a:latin typeface="Times New Roman" panose="02020603050405020304" pitchFamily="18" charset="0"/>
            <a:cs typeface="Times New Roman" panose="02020603050405020304" pitchFamily="18" charset="0"/>
          </a:endParaRPr>
        </a:p>
      </dgm:t>
    </dgm:pt>
    <dgm:pt modelId="{C10B8702-ED54-4A1D-AE1E-6474C74E3D87}" type="parTrans" cxnId="{91F32382-E613-4746-BF3D-17EB6D4782A1}">
      <dgm:prSet/>
      <dgm:spPr/>
      <dgm:t>
        <a:bodyPr/>
        <a:lstStyle/>
        <a:p>
          <a:endParaRPr lang="en-US" sz="2000" b="0" i="0"/>
        </a:p>
      </dgm:t>
    </dgm:pt>
    <dgm:pt modelId="{0FCECEB6-8464-4565-9968-3E9EC72A582E}" type="sibTrans" cxnId="{91F32382-E613-4746-BF3D-17EB6D4782A1}">
      <dgm:prSet/>
      <dgm:spPr/>
      <dgm:t>
        <a:bodyPr/>
        <a:lstStyle/>
        <a:p>
          <a:endParaRPr lang="en-US" sz="2000" b="0" i="0"/>
        </a:p>
      </dgm:t>
    </dgm:pt>
    <dgm:pt modelId="{ABB285D3-5DB8-402E-A8D6-DF630B3F0C49}">
      <dgm:prSet custT="1"/>
      <dgm:spPr/>
      <dgm:t>
        <a:bodyPr/>
        <a:lstStyle/>
        <a:p>
          <a:r>
            <a:rPr lang="en-US" sz="2200" b="0" i="0" dirty="0" smtClean="0">
              <a:latin typeface="Times New Roman" panose="02020603050405020304" pitchFamily="18" charset="0"/>
              <a:cs typeface="Times New Roman" panose="02020603050405020304" pitchFamily="18" charset="0"/>
            </a:rPr>
            <a:t>Some others</a:t>
          </a:r>
          <a:endParaRPr lang="en-US" sz="2200" b="0" i="0" dirty="0">
            <a:latin typeface="Times New Roman" panose="02020603050405020304" pitchFamily="18" charset="0"/>
            <a:cs typeface="Times New Roman" panose="02020603050405020304" pitchFamily="18" charset="0"/>
          </a:endParaRPr>
        </a:p>
      </dgm:t>
    </dgm:pt>
    <dgm:pt modelId="{16CA3150-FA81-45D4-AB1D-272C3F77F5DE}" type="parTrans" cxnId="{6F1E9F71-940D-4770-B8B8-C9EADA65DAF4}">
      <dgm:prSet/>
      <dgm:spPr/>
      <dgm:t>
        <a:bodyPr/>
        <a:lstStyle/>
        <a:p>
          <a:endParaRPr lang="en-US" sz="2000" b="0" i="0"/>
        </a:p>
      </dgm:t>
    </dgm:pt>
    <dgm:pt modelId="{5766A7C3-5DFD-4D04-BF31-0CEEE3E75EEB}" type="sibTrans" cxnId="{6F1E9F71-940D-4770-B8B8-C9EADA65DAF4}">
      <dgm:prSet/>
      <dgm:spPr/>
      <dgm:t>
        <a:bodyPr/>
        <a:lstStyle/>
        <a:p>
          <a:endParaRPr lang="en-US" sz="2000" b="0" i="0"/>
        </a:p>
      </dgm:t>
    </dgm:pt>
    <dgm:pt modelId="{CE6F734C-75E9-44BD-B676-376395476F95}">
      <dgm:prSet custT="1"/>
      <dgm:spPr/>
      <dgm:t>
        <a:bodyPr/>
        <a:lstStyle/>
        <a:p>
          <a:r>
            <a:rPr lang="en-US" sz="2000" b="0" i="0" dirty="0" smtClean="0">
              <a:latin typeface="Times New Roman" panose="02020603050405020304" pitchFamily="18" charset="0"/>
              <a:cs typeface="Times New Roman" panose="02020603050405020304" pitchFamily="18" charset="0"/>
            </a:rPr>
            <a:t>Timesharing OS</a:t>
          </a:r>
        </a:p>
      </dgm:t>
    </dgm:pt>
    <dgm:pt modelId="{8E5FA280-5D8B-441A-A9A5-EA7F225109FE}" type="parTrans" cxnId="{A4E206E6-10CC-4E6C-AA37-AF5197C8F33F}">
      <dgm:prSet/>
      <dgm:spPr/>
      <dgm:t>
        <a:bodyPr/>
        <a:lstStyle/>
        <a:p>
          <a:endParaRPr lang="en-US" sz="2000" b="0" i="0"/>
        </a:p>
      </dgm:t>
    </dgm:pt>
    <dgm:pt modelId="{7185787C-84F8-4298-948D-E21F17945BC6}" type="sibTrans" cxnId="{A4E206E6-10CC-4E6C-AA37-AF5197C8F33F}">
      <dgm:prSet/>
      <dgm:spPr/>
      <dgm:t>
        <a:bodyPr/>
        <a:lstStyle/>
        <a:p>
          <a:endParaRPr lang="en-US" sz="2000" b="0" i="0"/>
        </a:p>
      </dgm:t>
    </dgm:pt>
    <dgm:pt modelId="{490080E4-3DCA-4934-900A-90A0849699DA}">
      <dgm:prSet custT="1"/>
      <dgm:spPr/>
      <dgm:t>
        <a:bodyPr/>
        <a:lstStyle/>
        <a:p>
          <a:r>
            <a:rPr lang="en-US" sz="2000" b="0" i="0" dirty="0" smtClean="0">
              <a:latin typeface="Times New Roman" panose="02020603050405020304" pitchFamily="18" charset="0"/>
              <a:cs typeface="Times New Roman" panose="02020603050405020304" pitchFamily="18" charset="0"/>
            </a:rPr>
            <a:t>Distributed OS</a:t>
          </a:r>
        </a:p>
      </dgm:t>
    </dgm:pt>
    <dgm:pt modelId="{A5A52DF8-E340-4B38-8FDE-5E66741BD3ED}" type="parTrans" cxnId="{3E593782-1366-42B5-A4BD-30175D41693C}">
      <dgm:prSet/>
      <dgm:spPr/>
      <dgm:t>
        <a:bodyPr/>
        <a:lstStyle/>
        <a:p>
          <a:endParaRPr lang="en-US" sz="2000" b="0" i="0"/>
        </a:p>
      </dgm:t>
    </dgm:pt>
    <dgm:pt modelId="{37D04840-DCB7-4E6F-95FD-15032A28BBFE}" type="sibTrans" cxnId="{3E593782-1366-42B5-A4BD-30175D41693C}">
      <dgm:prSet/>
      <dgm:spPr/>
      <dgm:t>
        <a:bodyPr/>
        <a:lstStyle/>
        <a:p>
          <a:endParaRPr lang="en-US" sz="2000" b="0" i="0"/>
        </a:p>
      </dgm:t>
    </dgm:pt>
    <dgm:pt modelId="{AB3B9FEF-0473-4225-8958-B11487CEEA39}" type="pres">
      <dgm:prSet presAssocID="{4A24E19B-1C30-4A95-91DB-E287E820B8D4}" presName="linear" presStyleCnt="0">
        <dgm:presLayoutVars>
          <dgm:animLvl val="lvl"/>
          <dgm:resizeHandles val="exact"/>
        </dgm:presLayoutVars>
      </dgm:prSet>
      <dgm:spPr/>
      <dgm:t>
        <a:bodyPr/>
        <a:lstStyle/>
        <a:p>
          <a:endParaRPr lang="en-US"/>
        </a:p>
      </dgm:t>
    </dgm:pt>
    <dgm:pt modelId="{3214F7A7-AB8F-4EDB-B923-E9A35CD990C1}" type="pres">
      <dgm:prSet presAssocID="{F822C679-9409-4802-A13A-D37930F8313C}" presName="parentText" presStyleLbl="node1" presStyleIdx="0" presStyleCnt="4">
        <dgm:presLayoutVars>
          <dgm:chMax val="0"/>
          <dgm:bulletEnabled val="1"/>
        </dgm:presLayoutVars>
      </dgm:prSet>
      <dgm:spPr/>
      <dgm:t>
        <a:bodyPr/>
        <a:lstStyle/>
        <a:p>
          <a:endParaRPr lang="en-US"/>
        </a:p>
      </dgm:t>
    </dgm:pt>
    <dgm:pt modelId="{6BDCA300-1FAF-4E67-811C-8179FAE216B1}" type="pres">
      <dgm:prSet presAssocID="{F822C679-9409-4802-A13A-D37930F8313C}" presName="childText" presStyleLbl="revTx" presStyleIdx="0" presStyleCnt="4">
        <dgm:presLayoutVars>
          <dgm:bulletEnabled val="1"/>
        </dgm:presLayoutVars>
      </dgm:prSet>
      <dgm:spPr/>
      <dgm:t>
        <a:bodyPr/>
        <a:lstStyle/>
        <a:p>
          <a:endParaRPr lang="en-US"/>
        </a:p>
      </dgm:t>
    </dgm:pt>
    <dgm:pt modelId="{45726A25-0EBE-4672-AB01-EE6A776685C0}" type="pres">
      <dgm:prSet presAssocID="{6A3698A5-8883-433C-954D-9438F286EE32}" presName="parentText" presStyleLbl="node1" presStyleIdx="1" presStyleCnt="4">
        <dgm:presLayoutVars>
          <dgm:chMax val="0"/>
          <dgm:bulletEnabled val="1"/>
        </dgm:presLayoutVars>
      </dgm:prSet>
      <dgm:spPr/>
      <dgm:t>
        <a:bodyPr/>
        <a:lstStyle/>
        <a:p>
          <a:endParaRPr lang="en-US"/>
        </a:p>
      </dgm:t>
    </dgm:pt>
    <dgm:pt modelId="{05C28B29-1D24-458E-98C0-5DB138101A1D}" type="pres">
      <dgm:prSet presAssocID="{6A3698A5-8883-433C-954D-9438F286EE32}" presName="childText" presStyleLbl="revTx" presStyleIdx="1" presStyleCnt="4">
        <dgm:presLayoutVars>
          <dgm:bulletEnabled val="1"/>
        </dgm:presLayoutVars>
      </dgm:prSet>
      <dgm:spPr/>
      <dgm:t>
        <a:bodyPr/>
        <a:lstStyle/>
        <a:p>
          <a:endParaRPr lang="en-US"/>
        </a:p>
      </dgm:t>
    </dgm:pt>
    <dgm:pt modelId="{3D1C639E-18CD-4942-B9B0-6F49AAC700A8}" type="pres">
      <dgm:prSet presAssocID="{366B0E1A-2E0E-45F6-A071-219B831A597D}" presName="parentText" presStyleLbl="node1" presStyleIdx="2" presStyleCnt="4">
        <dgm:presLayoutVars>
          <dgm:chMax val="0"/>
          <dgm:bulletEnabled val="1"/>
        </dgm:presLayoutVars>
      </dgm:prSet>
      <dgm:spPr/>
      <dgm:t>
        <a:bodyPr/>
        <a:lstStyle/>
        <a:p>
          <a:endParaRPr lang="en-US"/>
        </a:p>
      </dgm:t>
    </dgm:pt>
    <dgm:pt modelId="{84194175-9025-4CEE-BF4E-6BF4A863F720}" type="pres">
      <dgm:prSet presAssocID="{366B0E1A-2E0E-45F6-A071-219B831A597D}" presName="childText" presStyleLbl="revTx" presStyleIdx="2" presStyleCnt="4">
        <dgm:presLayoutVars>
          <dgm:bulletEnabled val="1"/>
        </dgm:presLayoutVars>
      </dgm:prSet>
      <dgm:spPr/>
      <dgm:t>
        <a:bodyPr/>
        <a:lstStyle/>
        <a:p>
          <a:endParaRPr lang="en-US"/>
        </a:p>
      </dgm:t>
    </dgm:pt>
    <dgm:pt modelId="{BB47A8D3-3004-479B-842B-B2F9A424DBF6}" type="pres">
      <dgm:prSet presAssocID="{ABB285D3-5DB8-402E-A8D6-DF630B3F0C49}" presName="parentText" presStyleLbl="node1" presStyleIdx="3" presStyleCnt="4" custLinFactNeighborY="2675">
        <dgm:presLayoutVars>
          <dgm:chMax val="0"/>
          <dgm:bulletEnabled val="1"/>
        </dgm:presLayoutVars>
      </dgm:prSet>
      <dgm:spPr/>
      <dgm:t>
        <a:bodyPr/>
        <a:lstStyle/>
        <a:p>
          <a:endParaRPr lang="en-US"/>
        </a:p>
      </dgm:t>
    </dgm:pt>
    <dgm:pt modelId="{492F0F74-DABC-4B23-9CCF-CF433F232EAA}" type="pres">
      <dgm:prSet presAssocID="{ABB285D3-5DB8-402E-A8D6-DF630B3F0C49}" presName="childText" presStyleLbl="revTx" presStyleIdx="3" presStyleCnt="4" custLinFactNeighborY="26661">
        <dgm:presLayoutVars>
          <dgm:bulletEnabled val="1"/>
        </dgm:presLayoutVars>
      </dgm:prSet>
      <dgm:spPr/>
      <dgm:t>
        <a:bodyPr/>
        <a:lstStyle/>
        <a:p>
          <a:endParaRPr lang="en-US"/>
        </a:p>
      </dgm:t>
    </dgm:pt>
  </dgm:ptLst>
  <dgm:cxnLst>
    <dgm:cxn modelId="{91F32382-E613-4746-BF3D-17EB6D4782A1}" srcId="{366B0E1A-2E0E-45F6-A071-219B831A597D}" destId="{50129E32-D751-4C45-862D-3935C77C221C}" srcOrd="2" destOrd="0" parTransId="{C10B8702-ED54-4A1D-AE1E-6474C74E3D87}" sibTransId="{0FCECEB6-8464-4565-9968-3E9EC72A582E}"/>
    <dgm:cxn modelId="{718D6D87-0150-4185-BC2D-5B747C710063}" srcId="{366B0E1A-2E0E-45F6-A071-219B831A597D}" destId="{5140171A-431B-4E06-B70B-F8FAF1903757}" srcOrd="1" destOrd="0" parTransId="{D639046A-1E18-41C2-B834-00184FBFFFFF}" sibTransId="{BEBDE890-B812-4859-AD02-C14875778F11}"/>
    <dgm:cxn modelId="{3E593782-1366-42B5-A4BD-30175D41693C}" srcId="{ABB285D3-5DB8-402E-A8D6-DF630B3F0C49}" destId="{490080E4-3DCA-4934-900A-90A0849699DA}" srcOrd="1" destOrd="0" parTransId="{A5A52DF8-E340-4B38-8FDE-5E66741BD3ED}" sibTransId="{37D04840-DCB7-4E6F-95FD-15032A28BBFE}"/>
    <dgm:cxn modelId="{FC767645-B813-40CB-9367-F9300A6669BF}" type="presOf" srcId="{366B0E1A-2E0E-45F6-A071-219B831A597D}" destId="{3D1C639E-18CD-4942-B9B0-6F49AAC700A8}" srcOrd="0" destOrd="0" presId="urn:microsoft.com/office/officeart/2005/8/layout/vList2"/>
    <dgm:cxn modelId="{77FD5982-E936-4E62-A4A9-035E766529DA}" srcId="{366B0E1A-2E0E-45F6-A071-219B831A597D}" destId="{D8144661-729E-4953-9BC6-5233FACCBEF7}" srcOrd="0" destOrd="0" parTransId="{83CE843F-750E-4A58-9B52-AB9C3DCAD2CA}" sibTransId="{ACF1BA9F-8862-47AC-8C94-149427AD45B2}"/>
    <dgm:cxn modelId="{52B2152B-84F2-490A-9957-7E1E1E39F983}" type="presOf" srcId="{FAD3120E-C210-4CE4-8FBA-6A8EB861BCBD}" destId="{05C28B29-1D24-458E-98C0-5DB138101A1D}" srcOrd="0" destOrd="0" presId="urn:microsoft.com/office/officeart/2005/8/layout/vList2"/>
    <dgm:cxn modelId="{82D18FA2-CBAD-4A82-91D9-2335C96BBE38}" type="presOf" srcId="{0E5F9F29-093D-4014-98AE-5AF6EF0B6615}" destId="{6BDCA300-1FAF-4E67-811C-8179FAE216B1}" srcOrd="0" destOrd="0" presId="urn:microsoft.com/office/officeart/2005/8/layout/vList2"/>
    <dgm:cxn modelId="{6F1E9F71-940D-4770-B8B8-C9EADA65DAF4}" srcId="{4A24E19B-1C30-4A95-91DB-E287E820B8D4}" destId="{ABB285D3-5DB8-402E-A8D6-DF630B3F0C49}" srcOrd="3" destOrd="0" parTransId="{16CA3150-FA81-45D4-AB1D-272C3F77F5DE}" sibTransId="{5766A7C3-5DFD-4D04-BF31-0CEEE3E75EEB}"/>
    <dgm:cxn modelId="{419A63F9-BEDC-4D27-A4F0-27AEC41BC7F7}" type="presOf" srcId="{CE6F734C-75E9-44BD-B676-376395476F95}" destId="{492F0F74-DABC-4B23-9CCF-CF433F232EAA}" srcOrd="0" destOrd="0" presId="urn:microsoft.com/office/officeart/2005/8/layout/vList2"/>
    <dgm:cxn modelId="{89CC95A7-28BC-455A-915E-D241A0E967FB}" type="presOf" srcId="{50129E32-D751-4C45-862D-3935C77C221C}" destId="{84194175-9025-4CEE-BF4E-6BF4A863F720}" srcOrd="0" destOrd="2" presId="urn:microsoft.com/office/officeart/2005/8/layout/vList2"/>
    <dgm:cxn modelId="{A461CE17-5552-4005-939E-54A4B7F0F49C}" srcId="{4A24E19B-1C30-4A95-91DB-E287E820B8D4}" destId="{366B0E1A-2E0E-45F6-A071-219B831A597D}" srcOrd="2" destOrd="0" parTransId="{785E7FA4-195D-48F5-8C8E-329DED7A6D1C}" sibTransId="{712F7CDA-F640-44B9-9485-955B4B8C6FD8}"/>
    <dgm:cxn modelId="{EFCFA9C3-9C6A-4734-AF73-72EB2F77F368}" type="presOf" srcId="{5140171A-431B-4E06-B70B-F8FAF1903757}" destId="{84194175-9025-4CEE-BF4E-6BF4A863F720}" srcOrd="0" destOrd="1" presId="urn:microsoft.com/office/officeart/2005/8/layout/vList2"/>
    <dgm:cxn modelId="{AF5DB043-E364-4557-83FB-E7A702C5C7BD}" type="presOf" srcId="{D8144661-729E-4953-9BC6-5233FACCBEF7}" destId="{84194175-9025-4CEE-BF4E-6BF4A863F720}" srcOrd="0" destOrd="0" presId="urn:microsoft.com/office/officeart/2005/8/layout/vList2"/>
    <dgm:cxn modelId="{D80B775D-BB80-4E5A-A461-F18C29BF08CB}" type="presOf" srcId="{ABB285D3-5DB8-402E-A8D6-DF630B3F0C49}" destId="{BB47A8D3-3004-479B-842B-B2F9A424DBF6}" srcOrd="0" destOrd="0" presId="urn:microsoft.com/office/officeart/2005/8/layout/vList2"/>
    <dgm:cxn modelId="{B3700215-6D4E-4840-9B6B-E741E1D580BA}" type="presOf" srcId="{4A24E19B-1C30-4A95-91DB-E287E820B8D4}" destId="{AB3B9FEF-0473-4225-8958-B11487CEEA39}" srcOrd="0" destOrd="0" presId="urn:microsoft.com/office/officeart/2005/8/layout/vList2"/>
    <dgm:cxn modelId="{A4AB1486-9E17-496D-9FD9-4BF7BCD1F472}" srcId="{F822C679-9409-4802-A13A-D37930F8313C}" destId="{0E5F9F29-093D-4014-98AE-5AF6EF0B6615}" srcOrd="0" destOrd="0" parTransId="{974F70A9-5515-4368-94E7-B070196742C2}" sibTransId="{26EFC86D-700A-45C4-A371-C8F906BE14FA}"/>
    <dgm:cxn modelId="{A4E206E6-10CC-4E6C-AA37-AF5197C8F33F}" srcId="{ABB285D3-5DB8-402E-A8D6-DF630B3F0C49}" destId="{CE6F734C-75E9-44BD-B676-376395476F95}" srcOrd="0" destOrd="0" parTransId="{8E5FA280-5D8B-441A-A9A5-EA7F225109FE}" sibTransId="{7185787C-84F8-4298-948D-E21F17945BC6}"/>
    <dgm:cxn modelId="{7B543963-B952-4AE1-A5DF-208FCE2CC0C1}" type="presOf" srcId="{F822C679-9409-4802-A13A-D37930F8313C}" destId="{3214F7A7-AB8F-4EDB-B923-E9A35CD990C1}" srcOrd="0" destOrd="0" presId="urn:microsoft.com/office/officeart/2005/8/layout/vList2"/>
    <dgm:cxn modelId="{3AA18F85-5834-41C2-9AC6-23DB31E0B9F1}" type="presOf" srcId="{D0E9027E-876E-4392-80FC-CE473152B1AB}" destId="{05C28B29-1D24-458E-98C0-5DB138101A1D}" srcOrd="0" destOrd="1" presId="urn:microsoft.com/office/officeart/2005/8/layout/vList2"/>
    <dgm:cxn modelId="{3E55E82E-FD83-4D4C-AC1C-6581A401ECDB}" srcId="{4A24E19B-1C30-4A95-91DB-E287E820B8D4}" destId="{6A3698A5-8883-433C-954D-9438F286EE32}" srcOrd="1" destOrd="0" parTransId="{A4E49011-1538-4AE9-9E57-30CFA040098B}" sibTransId="{77314C0E-E1CB-4880-90F8-6FA0EC8BD808}"/>
    <dgm:cxn modelId="{0BE73CD9-AB53-467E-B62F-71D2C2275802}" srcId="{6A3698A5-8883-433C-954D-9438F286EE32}" destId="{FAD3120E-C210-4CE4-8FBA-6A8EB861BCBD}" srcOrd="0" destOrd="0" parTransId="{BE467F05-857D-4F1B-89A4-20B1565AF39D}" sibTransId="{E1116AC0-3FB7-403A-BE14-ECB4D53E008C}"/>
    <dgm:cxn modelId="{5C7F152D-9C98-400B-B84E-09691CC8E6F3}" type="presOf" srcId="{490080E4-3DCA-4934-900A-90A0849699DA}" destId="{492F0F74-DABC-4B23-9CCF-CF433F232EAA}" srcOrd="0" destOrd="1" presId="urn:microsoft.com/office/officeart/2005/8/layout/vList2"/>
    <dgm:cxn modelId="{E4BE6AEC-FED1-407B-9709-CFE8FBED6B64}" type="presOf" srcId="{BE64B24B-E4AB-4A29-8CD3-41B474614C6F}" destId="{6BDCA300-1FAF-4E67-811C-8179FAE216B1}" srcOrd="0" destOrd="1" presId="urn:microsoft.com/office/officeart/2005/8/layout/vList2"/>
    <dgm:cxn modelId="{0358CA1C-C496-4B57-A2EE-B683594CFADC}" srcId="{4A24E19B-1C30-4A95-91DB-E287E820B8D4}" destId="{F822C679-9409-4802-A13A-D37930F8313C}" srcOrd="0" destOrd="0" parTransId="{AF20CFDD-16FB-4CB3-B758-B6BAA53C7134}" sibTransId="{16C1DB76-B1B2-4AE4-80D2-37E95D61CC61}"/>
    <dgm:cxn modelId="{01EB71EC-EB3F-43D8-AA16-B2906BA6779F}" srcId="{6A3698A5-8883-433C-954D-9438F286EE32}" destId="{D0E9027E-876E-4392-80FC-CE473152B1AB}" srcOrd="1" destOrd="0" parTransId="{750BBC2D-2231-477E-BD50-6844D335EF7F}" sibTransId="{7FB65D28-F570-45D6-AA04-79D75C4DA212}"/>
    <dgm:cxn modelId="{7F319224-F1D4-4FDA-AEF2-CA66E18DB634}" type="presOf" srcId="{6A3698A5-8883-433C-954D-9438F286EE32}" destId="{45726A25-0EBE-4672-AB01-EE6A776685C0}" srcOrd="0" destOrd="0" presId="urn:microsoft.com/office/officeart/2005/8/layout/vList2"/>
    <dgm:cxn modelId="{3CF3599E-9E8F-45CD-A539-4FB689339D51}" srcId="{F822C679-9409-4802-A13A-D37930F8313C}" destId="{BE64B24B-E4AB-4A29-8CD3-41B474614C6F}" srcOrd="1" destOrd="0" parTransId="{C6DE360D-DCA0-4582-B775-4859474F47E8}" sibTransId="{0A8A904C-554F-496D-87DE-DB8DA2251F91}"/>
    <dgm:cxn modelId="{B1B54214-F594-4F15-A2F8-30E60C35AB95}" type="presParOf" srcId="{AB3B9FEF-0473-4225-8958-B11487CEEA39}" destId="{3214F7A7-AB8F-4EDB-B923-E9A35CD990C1}" srcOrd="0" destOrd="0" presId="urn:microsoft.com/office/officeart/2005/8/layout/vList2"/>
    <dgm:cxn modelId="{F2B2030A-D603-40FD-A24D-66ED7C649A55}" type="presParOf" srcId="{AB3B9FEF-0473-4225-8958-B11487CEEA39}" destId="{6BDCA300-1FAF-4E67-811C-8179FAE216B1}" srcOrd="1" destOrd="0" presId="urn:microsoft.com/office/officeart/2005/8/layout/vList2"/>
    <dgm:cxn modelId="{E9A41A46-FDB7-4ACB-96D6-9108637EFAC7}" type="presParOf" srcId="{AB3B9FEF-0473-4225-8958-B11487CEEA39}" destId="{45726A25-0EBE-4672-AB01-EE6A776685C0}" srcOrd="2" destOrd="0" presId="urn:microsoft.com/office/officeart/2005/8/layout/vList2"/>
    <dgm:cxn modelId="{8B0C0597-A037-4416-810C-2FCB4694C8F0}" type="presParOf" srcId="{AB3B9FEF-0473-4225-8958-B11487CEEA39}" destId="{05C28B29-1D24-458E-98C0-5DB138101A1D}" srcOrd="3" destOrd="0" presId="urn:microsoft.com/office/officeart/2005/8/layout/vList2"/>
    <dgm:cxn modelId="{0F41F018-C3F4-4C24-8790-77322D8093E3}" type="presParOf" srcId="{AB3B9FEF-0473-4225-8958-B11487CEEA39}" destId="{3D1C639E-18CD-4942-B9B0-6F49AAC700A8}" srcOrd="4" destOrd="0" presId="urn:microsoft.com/office/officeart/2005/8/layout/vList2"/>
    <dgm:cxn modelId="{F3E97B53-8ED3-4609-9AA3-F441E5DFC6EC}" type="presParOf" srcId="{AB3B9FEF-0473-4225-8958-B11487CEEA39}" destId="{84194175-9025-4CEE-BF4E-6BF4A863F720}" srcOrd="5" destOrd="0" presId="urn:microsoft.com/office/officeart/2005/8/layout/vList2"/>
    <dgm:cxn modelId="{AB694CFD-D9C6-4081-B850-961027CD5B94}" type="presParOf" srcId="{AB3B9FEF-0473-4225-8958-B11487CEEA39}" destId="{BB47A8D3-3004-479B-842B-B2F9A424DBF6}" srcOrd="6" destOrd="0" presId="urn:microsoft.com/office/officeart/2005/8/layout/vList2"/>
    <dgm:cxn modelId="{01FB945E-76BA-41B9-8818-362D6037B659}" type="presParOf" srcId="{AB3B9FEF-0473-4225-8958-B11487CEEA39}" destId="{492F0F74-DABC-4B23-9CCF-CF433F232EA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9532699" cy="617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Provide an introduction to Operating System and its various types.</a:t>
          </a:r>
          <a:endParaRPr lang="en-US" sz="2000" kern="1200" dirty="0"/>
        </a:p>
      </dsp:txBody>
      <dsp:txXfrm>
        <a:off x="30157" y="54138"/>
        <a:ext cx="9472385" cy="557446"/>
      </dsp:txXfrm>
    </dsp:sp>
    <dsp:sp modelId="{9C55F20F-B5CD-415F-96F3-153F68776F4C}">
      <dsp:nvSpPr>
        <dsp:cNvPr id="0" name=""/>
        <dsp:cNvSpPr/>
      </dsp:nvSpPr>
      <dsp:spPr>
        <a:xfrm>
          <a:off x="0" y="736781"/>
          <a:ext cx="9532699" cy="61776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Explain history of Linux, its various flavours &amp; benefits, etc.</a:t>
          </a:r>
          <a:endParaRPr lang="en-IN" sz="2000" kern="1200" dirty="0">
            <a:latin typeface="Times New Roman" panose="02020603050405020304" pitchFamily="18" charset="0"/>
            <a:cs typeface="Times New Roman" panose="02020603050405020304" pitchFamily="18" charset="0"/>
          </a:endParaRPr>
        </a:p>
      </dsp:txBody>
      <dsp:txXfrm>
        <a:off x="30157" y="766938"/>
        <a:ext cx="9472385" cy="557446"/>
      </dsp:txXfrm>
    </dsp:sp>
    <dsp:sp modelId="{6ED6EE38-15BF-4971-8296-FC549B4EAEEA}">
      <dsp:nvSpPr>
        <dsp:cNvPr id="0" name=""/>
        <dsp:cNvSpPr/>
      </dsp:nvSpPr>
      <dsp:spPr>
        <a:xfrm>
          <a:off x="0" y="1449581"/>
          <a:ext cx="9532699" cy="617760"/>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Describe the steps to install Linux, login and switching of users in multiusers.</a:t>
          </a:r>
          <a:endParaRPr lang="en-IN" sz="2000" kern="1200" dirty="0">
            <a:latin typeface="Times New Roman" panose="02020603050405020304" pitchFamily="18" charset="0"/>
            <a:cs typeface="Times New Roman" panose="02020603050405020304" pitchFamily="18" charset="0"/>
          </a:endParaRPr>
        </a:p>
      </dsp:txBody>
      <dsp:txXfrm>
        <a:off x="30157" y="1479738"/>
        <a:ext cx="9472385" cy="557446"/>
      </dsp:txXfrm>
    </dsp:sp>
    <dsp:sp modelId="{A837FF90-D938-46B2-B0AF-06A30BDBEE6E}">
      <dsp:nvSpPr>
        <dsp:cNvPr id="0" name=""/>
        <dsp:cNvSpPr/>
      </dsp:nvSpPr>
      <dsp:spPr>
        <a:xfrm>
          <a:off x="0" y="2162381"/>
          <a:ext cx="9532699" cy="61776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Describe the Linux kernel, date and time configuration.</a:t>
          </a:r>
          <a:endParaRPr lang="en-IN" sz="2000" kern="1200" dirty="0" smtClean="0">
            <a:latin typeface="Times New Roman" panose="02020603050405020304" pitchFamily="18" charset="0"/>
            <a:cs typeface="Times New Roman" panose="02020603050405020304" pitchFamily="18" charset="0"/>
          </a:endParaRPr>
        </a:p>
      </dsp:txBody>
      <dsp:txXfrm>
        <a:off x="30157" y="2192538"/>
        <a:ext cx="9472385" cy="557446"/>
      </dsp:txXfrm>
    </dsp:sp>
    <dsp:sp modelId="{4DE2DB1B-2B32-4804-A8F9-1D771B1A31B3}">
      <dsp:nvSpPr>
        <dsp:cNvPr id="0" name=""/>
        <dsp:cNvSpPr/>
      </dsp:nvSpPr>
      <dsp:spPr>
        <a:xfrm>
          <a:off x="0" y="2875181"/>
          <a:ext cx="9532699" cy="61776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Outline the shell and bash features.</a:t>
          </a:r>
          <a:endParaRPr lang="en-IN" sz="2000" kern="1200" dirty="0">
            <a:latin typeface="Times New Roman" panose="02020603050405020304" pitchFamily="18" charset="0"/>
            <a:cs typeface="Times New Roman" panose="02020603050405020304" pitchFamily="18" charset="0"/>
          </a:endParaRPr>
        </a:p>
      </dsp:txBody>
      <dsp:txXfrm>
        <a:off x="30157" y="2905338"/>
        <a:ext cx="9472385" cy="55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749458" cy="617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54138"/>
        <a:ext cx="689144" cy="557446"/>
      </dsp:txXfrm>
    </dsp:sp>
    <dsp:sp modelId="{DC1F7107-5224-4D44-AEA4-9B4DE74850D9}">
      <dsp:nvSpPr>
        <dsp:cNvPr id="0" name=""/>
        <dsp:cNvSpPr/>
      </dsp:nvSpPr>
      <dsp:spPr>
        <a:xfrm>
          <a:off x="0" y="736781"/>
          <a:ext cx="749458" cy="61776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766938"/>
        <a:ext cx="689144" cy="557446"/>
      </dsp:txXfrm>
    </dsp:sp>
    <dsp:sp modelId="{20C26BE7-50DA-4254-B3AB-CA85D6C8DBC7}">
      <dsp:nvSpPr>
        <dsp:cNvPr id="0" name=""/>
        <dsp:cNvSpPr/>
      </dsp:nvSpPr>
      <dsp:spPr>
        <a:xfrm>
          <a:off x="0" y="1449581"/>
          <a:ext cx="749458" cy="617760"/>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1479738"/>
        <a:ext cx="689144" cy="557446"/>
      </dsp:txXfrm>
    </dsp:sp>
    <dsp:sp modelId="{06845FDC-15E5-449E-82AE-AB1137DE7F29}">
      <dsp:nvSpPr>
        <dsp:cNvPr id="0" name=""/>
        <dsp:cNvSpPr/>
      </dsp:nvSpPr>
      <dsp:spPr>
        <a:xfrm>
          <a:off x="0" y="2162381"/>
          <a:ext cx="749458" cy="61776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192538"/>
        <a:ext cx="689144" cy="557446"/>
      </dsp:txXfrm>
    </dsp:sp>
    <dsp:sp modelId="{9B5B8C99-529D-45FB-823E-B36FE9FBDB88}">
      <dsp:nvSpPr>
        <dsp:cNvPr id="0" name=""/>
        <dsp:cNvSpPr/>
      </dsp:nvSpPr>
      <dsp:spPr>
        <a:xfrm>
          <a:off x="0" y="2875181"/>
          <a:ext cx="749458" cy="61776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905338"/>
        <a:ext cx="689144"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9532699" cy="617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About Operating System and its various types.</a:t>
          </a:r>
          <a:endParaRPr lang="en-US" sz="2000" kern="1200" dirty="0"/>
        </a:p>
      </dsp:txBody>
      <dsp:txXfrm>
        <a:off x="30157" y="54138"/>
        <a:ext cx="9472385" cy="557446"/>
      </dsp:txXfrm>
    </dsp:sp>
    <dsp:sp modelId="{FFB08004-DA6A-4FB5-A179-B49962B839CC}">
      <dsp:nvSpPr>
        <dsp:cNvPr id="0" name=""/>
        <dsp:cNvSpPr/>
      </dsp:nvSpPr>
      <dsp:spPr>
        <a:xfrm>
          <a:off x="0" y="736781"/>
          <a:ext cx="9532699" cy="617760"/>
        </a:xfrm>
        <a:prstGeom prst="round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The history of Linux, its flavours &amp; benefits, etc.</a:t>
          </a:r>
          <a:endParaRPr lang="en-IN" sz="2000" kern="1200" dirty="0">
            <a:latin typeface="Times New Roman" panose="02020603050405020304" pitchFamily="18" charset="0"/>
            <a:cs typeface="Times New Roman" panose="02020603050405020304" pitchFamily="18" charset="0"/>
          </a:endParaRPr>
        </a:p>
      </dsp:txBody>
      <dsp:txXfrm>
        <a:off x="30157" y="766938"/>
        <a:ext cx="9472385" cy="557446"/>
      </dsp:txXfrm>
    </dsp:sp>
    <dsp:sp modelId="{5273EF00-95C5-46B6-BB39-5B9C569D9FB3}">
      <dsp:nvSpPr>
        <dsp:cNvPr id="0" name=""/>
        <dsp:cNvSpPr/>
      </dsp:nvSpPr>
      <dsp:spPr>
        <a:xfrm>
          <a:off x="0" y="1449581"/>
          <a:ext cx="9532699" cy="61776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The installation steps, login &amp; switching of users in multiusers.</a:t>
          </a:r>
          <a:endParaRPr lang="en-IN" sz="2000" kern="1200" dirty="0" smtClean="0">
            <a:latin typeface="Times New Roman" panose="02020603050405020304" pitchFamily="18" charset="0"/>
            <a:cs typeface="Times New Roman" panose="02020603050405020304" pitchFamily="18" charset="0"/>
          </a:endParaRPr>
        </a:p>
      </dsp:txBody>
      <dsp:txXfrm>
        <a:off x="30157" y="1479738"/>
        <a:ext cx="9472385" cy="557446"/>
      </dsp:txXfrm>
    </dsp:sp>
    <dsp:sp modelId="{7FA3E2DB-1A57-4E9A-858B-5F0898B94662}">
      <dsp:nvSpPr>
        <dsp:cNvPr id="0" name=""/>
        <dsp:cNvSpPr/>
      </dsp:nvSpPr>
      <dsp:spPr>
        <a:xfrm>
          <a:off x="0" y="2162381"/>
          <a:ext cx="9532699" cy="617760"/>
        </a:xfrm>
        <a:prstGeom prst="round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About the Linux kernel, date and time configuration.</a:t>
          </a:r>
          <a:endParaRPr lang="en-IN" sz="2000" kern="1200" dirty="0" smtClean="0">
            <a:latin typeface="Times New Roman" panose="02020603050405020304" pitchFamily="18" charset="0"/>
            <a:cs typeface="Times New Roman" panose="02020603050405020304" pitchFamily="18" charset="0"/>
          </a:endParaRPr>
        </a:p>
      </dsp:txBody>
      <dsp:txXfrm>
        <a:off x="30157" y="2192538"/>
        <a:ext cx="9472385" cy="557446"/>
      </dsp:txXfrm>
    </dsp:sp>
    <dsp:sp modelId="{3F86A188-EDD0-408E-A3A6-73E24083FB64}">
      <dsp:nvSpPr>
        <dsp:cNvPr id="0" name=""/>
        <dsp:cNvSpPr/>
      </dsp:nvSpPr>
      <dsp:spPr>
        <a:xfrm>
          <a:off x="0" y="2875181"/>
          <a:ext cx="9532699" cy="61776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The shell and bash features.</a:t>
          </a:r>
          <a:endParaRPr lang="en-IN" sz="2000" kern="1200" dirty="0">
            <a:latin typeface="Times New Roman" panose="02020603050405020304" pitchFamily="18" charset="0"/>
            <a:cs typeface="Times New Roman" panose="02020603050405020304" pitchFamily="18" charset="0"/>
          </a:endParaRPr>
        </a:p>
      </dsp:txBody>
      <dsp:txXfrm>
        <a:off x="30157" y="2905338"/>
        <a:ext cx="9472385" cy="557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749458" cy="617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54138"/>
        <a:ext cx="689144" cy="557446"/>
      </dsp:txXfrm>
    </dsp:sp>
    <dsp:sp modelId="{DC1F7107-5224-4D44-AEA4-9B4DE74850D9}">
      <dsp:nvSpPr>
        <dsp:cNvPr id="0" name=""/>
        <dsp:cNvSpPr/>
      </dsp:nvSpPr>
      <dsp:spPr>
        <a:xfrm>
          <a:off x="0" y="736781"/>
          <a:ext cx="749458" cy="617760"/>
        </a:xfrm>
        <a:prstGeom prst="round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766938"/>
        <a:ext cx="689144" cy="557446"/>
      </dsp:txXfrm>
    </dsp:sp>
    <dsp:sp modelId="{20C26BE7-50DA-4254-B3AB-CA85D6C8DBC7}">
      <dsp:nvSpPr>
        <dsp:cNvPr id="0" name=""/>
        <dsp:cNvSpPr/>
      </dsp:nvSpPr>
      <dsp:spPr>
        <a:xfrm>
          <a:off x="0" y="1449581"/>
          <a:ext cx="749458" cy="61776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1479738"/>
        <a:ext cx="689144" cy="557446"/>
      </dsp:txXfrm>
    </dsp:sp>
    <dsp:sp modelId="{06845FDC-15E5-449E-82AE-AB1137DE7F29}">
      <dsp:nvSpPr>
        <dsp:cNvPr id="0" name=""/>
        <dsp:cNvSpPr/>
      </dsp:nvSpPr>
      <dsp:spPr>
        <a:xfrm>
          <a:off x="0" y="2162381"/>
          <a:ext cx="749458" cy="617760"/>
        </a:xfrm>
        <a:prstGeom prst="round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192538"/>
        <a:ext cx="689144" cy="557446"/>
      </dsp:txXfrm>
    </dsp:sp>
    <dsp:sp modelId="{9B5B8C99-529D-45FB-823E-B36FE9FBDB88}">
      <dsp:nvSpPr>
        <dsp:cNvPr id="0" name=""/>
        <dsp:cNvSpPr/>
      </dsp:nvSpPr>
      <dsp:spPr>
        <a:xfrm>
          <a:off x="0" y="2875181"/>
          <a:ext cx="749458" cy="61776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905338"/>
        <a:ext cx="689144" cy="55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A126-93E5-42C6-B64C-E7DAB19DCF17}">
      <dsp:nvSpPr>
        <dsp:cNvPr id="0" name=""/>
        <dsp:cNvSpPr/>
      </dsp:nvSpPr>
      <dsp:spPr>
        <a:xfrm>
          <a:off x="0" y="0"/>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C77149-83D2-4C0C-BC3F-998D6D76E30C}">
      <dsp:nvSpPr>
        <dsp:cNvPr id="0" name=""/>
        <dsp:cNvSpPr/>
      </dsp:nvSpPr>
      <dsp:spPr>
        <a:xfrm>
          <a:off x="0" y="0"/>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1.    	Introduction to Operating System</a:t>
          </a:r>
          <a:endParaRPr lang="en-US" sz="2000" kern="1200" dirty="0">
            <a:solidFill>
              <a:schemeClr val="tx1"/>
            </a:solidFill>
          </a:endParaRPr>
        </a:p>
      </dsp:txBody>
      <dsp:txXfrm>
        <a:off x="0" y="0"/>
        <a:ext cx="6106686" cy="338666"/>
      </dsp:txXfrm>
    </dsp:sp>
    <dsp:sp modelId="{94716FB0-452C-4902-817F-85383698D778}">
      <dsp:nvSpPr>
        <dsp:cNvPr id="0" name=""/>
        <dsp:cNvSpPr/>
      </dsp:nvSpPr>
      <dsp:spPr>
        <a:xfrm>
          <a:off x="0" y="338666"/>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E528AD-B7B4-4B91-8C77-A35C4D749F1D}">
      <dsp:nvSpPr>
        <dsp:cNvPr id="0" name=""/>
        <dsp:cNvSpPr/>
      </dsp:nvSpPr>
      <dsp:spPr>
        <a:xfrm>
          <a:off x="0" y="338666"/>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2.    	Types of Operating System</a:t>
          </a:r>
        </a:p>
      </dsp:txBody>
      <dsp:txXfrm>
        <a:off x="0" y="338666"/>
        <a:ext cx="6106686" cy="338666"/>
      </dsp:txXfrm>
    </dsp:sp>
    <dsp:sp modelId="{F327678D-1FE8-454B-AAE5-C019485886EE}">
      <dsp:nvSpPr>
        <dsp:cNvPr id="0" name=""/>
        <dsp:cNvSpPr/>
      </dsp:nvSpPr>
      <dsp:spPr>
        <a:xfrm>
          <a:off x="0" y="677333"/>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A47CE9-8960-4846-A074-1529E62EA230}">
      <dsp:nvSpPr>
        <dsp:cNvPr id="0" name=""/>
        <dsp:cNvSpPr/>
      </dsp:nvSpPr>
      <dsp:spPr>
        <a:xfrm>
          <a:off x="0" y="677333"/>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3.    	Multi user Operating System</a:t>
          </a:r>
        </a:p>
      </dsp:txBody>
      <dsp:txXfrm>
        <a:off x="0" y="677333"/>
        <a:ext cx="6106686" cy="338666"/>
      </dsp:txXfrm>
    </dsp:sp>
    <dsp:sp modelId="{5C388D5D-2887-4D42-8ECE-7A347701FFCC}">
      <dsp:nvSpPr>
        <dsp:cNvPr id="0" name=""/>
        <dsp:cNvSpPr/>
      </dsp:nvSpPr>
      <dsp:spPr>
        <a:xfrm>
          <a:off x="0" y="1016000"/>
          <a:ext cx="610668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BD4CCC5-7DE7-4DAC-A52D-B7ED31D3D591}">
      <dsp:nvSpPr>
        <dsp:cNvPr id="0" name=""/>
        <dsp:cNvSpPr/>
      </dsp:nvSpPr>
      <dsp:spPr>
        <a:xfrm>
          <a:off x="0" y="1016000"/>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4.   	Open source licensing</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0" y="1016000"/>
        <a:ext cx="6106686" cy="338666"/>
      </dsp:txXfrm>
    </dsp:sp>
    <dsp:sp modelId="{2A9017C4-EA9D-461A-8C38-96A19F3D4B66}">
      <dsp:nvSpPr>
        <dsp:cNvPr id="0" name=""/>
        <dsp:cNvSpPr/>
      </dsp:nvSpPr>
      <dsp:spPr>
        <a:xfrm>
          <a:off x="0" y="1354666"/>
          <a:ext cx="61066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22E0D1D-44F8-479F-9793-3D4448885DCD}">
      <dsp:nvSpPr>
        <dsp:cNvPr id="0" name=""/>
        <dsp:cNvSpPr/>
      </dsp:nvSpPr>
      <dsp:spPr>
        <a:xfrm>
          <a:off x="0" y="1354666"/>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5.    	Linux</a:t>
          </a:r>
        </a:p>
      </dsp:txBody>
      <dsp:txXfrm>
        <a:off x="0" y="1354666"/>
        <a:ext cx="6106686" cy="338666"/>
      </dsp:txXfrm>
    </dsp:sp>
    <dsp:sp modelId="{312333A2-164F-4D3F-845A-C3EF5B908DFC}">
      <dsp:nvSpPr>
        <dsp:cNvPr id="0" name=""/>
        <dsp:cNvSpPr/>
      </dsp:nvSpPr>
      <dsp:spPr>
        <a:xfrm>
          <a:off x="0" y="1693333"/>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FC2E1F2-F1F5-4003-891B-89660A5B17C0}">
      <dsp:nvSpPr>
        <dsp:cNvPr id="0" name=""/>
        <dsp:cNvSpPr/>
      </dsp:nvSpPr>
      <dsp:spPr>
        <a:xfrm>
          <a:off x="0" y="1693333"/>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6.    	History of  Linux</a:t>
          </a:r>
        </a:p>
      </dsp:txBody>
      <dsp:txXfrm>
        <a:off x="0" y="1693333"/>
        <a:ext cx="6106686" cy="338666"/>
      </dsp:txXfrm>
    </dsp:sp>
    <dsp:sp modelId="{EF1CAC1B-1A95-4EDC-A920-2F2FBB3F75DD}">
      <dsp:nvSpPr>
        <dsp:cNvPr id="0" name=""/>
        <dsp:cNvSpPr/>
      </dsp:nvSpPr>
      <dsp:spPr>
        <a:xfrm>
          <a:off x="0" y="2032000"/>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E97B71-A10B-49E2-B9E7-7D0CFFF94D42}">
      <dsp:nvSpPr>
        <dsp:cNvPr id="0" name=""/>
        <dsp:cNvSpPr/>
      </dsp:nvSpPr>
      <dsp:spPr>
        <a:xfrm>
          <a:off x="0" y="2032000"/>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7.    	Unix vs. Linux</a:t>
          </a:r>
        </a:p>
      </dsp:txBody>
      <dsp:txXfrm>
        <a:off x="0" y="2032000"/>
        <a:ext cx="6106686" cy="338666"/>
      </dsp:txXfrm>
    </dsp:sp>
    <dsp:sp modelId="{49CFC116-BAE1-44C6-8CA9-A12E1B6A3A3A}">
      <dsp:nvSpPr>
        <dsp:cNvPr id="0" name=""/>
        <dsp:cNvSpPr/>
      </dsp:nvSpPr>
      <dsp:spPr>
        <a:xfrm>
          <a:off x="0" y="2370666"/>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443EA26-E1F7-4679-BABB-DC8B87FCFD84}">
      <dsp:nvSpPr>
        <dsp:cNvPr id="0" name=""/>
        <dsp:cNvSpPr/>
      </dsp:nvSpPr>
      <dsp:spPr>
        <a:xfrm>
          <a:off x="0" y="2370666"/>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8.   	Flavours of Linux</a:t>
          </a:r>
        </a:p>
      </dsp:txBody>
      <dsp:txXfrm>
        <a:off x="0" y="2370666"/>
        <a:ext cx="6106686" cy="338666"/>
      </dsp:txXfrm>
    </dsp:sp>
    <dsp:sp modelId="{4E933033-FB56-4E28-B87C-5910783BB52E}">
      <dsp:nvSpPr>
        <dsp:cNvPr id="0" name=""/>
        <dsp:cNvSpPr/>
      </dsp:nvSpPr>
      <dsp:spPr>
        <a:xfrm>
          <a:off x="0" y="2709333"/>
          <a:ext cx="610668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A19FEFA-960C-4138-B0D6-0508C61D4BCC}">
      <dsp:nvSpPr>
        <dsp:cNvPr id="0" name=""/>
        <dsp:cNvSpPr/>
      </dsp:nvSpPr>
      <dsp:spPr>
        <a:xfrm>
          <a:off x="0" y="2709333"/>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9.    	Benefits and characteristics of Linux</a:t>
          </a:r>
        </a:p>
      </dsp:txBody>
      <dsp:txXfrm>
        <a:off x="0" y="2709333"/>
        <a:ext cx="6106686" cy="338666"/>
      </dsp:txXfrm>
    </dsp:sp>
    <dsp:sp modelId="{295B509B-F72E-4153-A2CB-B18EC82AE128}">
      <dsp:nvSpPr>
        <dsp:cNvPr id="0" name=""/>
        <dsp:cNvSpPr/>
      </dsp:nvSpPr>
      <dsp:spPr>
        <a:xfrm>
          <a:off x="0" y="3048000"/>
          <a:ext cx="61066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502A882-EA1D-4C27-AFA5-7CCF75E2C4EE}">
      <dsp:nvSpPr>
        <dsp:cNvPr id="0" name=""/>
        <dsp:cNvSpPr/>
      </dsp:nvSpPr>
      <dsp:spPr>
        <a:xfrm>
          <a:off x="0" y="3048000"/>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10. 	Installation of Linux</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0" y="3048000"/>
        <a:ext cx="6106686" cy="338666"/>
      </dsp:txXfrm>
    </dsp:sp>
    <dsp:sp modelId="{EA8D8004-3BFE-4EDE-B597-FB29128EE7FE}">
      <dsp:nvSpPr>
        <dsp:cNvPr id="0" name=""/>
        <dsp:cNvSpPr/>
      </dsp:nvSpPr>
      <dsp:spPr>
        <a:xfrm>
          <a:off x="0" y="3386666"/>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732E607-AC53-44D5-842A-EE57F7039AC3}">
      <dsp:nvSpPr>
        <dsp:cNvPr id="0" name=""/>
        <dsp:cNvSpPr/>
      </dsp:nvSpPr>
      <dsp:spPr>
        <a:xfrm>
          <a:off x="0" y="3386666"/>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11.  	Linux booting process</a:t>
          </a:r>
        </a:p>
      </dsp:txBody>
      <dsp:txXfrm>
        <a:off x="0" y="3386666"/>
        <a:ext cx="6106686" cy="338666"/>
      </dsp:txXfrm>
    </dsp:sp>
    <dsp:sp modelId="{29CFFCEA-44C2-4960-BF2F-87B98B7AD859}">
      <dsp:nvSpPr>
        <dsp:cNvPr id="0" name=""/>
        <dsp:cNvSpPr/>
      </dsp:nvSpPr>
      <dsp:spPr>
        <a:xfrm>
          <a:off x="0" y="3725333"/>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102A519-3EAC-48E0-B4CB-30711D20417D}">
      <dsp:nvSpPr>
        <dsp:cNvPr id="0" name=""/>
        <dsp:cNvSpPr/>
      </dsp:nvSpPr>
      <dsp:spPr>
        <a:xfrm>
          <a:off x="0" y="3725333"/>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12.  	Log in and switch users in multiuser run levels</a:t>
          </a:r>
        </a:p>
      </dsp:txBody>
      <dsp:txXfrm>
        <a:off x="0" y="3725333"/>
        <a:ext cx="6106686" cy="338666"/>
      </dsp:txXfrm>
    </dsp:sp>
    <dsp:sp modelId="{996FB4C7-8D54-49D8-8761-1848467F7A2C}">
      <dsp:nvSpPr>
        <dsp:cNvPr id="0" name=""/>
        <dsp:cNvSpPr/>
      </dsp:nvSpPr>
      <dsp:spPr>
        <a:xfrm>
          <a:off x="0" y="4064000"/>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A7BC81-A16F-4DE2-90D9-6A7BD7D09AB8}">
      <dsp:nvSpPr>
        <dsp:cNvPr id="0" name=""/>
        <dsp:cNvSpPr/>
      </dsp:nvSpPr>
      <dsp:spPr>
        <a:xfrm>
          <a:off x="0" y="4064000"/>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13.  	Shell and bash features</a:t>
          </a:r>
        </a:p>
      </dsp:txBody>
      <dsp:txXfrm>
        <a:off x="0" y="4064000"/>
        <a:ext cx="6106686" cy="338666"/>
      </dsp:txXfrm>
    </dsp:sp>
    <dsp:sp modelId="{1D92C8E0-E1CA-4655-8387-82F5B5CE81A6}">
      <dsp:nvSpPr>
        <dsp:cNvPr id="0" name=""/>
        <dsp:cNvSpPr/>
      </dsp:nvSpPr>
      <dsp:spPr>
        <a:xfrm>
          <a:off x="0" y="4402666"/>
          <a:ext cx="610668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9F3F9D-C459-46AD-B2ED-799E4EA8DE1D}">
      <dsp:nvSpPr>
        <dsp:cNvPr id="0" name=""/>
        <dsp:cNvSpPr/>
      </dsp:nvSpPr>
      <dsp:spPr>
        <a:xfrm>
          <a:off x="0" y="4402666"/>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14. 	Linux kernel</a:t>
          </a:r>
        </a:p>
      </dsp:txBody>
      <dsp:txXfrm>
        <a:off x="0" y="4402666"/>
        <a:ext cx="6106686" cy="338666"/>
      </dsp:txXfrm>
    </dsp:sp>
    <dsp:sp modelId="{9689AC8D-9145-412F-93A4-E963603E50E7}">
      <dsp:nvSpPr>
        <dsp:cNvPr id="0" name=""/>
        <dsp:cNvSpPr/>
      </dsp:nvSpPr>
      <dsp:spPr>
        <a:xfrm>
          <a:off x="0" y="4741333"/>
          <a:ext cx="61066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63EC926-7A30-4094-BDF1-7ED4C1B44D49}">
      <dsp:nvSpPr>
        <dsp:cNvPr id="0" name=""/>
        <dsp:cNvSpPr/>
      </dsp:nvSpPr>
      <dsp:spPr>
        <a:xfrm>
          <a:off x="0" y="4741333"/>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15.  	SUDO vs. SU</a:t>
          </a:r>
        </a:p>
      </dsp:txBody>
      <dsp:txXfrm>
        <a:off x="0" y="4741333"/>
        <a:ext cx="6106686" cy="338666"/>
      </dsp:txXfrm>
    </dsp:sp>
    <dsp:sp modelId="{6976D633-7DC5-4CFC-B838-B61281A47D14}">
      <dsp:nvSpPr>
        <dsp:cNvPr id="0" name=""/>
        <dsp:cNvSpPr/>
      </dsp:nvSpPr>
      <dsp:spPr>
        <a:xfrm>
          <a:off x="0" y="5080000"/>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3AB16A6-9265-4029-9227-A37667B300EF}">
      <dsp:nvSpPr>
        <dsp:cNvPr id="0" name=""/>
        <dsp:cNvSpPr/>
      </dsp:nvSpPr>
      <dsp:spPr>
        <a:xfrm>
          <a:off x="0" y="5080000"/>
          <a:ext cx="6106686" cy="33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solidFill>
                <a:schemeClr val="tx1"/>
              </a:solidFill>
              <a:latin typeface="Times New Roman" panose="02020603050405020304" pitchFamily="18" charset="0"/>
              <a:cs typeface="Times New Roman" panose="02020603050405020304" pitchFamily="18" charset="0"/>
            </a:rPr>
            <a:t>16.  	Date and time configuration – Linux run levels</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0" y="5080000"/>
        <a:ext cx="6106686" cy="338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4F7A7-AB8F-4EDB-B923-E9A35CD990C1}">
      <dsp:nvSpPr>
        <dsp:cNvPr id="0" name=""/>
        <dsp:cNvSpPr/>
      </dsp:nvSpPr>
      <dsp:spPr>
        <a:xfrm>
          <a:off x="0" y="6789"/>
          <a:ext cx="8128000" cy="54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smtClean="0">
              <a:latin typeface="Times New Roman" panose="02020603050405020304" pitchFamily="18" charset="0"/>
              <a:cs typeface="Times New Roman" panose="02020603050405020304" pitchFamily="18" charset="0"/>
            </a:rPr>
            <a:t>Based on Tasks</a:t>
          </a:r>
          <a:endParaRPr lang="en-US" sz="2200" b="0" i="0" kern="1200" dirty="0"/>
        </a:p>
      </dsp:txBody>
      <dsp:txXfrm>
        <a:off x="26387" y="33176"/>
        <a:ext cx="8075226" cy="487766"/>
      </dsp:txXfrm>
    </dsp:sp>
    <dsp:sp modelId="{6BDCA300-1FAF-4E67-811C-8179FAE216B1}">
      <dsp:nvSpPr>
        <dsp:cNvPr id="0" name=""/>
        <dsp:cNvSpPr/>
      </dsp:nvSpPr>
      <dsp:spPr>
        <a:xfrm>
          <a:off x="0" y="547329"/>
          <a:ext cx="8128000" cy="63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Single/ </a:t>
          </a:r>
          <a:r>
            <a:rPr lang="en-US" sz="2000" b="0" i="0" kern="1200" dirty="0" err="1" smtClean="0">
              <a:latin typeface="Times New Roman" panose="02020603050405020304" pitchFamily="18" charset="0"/>
              <a:cs typeface="Times New Roman" panose="02020603050405020304" pitchFamily="18" charset="0"/>
            </a:rPr>
            <a:t>Uni</a:t>
          </a:r>
          <a:r>
            <a:rPr lang="en-US" sz="2000" b="0" i="0" kern="1200" dirty="0" smtClean="0">
              <a:latin typeface="Times New Roman" panose="02020603050405020304" pitchFamily="18" charset="0"/>
              <a:cs typeface="Times New Roman" panose="02020603050405020304" pitchFamily="18" charset="0"/>
            </a:rPr>
            <a:t>-tasking</a:t>
          </a:r>
          <a:endParaRPr lang="en-US" sz="2000" b="0" i="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Multi tasking</a:t>
          </a:r>
          <a:endParaRPr lang="en-US" sz="2000" b="0" i="0" kern="1200" dirty="0">
            <a:latin typeface="Times New Roman" panose="02020603050405020304" pitchFamily="18" charset="0"/>
            <a:cs typeface="Times New Roman" panose="02020603050405020304" pitchFamily="18" charset="0"/>
          </a:endParaRPr>
        </a:p>
      </dsp:txBody>
      <dsp:txXfrm>
        <a:off x="0" y="547329"/>
        <a:ext cx="8128000" cy="637560"/>
      </dsp:txXfrm>
    </dsp:sp>
    <dsp:sp modelId="{45726A25-0EBE-4672-AB01-EE6A776685C0}">
      <dsp:nvSpPr>
        <dsp:cNvPr id="0" name=""/>
        <dsp:cNvSpPr/>
      </dsp:nvSpPr>
      <dsp:spPr>
        <a:xfrm>
          <a:off x="0" y="1184889"/>
          <a:ext cx="8128000" cy="54054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smtClean="0">
              <a:latin typeface="Times New Roman" panose="02020603050405020304" pitchFamily="18" charset="0"/>
              <a:cs typeface="Times New Roman" panose="02020603050405020304" pitchFamily="18" charset="0"/>
            </a:rPr>
            <a:t>Based on Users</a:t>
          </a:r>
        </a:p>
      </dsp:txBody>
      <dsp:txXfrm>
        <a:off x="26387" y="1211276"/>
        <a:ext cx="8075226" cy="487766"/>
      </dsp:txXfrm>
    </dsp:sp>
    <dsp:sp modelId="{05C28B29-1D24-458E-98C0-5DB138101A1D}">
      <dsp:nvSpPr>
        <dsp:cNvPr id="0" name=""/>
        <dsp:cNvSpPr/>
      </dsp:nvSpPr>
      <dsp:spPr>
        <a:xfrm>
          <a:off x="0" y="1725429"/>
          <a:ext cx="8128000" cy="63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Single User</a:t>
          </a:r>
          <a:endParaRPr lang="en-US" sz="2000" b="0" i="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Multi User</a:t>
          </a:r>
          <a:endParaRPr lang="en-US" sz="2000" b="0" i="0" kern="1200" dirty="0">
            <a:latin typeface="Times New Roman" panose="02020603050405020304" pitchFamily="18" charset="0"/>
            <a:cs typeface="Times New Roman" panose="02020603050405020304" pitchFamily="18" charset="0"/>
          </a:endParaRPr>
        </a:p>
      </dsp:txBody>
      <dsp:txXfrm>
        <a:off x="0" y="1725429"/>
        <a:ext cx="8128000" cy="637560"/>
      </dsp:txXfrm>
    </dsp:sp>
    <dsp:sp modelId="{3D1C639E-18CD-4942-B9B0-6F49AAC700A8}">
      <dsp:nvSpPr>
        <dsp:cNvPr id="0" name=""/>
        <dsp:cNvSpPr/>
      </dsp:nvSpPr>
      <dsp:spPr>
        <a:xfrm>
          <a:off x="0" y="2362989"/>
          <a:ext cx="8128000" cy="540540"/>
        </a:xfrm>
        <a:prstGeom prst="round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smtClean="0">
              <a:latin typeface="Times New Roman" panose="02020603050405020304" pitchFamily="18" charset="0"/>
              <a:cs typeface="Times New Roman" panose="02020603050405020304" pitchFamily="18" charset="0"/>
            </a:rPr>
            <a:t>Based on Processing</a:t>
          </a:r>
          <a:endParaRPr lang="en-US" sz="2200" b="0" i="0" kern="1200" dirty="0" smtClean="0">
            <a:latin typeface="Times New Roman" panose="02020603050405020304" pitchFamily="18" charset="0"/>
            <a:cs typeface="Times New Roman" panose="02020603050405020304" pitchFamily="18" charset="0"/>
          </a:endParaRPr>
        </a:p>
      </dsp:txBody>
      <dsp:txXfrm>
        <a:off x="26387" y="2389376"/>
        <a:ext cx="8075226" cy="487766"/>
      </dsp:txXfrm>
    </dsp:sp>
    <dsp:sp modelId="{84194175-9025-4CEE-BF4E-6BF4A863F720}">
      <dsp:nvSpPr>
        <dsp:cNvPr id="0" name=""/>
        <dsp:cNvSpPr/>
      </dsp:nvSpPr>
      <dsp:spPr>
        <a:xfrm>
          <a:off x="0" y="2903529"/>
          <a:ext cx="8128000"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Serial Processing</a:t>
          </a:r>
          <a:endParaRPr lang="en-US" sz="2000" b="0" i="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Batch Processing</a:t>
          </a:r>
          <a:endParaRPr lang="en-US" sz="2000" b="0" i="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Multi processing</a:t>
          </a:r>
          <a:endParaRPr lang="en-US" sz="2000" b="0" i="0" kern="1200" dirty="0">
            <a:latin typeface="Times New Roman" panose="02020603050405020304" pitchFamily="18" charset="0"/>
            <a:cs typeface="Times New Roman" panose="02020603050405020304" pitchFamily="18" charset="0"/>
          </a:endParaRPr>
        </a:p>
      </dsp:txBody>
      <dsp:txXfrm>
        <a:off x="0" y="2903529"/>
        <a:ext cx="8128000" cy="956340"/>
      </dsp:txXfrm>
    </dsp:sp>
    <dsp:sp modelId="{BB47A8D3-3004-479B-842B-B2F9A424DBF6}">
      <dsp:nvSpPr>
        <dsp:cNvPr id="0" name=""/>
        <dsp:cNvSpPr/>
      </dsp:nvSpPr>
      <dsp:spPr>
        <a:xfrm>
          <a:off x="0" y="3876924"/>
          <a:ext cx="8128000" cy="540540"/>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smtClean="0">
              <a:latin typeface="Times New Roman" panose="02020603050405020304" pitchFamily="18" charset="0"/>
              <a:cs typeface="Times New Roman" panose="02020603050405020304" pitchFamily="18" charset="0"/>
            </a:rPr>
            <a:t>Some others</a:t>
          </a:r>
          <a:endParaRPr lang="en-US" sz="2200" b="0" i="0" kern="1200" dirty="0">
            <a:latin typeface="Times New Roman" panose="02020603050405020304" pitchFamily="18" charset="0"/>
            <a:cs typeface="Times New Roman" panose="02020603050405020304" pitchFamily="18" charset="0"/>
          </a:endParaRPr>
        </a:p>
      </dsp:txBody>
      <dsp:txXfrm>
        <a:off x="26387" y="3903311"/>
        <a:ext cx="8075226" cy="487766"/>
      </dsp:txXfrm>
    </dsp:sp>
    <dsp:sp modelId="{492F0F74-DABC-4B23-9CCF-CF433F232EAA}">
      <dsp:nvSpPr>
        <dsp:cNvPr id="0" name=""/>
        <dsp:cNvSpPr/>
      </dsp:nvSpPr>
      <dsp:spPr>
        <a:xfrm>
          <a:off x="0" y="4407199"/>
          <a:ext cx="8128000" cy="63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Timesharing OS</a:t>
          </a:r>
        </a:p>
        <a:p>
          <a:pPr marL="228600" lvl="1" indent="-228600" algn="l" defTabSz="889000">
            <a:lnSpc>
              <a:spcPct val="90000"/>
            </a:lnSpc>
            <a:spcBef>
              <a:spcPct val="0"/>
            </a:spcBef>
            <a:spcAft>
              <a:spcPct val="20000"/>
            </a:spcAft>
            <a:buChar char="••"/>
          </a:pPr>
          <a:r>
            <a:rPr lang="en-US" sz="2000" b="0" i="0" kern="1200" dirty="0" smtClean="0">
              <a:latin typeface="Times New Roman" panose="02020603050405020304" pitchFamily="18" charset="0"/>
              <a:cs typeface="Times New Roman" panose="02020603050405020304" pitchFamily="18" charset="0"/>
            </a:rPr>
            <a:t>Distributed OS</a:t>
          </a:r>
        </a:p>
      </dsp:txBody>
      <dsp:txXfrm>
        <a:off x="0" y="4407199"/>
        <a:ext cx="8128000" cy="637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08-08-2019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a:t>
            </a:fld>
            <a:endParaRPr lang="en-IN" dirty="0"/>
          </a:p>
        </p:txBody>
      </p:sp>
    </p:spTree>
    <p:extLst>
      <p:ext uri="{BB962C8B-B14F-4D97-AF65-F5344CB8AC3E}">
        <p14:creationId xmlns:p14="http://schemas.microsoft.com/office/powerpoint/2010/main" val="407057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Operating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 operating system, or "OS," is a software that communicates with the hardware and allows other programs to run.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 operating system is comprised of system software, or the fundamental files your computer needs to boot up and function.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Every desktop computer, tablet, and smart-phone includes an operating system that provides basic functionality for the device.</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1" i="0" u="none" strike="noStrike" kern="1200" cap="none" spc="0" normalizeH="0" baseline="0" noProof="0" dirty="0" smtClean="0">
                <a:ln>
                  <a:noFill/>
                </a:ln>
                <a:solidFill>
                  <a:prstClr val="black"/>
                </a:solidFill>
                <a:effectLst/>
                <a:uLnTx/>
                <a:uFillTx/>
                <a:latin typeface="+mn-lt"/>
                <a:ea typeface="+mn-ea"/>
                <a:cs typeface="+mn-cs"/>
              </a:rPr>
              <a:t>An Operating System, or OS, is a software that enables a user and application software to interact with a computer’s hardware and the data and other programs stored on the computer.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smtClean="0">
                <a:ln>
                  <a:noFill/>
                </a:ln>
                <a:solidFill>
                  <a:prstClr val="black"/>
                </a:solidFill>
                <a:effectLst/>
                <a:uLnTx/>
                <a:uFillTx/>
                <a:latin typeface="+mn-lt"/>
                <a:ea typeface="+mn-ea"/>
                <a:cs typeface="+mn-cs"/>
              </a:rPr>
              <a:t>An OS performs basic tasks, such as recognizing input from the keyboard, sending output to the display screen, keeping track of files and directories on the disk, and controlling peripheral devices such as printers. </a:t>
            </a:r>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12</a:t>
            </a:fld>
            <a:endParaRPr lang="en-IN" dirty="0"/>
          </a:p>
        </p:txBody>
      </p:sp>
    </p:spTree>
    <p:extLst>
      <p:ext uri="{BB962C8B-B14F-4D97-AF65-F5344CB8AC3E}">
        <p14:creationId xmlns:p14="http://schemas.microsoft.com/office/powerpoint/2010/main" val="262568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000" b="1" dirty="0" smtClean="0"/>
              <a:t>Hardware</a:t>
            </a:r>
            <a:r>
              <a:rPr lang="en-US" sz="1000" dirty="0" smtClean="0"/>
              <a:t>:</a:t>
            </a:r>
            <a:r>
              <a:rPr lang="en-US" sz="1000" baseline="0" dirty="0" smtClean="0"/>
              <a:t> It</a:t>
            </a:r>
            <a:r>
              <a:rPr lang="en-US" sz="1000" dirty="0" smtClean="0"/>
              <a:t> consists of CPU, Main memory, I/O Devices, etc.</a:t>
            </a:r>
          </a:p>
          <a:p>
            <a:pPr marL="228600" indent="-228600">
              <a:buFont typeface="+mj-lt"/>
              <a:buAutoNum type="arabicPeriod"/>
            </a:pPr>
            <a:r>
              <a:rPr lang="en-US" sz="1000" b="1" dirty="0" smtClean="0"/>
              <a:t>Software</a:t>
            </a:r>
            <a:r>
              <a:rPr lang="en-US" sz="1000" dirty="0" smtClean="0"/>
              <a:t> (Operating System):</a:t>
            </a:r>
            <a:r>
              <a:rPr lang="en-US" sz="1000" baseline="0" dirty="0" smtClean="0"/>
              <a:t> It</a:t>
            </a:r>
            <a:r>
              <a:rPr lang="en-US" sz="1000" dirty="0" smtClean="0"/>
              <a:t> includes process management routines, memory management routines, I/O control routines, file management routines.</a:t>
            </a:r>
          </a:p>
          <a:p>
            <a:pPr marL="228600" indent="-228600">
              <a:buFont typeface="+mj-lt"/>
              <a:buAutoNum type="arabicPeriod"/>
            </a:pPr>
            <a:r>
              <a:rPr lang="en-US" sz="1000" b="1" dirty="0" smtClean="0"/>
              <a:t>System programs: </a:t>
            </a:r>
            <a:r>
              <a:rPr lang="en-US" sz="1000" dirty="0" smtClean="0"/>
              <a:t>This layer consists of compilers, Assemblers, linker etc.</a:t>
            </a:r>
          </a:p>
          <a:p>
            <a:pPr marL="228600" indent="-228600">
              <a:buFont typeface="+mj-lt"/>
              <a:buAutoNum type="arabicPeriod"/>
            </a:pPr>
            <a:r>
              <a:rPr lang="en-US" sz="1000" b="1" dirty="0" smtClean="0"/>
              <a:t>Application programs: </a:t>
            </a:r>
            <a:r>
              <a:rPr lang="en-US" sz="1000" dirty="0" smtClean="0"/>
              <a:t>This is dependent on users need. Ex. Railway reservation system, Bank database management etc.</a:t>
            </a:r>
          </a:p>
          <a:p>
            <a:pPr marL="228600" indent="-228600">
              <a:buFont typeface="+mj-lt"/>
              <a:buAutoNum type="arabicPeriod"/>
            </a:pPr>
            <a:endParaRPr lang="en-US" sz="1000" dirty="0" smtClean="0"/>
          </a:p>
          <a:p>
            <a:pPr marL="228600" indent="-228600">
              <a:buFont typeface="+mj-lt"/>
              <a:buAutoNum type="arabicPeriod"/>
            </a:pPr>
            <a:endParaRPr lang="en-US" sz="1050" dirty="0"/>
          </a:p>
        </p:txBody>
      </p:sp>
      <p:sp>
        <p:nvSpPr>
          <p:cNvPr id="4" name="Slide Number Placeholder 3"/>
          <p:cNvSpPr>
            <a:spLocks noGrp="1"/>
          </p:cNvSpPr>
          <p:nvPr>
            <p:ph type="sldNum" sz="quarter" idx="10"/>
          </p:nvPr>
        </p:nvSpPr>
        <p:spPr/>
        <p:txBody>
          <a:bodyPr/>
          <a:lstStyle/>
          <a:p>
            <a:fld id="{496AB637-DE7B-412A-905E-BF65587B459D}" type="slidenum">
              <a:rPr lang="en-IN" smtClean="0"/>
              <a:t>14</a:t>
            </a:fld>
            <a:endParaRPr lang="en-IN" dirty="0"/>
          </a:p>
        </p:txBody>
      </p:sp>
    </p:spTree>
    <p:extLst>
      <p:ext uri="{BB962C8B-B14F-4D97-AF65-F5344CB8AC3E}">
        <p14:creationId xmlns:p14="http://schemas.microsoft.com/office/powerpoint/2010/main" val="172343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computer system can be divided roughly into four components: the hardware, the operating system, the application programs, and the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hardware—the central processing unit (CPU),</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the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memory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the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input/output (I/O) devices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—provides the basic computing resources for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application programs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—such as word processors, spreadsheets, compilers, and web browsers—define the ways in which these resources are used to solve users' computing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operating system controls and coordinates the use of hardware among the various application programs for the various users.</a:t>
            </a:r>
            <a:endParaRPr kumimoji="0" lang="en-IN"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15</a:t>
            </a:fld>
            <a:endParaRPr lang="en-IN" dirty="0"/>
          </a:p>
        </p:txBody>
      </p:sp>
    </p:spTree>
    <p:extLst>
      <p:ext uri="{BB962C8B-B14F-4D97-AF65-F5344CB8AC3E}">
        <p14:creationId xmlns:p14="http://schemas.microsoft.com/office/powerpoint/2010/main" val="175047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19</a:t>
            </a:fld>
            <a:endParaRPr lang="en-IN" dirty="0"/>
          </a:p>
        </p:txBody>
      </p:sp>
    </p:spTree>
    <p:extLst>
      <p:ext uri="{BB962C8B-B14F-4D97-AF65-F5344CB8AC3E}">
        <p14:creationId xmlns:p14="http://schemas.microsoft.com/office/powerpoint/2010/main" val="290765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22</a:t>
            </a:fld>
            <a:endParaRPr lang="en-IN" dirty="0"/>
          </a:p>
        </p:txBody>
      </p:sp>
    </p:spTree>
    <p:extLst>
      <p:ext uri="{BB962C8B-B14F-4D97-AF65-F5344CB8AC3E}">
        <p14:creationId xmlns:p14="http://schemas.microsoft.com/office/powerpoint/2010/main" val="3621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24</a:t>
            </a:fld>
            <a:endParaRPr lang="en-IN" dirty="0"/>
          </a:p>
        </p:txBody>
      </p:sp>
    </p:spTree>
    <p:extLst>
      <p:ext uri="{BB962C8B-B14F-4D97-AF65-F5344CB8AC3E}">
        <p14:creationId xmlns:p14="http://schemas.microsoft.com/office/powerpoint/2010/main" val="285601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08-08-2019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08-08-2019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08-08-2019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08-08-2019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99386"/>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12497" y="2735473"/>
            <a:ext cx="10248181" cy="3539430"/>
          </a:xfrm>
          <a:prstGeom prst="rect">
            <a:avLst/>
          </a:prstGeom>
        </p:spPr>
        <p:txBody>
          <a:bodyPr wrap="square">
            <a:spAutoFit/>
          </a:bodyPr>
          <a:lstStyle/>
          <a:p>
            <a:pPr algn="ctr" fontAlgn="auto">
              <a:spcBef>
                <a:spcPts val="0"/>
              </a:spcBef>
              <a:spcAft>
                <a:spcPts val="0"/>
              </a:spcAft>
              <a:defRPr/>
            </a:pPr>
            <a:r>
              <a:rPr lang="en-US" sz="4000" b="1" dirty="0" smtClean="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smtClean="0">
                <a:latin typeface="Helvetica" panose="020B0604020202020204" pitchFamily="2" charset="0"/>
                <a:cs typeface="Arial" panose="020B0604020202020204" pitchFamily="34" charset="0"/>
              </a:rPr>
              <a:t/>
            </a:r>
            <a:br>
              <a:rPr lang="en-US" sz="1000" b="1" spc="-20" dirty="0" smtClean="0">
                <a:latin typeface="Helvetica" panose="020B0604020202020204" pitchFamily="2" charset="0"/>
                <a:cs typeface="Arial" panose="020B0604020202020204" pitchFamily="34" charset="0"/>
              </a:rPr>
            </a:br>
            <a:endParaRPr lang="en-US" sz="1000" b="1" spc="-20" dirty="0" smtClean="0">
              <a:latin typeface="Helvetica" panose="020B0604020202020204" pitchFamily="2" charset="0"/>
              <a:cs typeface="Arial" panose="020B0604020202020204" pitchFamily="34" charset="0"/>
            </a:endParaRPr>
          </a:p>
          <a:p>
            <a:pPr algn="ctr" fontAlgn="auto">
              <a:spcBef>
                <a:spcPts val="0"/>
              </a:spcBef>
              <a:spcAft>
                <a:spcPts val="0"/>
              </a:spcAft>
              <a:defRPr/>
            </a:pPr>
            <a:r>
              <a:rPr lang="en-IN" b="1" dirty="0" smtClean="0">
                <a:ln w="9525">
                  <a:noFill/>
                  <a:prstDash val="solid"/>
                </a:ln>
                <a:solidFill>
                  <a:schemeClr val="accent5"/>
                </a:solidFill>
                <a:latin typeface="Helvetica" panose="020B0604020202020204" pitchFamily="2" charset="0"/>
              </a:rPr>
              <a:t>Module Number: </a:t>
            </a:r>
            <a:r>
              <a:rPr lang="en-IN" sz="2000" b="1" dirty="0">
                <a:ln w="12700" cmpd="sng">
                  <a:noFill/>
                  <a:prstDash val="solid"/>
                </a:ln>
                <a:solidFill>
                  <a:schemeClr val="accent5"/>
                </a:solidFill>
                <a:latin typeface="Helvetica" panose="020B0604020202020204" pitchFamily="2" charset="0"/>
              </a:rPr>
              <a:t>01</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smtClean="0">
                <a:ln w="9525">
                  <a:noFill/>
                  <a:prstDash val="solid"/>
                </a:ln>
                <a:solidFill>
                  <a:schemeClr val="accent2"/>
                </a:solidFill>
                <a:latin typeface="Helvetica" panose="020B0604020202020204" pitchFamily="2" charset="0"/>
              </a:rPr>
              <a:t>Module Name: </a:t>
            </a:r>
            <a:r>
              <a:rPr lang="en-IN" sz="2800" b="1" dirty="0">
                <a:ln w="9525">
                  <a:noFill/>
                  <a:prstDash val="solid"/>
                </a:ln>
                <a:solidFill>
                  <a:schemeClr val="accent2"/>
                </a:solidFill>
                <a:latin typeface="Helvetica" panose="020B0604020202020204" pitchFamily="2" charset="0"/>
                <a:cs typeface="Arial" panose="020B0604020202020204" pitchFamily="34" charset="0"/>
              </a:rPr>
              <a:t>Introduction to </a:t>
            </a:r>
            <a:r>
              <a:rPr lang="en-IN" sz="2800" b="1" dirty="0" smtClean="0">
                <a:ln w="9525">
                  <a:noFill/>
                  <a:prstDash val="solid"/>
                </a:ln>
                <a:solidFill>
                  <a:schemeClr val="accent2"/>
                </a:solidFill>
                <a:latin typeface="Helvetica" panose="020B0604020202020204" pitchFamily="2" charset="0"/>
                <a:cs typeface="Arial" panose="020B0604020202020204" pitchFamily="34" charset="0"/>
              </a:rPr>
              <a:t>Linux</a:t>
            </a:r>
          </a:p>
          <a:p>
            <a:pPr algn="ctr">
              <a:defRPr/>
            </a:pPr>
            <a:endParaRPr lang="en-IN" sz="2000" b="1" dirty="0" smtClean="0">
              <a:solidFill>
                <a:schemeClr val="accent2"/>
              </a:solidFill>
              <a:latin typeface="Helvetica" panose="020B0604020202020204" pitchFamily="2" charset="0"/>
            </a:endParaRPr>
          </a:p>
          <a:p>
            <a:pPr algn="ctr">
              <a:defRPr/>
            </a:pPr>
            <a:r>
              <a:rPr lang="en-IN" sz="2000" b="1" smtClean="0">
                <a:ln w="12700" cmpd="sng">
                  <a:noFill/>
                  <a:prstDash val="solid"/>
                </a:ln>
                <a:solidFill>
                  <a:schemeClr val="accent2">
                    <a:lumMod val="50000"/>
                  </a:schemeClr>
                </a:solidFill>
                <a:latin typeface="Helvetica" panose="020B0604020202020204" pitchFamily="2" charset="0"/>
              </a:rPr>
              <a:t> </a:t>
            </a:r>
            <a:endParaRPr lang="en-IN" sz="2000" b="1" dirty="0">
              <a:ln w="12700" cmpd="sng">
                <a:noFill/>
                <a:prstDash val="solid"/>
              </a:ln>
              <a:solidFill>
                <a:schemeClr val="accent2">
                  <a:lumMod val="50000"/>
                </a:schemeClr>
              </a:solidFill>
              <a:latin typeface="Helvetica" panose="020B0604020202020204" pitchFamily="2" charset="0"/>
            </a:endParaRPr>
          </a:p>
          <a:p>
            <a:pPr algn="ctr">
              <a:defRPr/>
            </a:pPr>
            <a:endParaRPr lang="en-IN" b="1" dirty="0">
              <a:latin typeface="Helvetica" panose="020B0604020202020204"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336" y="2754084"/>
            <a:ext cx="2699545" cy="3181607"/>
          </a:xfrm>
          <a:prstGeom prst="rect">
            <a:avLst/>
          </a:prstGeom>
        </p:spPr>
      </p:pic>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5" name="Rectangle 4"/>
          <p:cNvSpPr/>
          <p:nvPr/>
        </p:nvSpPr>
        <p:spPr>
          <a:xfrm>
            <a:off x="21504" y="1213948"/>
            <a:ext cx="11835441" cy="461665"/>
          </a:xfrm>
          <a:prstGeom prst="rect">
            <a:avLst/>
          </a:prstGeom>
        </p:spPr>
        <p:txBody>
          <a:bodyPr wrap="square">
            <a:spAutoFit/>
          </a:bodyPr>
          <a:lstStyle/>
          <a:p>
            <a:pPr marL="360000" lvl="4"/>
            <a:r>
              <a:rPr lang="en-IN" sz="2400" dirty="0">
                <a:solidFill>
                  <a:schemeClr val="accent5">
                    <a:lumMod val="50000"/>
                  </a:schemeClr>
                </a:solidFill>
                <a:latin typeface="Times New Roman" panose="02020603050405020304" pitchFamily="18" charset="0"/>
                <a:cs typeface="Times New Roman" panose="02020603050405020304" pitchFamily="18" charset="0"/>
              </a:rPr>
              <a:t>Computer / Laptops are just hardware without </a:t>
            </a:r>
            <a:r>
              <a:rPr lang="en-IN" sz="2400" dirty="0" smtClean="0">
                <a:solidFill>
                  <a:schemeClr val="accent5">
                    <a:lumMod val="50000"/>
                  </a:schemeClr>
                </a:solidFill>
                <a:latin typeface="Times New Roman" panose="02020603050405020304" pitchFamily="18" charset="0"/>
                <a:cs typeface="Times New Roman" panose="02020603050405020304" pitchFamily="18" charset="0"/>
              </a:rPr>
              <a:t>a Operating </a:t>
            </a:r>
            <a:r>
              <a:rPr lang="en-IN" sz="2400" dirty="0">
                <a:solidFill>
                  <a:schemeClr val="accent5">
                    <a:lumMod val="50000"/>
                  </a:schemeClr>
                </a:solidFill>
                <a:latin typeface="Times New Roman" panose="02020603050405020304" pitchFamily="18" charset="0"/>
                <a:cs typeface="Times New Roman" panose="02020603050405020304" pitchFamily="18" charset="0"/>
              </a:rPr>
              <a:t>System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038" y="2104609"/>
            <a:ext cx="6066473" cy="40443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501407" y="361679"/>
            <a:ext cx="9316528"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804505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5" name="Rectangle 4"/>
          <p:cNvSpPr/>
          <p:nvPr/>
        </p:nvSpPr>
        <p:spPr>
          <a:xfrm>
            <a:off x="21506" y="1210752"/>
            <a:ext cx="11835441" cy="461665"/>
          </a:xfrm>
          <a:prstGeom prst="rect">
            <a:avLst/>
          </a:prstGeom>
        </p:spPr>
        <p:txBody>
          <a:bodyPr wrap="square">
            <a:spAutoFit/>
          </a:bodyPr>
          <a:lstStyle/>
          <a:p>
            <a:pPr marL="360000" lvl="4"/>
            <a:r>
              <a:rPr lang="en-IN" sz="2400" dirty="0">
                <a:solidFill>
                  <a:schemeClr val="accent5">
                    <a:lumMod val="50000"/>
                  </a:schemeClr>
                </a:solidFill>
                <a:latin typeface="Times New Roman" panose="02020603050405020304" pitchFamily="18" charset="0"/>
                <a:cs typeface="Times New Roman" panose="02020603050405020304" pitchFamily="18" charset="0"/>
              </a:rPr>
              <a:t>Different Operating System makes </a:t>
            </a:r>
            <a:r>
              <a:rPr lang="en-IN" sz="2400" dirty="0" smtClean="0">
                <a:solidFill>
                  <a:schemeClr val="accent5">
                    <a:lumMod val="50000"/>
                  </a:schemeClr>
                </a:solidFill>
                <a:latin typeface="Times New Roman" panose="02020603050405020304" pitchFamily="18" charset="0"/>
                <a:cs typeface="Times New Roman" panose="02020603050405020304" pitchFamily="18" charset="0"/>
              </a:rPr>
              <a:t>the hardware </a:t>
            </a:r>
            <a:r>
              <a:rPr lang="en-IN" sz="2400" dirty="0">
                <a:solidFill>
                  <a:schemeClr val="accent5">
                    <a:lumMod val="50000"/>
                  </a:schemeClr>
                </a:solidFill>
                <a:latin typeface="Times New Roman" panose="02020603050405020304" pitchFamily="18" charset="0"/>
                <a:cs typeface="Times New Roman" panose="02020603050405020304" pitchFamily="18" charset="0"/>
              </a:rPr>
              <a:t>to work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034" y="2342843"/>
            <a:ext cx="5737013" cy="322707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938" y="2006817"/>
            <a:ext cx="5866998" cy="39082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Rectangle 8"/>
          <p:cNvSpPr/>
          <p:nvPr/>
        </p:nvSpPr>
        <p:spPr>
          <a:xfrm>
            <a:off x="501407" y="361679"/>
            <a:ext cx="9316528"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040302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2968" t="2872" r="2434" b="-558"/>
          <a:stretch/>
        </p:blipFill>
        <p:spPr>
          <a:xfrm>
            <a:off x="6645627" y="1681472"/>
            <a:ext cx="5161616" cy="4002370"/>
          </a:xfrm>
          <a:prstGeom prst="rect">
            <a:avLst/>
          </a:prstGeom>
        </p:spPr>
      </p:pic>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5" name="Rectangle 4"/>
          <p:cNvSpPr/>
          <p:nvPr/>
        </p:nvSpPr>
        <p:spPr>
          <a:xfrm>
            <a:off x="501407" y="1740999"/>
            <a:ext cx="5958692" cy="3785652"/>
          </a:xfrm>
          <a:prstGeom prst="rect">
            <a:avLst/>
          </a:prstGeom>
        </p:spPr>
        <p:txBody>
          <a:bodyPr wrap="square">
            <a:spAutoFit/>
          </a:bodyPr>
          <a:lstStyle/>
          <a:p>
            <a:pPr marL="457200" lvl="3" indent="-554400" algn="just"/>
            <a:r>
              <a:rPr lang="en-IN" sz="2400" b="1" dirty="0">
                <a:solidFill>
                  <a:schemeClr val="accent5">
                    <a:lumMod val="50000"/>
                  </a:schemeClr>
                </a:solidFill>
                <a:latin typeface="Times New Roman" panose="02020603050405020304" pitchFamily="18" charset="0"/>
                <a:cs typeface="Times New Roman" panose="02020603050405020304" pitchFamily="18" charset="0"/>
              </a:rPr>
              <a:t>Operating </a:t>
            </a:r>
            <a:r>
              <a:rPr lang="en-IN" sz="2400" b="1" dirty="0" smtClean="0">
                <a:solidFill>
                  <a:schemeClr val="accent5">
                    <a:lumMod val="50000"/>
                  </a:schemeClr>
                </a:solidFill>
                <a:latin typeface="Times New Roman" panose="02020603050405020304" pitchFamily="18" charset="0"/>
                <a:cs typeface="Times New Roman" panose="02020603050405020304" pitchFamily="18" charset="0"/>
              </a:rPr>
              <a:t>System</a:t>
            </a:r>
          </a:p>
          <a:p>
            <a:pPr marL="914400" lvl="4" indent="-554400" algn="just"/>
            <a:endParaRPr lang="en-IN" sz="2400" b="1" dirty="0" smtClean="0">
              <a:latin typeface="Times New Roman" panose="02020603050405020304" pitchFamily="18" charset="0"/>
              <a:cs typeface="Times New Roman" panose="02020603050405020304" pitchFamily="18" charset="0"/>
            </a:endParaRPr>
          </a:p>
          <a:p>
            <a:pPr marL="914400" lvl="5" indent="-565150" algn="just">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An </a:t>
            </a:r>
            <a:r>
              <a:rPr lang="en-US" sz="2000" dirty="0">
                <a:latin typeface="Times New Roman" panose="02020603050405020304" pitchFamily="18" charset="0"/>
                <a:cs typeface="Times New Roman" panose="02020603050405020304" pitchFamily="18" charset="0"/>
              </a:rPr>
              <a:t>operating system, or "OS," is a </a:t>
            </a:r>
            <a:r>
              <a:rPr lang="en-US" sz="2000" dirty="0" smtClean="0">
                <a:latin typeface="Times New Roman" panose="02020603050405020304" pitchFamily="18" charset="0"/>
                <a:cs typeface="Times New Roman" panose="02020603050405020304" pitchFamily="18" charset="0"/>
              </a:rPr>
              <a:t>software / program</a:t>
            </a:r>
            <a:r>
              <a:rPr lang="en-US" sz="2000" dirty="0">
                <a:latin typeface="Times New Roman" panose="02020603050405020304" pitchFamily="18" charset="0"/>
                <a:cs typeface="Times New Roman" panose="02020603050405020304" pitchFamily="18" charset="0"/>
              </a:rPr>
              <a:t> that communicates </a:t>
            </a:r>
            <a:r>
              <a:rPr lang="en-US" sz="2000" dirty="0" smtClean="0">
                <a:latin typeface="Times New Roman" panose="02020603050405020304" pitchFamily="18" charset="0"/>
                <a:cs typeface="Times New Roman" panose="02020603050405020304" pitchFamily="18" charset="0"/>
              </a:rPr>
              <a:t>with the</a:t>
            </a:r>
            <a:r>
              <a:rPr lang="en-US" sz="2000" dirty="0">
                <a:latin typeface="Times New Roman" panose="02020603050405020304" pitchFamily="18" charset="0"/>
                <a:cs typeface="Times New Roman" panose="02020603050405020304" pitchFamily="18" charset="0"/>
              </a:rPr>
              <a:t> hardware and allows other programs to run. </a:t>
            </a:r>
            <a:endParaRPr lang="en-US" sz="2000" dirty="0" smtClean="0">
              <a:latin typeface="Times New Roman" panose="02020603050405020304" pitchFamily="18" charset="0"/>
              <a:cs typeface="Times New Roman" panose="02020603050405020304" pitchFamily="18" charset="0"/>
            </a:endParaRPr>
          </a:p>
          <a:p>
            <a:pPr marL="914400" lvl="5" indent="-565150" algn="just">
              <a:buClr>
                <a:schemeClr val="accent1">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914400" lvl="5" indent="-56515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Operating System </a:t>
            </a:r>
            <a:r>
              <a:rPr lang="en-US" sz="2000" dirty="0" smtClean="0">
                <a:latin typeface="Times New Roman" panose="02020603050405020304" pitchFamily="18" charset="0"/>
                <a:cs typeface="Times New Roman" panose="02020603050405020304" pitchFamily="18" charset="0"/>
              </a:rPr>
              <a:t>controls </a:t>
            </a:r>
            <a:r>
              <a:rPr lang="en-US" sz="2000" dirty="0">
                <a:latin typeface="Times New Roman" panose="02020603050405020304" pitchFamily="18" charset="0"/>
                <a:cs typeface="Times New Roman" panose="02020603050405020304" pitchFamily="18" charset="0"/>
              </a:rPr>
              <a:t>and manages the hardware and other software on a computer.</a:t>
            </a:r>
          </a:p>
          <a:p>
            <a:pPr marL="457200" lvl="4" indent="-97200" algn="just"/>
            <a:endParaRPr lang="en-US" sz="2400" dirty="0">
              <a:latin typeface="Times New Roman" panose="02020603050405020304" pitchFamily="18" charset="0"/>
              <a:cs typeface="Times New Roman" panose="02020603050405020304" pitchFamily="18" charset="0"/>
            </a:endParaRPr>
          </a:p>
          <a:p>
            <a:pPr marL="817200" lvl="5" algn="just"/>
            <a:endParaRPr lang="en-GB" sz="2400" dirty="0">
              <a:latin typeface="Times New Roman" panose="02020603050405020304" pitchFamily="18" charset="0"/>
              <a:cs typeface="Times New Roman" panose="02020603050405020304" pitchFamily="18" charset="0"/>
            </a:endParaRPr>
          </a:p>
          <a:p>
            <a:pPr marL="360000" lvl="4" algn="just"/>
            <a:endParaRPr lang="en-IN"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06263" y="5526651"/>
            <a:ext cx="4470435" cy="400110"/>
          </a:xfrm>
          <a:prstGeom prst="rect">
            <a:avLst/>
          </a:prstGeom>
          <a:noFill/>
        </p:spPr>
        <p:txBody>
          <a:bodyPr wrap="square" rtlCol="0">
            <a:spAutoFit/>
          </a:bodyPr>
          <a:lstStyle/>
          <a:p>
            <a:pPr algn="ct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Diagram: </a:t>
            </a:r>
            <a:r>
              <a:rPr lang="en-US" sz="2000" dirty="0" smtClean="0">
                <a:latin typeface="Times New Roman" panose="02020603050405020304" pitchFamily="18" charset="0"/>
                <a:cs typeface="Times New Roman" panose="02020603050405020304" pitchFamily="18" charset="0"/>
              </a:rPr>
              <a:t>Operating System</a:t>
            </a:r>
            <a:endParaRPr lang="en-GB"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501407" y="361679"/>
            <a:ext cx="9316528"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129999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5" name="Rectangle 4"/>
          <p:cNvSpPr/>
          <p:nvPr/>
        </p:nvSpPr>
        <p:spPr>
          <a:xfrm>
            <a:off x="-432556" y="1092783"/>
            <a:ext cx="11157572" cy="4339650"/>
          </a:xfrm>
          <a:prstGeom prst="rect">
            <a:avLst/>
          </a:prstGeom>
        </p:spPr>
        <p:txBody>
          <a:bodyPr wrap="square">
            <a:spAutoFit/>
          </a:bodyPr>
          <a:lstStyle/>
          <a:p>
            <a:pPr marL="817200" lvl="5">
              <a:lnSpc>
                <a:spcPct val="150000"/>
              </a:lnSpc>
            </a:pP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operating system performs basic tasks such </a:t>
            </a:r>
            <a:r>
              <a:rPr lang="en-US" sz="2400" dirty="0" smtClean="0">
                <a:latin typeface="Times New Roman" panose="02020603050405020304" pitchFamily="18" charset="0"/>
                <a:cs typeface="Times New Roman" panose="02020603050405020304" pitchFamily="18" charset="0"/>
              </a:rPr>
              <a:t>as: </a:t>
            </a:r>
            <a:endParaRPr lang="en-US" sz="2400" dirty="0">
              <a:latin typeface="Times New Roman" panose="02020603050405020304" pitchFamily="18" charset="0"/>
              <a:cs typeface="Times New Roman" panose="02020603050405020304" pitchFamily="18" charset="0"/>
            </a:endParaRPr>
          </a:p>
          <a:p>
            <a:pPr marL="1493837" lvl="5" indent="-342900">
              <a:lnSpc>
                <a:spcPct val="200000"/>
              </a:lnSpc>
              <a:buClr>
                <a:schemeClr val="accent2">
                  <a:lumMod val="50000"/>
                </a:schemeClr>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Controlling and allocating memory.</a:t>
            </a:r>
          </a:p>
          <a:p>
            <a:pPr marL="1493837" lvl="5" indent="-342900">
              <a:lnSpc>
                <a:spcPct val="200000"/>
              </a:lnSpc>
              <a:buClr>
                <a:schemeClr val="accent2">
                  <a:lumMod val="50000"/>
                </a:schemeClr>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Prioritizing system requests.</a:t>
            </a:r>
          </a:p>
          <a:p>
            <a:pPr marL="1493837" lvl="5" indent="-342900">
              <a:lnSpc>
                <a:spcPct val="200000"/>
              </a:lnSpc>
              <a:buClr>
                <a:schemeClr val="accent2">
                  <a:lumMod val="50000"/>
                </a:schemeClr>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Controlling input and output device.</a:t>
            </a:r>
          </a:p>
          <a:p>
            <a:pPr marL="1493837" lvl="5" indent="-342900">
              <a:lnSpc>
                <a:spcPct val="200000"/>
              </a:lnSpc>
              <a:buClr>
                <a:schemeClr val="accent2">
                  <a:lumMod val="50000"/>
                </a:schemeClr>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Facilitating networking.</a:t>
            </a:r>
          </a:p>
          <a:p>
            <a:pPr marL="1493837" lvl="5" indent="-342900">
              <a:lnSpc>
                <a:spcPct val="200000"/>
              </a:lnSpc>
              <a:buClr>
                <a:schemeClr val="accent2">
                  <a:lumMod val="50000"/>
                </a:schemeClr>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Managing file systems.</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97301" y="361679"/>
            <a:ext cx="10086505" cy="461665"/>
          </a:xfrm>
          <a:prstGeom prst="rect">
            <a:avLst/>
          </a:prstGeom>
        </p:spPr>
        <p:txBody>
          <a:bodyPr wrap="square">
            <a:spAutoFit/>
          </a:bodyPr>
          <a:lstStyle/>
          <a:p>
            <a:pPr marL="12700" fontAlgn="auto">
              <a:spcBef>
                <a:spcPts val="0"/>
              </a:spcBef>
              <a:spcAft>
                <a:spcPts val="0"/>
              </a:spcAft>
              <a:defRPr/>
            </a:pPr>
            <a:r>
              <a:rPr lang="en-US" altLang="en-US" sz="2400" b="1" spc="-20" dirty="0">
                <a:latin typeface="Helvetica" panose="020B0604020202020204" pitchFamily="2" charset="0"/>
                <a:cs typeface="Arial" panose="020B0604020202020204" pitchFamily="34" charset="0"/>
              </a:rPr>
              <a:t>What OS does?</a:t>
            </a:r>
            <a:endParaRPr lang="en-IN" sz="2400" b="1" spc="-20" dirty="0">
              <a:latin typeface="Helvetica" panose="020B0604020202020204" pitchFamily="2" charset="0"/>
              <a:cs typeface="Arial" panose="020B0604020202020204" pitchFamily="34" charset="0"/>
            </a:endParaRPr>
          </a:p>
        </p:txBody>
      </p:sp>
      <p:pic>
        <p:nvPicPr>
          <p:cNvPr id="1026" name="Picture 2" descr="An collage of operating system terms."/>
          <p:cNvPicPr>
            <a:picLocks noChangeAspect="1" noChangeArrowheads="1"/>
          </p:cNvPicPr>
          <p:nvPr/>
        </p:nvPicPr>
        <p:blipFill rotWithShape="1">
          <a:blip r:embed="rId2">
            <a:extLst>
              <a:ext uri="{28A0092B-C50C-407E-A947-70E740481C1C}">
                <a14:useLocalDpi xmlns:a14="http://schemas.microsoft.com/office/drawing/2010/main" val="0"/>
              </a:ext>
            </a:extLst>
          </a:blip>
          <a:srcRect b="7162"/>
          <a:stretch/>
        </p:blipFill>
        <p:spPr bwMode="auto">
          <a:xfrm>
            <a:off x="6825974" y="1631790"/>
            <a:ext cx="4596200" cy="411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60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6" name="Rectangle 5"/>
          <p:cNvSpPr/>
          <p:nvPr/>
        </p:nvSpPr>
        <p:spPr>
          <a:xfrm>
            <a:off x="497300" y="361679"/>
            <a:ext cx="10086505" cy="461665"/>
          </a:xfrm>
          <a:prstGeom prst="rect">
            <a:avLst/>
          </a:prstGeom>
        </p:spPr>
        <p:txBody>
          <a:bodyPr wrap="square">
            <a:spAutoFit/>
          </a:bodyPr>
          <a:lstStyle/>
          <a:p>
            <a:pPr marL="12700" fontAlgn="auto">
              <a:spcBef>
                <a:spcPts val="0"/>
              </a:spcBef>
              <a:spcAft>
                <a:spcPts val="0"/>
              </a:spcAft>
              <a:defRPr/>
            </a:pPr>
            <a:r>
              <a:rPr lang="en-US" altLang="en-US" sz="2400" b="1" spc="-20" dirty="0" smtClean="0">
                <a:latin typeface="Helvetica" panose="020B0604020202020204" pitchFamily="2" charset="0"/>
                <a:cs typeface="Arial" panose="020B0604020202020204" pitchFamily="34" charset="0"/>
              </a:rPr>
              <a:t>Structure </a:t>
            </a:r>
            <a:r>
              <a:rPr lang="en-US" altLang="en-US" sz="2400" b="1" spc="-20" dirty="0">
                <a:latin typeface="Helvetica" panose="020B0604020202020204" pitchFamily="2" charset="0"/>
                <a:cs typeface="Arial" panose="020B0604020202020204" pitchFamily="34" charset="0"/>
              </a:rPr>
              <a:t>of Operating </a:t>
            </a:r>
            <a:r>
              <a:rPr lang="en-US" altLang="en-US"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grpSp>
        <p:nvGrpSpPr>
          <p:cNvPr id="8" name="Group 7"/>
          <p:cNvGrpSpPr/>
          <p:nvPr/>
        </p:nvGrpSpPr>
        <p:grpSpPr>
          <a:xfrm>
            <a:off x="1838633" y="1184787"/>
            <a:ext cx="7497872" cy="5171562"/>
            <a:chOff x="1219200" y="1066800"/>
            <a:chExt cx="6858000" cy="4648200"/>
          </a:xfrm>
          <a:effectLst>
            <a:outerShdw blurRad="50800" dist="38100" dir="18900000" algn="bl" rotWithShape="0">
              <a:prstClr val="black">
                <a:alpha val="40000"/>
              </a:prstClr>
            </a:outerShdw>
          </a:effectLst>
        </p:grpSpPr>
        <p:sp>
          <p:nvSpPr>
            <p:cNvPr id="9" name="Oval 4"/>
            <p:cNvSpPr>
              <a:spLocks noChangeArrowheads="1"/>
            </p:cNvSpPr>
            <p:nvPr/>
          </p:nvSpPr>
          <p:spPr bwMode="auto">
            <a:xfrm>
              <a:off x="1219200" y="1066800"/>
              <a:ext cx="6858000" cy="4648200"/>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10" name="Oval 5"/>
            <p:cNvSpPr>
              <a:spLocks noChangeArrowheads="1"/>
            </p:cNvSpPr>
            <p:nvPr/>
          </p:nvSpPr>
          <p:spPr bwMode="auto">
            <a:xfrm>
              <a:off x="1752600" y="1752600"/>
              <a:ext cx="5791200" cy="3352800"/>
            </a:xfrm>
            <a:prstGeom prst="ellipse">
              <a:avLst/>
            </a:prstGeom>
            <a:ln>
              <a:headEnd/>
              <a:tailEnd/>
            </a:ln>
            <a:effectLst>
              <a:outerShdw blurRad="50800" dist="38100" dir="18900000" algn="b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1" name="Oval 6"/>
            <p:cNvSpPr>
              <a:spLocks noChangeArrowheads="1"/>
            </p:cNvSpPr>
            <p:nvPr/>
          </p:nvSpPr>
          <p:spPr bwMode="auto">
            <a:xfrm>
              <a:off x="2362200" y="2286000"/>
              <a:ext cx="4572000" cy="2133600"/>
            </a:xfrm>
            <a:prstGeom prst="ellipse">
              <a:avLst/>
            </a:prstGeom>
            <a:ln>
              <a:headEnd/>
              <a:tailEnd/>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wrap="none" anchor="ctr"/>
            <a:lstStyle/>
            <a:p>
              <a:endParaRPr lang="en-US"/>
            </a:p>
          </p:txBody>
        </p:sp>
        <p:sp>
          <p:nvSpPr>
            <p:cNvPr id="12" name="Oval 7"/>
            <p:cNvSpPr>
              <a:spLocks noChangeArrowheads="1"/>
            </p:cNvSpPr>
            <p:nvPr/>
          </p:nvSpPr>
          <p:spPr bwMode="auto">
            <a:xfrm>
              <a:off x="3276600" y="2895600"/>
              <a:ext cx="2895600" cy="990600"/>
            </a:xfrm>
            <a:prstGeom prst="ellipse">
              <a:avLst/>
            </a:prstGeom>
            <a:ln>
              <a:headEnd/>
              <a:tailEnd/>
            </a:ln>
            <a:effectLst>
              <a:outerShdw blurRad="50800" dist="38100" dir="18900000" algn="b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wrap="none" anchor="ctr"/>
            <a:lstStyle/>
            <a:p>
              <a:endParaRPr lang="en-US"/>
            </a:p>
          </p:txBody>
        </p:sp>
        <p:sp>
          <p:nvSpPr>
            <p:cNvPr id="13" name="Text Box 8"/>
            <p:cNvSpPr txBox="1">
              <a:spLocks noChangeArrowheads="1"/>
            </p:cNvSpPr>
            <p:nvPr/>
          </p:nvSpPr>
          <p:spPr bwMode="auto">
            <a:xfrm>
              <a:off x="3276600" y="1295400"/>
              <a:ext cx="3124200" cy="414945"/>
            </a:xfrm>
            <a:prstGeom prst="rect">
              <a:avLst/>
            </a:prstGeom>
            <a:noFill/>
            <a:ln>
              <a:noFill/>
            </a:ln>
            <a:effectLst/>
            <a:scene3d>
              <a:camera prst="orthographicFront"/>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chemeClr val="accent2"/>
                  </a:solidFill>
                </a:rPr>
                <a:t>Application Programs</a:t>
              </a:r>
            </a:p>
          </p:txBody>
        </p:sp>
        <p:sp>
          <p:nvSpPr>
            <p:cNvPr id="14" name="Text Box 9"/>
            <p:cNvSpPr txBox="1">
              <a:spLocks noChangeArrowheads="1"/>
            </p:cNvSpPr>
            <p:nvPr/>
          </p:nvSpPr>
          <p:spPr bwMode="auto">
            <a:xfrm>
              <a:off x="3581400" y="1905000"/>
              <a:ext cx="3048000" cy="414945"/>
            </a:xfrm>
            <a:prstGeom prst="rect">
              <a:avLst/>
            </a:prstGeom>
            <a:noFill/>
            <a:ln>
              <a:noFill/>
            </a:ln>
            <a:effectLst/>
            <a:scene3d>
              <a:camera prst="orthographicFront"/>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chemeClr val="accent5"/>
                  </a:solidFill>
                </a:rPr>
                <a:t>System Programs</a:t>
              </a:r>
            </a:p>
          </p:txBody>
        </p:sp>
        <p:sp>
          <p:nvSpPr>
            <p:cNvPr id="15" name="Text Box 10"/>
            <p:cNvSpPr txBox="1">
              <a:spLocks noChangeArrowheads="1"/>
            </p:cNvSpPr>
            <p:nvPr/>
          </p:nvSpPr>
          <p:spPr bwMode="auto">
            <a:xfrm>
              <a:off x="3048000" y="2514600"/>
              <a:ext cx="3886200" cy="414945"/>
            </a:xfrm>
            <a:prstGeom prst="rect">
              <a:avLst/>
            </a:prstGeom>
            <a:noFill/>
            <a:ln>
              <a:noFill/>
            </a:ln>
            <a:effectLst/>
            <a:scene3d>
              <a:camera prst="orthographicFront"/>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chemeClr val="accent6">
                      <a:lumMod val="50000"/>
                    </a:schemeClr>
                  </a:solidFill>
                </a:rPr>
                <a:t>Software (Operating System)</a:t>
              </a:r>
            </a:p>
          </p:txBody>
        </p:sp>
        <p:sp>
          <p:nvSpPr>
            <p:cNvPr id="16" name="Text Box 11"/>
            <p:cNvSpPr txBox="1">
              <a:spLocks noChangeArrowheads="1"/>
            </p:cNvSpPr>
            <p:nvPr/>
          </p:nvSpPr>
          <p:spPr bwMode="auto">
            <a:xfrm>
              <a:off x="3810000" y="3200400"/>
              <a:ext cx="1905000" cy="414945"/>
            </a:xfrm>
            <a:prstGeom prst="rect">
              <a:avLst/>
            </a:prstGeom>
            <a:noFill/>
            <a:ln>
              <a:noFill/>
            </a:ln>
            <a:effectLst/>
            <a:scene3d>
              <a:camera prst="orthographicFront"/>
              <a:lightRig rig="threePt" dir="t"/>
            </a:scene3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chemeClr val="accent4">
                      <a:lumMod val="50000"/>
                    </a:schemeClr>
                  </a:solidFill>
                </a:rPr>
                <a:t>HARDWARE</a:t>
              </a:r>
            </a:p>
          </p:txBody>
        </p:sp>
      </p:grpSp>
    </p:spTree>
    <p:extLst>
      <p:ext uri="{BB962C8B-B14F-4D97-AF65-F5344CB8AC3E}">
        <p14:creationId xmlns:p14="http://schemas.microsoft.com/office/powerpoint/2010/main" val="381094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6" name="Rectangle 5"/>
          <p:cNvSpPr/>
          <p:nvPr/>
        </p:nvSpPr>
        <p:spPr>
          <a:xfrm>
            <a:off x="507078" y="361679"/>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Abstract View of Operating System</a:t>
            </a:r>
          </a:p>
        </p:txBody>
      </p:sp>
      <p:grpSp>
        <p:nvGrpSpPr>
          <p:cNvPr id="2" name="Group 1"/>
          <p:cNvGrpSpPr/>
          <p:nvPr/>
        </p:nvGrpSpPr>
        <p:grpSpPr>
          <a:xfrm>
            <a:off x="1962151" y="1600200"/>
            <a:ext cx="8493064" cy="4476750"/>
            <a:chOff x="2299500" y="2010092"/>
            <a:chExt cx="7373138" cy="4072570"/>
          </a:xfrm>
        </p:grpSpPr>
        <p:sp>
          <p:nvSpPr>
            <p:cNvPr id="7" name="Rounded Rectangle 6"/>
            <p:cNvSpPr/>
            <p:nvPr/>
          </p:nvSpPr>
          <p:spPr>
            <a:xfrm>
              <a:off x="2299500" y="3096543"/>
              <a:ext cx="7351830" cy="1832645"/>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8" name="Rounded Rectangle 7"/>
            <p:cNvSpPr/>
            <p:nvPr/>
          </p:nvSpPr>
          <p:spPr>
            <a:xfrm>
              <a:off x="2299500" y="5301022"/>
              <a:ext cx="7351830" cy="781640"/>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12" name="TextBox 11"/>
            <p:cNvSpPr txBox="1"/>
            <p:nvPr/>
          </p:nvSpPr>
          <p:spPr>
            <a:xfrm>
              <a:off x="2513216" y="3825573"/>
              <a:ext cx="1907379" cy="436130"/>
            </a:xfrm>
            <a:prstGeom prst="rect">
              <a:avLst/>
            </a:prstGeom>
            <a:noFill/>
          </p:spPr>
          <p:txBody>
            <a:bodyPr wrap="square" rtlCol="0">
              <a:spAutoFit/>
            </a:bodyPr>
            <a:lstStyle/>
            <a:p>
              <a:r>
                <a:rPr lang="en-GB" sz="2400" b="1" dirty="0" smtClean="0"/>
                <a:t>Software</a:t>
              </a:r>
              <a:endParaRPr lang="en-GB" sz="2400" b="1" dirty="0"/>
            </a:p>
          </p:txBody>
        </p:sp>
        <p:sp>
          <p:nvSpPr>
            <p:cNvPr id="13" name="TextBox 12"/>
            <p:cNvSpPr txBox="1"/>
            <p:nvPr/>
          </p:nvSpPr>
          <p:spPr>
            <a:xfrm>
              <a:off x="2584327" y="5507176"/>
              <a:ext cx="1907379" cy="436130"/>
            </a:xfrm>
            <a:prstGeom prst="rect">
              <a:avLst/>
            </a:prstGeom>
            <a:noFill/>
          </p:spPr>
          <p:txBody>
            <a:bodyPr wrap="square" rtlCol="0">
              <a:spAutoFit/>
            </a:bodyPr>
            <a:lstStyle/>
            <a:p>
              <a:r>
                <a:rPr lang="en-GB" sz="2400" b="1" dirty="0" smtClean="0"/>
                <a:t>Hardware</a:t>
              </a:r>
              <a:endParaRPr lang="en-GB" sz="2400" b="1" dirty="0"/>
            </a:p>
          </p:txBody>
        </p:sp>
        <p:sp>
          <p:nvSpPr>
            <p:cNvPr id="14" name="Rounded Rectangle 13"/>
            <p:cNvSpPr/>
            <p:nvPr/>
          </p:nvSpPr>
          <p:spPr>
            <a:xfrm>
              <a:off x="4934351" y="3319196"/>
              <a:ext cx="1615432" cy="672918"/>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System</a:t>
              </a:r>
            </a:p>
            <a:p>
              <a:pPr algn="ctr"/>
              <a:r>
                <a:rPr lang="en-GB" sz="2000" b="1" dirty="0" smtClean="0">
                  <a:solidFill>
                    <a:schemeClr val="tx1"/>
                  </a:solidFill>
                </a:rPr>
                <a:t>Softwares</a:t>
              </a:r>
              <a:endParaRPr lang="en-GB" sz="2000" b="1" dirty="0">
                <a:solidFill>
                  <a:schemeClr val="tx1"/>
                </a:solidFill>
              </a:endParaRPr>
            </a:p>
          </p:txBody>
        </p:sp>
        <p:sp>
          <p:nvSpPr>
            <p:cNvPr id="15" name="Rounded Rectangle 14"/>
            <p:cNvSpPr/>
            <p:nvPr/>
          </p:nvSpPr>
          <p:spPr>
            <a:xfrm>
              <a:off x="7313723" y="3331255"/>
              <a:ext cx="1615432" cy="672918"/>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Application</a:t>
              </a:r>
            </a:p>
            <a:p>
              <a:pPr algn="ctr"/>
              <a:r>
                <a:rPr lang="en-GB" sz="2000" b="1" dirty="0" smtClean="0">
                  <a:solidFill>
                    <a:schemeClr val="tx1"/>
                  </a:solidFill>
                </a:rPr>
                <a:t>Softwares</a:t>
              </a:r>
              <a:endParaRPr lang="en-GB" sz="2000" b="1" dirty="0">
                <a:solidFill>
                  <a:schemeClr val="tx1"/>
                </a:solidFill>
              </a:endParaRPr>
            </a:p>
          </p:txBody>
        </p:sp>
        <p:sp>
          <p:nvSpPr>
            <p:cNvPr id="16" name="Rounded Rectangle 15"/>
            <p:cNvSpPr/>
            <p:nvPr/>
          </p:nvSpPr>
          <p:spPr>
            <a:xfrm>
              <a:off x="4923528" y="4276823"/>
              <a:ext cx="4005627" cy="464509"/>
            </a:xfrm>
            <a:prstGeom prst="roundRect">
              <a:avLst/>
            </a:prstGeom>
            <a:solidFill>
              <a:schemeClr val="bg1"/>
            </a:solidFill>
            <a:ln w="38100">
              <a:solidFill>
                <a:srgbClr val="FF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Operating System</a:t>
              </a:r>
              <a:endParaRPr lang="en-GB" sz="2400" b="1" dirty="0">
                <a:solidFill>
                  <a:schemeClr val="tx1"/>
                </a:solidFill>
              </a:endParaRPr>
            </a:p>
          </p:txBody>
        </p:sp>
        <p:sp>
          <p:nvSpPr>
            <p:cNvPr id="17" name="Rounded Rectangle 16"/>
            <p:cNvSpPr/>
            <p:nvPr/>
          </p:nvSpPr>
          <p:spPr>
            <a:xfrm>
              <a:off x="5023542" y="5500527"/>
              <a:ext cx="1167782" cy="381003"/>
            </a:xfrm>
            <a:prstGeom prst="roundRect">
              <a:avLst/>
            </a:prstGeom>
            <a:solidFill>
              <a:schemeClr val="bg1"/>
            </a:solidFill>
            <a:ln w="38100">
              <a:solidFill>
                <a:srgbClr val="00C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CPU</a:t>
              </a:r>
              <a:endParaRPr lang="en-GB" sz="2400" b="1" dirty="0">
                <a:solidFill>
                  <a:schemeClr val="tx1"/>
                </a:solidFill>
              </a:endParaRPr>
            </a:p>
          </p:txBody>
        </p:sp>
        <p:sp>
          <p:nvSpPr>
            <p:cNvPr id="18" name="Rounded Rectangle 17"/>
            <p:cNvSpPr/>
            <p:nvPr/>
          </p:nvSpPr>
          <p:spPr>
            <a:xfrm>
              <a:off x="6568065" y="5512774"/>
              <a:ext cx="1167782" cy="381003"/>
            </a:xfrm>
            <a:prstGeom prst="roundRect">
              <a:avLst/>
            </a:prstGeom>
            <a:solidFill>
              <a:schemeClr val="bg1"/>
            </a:solidFill>
            <a:ln w="38100">
              <a:solidFill>
                <a:srgbClr val="00C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RAM</a:t>
              </a:r>
              <a:endParaRPr lang="en-GB" sz="2400" b="1" dirty="0">
                <a:solidFill>
                  <a:schemeClr val="tx1"/>
                </a:solidFill>
              </a:endParaRPr>
            </a:p>
          </p:txBody>
        </p:sp>
        <p:sp>
          <p:nvSpPr>
            <p:cNvPr id="19" name="Rounded Rectangle 18"/>
            <p:cNvSpPr/>
            <p:nvPr/>
          </p:nvSpPr>
          <p:spPr>
            <a:xfrm>
              <a:off x="8115567" y="5512774"/>
              <a:ext cx="1167782" cy="381003"/>
            </a:xfrm>
            <a:prstGeom prst="roundRect">
              <a:avLst/>
            </a:prstGeom>
            <a:solidFill>
              <a:schemeClr val="bg1"/>
            </a:solidFill>
            <a:ln w="38100">
              <a:solidFill>
                <a:srgbClr val="00C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I/O</a:t>
              </a:r>
              <a:endParaRPr lang="en-GB" sz="2400" b="1" dirty="0">
                <a:solidFill>
                  <a:schemeClr val="tx1"/>
                </a:solidFill>
              </a:endParaRPr>
            </a:p>
          </p:txBody>
        </p:sp>
        <p:cxnSp>
          <p:nvCxnSpPr>
            <p:cNvPr id="20" name="Straight Arrow Connector 19"/>
            <p:cNvCxnSpPr/>
            <p:nvPr/>
          </p:nvCxnSpPr>
          <p:spPr>
            <a:xfrm flipH="1">
              <a:off x="3127447" y="2647828"/>
              <a:ext cx="1" cy="435976"/>
            </a:xfrm>
            <a:prstGeom prst="straightConnector1">
              <a:avLst/>
            </a:prstGeom>
            <a:ln w="38100">
              <a:solidFill>
                <a:srgbClr val="32466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972042" y="2626563"/>
              <a:ext cx="1" cy="435976"/>
            </a:xfrm>
            <a:prstGeom prst="straightConnector1">
              <a:avLst/>
            </a:prstGeom>
            <a:ln w="38100">
              <a:solidFill>
                <a:srgbClr val="32466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830120" y="2640851"/>
              <a:ext cx="1" cy="435976"/>
            </a:xfrm>
            <a:prstGeom prst="straightConnector1">
              <a:avLst/>
            </a:prstGeom>
            <a:ln w="38100">
              <a:solidFill>
                <a:srgbClr val="324667"/>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756357" y="3999091"/>
              <a:ext cx="0" cy="257755"/>
            </a:xfrm>
            <a:prstGeom prst="straightConnector1">
              <a:avLst/>
            </a:prstGeom>
            <a:ln w="38100">
              <a:solidFill>
                <a:srgbClr val="32466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158776" y="4002690"/>
              <a:ext cx="1" cy="254156"/>
            </a:xfrm>
            <a:prstGeom prst="straightConnector1">
              <a:avLst/>
            </a:prstGeom>
            <a:ln w="38100">
              <a:solidFill>
                <a:srgbClr val="324667"/>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723280" y="4729597"/>
              <a:ext cx="2" cy="567812"/>
            </a:xfrm>
            <a:prstGeom prst="straightConnector1">
              <a:avLst/>
            </a:prstGeom>
            <a:ln w="38100">
              <a:solidFill>
                <a:srgbClr val="324667"/>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327548" y="2010092"/>
              <a:ext cx="1642416" cy="659208"/>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User 1</a:t>
              </a:r>
              <a:endParaRPr lang="en-GB" sz="2400" b="1" dirty="0">
                <a:solidFill>
                  <a:schemeClr val="tx1"/>
                </a:solidFill>
              </a:endParaRPr>
            </a:p>
          </p:txBody>
        </p:sp>
        <p:sp>
          <p:nvSpPr>
            <p:cNvPr id="28" name="Rounded Rectangle 27"/>
            <p:cNvSpPr/>
            <p:nvPr/>
          </p:nvSpPr>
          <p:spPr>
            <a:xfrm>
              <a:off x="5178885" y="2010092"/>
              <a:ext cx="1642416" cy="659208"/>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User 2</a:t>
              </a:r>
              <a:endParaRPr lang="en-GB" sz="2400" b="1" dirty="0">
                <a:solidFill>
                  <a:schemeClr val="tx1"/>
                </a:solidFill>
              </a:endParaRPr>
            </a:p>
          </p:txBody>
        </p:sp>
        <p:sp>
          <p:nvSpPr>
            <p:cNvPr id="29" name="Rounded Rectangle 28"/>
            <p:cNvSpPr/>
            <p:nvPr/>
          </p:nvSpPr>
          <p:spPr>
            <a:xfrm>
              <a:off x="8030222" y="2010092"/>
              <a:ext cx="1642416" cy="659208"/>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User n </a:t>
              </a:r>
              <a:endParaRPr lang="en-GB" sz="2400" b="1" dirty="0">
                <a:solidFill>
                  <a:schemeClr val="tx1"/>
                </a:solidFill>
              </a:endParaRPr>
            </a:p>
          </p:txBody>
        </p:sp>
      </p:grpSp>
    </p:spTree>
    <p:extLst>
      <p:ext uri="{BB962C8B-B14F-4D97-AF65-F5344CB8AC3E}">
        <p14:creationId xmlns:p14="http://schemas.microsoft.com/office/powerpoint/2010/main" val="2294268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16</a:t>
            </a:fld>
            <a:endParaRPr lang="en-IN" dirty="0"/>
          </a:p>
        </p:txBody>
      </p:sp>
      <p:sp>
        <p:nvSpPr>
          <p:cNvPr id="5" name="Rectangle 4"/>
          <p:cNvSpPr/>
          <p:nvPr/>
        </p:nvSpPr>
        <p:spPr>
          <a:xfrm>
            <a:off x="387808" y="1213948"/>
            <a:ext cx="11835441" cy="461665"/>
          </a:xfrm>
          <a:prstGeom prst="rect">
            <a:avLst/>
          </a:prstGeom>
        </p:spPr>
        <p:txBody>
          <a:bodyPr wrap="square">
            <a:spAutoFit/>
          </a:bodyPr>
          <a:lstStyle/>
          <a:p>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Operating </a:t>
            </a:r>
            <a:r>
              <a:rPr lang="en-US" sz="2400" dirty="0">
                <a:solidFill>
                  <a:schemeClr val="accent5">
                    <a:lumMod val="50000"/>
                  </a:schemeClr>
                </a:solidFill>
                <a:latin typeface="Times New Roman" panose="02020603050405020304" pitchFamily="18" charset="0"/>
                <a:cs typeface="Times New Roman" panose="02020603050405020304" pitchFamily="18" charset="0"/>
              </a:rPr>
              <a:t>systems can be classified into different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types:</a:t>
            </a:r>
          </a:p>
        </p:txBody>
      </p:sp>
      <p:sp>
        <p:nvSpPr>
          <p:cNvPr id="6" name="Rectangle 5"/>
          <p:cNvSpPr/>
          <p:nvPr/>
        </p:nvSpPr>
        <p:spPr>
          <a:xfrm>
            <a:off x="507076"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Classification of </a:t>
            </a:r>
            <a:r>
              <a:rPr lang="en-IN" sz="2400" b="1" spc="-20" dirty="0">
                <a:latin typeface="Helvetica" panose="020B0604020202020204" pitchFamily="2" charset="0"/>
                <a:cs typeface="Arial" panose="020B0604020202020204" pitchFamily="34" charset="0"/>
              </a:rPr>
              <a:t>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63440694"/>
              </p:ext>
            </p:extLst>
          </p:nvPr>
        </p:nvGraphicFramePr>
        <p:xfrm>
          <a:off x="1567166" y="1676715"/>
          <a:ext cx="8128000" cy="5044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1823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17</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00641" y="1099614"/>
            <a:ext cx="11263071" cy="5655394"/>
          </a:xfrm>
          <a:prstGeom prst="rect">
            <a:avLst/>
          </a:prstGeom>
          <a:noFill/>
        </p:spPr>
        <p:txBody>
          <a:bodyPr wrap="square" rtlCol="0">
            <a:spAutoFit/>
          </a:bodyPr>
          <a:lstStyle/>
          <a:p>
            <a:pPr algn="just" fontAlgn="base">
              <a:lnSpc>
                <a:spcPct val="150000"/>
              </a:lnSpc>
            </a:pP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Single/ </a:t>
            </a:r>
            <a:r>
              <a:rPr lang="en-US" sz="2400" b="1" dirty="0" err="1" smtClean="0">
                <a:solidFill>
                  <a:schemeClr val="accent5">
                    <a:lumMod val="50000"/>
                  </a:schemeClr>
                </a:solidFill>
                <a:latin typeface="Times New Roman" panose="02020603050405020304" pitchFamily="18" charset="0"/>
                <a:cs typeface="Times New Roman" panose="02020603050405020304" pitchFamily="18" charset="0"/>
              </a:rPr>
              <a:t>Uni</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-Tasking </a:t>
            </a:r>
            <a:r>
              <a:rPr lang="en-US" sz="2400" b="1" dirty="0">
                <a:solidFill>
                  <a:schemeClr val="accent5">
                    <a:lumMod val="50000"/>
                  </a:schemeClr>
                </a:solidFill>
                <a:latin typeface="Times New Roman" panose="02020603050405020304" pitchFamily="18" charset="0"/>
                <a:cs typeface="Times New Roman" panose="02020603050405020304" pitchFamily="18" charset="0"/>
              </a:rPr>
              <a:t>Operating Systems</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fontAlgn="base">
              <a:lnSpc>
                <a:spcPct val="150000"/>
              </a:lnSpc>
              <a:buClr>
                <a:schemeClr val="accent2"/>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A single-tasking operating system can support only a single task at any time. In such single tasking environments, the task execution is </a:t>
            </a:r>
            <a:r>
              <a:rPr lang="en-US" sz="2100" dirty="0" smtClean="0">
                <a:latin typeface="Times New Roman" panose="02020603050405020304" pitchFamily="18" charset="0"/>
                <a:cs typeface="Times New Roman" panose="02020603050405020304" pitchFamily="18" charset="0"/>
              </a:rPr>
              <a:t>sequential.</a:t>
            </a:r>
          </a:p>
          <a:p>
            <a:pPr marL="342900" indent="-342900" algn="just" fontAlgn="base">
              <a:lnSpc>
                <a:spcPct val="150000"/>
              </a:lnSpc>
              <a:buClr>
                <a:schemeClr val="accent2"/>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An </a:t>
            </a:r>
            <a:r>
              <a:rPr lang="en-US" sz="2100" dirty="0">
                <a:latin typeface="Times New Roman" panose="02020603050405020304" pitchFamily="18" charset="0"/>
                <a:cs typeface="Times New Roman" panose="02020603050405020304" pitchFamily="18" charset="0"/>
              </a:rPr>
              <a:t>example of a single-tasking operating system is MS-DOS</a:t>
            </a:r>
            <a:r>
              <a:rPr lang="en-US" sz="2100" dirty="0" smtClean="0">
                <a:latin typeface="Times New Roman" panose="02020603050405020304" pitchFamily="18" charset="0"/>
                <a:cs typeface="Times New Roman" panose="02020603050405020304" pitchFamily="18" charset="0"/>
              </a:rPr>
              <a:t>.</a:t>
            </a:r>
          </a:p>
          <a:p>
            <a:pPr marL="342900" indent="-342900" algn="just" fontAlgn="base">
              <a:buFont typeface="Arial" panose="020B0604020202020204" pitchFamily="34" charset="0"/>
              <a:buChar char="•"/>
            </a:pPr>
            <a:endParaRPr lang="en-US" sz="2100" dirty="0">
              <a:latin typeface="Times New Roman" panose="02020603050405020304" pitchFamily="18" charset="0"/>
              <a:cs typeface="Times New Roman" panose="02020603050405020304" pitchFamily="18" charset="0"/>
            </a:endParaRPr>
          </a:p>
          <a:p>
            <a:pPr algn="just" fontAlgn="base"/>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Multitasking </a:t>
            </a:r>
            <a:r>
              <a:rPr lang="en-US" sz="2400" b="1" dirty="0">
                <a:solidFill>
                  <a:schemeClr val="accent5">
                    <a:lumMod val="50000"/>
                  </a:schemeClr>
                </a:solidFill>
                <a:latin typeface="Times New Roman" panose="02020603050405020304" pitchFamily="18" charset="0"/>
                <a:cs typeface="Times New Roman" panose="02020603050405020304" pitchFamily="18" charset="0"/>
              </a:rPr>
              <a:t>Operating Systems</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fontAlgn="base">
              <a:lnSpc>
                <a:spcPct val="150000"/>
              </a:lnSpc>
              <a:buClr>
                <a:schemeClr val="accent2"/>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A multitasking operating system also multitasks by executing more than one task at a time. </a:t>
            </a:r>
            <a:endParaRPr lang="en-US" sz="2100" dirty="0" smtClean="0">
              <a:latin typeface="Times New Roman" panose="02020603050405020304" pitchFamily="18" charset="0"/>
              <a:cs typeface="Times New Roman" panose="02020603050405020304" pitchFamily="18" charset="0"/>
            </a:endParaRPr>
          </a:p>
          <a:p>
            <a:pPr marL="342900" indent="-342900" algn="just" fontAlgn="base">
              <a:lnSpc>
                <a:spcPct val="150000"/>
              </a:lnSpc>
              <a:buClr>
                <a:schemeClr val="accent2"/>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In </a:t>
            </a:r>
            <a:r>
              <a:rPr lang="en-US" sz="2100" dirty="0">
                <a:latin typeface="Times New Roman" panose="02020603050405020304" pitchFamily="18" charset="0"/>
                <a:cs typeface="Times New Roman" panose="02020603050405020304" pitchFamily="18" charset="0"/>
              </a:rPr>
              <a:t>such systems, the processor divides its time to execute multiple tasks. This division of time is termed time-sharing. </a:t>
            </a:r>
            <a:endParaRPr lang="en-US" sz="2100" dirty="0" smtClean="0">
              <a:latin typeface="Times New Roman" panose="02020603050405020304" pitchFamily="18" charset="0"/>
              <a:cs typeface="Times New Roman" panose="02020603050405020304" pitchFamily="18" charset="0"/>
            </a:endParaRPr>
          </a:p>
          <a:p>
            <a:pPr marL="342900" indent="-342900" algn="just" fontAlgn="base">
              <a:lnSpc>
                <a:spcPct val="150000"/>
              </a:lnSpc>
              <a:buClr>
                <a:schemeClr val="accent2"/>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An </a:t>
            </a:r>
            <a:r>
              <a:rPr lang="en-US" sz="2100" dirty="0">
                <a:latin typeface="Times New Roman" panose="02020603050405020304" pitchFamily="18" charset="0"/>
                <a:cs typeface="Times New Roman" panose="02020603050405020304" pitchFamily="18" charset="0"/>
              </a:rPr>
              <a:t>example of a multitasking system is Windows 95. </a:t>
            </a:r>
            <a:endParaRPr lang="en-US" sz="2100" dirty="0" smtClean="0">
              <a:latin typeface="Times New Roman" panose="02020603050405020304" pitchFamily="18" charset="0"/>
              <a:cs typeface="Times New Roman" panose="02020603050405020304" pitchFamily="18" charset="0"/>
            </a:endParaRPr>
          </a:p>
          <a:p>
            <a:pPr marL="342900" indent="-342900" algn="just" fontAlgn="base">
              <a:lnSpc>
                <a:spcPct val="150000"/>
              </a:lnSpc>
              <a:buClr>
                <a:schemeClr val="accent2"/>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It </a:t>
            </a:r>
            <a:r>
              <a:rPr lang="en-US" sz="2100" dirty="0">
                <a:latin typeface="Times New Roman" panose="02020603050405020304" pitchFamily="18" charset="0"/>
                <a:cs typeface="Times New Roman" panose="02020603050405020304" pitchFamily="18" charset="0"/>
              </a:rPr>
              <a:t>can handle simultaneous execution of multiple tasks by sharing its resources such as memory and </a:t>
            </a:r>
            <a:r>
              <a:rPr lang="en-US" sz="2100" dirty="0" smtClean="0">
                <a:latin typeface="Times New Roman" panose="02020603050405020304" pitchFamily="18" charset="0"/>
                <a:cs typeface="Times New Roman" panose="02020603050405020304" pitchFamily="18" charset="0"/>
              </a:rPr>
              <a:t>microprocessors.</a:t>
            </a:r>
            <a:endParaRPr lang="en-US" sz="21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6"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Classification of </a:t>
            </a:r>
            <a:r>
              <a:rPr lang="en-IN" sz="2400" b="1" spc="-20" dirty="0">
                <a:latin typeface="Helvetica" panose="020B0604020202020204" pitchFamily="2" charset="0"/>
                <a:cs typeface="Arial" panose="020B0604020202020204" pitchFamily="34" charset="0"/>
              </a:rPr>
              <a:t>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922939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18</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05357" y="1097918"/>
            <a:ext cx="11524133" cy="5447645"/>
          </a:xfrm>
          <a:prstGeom prst="rect">
            <a:avLst/>
          </a:prstGeom>
          <a:noFill/>
        </p:spPr>
        <p:txBody>
          <a:bodyPr wrap="square" rtlCol="0">
            <a:spAutoFit/>
          </a:bodyPr>
          <a:lstStyle/>
          <a:p>
            <a:pPr algn="just" fontAlgn="base">
              <a:lnSpc>
                <a:spcPct val="150000"/>
              </a:lnSpc>
            </a:pP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Single User </a:t>
            </a:r>
            <a:r>
              <a:rPr lang="en-US" sz="2400" b="1" dirty="0">
                <a:solidFill>
                  <a:schemeClr val="accent5">
                    <a:lumMod val="50000"/>
                  </a:schemeClr>
                </a:solidFill>
                <a:latin typeface="Times New Roman" panose="02020603050405020304" pitchFamily="18" charset="0"/>
                <a:cs typeface="Times New Roman" panose="02020603050405020304" pitchFamily="18" charset="0"/>
              </a:rPr>
              <a:t>Operating </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Systems</a:t>
            </a:r>
          </a:p>
          <a:p>
            <a:pPr algn="just" fontAlgn="base">
              <a:lnSpc>
                <a:spcPct val="150000"/>
              </a:lnSpc>
            </a:pPr>
            <a:endParaRPr lang="en-US" sz="800" b="1" i="1" dirty="0" smtClean="0">
              <a:solidFill>
                <a:schemeClr val="accent5">
                  <a:lumMod val="50000"/>
                </a:schemeClr>
              </a:solidFill>
              <a:latin typeface="Times New Roman" panose="02020603050405020304" pitchFamily="18" charset="0"/>
              <a:cs typeface="Times New Roman" panose="02020603050405020304" pitchFamily="18" charset="0"/>
            </a:endParaRPr>
          </a:p>
          <a:p>
            <a:pPr marL="519113" indent="-342900" algn="just" fontAlgn="base">
              <a:buClr>
                <a:schemeClr val="accent2"/>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The </a:t>
            </a:r>
            <a:r>
              <a:rPr lang="en-US" sz="2100" dirty="0">
                <a:latin typeface="Times New Roman" panose="02020603050405020304" pitchFamily="18" charset="0"/>
                <a:cs typeface="Times New Roman" panose="02020603050405020304" pitchFamily="18" charset="0"/>
              </a:rPr>
              <a:t>majority of small microcomputer based systems have single user OS, which allows a single user to operate the machine in an interactive mode but normally, only allows one user program to be run in main storage and processed at a time i.e</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there is no multiprogramming of user programs</a:t>
            </a:r>
            <a:r>
              <a:rPr lang="en-US" sz="2100" dirty="0" smtClean="0">
                <a:latin typeface="Times New Roman" panose="02020603050405020304" pitchFamily="18" charset="0"/>
                <a:cs typeface="Times New Roman" panose="02020603050405020304" pitchFamily="18" charset="0"/>
              </a:rPr>
              <a:t>.</a:t>
            </a:r>
          </a:p>
          <a:p>
            <a:pPr marL="519113" indent="-342900" algn="just" fontAlgn="base">
              <a:buClr>
                <a:schemeClr val="accent2"/>
              </a:buClr>
              <a:buFont typeface="Wingdings" panose="05000000000000000000" pitchFamily="2" charset="2"/>
              <a:buChar char="Ø"/>
            </a:pPr>
            <a:endParaRPr lang="en-US" sz="1000" dirty="0" smtClean="0">
              <a:latin typeface="Times New Roman" panose="02020603050405020304" pitchFamily="18" charset="0"/>
              <a:cs typeface="Times New Roman" panose="02020603050405020304" pitchFamily="18" charset="0"/>
            </a:endParaRPr>
          </a:p>
          <a:p>
            <a:pPr marL="519113" indent="-342900" algn="just" fontAlgn="base">
              <a:buClr>
                <a:schemeClr val="accent2"/>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There is a number of well-established OS that falls into this category such as MS-DOS, PC-DOS are single user program or operating system.</a:t>
            </a:r>
          </a:p>
          <a:p>
            <a:pPr marL="465138" indent="-288925" algn="just" fontAlgn="base">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lgn="just" fontAlgn="base"/>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Multiuser </a:t>
            </a:r>
            <a:r>
              <a:rPr lang="en-US" sz="2400" b="1" dirty="0">
                <a:solidFill>
                  <a:schemeClr val="accent5">
                    <a:lumMod val="50000"/>
                  </a:schemeClr>
                </a:solidFill>
                <a:latin typeface="Times New Roman" panose="02020603050405020304" pitchFamily="18" charset="0"/>
                <a:cs typeface="Times New Roman" panose="02020603050405020304" pitchFamily="18" charset="0"/>
              </a:rPr>
              <a:t>Operating </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Systems</a:t>
            </a:r>
          </a:p>
          <a:p>
            <a:pPr algn="just" fontAlgn="base"/>
            <a:endParaRPr lang="en-US" sz="800" b="1" i="1" dirty="0" smtClean="0">
              <a:solidFill>
                <a:schemeClr val="accent5">
                  <a:lumMod val="50000"/>
                </a:schemeClr>
              </a:solidFill>
              <a:latin typeface="Times New Roman" panose="02020603050405020304" pitchFamily="18" charset="0"/>
              <a:cs typeface="Times New Roman" panose="02020603050405020304" pitchFamily="18" charset="0"/>
            </a:endParaRPr>
          </a:p>
          <a:p>
            <a:pPr marL="519113" indent="-342900" algn="just" fontAlgn="base">
              <a:buClr>
                <a:schemeClr val="accent2"/>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A multi-user OS allows two or more users to run programs at the same time. Some permit hundreds or even thousands of concurrent users. Some of the examples are UNIX, LINUX etc. The multi-user OS shares computer resources among these users, allowing each a small slice of the processor time</a:t>
            </a:r>
            <a:r>
              <a:rPr lang="en-US" sz="2100" dirty="0" smtClean="0">
                <a:latin typeface="Times New Roman" panose="02020603050405020304" pitchFamily="18" charset="0"/>
                <a:cs typeface="Times New Roman" panose="02020603050405020304" pitchFamily="18" charset="0"/>
              </a:rPr>
              <a:t>.</a:t>
            </a:r>
          </a:p>
          <a:p>
            <a:pPr marL="519113" indent="-342900" algn="just" fontAlgn="base">
              <a:buClr>
                <a:schemeClr val="accent2"/>
              </a:buClr>
              <a:buFont typeface="Wingdings" panose="05000000000000000000" pitchFamily="2" charset="2"/>
              <a:buChar char="Ø"/>
            </a:pPr>
            <a:endParaRPr lang="en-US" sz="1000" dirty="0" smtClean="0">
              <a:latin typeface="Times New Roman" panose="02020603050405020304" pitchFamily="18" charset="0"/>
              <a:cs typeface="Times New Roman" panose="02020603050405020304" pitchFamily="18" charset="0"/>
            </a:endParaRPr>
          </a:p>
          <a:p>
            <a:pPr marL="519113" indent="-342900" algn="just" fontAlgn="base">
              <a:buClr>
                <a:schemeClr val="accent2"/>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A multi-user OS allows two or more users to run programs at the same time. Some permit hundreds or even thousands of concurrent users. Some of the examples are UNIX, LINUX etc. The multi-user OS shares computer resources among these users, allowing each a small slice of the processor time.</a:t>
            </a:r>
          </a:p>
        </p:txBody>
      </p:sp>
      <p:sp>
        <p:nvSpPr>
          <p:cNvPr id="7" name="Rectangle 6"/>
          <p:cNvSpPr/>
          <p:nvPr/>
        </p:nvSpPr>
        <p:spPr>
          <a:xfrm>
            <a:off x="508465" y="361679"/>
            <a:ext cx="10248181" cy="461665"/>
          </a:xfrm>
          <a:prstGeom prst="rect">
            <a:avLst/>
          </a:prstGeom>
        </p:spPr>
        <p:txBody>
          <a:bodyPr wrap="square">
            <a:spAutoFit/>
          </a:bodyPr>
          <a:lstStyle/>
          <a:p>
            <a:pPr marL="12700">
              <a:defRPr/>
            </a:pPr>
            <a:r>
              <a:rPr lang="en-IN" sz="2400" b="1" spc="-20" dirty="0" smtClean="0">
                <a:latin typeface="Helvetica" panose="020B0604020202020204" pitchFamily="2" charset="0"/>
                <a:cs typeface="Arial" panose="020B0604020202020204" pitchFamily="34" charset="0"/>
              </a:rPr>
              <a:t>Classification of </a:t>
            </a:r>
            <a:r>
              <a:rPr lang="en-IN" sz="2400" b="1" spc="-20" dirty="0">
                <a:latin typeface="Helvetica" panose="020B0604020202020204" pitchFamily="2" charset="0"/>
                <a:cs typeface="Arial" panose="020B0604020202020204" pitchFamily="34" charset="0"/>
              </a:rPr>
              <a:t>Operating </a:t>
            </a:r>
            <a:r>
              <a:rPr lang="en-IN" sz="2400" b="1" spc="-20" dirty="0" smtClean="0">
                <a:latin typeface="Helvetica" panose="020B0604020202020204" pitchFamily="2" charset="0"/>
                <a:cs typeface="Arial" panose="020B0604020202020204" pitchFamily="34" charset="0"/>
              </a:rPr>
              <a:t>System: </a:t>
            </a:r>
            <a:r>
              <a:rPr lang="en-US" sz="2400" b="1" i="1" dirty="0">
                <a:latin typeface="Times New Roman" panose="02020603050405020304" pitchFamily="18" charset="0"/>
                <a:cs typeface="Times New Roman" panose="02020603050405020304" pitchFamily="18" charset="0"/>
              </a:rPr>
              <a:t>Based on </a:t>
            </a:r>
            <a:r>
              <a:rPr lang="en-US" sz="2400" b="1" i="1" dirty="0" smtClean="0">
                <a:latin typeface="Times New Roman" panose="02020603050405020304" pitchFamily="18" charset="0"/>
                <a:cs typeface="Times New Roman" panose="02020603050405020304" pitchFamily="18" charset="0"/>
              </a:rPr>
              <a:t>Users</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859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19</a:t>
            </a:fld>
            <a:endParaRPr lang="en-IN" dirty="0"/>
          </a:p>
        </p:txBody>
      </p:sp>
      <p:sp>
        <p:nvSpPr>
          <p:cNvPr id="6" name="Rectangle 5"/>
          <p:cNvSpPr/>
          <p:nvPr/>
        </p:nvSpPr>
        <p:spPr>
          <a:xfrm>
            <a:off x="507075" y="361679"/>
            <a:ext cx="10878061" cy="461665"/>
          </a:xfrm>
          <a:prstGeom prst="rect">
            <a:avLst/>
          </a:prstGeom>
        </p:spPr>
        <p:txBody>
          <a:bodyPr wrap="square">
            <a:spAutoFit/>
          </a:bodyPr>
          <a:lstStyle/>
          <a:p>
            <a:pPr marL="12700">
              <a:defRPr/>
            </a:pPr>
            <a:r>
              <a:rPr lang="en-IN" sz="2400" b="1" spc="-20" dirty="0">
                <a:latin typeface="Helvetica" panose="020B0604020202020204" pitchFamily="2" charset="0"/>
                <a:cs typeface="Arial" panose="020B0604020202020204" pitchFamily="34" charset="0"/>
              </a:rPr>
              <a:t>Classification </a:t>
            </a:r>
            <a:r>
              <a:rPr lang="en-IN" sz="2400" b="1" spc="-20" dirty="0" smtClean="0">
                <a:latin typeface="Helvetica" panose="020B0604020202020204" pitchFamily="2" charset="0"/>
                <a:cs typeface="Arial" panose="020B0604020202020204" pitchFamily="34" charset="0"/>
              </a:rPr>
              <a:t>of </a:t>
            </a:r>
            <a:r>
              <a:rPr lang="en-IN" sz="2400" b="1" spc="-20" dirty="0">
                <a:latin typeface="Helvetica" panose="020B0604020202020204" pitchFamily="2" charset="0"/>
                <a:cs typeface="Arial" panose="020B0604020202020204" pitchFamily="34" charset="0"/>
              </a:rPr>
              <a:t>Operating </a:t>
            </a:r>
            <a:r>
              <a:rPr lang="en-IN" sz="2400" b="1" spc="-20" dirty="0" smtClean="0">
                <a:latin typeface="Helvetica" panose="020B0604020202020204" pitchFamily="2" charset="0"/>
                <a:cs typeface="Arial" panose="020B0604020202020204" pitchFamily="34" charset="0"/>
              </a:rPr>
              <a:t>System: </a:t>
            </a:r>
            <a:r>
              <a:rPr lang="en-IN" sz="2400" b="1" i="1" spc="-20" dirty="0" smtClean="0">
                <a:latin typeface="Times New Roman" panose="02020603050405020304" pitchFamily="18" charset="0"/>
                <a:cs typeface="Times New Roman" panose="02020603050405020304" pitchFamily="18" charset="0"/>
              </a:rPr>
              <a:t>Based on </a:t>
            </a:r>
            <a:r>
              <a:rPr lang="en-IN" sz="2400" b="1" i="1" spc="-20" dirty="0">
                <a:latin typeface="Times New Roman" panose="02020603050405020304" pitchFamily="18" charset="0"/>
                <a:cs typeface="Times New Roman" panose="02020603050405020304" pitchFamily="18" charset="0"/>
              </a:rPr>
              <a:t>Processing (Contd</a:t>
            </a:r>
            <a:r>
              <a:rPr lang="en-IN" sz="2400" b="1" i="1" spc="-20" dirty="0" smtClean="0">
                <a:latin typeface="Times New Roman" panose="02020603050405020304" pitchFamily="18" charset="0"/>
                <a:cs typeface="Times New Roman" panose="02020603050405020304" pitchFamily="18" charset="0"/>
              </a:rPr>
              <a:t>…)</a:t>
            </a:r>
            <a:endParaRPr lang="en-IN" sz="2400" b="1" i="1" spc="-2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4758" y="1243034"/>
            <a:ext cx="11523004" cy="5062924"/>
          </a:xfrm>
          <a:prstGeom prst="rect">
            <a:avLst/>
          </a:prstGeom>
          <a:noFill/>
        </p:spPr>
        <p:txBody>
          <a:bodyPr wrap="square" rtlCol="0">
            <a:spAutoFit/>
          </a:bodyPr>
          <a:lstStyle/>
          <a:p>
            <a:pPr marL="627063" indent="-285750" algn="just" fontAlgn="t">
              <a:buFont typeface="+mj-lt"/>
              <a:buAutoNum type="arabicPeriod"/>
            </a:pP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Serial Processing OS:</a:t>
            </a:r>
          </a:p>
          <a:p>
            <a:pPr marL="627063" indent="-285750" algn="just" fontAlgn="t">
              <a:buFont typeface="+mj-lt"/>
              <a:buAutoNum type="arabicPeriod"/>
            </a:pPr>
            <a:endParaRPr lang="en-US" sz="1100" b="1" i="1" dirty="0" smtClean="0">
              <a:latin typeface="Times New Roman" panose="02020603050405020304" pitchFamily="18" charset="0"/>
              <a:cs typeface="Times New Roman" panose="02020603050405020304" pitchFamily="18" charset="0"/>
            </a:endParaRPr>
          </a:p>
          <a:p>
            <a:pPr marL="341313" algn="just" fontAlgn="t"/>
            <a:r>
              <a:rPr lang="en-US" sz="2400" dirty="0">
                <a:latin typeface="Times New Roman" panose="02020603050405020304" pitchFamily="18" charset="0"/>
                <a:cs typeface="Times New Roman" panose="02020603050405020304" pitchFamily="18" charset="0"/>
              </a:rPr>
              <a:t>The Serial Processing Operating Systems are those which </a:t>
            </a:r>
            <a:r>
              <a:rPr lang="en-US" sz="2400" dirty="0" smtClean="0">
                <a:latin typeface="Times New Roman" panose="02020603050405020304" pitchFamily="18" charset="0"/>
                <a:cs typeface="Times New Roman" panose="02020603050405020304" pitchFamily="18" charset="0"/>
              </a:rPr>
              <a:t>performs </a:t>
            </a:r>
            <a:r>
              <a:rPr lang="en-US" sz="2400" dirty="0">
                <a:latin typeface="Times New Roman" panose="02020603050405020304" pitchFamily="18" charset="0"/>
                <a:cs typeface="Times New Roman" panose="02020603050405020304" pitchFamily="18" charset="0"/>
              </a:rPr>
              <a:t>all the instructions into a Sequence Manner or the </a:t>
            </a:r>
            <a:r>
              <a:rPr lang="en-US" sz="2400" dirty="0" smtClean="0">
                <a:latin typeface="Times New Roman" panose="02020603050405020304" pitchFamily="18" charset="0"/>
                <a:cs typeface="Times New Roman" panose="02020603050405020304" pitchFamily="18" charset="0"/>
              </a:rPr>
              <a:t>instructions </a:t>
            </a:r>
            <a:r>
              <a:rPr lang="en-US" sz="2400" dirty="0">
                <a:latin typeface="Times New Roman" panose="02020603050405020304" pitchFamily="18" charset="0"/>
                <a:cs typeface="Times New Roman" panose="02020603050405020304" pitchFamily="18" charset="0"/>
              </a:rPr>
              <a:t>those are given by the user will be executed by using the FIFO (First in First </a:t>
            </a:r>
            <a:r>
              <a:rPr lang="en-US" sz="2400" dirty="0" smtClean="0">
                <a:latin typeface="Times New Roman" panose="02020603050405020304" pitchFamily="18" charset="0"/>
                <a:cs typeface="Times New Roman" panose="02020603050405020304" pitchFamily="18" charset="0"/>
              </a:rPr>
              <a:t>Out) Manner.  </a:t>
            </a:r>
          </a:p>
          <a:p>
            <a:pPr marL="341313" algn="just" fontAlgn="t"/>
            <a:endParaRPr lang="en-US" sz="2400" dirty="0">
              <a:latin typeface="Times New Roman" panose="02020603050405020304" pitchFamily="18" charset="0"/>
              <a:cs typeface="Times New Roman" panose="02020603050405020304" pitchFamily="18" charset="0"/>
            </a:endParaRPr>
          </a:p>
          <a:p>
            <a:pPr marL="341313" algn="just" fontAlgn="t"/>
            <a:r>
              <a:rPr lang="en-US" sz="2400" dirty="0" smtClean="0">
                <a:latin typeface="Times New Roman" panose="02020603050405020304" pitchFamily="18" charset="0"/>
                <a:cs typeface="Times New Roman" panose="02020603050405020304" pitchFamily="18" charset="0"/>
              </a:rPr>
              <a:t>All the instructions that are entered first in the system will be executed first and the instructions that are entered later will be executed later. </a:t>
            </a:r>
          </a:p>
          <a:p>
            <a:pPr marL="341313" algn="just" fontAlgn="t"/>
            <a:endParaRPr lang="en-US" sz="2400" dirty="0" smtClean="0">
              <a:latin typeface="Times New Roman" panose="02020603050405020304" pitchFamily="18" charset="0"/>
              <a:cs typeface="Times New Roman" panose="02020603050405020304" pitchFamily="18" charset="0"/>
            </a:endParaRPr>
          </a:p>
          <a:p>
            <a:pPr marL="341313" algn="just" fontAlgn="t"/>
            <a:r>
              <a:rPr lang="en-US" sz="2400" dirty="0" smtClean="0">
                <a:latin typeface="Times New Roman" panose="02020603050405020304" pitchFamily="18" charset="0"/>
                <a:cs typeface="Times New Roman" panose="02020603050405020304" pitchFamily="18" charset="0"/>
              </a:rPr>
              <a:t>For running the instructions the program counter is used which is used for executing all the instructions. </a:t>
            </a:r>
          </a:p>
          <a:p>
            <a:pPr marL="341313" algn="just" fontAlgn="t"/>
            <a:endParaRPr lang="en-US" sz="2400" b="1" i="1" dirty="0">
              <a:latin typeface="Times New Roman" panose="02020603050405020304" pitchFamily="18" charset="0"/>
              <a:cs typeface="Times New Roman" panose="02020603050405020304" pitchFamily="18" charset="0"/>
            </a:endParaRPr>
          </a:p>
          <a:p>
            <a:pPr marL="341313" algn="just" fontAlgn="t"/>
            <a:r>
              <a:rPr lang="en-US" sz="2400" dirty="0" smtClean="0">
                <a:latin typeface="Times New Roman" panose="02020603050405020304" pitchFamily="18" charset="0"/>
                <a:cs typeface="Times New Roman" panose="02020603050405020304" pitchFamily="18" charset="0"/>
              </a:rPr>
              <a:t>But the main problem is that a user does not interact with the system while he is working on the system, means the user will not be able to enter the data for execution.</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416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solidFill>
                  <a:schemeClr val="accent2"/>
                </a:solidFill>
              </a:rPr>
              <a:pPr/>
              <a:t>2</a:t>
            </a:fld>
            <a:endParaRPr lang="en-IN" dirty="0">
              <a:solidFill>
                <a:schemeClr val="accent2"/>
              </a:solidFill>
            </a:endParaRPr>
          </a:p>
        </p:txBody>
      </p:sp>
      <p:sp>
        <p:nvSpPr>
          <p:cNvPr id="10" name="Rectangle 9"/>
          <p:cNvSpPr/>
          <p:nvPr/>
        </p:nvSpPr>
        <p:spPr>
          <a:xfrm>
            <a:off x="374183" y="1206904"/>
            <a:ext cx="9345234" cy="461665"/>
          </a:xfrm>
          <a:prstGeom prst="rect">
            <a:avLst/>
          </a:prstGeom>
        </p:spPr>
        <p:txBody>
          <a:bodyPr wrap="square">
            <a:spAutoFit/>
          </a:bodyPr>
          <a:lstStyle/>
          <a:p>
            <a:pPr marL="0" lvl="2" indent="-554400"/>
            <a:r>
              <a:rPr lang="en-US" sz="2400" b="1" dirty="0" smtClean="0">
                <a:solidFill>
                  <a:schemeClr val="accent2"/>
                </a:solidFill>
                <a:latin typeface="Times New Roman" panose="02020603050405020304" pitchFamily="18" charset="0"/>
                <a:cs typeface="Times New Roman" panose="02020603050405020304" pitchFamily="18" charset="0"/>
              </a:rPr>
              <a:t>Objectives</a:t>
            </a:r>
            <a:endParaRPr lang="en-US" sz="2400" b="1" dirty="0">
              <a:solidFill>
                <a:schemeClr val="accent2"/>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63535" y="1709735"/>
            <a:ext cx="11141605" cy="707886"/>
          </a:xfrm>
          <a:prstGeom prst="rect">
            <a:avLst/>
          </a:prstGeom>
        </p:spPr>
        <p:txBody>
          <a:bodyPr wrap="square">
            <a:spAutoFit/>
          </a:bodyPr>
          <a:lstStyle/>
          <a:p>
            <a:r>
              <a:rPr lang="en-US" sz="2000" dirty="0" smtClean="0">
                <a:solidFill>
                  <a:srgbClr val="000000"/>
                </a:solidFill>
                <a:latin typeface="Times New Roman" panose="02020603050405020304" pitchFamily="18" charset="0"/>
                <a:cs typeface="Times New Roman" panose="02020603050405020304" pitchFamily="18" charset="0"/>
              </a:rPr>
              <a:t>The Objectives of this module are:</a:t>
            </a:r>
          </a:p>
          <a:p>
            <a:endParaRPr lang="en-US" sz="2000" dirty="0" smtClean="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a:t>
            </a:r>
            <a:r>
              <a:rPr lang="en-IN" sz="2400" b="1" spc="-20" dirty="0" smtClean="0">
                <a:latin typeface="Helvetica" panose="020B0604020202020204" pitchFamily="2" charset="0"/>
                <a:cs typeface="Arial" panose="020B0604020202020204" pitchFamily="34" charset="0"/>
              </a:rPr>
              <a:t>Linux</a:t>
            </a:r>
            <a:endParaRPr lang="en-IN" sz="2400" b="1" spc="-20" dirty="0">
              <a:latin typeface="Helvetica" panose="020B0604020202020204" pitchFamily="2"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248538016"/>
              </p:ext>
            </p:extLst>
          </p:nvPr>
        </p:nvGraphicFramePr>
        <p:xfrm>
          <a:off x="1608913" y="2363374"/>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215676476"/>
              </p:ext>
            </p:extLst>
          </p:nvPr>
        </p:nvGraphicFramePr>
        <p:xfrm>
          <a:off x="776079" y="2363374"/>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3481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20</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6"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Types of </a:t>
            </a:r>
            <a:r>
              <a:rPr lang="en-IN" sz="2400" b="1" spc="-20" dirty="0">
                <a:latin typeface="Helvetica" panose="020B0604020202020204" pitchFamily="2" charset="0"/>
                <a:cs typeface="Arial" panose="020B0604020202020204" pitchFamily="34" charset="0"/>
              </a:rPr>
              <a:t>Operating </a:t>
            </a:r>
            <a:r>
              <a:rPr lang="en-IN" sz="2400" b="1" spc="-20" dirty="0" smtClean="0">
                <a:latin typeface="Helvetica" panose="020B0604020202020204" pitchFamily="2" charset="0"/>
                <a:cs typeface="Arial" panose="020B0604020202020204" pitchFamily="34" charset="0"/>
              </a:rPr>
              <a:t>System: </a:t>
            </a:r>
            <a:r>
              <a:rPr lang="en-IN" sz="2400" b="1" i="1" spc="-20" dirty="0" smtClean="0">
                <a:latin typeface="Times New Roman" panose="02020603050405020304" pitchFamily="18" charset="0"/>
                <a:cs typeface="Times New Roman" panose="02020603050405020304" pitchFamily="18" charset="0"/>
              </a:rPr>
              <a:t>Based on Processing (Contd…)</a:t>
            </a:r>
            <a:endParaRPr lang="en-IN" sz="2400" b="1" i="1" spc="-2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92268" y="1234504"/>
            <a:ext cx="11816467" cy="5539978"/>
          </a:xfrm>
          <a:prstGeom prst="rect">
            <a:avLst/>
          </a:prstGeom>
          <a:noFill/>
        </p:spPr>
        <p:txBody>
          <a:bodyPr wrap="square" rtlCol="0">
            <a:spAutoFit/>
          </a:bodyPr>
          <a:lstStyle/>
          <a:p>
            <a:pPr marL="341313" indent="-231775" algn="just" fontAlgn="t"/>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2. Batch </a:t>
            </a:r>
            <a:r>
              <a:rPr lang="en-US" sz="2400" b="1" dirty="0">
                <a:solidFill>
                  <a:schemeClr val="accent5">
                    <a:lumMod val="50000"/>
                  </a:schemeClr>
                </a:solidFill>
                <a:latin typeface="Times New Roman" panose="02020603050405020304" pitchFamily="18" charset="0"/>
                <a:cs typeface="Times New Roman" panose="02020603050405020304" pitchFamily="18" charset="0"/>
              </a:rPr>
              <a:t>Processing </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OS:</a:t>
            </a:r>
          </a:p>
          <a:p>
            <a:pPr marL="463550" indent="-354013" algn="just" fontAlgn="t">
              <a:lnSpc>
                <a:spcPct val="150000"/>
              </a:lnSpc>
              <a:buClr>
                <a:schemeClr val="accent5">
                  <a:lumMod val="5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The batch processing is same as the serial processing technique. </a:t>
            </a:r>
          </a:p>
          <a:p>
            <a:pPr marL="463550" indent="-354013" algn="just" fontAlgn="t">
              <a:lnSpc>
                <a:spcPct val="150000"/>
              </a:lnSpc>
              <a:buClr>
                <a:schemeClr val="accent5">
                  <a:lumMod val="5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a:t>
            </a:r>
            <a:r>
              <a:rPr lang="en-US" sz="2200" dirty="0" smtClean="0">
                <a:latin typeface="Times New Roman" panose="02020603050405020304" pitchFamily="18" charset="0"/>
                <a:cs typeface="Times New Roman" panose="02020603050405020304" pitchFamily="18" charset="0"/>
              </a:rPr>
              <a:t>n the batch processing,</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each user prepares his job on an offline device like punch cards and submits it to the computer operator. </a:t>
            </a:r>
          </a:p>
          <a:p>
            <a:pPr marL="463550" indent="-354013" algn="just" fontAlgn="t">
              <a:lnSpc>
                <a:spcPct val="150000"/>
              </a:lnSpc>
              <a:buClr>
                <a:schemeClr val="accent5">
                  <a:lumMod val="5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To speed up processing, jobs with similar needs are batched together and run as a group. Similar types of jobs are firstly prepared and they are stored on the card.</a:t>
            </a:r>
          </a:p>
          <a:p>
            <a:pPr marL="463550" indent="-354013" algn="just" fontAlgn="t">
              <a:lnSpc>
                <a:spcPct val="150000"/>
              </a:lnSpc>
              <a:buClr>
                <a:schemeClr val="accent5">
                  <a:lumMod val="5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The system then performs all the operations on the instructions one by one.</a:t>
            </a:r>
          </a:p>
          <a:p>
            <a:pPr marL="463550" indent="-354013" algn="just" fontAlgn="t">
              <a:lnSpc>
                <a:spcPct val="150000"/>
              </a:lnSpc>
              <a:buClr>
                <a:schemeClr val="accent5">
                  <a:lumMod val="5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The users of a batch operating system do not interact with the computer directly.</a:t>
            </a:r>
          </a:p>
          <a:p>
            <a:pPr marL="463550" indent="-354013" algn="just" fontAlgn="t">
              <a:lnSpc>
                <a:spcPct val="150000"/>
              </a:lnSpc>
              <a:buClr>
                <a:schemeClr val="accent5">
                  <a:lumMod val="5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The problems with batch systems are as follows:</a:t>
            </a:r>
          </a:p>
          <a:p>
            <a:pPr marL="1377950" indent="-285750" algn="just" fontAlgn="t">
              <a:buClr>
                <a:schemeClr val="accent5"/>
              </a:buClr>
              <a:buFont typeface="Wingdings" panose="05000000000000000000" pitchFamily="2" charset="2"/>
              <a:buChar char="§"/>
            </a:pPr>
            <a:r>
              <a:rPr lang="en-US" sz="2200" i="1" dirty="0" smtClean="0">
                <a:latin typeface="Times New Roman" panose="02020603050405020304" pitchFamily="18" charset="0"/>
                <a:cs typeface="Times New Roman" panose="02020603050405020304" pitchFamily="18" charset="0"/>
              </a:rPr>
              <a:t>Lack of interaction between the user and the job.</a:t>
            </a:r>
          </a:p>
          <a:p>
            <a:pPr marL="1377950" indent="-285750" algn="just" fontAlgn="t">
              <a:buClr>
                <a:schemeClr val="accent5"/>
              </a:buClr>
              <a:buFont typeface="Wingdings" panose="05000000000000000000" pitchFamily="2" charset="2"/>
              <a:buChar char="§"/>
            </a:pPr>
            <a:r>
              <a:rPr lang="en-US" sz="2200" i="1" dirty="0" smtClean="0">
                <a:latin typeface="Times New Roman" panose="02020603050405020304" pitchFamily="18" charset="0"/>
                <a:cs typeface="Times New Roman" panose="02020603050405020304" pitchFamily="18" charset="0"/>
              </a:rPr>
              <a:t>CPU is often idle, because the speed of the mechanical i/o devices is slower than the CPU.</a:t>
            </a:r>
          </a:p>
          <a:p>
            <a:pPr marL="1377950" indent="-285750" algn="just" fontAlgn="t">
              <a:buClr>
                <a:schemeClr val="accent5"/>
              </a:buClr>
              <a:buFont typeface="Wingdings" panose="05000000000000000000" pitchFamily="2" charset="2"/>
              <a:buChar char="§"/>
            </a:pPr>
            <a:r>
              <a:rPr lang="en-US" sz="2200" i="1" dirty="0" smtClean="0">
                <a:latin typeface="Times New Roman" panose="02020603050405020304" pitchFamily="18" charset="0"/>
                <a:cs typeface="Times New Roman" panose="02020603050405020304" pitchFamily="18" charset="0"/>
              </a:rPr>
              <a:t>Difficult to provide the desired priority.</a:t>
            </a:r>
          </a:p>
        </p:txBody>
      </p:sp>
    </p:spTree>
    <p:extLst>
      <p:ext uri="{BB962C8B-B14F-4D97-AF65-F5344CB8AC3E}">
        <p14:creationId xmlns:p14="http://schemas.microsoft.com/office/powerpoint/2010/main" val="2181511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21</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507076" y="375967"/>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Types of </a:t>
            </a:r>
            <a:r>
              <a:rPr lang="en-IN" sz="2400" b="1" spc="-20" dirty="0">
                <a:latin typeface="Helvetica" panose="020B0604020202020204" pitchFamily="2" charset="0"/>
                <a:cs typeface="Arial" panose="020B0604020202020204" pitchFamily="34" charset="0"/>
              </a:rPr>
              <a:t>Operating </a:t>
            </a:r>
            <a:r>
              <a:rPr lang="en-IN" sz="2400" b="1" spc="-20" dirty="0" smtClean="0">
                <a:latin typeface="Helvetica" panose="020B0604020202020204" pitchFamily="2" charset="0"/>
                <a:cs typeface="Arial" panose="020B0604020202020204" pitchFamily="34" charset="0"/>
              </a:rPr>
              <a:t>System: </a:t>
            </a:r>
            <a:r>
              <a:rPr lang="en-IN" sz="2400" b="1" i="1" spc="-20" dirty="0" smtClean="0">
                <a:latin typeface="Times New Roman" panose="02020603050405020304" pitchFamily="18" charset="0"/>
                <a:cs typeface="Times New Roman" panose="02020603050405020304" pitchFamily="18" charset="0"/>
              </a:rPr>
              <a:t>Based on Processing (Contd…)</a:t>
            </a:r>
            <a:endParaRPr lang="en-IN" sz="2400" b="1" i="1" spc="-2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85047" y="1252947"/>
            <a:ext cx="11364978" cy="5293757"/>
          </a:xfrm>
          <a:prstGeom prst="rect">
            <a:avLst/>
          </a:prstGeom>
          <a:noFill/>
        </p:spPr>
        <p:txBody>
          <a:bodyPr wrap="square" rtlCol="0">
            <a:spAutoFit/>
          </a:bodyPr>
          <a:lstStyle/>
          <a:p>
            <a:pPr marL="341313" indent="-231775" algn="just" fontAlgn="t"/>
            <a:r>
              <a:rPr lang="en-US" sz="2400" b="1" dirty="0">
                <a:solidFill>
                  <a:schemeClr val="accent5">
                    <a:lumMod val="50000"/>
                  </a:schemeClr>
                </a:solidFill>
                <a:latin typeface="Times New Roman" panose="02020603050405020304" pitchFamily="18" charset="0"/>
                <a:cs typeface="Times New Roman" panose="02020603050405020304" pitchFamily="18" charset="0"/>
              </a:rPr>
              <a:t>3</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 Multi </a:t>
            </a:r>
            <a:r>
              <a:rPr lang="en-US" sz="2400" b="1" dirty="0">
                <a:solidFill>
                  <a:schemeClr val="accent5">
                    <a:lumMod val="50000"/>
                  </a:schemeClr>
                </a:solidFill>
                <a:latin typeface="Times New Roman" panose="02020603050405020304" pitchFamily="18" charset="0"/>
                <a:cs typeface="Times New Roman" panose="02020603050405020304" pitchFamily="18" charset="0"/>
              </a:rPr>
              <a:t>Processing </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OS</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a:p>
            <a:pPr marL="341313" indent="-231775" algn="just" fontAlgn="t"/>
            <a:endParaRPr lang="en-US" sz="800" b="1" i="1" dirty="0" smtClean="0">
              <a:latin typeface="Times New Roman" panose="02020603050405020304" pitchFamily="18" charset="0"/>
              <a:cs typeface="Times New Roman" panose="02020603050405020304" pitchFamily="18" charset="0"/>
            </a:endParaRPr>
          </a:p>
          <a:p>
            <a:pPr marL="800100" lvl="1" indent="-342900" algn="just" eaLnBrk="0" fontAlgn="base" hangingPunct="0">
              <a:spcBef>
                <a:spcPct val="0"/>
              </a:spcBef>
              <a:spcAft>
                <a:spcPct val="0"/>
              </a:spcAft>
              <a:buClr>
                <a:schemeClr val="accent1">
                  <a:lumMod val="50000"/>
                </a:schemeClr>
              </a:buClr>
              <a:buFont typeface="Wingdings" panose="05000000000000000000" pitchFamily="2" charset="2"/>
              <a:buChar char="Ø"/>
            </a:pPr>
            <a:r>
              <a:rPr lang="en-US" altLang="en-US" sz="2100" dirty="0" smtClean="0">
                <a:latin typeface="Times New Roman" panose="02020603050405020304" pitchFamily="18" charset="0"/>
                <a:cs typeface="Times New Roman" panose="02020603050405020304" pitchFamily="18" charset="0"/>
              </a:rPr>
              <a:t>Single </a:t>
            </a:r>
            <a:r>
              <a:rPr lang="en-US" altLang="en-US" sz="2100" dirty="0">
                <a:latin typeface="Times New Roman" panose="02020603050405020304" pitchFamily="18" charset="0"/>
                <a:cs typeface="Times New Roman" panose="02020603050405020304" pitchFamily="18" charset="0"/>
              </a:rPr>
              <a:t>processor systems have only one CPU, </a:t>
            </a:r>
            <a:r>
              <a:rPr lang="en-US" altLang="en-US" sz="2100" dirty="0" smtClean="0">
                <a:latin typeface="Times New Roman" panose="02020603050405020304" pitchFamily="18" charset="0"/>
                <a:cs typeface="Times New Roman" panose="02020603050405020304" pitchFamily="18" charset="0"/>
              </a:rPr>
              <a:t>however </a:t>
            </a:r>
            <a:r>
              <a:rPr lang="en-US" altLang="en-US" sz="2100" dirty="0">
                <a:latin typeface="Times New Roman" panose="02020603050405020304" pitchFamily="18" charset="0"/>
                <a:cs typeface="Times New Roman" panose="02020603050405020304" pitchFamily="18" charset="0"/>
              </a:rPr>
              <a:t>multiprocessor system have more than one processor.</a:t>
            </a:r>
          </a:p>
          <a:p>
            <a:pPr marL="800100" lvl="1" indent="-342900" algn="just" eaLnBrk="0" fontAlgn="base" hangingPunct="0">
              <a:spcBef>
                <a:spcPct val="0"/>
              </a:spcBef>
              <a:spcAft>
                <a:spcPct val="0"/>
              </a:spcAft>
              <a:buClr>
                <a:schemeClr val="accent1">
                  <a:lumMod val="50000"/>
                </a:schemeClr>
              </a:buClr>
              <a:buFont typeface="Wingdings" panose="05000000000000000000" pitchFamily="2" charset="2"/>
              <a:buChar char="Ø"/>
            </a:pPr>
            <a:r>
              <a:rPr lang="en-US" altLang="en-US" sz="2100" dirty="0">
                <a:latin typeface="Times New Roman" panose="02020603050405020304" pitchFamily="18" charset="0"/>
                <a:cs typeface="Times New Roman" panose="02020603050405020304" pitchFamily="18" charset="0"/>
              </a:rPr>
              <a:t>These systems are also known as parallel systems or tightly coupled systems.</a:t>
            </a:r>
          </a:p>
          <a:p>
            <a:pPr marL="800100" lvl="1" indent="-342900" algn="just" eaLnBrk="0" fontAlgn="base" hangingPunct="0">
              <a:spcBef>
                <a:spcPct val="0"/>
              </a:spcBef>
              <a:spcAft>
                <a:spcPct val="0"/>
              </a:spcAft>
              <a:buClr>
                <a:schemeClr val="accent1">
                  <a:lumMod val="50000"/>
                </a:schemeClr>
              </a:buClr>
              <a:buFont typeface="Wingdings" panose="05000000000000000000" pitchFamily="2" charset="2"/>
              <a:buChar char="Ø"/>
            </a:pPr>
            <a:r>
              <a:rPr lang="en-US" altLang="en-US" sz="2100" dirty="0">
                <a:latin typeface="Times New Roman" panose="02020603050405020304" pitchFamily="18" charset="0"/>
                <a:cs typeface="Times New Roman" panose="02020603050405020304" pitchFamily="18" charset="0"/>
              </a:rPr>
              <a:t>Here the processors </a:t>
            </a:r>
            <a:r>
              <a:rPr lang="en-US" altLang="en-US" sz="2100" dirty="0" smtClean="0">
                <a:latin typeface="Times New Roman" panose="02020603050405020304" pitchFamily="18" charset="0"/>
                <a:cs typeface="Times New Roman" panose="02020603050405020304" pitchFamily="18" charset="0"/>
              </a:rPr>
              <a:t>share:</a:t>
            </a:r>
            <a:r>
              <a:rPr lang="en-US" altLang="en-US" sz="2100" dirty="0">
                <a:latin typeface="Times New Roman" panose="02020603050405020304" pitchFamily="18" charset="0"/>
                <a:cs typeface="Times New Roman" panose="02020603050405020304" pitchFamily="18" charset="0"/>
              </a:rPr>
              <a:t>                                                              </a:t>
            </a:r>
            <a:endParaRPr lang="en-US" altLang="en-US" sz="2100" dirty="0" smtClean="0">
              <a:latin typeface="Times New Roman" panose="02020603050405020304" pitchFamily="18" charset="0"/>
              <a:cs typeface="Times New Roman" panose="02020603050405020304" pitchFamily="18" charset="0"/>
            </a:endParaRPr>
          </a:p>
          <a:p>
            <a:pPr marL="1714500" lvl="3" indent="-342900" algn="just" eaLnBrk="0" fontAlgn="base" hangingPunct="0">
              <a:lnSpc>
                <a:spcPct val="150000"/>
              </a:lnSpc>
              <a:spcBef>
                <a:spcPct val="0"/>
              </a:spcBef>
              <a:spcAft>
                <a:spcPct val="0"/>
              </a:spcAft>
              <a:buClr>
                <a:schemeClr val="accent2"/>
              </a:buClr>
              <a:buFont typeface="Wingdings" panose="05000000000000000000" pitchFamily="2" charset="2"/>
              <a:buChar char="§"/>
            </a:pPr>
            <a:r>
              <a:rPr lang="en-US" altLang="en-US" sz="2100" dirty="0" smtClean="0">
                <a:latin typeface="Times New Roman" panose="02020603050405020304" pitchFamily="18" charset="0"/>
                <a:cs typeface="Times New Roman" panose="02020603050405020304" pitchFamily="18" charset="0"/>
              </a:rPr>
              <a:t>Computer </a:t>
            </a:r>
            <a:r>
              <a:rPr lang="en-US" altLang="en-US" sz="2100" dirty="0">
                <a:latin typeface="Times New Roman" panose="02020603050405020304" pitchFamily="18" charset="0"/>
                <a:cs typeface="Times New Roman" panose="02020603050405020304" pitchFamily="18" charset="0"/>
              </a:rPr>
              <a:t>Bus</a:t>
            </a:r>
          </a:p>
          <a:p>
            <a:pPr marL="1714500" lvl="3" indent="-342900" algn="just" eaLnBrk="0" fontAlgn="base" hangingPunct="0">
              <a:lnSpc>
                <a:spcPct val="150000"/>
              </a:lnSpc>
              <a:spcBef>
                <a:spcPct val="0"/>
              </a:spcBef>
              <a:spcAft>
                <a:spcPct val="0"/>
              </a:spcAft>
              <a:buClr>
                <a:schemeClr val="accent2"/>
              </a:buClr>
              <a:buFont typeface="Wingdings" panose="05000000000000000000" pitchFamily="2" charset="2"/>
              <a:buChar char="§"/>
            </a:pPr>
            <a:r>
              <a:rPr lang="en-US" altLang="en-US" sz="2100" dirty="0">
                <a:latin typeface="Times New Roman" panose="02020603050405020304" pitchFamily="18" charset="0"/>
                <a:cs typeface="Times New Roman" panose="02020603050405020304" pitchFamily="18" charset="0"/>
              </a:rPr>
              <a:t>Memory</a:t>
            </a:r>
          </a:p>
          <a:p>
            <a:pPr marL="1714500" lvl="3" indent="-342900" algn="just" eaLnBrk="0" fontAlgn="base" hangingPunct="0">
              <a:lnSpc>
                <a:spcPct val="150000"/>
              </a:lnSpc>
              <a:spcBef>
                <a:spcPct val="0"/>
              </a:spcBef>
              <a:spcAft>
                <a:spcPct val="0"/>
              </a:spcAft>
              <a:buClr>
                <a:schemeClr val="accent2"/>
              </a:buClr>
              <a:buFont typeface="Wingdings" panose="05000000000000000000" pitchFamily="2" charset="2"/>
              <a:buChar char="§"/>
            </a:pPr>
            <a:r>
              <a:rPr lang="en-US" altLang="en-US" sz="2100" dirty="0">
                <a:latin typeface="Times New Roman" panose="02020603050405020304" pitchFamily="18" charset="0"/>
                <a:cs typeface="Times New Roman" panose="02020603050405020304" pitchFamily="18" charset="0"/>
              </a:rPr>
              <a:t>Clock</a:t>
            </a:r>
          </a:p>
          <a:p>
            <a:pPr marL="1714500" lvl="3" indent="-342900" algn="just" eaLnBrk="0" fontAlgn="base" hangingPunct="0">
              <a:lnSpc>
                <a:spcPct val="150000"/>
              </a:lnSpc>
              <a:spcBef>
                <a:spcPct val="0"/>
              </a:spcBef>
              <a:spcAft>
                <a:spcPct val="0"/>
              </a:spcAft>
              <a:buClr>
                <a:schemeClr val="accent2"/>
              </a:buClr>
              <a:buFont typeface="Wingdings" panose="05000000000000000000" pitchFamily="2" charset="2"/>
              <a:buChar char="§"/>
            </a:pPr>
            <a:r>
              <a:rPr lang="en-US" altLang="en-US" sz="2100" dirty="0">
                <a:latin typeface="Times New Roman" panose="02020603050405020304" pitchFamily="18" charset="0"/>
                <a:cs typeface="Times New Roman" panose="02020603050405020304" pitchFamily="18" charset="0"/>
              </a:rPr>
              <a:t>Peripheral </a:t>
            </a:r>
            <a:r>
              <a:rPr lang="en-US" altLang="en-US" sz="2100" dirty="0" smtClean="0">
                <a:latin typeface="Times New Roman" panose="02020603050405020304" pitchFamily="18" charset="0"/>
                <a:cs typeface="Times New Roman" panose="02020603050405020304" pitchFamily="18" charset="0"/>
              </a:rPr>
              <a:t>Devices</a:t>
            </a:r>
            <a:endParaRPr lang="en-US" altLang="en-US" sz="2100" dirty="0">
              <a:latin typeface="Times New Roman" panose="02020603050405020304" pitchFamily="18" charset="0"/>
              <a:cs typeface="Times New Roman" panose="02020603050405020304" pitchFamily="18" charset="0"/>
            </a:endParaRPr>
          </a:p>
          <a:p>
            <a:pPr marL="800100" lvl="1" indent="-342900" algn="just" eaLnBrk="0" fontAlgn="base" hangingPunct="0">
              <a:spcBef>
                <a:spcPct val="0"/>
              </a:spcBef>
              <a:spcAft>
                <a:spcPct val="0"/>
              </a:spcAft>
              <a:buClr>
                <a:schemeClr val="accent1">
                  <a:lumMod val="50000"/>
                </a:schemeClr>
              </a:buClr>
              <a:buFont typeface="Wingdings" panose="05000000000000000000" pitchFamily="2" charset="2"/>
              <a:buChar char="Ø"/>
            </a:pPr>
            <a:r>
              <a:rPr lang="en-US" altLang="en-US" sz="2100" dirty="0" smtClean="0">
                <a:latin typeface="Times New Roman" panose="02020603050405020304" pitchFamily="18" charset="0"/>
                <a:cs typeface="Times New Roman" panose="02020603050405020304" pitchFamily="18" charset="0"/>
              </a:rPr>
              <a:t>It </a:t>
            </a:r>
            <a:r>
              <a:rPr lang="en-US" altLang="en-US" sz="2100" dirty="0">
                <a:latin typeface="Times New Roman" panose="02020603050405020304" pitchFamily="18" charset="0"/>
                <a:cs typeface="Times New Roman" panose="02020603050405020304" pitchFamily="18" charset="0"/>
              </a:rPr>
              <a:t>is called </a:t>
            </a:r>
            <a:r>
              <a:rPr lang="en-US" altLang="en-US" sz="2100" dirty="0" smtClean="0">
                <a:latin typeface="Times New Roman" panose="02020603050405020304" pitchFamily="18" charset="0"/>
                <a:cs typeface="Times New Roman" panose="02020603050405020304" pitchFamily="18" charset="0"/>
              </a:rPr>
              <a:t>as parallel </a:t>
            </a:r>
            <a:r>
              <a:rPr lang="en-US" altLang="en-US" sz="2100" dirty="0">
                <a:latin typeface="Times New Roman" panose="02020603050405020304" pitchFamily="18" charset="0"/>
                <a:cs typeface="Times New Roman" panose="02020603050405020304" pitchFamily="18" charset="0"/>
              </a:rPr>
              <a:t>system, because </a:t>
            </a:r>
            <a:r>
              <a:rPr lang="en-US" altLang="en-US" sz="2100" dirty="0" smtClean="0">
                <a:latin typeface="Times New Roman" panose="02020603050405020304" pitchFamily="18" charset="0"/>
                <a:cs typeface="Times New Roman" panose="02020603050405020304" pitchFamily="18" charset="0"/>
              </a:rPr>
              <a:t>number </a:t>
            </a:r>
            <a:r>
              <a:rPr lang="en-US" altLang="en-US" sz="2100" dirty="0">
                <a:latin typeface="Times New Roman" panose="02020603050405020304" pitchFamily="18" charset="0"/>
                <a:cs typeface="Times New Roman" panose="02020603050405020304" pitchFamily="18" charset="0"/>
              </a:rPr>
              <a:t>of processors are executing their jobs in parallel.</a:t>
            </a:r>
          </a:p>
          <a:p>
            <a:pPr marL="800100" lvl="1" indent="-342900" algn="just" eaLnBrk="0" fontAlgn="base" hangingPunct="0">
              <a:spcBef>
                <a:spcPct val="0"/>
              </a:spcBef>
              <a:spcAft>
                <a:spcPct val="0"/>
              </a:spcAft>
              <a:buClr>
                <a:schemeClr val="accent1">
                  <a:lumMod val="50000"/>
                </a:schemeClr>
              </a:buClr>
              <a:buFont typeface="Wingdings" panose="05000000000000000000" pitchFamily="2" charset="2"/>
              <a:buChar char="Ø"/>
            </a:pPr>
            <a:r>
              <a:rPr lang="en-US" altLang="en-US" sz="2100" dirty="0">
                <a:latin typeface="Times New Roman" panose="02020603050405020304" pitchFamily="18" charset="0"/>
                <a:cs typeface="Times New Roman" panose="02020603050405020304" pitchFamily="18" charset="0"/>
              </a:rPr>
              <a:t>A multiprocessor OS controls and manages hardware and software resources such that user can view the entire system as a powerful uniprocessor system as he is not aware of multiprocessor system and interconnection network</a:t>
            </a:r>
            <a:r>
              <a:rPr lang="en-US" altLang="en-US" sz="2100" dirty="0" smtClean="0">
                <a:latin typeface="Times New Roman" panose="02020603050405020304" pitchFamily="18" charset="0"/>
                <a:cs typeface="Times New Roman" panose="02020603050405020304" pitchFamily="18" charset="0"/>
              </a:rPr>
              <a:t>.</a:t>
            </a:r>
            <a:endParaRPr lang="en-US" altLang="en-US" sz="2100" dirty="0">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26008" y="3605236"/>
            <a:ext cx="270887" cy="411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68203" tIns="0"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0" name="Picture 6" descr="http://www.codequiz.in/corecode/wp-content/uploads/2016/01/os-multiprocessing.png"/>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96561" y="2931686"/>
            <a:ext cx="5756223" cy="190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78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22</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95544" y="1212883"/>
            <a:ext cx="10957019" cy="1908215"/>
          </a:xfrm>
          <a:prstGeom prst="rect">
            <a:avLst/>
          </a:prstGeom>
        </p:spPr>
        <p:txBody>
          <a:bodyPr wrap="square">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Time-Sharing OS</a:t>
            </a:r>
          </a:p>
          <a:p>
            <a:endParaRPr lang="en-US" sz="10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100" dirty="0" smtClean="0">
                <a:solidFill>
                  <a:srgbClr val="000000"/>
                </a:solidFill>
                <a:latin typeface="Times New Roman" panose="02020603050405020304" pitchFamily="18" charset="0"/>
                <a:cs typeface="Times New Roman" panose="02020603050405020304" pitchFamily="18" charset="0"/>
              </a:rPr>
              <a:t>Each </a:t>
            </a:r>
            <a:r>
              <a:rPr lang="en-US" sz="2100" dirty="0">
                <a:solidFill>
                  <a:srgbClr val="000000"/>
                </a:solidFill>
                <a:latin typeface="Times New Roman" panose="02020603050405020304" pitchFamily="18" charset="0"/>
                <a:cs typeface="Times New Roman" panose="02020603050405020304" pitchFamily="18" charset="0"/>
              </a:rPr>
              <a:t>task has given some time to execute, so that all the tasks work smoothly. Each user gets time of CPU as they use single system. These systems are also known as Multitasking Systems. The task can be from single user or from different users also. The time that each task gets to execute is called quantum. After this time interval is over OS switches over to next task.</a:t>
            </a:r>
            <a:endParaRPr lang="en-US" sz="2100" dirty="0">
              <a:latin typeface="Times New Roman" panose="02020603050405020304" pitchFamily="18" charset="0"/>
              <a:cs typeface="Times New Roman" panose="02020603050405020304" pitchFamily="18" charset="0"/>
            </a:endParaRPr>
          </a:p>
        </p:txBody>
      </p:sp>
      <p:sp>
        <p:nvSpPr>
          <p:cNvPr id="7" name="Rectangle 6"/>
          <p:cNvSpPr/>
          <p:nvPr/>
        </p:nvSpPr>
        <p:spPr>
          <a:xfrm>
            <a:off x="287244" y="361679"/>
            <a:ext cx="10248181" cy="461665"/>
          </a:xfrm>
          <a:prstGeom prst="rect">
            <a:avLst/>
          </a:prstGeom>
        </p:spPr>
        <p:txBody>
          <a:bodyPr wrap="square">
            <a:spAutoFit/>
          </a:bodyPr>
          <a:lstStyle/>
          <a:p>
            <a:pPr marL="12700">
              <a:defRPr/>
            </a:pPr>
            <a:r>
              <a:rPr lang="en-IN" sz="2400" b="1" spc="-20" dirty="0" smtClean="0">
                <a:latin typeface="Helvetica" panose="020B0604020202020204" pitchFamily="2" charset="0"/>
                <a:cs typeface="Arial" panose="020B0604020202020204" pitchFamily="34" charset="0"/>
              </a:rPr>
              <a:t>Classification of </a:t>
            </a:r>
            <a:r>
              <a:rPr lang="en-IN" sz="2400" b="1" spc="-20" dirty="0">
                <a:latin typeface="Helvetica" panose="020B0604020202020204" pitchFamily="2" charset="0"/>
                <a:cs typeface="Arial" panose="020B0604020202020204" pitchFamily="34" charset="0"/>
              </a:rPr>
              <a:t>Operating </a:t>
            </a:r>
            <a:r>
              <a:rPr lang="en-IN" sz="2400" b="1" spc="-20" dirty="0" smtClean="0">
                <a:latin typeface="Helvetica" panose="020B0604020202020204" pitchFamily="2" charset="0"/>
                <a:cs typeface="Arial" panose="020B0604020202020204" pitchFamily="34" charset="0"/>
              </a:rPr>
              <a:t>System: </a:t>
            </a:r>
            <a:r>
              <a:rPr lang="en-IN" sz="2400" b="1" i="1" spc="-20" dirty="0" smtClean="0">
                <a:latin typeface="Times New Roman" panose="02020603050405020304" pitchFamily="18" charset="0"/>
                <a:cs typeface="Times New Roman" panose="02020603050405020304" pitchFamily="18" charset="0"/>
              </a:rPr>
              <a:t>Some Others</a:t>
            </a:r>
            <a:endParaRPr lang="en-US" sz="2400" b="1"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clrChange>
              <a:clrFrom>
                <a:srgbClr val="EEFCFC"/>
              </a:clrFrom>
              <a:clrTo>
                <a:srgbClr val="EEFCFC">
                  <a:alpha val="0"/>
                </a:srgbClr>
              </a:clrTo>
            </a:clrChange>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5227046" y="2757233"/>
            <a:ext cx="6642797" cy="3849937"/>
          </a:xfrm>
          <a:prstGeom prst="rect">
            <a:avLst/>
          </a:prstGeom>
        </p:spPr>
      </p:pic>
      <p:sp>
        <p:nvSpPr>
          <p:cNvPr id="8" name="Rectangle 7"/>
          <p:cNvSpPr/>
          <p:nvPr/>
        </p:nvSpPr>
        <p:spPr>
          <a:xfrm>
            <a:off x="506188" y="3115392"/>
            <a:ext cx="5359577" cy="3323987"/>
          </a:xfrm>
          <a:prstGeom prst="rect">
            <a:avLst/>
          </a:prstGeom>
        </p:spPr>
        <p:txBody>
          <a:bodyPr wrap="square">
            <a:spAutoFit/>
          </a:bodyPr>
          <a:lstStyle/>
          <a:p>
            <a:pPr algn="just" fontAlgn="base"/>
            <a:r>
              <a:rPr lang="en-US" sz="2100" b="1" dirty="0">
                <a:solidFill>
                  <a:schemeClr val="accent6">
                    <a:lumMod val="50000"/>
                  </a:schemeClr>
                </a:solidFill>
                <a:latin typeface="Times New Roman" panose="02020603050405020304" pitchFamily="18" charset="0"/>
                <a:cs typeface="Times New Roman" panose="02020603050405020304" pitchFamily="18" charset="0"/>
              </a:rPr>
              <a:t>Advantages of Time-Sharing OS:</a:t>
            </a:r>
            <a:endParaRPr lang="en-US" sz="2100" dirty="0">
              <a:solidFill>
                <a:schemeClr val="accent6">
                  <a:lumMod val="50000"/>
                </a:schemeClr>
              </a:solidFill>
              <a:latin typeface="Times New Roman" panose="02020603050405020304" pitchFamily="18" charset="0"/>
              <a:cs typeface="Times New Roman" panose="02020603050405020304" pitchFamily="18" charset="0"/>
            </a:endParaRPr>
          </a:p>
          <a:p>
            <a:pPr marL="512763" indent="-223838" algn="just" fontAlgn="base">
              <a:buClr>
                <a:schemeClr val="accent6">
                  <a:lumMod val="50000"/>
                </a:schemeClr>
              </a:buClr>
              <a:buFont typeface="Arial" panose="020B0604020202020204" pitchFamily="34" charset="0"/>
              <a:buChar char="•"/>
            </a:pPr>
            <a:r>
              <a:rPr lang="en-US" sz="2100" i="1" dirty="0">
                <a:solidFill>
                  <a:srgbClr val="000000"/>
                </a:solidFill>
                <a:latin typeface="Times New Roman" panose="02020603050405020304" pitchFamily="18" charset="0"/>
                <a:cs typeface="Times New Roman" panose="02020603050405020304" pitchFamily="18" charset="0"/>
              </a:rPr>
              <a:t>Each task gets an equal opportunity</a:t>
            </a:r>
          </a:p>
          <a:p>
            <a:pPr marL="512763" indent="-223838" algn="just" fontAlgn="base">
              <a:buClr>
                <a:schemeClr val="accent6">
                  <a:lumMod val="50000"/>
                </a:schemeClr>
              </a:buClr>
              <a:buFont typeface="Arial" panose="020B0604020202020204" pitchFamily="34" charset="0"/>
              <a:buChar char="•"/>
            </a:pPr>
            <a:r>
              <a:rPr lang="en-US" sz="2100" i="1" dirty="0">
                <a:solidFill>
                  <a:srgbClr val="000000"/>
                </a:solidFill>
                <a:latin typeface="Times New Roman" panose="02020603050405020304" pitchFamily="18" charset="0"/>
                <a:cs typeface="Times New Roman" panose="02020603050405020304" pitchFamily="18" charset="0"/>
              </a:rPr>
              <a:t>Less chances of duplication of software</a:t>
            </a:r>
          </a:p>
          <a:p>
            <a:pPr marL="512763" indent="-223838" algn="just" fontAlgn="base">
              <a:buClr>
                <a:schemeClr val="accent6">
                  <a:lumMod val="50000"/>
                </a:schemeClr>
              </a:buClr>
              <a:buFont typeface="Arial" panose="020B0604020202020204" pitchFamily="34" charset="0"/>
              <a:buChar char="•"/>
            </a:pPr>
            <a:r>
              <a:rPr lang="en-US" sz="2100" i="1" dirty="0">
                <a:solidFill>
                  <a:srgbClr val="000000"/>
                </a:solidFill>
                <a:latin typeface="Times New Roman" panose="02020603050405020304" pitchFamily="18" charset="0"/>
                <a:cs typeface="Times New Roman" panose="02020603050405020304" pitchFamily="18" charset="0"/>
              </a:rPr>
              <a:t>CPU idle time can be reduced</a:t>
            </a:r>
          </a:p>
          <a:p>
            <a:pPr algn="just" fontAlgn="base"/>
            <a:r>
              <a:rPr lang="en-US" sz="2100" b="1" dirty="0">
                <a:solidFill>
                  <a:schemeClr val="accent6">
                    <a:lumMod val="50000"/>
                  </a:schemeClr>
                </a:solidFill>
                <a:latin typeface="Times New Roman" panose="02020603050405020304" pitchFamily="18" charset="0"/>
                <a:cs typeface="Times New Roman" panose="02020603050405020304" pitchFamily="18" charset="0"/>
              </a:rPr>
              <a:t>Disadvantages of Time-Sharing OS:</a:t>
            </a:r>
            <a:endParaRPr lang="en-US" sz="2100" dirty="0">
              <a:solidFill>
                <a:schemeClr val="accent6">
                  <a:lumMod val="50000"/>
                </a:schemeClr>
              </a:solidFill>
              <a:latin typeface="Times New Roman" panose="02020603050405020304" pitchFamily="18" charset="0"/>
              <a:cs typeface="Times New Roman" panose="02020603050405020304" pitchFamily="18" charset="0"/>
            </a:endParaRPr>
          </a:p>
          <a:p>
            <a:pPr marL="465138" indent="-176213" algn="just" fontAlgn="base">
              <a:buClr>
                <a:schemeClr val="accent6">
                  <a:lumMod val="50000"/>
                </a:schemeClr>
              </a:buClr>
              <a:buFont typeface="Arial" panose="020B0604020202020204" pitchFamily="34" charset="0"/>
              <a:buChar char="•"/>
            </a:pPr>
            <a:r>
              <a:rPr lang="en-US" sz="2100" i="1" dirty="0">
                <a:solidFill>
                  <a:srgbClr val="000000"/>
                </a:solidFill>
                <a:latin typeface="Times New Roman" panose="02020603050405020304" pitchFamily="18" charset="0"/>
                <a:cs typeface="Times New Roman" panose="02020603050405020304" pitchFamily="18" charset="0"/>
              </a:rPr>
              <a:t>One must have to take care of security and integrity of user programs and data</a:t>
            </a:r>
          </a:p>
          <a:p>
            <a:pPr marL="465138" indent="-176213" algn="just" fontAlgn="base">
              <a:buClr>
                <a:schemeClr val="accent6">
                  <a:lumMod val="50000"/>
                </a:schemeClr>
              </a:buClr>
              <a:buFont typeface="Arial" panose="020B0604020202020204" pitchFamily="34" charset="0"/>
              <a:buChar char="•"/>
            </a:pPr>
            <a:r>
              <a:rPr lang="en-US" sz="2100" i="1" dirty="0" smtClean="0">
                <a:solidFill>
                  <a:srgbClr val="000000"/>
                </a:solidFill>
                <a:latin typeface="Times New Roman" panose="02020603050405020304" pitchFamily="18" charset="0"/>
                <a:cs typeface="Times New Roman" panose="02020603050405020304" pitchFamily="18" charset="0"/>
              </a:rPr>
              <a:t>Reliability </a:t>
            </a:r>
            <a:r>
              <a:rPr lang="en-US" sz="2100" i="1" dirty="0">
                <a:solidFill>
                  <a:srgbClr val="000000"/>
                </a:solidFill>
                <a:latin typeface="Times New Roman" panose="02020603050405020304" pitchFamily="18" charset="0"/>
                <a:cs typeface="Times New Roman" panose="02020603050405020304" pitchFamily="18" charset="0"/>
              </a:rPr>
              <a:t>problem</a:t>
            </a:r>
          </a:p>
          <a:p>
            <a:pPr marL="465138" indent="-176213" algn="just" fontAlgn="base">
              <a:buClr>
                <a:schemeClr val="accent6">
                  <a:lumMod val="50000"/>
                </a:schemeClr>
              </a:buClr>
              <a:buFont typeface="Arial" panose="020B0604020202020204" pitchFamily="34" charset="0"/>
              <a:buChar char="•"/>
            </a:pPr>
            <a:r>
              <a:rPr lang="en-US" sz="2100" i="1" dirty="0" smtClean="0">
                <a:solidFill>
                  <a:srgbClr val="000000"/>
                </a:solidFill>
                <a:latin typeface="Times New Roman" panose="02020603050405020304" pitchFamily="18" charset="0"/>
                <a:cs typeface="Times New Roman" panose="02020603050405020304" pitchFamily="18" charset="0"/>
              </a:rPr>
              <a:t>Data </a:t>
            </a:r>
            <a:r>
              <a:rPr lang="en-US" sz="2100" i="1" dirty="0">
                <a:solidFill>
                  <a:srgbClr val="000000"/>
                </a:solidFill>
                <a:latin typeface="Times New Roman" panose="02020603050405020304" pitchFamily="18" charset="0"/>
                <a:cs typeface="Times New Roman" panose="02020603050405020304" pitchFamily="18" charset="0"/>
              </a:rPr>
              <a:t>communication problem</a:t>
            </a:r>
          </a:p>
          <a:p>
            <a:pPr algn="just" fontAlgn="base"/>
            <a:r>
              <a:rPr lang="en-US" sz="2100" b="1" i="1" dirty="0" smtClean="0">
                <a:solidFill>
                  <a:schemeClr val="accent6">
                    <a:lumMod val="50000"/>
                  </a:schemeClr>
                </a:solidFill>
                <a:latin typeface="Times New Roman" panose="02020603050405020304" pitchFamily="18" charset="0"/>
                <a:cs typeface="Times New Roman" panose="02020603050405020304" pitchFamily="18" charset="0"/>
              </a:rPr>
              <a:t>Examples:</a:t>
            </a:r>
            <a:r>
              <a:rPr lang="en-US" sz="2100" b="1" i="1" dirty="0">
                <a:solidFill>
                  <a:srgbClr val="000000"/>
                </a:solidFill>
                <a:latin typeface="Times New Roman" panose="02020603050405020304" pitchFamily="18" charset="0"/>
                <a:cs typeface="Times New Roman" panose="02020603050405020304" pitchFamily="18" charset="0"/>
              </a:rPr>
              <a:t> </a:t>
            </a:r>
            <a:r>
              <a:rPr lang="en-US" sz="2100" i="1" dirty="0">
                <a:solidFill>
                  <a:srgbClr val="000000"/>
                </a:solidFill>
                <a:latin typeface="Times New Roman" panose="02020603050405020304" pitchFamily="18" charset="0"/>
                <a:cs typeface="Times New Roman" panose="02020603050405020304" pitchFamily="18" charset="0"/>
              </a:rPr>
              <a:t>Multics, Unix etc.</a:t>
            </a:r>
            <a:endParaRPr lang="en-US" sz="2100"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979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23</a:t>
            </a:fld>
            <a:endParaRPr lang="en-IN" dirty="0"/>
          </a:p>
        </p:txBody>
      </p:sp>
      <p:sp>
        <p:nvSpPr>
          <p:cNvPr id="5" name="Rectangle 4"/>
          <p:cNvSpPr/>
          <p:nvPr/>
        </p:nvSpPr>
        <p:spPr>
          <a:xfrm>
            <a:off x="207034" y="1121184"/>
            <a:ext cx="11835441" cy="707886"/>
          </a:xfrm>
          <a:prstGeom prst="rect">
            <a:avLst/>
          </a:prstGeom>
        </p:spPr>
        <p:txBody>
          <a:bodyPr wrap="square">
            <a:spAutoFit/>
          </a:bodyPr>
          <a:lstStyle/>
          <a:p>
            <a:pPr marL="720000" lvl="6"/>
            <a:endParaRPr lang="en-IN" sz="2000" dirty="0">
              <a:latin typeface="Times New Roman" panose="02020603050405020304" pitchFamily="18" charset="0"/>
              <a:cs typeface="Times New Roman" panose="02020603050405020304" pitchFamily="18" charset="0"/>
            </a:endParaRPr>
          </a:p>
          <a:p>
            <a:pPr marL="720000" lvl="6"/>
            <a:endParaRPr lang="en-IN"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99558" y="1216422"/>
            <a:ext cx="11303741" cy="5632311"/>
          </a:xfrm>
          <a:prstGeom prst="rect">
            <a:avLst/>
          </a:prstGeom>
        </p:spPr>
        <p:txBody>
          <a:bodyPr wrap="square">
            <a:spAutoFit/>
          </a:bodyPr>
          <a:lstStyle/>
          <a:p>
            <a:r>
              <a:rPr lang="en-US" sz="2400" b="1" dirty="0" smtClean="0">
                <a:solidFill>
                  <a:schemeClr val="accent2"/>
                </a:solidFill>
                <a:latin typeface="Times New Roman" panose="02020603050405020304" pitchFamily="18" charset="0"/>
                <a:cs typeface="Times New Roman" panose="02020603050405020304" pitchFamily="18" charset="0"/>
              </a:rPr>
              <a:t>Distributed </a:t>
            </a:r>
            <a:r>
              <a:rPr lang="en-US" sz="2400" b="1" dirty="0">
                <a:solidFill>
                  <a:schemeClr val="accent2"/>
                </a:solidFill>
                <a:latin typeface="Times New Roman" panose="02020603050405020304" pitchFamily="18" charset="0"/>
                <a:cs typeface="Times New Roman" panose="02020603050405020304" pitchFamily="18" charset="0"/>
              </a:rPr>
              <a:t>OS</a:t>
            </a:r>
          </a:p>
          <a:p>
            <a:pPr marL="342900" indent="-342900" algn="just">
              <a:buFont typeface="Wingdings" panose="05000000000000000000" pitchFamily="2" charset="2"/>
              <a:buChar char="Ø"/>
            </a:pPr>
            <a:r>
              <a:rPr lang="en-US" sz="2100" dirty="0">
                <a:solidFill>
                  <a:srgbClr val="000000"/>
                </a:solidFill>
                <a:latin typeface="Times New Roman" panose="02020603050405020304" pitchFamily="18" charset="0"/>
                <a:cs typeface="Times New Roman" panose="02020603050405020304" pitchFamily="18" charset="0"/>
              </a:rPr>
              <a:t>Distributed OS are the OS for a network of autonomous computers, connected by a communication network, that follows message passing mechanism.</a:t>
            </a:r>
          </a:p>
          <a:p>
            <a:pPr marL="342900" indent="-342900" algn="just">
              <a:buFont typeface="Wingdings" panose="05000000000000000000" pitchFamily="2" charset="2"/>
              <a:buChar char="Ø"/>
            </a:pPr>
            <a:r>
              <a:rPr lang="en-US" sz="2100" dirty="0" smtClean="0">
                <a:solidFill>
                  <a:srgbClr val="000000"/>
                </a:solidFill>
                <a:latin typeface="Times New Roman" panose="02020603050405020304" pitchFamily="18" charset="0"/>
                <a:cs typeface="Times New Roman" panose="02020603050405020304" pitchFamily="18" charset="0"/>
              </a:rPr>
              <a:t>In </a:t>
            </a:r>
            <a:r>
              <a:rPr lang="en-US" sz="2100" dirty="0">
                <a:solidFill>
                  <a:srgbClr val="000000"/>
                </a:solidFill>
                <a:latin typeface="Times New Roman" panose="02020603050405020304" pitchFamily="18" charset="0"/>
                <a:cs typeface="Times New Roman" panose="02020603050405020304" pitchFamily="18" charset="0"/>
              </a:rPr>
              <a:t>this system, processors cannot share memory or clock. Each processor has its own local memory.</a:t>
            </a:r>
          </a:p>
          <a:p>
            <a:pPr marL="342900" indent="-342900" algn="just">
              <a:buFont typeface="Wingdings" panose="05000000000000000000" pitchFamily="2" charset="2"/>
              <a:buChar char="Ø"/>
            </a:pPr>
            <a:r>
              <a:rPr lang="en-US" sz="2100" dirty="0" smtClean="0">
                <a:solidFill>
                  <a:srgbClr val="000000"/>
                </a:solidFill>
                <a:latin typeface="Times New Roman" panose="02020603050405020304" pitchFamily="18" charset="0"/>
                <a:cs typeface="Times New Roman" panose="02020603050405020304" pitchFamily="18" charset="0"/>
              </a:rPr>
              <a:t>The </a:t>
            </a:r>
            <a:r>
              <a:rPr lang="en-US" sz="2100" dirty="0">
                <a:solidFill>
                  <a:srgbClr val="000000"/>
                </a:solidFill>
                <a:latin typeface="Times New Roman" panose="02020603050405020304" pitchFamily="18" charset="0"/>
                <a:cs typeface="Times New Roman" panose="02020603050405020304" pitchFamily="18" charset="0"/>
              </a:rPr>
              <a:t>processors communicate with one another through various communication lines such as high speed bus.</a:t>
            </a:r>
          </a:p>
          <a:p>
            <a:pPr marL="342900" indent="-342900" algn="just">
              <a:buFont typeface="Wingdings" panose="05000000000000000000" pitchFamily="2" charset="2"/>
              <a:buChar char="Ø"/>
            </a:pPr>
            <a:r>
              <a:rPr lang="en-US" sz="2100" dirty="0" smtClean="0">
                <a:solidFill>
                  <a:srgbClr val="000000"/>
                </a:solidFill>
                <a:latin typeface="Times New Roman" panose="02020603050405020304" pitchFamily="18" charset="0"/>
                <a:cs typeface="Times New Roman" panose="02020603050405020304" pitchFamily="18" charset="0"/>
              </a:rPr>
              <a:t>A </a:t>
            </a:r>
            <a:r>
              <a:rPr lang="en-US" sz="2100" dirty="0">
                <a:solidFill>
                  <a:srgbClr val="000000"/>
                </a:solidFill>
                <a:latin typeface="Times New Roman" panose="02020603050405020304" pitchFamily="18" charset="0"/>
                <a:cs typeface="Times New Roman" panose="02020603050405020304" pitchFamily="18" charset="0"/>
              </a:rPr>
              <a:t>distributed OS controls and manages the software and hardware resources of a distributed system.</a:t>
            </a:r>
          </a:p>
          <a:p>
            <a:pPr marL="342900" indent="-342900" algn="just">
              <a:buFont typeface="Wingdings" panose="05000000000000000000" pitchFamily="2" charset="2"/>
              <a:buChar char="Ø"/>
            </a:pPr>
            <a:r>
              <a:rPr lang="en-US" sz="2100" dirty="0" smtClean="0">
                <a:solidFill>
                  <a:srgbClr val="000000"/>
                </a:solidFill>
                <a:latin typeface="Times New Roman" panose="02020603050405020304" pitchFamily="18" charset="0"/>
                <a:cs typeface="Times New Roman" panose="02020603050405020304" pitchFamily="18" charset="0"/>
              </a:rPr>
              <a:t>When </a:t>
            </a:r>
            <a:r>
              <a:rPr lang="en-US" sz="2100" dirty="0">
                <a:solidFill>
                  <a:srgbClr val="000000"/>
                </a:solidFill>
                <a:latin typeface="Times New Roman" panose="02020603050405020304" pitchFamily="18" charset="0"/>
                <a:cs typeface="Times New Roman" panose="02020603050405020304" pitchFamily="18" charset="0"/>
              </a:rPr>
              <a:t>a program is executed on a distributed system, user is not aware of where the program is executed, on which location etc</a:t>
            </a:r>
            <a:r>
              <a:rPr lang="en-US" sz="2100" dirty="0" smtClean="0">
                <a:solidFill>
                  <a:srgbClr val="000000"/>
                </a:solidFill>
                <a:latin typeface="Times New Roman" panose="02020603050405020304" pitchFamily="18" charset="0"/>
                <a:cs typeface="Times New Roman" panose="02020603050405020304" pitchFamily="18" charset="0"/>
              </a:rPr>
              <a:t>.</a:t>
            </a:r>
            <a:endParaRPr lang="en-US" sz="21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100" dirty="0" smtClean="0">
                <a:solidFill>
                  <a:srgbClr val="000000"/>
                </a:solidFill>
                <a:latin typeface="Times New Roman" panose="02020603050405020304" pitchFamily="18" charset="0"/>
                <a:cs typeface="Times New Roman" panose="02020603050405020304" pitchFamily="18" charset="0"/>
              </a:rPr>
              <a:t>The </a:t>
            </a:r>
            <a:r>
              <a:rPr lang="en-US" sz="2100" dirty="0">
                <a:solidFill>
                  <a:srgbClr val="000000"/>
                </a:solidFill>
                <a:latin typeface="Times New Roman" panose="02020603050405020304" pitchFamily="18" charset="0"/>
                <a:cs typeface="Times New Roman" panose="02020603050405020304" pitchFamily="18" charset="0"/>
              </a:rPr>
              <a:t>basic design issue of distributed operating system is:</a:t>
            </a:r>
          </a:p>
          <a:p>
            <a:pPr marL="1025525" indent="-333375" algn="just">
              <a:buFont typeface="Arial" panose="020B0604020202020204" pitchFamily="34" charset="0"/>
              <a:buChar char="•"/>
            </a:pPr>
            <a:r>
              <a:rPr lang="en-US" sz="2100" dirty="0" smtClean="0">
                <a:solidFill>
                  <a:srgbClr val="000000"/>
                </a:solidFill>
                <a:latin typeface="Times New Roman" panose="02020603050405020304" pitchFamily="18" charset="0"/>
                <a:cs typeface="Times New Roman" panose="02020603050405020304" pitchFamily="18" charset="0"/>
              </a:rPr>
              <a:t>Process </a:t>
            </a:r>
            <a:r>
              <a:rPr lang="en-US" sz="2100" dirty="0">
                <a:solidFill>
                  <a:srgbClr val="000000"/>
                </a:solidFill>
                <a:latin typeface="Times New Roman" panose="02020603050405020304" pitchFamily="18" charset="0"/>
                <a:cs typeface="Times New Roman" panose="02020603050405020304" pitchFamily="18" charset="0"/>
              </a:rPr>
              <a:t>Synchronization</a:t>
            </a:r>
          </a:p>
          <a:p>
            <a:pPr marL="1025525" indent="-333375" algn="just">
              <a:buFont typeface="Arial" panose="020B0604020202020204" pitchFamily="34" charset="0"/>
              <a:buChar char="•"/>
            </a:pPr>
            <a:r>
              <a:rPr lang="en-US" sz="2100" dirty="0">
                <a:solidFill>
                  <a:srgbClr val="000000"/>
                </a:solidFill>
                <a:latin typeface="Times New Roman" panose="02020603050405020304" pitchFamily="18" charset="0"/>
                <a:cs typeface="Times New Roman" panose="02020603050405020304" pitchFamily="18" charset="0"/>
              </a:rPr>
              <a:t>Deadlock</a:t>
            </a:r>
          </a:p>
          <a:p>
            <a:pPr marL="1025525" indent="-333375" algn="just">
              <a:buFont typeface="Arial" panose="020B0604020202020204" pitchFamily="34" charset="0"/>
              <a:buChar char="•"/>
            </a:pPr>
            <a:r>
              <a:rPr lang="en-US" sz="2100" dirty="0">
                <a:solidFill>
                  <a:srgbClr val="000000"/>
                </a:solidFill>
                <a:latin typeface="Times New Roman" panose="02020603050405020304" pitchFamily="18" charset="0"/>
                <a:cs typeface="Times New Roman" panose="02020603050405020304" pitchFamily="18" charset="0"/>
              </a:rPr>
              <a:t>Inter process communication</a:t>
            </a:r>
          </a:p>
          <a:p>
            <a:pPr marL="1025525" indent="-333375" algn="just">
              <a:buFont typeface="Arial" panose="020B0604020202020204" pitchFamily="34" charset="0"/>
              <a:buChar char="•"/>
            </a:pPr>
            <a:r>
              <a:rPr lang="en-US" sz="2100" dirty="0">
                <a:solidFill>
                  <a:srgbClr val="000000"/>
                </a:solidFill>
                <a:latin typeface="Times New Roman" panose="02020603050405020304" pitchFamily="18" charset="0"/>
                <a:cs typeface="Times New Roman" panose="02020603050405020304" pitchFamily="18" charset="0"/>
              </a:rPr>
              <a:t>Memory Management</a:t>
            </a:r>
          </a:p>
          <a:p>
            <a:pPr marL="1025525" indent="-333375" algn="just">
              <a:buFont typeface="Arial" panose="020B0604020202020204" pitchFamily="34" charset="0"/>
              <a:buChar char="•"/>
            </a:pPr>
            <a:r>
              <a:rPr lang="en-US" sz="2100" dirty="0">
                <a:solidFill>
                  <a:srgbClr val="000000"/>
                </a:solidFill>
                <a:latin typeface="Times New Roman" panose="02020603050405020304" pitchFamily="18" charset="0"/>
                <a:cs typeface="Times New Roman" panose="02020603050405020304" pitchFamily="18" charset="0"/>
              </a:rPr>
              <a:t>CPU </a:t>
            </a:r>
            <a:r>
              <a:rPr lang="en-US" sz="2100" dirty="0" smtClean="0">
                <a:solidFill>
                  <a:srgbClr val="000000"/>
                </a:solidFill>
                <a:latin typeface="Times New Roman" panose="02020603050405020304" pitchFamily="18" charset="0"/>
                <a:cs typeface="Times New Roman" panose="02020603050405020304" pitchFamily="18" charset="0"/>
              </a:rPr>
              <a:t>scheduling</a:t>
            </a:r>
          </a:p>
          <a:p>
            <a:pPr marL="342900" indent="-342900" fontAlgn="base">
              <a:buFont typeface="Wingdings" panose="05000000000000000000" pitchFamily="2" charset="2"/>
              <a:buChar char="Ø"/>
            </a:pPr>
            <a:r>
              <a:rPr lang="en-US" sz="2100" b="1" dirty="0">
                <a:solidFill>
                  <a:srgbClr val="000000"/>
                </a:solidFill>
                <a:latin typeface="Times New Roman" panose="02020603050405020304" pitchFamily="18" charset="0"/>
                <a:cs typeface="Times New Roman" panose="02020603050405020304" pitchFamily="18" charset="0"/>
              </a:rPr>
              <a:t>Advantages</a:t>
            </a:r>
            <a:r>
              <a:rPr lang="en-US" sz="2100" b="1" dirty="0" smtClean="0">
                <a:solidFill>
                  <a:srgbClr val="000000"/>
                </a:solidFill>
                <a:latin typeface="Times New Roman" panose="02020603050405020304" pitchFamily="18" charset="0"/>
                <a:cs typeface="Times New Roman" panose="02020603050405020304" pitchFamily="18" charset="0"/>
              </a:rPr>
              <a:t>: </a:t>
            </a:r>
          </a:p>
          <a:p>
            <a:pPr fontAlgn="base"/>
            <a:r>
              <a:rPr lang="en-US" sz="2100" dirty="0">
                <a:solidFill>
                  <a:srgbClr val="000000"/>
                </a:solidFill>
                <a:latin typeface="Times New Roman" panose="02020603050405020304" pitchFamily="18" charset="0"/>
                <a:cs typeface="Times New Roman" panose="02020603050405020304" pitchFamily="18" charset="0"/>
              </a:rPr>
              <a:t>	</a:t>
            </a:r>
            <a:r>
              <a:rPr lang="en-US" sz="2100" dirty="0" smtClean="0">
                <a:solidFill>
                  <a:srgbClr val="000000"/>
                </a:solidFill>
                <a:latin typeface="Times New Roman" panose="02020603050405020304" pitchFamily="18" charset="0"/>
                <a:cs typeface="Times New Roman" panose="02020603050405020304" pitchFamily="18" charset="0"/>
              </a:rPr>
              <a:t>Resource sharing, Computation Speedup &amp; Reliability</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01560" y="361679"/>
            <a:ext cx="10248181" cy="461665"/>
          </a:xfrm>
          <a:prstGeom prst="rect">
            <a:avLst/>
          </a:prstGeom>
        </p:spPr>
        <p:txBody>
          <a:bodyPr wrap="square">
            <a:spAutoFit/>
          </a:bodyPr>
          <a:lstStyle/>
          <a:p>
            <a:pPr marL="12700">
              <a:defRPr/>
            </a:pPr>
            <a:r>
              <a:rPr lang="en-IN" sz="2400" b="1" spc="-20" dirty="0" smtClean="0">
                <a:latin typeface="Helvetica" panose="020B0604020202020204" pitchFamily="2" charset="0"/>
                <a:cs typeface="Arial" panose="020B0604020202020204" pitchFamily="34" charset="0"/>
              </a:rPr>
              <a:t>Classification of </a:t>
            </a:r>
            <a:r>
              <a:rPr lang="en-IN" sz="2400" b="1" spc="-20" dirty="0">
                <a:latin typeface="Helvetica" panose="020B0604020202020204" pitchFamily="2" charset="0"/>
                <a:cs typeface="Arial" panose="020B0604020202020204" pitchFamily="34" charset="0"/>
              </a:rPr>
              <a:t>Operating </a:t>
            </a:r>
            <a:r>
              <a:rPr lang="en-IN" sz="2400" b="1" spc="-20" dirty="0" smtClean="0">
                <a:latin typeface="Helvetica" panose="020B0604020202020204" pitchFamily="2" charset="0"/>
                <a:cs typeface="Arial" panose="020B0604020202020204" pitchFamily="34" charset="0"/>
              </a:rPr>
              <a:t>System: </a:t>
            </a:r>
            <a:r>
              <a:rPr lang="en-IN" sz="2400" b="1" i="1" spc="-20" dirty="0" smtClean="0">
                <a:latin typeface="Times New Roman" panose="02020603050405020304" pitchFamily="18" charset="0"/>
                <a:cs typeface="Times New Roman" panose="02020603050405020304" pitchFamily="18" charset="0"/>
              </a:rPr>
              <a:t>Some Others</a:t>
            </a:r>
            <a:endParaRPr lang="en-US" sz="2400" b="1" i="1" dirty="0">
              <a:latin typeface="Times New Roman" panose="02020603050405020304" pitchFamily="18" charset="0"/>
              <a:cs typeface="Times New Roman" panose="02020603050405020304" pitchFamily="18" charset="0"/>
            </a:endParaRPr>
          </a:p>
        </p:txBody>
      </p:sp>
      <p:pic>
        <p:nvPicPr>
          <p:cNvPr id="2050" name="Picture 2" descr="http://www.codequiz.in/corecode/wp-content/uploads/2016/01/os-distributed-os.png"/>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322530" y="3901639"/>
            <a:ext cx="4493235" cy="28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83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24</a:t>
            </a:fld>
            <a:endParaRPr lang="en-IN" dirty="0"/>
          </a:p>
        </p:txBody>
      </p:sp>
      <p:sp>
        <p:nvSpPr>
          <p:cNvPr id="5" name="Rectangle 4"/>
          <p:cNvSpPr/>
          <p:nvPr/>
        </p:nvSpPr>
        <p:spPr>
          <a:xfrm>
            <a:off x="507293" y="1211874"/>
            <a:ext cx="11226789" cy="5478423"/>
          </a:xfrm>
          <a:prstGeom prst="rect">
            <a:avLst/>
          </a:prstGeom>
        </p:spPr>
        <p:txBody>
          <a:bodyPr wrap="square">
            <a:spAutoFit/>
          </a:bodyPr>
          <a:lstStyle/>
          <a:p>
            <a:pPr marL="360000" lvl="4"/>
            <a:r>
              <a:rPr lang="en-US" sz="2400" b="1" dirty="0" smtClean="0">
                <a:solidFill>
                  <a:schemeClr val="accent5"/>
                </a:solidFill>
                <a:latin typeface="Times New Roman" panose="02020603050405020304" pitchFamily="18" charset="0"/>
                <a:cs typeface="Times New Roman" panose="02020603050405020304" pitchFamily="18" charset="0"/>
              </a:rPr>
              <a:t>Self Assessment Question</a:t>
            </a:r>
          </a:p>
          <a:p>
            <a:pPr marL="360000" lvl="4"/>
            <a:endParaRPr lang="en-US" sz="1000" b="1" dirty="0" smtClean="0">
              <a:latin typeface="Times New Roman" panose="02020603050405020304" pitchFamily="18" charset="0"/>
              <a:cs typeface="Times New Roman" panose="02020603050405020304" pitchFamily="18" charset="0"/>
            </a:endParaRPr>
          </a:p>
          <a:p>
            <a:pPr marL="1177200" lvl="6" indent="-457200">
              <a:lnSpc>
                <a:spcPct val="150000"/>
              </a:lnSpc>
              <a:buFont typeface="+mj-lt"/>
              <a:buAutoNum type="arabicPeriod"/>
            </a:pPr>
            <a:r>
              <a:rPr lang="en-IN" sz="2000" dirty="0" smtClean="0">
                <a:latin typeface="Times New Roman" panose="02020603050405020304" pitchFamily="18" charset="0"/>
                <a:cs typeface="Times New Roman" panose="02020603050405020304" pitchFamily="18" charset="0"/>
              </a:rPr>
              <a:t>Which one of the given options is true for Operating System?</a:t>
            </a:r>
          </a:p>
          <a:p>
            <a:pPr marL="720000" lvl="6">
              <a:lnSpc>
                <a:spcPct val="150000"/>
              </a:lnSpc>
            </a:pPr>
            <a:endParaRPr lang="en-IN" sz="1000" dirty="0" smtClean="0">
              <a:latin typeface="Times New Roman" panose="02020603050405020304" pitchFamily="18" charset="0"/>
              <a:cs typeface="Times New Roman" panose="02020603050405020304" pitchFamily="18" charset="0"/>
            </a:endParaRPr>
          </a:p>
          <a:p>
            <a:pPr marL="2148750" lvl="8" indent="-514350">
              <a:lnSpc>
                <a:spcPct val="150000"/>
              </a:lnSpc>
              <a:buFont typeface="+mj-lt"/>
              <a:buAutoNum type="romanLcPeriod"/>
            </a:pPr>
            <a:r>
              <a:rPr lang="en-IN" sz="2000" dirty="0" smtClean="0">
                <a:latin typeface="Times New Roman" panose="02020603050405020304" pitchFamily="18" charset="0"/>
                <a:cs typeface="Times New Roman" panose="02020603050405020304" pitchFamily="18" charset="0"/>
              </a:rPr>
              <a:t>Memory</a:t>
            </a:r>
          </a:p>
          <a:p>
            <a:pPr marL="2148750" lvl="8" indent="-514350">
              <a:lnSpc>
                <a:spcPct val="150000"/>
              </a:lnSpc>
              <a:buFont typeface="+mj-lt"/>
              <a:buAutoNum type="romanLcPeriod"/>
            </a:pPr>
            <a:r>
              <a:rPr lang="en-IN" sz="2000" dirty="0" smtClean="0">
                <a:latin typeface="Times New Roman" panose="02020603050405020304" pitchFamily="18" charset="0"/>
                <a:cs typeface="Times New Roman" panose="02020603050405020304" pitchFamily="18" charset="0"/>
              </a:rPr>
              <a:t>Processor </a:t>
            </a:r>
          </a:p>
          <a:p>
            <a:pPr marL="2148750" lvl="8" indent="-514350">
              <a:lnSpc>
                <a:spcPct val="150000"/>
              </a:lnSpc>
              <a:buFont typeface="+mj-lt"/>
              <a:buAutoNum type="romanLcPeriod"/>
            </a:pPr>
            <a:r>
              <a:rPr lang="en-IN" sz="2000" dirty="0" smtClean="0">
                <a:latin typeface="Times New Roman" panose="02020603050405020304" pitchFamily="18" charset="0"/>
                <a:cs typeface="Times New Roman" panose="02020603050405020304" pitchFamily="18" charset="0"/>
              </a:rPr>
              <a:t>I/O devices </a:t>
            </a:r>
          </a:p>
          <a:p>
            <a:pPr marL="1634400" lvl="8">
              <a:lnSpc>
                <a:spcPct val="150000"/>
              </a:lnSpc>
            </a:pPr>
            <a:endParaRPr lang="en-IN" sz="1000" dirty="0">
              <a:latin typeface="Times New Roman" panose="02020603050405020304" pitchFamily="18" charset="0"/>
              <a:cs typeface="Times New Roman" panose="02020603050405020304" pitchFamily="18" charset="0"/>
            </a:endParaRPr>
          </a:p>
          <a:p>
            <a:pPr marL="2091600" lvl="8" indent="-457200">
              <a:lnSpc>
                <a:spcPct val="150000"/>
              </a:lnSpc>
              <a:buFont typeface="+mj-lt"/>
              <a:buAutoNum type="alphaLcParenR"/>
            </a:pPr>
            <a:r>
              <a:rPr lang="en-IN" sz="2000" dirty="0" smtClean="0">
                <a:latin typeface="Times New Roman" panose="02020603050405020304" pitchFamily="18" charset="0"/>
                <a:cs typeface="Times New Roman" panose="02020603050405020304" pitchFamily="18" charset="0"/>
              </a:rPr>
              <a:t>Only </a:t>
            </a:r>
            <a:r>
              <a:rPr lang="en-IN" sz="2000" dirty="0" err="1" smtClean="0">
                <a:latin typeface="Times New Roman" panose="02020603050405020304" pitchFamily="18" charset="0"/>
                <a:cs typeface="Times New Roman" panose="02020603050405020304" pitchFamily="18" charset="0"/>
              </a:rPr>
              <a:t>i</a:t>
            </a:r>
            <a:endParaRPr lang="en-IN" sz="2000" dirty="0" smtClean="0">
              <a:latin typeface="Times New Roman" panose="02020603050405020304" pitchFamily="18" charset="0"/>
              <a:cs typeface="Times New Roman" panose="02020603050405020304" pitchFamily="18" charset="0"/>
            </a:endParaRPr>
          </a:p>
          <a:p>
            <a:pPr marL="2091600" lvl="8" indent="-457200">
              <a:lnSpc>
                <a:spcPct val="150000"/>
              </a:lnSpc>
              <a:buFont typeface="+mj-lt"/>
              <a:buAutoNum type="alphaLcParenR"/>
            </a:pPr>
            <a:r>
              <a:rPr lang="en-US" sz="2000" dirty="0" smtClean="0">
                <a:latin typeface="Times New Roman" panose="02020603050405020304" pitchFamily="18" charset="0"/>
                <a:cs typeface="Times New Roman" panose="02020603050405020304" pitchFamily="18" charset="0"/>
              </a:rPr>
              <a:t>Only </a:t>
            </a: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and ii</a:t>
            </a:r>
          </a:p>
          <a:p>
            <a:pPr marL="2091600" lvl="8" indent="-457200">
              <a:lnSpc>
                <a:spcPct val="150000"/>
              </a:lnSpc>
              <a:buFont typeface="+mj-lt"/>
              <a:buAutoNum type="alphaLcParenR"/>
            </a:pPr>
            <a:r>
              <a:rPr lang="en-US" sz="2000" dirty="0" smtClean="0">
                <a:latin typeface="Times New Roman" panose="02020603050405020304" pitchFamily="18" charset="0"/>
                <a:cs typeface="Times New Roman" panose="02020603050405020304" pitchFamily="18" charset="0"/>
              </a:rPr>
              <a:t>Only ii and iii</a:t>
            </a:r>
          </a:p>
          <a:p>
            <a:pPr marL="2091600" lvl="8" indent="-457200">
              <a:lnSpc>
                <a:spcPct val="150000"/>
              </a:lnSpc>
              <a:buFont typeface="+mj-lt"/>
              <a:buAutoNum type="alphaLcParenR"/>
            </a:pPr>
            <a:r>
              <a:rPr lang="en-US" sz="2000" dirty="0" smtClean="0">
                <a:latin typeface="Times New Roman" panose="02020603050405020304" pitchFamily="18" charset="0"/>
                <a:cs typeface="Times New Roman" panose="02020603050405020304" pitchFamily="18" charset="0"/>
              </a:rPr>
              <a:t>All </a:t>
            </a: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ii and iii</a:t>
            </a:r>
          </a:p>
          <a:p>
            <a:pPr marL="1177200" lvl="7"/>
            <a:endParaRPr lang="en-IN" b="1" dirty="0">
              <a:latin typeface="Times New Roman" panose="02020603050405020304" pitchFamily="18" charset="0"/>
              <a:cs typeface="Times New Roman" panose="02020603050405020304" pitchFamily="18" charset="0"/>
            </a:endParaRPr>
          </a:p>
          <a:p>
            <a:pPr marL="1177200" lvl="7"/>
            <a:r>
              <a:rPr lang="en-IN" b="1" dirty="0" smtClean="0">
                <a:solidFill>
                  <a:schemeClr val="accent5"/>
                </a:solidFill>
                <a:latin typeface="Times New Roman" panose="02020603050405020304" pitchFamily="18" charset="0"/>
                <a:cs typeface="Times New Roman" panose="02020603050405020304" pitchFamily="18" charset="0"/>
              </a:rPr>
              <a:t>Answer</a:t>
            </a:r>
            <a:r>
              <a:rPr lang="en-IN" dirty="0" smtClean="0">
                <a:solidFill>
                  <a:schemeClr val="accent5"/>
                </a:solidFill>
                <a:latin typeface="Times New Roman" panose="02020603050405020304" pitchFamily="18" charset="0"/>
                <a:cs typeface="Times New Roman" panose="02020603050405020304" pitchFamily="18" charset="0"/>
              </a:rPr>
              <a:t>:  </a:t>
            </a:r>
            <a:r>
              <a:rPr lang="en-IN" b="1" dirty="0" smtClean="0">
                <a:latin typeface="Times New Roman" panose="02020603050405020304" pitchFamily="18" charset="0"/>
                <a:cs typeface="Times New Roman" panose="02020603050405020304" pitchFamily="18" charset="0"/>
              </a:rPr>
              <a:t>d</a:t>
            </a:r>
            <a:endParaRPr lang="en-IN" dirty="0">
              <a:latin typeface="Times New Roman" panose="02020603050405020304" pitchFamily="18" charset="0"/>
              <a:cs typeface="Times New Roman" panose="02020603050405020304" pitchFamily="18" charset="0"/>
            </a:endParaRPr>
          </a:p>
        </p:txBody>
      </p:sp>
      <p:sp>
        <p:nvSpPr>
          <p:cNvPr id="8" name="Rectangle 7"/>
          <p:cNvSpPr/>
          <p:nvPr/>
        </p:nvSpPr>
        <p:spPr>
          <a:xfrm>
            <a:off x="207034" y="4414393"/>
            <a:ext cx="1431161" cy="553998"/>
          </a:xfrm>
          <a:prstGeom prst="rect">
            <a:avLst/>
          </a:prstGeom>
        </p:spPr>
        <p:txBody>
          <a:bodyPr wrap="none">
            <a:spAutoFit/>
          </a:bodyPr>
          <a:lstStyle/>
          <a:p>
            <a:pPr marL="1177200" lvl="7">
              <a:lnSpc>
                <a:spcPct val="150000"/>
              </a:lnSpc>
            </a:pPr>
            <a:r>
              <a:rPr lang="en-US" sz="2000" dirty="0"/>
              <a:t> </a:t>
            </a:r>
            <a:endParaRPr lang="en-GB" sz="2000" dirty="0"/>
          </a:p>
        </p:txBody>
      </p:sp>
      <p:sp>
        <p:nvSpPr>
          <p:cNvPr id="9" name="Rectangle 8"/>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8959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25</a:t>
            </a:fld>
            <a:endParaRPr lang="en-IN" dirty="0"/>
          </a:p>
        </p:txBody>
      </p:sp>
      <p:sp>
        <p:nvSpPr>
          <p:cNvPr id="5" name="Rectangle 4"/>
          <p:cNvSpPr/>
          <p:nvPr/>
        </p:nvSpPr>
        <p:spPr>
          <a:xfrm>
            <a:off x="507077" y="1208639"/>
            <a:ext cx="11383952" cy="3847207"/>
          </a:xfrm>
          <a:prstGeom prst="rect">
            <a:avLst/>
          </a:prstGeom>
        </p:spPr>
        <p:txBody>
          <a:bodyPr wrap="square">
            <a:spAutoFit/>
          </a:bodyPr>
          <a:lstStyle/>
          <a:p>
            <a:pPr marL="360000" lvl="4"/>
            <a:r>
              <a:rPr lang="en-US" sz="2400" b="1" dirty="0" smtClean="0">
                <a:solidFill>
                  <a:schemeClr val="accent5"/>
                </a:solidFill>
                <a:latin typeface="Times New Roman" panose="02020603050405020304" pitchFamily="18" charset="0"/>
                <a:cs typeface="Times New Roman" panose="02020603050405020304" pitchFamily="18" charset="0"/>
              </a:rPr>
              <a:t>Self Assessment Question</a:t>
            </a:r>
          </a:p>
          <a:p>
            <a:pPr marL="360000" lvl="4"/>
            <a:endParaRPr lang="en-US" sz="1000" b="1" dirty="0" smtClean="0">
              <a:latin typeface="Times New Roman" panose="02020603050405020304" pitchFamily="18" charset="0"/>
              <a:cs typeface="Times New Roman" panose="02020603050405020304" pitchFamily="18" charset="0"/>
            </a:endParaRPr>
          </a:p>
          <a:p>
            <a:pPr marL="1177560" lvl="6" indent="-457200">
              <a:lnSpc>
                <a:spcPct val="150000"/>
              </a:lnSpc>
              <a:buFont typeface="+mj-lt"/>
              <a:buAutoNum type="arabicPeriod" startAt="2"/>
            </a:pPr>
            <a:r>
              <a:rPr lang="en-IN" sz="2000" spc="-1" dirty="0" smtClean="0">
                <a:uFill>
                  <a:solidFill>
                    <a:srgbClr val="FFFFFF"/>
                  </a:solidFill>
                </a:uFill>
                <a:latin typeface="Times New Roman"/>
              </a:rPr>
              <a:t>Operating System is a ________ software.</a:t>
            </a:r>
          </a:p>
          <a:p>
            <a:pPr marL="720360" lvl="6">
              <a:lnSpc>
                <a:spcPct val="150000"/>
              </a:lnSpc>
            </a:pPr>
            <a:endParaRPr lang="en-IN" sz="2000" spc="-1" dirty="0" smtClean="0">
              <a:uFill>
                <a:solidFill>
                  <a:srgbClr val="FFFFFF"/>
                </a:solidFill>
              </a:uFill>
              <a:latin typeface="Arial"/>
            </a:endParaRPr>
          </a:p>
          <a:p>
            <a:pPr marL="2091600" lvl="8" indent="-456840">
              <a:lnSpc>
                <a:spcPct val="150000"/>
              </a:lnSpc>
              <a:buFont typeface="Calibri Light"/>
              <a:buAutoNum type="alphaLcPeriod"/>
            </a:pPr>
            <a:r>
              <a:rPr lang="en-IN" sz="2000" spc="-1" dirty="0" smtClean="0">
                <a:uFill>
                  <a:solidFill>
                    <a:srgbClr val="FFFFFF"/>
                  </a:solidFill>
                </a:uFill>
                <a:latin typeface="Times New Roman"/>
              </a:rPr>
              <a:t>System</a:t>
            </a:r>
            <a:endParaRPr lang="en-IN" sz="2000" spc="-1" dirty="0">
              <a:uFill>
                <a:solidFill>
                  <a:srgbClr val="FFFFFF"/>
                </a:solidFill>
              </a:uFill>
              <a:latin typeface="Arial"/>
            </a:endParaRPr>
          </a:p>
          <a:p>
            <a:pPr marL="2091600" lvl="8" indent="-456840">
              <a:lnSpc>
                <a:spcPct val="150000"/>
              </a:lnSpc>
              <a:buFont typeface="Calibri Light"/>
              <a:buAutoNum type="alphaLcPeriod"/>
            </a:pPr>
            <a:r>
              <a:rPr lang="en-IN" sz="2000" spc="-1" dirty="0" smtClean="0">
                <a:uFill>
                  <a:solidFill>
                    <a:srgbClr val="FFFFFF"/>
                  </a:solidFill>
                </a:uFill>
                <a:latin typeface="Times New Roman"/>
              </a:rPr>
              <a:t>Application</a:t>
            </a:r>
            <a:endParaRPr lang="en-IN" sz="2000" spc="-1" dirty="0">
              <a:uFill>
                <a:solidFill>
                  <a:srgbClr val="FFFFFF"/>
                </a:solidFill>
              </a:uFill>
              <a:latin typeface="Arial"/>
            </a:endParaRPr>
          </a:p>
          <a:p>
            <a:pPr marL="2091600" lvl="8" indent="-456840">
              <a:lnSpc>
                <a:spcPct val="150000"/>
              </a:lnSpc>
              <a:buFont typeface="Calibri Light"/>
              <a:buAutoNum type="alphaLcPeriod"/>
            </a:pPr>
            <a:r>
              <a:rPr lang="en-IN" sz="2000" spc="-1" dirty="0" smtClean="0">
                <a:uFill>
                  <a:solidFill>
                    <a:srgbClr val="FFFFFF"/>
                  </a:solidFill>
                </a:uFill>
                <a:latin typeface="Times New Roman"/>
              </a:rPr>
              <a:t>Utility</a:t>
            </a:r>
            <a:endParaRPr lang="en-IN" sz="2000" spc="-1" dirty="0">
              <a:uFill>
                <a:solidFill>
                  <a:srgbClr val="FFFFFF"/>
                </a:solidFill>
              </a:uFill>
              <a:latin typeface="Arial"/>
            </a:endParaRPr>
          </a:p>
          <a:p>
            <a:pPr>
              <a:lnSpc>
                <a:spcPct val="150000"/>
              </a:lnSpc>
            </a:pPr>
            <a:endParaRPr lang="en-IN" sz="1000" spc="-1" dirty="0" smtClean="0">
              <a:uFill>
                <a:solidFill>
                  <a:srgbClr val="FFFFFF"/>
                </a:solidFill>
              </a:uFill>
              <a:latin typeface="Arial"/>
            </a:endParaRPr>
          </a:p>
          <a:p>
            <a:pPr>
              <a:lnSpc>
                <a:spcPct val="150000"/>
              </a:lnSpc>
            </a:pPr>
            <a:endParaRPr lang="en-IN" sz="1000" spc="-1" dirty="0" smtClean="0">
              <a:uFill>
                <a:solidFill>
                  <a:srgbClr val="FFFFFF"/>
                </a:solidFill>
              </a:uFill>
              <a:latin typeface="Arial"/>
            </a:endParaRPr>
          </a:p>
          <a:p>
            <a:pPr marL="1177200">
              <a:lnSpc>
                <a:spcPct val="150000"/>
              </a:lnSpc>
            </a:pPr>
            <a:r>
              <a:rPr lang="en-IN" sz="2000" b="1" spc="-1" dirty="0" smtClean="0">
                <a:solidFill>
                  <a:schemeClr val="accent5"/>
                </a:solidFill>
                <a:uFill>
                  <a:solidFill>
                    <a:srgbClr val="FFFFFF"/>
                  </a:solidFill>
                </a:uFill>
                <a:latin typeface="Times New Roman"/>
              </a:rPr>
              <a:t>Answer</a:t>
            </a:r>
            <a:r>
              <a:rPr lang="en-IN" sz="2000" spc="-1" dirty="0" smtClean="0">
                <a:solidFill>
                  <a:schemeClr val="accent5"/>
                </a:solidFill>
                <a:uFill>
                  <a:solidFill>
                    <a:srgbClr val="FFFFFF"/>
                  </a:solidFill>
                </a:uFill>
                <a:latin typeface="Times New Roman"/>
              </a:rPr>
              <a:t>: </a:t>
            </a:r>
            <a:r>
              <a:rPr lang="en-IN" sz="2000" b="1" spc="-1" dirty="0" smtClean="0">
                <a:uFill>
                  <a:solidFill>
                    <a:srgbClr val="FFFFFF"/>
                  </a:solidFill>
                </a:uFill>
                <a:latin typeface="Times New Roman"/>
              </a:rPr>
              <a:t>a</a:t>
            </a:r>
            <a:endParaRPr lang="en-IN" sz="2000" b="1" spc="-1" dirty="0">
              <a:uFill>
                <a:solidFill>
                  <a:srgbClr val="FFFFFF"/>
                </a:solidFill>
              </a:uFill>
              <a:latin typeface="Arial"/>
            </a:endParaRPr>
          </a:p>
        </p:txBody>
      </p:sp>
      <p:sp>
        <p:nvSpPr>
          <p:cNvPr id="8" name="Rectangle 7"/>
          <p:cNvSpPr/>
          <p:nvPr/>
        </p:nvSpPr>
        <p:spPr>
          <a:xfrm>
            <a:off x="207034" y="4414393"/>
            <a:ext cx="1431161" cy="553998"/>
          </a:xfrm>
          <a:prstGeom prst="rect">
            <a:avLst/>
          </a:prstGeom>
        </p:spPr>
        <p:txBody>
          <a:bodyPr wrap="none">
            <a:spAutoFit/>
          </a:bodyPr>
          <a:lstStyle/>
          <a:p>
            <a:pPr marL="1177200" lvl="7">
              <a:lnSpc>
                <a:spcPct val="150000"/>
              </a:lnSpc>
            </a:pPr>
            <a:r>
              <a:rPr lang="en-US" sz="2000" dirty="0"/>
              <a:t> </a:t>
            </a:r>
            <a:endParaRPr lang="en-GB" sz="2000" dirty="0"/>
          </a:p>
        </p:txBody>
      </p:sp>
      <p:sp>
        <p:nvSpPr>
          <p:cNvPr id="6" name="Rectangle 5"/>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3116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 name="TextShape 1"/>
          <p:cNvSpPr txBox="1"/>
          <p:nvPr/>
        </p:nvSpPr>
        <p:spPr>
          <a:xfrm>
            <a:off x="11590920" y="6356520"/>
            <a:ext cx="432000" cy="364680"/>
          </a:xfrm>
          <a:prstGeom prst="rect">
            <a:avLst/>
          </a:prstGeom>
          <a:noFill/>
          <a:ln>
            <a:noFill/>
          </a:ln>
        </p:spPr>
        <p:txBody>
          <a:bodyPr anchor="ctr"/>
          <a:lstStyle/>
          <a:p>
            <a:pPr algn="r">
              <a:lnSpc>
                <a:spcPct val="100000"/>
              </a:lnSpc>
            </a:pPr>
            <a:fld id="{74DB5C6D-E8A3-465E-AE9E-CA76BE78DB54}" type="slidenum">
              <a:rPr lang="en-IN" sz="1200" b="0" strike="noStrike" spc="-1">
                <a:solidFill>
                  <a:srgbClr val="D28B8B"/>
                </a:solidFill>
                <a:uFill>
                  <a:solidFill>
                    <a:srgbClr val="FFFFFF"/>
                  </a:solidFill>
                </a:uFill>
                <a:latin typeface="Calibri"/>
              </a:rPr>
              <a:t>26</a:t>
            </a:fld>
            <a:endParaRPr lang="en-IN" sz="1200" b="0" strike="noStrike" spc="-1">
              <a:solidFill>
                <a:srgbClr val="000000"/>
              </a:solidFill>
              <a:uFill>
                <a:solidFill>
                  <a:srgbClr val="FFFFFF"/>
                </a:solidFill>
              </a:uFill>
              <a:latin typeface="Times New Roman"/>
            </a:endParaRPr>
          </a:p>
        </p:txBody>
      </p:sp>
      <p:sp>
        <p:nvSpPr>
          <p:cNvPr id="237" name="CustomShape 2"/>
          <p:cNvSpPr/>
          <p:nvPr/>
        </p:nvSpPr>
        <p:spPr>
          <a:xfrm>
            <a:off x="499957" y="1219200"/>
            <a:ext cx="11376360" cy="51373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1000" b="0" strike="noStrike" spc="-1" dirty="0" smtClean="0">
              <a:solidFill>
                <a:srgbClr val="000000"/>
              </a:solidFill>
              <a:uFill>
                <a:solidFill>
                  <a:srgbClr val="FFFFFF"/>
                </a:solidFill>
              </a:uFill>
              <a:latin typeface="Arial"/>
            </a:endParaRPr>
          </a:p>
          <a:p>
            <a:pPr marL="1177560" lvl="6" indent="-457200">
              <a:lnSpc>
                <a:spcPct val="150000"/>
              </a:lnSpc>
              <a:buFont typeface="+mj-lt"/>
              <a:buAutoNum type="arabicPeriod" startAt="3"/>
            </a:pPr>
            <a:r>
              <a:rPr lang="en-IN" sz="2000" b="0" strike="noStrike" spc="-1" dirty="0" smtClean="0">
                <a:uFill>
                  <a:solidFill>
                    <a:srgbClr val="FFFFFF"/>
                  </a:solidFill>
                </a:uFill>
                <a:latin typeface="Times New Roman"/>
              </a:rPr>
              <a:t>Which one of the given option provides </a:t>
            </a:r>
            <a:r>
              <a:rPr lang="en-IN" sz="2000" b="0" strike="noStrike" spc="-1" dirty="0">
                <a:uFill>
                  <a:solidFill>
                    <a:srgbClr val="FFFFFF"/>
                  </a:solidFill>
                </a:uFill>
                <a:latin typeface="Times New Roman"/>
              </a:rPr>
              <a:t>the platform for Application Software</a:t>
            </a:r>
            <a:r>
              <a:rPr lang="en-IN" sz="2000" b="0" strike="noStrike" spc="-1" dirty="0" smtClean="0">
                <a:uFill>
                  <a:solidFill>
                    <a:srgbClr val="FFFFFF"/>
                  </a:solidFill>
                </a:uFill>
                <a:latin typeface="Times New Roman"/>
              </a:rPr>
              <a:t>?</a:t>
            </a:r>
          </a:p>
          <a:p>
            <a:pPr marL="720360" lvl="6">
              <a:lnSpc>
                <a:spcPct val="150000"/>
              </a:lnSpc>
            </a:pPr>
            <a:r>
              <a:rPr lang="en-IN" sz="2000" b="0" strike="noStrike" spc="-1" dirty="0" smtClean="0">
                <a:uFill>
                  <a:solidFill>
                    <a:srgbClr val="FFFFFF"/>
                  </a:solidFill>
                </a:uFill>
                <a:latin typeface="Times New Roman"/>
              </a:rPr>
              <a:t>  </a:t>
            </a:r>
            <a:endParaRPr lang="en-IN" sz="1000" b="0" strike="noStrike" spc="-1" dirty="0" smtClean="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smtClean="0">
                <a:uFill>
                  <a:solidFill>
                    <a:srgbClr val="FFFFFF"/>
                  </a:solidFill>
                </a:uFill>
                <a:latin typeface="Times New Roman"/>
              </a:rPr>
              <a:t>BIOS</a:t>
            </a:r>
            <a:endParaRPr lang="en-IN" sz="2000" b="0" strike="noStrike" spc="-1" dirty="0" smtClean="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smtClean="0">
                <a:uFill>
                  <a:solidFill>
                    <a:srgbClr val="FFFFFF"/>
                  </a:solidFill>
                </a:uFill>
                <a:latin typeface="Times New Roman"/>
              </a:rPr>
              <a:t>Motherboard</a:t>
            </a:r>
            <a:r>
              <a:rPr lang="en-IN" sz="2000" b="0" strike="noStrike" spc="-1" dirty="0">
                <a:uFill>
                  <a:solidFill>
                    <a:srgbClr val="FFFFFF"/>
                  </a:solidFill>
                </a:uFill>
                <a:latin typeface="Times New Roman"/>
              </a:rPr>
              <a:t>. </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OS</a:t>
            </a:r>
            <a:endParaRPr lang="en-IN" sz="2000" b="0" strike="noStrike" spc="-1" dirty="0">
              <a:uFill>
                <a:solidFill>
                  <a:srgbClr val="FFFFFF"/>
                </a:solidFill>
              </a:uFill>
              <a:latin typeface="Arial"/>
            </a:endParaRPr>
          </a:p>
          <a:p>
            <a:pPr>
              <a:lnSpc>
                <a:spcPct val="150000"/>
              </a:lnSpc>
            </a:pPr>
            <a:endParaRPr lang="en-IN" sz="2000" b="0" strike="noStrike" spc="-1" dirty="0" smtClean="0">
              <a:uFill>
                <a:solidFill>
                  <a:srgbClr val="FFFFFF"/>
                </a:solidFill>
              </a:uFill>
              <a:latin typeface="Arial"/>
            </a:endParaRPr>
          </a:p>
          <a:p>
            <a:pPr>
              <a:lnSpc>
                <a:spcPct val="150000"/>
              </a:lnSpc>
            </a:pPr>
            <a:endParaRPr lang="en-IN" sz="2000" b="0" strike="noStrike" spc="-1" dirty="0">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trike="noStrike" spc="-1" dirty="0">
                <a:uFill>
                  <a:solidFill>
                    <a:srgbClr val="FFFFFF"/>
                  </a:solidFill>
                </a:uFill>
                <a:latin typeface="Times New Roman"/>
              </a:rPr>
              <a:t> </a:t>
            </a:r>
            <a:r>
              <a:rPr lang="en-IN" sz="2000" b="1" spc="-1" dirty="0" smtClean="0">
                <a:uFill>
                  <a:solidFill>
                    <a:srgbClr val="FFFFFF"/>
                  </a:solidFill>
                </a:uFill>
                <a:latin typeface="Times New Roman"/>
              </a:rPr>
              <a:t>Motherboard</a:t>
            </a:r>
            <a:endParaRPr lang="en-IN" sz="2000" b="1" spc="-1" dirty="0">
              <a:uFill>
                <a:solidFill>
                  <a:srgbClr val="FFFFFF"/>
                </a:solidFill>
              </a:uFill>
              <a:latin typeface="Arial"/>
            </a:endParaRPr>
          </a:p>
          <a:p>
            <a:pPr marL="1177200">
              <a:lnSpc>
                <a:spcPct val="150000"/>
              </a:lnSpc>
            </a:pPr>
            <a:endParaRPr lang="en-IN" sz="2000" b="0" strike="noStrike" spc="-1" dirty="0">
              <a:uFill>
                <a:solidFill>
                  <a:srgbClr val="FFFFFF"/>
                </a:solidFill>
              </a:uFill>
              <a:latin typeface="Arial"/>
            </a:endParaRPr>
          </a:p>
        </p:txBody>
      </p:sp>
      <p:sp>
        <p:nvSpPr>
          <p:cNvPr id="238"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34451705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 name="TextShape 1"/>
          <p:cNvSpPr txBox="1"/>
          <p:nvPr/>
        </p:nvSpPr>
        <p:spPr>
          <a:xfrm>
            <a:off x="11590920" y="6356520"/>
            <a:ext cx="432000" cy="364680"/>
          </a:xfrm>
          <a:prstGeom prst="rect">
            <a:avLst/>
          </a:prstGeom>
          <a:noFill/>
          <a:ln>
            <a:noFill/>
          </a:ln>
        </p:spPr>
        <p:txBody>
          <a:bodyPr anchor="ctr"/>
          <a:lstStyle/>
          <a:p>
            <a:pPr algn="r">
              <a:lnSpc>
                <a:spcPct val="100000"/>
              </a:lnSpc>
            </a:pPr>
            <a:fld id="{A66BD038-FF13-4096-8DBD-37151C7B1A83}" type="slidenum">
              <a:rPr lang="en-IN" sz="1200" b="0" strike="noStrike" spc="-1">
                <a:solidFill>
                  <a:srgbClr val="D28B8B"/>
                </a:solidFill>
                <a:uFill>
                  <a:solidFill>
                    <a:srgbClr val="FFFFFF"/>
                  </a:solidFill>
                </a:uFill>
                <a:latin typeface="Calibri"/>
              </a:rPr>
              <a:t>27</a:t>
            </a:fld>
            <a:endParaRPr lang="en-IN" sz="1200" b="0" strike="noStrike" spc="-1">
              <a:solidFill>
                <a:srgbClr val="000000"/>
              </a:solidFill>
              <a:uFill>
                <a:solidFill>
                  <a:srgbClr val="FFFFFF"/>
                </a:solidFill>
              </a:uFill>
              <a:latin typeface="Times New Roman"/>
            </a:endParaRPr>
          </a:p>
        </p:txBody>
      </p:sp>
      <p:sp>
        <p:nvSpPr>
          <p:cNvPr id="242" name="CustomShape 2"/>
          <p:cNvSpPr/>
          <p:nvPr/>
        </p:nvSpPr>
        <p:spPr>
          <a:xfrm>
            <a:off x="507199" y="1208810"/>
            <a:ext cx="1122624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1000" b="0" strike="noStrike" spc="-1" dirty="0">
              <a:solidFill>
                <a:srgbClr val="000000"/>
              </a:solidFill>
              <a:uFill>
                <a:solidFill>
                  <a:srgbClr val="FFFFFF"/>
                </a:solidFill>
              </a:uFill>
              <a:latin typeface="Arial"/>
            </a:endParaRPr>
          </a:p>
          <a:p>
            <a:pPr marL="1177560" lvl="6" indent="-457200">
              <a:lnSpc>
                <a:spcPct val="150000"/>
              </a:lnSpc>
              <a:buFont typeface="+mj-lt"/>
              <a:buAutoNum type="arabicPeriod" startAt="4"/>
            </a:pPr>
            <a:r>
              <a:rPr lang="en-IN" sz="2000" b="0" strike="noStrike" spc="-1" dirty="0">
                <a:uFill>
                  <a:solidFill>
                    <a:srgbClr val="FFFFFF"/>
                  </a:solidFill>
                </a:uFill>
                <a:latin typeface="Times New Roman"/>
              </a:rPr>
              <a:t>Which </a:t>
            </a:r>
            <a:r>
              <a:rPr lang="en-IN" sz="2000" b="0" strike="noStrike" spc="-1" dirty="0" smtClean="0">
                <a:uFill>
                  <a:solidFill>
                    <a:srgbClr val="FFFFFF"/>
                  </a:solidFill>
                </a:uFill>
                <a:latin typeface="Times New Roman"/>
              </a:rPr>
              <a:t>one of the given option is </a:t>
            </a:r>
            <a:r>
              <a:rPr lang="en-IN" sz="2000" b="0" strike="noStrike" spc="-1" dirty="0">
                <a:uFill>
                  <a:solidFill>
                    <a:srgbClr val="FFFFFF"/>
                  </a:solidFill>
                </a:uFill>
                <a:latin typeface="Times New Roman"/>
              </a:rPr>
              <a:t>the primitive type of </a:t>
            </a:r>
            <a:r>
              <a:rPr lang="en-IN" sz="2000" b="0" strike="noStrike" spc="-1" dirty="0" smtClean="0">
                <a:uFill>
                  <a:solidFill>
                    <a:srgbClr val="FFFFFF"/>
                  </a:solidFill>
                </a:uFill>
                <a:latin typeface="Times New Roman"/>
              </a:rPr>
              <a:t>Operating System?</a:t>
            </a:r>
          </a:p>
          <a:p>
            <a:pPr marL="720360" lvl="6">
              <a:lnSpc>
                <a:spcPct val="150000"/>
              </a:lnSpc>
            </a:pPr>
            <a:r>
              <a:rPr lang="en-IN" sz="2000" b="0" strike="noStrike" spc="-1" dirty="0" smtClean="0">
                <a:uFill>
                  <a:solidFill>
                    <a:srgbClr val="FFFFFF"/>
                  </a:solidFill>
                </a:uFill>
                <a:latin typeface="Times New Roman"/>
              </a:rPr>
              <a:t>  </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Batch OS</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Time-sharing OS</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Distributed OS</a:t>
            </a:r>
            <a:endParaRPr lang="en-IN" sz="2000" b="0" strike="noStrike" spc="-1" dirty="0">
              <a:uFill>
                <a:solidFill>
                  <a:srgbClr val="FFFFFF"/>
                </a:solidFill>
              </a:uFill>
              <a:latin typeface="Arial"/>
            </a:endParaRPr>
          </a:p>
          <a:p>
            <a:pPr>
              <a:lnSpc>
                <a:spcPct val="150000"/>
              </a:lnSpc>
            </a:pPr>
            <a:endParaRPr lang="en-IN" sz="2000" b="0" strike="noStrike" spc="-1" dirty="0">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uFill>
                  <a:solidFill>
                    <a:srgbClr val="FFFFFF"/>
                  </a:solidFill>
                </a:uFill>
                <a:latin typeface="Times New Roman"/>
              </a:rPr>
              <a:t>Batch OS</a:t>
            </a:r>
            <a:endParaRPr lang="en-IN" sz="2000" b="0" strike="noStrike" spc="-1" dirty="0">
              <a:uFill>
                <a:solidFill>
                  <a:srgbClr val="FFFFFF"/>
                </a:solidFill>
              </a:uFill>
              <a:latin typeface="Arial"/>
            </a:endParaRPr>
          </a:p>
        </p:txBody>
      </p:sp>
      <p:sp>
        <p:nvSpPr>
          <p:cNvPr id="243"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rPr>
              <a:t> </a:t>
            </a:r>
            <a:endParaRPr lang="en-IN" sz="20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44340626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 name="TextShape 1"/>
          <p:cNvSpPr txBox="1"/>
          <p:nvPr/>
        </p:nvSpPr>
        <p:spPr>
          <a:xfrm>
            <a:off x="11590920" y="6356520"/>
            <a:ext cx="432000" cy="364680"/>
          </a:xfrm>
          <a:prstGeom prst="rect">
            <a:avLst/>
          </a:prstGeom>
          <a:noFill/>
          <a:ln>
            <a:noFill/>
          </a:ln>
        </p:spPr>
        <p:txBody>
          <a:bodyPr anchor="ctr"/>
          <a:lstStyle/>
          <a:p>
            <a:pPr algn="r">
              <a:lnSpc>
                <a:spcPct val="100000"/>
              </a:lnSpc>
            </a:pPr>
            <a:fld id="{497F0CB0-A3AA-4B92-A0F1-7EBF12041B2E}" type="slidenum">
              <a:rPr lang="en-IN" sz="1200" b="0" strike="noStrike" spc="-1">
                <a:solidFill>
                  <a:srgbClr val="D28B8B"/>
                </a:solidFill>
                <a:uFill>
                  <a:solidFill>
                    <a:srgbClr val="FFFFFF"/>
                  </a:solidFill>
                </a:uFill>
                <a:latin typeface="Calibri"/>
              </a:rPr>
              <a:t>28</a:t>
            </a:fld>
            <a:endParaRPr lang="en-IN" sz="1200" b="0" strike="noStrike" spc="-1">
              <a:solidFill>
                <a:srgbClr val="000000"/>
              </a:solidFill>
              <a:uFill>
                <a:solidFill>
                  <a:srgbClr val="FFFFFF"/>
                </a:solidFill>
              </a:uFill>
              <a:latin typeface="Times New Roman"/>
            </a:endParaRPr>
          </a:p>
        </p:txBody>
      </p:sp>
      <p:sp>
        <p:nvSpPr>
          <p:cNvPr id="247" name="CustomShape 2"/>
          <p:cNvSpPr/>
          <p:nvPr/>
        </p:nvSpPr>
        <p:spPr>
          <a:xfrm>
            <a:off x="501698" y="1208805"/>
            <a:ext cx="10831680" cy="406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1000" b="0" strike="noStrike" spc="-1" dirty="0">
              <a:solidFill>
                <a:srgbClr val="000000"/>
              </a:solidFill>
              <a:uFill>
                <a:solidFill>
                  <a:srgbClr val="FFFFFF"/>
                </a:solidFill>
              </a:uFill>
              <a:latin typeface="Arial"/>
            </a:endParaRPr>
          </a:p>
          <a:p>
            <a:pPr marL="1177560" lvl="6" indent="-457200">
              <a:lnSpc>
                <a:spcPct val="150000"/>
              </a:lnSpc>
              <a:buFont typeface="+mj-lt"/>
              <a:buAutoNum type="arabicPeriod" startAt="5"/>
            </a:pPr>
            <a:r>
              <a:rPr lang="en-IN" sz="2000" b="0" strike="noStrike" spc="-1" dirty="0">
                <a:uFill>
                  <a:solidFill>
                    <a:srgbClr val="FFFFFF"/>
                  </a:solidFill>
                </a:uFill>
                <a:latin typeface="Times New Roman"/>
              </a:rPr>
              <a:t>Which </a:t>
            </a:r>
            <a:r>
              <a:rPr lang="en-IN" sz="2000" b="0" strike="noStrike" spc="-1" dirty="0" smtClean="0">
                <a:uFill>
                  <a:solidFill>
                    <a:srgbClr val="FFFFFF"/>
                  </a:solidFill>
                </a:uFill>
                <a:latin typeface="Times New Roman"/>
              </a:rPr>
              <a:t>one of the given Operating System </a:t>
            </a:r>
            <a:r>
              <a:rPr lang="en-IN" sz="2000" b="0" strike="noStrike" spc="-1" dirty="0">
                <a:uFill>
                  <a:solidFill>
                    <a:srgbClr val="FFFFFF"/>
                  </a:solidFill>
                </a:uFill>
                <a:latin typeface="Times New Roman"/>
              </a:rPr>
              <a:t>uses Punched Cards</a:t>
            </a:r>
            <a:r>
              <a:rPr lang="en-IN" sz="2000" b="0" strike="noStrike" spc="-1" dirty="0" smtClean="0">
                <a:uFill>
                  <a:solidFill>
                    <a:srgbClr val="FFFFFF"/>
                  </a:solidFill>
                </a:uFill>
                <a:latin typeface="Times New Roman"/>
              </a:rPr>
              <a:t>?</a:t>
            </a:r>
          </a:p>
          <a:p>
            <a:pPr marL="720360" lvl="6">
              <a:lnSpc>
                <a:spcPct val="150000"/>
              </a:lnSpc>
            </a:pPr>
            <a:r>
              <a:rPr lang="en-IN" sz="2000" b="0" strike="noStrike" spc="-1" dirty="0" smtClean="0">
                <a:uFill>
                  <a:solidFill>
                    <a:srgbClr val="FFFFFF"/>
                  </a:solidFill>
                </a:uFill>
                <a:latin typeface="Times New Roman"/>
              </a:rPr>
              <a:t>  </a:t>
            </a:r>
            <a:endParaRPr lang="en-IN" sz="2000" b="0" strike="noStrike" spc="-1" dirty="0" smtClean="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smtClean="0">
                <a:uFill>
                  <a:solidFill>
                    <a:srgbClr val="FFFFFF"/>
                  </a:solidFill>
                </a:uFill>
                <a:latin typeface="Times New Roman"/>
              </a:rPr>
              <a:t>Batch </a:t>
            </a:r>
            <a:r>
              <a:rPr lang="en-IN" sz="2000" b="0" strike="noStrike" spc="-1" dirty="0">
                <a:uFill>
                  <a:solidFill>
                    <a:srgbClr val="FFFFFF"/>
                  </a:solidFill>
                </a:uFill>
                <a:latin typeface="Times New Roman"/>
              </a:rPr>
              <a:t>OS</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Time-sharing OS</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Distributed OS</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All of the Above  </a:t>
            </a:r>
            <a:endParaRPr lang="en-IN" sz="2000" b="0" strike="noStrike" spc="-1" dirty="0">
              <a:uFill>
                <a:solidFill>
                  <a:srgbClr val="FFFFFF"/>
                </a:solidFill>
              </a:uFill>
              <a:latin typeface="Arial"/>
            </a:endParaRPr>
          </a:p>
          <a:p>
            <a:pPr>
              <a:lnSpc>
                <a:spcPct val="150000"/>
              </a:lnSpc>
            </a:pPr>
            <a:endParaRPr lang="en-IN" sz="2000" b="0" strike="noStrike" spc="-1" dirty="0">
              <a:solidFill>
                <a:schemeClr val="accent5"/>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uFill>
                  <a:solidFill>
                    <a:srgbClr val="FFFFFF"/>
                  </a:solidFill>
                </a:uFill>
                <a:latin typeface="Times New Roman"/>
              </a:rPr>
              <a:t>Batch OS</a:t>
            </a:r>
            <a:endParaRPr lang="en-IN" sz="2000" b="1" spc="-1" dirty="0">
              <a:uFill>
                <a:solidFill>
                  <a:srgbClr val="FFFFFF"/>
                </a:solidFill>
              </a:uFill>
              <a:latin typeface="Arial"/>
            </a:endParaRPr>
          </a:p>
        </p:txBody>
      </p:sp>
      <p:sp>
        <p:nvSpPr>
          <p:cNvPr id="248"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Rectangle 5"/>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89743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 name="TextShape 1"/>
          <p:cNvSpPr txBox="1"/>
          <p:nvPr/>
        </p:nvSpPr>
        <p:spPr>
          <a:xfrm>
            <a:off x="11590920" y="6356520"/>
            <a:ext cx="432000" cy="364680"/>
          </a:xfrm>
          <a:prstGeom prst="rect">
            <a:avLst/>
          </a:prstGeom>
          <a:noFill/>
          <a:ln>
            <a:noFill/>
          </a:ln>
        </p:spPr>
        <p:txBody>
          <a:bodyPr anchor="ctr"/>
          <a:lstStyle/>
          <a:p>
            <a:pPr algn="r">
              <a:lnSpc>
                <a:spcPct val="100000"/>
              </a:lnSpc>
            </a:pPr>
            <a:fld id="{AD7D73DF-FEBA-4ECF-BBD8-F5C9DF2DEBDE}" type="slidenum">
              <a:rPr lang="en-IN" sz="1200" b="0" strike="noStrike" spc="-1">
                <a:solidFill>
                  <a:srgbClr val="D28B8B"/>
                </a:solidFill>
                <a:uFill>
                  <a:solidFill>
                    <a:srgbClr val="FFFFFF"/>
                  </a:solidFill>
                </a:uFill>
                <a:latin typeface="Calibri"/>
              </a:rPr>
              <a:t>29</a:t>
            </a:fld>
            <a:endParaRPr lang="en-IN" sz="1200" b="0" strike="noStrike" spc="-1">
              <a:solidFill>
                <a:srgbClr val="000000"/>
              </a:solidFill>
              <a:uFill>
                <a:solidFill>
                  <a:srgbClr val="FFFFFF"/>
                </a:solidFill>
              </a:uFill>
              <a:latin typeface="Times New Roman"/>
            </a:endParaRPr>
          </a:p>
        </p:txBody>
      </p:sp>
      <p:sp>
        <p:nvSpPr>
          <p:cNvPr id="252" name="CustomShape 2"/>
          <p:cNvSpPr/>
          <p:nvPr/>
        </p:nvSpPr>
        <p:spPr>
          <a:xfrm>
            <a:off x="507197" y="1208808"/>
            <a:ext cx="11226240" cy="529704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1000" b="0" strike="noStrike" spc="-1" dirty="0">
              <a:solidFill>
                <a:srgbClr val="000000"/>
              </a:solidFill>
              <a:uFill>
                <a:solidFill>
                  <a:srgbClr val="FFFFFF"/>
                </a:solidFill>
              </a:uFill>
              <a:latin typeface="Arial"/>
            </a:endParaRPr>
          </a:p>
          <a:p>
            <a:pPr marL="1177560" lvl="6" indent="-457200">
              <a:lnSpc>
                <a:spcPct val="150000"/>
              </a:lnSpc>
              <a:buFont typeface="+mj-lt"/>
              <a:buAutoNum type="arabicPeriod" startAt="6"/>
            </a:pPr>
            <a:r>
              <a:rPr lang="en-IN" sz="2000" b="0" strike="noStrike" spc="-1" dirty="0">
                <a:uFill>
                  <a:solidFill>
                    <a:srgbClr val="FFFFFF"/>
                  </a:solidFill>
                </a:uFill>
                <a:latin typeface="Times New Roman"/>
              </a:rPr>
              <a:t>Which </a:t>
            </a:r>
            <a:r>
              <a:rPr lang="en-IN" sz="2000" b="0" strike="noStrike" spc="-1" dirty="0" smtClean="0">
                <a:uFill>
                  <a:solidFill>
                    <a:srgbClr val="FFFFFF"/>
                  </a:solidFill>
                </a:uFill>
                <a:latin typeface="Times New Roman"/>
              </a:rPr>
              <a:t>one of the given Operating System </a:t>
            </a:r>
            <a:r>
              <a:rPr lang="en-IN" sz="2000" b="0" strike="noStrike" spc="-1" dirty="0">
                <a:uFill>
                  <a:solidFill>
                    <a:srgbClr val="FFFFFF"/>
                  </a:solidFill>
                </a:uFill>
                <a:latin typeface="Times New Roman"/>
              </a:rPr>
              <a:t>relies </a:t>
            </a:r>
            <a:r>
              <a:rPr lang="en-IN" sz="2000" b="0" strike="noStrike" spc="-1" dirty="0" smtClean="0">
                <a:uFill>
                  <a:solidFill>
                    <a:srgbClr val="FFFFFF"/>
                  </a:solidFill>
                </a:uFill>
                <a:latin typeface="Times New Roman"/>
              </a:rPr>
              <a:t>completely on network?</a:t>
            </a:r>
          </a:p>
          <a:p>
            <a:pPr marL="720360" lvl="6">
              <a:lnSpc>
                <a:spcPct val="150000"/>
              </a:lnSpc>
            </a:pPr>
            <a:r>
              <a:rPr lang="en-IN" sz="2000" b="0" strike="noStrike" spc="-1" dirty="0" smtClean="0">
                <a:uFill>
                  <a:solidFill>
                    <a:srgbClr val="FFFFFF"/>
                  </a:solidFill>
                </a:uFill>
                <a:latin typeface="Times New Roman"/>
              </a:rPr>
              <a:t>  </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Batch OS</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Time-sharing OS</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Distributed OS</a:t>
            </a:r>
            <a:endParaRPr lang="en-IN" sz="2000" b="0" strike="noStrike" spc="-1" dirty="0">
              <a:uFill>
                <a:solidFill>
                  <a:srgbClr val="FFFFFF"/>
                </a:solidFill>
              </a:uFill>
              <a:latin typeface="Arial"/>
            </a:endParaRPr>
          </a:p>
          <a:p>
            <a:pPr marL="2091600" lvl="8" indent="-456840">
              <a:lnSpc>
                <a:spcPct val="150000"/>
              </a:lnSpc>
              <a:buFont typeface="Calibri Light"/>
              <a:buAutoNum type="alphaLcPeriod"/>
            </a:pPr>
            <a:r>
              <a:rPr lang="en-IN" sz="2000" b="0" strike="noStrike" spc="-1" dirty="0">
                <a:uFill>
                  <a:solidFill>
                    <a:srgbClr val="FFFFFF"/>
                  </a:solidFill>
                </a:uFill>
                <a:latin typeface="Times New Roman"/>
              </a:rPr>
              <a:t>All of the Above  </a:t>
            </a:r>
            <a:endParaRPr lang="en-IN" sz="2000" b="0" strike="noStrike" spc="-1" dirty="0">
              <a:uFill>
                <a:solidFill>
                  <a:srgbClr val="FFFFFF"/>
                </a:solidFill>
              </a:uFill>
              <a:latin typeface="Arial"/>
            </a:endParaRPr>
          </a:p>
          <a:p>
            <a:pPr>
              <a:lnSpc>
                <a:spcPct val="150000"/>
              </a:lnSpc>
            </a:pPr>
            <a:endParaRPr lang="en-IN" sz="2000" b="0" strike="noStrike" spc="-1" dirty="0">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uFill>
                  <a:solidFill>
                    <a:srgbClr val="FFFFFF"/>
                  </a:solidFill>
                </a:uFill>
                <a:latin typeface="Times New Roman"/>
              </a:rPr>
              <a:t>Distributed OS</a:t>
            </a:r>
            <a:endParaRPr lang="en-IN" sz="2000" b="1" spc="-1" dirty="0">
              <a:uFill>
                <a:solidFill>
                  <a:srgbClr val="FFFFFF"/>
                </a:solidFill>
              </a:uFill>
              <a:latin typeface="Arial"/>
            </a:endParaRPr>
          </a:p>
        </p:txBody>
      </p:sp>
      <p:sp>
        <p:nvSpPr>
          <p:cNvPr id="253"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276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382160" y="1215981"/>
            <a:ext cx="7851116" cy="461665"/>
          </a:xfrm>
          <a:prstGeom prst="rect">
            <a:avLst/>
          </a:prstGeom>
        </p:spPr>
        <p:txBody>
          <a:bodyPr wrap="square">
            <a:spAutoFit/>
          </a:bodyPr>
          <a:lstStyle/>
          <a:p>
            <a:pPr marL="0" lvl="2" indent="-554400"/>
            <a:r>
              <a:rPr lang="en-US" sz="2400" b="1" dirty="0" smtClean="0">
                <a:solidFill>
                  <a:schemeClr val="accent2"/>
                </a:solidFill>
                <a:latin typeface="Times New Roman" panose="02020603050405020304" pitchFamily="18" charset="0"/>
                <a:cs typeface="Times New Roman" panose="02020603050405020304" pitchFamily="18" charset="0"/>
              </a:rPr>
              <a:t>Outcome</a:t>
            </a:r>
          </a:p>
        </p:txBody>
      </p:sp>
      <p:sp>
        <p:nvSpPr>
          <p:cNvPr id="11" name="Rectangle 10"/>
          <p:cNvSpPr/>
          <p:nvPr/>
        </p:nvSpPr>
        <p:spPr>
          <a:xfrm>
            <a:off x="507747" y="1609771"/>
            <a:ext cx="11335925" cy="553998"/>
          </a:xfrm>
          <a:prstGeom prst="rect">
            <a:avLst/>
          </a:prstGeom>
        </p:spPr>
        <p:txBody>
          <a:bodyPr wrap="square">
            <a:spAutoFit/>
          </a:bodyPr>
          <a:lstStyle/>
          <a:p>
            <a:pPr marL="171450" lvl="1">
              <a:lnSpc>
                <a:spcPct val="150000"/>
              </a:lnSpc>
            </a:pP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the end of this module, you are expected </a:t>
            </a:r>
            <a:r>
              <a:rPr lang="en-US" sz="2000" dirty="0" smtClean="0">
                <a:latin typeface="Times New Roman" panose="02020603050405020304" pitchFamily="18" charset="0"/>
                <a:cs typeface="Times New Roman" panose="02020603050405020304" pitchFamily="18" charset="0"/>
              </a:rPr>
              <a:t>to learn:</a:t>
            </a:r>
          </a:p>
        </p:txBody>
      </p:sp>
      <p:sp>
        <p:nvSpPr>
          <p:cNvPr id="8" name="Rectangle 7"/>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a:t>
            </a:r>
            <a:r>
              <a:rPr lang="en-IN" sz="2400" b="1" spc="-20" dirty="0" smtClean="0">
                <a:latin typeface="Helvetica" panose="020B0604020202020204" pitchFamily="2" charset="0"/>
                <a:cs typeface="Arial" panose="020B0604020202020204" pitchFamily="34" charset="0"/>
              </a:rPr>
              <a:t>Linux</a:t>
            </a:r>
            <a:endParaRPr lang="en-IN" sz="2400" b="1" spc="-20" dirty="0">
              <a:latin typeface="Helvetica" panose="020B0604020202020204" pitchFamily="2"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472978881"/>
              </p:ext>
            </p:extLst>
          </p:nvPr>
        </p:nvGraphicFramePr>
        <p:xfrm>
          <a:off x="1543721" y="2389517"/>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576872887"/>
              </p:ext>
            </p:extLst>
          </p:nvPr>
        </p:nvGraphicFramePr>
        <p:xfrm>
          <a:off x="684362" y="2389518"/>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Slide Number Placeholder 3"/>
          <p:cNvSpPr>
            <a:spLocks noGrp="1"/>
          </p:cNvSpPr>
          <p:nvPr>
            <p:ph type="sldNum" sz="quarter" idx="12"/>
          </p:nvPr>
        </p:nvSpPr>
        <p:spPr>
          <a:xfrm>
            <a:off x="11590986" y="6356349"/>
            <a:ext cx="432515" cy="365125"/>
          </a:xfrm>
        </p:spPr>
        <p:txBody>
          <a:bodyPr/>
          <a:lstStyle/>
          <a:p>
            <a:r>
              <a:rPr lang="en-IN" dirty="0" smtClean="0">
                <a:solidFill>
                  <a:schemeClr val="accent2"/>
                </a:solidFill>
              </a:rPr>
              <a:t>4</a:t>
            </a:r>
            <a:endParaRPr lang="en-IN" dirty="0">
              <a:solidFill>
                <a:schemeClr val="accent2"/>
              </a:solidFill>
            </a:endParaRPr>
          </a:p>
        </p:txBody>
      </p:sp>
    </p:spTree>
    <p:extLst>
      <p:ext uri="{BB962C8B-B14F-4D97-AF65-F5344CB8AC3E}">
        <p14:creationId xmlns:p14="http://schemas.microsoft.com/office/powerpoint/2010/main" val="3545659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6" name="Rectangle 5"/>
          <p:cNvSpPr/>
          <p:nvPr/>
        </p:nvSpPr>
        <p:spPr>
          <a:xfrm>
            <a:off x="376411" y="1208641"/>
            <a:ext cx="10877730" cy="461665"/>
          </a:xfrm>
          <a:prstGeom prst="rect">
            <a:avLst/>
          </a:prstGeom>
        </p:spPr>
        <p:txBody>
          <a:bodyPr wrap="square">
            <a:spAutoFit/>
          </a:bodyPr>
          <a:lstStyle/>
          <a:p>
            <a:pPr marL="0" lvl="2" indent="-554400"/>
            <a:r>
              <a:rPr lang="en-US" sz="2400" b="1" dirty="0" smtClean="0">
                <a:solidFill>
                  <a:schemeClr val="accent2"/>
                </a:solidFill>
                <a:latin typeface="Times New Roman" panose="02020603050405020304" pitchFamily="18" charset="0"/>
                <a:cs typeface="Times New Roman" panose="02020603050405020304" pitchFamily="18" charset="0"/>
              </a:rPr>
              <a:t>Content</a:t>
            </a:r>
          </a:p>
        </p:txBody>
      </p:sp>
      <p:sp>
        <p:nvSpPr>
          <p:cNvPr id="5" name="Rectangle 4"/>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a:t>
            </a:r>
            <a:r>
              <a:rPr lang="en-IN" sz="2400" b="1" spc="-20" dirty="0" smtClean="0">
                <a:latin typeface="Helvetica" panose="020B0604020202020204" pitchFamily="2" charset="0"/>
                <a:cs typeface="Arial" panose="020B0604020202020204" pitchFamily="34" charset="0"/>
              </a:rPr>
              <a:t>Linux</a:t>
            </a:r>
            <a:endParaRPr lang="en-IN" sz="2400" b="1" spc="-20" dirty="0">
              <a:latin typeface="Helvetica" panose="020B0604020202020204" pitchFamily="2"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084107594"/>
              </p:ext>
            </p:extLst>
          </p:nvPr>
        </p:nvGraphicFramePr>
        <p:xfrm>
          <a:off x="3264965" y="1217961"/>
          <a:ext cx="61066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968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301" y="3000215"/>
            <a:ext cx="4709914" cy="3168618"/>
          </a:xfrm>
          <a:prstGeom prst="rect">
            <a:avLst/>
          </a:prstGeom>
        </p:spPr>
      </p:pic>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5" name="Rectangle 4"/>
          <p:cNvSpPr/>
          <p:nvPr/>
        </p:nvSpPr>
        <p:spPr>
          <a:xfrm>
            <a:off x="383063" y="1217819"/>
            <a:ext cx="11835441" cy="461665"/>
          </a:xfrm>
          <a:prstGeom prst="rect">
            <a:avLst/>
          </a:prstGeom>
        </p:spPr>
        <p:txBody>
          <a:bodyPr wrap="square">
            <a:spAutoFit/>
          </a:bodyPr>
          <a:lstStyle/>
          <a:p>
            <a:pPr marL="0" lvl="2" indent="-554400"/>
            <a:r>
              <a:rPr lang="en-IN" sz="2400" dirty="0">
                <a:solidFill>
                  <a:schemeClr val="accent5">
                    <a:lumMod val="50000"/>
                  </a:schemeClr>
                </a:solidFill>
                <a:latin typeface="Times New Roman" panose="02020603050405020304" pitchFamily="18" charset="0"/>
                <a:cs typeface="Times New Roman" panose="02020603050405020304" pitchFamily="18" charset="0"/>
              </a:rPr>
              <a:t>Did you know? You and your computer speak different languages</a:t>
            </a:r>
            <a:r>
              <a:rPr lang="en-IN" sz="24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IN"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501407" y="361679"/>
            <a:ext cx="9316528"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67" y="2418513"/>
            <a:ext cx="1548477" cy="3750320"/>
          </a:xfrm>
          <a:prstGeom prst="rect">
            <a:avLst/>
          </a:prstGeom>
        </p:spPr>
      </p:pic>
      <p:sp>
        <p:nvSpPr>
          <p:cNvPr id="3" name="Rounded Rectangular Callout 2"/>
          <p:cNvSpPr/>
          <p:nvPr/>
        </p:nvSpPr>
        <p:spPr>
          <a:xfrm>
            <a:off x="2742029" y="2597070"/>
            <a:ext cx="2000250" cy="1327929"/>
          </a:xfrm>
          <a:prstGeom prst="wedgeRoundRectCallout">
            <a:avLst>
              <a:gd name="adj1" fmla="val -69047"/>
              <a:gd name="adj2" fmla="val 23946"/>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HELLO</a:t>
            </a:r>
            <a:endParaRPr lang="en-IN" sz="4000" b="1" dirty="0">
              <a:solidFill>
                <a:schemeClr val="tx1"/>
              </a:solidFill>
            </a:endParaRPr>
          </a:p>
        </p:txBody>
      </p:sp>
      <p:sp>
        <p:nvSpPr>
          <p:cNvPr id="10" name="TextBox 9"/>
          <p:cNvSpPr txBox="1"/>
          <p:nvPr/>
        </p:nvSpPr>
        <p:spPr>
          <a:xfrm>
            <a:off x="6605914" y="2510651"/>
            <a:ext cx="2461711" cy="1107996"/>
          </a:xfrm>
          <a:prstGeom prst="rect">
            <a:avLst/>
          </a:prstGeom>
          <a:noFill/>
        </p:spPr>
        <p:txBody>
          <a:bodyPr wrap="square" rtlCol="0">
            <a:spAutoFit/>
          </a:bodyPr>
          <a:lstStyle/>
          <a:p>
            <a:pPr algn="ctr"/>
            <a:r>
              <a:rPr lang="en-US" sz="6600" b="1" dirty="0" smtClean="0"/>
              <a:t>?</a:t>
            </a:r>
            <a:r>
              <a:rPr lang="en-US" sz="3600" b="1" dirty="0" smtClean="0"/>
              <a:t>...</a:t>
            </a:r>
            <a:endParaRPr lang="en-IN" sz="3600" b="1" dirty="0"/>
          </a:p>
        </p:txBody>
      </p:sp>
    </p:spTree>
    <p:extLst>
      <p:ext uri="{BB962C8B-B14F-4D97-AF65-F5344CB8AC3E}">
        <p14:creationId xmlns:p14="http://schemas.microsoft.com/office/powerpoint/2010/main" val="477821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063" y="3071653"/>
            <a:ext cx="4709914" cy="3168618"/>
          </a:xfrm>
          <a:prstGeom prst="rect">
            <a:avLst/>
          </a:prstGeom>
        </p:spPr>
      </p:pic>
      <p:sp>
        <p:nvSpPr>
          <p:cNvPr id="22" name="TextBox 21"/>
          <p:cNvSpPr txBox="1"/>
          <p:nvPr/>
        </p:nvSpPr>
        <p:spPr>
          <a:xfrm>
            <a:off x="6991676" y="2582089"/>
            <a:ext cx="2461711" cy="1107996"/>
          </a:xfrm>
          <a:prstGeom prst="rect">
            <a:avLst/>
          </a:prstGeom>
          <a:noFill/>
        </p:spPr>
        <p:txBody>
          <a:bodyPr wrap="square" rtlCol="0">
            <a:spAutoFit/>
          </a:bodyPr>
          <a:lstStyle/>
          <a:p>
            <a:pPr algn="ctr"/>
            <a:r>
              <a:rPr lang="en-US" sz="6600" b="1" dirty="0" smtClean="0"/>
              <a:t>?</a:t>
            </a:r>
            <a:r>
              <a:rPr lang="en-US" sz="3600" b="1" dirty="0" smtClean="0"/>
              <a:t>...</a:t>
            </a:r>
            <a:endParaRPr lang="en-IN" sz="3600" b="1" dirty="0"/>
          </a:p>
        </p:txBody>
      </p:sp>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5" name="Rectangle 4"/>
          <p:cNvSpPr/>
          <p:nvPr/>
        </p:nvSpPr>
        <p:spPr>
          <a:xfrm>
            <a:off x="34758" y="1213948"/>
            <a:ext cx="11835441" cy="461665"/>
          </a:xfrm>
          <a:prstGeom prst="rect">
            <a:avLst/>
          </a:prstGeom>
        </p:spPr>
        <p:txBody>
          <a:bodyPr wrap="square">
            <a:spAutoFit/>
          </a:bodyPr>
          <a:lstStyle/>
          <a:p>
            <a:pPr marL="360000" lvl="4"/>
            <a:r>
              <a:rPr lang="en-IN" sz="2400" dirty="0">
                <a:solidFill>
                  <a:schemeClr val="accent5">
                    <a:lumMod val="50000"/>
                  </a:schemeClr>
                </a:solidFill>
                <a:latin typeface="Times New Roman" panose="02020603050405020304" pitchFamily="18" charset="0"/>
                <a:cs typeface="Times New Roman" panose="02020603050405020304" pitchFamily="18" charset="0"/>
              </a:rPr>
              <a:t>It do not speak French, Spanish or Chinese.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562" y="2971154"/>
            <a:ext cx="1548477" cy="3750320"/>
          </a:xfrm>
          <a:prstGeom prst="rect">
            <a:avLst/>
          </a:prstGeom>
        </p:spPr>
      </p:pic>
      <p:sp>
        <p:nvSpPr>
          <p:cNvPr id="17" name="Rounded Rectangular Callout 16"/>
          <p:cNvSpPr/>
          <p:nvPr/>
        </p:nvSpPr>
        <p:spPr>
          <a:xfrm>
            <a:off x="843854" y="2073960"/>
            <a:ext cx="1818409" cy="997693"/>
          </a:xfrm>
          <a:prstGeom prst="wedgeRoundRectCallout">
            <a:avLst>
              <a:gd name="adj1" fmla="val 73810"/>
              <a:gd name="adj2" fmla="val 475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Bonjour</a:t>
            </a:r>
            <a:endParaRPr lang="en-IN" sz="3200" b="1" dirty="0">
              <a:solidFill>
                <a:schemeClr val="tx1"/>
              </a:solidFill>
            </a:endParaRPr>
          </a:p>
        </p:txBody>
      </p:sp>
      <p:sp>
        <p:nvSpPr>
          <p:cNvPr id="19" name="Rounded Rectangular Callout 18"/>
          <p:cNvSpPr/>
          <p:nvPr/>
        </p:nvSpPr>
        <p:spPr>
          <a:xfrm>
            <a:off x="3853478" y="2073960"/>
            <a:ext cx="1653099" cy="997693"/>
          </a:xfrm>
          <a:prstGeom prst="wedgeRoundRectCallout">
            <a:avLst>
              <a:gd name="adj1" fmla="val -69047"/>
              <a:gd name="adj2" fmla="val 49723"/>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Hallo</a:t>
            </a:r>
            <a:endParaRPr lang="en-IN" sz="3200" b="1" dirty="0">
              <a:solidFill>
                <a:schemeClr val="tx1"/>
              </a:solidFill>
            </a:endParaRPr>
          </a:p>
        </p:txBody>
      </p:sp>
      <p:sp>
        <p:nvSpPr>
          <p:cNvPr id="20" name="Rounded Rectangular Callout 19"/>
          <p:cNvSpPr/>
          <p:nvPr/>
        </p:nvSpPr>
        <p:spPr>
          <a:xfrm>
            <a:off x="4628246" y="3451444"/>
            <a:ext cx="1502817" cy="997693"/>
          </a:xfrm>
          <a:prstGeom prst="wedgeRoundRectCallout">
            <a:avLst>
              <a:gd name="adj1" fmla="val -93766"/>
              <a:gd name="adj2" fmla="val -34768"/>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rPr>
              <a:t>你好 </a:t>
            </a:r>
          </a:p>
        </p:txBody>
      </p:sp>
      <p:sp>
        <p:nvSpPr>
          <p:cNvPr id="11" name="Rectangle 10"/>
          <p:cNvSpPr/>
          <p:nvPr/>
        </p:nvSpPr>
        <p:spPr>
          <a:xfrm>
            <a:off x="501407" y="361679"/>
            <a:ext cx="9316528"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9037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5" name="Rectangle 4"/>
          <p:cNvSpPr/>
          <p:nvPr/>
        </p:nvSpPr>
        <p:spPr>
          <a:xfrm>
            <a:off x="34758" y="1213948"/>
            <a:ext cx="11835441" cy="461665"/>
          </a:xfrm>
          <a:prstGeom prst="rect">
            <a:avLst/>
          </a:prstGeom>
        </p:spPr>
        <p:txBody>
          <a:bodyPr wrap="square">
            <a:spAutoFit/>
          </a:bodyPr>
          <a:lstStyle/>
          <a:p>
            <a:pPr marL="360000" lvl="4"/>
            <a:r>
              <a:rPr lang="en-IN" sz="2400" dirty="0">
                <a:solidFill>
                  <a:schemeClr val="accent5">
                    <a:lumMod val="50000"/>
                  </a:schemeClr>
                </a:solidFill>
                <a:latin typeface="Times New Roman" panose="02020603050405020304" pitchFamily="18" charset="0"/>
                <a:cs typeface="Times New Roman" panose="02020603050405020304" pitchFamily="18" charset="0"/>
              </a:rPr>
              <a:t>It speaks in </a:t>
            </a:r>
            <a:r>
              <a:rPr lang="en-IN" sz="2400" dirty="0" smtClean="0">
                <a:solidFill>
                  <a:schemeClr val="accent5">
                    <a:lumMod val="50000"/>
                  </a:schemeClr>
                </a:solidFill>
                <a:latin typeface="Times New Roman" panose="02020603050405020304" pitchFamily="18" charset="0"/>
                <a:cs typeface="Times New Roman" panose="02020603050405020304" pitchFamily="18" charset="0"/>
              </a:rPr>
              <a:t>1’s </a:t>
            </a:r>
            <a:r>
              <a:rPr lang="en-IN" sz="2400" dirty="0">
                <a:solidFill>
                  <a:schemeClr val="accent5">
                    <a:lumMod val="50000"/>
                  </a:schemeClr>
                </a:solidFill>
                <a:latin typeface="Times New Roman" panose="02020603050405020304" pitchFamily="18" charset="0"/>
                <a:cs typeface="Times New Roman" panose="02020603050405020304" pitchFamily="18" charset="0"/>
              </a:rPr>
              <a:t>and </a:t>
            </a:r>
            <a:r>
              <a:rPr lang="en-IN" sz="2400" dirty="0" smtClean="0">
                <a:solidFill>
                  <a:schemeClr val="accent5">
                    <a:lumMod val="50000"/>
                  </a:schemeClr>
                </a:solidFill>
                <a:latin typeface="Times New Roman" panose="02020603050405020304" pitchFamily="18" charset="0"/>
                <a:cs typeface="Times New Roman" panose="02020603050405020304" pitchFamily="18" charset="0"/>
              </a:rPr>
              <a:t>0’s</a:t>
            </a:r>
            <a:r>
              <a:rPr lang="en-IN" sz="2400"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063" y="3071653"/>
            <a:ext cx="4709914" cy="316861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806" y="2712310"/>
            <a:ext cx="1548477" cy="3750320"/>
          </a:xfrm>
          <a:prstGeom prst="rect">
            <a:avLst/>
          </a:prstGeom>
        </p:spPr>
      </p:pic>
      <p:sp>
        <p:nvSpPr>
          <p:cNvPr id="11" name="Rounded Rectangular Callout 10"/>
          <p:cNvSpPr/>
          <p:nvPr/>
        </p:nvSpPr>
        <p:spPr>
          <a:xfrm>
            <a:off x="3334574" y="2029385"/>
            <a:ext cx="1653099" cy="997693"/>
          </a:xfrm>
          <a:prstGeom prst="wedgeRoundRectCallout">
            <a:avLst>
              <a:gd name="adj1" fmla="val -82876"/>
              <a:gd name="adj2" fmla="val 56884"/>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a:t>
            </a:r>
            <a:endParaRPr lang="en-IN" sz="5400" b="1" dirty="0">
              <a:solidFill>
                <a:schemeClr val="tx1"/>
              </a:solidFill>
            </a:endParaRPr>
          </a:p>
        </p:txBody>
      </p:sp>
      <p:sp>
        <p:nvSpPr>
          <p:cNvPr id="12" name="Rounded Rectangular Callout 11"/>
          <p:cNvSpPr/>
          <p:nvPr/>
        </p:nvSpPr>
        <p:spPr>
          <a:xfrm>
            <a:off x="7214733" y="2029385"/>
            <a:ext cx="2000250" cy="1042268"/>
          </a:xfrm>
          <a:prstGeom prst="wedgeRoundRectCallout">
            <a:avLst>
              <a:gd name="adj1" fmla="val 8738"/>
              <a:gd name="adj2" fmla="val 91253"/>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101010</a:t>
            </a:r>
            <a:endParaRPr lang="en-IN" sz="4000" b="1" dirty="0">
              <a:solidFill>
                <a:schemeClr val="tx1"/>
              </a:solidFill>
            </a:endParaRPr>
          </a:p>
        </p:txBody>
      </p:sp>
      <p:sp>
        <p:nvSpPr>
          <p:cNvPr id="9" name="Rectangle 8"/>
          <p:cNvSpPr/>
          <p:nvPr/>
        </p:nvSpPr>
        <p:spPr>
          <a:xfrm>
            <a:off x="501407" y="361679"/>
            <a:ext cx="9316528"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492794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5" name="Rectangle 4"/>
          <p:cNvSpPr/>
          <p:nvPr/>
        </p:nvSpPr>
        <p:spPr>
          <a:xfrm>
            <a:off x="21505" y="1227200"/>
            <a:ext cx="11835441" cy="1200329"/>
          </a:xfrm>
          <a:prstGeom prst="rect">
            <a:avLst/>
          </a:prstGeom>
        </p:spPr>
        <p:txBody>
          <a:bodyPr wrap="square">
            <a:spAutoFit/>
          </a:bodyPr>
          <a:lstStyle/>
          <a:p>
            <a:pPr marL="360000" lvl="4"/>
            <a:r>
              <a:rPr lang="en-IN" sz="2400" dirty="0">
                <a:solidFill>
                  <a:schemeClr val="accent5">
                    <a:lumMod val="50000"/>
                  </a:schemeClr>
                </a:solidFill>
                <a:latin typeface="Times New Roman" panose="02020603050405020304" pitchFamily="18" charset="0"/>
                <a:cs typeface="Times New Roman" panose="02020603050405020304" pitchFamily="18" charset="0"/>
              </a:rPr>
              <a:t>You cannot communicate with your </a:t>
            </a:r>
            <a:r>
              <a:rPr lang="en-IN" sz="2400" dirty="0" smtClean="0">
                <a:solidFill>
                  <a:schemeClr val="accent5">
                    <a:lumMod val="50000"/>
                  </a:schemeClr>
                </a:solidFill>
                <a:latin typeface="Times New Roman" panose="02020603050405020304" pitchFamily="18" charset="0"/>
                <a:cs typeface="Times New Roman" panose="02020603050405020304" pitchFamily="18" charset="0"/>
              </a:rPr>
              <a:t>computer.</a:t>
            </a:r>
            <a:endParaRPr lang="en-IN" sz="2400" dirty="0">
              <a:solidFill>
                <a:schemeClr val="accent5">
                  <a:lumMod val="50000"/>
                </a:schemeClr>
              </a:solidFill>
              <a:latin typeface="Times New Roman" panose="02020603050405020304" pitchFamily="18" charset="0"/>
              <a:cs typeface="Times New Roman" panose="02020603050405020304" pitchFamily="18" charset="0"/>
            </a:endParaRPr>
          </a:p>
          <a:p>
            <a:pPr marL="360000" lvl="4"/>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60000" lvl="4"/>
            <a:r>
              <a:rPr lang="en-IN" sz="2400" dirty="0">
                <a:solidFill>
                  <a:schemeClr val="accent5">
                    <a:lumMod val="50000"/>
                  </a:schemeClr>
                </a:solidFill>
                <a:latin typeface="Times New Roman" panose="02020603050405020304" pitchFamily="18" charset="0"/>
                <a:cs typeface="Times New Roman" panose="02020603050405020304" pitchFamily="18" charset="0"/>
              </a:rPr>
              <a:t>That’s where, Operating System comes in.</a:t>
            </a:r>
          </a:p>
        </p:txBody>
      </p:sp>
      <p:grpSp>
        <p:nvGrpSpPr>
          <p:cNvPr id="11" name="Group 10"/>
          <p:cNvGrpSpPr/>
          <p:nvPr/>
        </p:nvGrpSpPr>
        <p:grpSpPr>
          <a:xfrm>
            <a:off x="2295532" y="2775232"/>
            <a:ext cx="7537650" cy="3321480"/>
            <a:chOff x="2295532" y="2775232"/>
            <a:chExt cx="7537650" cy="3321480"/>
          </a:xfrm>
        </p:grpSpPr>
        <p:pic>
          <p:nvPicPr>
            <p:cNvPr id="7" name="Picture 6"/>
            <p:cNvPicPr>
              <a:picLocks noChangeAspect="1"/>
            </p:cNvPicPr>
            <p:nvPr/>
          </p:nvPicPr>
          <p:blipFill>
            <a:blip r:embed="rId2"/>
            <a:stretch>
              <a:fillRect/>
            </a:stretch>
          </p:blipFill>
          <p:spPr>
            <a:xfrm>
              <a:off x="7260467" y="5163262"/>
              <a:ext cx="2572715" cy="895350"/>
            </a:xfrm>
            <a:prstGeom prst="rect">
              <a:avLst/>
            </a:prstGeom>
          </p:spPr>
        </p:pic>
        <p:pic>
          <p:nvPicPr>
            <p:cNvPr id="8" name="Picture 7"/>
            <p:cNvPicPr>
              <a:picLocks noChangeAspect="1"/>
            </p:cNvPicPr>
            <p:nvPr/>
          </p:nvPicPr>
          <p:blipFill>
            <a:blip r:embed="rId3"/>
            <a:stretch>
              <a:fillRect/>
            </a:stretch>
          </p:blipFill>
          <p:spPr>
            <a:xfrm>
              <a:off x="2862270" y="4229812"/>
              <a:ext cx="1866900" cy="18669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532" y="2988684"/>
              <a:ext cx="3000375" cy="676866"/>
            </a:xfrm>
            <a:prstGeom prst="rect">
              <a:avLst/>
            </a:prstGeom>
          </p:spPr>
        </p:pic>
        <p:pic>
          <p:nvPicPr>
            <p:cNvPr id="10" name="Picture 9"/>
            <p:cNvPicPr>
              <a:picLocks noChangeAspect="1"/>
            </p:cNvPicPr>
            <p:nvPr/>
          </p:nvPicPr>
          <p:blipFill>
            <a:blip r:embed="rId5"/>
            <a:stretch>
              <a:fillRect/>
            </a:stretch>
          </p:blipFill>
          <p:spPr>
            <a:xfrm>
              <a:off x="7927409" y="2775232"/>
              <a:ext cx="1238829" cy="1454580"/>
            </a:xfrm>
            <a:prstGeom prst="rect">
              <a:avLst/>
            </a:prstGeom>
          </p:spPr>
        </p:pic>
      </p:grpSp>
      <p:sp>
        <p:nvSpPr>
          <p:cNvPr id="12" name="Rectangle 11"/>
          <p:cNvSpPr/>
          <p:nvPr/>
        </p:nvSpPr>
        <p:spPr>
          <a:xfrm>
            <a:off x="501407" y="361679"/>
            <a:ext cx="9316528"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64687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5" name="Rectangle 4"/>
          <p:cNvSpPr/>
          <p:nvPr/>
        </p:nvSpPr>
        <p:spPr>
          <a:xfrm>
            <a:off x="34758" y="1214160"/>
            <a:ext cx="11835441" cy="461665"/>
          </a:xfrm>
          <a:prstGeom prst="rect">
            <a:avLst/>
          </a:prstGeom>
        </p:spPr>
        <p:txBody>
          <a:bodyPr wrap="square">
            <a:spAutoFit/>
          </a:bodyPr>
          <a:lstStyle/>
          <a:p>
            <a:pPr marL="360000" lvl="4"/>
            <a:r>
              <a:rPr lang="en-IN" sz="2400" dirty="0">
                <a:solidFill>
                  <a:schemeClr val="accent5">
                    <a:lumMod val="50000"/>
                  </a:schemeClr>
                </a:solidFill>
                <a:latin typeface="Times New Roman" panose="02020603050405020304" pitchFamily="18" charset="0"/>
                <a:cs typeface="Times New Roman" panose="02020603050405020304" pitchFamily="18" charset="0"/>
              </a:rPr>
              <a:t>What makes your Computer / Laptops operate?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704" y="1880689"/>
            <a:ext cx="6380231" cy="4593766"/>
          </a:xfrm>
          <a:prstGeom prst="rect">
            <a:avLst/>
          </a:prstGeom>
        </p:spPr>
      </p:pic>
      <p:sp>
        <p:nvSpPr>
          <p:cNvPr id="8" name="Rectangle 7"/>
          <p:cNvSpPr/>
          <p:nvPr/>
        </p:nvSpPr>
        <p:spPr>
          <a:xfrm>
            <a:off x="501407" y="361679"/>
            <a:ext cx="9316528"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Introduction to Operating </a:t>
            </a:r>
            <a:r>
              <a:rPr lang="en-IN" sz="2400" b="1" spc="-20" dirty="0" smtClean="0">
                <a:latin typeface="Helvetica" panose="020B0604020202020204" pitchFamily="2" charset="0"/>
                <a:cs typeface="Arial" panose="020B0604020202020204" pitchFamily="34" charset="0"/>
              </a:rPr>
              <a:t>System</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43739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10574</TotalTime>
  <Words>1614</Words>
  <Application>Microsoft Office PowerPoint</Application>
  <PresentationFormat>Custom</PresentationFormat>
  <Paragraphs>335</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Anand</dc:creator>
  <cp:lastModifiedBy>Harish</cp:lastModifiedBy>
  <cp:revision>977</cp:revision>
  <dcterms:created xsi:type="dcterms:W3CDTF">2018-01-29T06:10:27Z</dcterms:created>
  <dcterms:modified xsi:type="dcterms:W3CDTF">2019-08-08T06:12:04Z</dcterms:modified>
</cp:coreProperties>
</file>