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558" r:id="rId3"/>
    <p:sldId id="613" r:id="rId4"/>
    <p:sldId id="615" r:id="rId5"/>
    <p:sldId id="614" r:id="rId6"/>
    <p:sldId id="616" r:id="rId7"/>
    <p:sldId id="559" r:id="rId8"/>
    <p:sldId id="560" r:id="rId9"/>
    <p:sldId id="561" r:id="rId10"/>
    <p:sldId id="617" r:id="rId11"/>
    <p:sldId id="618" r:id="rId12"/>
    <p:sldId id="619" r:id="rId13"/>
    <p:sldId id="620" r:id="rId14"/>
    <p:sldId id="621" r:id="rId15"/>
    <p:sldId id="626" r:id="rId16"/>
    <p:sldId id="562" r:id="rId17"/>
    <p:sldId id="667" r:id="rId18"/>
    <p:sldId id="661" r:id="rId19"/>
    <p:sldId id="662" r:id="rId20"/>
    <p:sldId id="663" r:id="rId21"/>
    <p:sldId id="664" r:id="rId22"/>
    <p:sldId id="665" r:id="rId23"/>
    <p:sldId id="669" r:id="rId24"/>
    <p:sldId id="670" r:id="rId25"/>
    <p:sldId id="671" r:id="rId26"/>
    <p:sldId id="672" r:id="rId27"/>
    <p:sldId id="538" r:id="rId28"/>
    <p:sldId id="668" r:id="rId29"/>
    <p:sldId id="67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B347"/>
    <a:srgbClr val="25ABE2"/>
    <a:srgbClr val="7CA65F"/>
    <a:srgbClr val="C0243C"/>
    <a:srgbClr val="689FDA"/>
    <a:srgbClr val="E04F5F"/>
    <a:srgbClr val="93DAB1"/>
    <a:srgbClr val="702C79"/>
    <a:srgbClr val="ACACAC"/>
    <a:srgbClr val="C57A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87" autoAdjust="0"/>
    <p:restoredTop sz="88869" autoAdjust="0"/>
  </p:normalViewPr>
  <p:slideViewPr>
    <p:cSldViewPr snapToGrid="0">
      <p:cViewPr>
        <p:scale>
          <a:sx n="90" d="100"/>
          <a:sy n="90" d="100"/>
        </p:scale>
        <p:origin x="-202" y="-58"/>
      </p:cViewPr>
      <p:guideLst>
        <p:guide orient="horz" pos="2160"/>
        <p:guide pos="3840"/>
      </p:guideLst>
    </p:cSldViewPr>
  </p:slideViewPr>
  <p:notesTextViewPr>
    <p:cViewPr>
      <p:scale>
        <a:sx n="125" d="100"/>
        <a:sy n="125" d="100"/>
      </p:scale>
      <p:origin x="0" y="0"/>
    </p:cViewPr>
  </p:notesTextViewPr>
  <p:sorterViewPr>
    <p:cViewPr>
      <p:scale>
        <a:sx n="70" d="100"/>
        <a:sy n="70" d="100"/>
      </p:scale>
      <p:origin x="0" y="-128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E3FCA7-FA13-4F7A-92DA-32597F07992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3904C2F-772C-4C8D-97CC-A514C9411F24}">
      <dgm:prSet phldrT="[Text]" custT="1"/>
      <dgm:spPr/>
      <dgm:t>
        <a:bodyPr/>
        <a:lstStyle/>
        <a:p>
          <a:r>
            <a:rPr lang="en-GB" sz="2000" dirty="0" smtClean="0">
              <a:latin typeface="Times New Roman" panose="02020603050405020304" pitchFamily="18" charset="0"/>
              <a:cs typeface="Times New Roman" panose="02020603050405020304" pitchFamily="18" charset="0"/>
            </a:rPr>
            <a:t>An Operating System is a software that manages the computer hardware as well as provides an environment for application programs to run.</a:t>
          </a:r>
          <a:endParaRPr lang="en-US" sz="2000" dirty="0"/>
        </a:p>
      </dgm:t>
    </dgm:pt>
    <dgm:pt modelId="{58A73632-EE80-4242-AAFD-3276055CF5CA}" type="sibTrans" cxnId="{80F82E59-A76B-4197-86FE-4C5F9576FB8C}">
      <dgm:prSet/>
      <dgm:spPr/>
      <dgm:t>
        <a:bodyPr/>
        <a:lstStyle/>
        <a:p>
          <a:endParaRPr lang="en-US" sz="2000">
            <a:solidFill>
              <a:schemeClr val="bg1"/>
            </a:solidFill>
          </a:endParaRPr>
        </a:p>
      </dgm:t>
    </dgm:pt>
    <dgm:pt modelId="{933021CF-4085-4E68-AB4C-1487D7679712}" type="parTrans" cxnId="{80F82E59-A76B-4197-86FE-4C5F9576FB8C}">
      <dgm:prSet/>
      <dgm:spPr/>
      <dgm:t>
        <a:bodyPr/>
        <a:lstStyle/>
        <a:p>
          <a:endParaRPr lang="en-US" sz="2000">
            <a:solidFill>
              <a:schemeClr val="bg1"/>
            </a:solidFill>
          </a:endParaRPr>
        </a:p>
      </dgm:t>
    </dgm:pt>
    <dgm:pt modelId="{3C04CC45-FFBC-407F-B114-49BB79CD6202}">
      <dgm:prSet custT="1"/>
      <dgm:spPr/>
      <dgm:t>
        <a:bodyPr/>
        <a:lstStyle/>
        <a:p>
          <a:r>
            <a:rPr lang="en-GB" sz="2000" dirty="0" smtClean="0">
              <a:latin typeface="Times New Roman" panose="02020603050405020304" pitchFamily="18" charset="0"/>
              <a:cs typeface="Times New Roman" panose="02020603050405020304" pitchFamily="18" charset="0"/>
            </a:rPr>
            <a:t>The crucial aspects of an OS are Multiprogramming, Time-Sharing, CPU Scheduling</a:t>
          </a:r>
          <a:endParaRPr lang="en-GB" sz="2000" dirty="0">
            <a:latin typeface="Times New Roman" panose="02020603050405020304" pitchFamily="18" charset="0"/>
            <a:cs typeface="Times New Roman" panose="02020603050405020304" pitchFamily="18" charset="0"/>
          </a:endParaRPr>
        </a:p>
      </dgm:t>
    </dgm:pt>
    <dgm:pt modelId="{AC559B27-DEE3-4EFB-9A28-CEB86C6FB260}" type="sibTrans" cxnId="{23C36C09-7D3E-46A6-B524-A7F558835A32}">
      <dgm:prSet/>
      <dgm:spPr/>
      <dgm:t>
        <a:bodyPr/>
        <a:lstStyle/>
        <a:p>
          <a:endParaRPr lang="en-US" sz="2000">
            <a:solidFill>
              <a:schemeClr val="bg1"/>
            </a:solidFill>
          </a:endParaRPr>
        </a:p>
      </dgm:t>
    </dgm:pt>
    <dgm:pt modelId="{A88E9D38-075F-4B1A-A97A-7C8C498640E4}" type="parTrans" cxnId="{23C36C09-7D3E-46A6-B524-A7F558835A32}">
      <dgm:prSet/>
      <dgm:spPr/>
      <dgm:t>
        <a:bodyPr/>
        <a:lstStyle/>
        <a:p>
          <a:endParaRPr lang="en-US" sz="2000">
            <a:solidFill>
              <a:schemeClr val="bg1"/>
            </a:solidFill>
          </a:endParaRPr>
        </a:p>
      </dgm:t>
    </dgm:pt>
    <dgm:pt modelId="{BB365CAF-9F41-4E6D-AC4F-480B5040DBBE}">
      <dgm:prSet custT="1"/>
      <dgm:spPr/>
      <dgm:t>
        <a:bodyPr/>
        <a:lstStyle/>
        <a:p>
          <a:r>
            <a:rPr lang="en-GB" sz="2000" dirty="0" smtClean="0">
              <a:latin typeface="Times New Roman" panose="02020603050405020304" pitchFamily="18" charset="0"/>
              <a:cs typeface="Times New Roman" panose="02020603050405020304" pitchFamily="18" charset="0"/>
            </a:rPr>
            <a:t>The types of OS structures are Monolithic Approach, Layered Approach, Microkernels, Client-Server approach, Virtual Machines and </a:t>
          </a:r>
          <a:r>
            <a:rPr lang="en-GB" sz="2000" dirty="0" err="1" smtClean="0">
              <a:latin typeface="Times New Roman" panose="02020603050405020304" pitchFamily="18" charset="0"/>
              <a:cs typeface="Times New Roman" panose="02020603050405020304" pitchFamily="18" charset="0"/>
            </a:rPr>
            <a:t>Exokernels</a:t>
          </a:r>
          <a:endParaRPr lang="en-GB" sz="2000" dirty="0">
            <a:latin typeface="Times New Roman" panose="02020603050405020304" pitchFamily="18" charset="0"/>
            <a:cs typeface="Times New Roman" panose="02020603050405020304" pitchFamily="18" charset="0"/>
          </a:endParaRPr>
        </a:p>
      </dgm:t>
    </dgm:pt>
    <dgm:pt modelId="{7383A494-55A1-420B-9B17-753E19C385DC}" type="sibTrans" cxnId="{D85EEC01-EA7E-4130-B2D0-6D92BC0CF2A5}">
      <dgm:prSet/>
      <dgm:spPr/>
      <dgm:t>
        <a:bodyPr/>
        <a:lstStyle/>
        <a:p>
          <a:endParaRPr lang="en-US" sz="2000">
            <a:solidFill>
              <a:schemeClr val="bg1"/>
            </a:solidFill>
          </a:endParaRPr>
        </a:p>
      </dgm:t>
    </dgm:pt>
    <dgm:pt modelId="{3CD62583-6A9C-4BDD-A17A-6E5FC9E71D98}" type="parTrans" cxnId="{D85EEC01-EA7E-4130-B2D0-6D92BC0CF2A5}">
      <dgm:prSet/>
      <dgm:spPr/>
      <dgm:t>
        <a:bodyPr/>
        <a:lstStyle/>
        <a:p>
          <a:endParaRPr lang="en-US" sz="2000">
            <a:solidFill>
              <a:schemeClr val="bg1"/>
            </a:solidFill>
          </a:endParaRPr>
        </a:p>
      </dgm:t>
    </dgm:pt>
    <dgm:pt modelId="{E0353790-E55D-4600-B3F5-43CB31E5812E}">
      <dgm:prSet custT="1"/>
      <dgm:spPr/>
      <dgm:t>
        <a:bodyPr/>
        <a:lstStyle/>
        <a:p>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There are different flavours of Linux which is also called as distribution of Linux or ( Distro Of Linux).</a:t>
          </a:r>
        </a:p>
      </dgm:t>
    </dgm:pt>
    <dgm:pt modelId="{9D4A51B9-2815-48CE-AE6F-F7422D05B579}" type="sibTrans" cxnId="{86148815-3AD6-4567-B47A-453FE4D11784}">
      <dgm:prSet/>
      <dgm:spPr/>
      <dgm:t>
        <a:bodyPr/>
        <a:lstStyle/>
        <a:p>
          <a:endParaRPr lang="en-US" sz="2000">
            <a:solidFill>
              <a:schemeClr val="bg1"/>
            </a:solidFill>
          </a:endParaRPr>
        </a:p>
      </dgm:t>
    </dgm:pt>
    <dgm:pt modelId="{3FF896AA-96A1-47E0-BB8D-8F465A34384C}" type="parTrans" cxnId="{86148815-3AD6-4567-B47A-453FE4D11784}">
      <dgm:prSet/>
      <dgm:spPr/>
      <dgm:t>
        <a:bodyPr/>
        <a:lstStyle/>
        <a:p>
          <a:endParaRPr lang="en-US" sz="2000">
            <a:solidFill>
              <a:schemeClr val="bg1"/>
            </a:solidFill>
          </a:endParaRPr>
        </a:p>
      </dgm:t>
    </dgm:pt>
    <dgm:pt modelId="{772145F3-A602-440B-AED0-FCED4D1F3E34}">
      <dgm:prSet custT="1"/>
      <dgm:spPr/>
      <dgm:t>
        <a:bodyPr/>
        <a:lstStyle/>
        <a:p>
          <a:r>
            <a:rPr lang="en-IN" sz="2000" spc="-1" dirty="0" smtClean="0">
              <a:uFill>
                <a:solidFill>
                  <a:srgbClr val="FFFFFF"/>
                </a:solidFill>
              </a:uFill>
              <a:latin typeface="Times New Roman" panose="02020603050405020304" pitchFamily="18" charset="0"/>
              <a:cs typeface="Times New Roman" panose="02020603050405020304" pitchFamily="18" charset="0"/>
            </a:rPr>
            <a:t>There are various benefits of Linux the vital point is that it’s a part of FOSS.</a:t>
          </a:r>
        </a:p>
      </dgm:t>
    </dgm:pt>
    <dgm:pt modelId="{EFD6C363-0ED5-47E8-B472-D458AB47BEB3}" type="sibTrans" cxnId="{CC83335F-9139-49B4-B86B-CA96E454439C}">
      <dgm:prSet/>
      <dgm:spPr/>
      <dgm:t>
        <a:bodyPr/>
        <a:lstStyle/>
        <a:p>
          <a:endParaRPr lang="en-US" sz="2000">
            <a:solidFill>
              <a:schemeClr val="bg1"/>
            </a:solidFill>
          </a:endParaRPr>
        </a:p>
      </dgm:t>
    </dgm:pt>
    <dgm:pt modelId="{0441364C-710A-4D5B-BC7F-26B1BF2822EE}" type="parTrans" cxnId="{CC83335F-9139-49B4-B86B-CA96E454439C}">
      <dgm:prSet/>
      <dgm:spPr/>
      <dgm:t>
        <a:bodyPr/>
        <a:lstStyle/>
        <a:p>
          <a:endParaRPr lang="en-US" sz="2000">
            <a:solidFill>
              <a:schemeClr val="bg1"/>
            </a:solidFill>
          </a:endParaRPr>
        </a:p>
      </dgm:t>
    </dgm:pt>
    <dgm:pt modelId="{F4A47AB2-16FD-4A87-9D13-0F33CDD6F06B}">
      <dgm:prSet custT="1"/>
      <dgm:spPr/>
      <dgm:t>
        <a:bodyPr/>
        <a:lstStyle/>
        <a:p>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The Linux Booting process is different than Windows as the latest RHEL v7 also don’t support GPT table.</a:t>
          </a:r>
        </a:p>
      </dgm:t>
    </dgm:pt>
    <dgm:pt modelId="{9AA01778-3D35-4608-B3BE-41A9121757FB}" type="sibTrans" cxnId="{2D58DA49-BCAC-49FE-994C-556A7F68C583}">
      <dgm:prSet/>
      <dgm:spPr/>
      <dgm:t>
        <a:bodyPr/>
        <a:lstStyle/>
        <a:p>
          <a:endParaRPr lang="en-US" sz="2000">
            <a:solidFill>
              <a:schemeClr val="bg1"/>
            </a:solidFill>
          </a:endParaRPr>
        </a:p>
      </dgm:t>
    </dgm:pt>
    <dgm:pt modelId="{BC54C433-96B9-43FE-90F6-C20F82431E9D}" type="parTrans" cxnId="{2D58DA49-BCAC-49FE-994C-556A7F68C583}">
      <dgm:prSet/>
      <dgm:spPr/>
      <dgm:t>
        <a:bodyPr/>
        <a:lstStyle/>
        <a:p>
          <a:endParaRPr lang="en-US" sz="2000">
            <a:solidFill>
              <a:schemeClr val="bg1"/>
            </a:solidFill>
          </a:endParaRPr>
        </a:p>
      </dgm:t>
    </dgm:pt>
    <dgm:pt modelId="{E696CA67-CD83-45E8-8565-CBE76F34147D}">
      <dgm:prSet custT="1"/>
      <dgm:spPr/>
      <dgm:t>
        <a:bodyPr/>
        <a:lstStyle/>
        <a:p>
          <a:r>
            <a:rPr lang="en-IN" sz="2000" spc="-1" dirty="0" smtClean="0">
              <a:uFill>
                <a:solidFill>
                  <a:srgbClr val="FFFFFF"/>
                </a:solidFill>
              </a:uFill>
              <a:latin typeface="Times New Roman" panose="02020603050405020304" pitchFamily="18" charset="0"/>
              <a:cs typeface="Times New Roman" panose="02020603050405020304" pitchFamily="18" charset="0"/>
            </a:rPr>
            <a:t>There are different run levels in Linux and each have different features.</a:t>
          </a: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dgm:t>
    </dgm:pt>
    <dgm:pt modelId="{D102B09E-5D43-4E82-9AC1-957471C39788}" type="sibTrans" cxnId="{BD9FDD92-3360-47DF-8C95-612DD222C53B}">
      <dgm:prSet/>
      <dgm:spPr/>
      <dgm:t>
        <a:bodyPr/>
        <a:lstStyle/>
        <a:p>
          <a:endParaRPr lang="en-US" sz="2000">
            <a:solidFill>
              <a:schemeClr val="bg1"/>
            </a:solidFill>
          </a:endParaRPr>
        </a:p>
      </dgm:t>
    </dgm:pt>
    <dgm:pt modelId="{D4E32CB8-6129-4082-99E3-A8C148B598E4}" type="parTrans" cxnId="{BD9FDD92-3360-47DF-8C95-612DD222C53B}">
      <dgm:prSet/>
      <dgm:spPr/>
      <dgm:t>
        <a:bodyPr/>
        <a:lstStyle/>
        <a:p>
          <a:endParaRPr lang="en-US" sz="2000">
            <a:solidFill>
              <a:schemeClr val="bg1"/>
            </a:solidFill>
          </a:endParaRPr>
        </a:p>
      </dgm:t>
    </dgm:pt>
    <dgm:pt modelId="{D3D6BF9A-D42D-4B61-89B7-C33E4CB76C5B}" type="pres">
      <dgm:prSet presAssocID="{14E3FCA7-FA13-4F7A-92DA-32597F07992B}" presName="linear" presStyleCnt="0">
        <dgm:presLayoutVars>
          <dgm:animLvl val="lvl"/>
          <dgm:resizeHandles val="exact"/>
        </dgm:presLayoutVars>
      </dgm:prSet>
      <dgm:spPr/>
      <dgm:t>
        <a:bodyPr/>
        <a:lstStyle/>
        <a:p>
          <a:endParaRPr lang="en-US"/>
        </a:p>
      </dgm:t>
    </dgm:pt>
    <dgm:pt modelId="{562E55E9-AF7D-473B-ABC4-8D8CDB251BBD}" type="pres">
      <dgm:prSet presAssocID="{E3904C2F-772C-4C8D-97CC-A514C9411F24}" presName="parentText" presStyleLbl="node1" presStyleIdx="0" presStyleCnt="7">
        <dgm:presLayoutVars>
          <dgm:chMax val="0"/>
          <dgm:bulletEnabled val="1"/>
        </dgm:presLayoutVars>
      </dgm:prSet>
      <dgm:spPr/>
      <dgm:t>
        <a:bodyPr/>
        <a:lstStyle/>
        <a:p>
          <a:endParaRPr lang="en-US"/>
        </a:p>
      </dgm:t>
    </dgm:pt>
    <dgm:pt modelId="{CE7067C8-975C-4E33-84A8-A60AD915F3BB}" type="pres">
      <dgm:prSet presAssocID="{58A73632-EE80-4242-AAFD-3276055CF5CA}" presName="spacer" presStyleCnt="0"/>
      <dgm:spPr/>
    </dgm:pt>
    <dgm:pt modelId="{11C76422-C506-4144-B17B-191B5B3E8C83}" type="pres">
      <dgm:prSet presAssocID="{3C04CC45-FFBC-407F-B114-49BB79CD6202}" presName="parentText" presStyleLbl="node1" presStyleIdx="1" presStyleCnt="7">
        <dgm:presLayoutVars>
          <dgm:chMax val="0"/>
          <dgm:bulletEnabled val="1"/>
        </dgm:presLayoutVars>
      </dgm:prSet>
      <dgm:spPr/>
      <dgm:t>
        <a:bodyPr/>
        <a:lstStyle/>
        <a:p>
          <a:endParaRPr lang="en-US"/>
        </a:p>
      </dgm:t>
    </dgm:pt>
    <dgm:pt modelId="{E7546756-122E-4F18-BDFE-B74CC7D0A353}" type="pres">
      <dgm:prSet presAssocID="{AC559B27-DEE3-4EFB-9A28-CEB86C6FB260}" presName="spacer" presStyleCnt="0"/>
      <dgm:spPr/>
    </dgm:pt>
    <dgm:pt modelId="{AABBBE7C-E131-454E-BADE-6A2573F336C6}" type="pres">
      <dgm:prSet presAssocID="{BB365CAF-9F41-4E6D-AC4F-480B5040DBBE}" presName="parentText" presStyleLbl="node1" presStyleIdx="2" presStyleCnt="7">
        <dgm:presLayoutVars>
          <dgm:chMax val="0"/>
          <dgm:bulletEnabled val="1"/>
        </dgm:presLayoutVars>
      </dgm:prSet>
      <dgm:spPr/>
      <dgm:t>
        <a:bodyPr/>
        <a:lstStyle/>
        <a:p>
          <a:endParaRPr lang="en-US"/>
        </a:p>
      </dgm:t>
    </dgm:pt>
    <dgm:pt modelId="{6ED020D8-073C-4E6F-B54E-0CBAC8B3CBCA}" type="pres">
      <dgm:prSet presAssocID="{7383A494-55A1-420B-9B17-753E19C385DC}" presName="spacer" presStyleCnt="0"/>
      <dgm:spPr/>
    </dgm:pt>
    <dgm:pt modelId="{9FEB054D-B1A6-45C7-BCB5-3A2D722DFF00}" type="pres">
      <dgm:prSet presAssocID="{E0353790-E55D-4600-B3F5-43CB31E5812E}" presName="parentText" presStyleLbl="node1" presStyleIdx="3" presStyleCnt="7">
        <dgm:presLayoutVars>
          <dgm:chMax val="0"/>
          <dgm:bulletEnabled val="1"/>
        </dgm:presLayoutVars>
      </dgm:prSet>
      <dgm:spPr/>
      <dgm:t>
        <a:bodyPr/>
        <a:lstStyle/>
        <a:p>
          <a:endParaRPr lang="en-US"/>
        </a:p>
      </dgm:t>
    </dgm:pt>
    <dgm:pt modelId="{BC91338F-243A-4162-B5E3-0EB08CFC83BC}" type="pres">
      <dgm:prSet presAssocID="{9D4A51B9-2815-48CE-AE6F-F7422D05B579}" presName="spacer" presStyleCnt="0"/>
      <dgm:spPr/>
    </dgm:pt>
    <dgm:pt modelId="{8EEFD2A7-7A72-495B-99BA-0FC8A982D1B1}" type="pres">
      <dgm:prSet presAssocID="{772145F3-A602-440B-AED0-FCED4D1F3E34}" presName="parentText" presStyleLbl="node1" presStyleIdx="4" presStyleCnt="7">
        <dgm:presLayoutVars>
          <dgm:chMax val="0"/>
          <dgm:bulletEnabled val="1"/>
        </dgm:presLayoutVars>
      </dgm:prSet>
      <dgm:spPr/>
      <dgm:t>
        <a:bodyPr/>
        <a:lstStyle/>
        <a:p>
          <a:endParaRPr lang="en-US"/>
        </a:p>
      </dgm:t>
    </dgm:pt>
    <dgm:pt modelId="{0DDCE64C-BD39-40F7-BA96-A6036A67BAC4}" type="pres">
      <dgm:prSet presAssocID="{EFD6C363-0ED5-47E8-B472-D458AB47BEB3}" presName="spacer" presStyleCnt="0"/>
      <dgm:spPr/>
    </dgm:pt>
    <dgm:pt modelId="{DC1D4E21-13A0-491F-9D75-59BA564A8F0B}" type="pres">
      <dgm:prSet presAssocID="{F4A47AB2-16FD-4A87-9D13-0F33CDD6F06B}" presName="parentText" presStyleLbl="node1" presStyleIdx="5" presStyleCnt="7">
        <dgm:presLayoutVars>
          <dgm:chMax val="0"/>
          <dgm:bulletEnabled val="1"/>
        </dgm:presLayoutVars>
      </dgm:prSet>
      <dgm:spPr/>
      <dgm:t>
        <a:bodyPr/>
        <a:lstStyle/>
        <a:p>
          <a:endParaRPr lang="en-US"/>
        </a:p>
      </dgm:t>
    </dgm:pt>
    <dgm:pt modelId="{42AE0C45-B244-4C26-9E26-F8936E9FFEE6}" type="pres">
      <dgm:prSet presAssocID="{9AA01778-3D35-4608-B3BE-41A9121757FB}" presName="spacer" presStyleCnt="0"/>
      <dgm:spPr/>
    </dgm:pt>
    <dgm:pt modelId="{C26C8AE1-06F8-483C-9EFB-B954733B234D}" type="pres">
      <dgm:prSet presAssocID="{E696CA67-CD83-45E8-8565-CBE76F34147D}" presName="parentText" presStyleLbl="node1" presStyleIdx="6" presStyleCnt="7">
        <dgm:presLayoutVars>
          <dgm:chMax val="0"/>
          <dgm:bulletEnabled val="1"/>
        </dgm:presLayoutVars>
      </dgm:prSet>
      <dgm:spPr/>
      <dgm:t>
        <a:bodyPr/>
        <a:lstStyle/>
        <a:p>
          <a:endParaRPr lang="en-US"/>
        </a:p>
      </dgm:t>
    </dgm:pt>
  </dgm:ptLst>
  <dgm:cxnLst>
    <dgm:cxn modelId="{0FD9FB4E-0815-4B86-B6AE-6DA905C11145}" type="presOf" srcId="{E0353790-E55D-4600-B3F5-43CB31E5812E}" destId="{9FEB054D-B1A6-45C7-BCB5-3A2D722DFF00}" srcOrd="0" destOrd="0" presId="urn:microsoft.com/office/officeart/2005/8/layout/vList2"/>
    <dgm:cxn modelId="{80F82E59-A76B-4197-86FE-4C5F9576FB8C}" srcId="{14E3FCA7-FA13-4F7A-92DA-32597F07992B}" destId="{E3904C2F-772C-4C8D-97CC-A514C9411F24}" srcOrd="0" destOrd="0" parTransId="{933021CF-4085-4E68-AB4C-1487D7679712}" sibTransId="{58A73632-EE80-4242-AAFD-3276055CF5CA}"/>
    <dgm:cxn modelId="{6191EC37-958B-4195-AD5E-AF96D38CF41B}" type="presOf" srcId="{BB365CAF-9F41-4E6D-AC4F-480B5040DBBE}" destId="{AABBBE7C-E131-454E-BADE-6A2573F336C6}" srcOrd="0" destOrd="0" presId="urn:microsoft.com/office/officeart/2005/8/layout/vList2"/>
    <dgm:cxn modelId="{7270498B-8A96-4881-8EB1-E91712CFB736}" type="presOf" srcId="{F4A47AB2-16FD-4A87-9D13-0F33CDD6F06B}" destId="{DC1D4E21-13A0-491F-9D75-59BA564A8F0B}" srcOrd="0" destOrd="0" presId="urn:microsoft.com/office/officeart/2005/8/layout/vList2"/>
    <dgm:cxn modelId="{CC83335F-9139-49B4-B86B-CA96E454439C}" srcId="{14E3FCA7-FA13-4F7A-92DA-32597F07992B}" destId="{772145F3-A602-440B-AED0-FCED4D1F3E34}" srcOrd="4" destOrd="0" parTransId="{0441364C-710A-4D5B-BC7F-26B1BF2822EE}" sibTransId="{EFD6C363-0ED5-47E8-B472-D458AB47BEB3}"/>
    <dgm:cxn modelId="{23C36C09-7D3E-46A6-B524-A7F558835A32}" srcId="{14E3FCA7-FA13-4F7A-92DA-32597F07992B}" destId="{3C04CC45-FFBC-407F-B114-49BB79CD6202}" srcOrd="1" destOrd="0" parTransId="{A88E9D38-075F-4B1A-A97A-7C8C498640E4}" sibTransId="{AC559B27-DEE3-4EFB-9A28-CEB86C6FB260}"/>
    <dgm:cxn modelId="{C1626B50-2CBC-4CB5-B9B7-7E2CFA32C2EE}" type="presOf" srcId="{E3904C2F-772C-4C8D-97CC-A514C9411F24}" destId="{562E55E9-AF7D-473B-ABC4-8D8CDB251BBD}" srcOrd="0" destOrd="0" presId="urn:microsoft.com/office/officeart/2005/8/layout/vList2"/>
    <dgm:cxn modelId="{27B085BD-0B48-44C1-8FA5-B81D1E2D5F09}" type="presOf" srcId="{E696CA67-CD83-45E8-8565-CBE76F34147D}" destId="{C26C8AE1-06F8-483C-9EFB-B954733B234D}" srcOrd="0" destOrd="0" presId="urn:microsoft.com/office/officeart/2005/8/layout/vList2"/>
    <dgm:cxn modelId="{361926BC-C2F8-40F8-A377-5F423FACDA07}" type="presOf" srcId="{3C04CC45-FFBC-407F-B114-49BB79CD6202}" destId="{11C76422-C506-4144-B17B-191B5B3E8C83}" srcOrd="0" destOrd="0" presId="urn:microsoft.com/office/officeart/2005/8/layout/vList2"/>
    <dgm:cxn modelId="{BD9FDD92-3360-47DF-8C95-612DD222C53B}" srcId="{14E3FCA7-FA13-4F7A-92DA-32597F07992B}" destId="{E696CA67-CD83-45E8-8565-CBE76F34147D}" srcOrd="6" destOrd="0" parTransId="{D4E32CB8-6129-4082-99E3-A8C148B598E4}" sibTransId="{D102B09E-5D43-4E82-9AC1-957471C39788}"/>
    <dgm:cxn modelId="{D85EEC01-EA7E-4130-B2D0-6D92BC0CF2A5}" srcId="{14E3FCA7-FA13-4F7A-92DA-32597F07992B}" destId="{BB365CAF-9F41-4E6D-AC4F-480B5040DBBE}" srcOrd="2" destOrd="0" parTransId="{3CD62583-6A9C-4BDD-A17A-6E5FC9E71D98}" sibTransId="{7383A494-55A1-420B-9B17-753E19C385DC}"/>
    <dgm:cxn modelId="{86148815-3AD6-4567-B47A-453FE4D11784}" srcId="{14E3FCA7-FA13-4F7A-92DA-32597F07992B}" destId="{E0353790-E55D-4600-B3F5-43CB31E5812E}" srcOrd="3" destOrd="0" parTransId="{3FF896AA-96A1-47E0-BB8D-8F465A34384C}" sibTransId="{9D4A51B9-2815-48CE-AE6F-F7422D05B579}"/>
    <dgm:cxn modelId="{7051ED97-7F0E-43AD-AF94-9E3366F2D69F}" type="presOf" srcId="{772145F3-A602-440B-AED0-FCED4D1F3E34}" destId="{8EEFD2A7-7A72-495B-99BA-0FC8A982D1B1}" srcOrd="0" destOrd="0" presId="urn:microsoft.com/office/officeart/2005/8/layout/vList2"/>
    <dgm:cxn modelId="{2D58DA49-BCAC-49FE-994C-556A7F68C583}" srcId="{14E3FCA7-FA13-4F7A-92DA-32597F07992B}" destId="{F4A47AB2-16FD-4A87-9D13-0F33CDD6F06B}" srcOrd="5" destOrd="0" parTransId="{BC54C433-96B9-43FE-90F6-C20F82431E9D}" sibTransId="{9AA01778-3D35-4608-B3BE-41A9121757FB}"/>
    <dgm:cxn modelId="{594839C7-2532-4000-89AC-5833FA9F01D1}" type="presOf" srcId="{14E3FCA7-FA13-4F7A-92DA-32597F07992B}" destId="{D3D6BF9A-D42D-4B61-89B7-C33E4CB76C5B}" srcOrd="0" destOrd="0" presId="urn:microsoft.com/office/officeart/2005/8/layout/vList2"/>
    <dgm:cxn modelId="{515C0998-3709-4CA7-965A-34EA1157773D}" type="presParOf" srcId="{D3D6BF9A-D42D-4B61-89B7-C33E4CB76C5B}" destId="{562E55E9-AF7D-473B-ABC4-8D8CDB251BBD}" srcOrd="0" destOrd="0" presId="urn:microsoft.com/office/officeart/2005/8/layout/vList2"/>
    <dgm:cxn modelId="{CFC66185-D95B-4505-B9A4-438B7AF9BC8B}" type="presParOf" srcId="{D3D6BF9A-D42D-4B61-89B7-C33E4CB76C5B}" destId="{CE7067C8-975C-4E33-84A8-A60AD915F3BB}" srcOrd="1" destOrd="0" presId="urn:microsoft.com/office/officeart/2005/8/layout/vList2"/>
    <dgm:cxn modelId="{B0B4AA4C-8765-4E4F-8833-3544EBA11CAB}" type="presParOf" srcId="{D3D6BF9A-D42D-4B61-89B7-C33E4CB76C5B}" destId="{11C76422-C506-4144-B17B-191B5B3E8C83}" srcOrd="2" destOrd="0" presId="urn:microsoft.com/office/officeart/2005/8/layout/vList2"/>
    <dgm:cxn modelId="{BA9F8388-CA42-4E6D-8E28-786F01C9E663}" type="presParOf" srcId="{D3D6BF9A-D42D-4B61-89B7-C33E4CB76C5B}" destId="{E7546756-122E-4F18-BDFE-B74CC7D0A353}" srcOrd="3" destOrd="0" presId="urn:microsoft.com/office/officeart/2005/8/layout/vList2"/>
    <dgm:cxn modelId="{0850C2DD-B8A1-46FE-838E-992880B6E5E0}" type="presParOf" srcId="{D3D6BF9A-D42D-4B61-89B7-C33E4CB76C5B}" destId="{AABBBE7C-E131-454E-BADE-6A2573F336C6}" srcOrd="4" destOrd="0" presId="urn:microsoft.com/office/officeart/2005/8/layout/vList2"/>
    <dgm:cxn modelId="{E93C2258-513C-43C5-A048-FC86261E097A}" type="presParOf" srcId="{D3D6BF9A-D42D-4B61-89B7-C33E4CB76C5B}" destId="{6ED020D8-073C-4E6F-B54E-0CBAC8B3CBCA}" srcOrd="5" destOrd="0" presId="urn:microsoft.com/office/officeart/2005/8/layout/vList2"/>
    <dgm:cxn modelId="{8C4A75C3-4B47-4F99-989E-8964DC8AD4EB}" type="presParOf" srcId="{D3D6BF9A-D42D-4B61-89B7-C33E4CB76C5B}" destId="{9FEB054D-B1A6-45C7-BCB5-3A2D722DFF00}" srcOrd="6" destOrd="0" presId="urn:microsoft.com/office/officeart/2005/8/layout/vList2"/>
    <dgm:cxn modelId="{4CCBD45D-394C-46A8-B9D6-9D8E9D9E862B}" type="presParOf" srcId="{D3D6BF9A-D42D-4B61-89B7-C33E4CB76C5B}" destId="{BC91338F-243A-4162-B5E3-0EB08CFC83BC}" srcOrd="7" destOrd="0" presId="urn:microsoft.com/office/officeart/2005/8/layout/vList2"/>
    <dgm:cxn modelId="{A5BA865F-D958-491F-948F-64CFEE7E44C2}" type="presParOf" srcId="{D3D6BF9A-D42D-4B61-89B7-C33E4CB76C5B}" destId="{8EEFD2A7-7A72-495B-99BA-0FC8A982D1B1}" srcOrd="8" destOrd="0" presId="urn:microsoft.com/office/officeart/2005/8/layout/vList2"/>
    <dgm:cxn modelId="{BB49461F-0C8C-4886-9B74-96861A8A8F19}" type="presParOf" srcId="{D3D6BF9A-D42D-4B61-89B7-C33E4CB76C5B}" destId="{0DDCE64C-BD39-40F7-BA96-A6036A67BAC4}" srcOrd="9" destOrd="0" presId="urn:microsoft.com/office/officeart/2005/8/layout/vList2"/>
    <dgm:cxn modelId="{78186C5E-A113-40F7-A2A1-741C2E5FA404}" type="presParOf" srcId="{D3D6BF9A-D42D-4B61-89B7-C33E4CB76C5B}" destId="{DC1D4E21-13A0-491F-9D75-59BA564A8F0B}" srcOrd="10" destOrd="0" presId="urn:microsoft.com/office/officeart/2005/8/layout/vList2"/>
    <dgm:cxn modelId="{B8061B00-DABB-41E2-8D11-099E67543859}" type="presParOf" srcId="{D3D6BF9A-D42D-4B61-89B7-C33E4CB76C5B}" destId="{42AE0C45-B244-4C26-9E26-F8936E9FFEE6}" srcOrd="11" destOrd="0" presId="urn:microsoft.com/office/officeart/2005/8/layout/vList2"/>
    <dgm:cxn modelId="{249C3D62-18DC-42B8-ABAD-31949C84D821}" type="presParOf" srcId="{D3D6BF9A-D42D-4B61-89B7-C33E4CB76C5B}" destId="{C26C8AE1-06F8-483C-9EFB-B954733B234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E3FCA7-FA13-4F7A-92DA-32597F07992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8BE12B6-4C7E-4134-A6C8-48A9EDFF37DE}">
      <dgm:prSet custT="1"/>
      <dgm:spPr/>
      <dgm:t>
        <a:bodyPr/>
        <a:lstStyle/>
        <a:p>
          <a:pPr algn="ctr"/>
          <a:r>
            <a:rPr lang="en-US" sz="2000" b="1" dirty="0" smtClean="0"/>
            <a:t>1</a:t>
          </a:r>
          <a:endParaRPr lang="en-US" sz="2000" b="1" dirty="0"/>
        </a:p>
      </dgm:t>
    </dgm:pt>
    <dgm:pt modelId="{3DF2F414-070E-4FD8-A3CD-66FF24D0CB96}" type="parTrans" cxnId="{CCFC4710-1072-45D5-81F2-F0A8234CF420}">
      <dgm:prSet/>
      <dgm:spPr/>
      <dgm:t>
        <a:bodyPr/>
        <a:lstStyle/>
        <a:p>
          <a:pPr algn="ctr"/>
          <a:endParaRPr lang="en-US" sz="2000" b="1"/>
        </a:p>
      </dgm:t>
    </dgm:pt>
    <dgm:pt modelId="{27FD46EC-4FC5-44D3-842B-B544CD934526}" type="sibTrans" cxnId="{CCFC4710-1072-45D5-81F2-F0A8234CF420}">
      <dgm:prSet/>
      <dgm:spPr/>
      <dgm:t>
        <a:bodyPr/>
        <a:lstStyle/>
        <a:p>
          <a:pPr algn="ctr"/>
          <a:endParaRPr lang="en-US" sz="2000" b="1"/>
        </a:p>
      </dgm:t>
    </dgm:pt>
    <dgm:pt modelId="{CF8B1F6C-53E3-4CEC-A2D4-FBAEEB2A04E6}">
      <dgm:prSet custT="1"/>
      <dgm:spPr/>
      <dgm:t>
        <a:bodyPr/>
        <a:lstStyle/>
        <a:p>
          <a:pPr algn="ctr"/>
          <a:r>
            <a:rPr lang="en-US" sz="2000" b="1" dirty="0" smtClean="0"/>
            <a:t>2</a:t>
          </a:r>
          <a:endParaRPr lang="en-US" sz="2000" b="1" dirty="0"/>
        </a:p>
      </dgm:t>
    </dgm:pt>
    <dgm:pt modelId="{465EF87E-2830-4C10-A67A-E1781379CB2E}" type="parTrans" cxnId="{071AB5B8-EFD4-4D17-8DBC-A2CD9EE0F68C}">
      <dgm:prSet/>
      <dgm:spPr/>
      <dgm:t>
        <a:bodyPr/>
        <a:lstStyle/>
        <a:p>
          <a:pPr algn="ctr"/>
          <a:endParaRPr lang="en-US" sz="2000" b="1"/>
        </a:p>
      </dgm:t>
    </dgm:pt>
    <dgm:pt modelId="{2385FC22-D3B9-45CD-8CA3-1A1B23D0A2E8}" type="sibTrans" cxnId="{071AB5B8-EFD4-4D17-8DBC-A2CD9EE0F68C}">
      <dgm:prSet/>
      <dgm:spPr/>
      <dgm:t>
        <a:bodyPr/>
        <a:lstStyle/>
        <a:p>
          <a:pPr algn="ctr"/>
          <a:endParaRPr lang="en-US" sz="2000" b="1"/>
        </a:p>
      </dgm:t>
    </dgm:pt>
    <dgm:pt modelId="{17DC37DE-F4AC-4C63-B966-6772063072CC}">
      <dgm:prSet custT="1"/>
      <dgm:spPr/>
      <dgm:t>
        <a:bodyPr/>
        <a:lstStyle/>
        <a:p>
          <a:pPr algn="ctr"/>
          <a:r>
            <a:rPr lang="en-US" sz="2000" b="1" dirty="0" smtClean="0"/>
            <a:t>3</a:t>
          </a:r>
          <a:endParaRPr lang="en-US" sz="2000" b="1" dirty="0"/>
        </a:p>
      </dgm:t>
    </dgm:pt>
    <dgm:pt modelId="{2B9BBE0E-89A2-4F43-8F1E-45AE77355419}" type="parTrans" cxnId="{475F6BA9-E287-4685-A1D2-44564E1108A2}">
      <dgm:prSet/>
      <dgm:spPr/>
      <dgm:t>
        <a:bodyPr/>
        <a:lstStyle/>
        <a:p>
          <a:pPr algn="ctr"/>
          <a:endParaRPr lang="en-US" sz="2000" b="1"/>
        </a:p>
      </dgm:t>
    </dgm:pt>
    <dgm:pt modelId="{C1E2A000-73B8-4A3C-8D77-F83B8CF60705}" type="sibTrans" cxnId="{475F6BA9-E287-4685-A1D2-44564E1108A2}">
      <dgm:prSet/>
      <dgm:spPr/>
      <dgm:t>
        <a:bodyPr/>
        <a:lstStyle/>
        <a:p>
          <a:pPr algn="ctr"/>
          <a:endParaRPr lang="en-US" sz="2000" b="1"/>
        </a:p>
      </dgm:t>
    </dgm:pt>
    <dgm:pt modelId="{D3C514CC-18F7-4C68-9A0F-654A81023828}">
      <dgm:prSet custT="1"/>
      <dgm:spPr/>
      <dgm:t>
        <a:bodyPr/>
        <a:lstStyle/>
        <a:p>
          <a:pPr algn="ctr"/>
          <a:r>
            <a:rPr lang="en-US" sz="2000" b="1" dirty="0" smtClean="0"/>
            <a:t>4</a:t>
          </a:r>
          <a:endParaRPr lang="en-US" sz="2000" b="1" dirty="0"/>
        </a:p>
      </dgm:t>
    </dgm:pt>
    <dgm:pt modelId="{4E832B45-6402-47E2-B06E-3938F3928E21}" type="parTrans" cxnId="{32C0538F-5329-45C1-B308-2D16FF9A7F03}">
      <dgm:prSet/>
      <dgm:spPr/>
      <dgm:t>
        <a:bodyPr/>
        <a:lstStyle/>
        <a:p>
          <a:pPr algn="ctr"/>
          <a:endParaRPr lang="en-US" sz="2000" b="1"/>
        </a:p>
      </dgm:t>
    </dgm:pt>
    <dgm:pt modelId="{C57CB67D-94FD-40BA-A0B4-1CF78DA7F97B}" type="sibTrans" cxnId="{32C0538F-5329-45C1-B308-2D16FF9A7F03}">
      <dgm:prSet/>
      <dgm:spPr/>
      <dgm:t>
        <a:bodyPr/>
        <a:lstStyle/>
        <a:p>
          <a:pPr algn="ctr"/>
          <a:endParaRPr lang="en-US" sz="2000" b="1"/>
        </a:p>
      </dgm:t>
    </dgm:pt>
    <dgm:pt modelId="{81EB64DE-58CC-4783-A00C-9AA54D0E8E2A}">
      <dgm:prSet custT="1"/>
      <dgm:spPr/>
      <dgm:t>
        <a:bodyPr/>
        <a:lstStyle/>
        <a:p>
          <a:pPr algn="ctr"/>
          <a:r>
            <a:rPr lang="en-US" sz="2000" b="1" dirty="0" smtClean="0"/>
            <a:t>5</a:t>
          </a:r>
          <a:endParaRPr lang="en-US" sz="2000" b="1" dirty="0"/>
        </a:p>
      </dgm:t>
    </dgm:pt>
    <dgm:pt modelId="{12194DE1-726F-4A60-8433-1F1402374FF8}" type="parTrans" cxnId="{16EDFBCE-091A-4352-AA08-0D639A47BA80}">
      <dgm:prSet/>
      <dgm:spPr/>
      <dgm:t>
        <a:bodyPr/>
        <a:lstStyle/>
        <a:p>
          <a:pPr algn="ctr"/>
          <a:endParaRPr lang="en-US" sz="2000" b="1"/>
        </a:p>
      </dgm:t>
    </dgm:pt>
    <dgm:pt modelId="{8144B398-CEF2-4553-887C-2CF743494312}" type="sibTrans" cxnId="{16EDFBCE-091A-4352-AA08-0D639A47BA80}">
      <dgm:prSet/>
      <dgm:spPr/>
      <dgm:t>
        <a:bodyPr/>
        <a:lstStyle/>
        <a:p>
          <a:pPr algn="ctr"/>
          <a:endParaRPr lang="en-US" sz="2000" b="1"/>
        </a:p>
      </dgm:t>
    </dgm:pt>
    <dgm:pt modelId="{D04736F9-64E9-40F3-BACD-ED14BE220827}">
      <dgm:prSet custT="1"/>
      <dgm:spPr/>
      <dgm:t>
        <a:bodyPr/>
        <a:lstStyle/>
        <a:p>
          <a:pPr algn="ctr"/>
          <a:r>
            <a:rPr lang="en-US" sz="2000" b="1" dirty="0" smtClean="0"/>
            <a:t>6</a:t>
          </a:r>
          <a:endParaRPr lang="en-US" sz="2000" b="1" dirty="0"/>
        </a:p>
      </dgm:t>
    </dgm:pt>
    <dgm:pt modelId="{C5ED39A6-B9D1-4C63-AB20-836C95BE3593}" type="parTrans" cxnId="{DB20A9C8-0D0E-44C2-BE63-56C9CA152D43}">
      <dgm:prSet/>
      <dgm:spPr/>
      <dgm:t>
        <a:bodyPr/>
        <a:lstStyle/>
        <a:p>
          <a:pPr algn="ctr"/>
          <a:endParaRPr lang="en-US" sz="2000" b="1"/>
        </a:p>
      </dgm:t>
    </dgm:pt>
    <dgm:pt modelId="{3909EEB5-D2DB-45C5-804F-3877ED4EDCF7}" type="sibTrans" cxnId="{DB20A9C8-0D0E-44C2-BE63-56C9CA152D43}">
      <dgm:prSet/>
      <dgm:spPr/>
      <dgm:t>
        <a:bodyPr/>
        <a:lstStyle/>
        <a:p>
          <a:pPr algn="ctr"/>
          <a:endParaRPr lang="en-US" sz="2000" b="1"/>
        </a:p>
      </dgm:t>
    </dgm:pt>
    <dgm:pt modelId="{723383D3-34D1-4D66-863A-9B97779390A3}">
      <dgm:prSet custT="1"/>
      <dgm:spPr/>
      <dgm:t>
        <a:bodyPr/>
        <a:lstStyle/>
        <a:p>
          <a:pPr algn="ctr"/>
          <a:r>
            <a:rPr lang="en-US" sz="2000" b="1" dirty="0" smtClean="0"/>
            <a:t>7</a:t>
          </a:r>
          <a:endParaRPr lang="en-US" sz="2000" b="1" dirty="0"/>
        </a:p>
      </dgm:t>
    </dgm:pt>
    <dgm:pt modelId="{51E20460-C760-44F6-A7E4-9432B080A4CE}" type="parTrans" cxnId="{822D21E0-F994-4D78-BF39-FE6AAD46E181}">
      <dgm:prSet/>
      <dgm:spPr/>
      <dgm:t>
        <a:bodyPr/>
        <a:lstStyle/>
        <a:p>
          <a:pPr algn="ctr"/>
          <a:endParaRPr lang="en-US" sz="2000" b="1"/>
        </a:p>
      </dgm:t>
    </dgm:pt>
    <dgm:pt modelId="{4E8BB141-AD35-46CF-B4E0-6385C4558F0C}" type="sibTrans" cxnId="{822D21E0-F994-4D78-BF39-FE6AAD46E181}">
      <dgm:prSet/>
      <dgm:spPr/>
      <dgm:t>
        <a:bodyPr/>
        <a:lstStyle/>
        <a:p>
          <a:pPr algn="ctr"/>
          <a:endParaRPr lang="en-US" sz="2000" b="1"/>
        </a:p>
      </dgm:t>
    </dgm:pt>
    <dgm:pt modelId="{D3D6BF9A-D42D-4B61-89B7-C33E4CB76C5B}" type="pres">
      <dgm:prSet presAssocID="{14E3FCA7-FA13-4F7A-92DA-32597F07992B}" presName="linear" presStyleCnt="0">
        <dgm:presLayoutVars>
          <dgm:animLvl val="lvl"/>
          <dgm:resizeHandles val="exact"/>
        </dgm:presLayoutVars>
      </dgm:prSet>
      <dgm:spPr/>
      <dgm:t>
        <a:bodyPr/>
        <a:lstStyle/>
        <a:p>
          <a:endParaRPr lang="en-US"/>
        </a:p>
      </dgm:t>
    </dgm:pt>
    <dgm:pt modelId="{62D1FF8B-9BF9-4FE7-9662-E2DD01B60A9B}" type="pres">
      <dgm:prSet presAssocID="{88BE12B6-4C7E-4134-A6C8-48A9EDFF37DE}" presName="parentText" presStyleLbl="node1" presStyleIdx="0" presStyleCnt="7">
        <dgm:presLayoutVars>
          <dgm:chMax val="0"/>
          <dgm:bulletEnabled val="1"/>
        </dgm:presLayoutVars>
      </dgm:prSet>
      <dgm:spPr/>
      <dgm:t>
        <a:bodyPr/>
        <a:lstStyle/>
        <a:p>
          <a:endParaRPr lang="en-US"/>
        </a:p>
      </dgm:t>
    </dgm:pt>
    <dgm:pt modelId="{F4AEF07D-F5F1-4B1B-8683-8CF1DB02A0D8}" type="pres">
      <dgm:prSet presAssocID="{27FD46EC-4FC5-44D3-842B-B544CD934526}" presName="spacer" presStyleCnt="0"/>
      <dgm:spPr/>
    </dgm:pt>
    <dgm:pt modelId="{5AC87324-9946-40F6-8000-239A341192B4}" type="pres">
      <dgm:prSet presAssocID="{CF8B1F6C-53E3-4CEC-A2D4-FBAEEB2A04E6}" presName="parentText" presStyleLbl="node1" presStyleIdx="1" presStyleCnt="7">
        <dgm:presLayoutVars>
          <dgm:chMax val="0"/>
          <dgm:bulletEnabled val="1"/>
        </dgm:presLayoutVars>
      </dgm:prSet>
      <dgm:spPr/>
      <dgm:t>
        <a:bodyPr/>
        <a:lstStyle/>
        <a:p>
          <a:endParaRPr lang="en-US"/>
        </a:p>
      </dgm:t>
    </dgm:pt>
    <dgm:pt modelId="{1BAC6833-9A35-42E6-8525-482E82089F3B}" type="pres">
      <dgm:prSet presAssocID="{2385FC22-D3B9-45CD-8CA3-1A1B23D0A2E8}" presName="spacer" presStyleCnt="0"/>
      <dgm:spPr/>
    </dgm:pt>
    <dgm:pt modelId="{6C99E215-4A12-41B4-B0A7-D3EA4A8F15B6}" type="pres">
      <dgm:prSet presAssocID="{17DC37DE-F4AC-4C63-B966-6772063072CC}" presName="parentText" presStyleLbl="node1" presStyleIdx="2" presStyleCnt="7">
        <dgm:presLayoutVars>
          <dgm:chMax val="0"/>
          <dgm:bulletEnabled val="1"/>
        </dgm:presLayoutVars>
      </dgm:prSet>
      <dgm:spPr/>
      <dgm:t>
        <a:bodyPr/>
        <a:lstStyle/>
        <a:p>
          <a:endParaRPr lang="en-US"/>
        </a:p>
      </dgm:t>
    </dgm:pt>
    <dgm:pt modelId="{3A4C9B34-0218-4BB9-BCEC-DC653790435F}" type="pres">
      <dgm:prSet presAssocID="{C1E2A000-73B8-4A3C-8D77-F83B8CF60705}" presName="spacer" presStyleCnt="0"/>
      <dgm:spPr/>
    </dgm:pt>
    <dgm:pt modelId="{783AE351-2505-43E3-AB41-EF73104E349D}" type="pres">
      <dgm:prSet presAssocID="{D3C514CC-18F7-4C68-9A0F-654A81023828}" presName="parentText" presStyleLbl="node1" presStyleIdx="3" presStyleCnt="7">
        <dgm:presLayoutVars>
          <dgm:chMax val="0"/>
          <dgm:bulletEnabled val="1"/>
        </dgm:presLayoutVars>
      </dgm:prSet>
      <dgm:spPr/>
      <dgm:t>
        <a:bodyPr/>
        <a:lstStyle/>
        <a:p>
          <a:endParaRPr lang="en-US"/>
        </a:p>
      </dgm:t>
    </dgm:pt>
    <dgm:pt modelId="{C9C7991F-CCDD-4230-B9FA-F052B65B6570}" type="pres">
      <dgm:prSet presAssocID="{C57CB67D-94FD-40BA-A0B4-1CF78DA7F97B}" presName="spacer" presStyleCnt="0"/>
      <dgm:spPr/>
    </dgm:pt>
    <dgm:pt modelId="{A9261060-416C-4683-9EED-57D642C63B57}" type="pres">
      <dgm:prSet presAssocID="{81EB64DE-58CC-4783-A00C-9AA54D0E8E2A}" presName="parentText" presStyleLbl="node1" presStyleIdx="4" presStyleCnt="7">
        <dgm:presLayoutVars>
          <dgm:chMax val="0"/>
          <dgm:bulletEnabled val="1"/>
        </dgm:presLayoutVars>
      </dgm:prSet>
      <dgm:spPr/>
      <dgm:t>
        <a:bodyPr/>
        <a:lstStyle/>
        <a:p>
          <a:endParaRPr lang="en-US"/>
        </a:p>
      </dgm:t>
    </dgm:pt>
    <dgm:pt modelId="{78784A30-857B-4CB6-8E17-7333B0106AE8}" type="pres">
      <dgm:prSet presAssocID="{8144B398-CEF2-4553-887C-2CF743494312}" presName="spacer" presStyleCnt="0"/>
      <dgm:spPr/>
    </dgm:pt>
    <dgm:pt modelId="{89A74EC6-1331-4FFC-AC52-7F7420BBC3CD}" type="pres">
      <dgm:prSet presAssocID="{D04736F9-64E9-40F3-BACD-ED14BE220827}" presName="parentText" presStyleLbl="node1" presStyleIdx="5" presStyleCnt="7">
        <dgm:presLayoutVars>
          <dgm:chMax val="0"/>
          <dgm:bulletEnabled val="1"/>
        </dgm:presLayoutVars>
      </dgm:prSet>
      <dgm:spPr/>
      <dgm:t>
        <a:bodyPr/>
        <a:lstStyle/>
        <a:p>
          <a:endParaRPr lang="en-US"/>
        </a:p>
      </dgm:t>
    </dgm:pt>
    <dgm:pt modelId="{AF49BA38-1E0C-42C5-AE93-BF304283F943}" type="pres">
      <dgm:prSet presAssocID="{3909EEB5-D2DB-45C5-804F-3877ED4EDCF7}" presName="spacer" presStyleCnt="0"/>
      <dgm:spPr/>
    </dgm:pt>
    <dgm:pt modelId="{47E01A15-084E-4EE8-A28F-8224237A4AE5}" type="pres">
      <dgm:prSet presAssocID="{723383D3-34D1-4D66-863A-9B97779390A3}" presName="parentText" presStyleLbl="node1" presStyleIdx="6" presStyleCnt="7">
        <dgm:presLayoutVars>
          <dgm:chMax val="0"/>
          <dgm:bulletEnabled val="1"/>
        </dgm:presLayoutVars>
      </dgm:prSet>
      <dgm:spPr/>
      <dgm:t>
        <a:bodyPr/>
        <a:lstStyle/>
        <a:p>
          <a:endParaRPr lang="en-US"/>
        </a:p>
      </dgm:t>
    </dgm:pt>
  </dgm:ptLst>
  <dgm:cxnLst>
    <dgm:cxn modelId="{DB20A9C8-0D0E-44C2-BE63-56C9CA152D43}" srcId="{14E3FCA7-FA13-4F7A-92DA-32597F07992B}" destId="{D04736F9-64E9-40F3-BACD-ED14BE220827}" srcOrd="5" destOrd="0" parTransId="{C5ED39A6-B9D1-4C63-AB20-836C95BE3593}" sibTransId="{3909EEB5-D2DB-45C5-804F-3877ED4EDCF7}"/>
    <dgm:cxn modelId="{32C0538F-5329-45C1-B308-2D16FF9A7F03}" srcId="{14E3FCA7-FA13-4F7A-92DA-32597F07992B}" destId="{D3C514CC-18F7-4C68-9A0F-654A81023828}" srcOrd="3" destOrd="0" parTransId="{4E832B45-6402-47E2-B06E-3938F3928E21}" sibTransId="{C57CB67D-94FD-40BA-A0B4-1CF78DA7F97B}"/>
    <dgm:cxn modelId="{16EDFBCE-091A-4352-AA08-0D639A47BA80}" srcId="{14E3FCA7-FA13-4F7A-92DA-32597F07992B}" destId="{81EB64DE-58CC-4783-A00C-9AA54D0E8E2A}" srcOrd="4" destOrd="0" parTransId="{12194DE1-726F-4A60-8433-1F1402374FF8}" sibTransId="{8144B398-CEF2-4553-887C-2CF743494312}"/>
    <dgm:cxn modelId="{7F195EA2-0F8B-4557-A6E4-0B8BEE35CBAE}" type="presOf" srcId="{88BE12B6-4C7E-4134-A6C8-48A9EDFF37DE}" destId="{62D1FF8B-9BF9-4FE7-9662-E2DD01B60A9B}" srcOrd="0" destOrd="0" presId="urn:microsoft.com/office/officeart/2005/8/layout/vList2"/>
    <dgm:cxn modelId="{594839C7-2532-4000-89AC-5833FA9F01D1}" type="presOf" srcId="{14E3FCA7-FA13-4F7A-92DA-32597F07992B}" destId="{D3D6BF9A-D42D-4B61-89B7-C33E4CB76C5B}" srcOrd="0" destOrd="0" presId="urn:microsoft.com/office/officeart/2005/8/layout/vList2"/>
    <dgm:cxn modelId="{E4E29971-5865-48C8-96B9-D579FA80B4BD}" type="presOf" srcId="{CF8B1F6C-53E3-4CEC-A2D4-FBAEEB2A04E6}" destId="{5AC87324-9946-40F6-8000-239A341192B4}" srcOrd="0" destOrd="0" presId="urn:microsoft.com/office/officeart/2005/8/layout/vList2"/>
    <dgm:cxn modelId="{EB10DBC5-EBFE-4EA7-A3A1-153C7A557CCB}" type="presOf" srcId="{D04736F9-64E9-40F3-BACD-ED14BE220827}" destId="{89A74EC6-1331-4FFC-AC52-7F7420BBC3CD}" srcOrd="0" destOrd="0" presId="urn:microsoft.com/office/officeart/2005/8/layout/vList2"/>
    <dgm:cxn modelId="{CCFC4710-1072-45D5-81F2-F0A8234CF420}" srcId="{14E3FCA7-FA13-4F7A-92DA-32597F07992B}" destId="{88BE12B6-4C7E-4134-A6C8-48A9EDFF37DE}" srcOrd="0" destOrd="0" parTransId="{3DF2F414-070E-4FD8-A3CD-66FF24D0CB96}" sibTransId="{27FD46EC-4FC5-44D3-842B-B544CD934526}"/>
    <dgm:cxn modelId="{475F6BA9-E287-4685-A1D2-44564E1108A2}" srcId="{14E3FCA7-FA13-4F7A-92DA-32597F07992B}" destId="{17DC37DE-F4AC-4C63-B966-6772063072CC}" srcOrd="2" destOrd="0" parTransId="{2B9BBE0E-89A2-4F43-8F1E-45AE77355419}" sibTransId="{C1E2A000-73B8-4A3C-8D77-F83B8CF60705}"/>
    <dgm:cxn modelId="{822D21E0-F994-4D78-BF39-FE6AAD46E181}" srcId="{14E3FCA7-FA13-4F7A-92DA-32597F07992B}" destId="{723383D3-34D1-4D66-863A-9B97779390A3}" srcOrd="6" destOrd="0" parTransId="{51E20460-C760-44F6-A7E4-9432B080A4CE}" sibTransId="{4E8BB141-AD35-46CF-B4E0-6385C4558F0C}"/>
    <dgm:cxn modelId="{53558BF5-9DCA-48B4-A452-7642A352D6C2}" type="presOf" srcId="{81EB64DE-58CC-4783-A00C-9AA54D0E8E2A}" destId="{A9261060-416C-4683-9EED-57D642C63B57}" srcOrd="0" destOrd="0" presId="urn:microsoft.com/office/officeart/2005/8/layout/vList2"/>
    <dgm:cxn modelId="{5D52260D-9450-414D-ADFB-8F6E056949C6}" type="presOf" srcId="{D3C514CC-18F7-4C68-9A0F-654A81023828}" destId="{783AE351-2505-43E3-AB41-EF73104E349D}" srcOrd="0" destOrd="0" presId="urn:microsoft.com/office/officeart/2005/8/layout/vList2"/>
    <dgm:cxn modelId="{56CA03B6-B8B2-4426-8D8C-265C01052A43}" type="presOf" srcId="{17DC37DE-F4AC-4C63-B966-6772063072CC}" destId="{6C99E215-4A12-41B4-B0A7-D3EA4A8F15B6}" srcOrd="0" destOrd="0" presId="urn:microsoft.com/office/officeart/2005/8/layout/vList2"/>
    <dgm:cxn modelId="{FF31C7AD-3B9E-48C9-B874-A8161F492983}" type="presOf" srcId="{723383D3-34D1-4D66-863A-9B97779390A3}" destId="{47E01A15-084E-4EE8-A28F-8224237A4AE5}" srcOrd="0" destOrd="0" presId="urn:microsoft.com/office/officeart/2005/8/layout/vList2"/>
    <dgm:cxn modelId="{071AB5B8-EFD4-4D17-8DBC-A2CD9EE0F68C}" srcId="{14E3FCA7-FA13-4F7A-92DA-32597F07992B}" destId="{CF8B1F6C-53E3-4CEC-A2D4-FBAEEB2A04E6}" srcOrd="1" destOrd="0" parTransId="{465EF87E-2830-4C10-A67A-E1781379CB2E}" sibTransId="{2385FC22-D3B9-45CD-8CA3-1A1B23D0A2E8}"/>
    <dgm:cxn modelId="{FFCB33A3-E401-4E2A-A5A5-6F06A9CCD6F3}" type="presParOf" srcId="{D3D6BF9A-D42D-4B61-89B7-C33E4CB76C5B}" destId="{62D1FF8B-9BF9-4FE7-9662-E2DD01B60A9B}" srcOrd="0" destOrd="0" presId="urn:microsoft.com/office/officeart/2005/8/layout/vList2"/>
    <dgm:cxn modelId="{F27ED9E4-6703-4DE9-A023-9BE5D5BAF3C5}" type="presParOf" srcId="{D3D6BF9A-D42D-4B61-89B7-C33E4CB76C5B}" destId="{F4AEF07D-F5F1-4B1B-8683-8CF1DB02A0D8}" srcOrd="1" destOrd="0" presId="urn:microsoft.com/office/officeart/2005/8/layout/vList2"/>
    <dgm:cxn modelId="{261B9EBF-4718-4474-A36F-EAFEA3B48D4B}" type="presParOf" srcId="{D3D6BF9A-D42D-4B61-89B7-C33E4CB76C5B}" destId="{5AC87324-9946-40F6-8000-239A341192B4}" srcOrd="2" destOrd="0" presId="urn:microsoft.com/office/officeart/2005/8/layout/vList2"/>
    <dgm:cxn modelId="{1FF084A7-C74A-49DA-918E-669C13D68EF9}" type="presParOf" srcId="{D3D6BF9A-D42D-4B61-89B7-C33E4CB76C5B}" destId="{1BAC6833-9A35-42E6-8525-482E82089F3B}" srcOrd="3" destOrd="0" presId="urn:microsoft.com/office/officeart/2005/8/layout/vList2"/>
    <dgm:cxn modelId="{203B2351-83EF-4BBF-974F-78B2F8AAB9B3}" type="presParOf" srcId="{D3D6BF9A-D42D-4B61-89B7-C33E4CB76C5B}" destId="{6C99E215-4A12-41B4-B0A7-D3EA4A8F15B6}" srcOrd="4" destOrd="0" presId="urn:microsoft.com/office/officeart/2005/8/layout/vList2"/>
    <dgm:cxn modelId="{23FF9EA6-FD98-4C73-9B36-90140170F544}" type="presParOf" srcId="{D3D6BF9A-D42D-4B61-89B7-C33E4CB76C5B}" destId="{3A4C9B34-0218-4BB9-BCEC-DC653790435F}" srcOrd="5" destOrd="0" presId="urn:microsoft.com/office/officeart/2005/8/layout/vList2"/>
    <dgm:cxn modelId="{861AD612-300D-4545-919A-F5D163A112B4}" type="presParOf" srcId="{D3D6BF9A-D42D-4B61-89B7-C33E4CB76C5B}" destId="{783AE351-2505-43E3-AB41-EF73104E349D}" srcOrd="6" destOrd="0" presId="urn:microsoft.com/office/officeart/2005/8/layout/vList2"/>
    <dgm:cxn modelId="{06746663-1FE8-4A0E-B3AD-A3693770B649}" type="presParOf" srcId="{D3D6BF9A-D42D-4B61-89B7-C33E4CB76C5B}" destId="{C9C7991F-CCDD-4230-B9FA-F052B65B6570}" srcOrd="7" destOrd="0" presId="urn:microsoft.com/office/officeart/2005/8/layout/vList2"/>
    <dgm:cxn modelId="{7F33B718-BAAE-41D2-96FA-B9AEA37FF636}" type="presParOf" srcId="{D3D6BF9A-D42D-4B61-89B7-C33E4CB76C5B}" destId="{A9261060-416C-4683-9EED-57D642C63B57}" srcOrd="8" destOrd="0" presId="urn:microsoft.com/office/officeart/2005/8/layout/vList2"/>
    <dgm:cxn modelId="{CA69B341-20E2-4661-9A94-D24204B1FFDA}" type="presParOf" srcId="{D3D6BF9A-D42D-4B61-89B7-C33E4CB76C5B}" destId="{78784A30-857B-4CB6-8E17-7333B0106AE8}" srcOrd="9" destOrd="0" presId="urn:microsoft.com/office/officeart/2005/8/layout/vList2"/>
    <dgm:cxn modelId="{906A41E6-BF9D-4047-B636-8F3172516054}" type="presParOf" srcId="{D3D6BF9A-D42D-4B61-89B7-C33E4CB76C5B}" destId="{89A74EC6-1331-4FFC-AC52-7F7420BBC3CD}" srcOrd="10" destOrd="0" presId="urn:microsoft.com/office/officeart/2005/8/layout/vList2"/>
    <dgm:cxn modelId="{0D81D7E6-F577-4C3D-95ED-990FC4F3C15D}" type="presParOf" srcId="{D3D6BF9A-D42D-4B61-89B7-C33E4CB76C5B}" destId="{AF49BA38-1E0C-42C5-AE93-BF304283F943}" srcOrd="11" destOrd="0" presId="urn:microsoft.com/office/officeart/2005/8/layout/vList2"/>
    <dgm:cxn modelId="{6F476A59-0C30-4199-A4FC-F03CFD046036}" type="presParOf" srcId="{D3D6BF9A-D42D-4B61-89B7-C33E4CB76C5B}" destId="{47E01A15-084E-4EE8-A28F-8224237A4AE5}" srcOrd="1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E55E9-AF7D-473B-ABC4-8D8CDB251BBD}">
      <dsp:nvSpPr>
        <dsp:cNvPr id="0" name=""/>
        <dsp:cNvSpPr/>
      </dsp:nvSpPr>
      <dsp:spPr>
        <a:xfrm>
          <a:off x="0" y="975"/>
          <a:ext cx="8869364" cy="7616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latin typeface="Times New Roman" panose="02020603050405020304" pitchFamily="18" charset="0"/>
              <a:cs typeface="Times New Roman" panose="02020603050405020304" pitchFamily="18" charset="0"/>
            </a:rPr>
            <a:t>An Operating System is a software that manages the computer hardware as well as provides an environment for application programs to run.</a:t>
          </a:r>
          <a:endParaRPr lang="en-US" sz="2000" kern="1200" dirty="0"/>
        </a:p>
      </dsp:txBody>
      <dsp:txXfrm>
        <a:off x="37180" y="38155"/>
        <a:ext cx="8795004" cy="687282"/>
      </dsp:txXfrm>
    </dsp:sp>
    <dsp:sp modelId="{11C76422-C506-4144-B17B-191B5B3E8C83}">
      <dsp:nvSpPr>
        <dsp:cNvPr id="0" name=""/>
        <dsp:cNvSpPr/>
      </dsp:nvSpPr>
      <dsp:spPr>
        <a:xfrm>
          <a:off x="0" y="776820"/>
          <a:ext cx="8869364" cy="761642"/>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latin typeface="Times New Roman" panose="02020603050405020304" pitchFamily="18" charset="0"/>
              <a:cs typeface="Times New Roman" panose="02020603050405020304" pitchFamily="18" charset="0"/>
            </a:rPr>
            <a:t>The crucial aspects of an OS are Multiprogramming, Time-Sharing, CPU Scheduling</a:t>
          </a:r>
          <a:endParaRPr lang="en-GB" sz="2000" kern="1200" dirty="0">
            <a:latin typeface="Times New Roman" panose="02020603050405020304" pitchFamily="18" charset="0"/>
            <a:cs typeface="Times New Roman" panose="02020603050405020304" pitchFamily="18" charset="0"/>
          </a:endParaRPr>
        </a:p>
      </dsp:txBody>
      <dsp:txXfrm>
        <a:off x="37180" y="814000"/>
        <a:ext cx="8795004" cy="687282"/>
      </dsp:txXfrm>
    </dsp:sp>
    <dsp:sp modelId="{AABBBE7C-E131-454E-BADE-6A2573F336C6}">
      <dsp:nvSpPr>
        <dsp:cNvPr id="0" name=""/>
        <dsp:cNvSpPr/>
      </dsp:nvSpPr>
      <dsp:spPr>
        <a:xfrm>
          <a:off x="0" y="1552666"/>
          <a:ext cx="8869364" cy="761642"/>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latin typeface="Times New Roman" panose="02020603050405020304" pitchFamily="18" charset="0"/>
              <a:cs typeface="Times New Roman" panose="02020603050405020304" pitchFamily="18" charset="0"/>
            </a:rPr>
            <a:t>The types of OS structures are Monolithic Approach, Layered Approach, Microkernels, Client-Server approach, Virtual Machines and </a:t>
          </a:r>
          <a:r>
            <a:rPr lang="en-GB" sz="2000" kern="1200" dirty="0" err="1" smtClean="0">
              <a:latin typeface="Times New Roman" panose="02020603050405020304" pitchFamily="18" charset="0"/>
              <a:cs typeface="Times New Roman" panose="02020603050405020304" pitchFamily="18" charset="0"/>
            </a:rPr>
            <a:t>Exokernels</a:t>
          </a:r>
          <a:endParaRPr lang="en-GB" sz="2000" kern="1200" dirty="0">
            <a:latin typeface="Times New Roman" panose="02020603050405020304" pitchFamily="18" charset="0"/>
            <a:cs typeface="Times New Roman" panose="02020603050405020304" pitchFamily="18" charset="0"/>
          </a:endParaRPr>
        </a:p>
      </dsp:txBody>
      <dsp:txXfrm>
        <a:off x="37180" y="1589846"/>
        <a:ext cx="8795004" cy="687282"/>
      </dsp:txXfrm>
    </dsp:sp>
    <dsp:sp modelId="{9FEB054D-B1A6-45C7-BCB5-3A2D722DFF00}">
      <dsp:nvSpPr>
        <dsp:cNvPr id="0" name=""/>
        <dsp:cNvSpPr/>
      </dsp:nvSpPr>
      <dsp:spPr>
        <a:xfrm>
          <a:off x="0" y="2328512"/>
          <a:ext cx="8869364" cy="76164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b="0" strike="noStrike" kern="1200" spc="-1" dirty="0" smtClean="0">
              <a:uFill>
                <a:solidFill>
                  <a:srgbClr val="FFFFFF"/>
                </a:solidFill>
              </a:uFill>
              <a:latin typeface="Times New Roman" panose="02020603050405020304" pitchFamily="18" charset="0"/>
              <a:cs typeface="Times New Roman" panose="02020603050405020304" pitchFamily="18" charset="0"/>
            </a:rPr>
            <a:t>There are different flavours of Linux which is also called as distribution of Linux or ( Distro Of Linux).</a:t>
          </a:r>
        </a:p>
      </dsp:txBody>
      <dsp:txXfrm>
        <a:off x="37180" y="2365692"/>
        <a:ext cx="8795004" cy="687282"/>
      </dsp:txXfrm>
    </dsp:sp>
    <dsp:sp modelId="{8EEFD2A7-7A72-495B-99BA-0FC8A982D1B1}">
      <dsp:nvSpPr>
        <dsp:cNvPr id="0" name=""/>
        <dsp:cNvSpPr/>
      </dsp:nvSpPr>
      <dsp:spPr>
        <a:xfrm>
          <a:off x="0" y="3104357"/>
          <a:ext cx="8869364" cy="761642"/>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pc="-1" dirty="0" smtClean="0">
              <a:uFill>
                <a:solidFill>
                  <a:srgbClr val="FFFFFF"/>
                </a:solidFill>
              </a:uFill>
              <a:latin typeface="Times New Roman" panose="02020603050405020304" pitchFamily="18" charset="0"/>
              <a:cs typeface="Times New Roman" panose="02020603050405020304" pitchFamily="18" charset="0"/>
            </a:rPr>
            <a:t>There are various benefits of Linux the vital point is that it’s a part of FOSS.</a:t>
          </a:r>
        </a:p>
      </dsp:txBody>
      <dsp:txXfrm>
        <a:off x="37180" y="3141537"/>
        <a:ext cx="8795004" cy="687282"/>
      </dsp:txXfrm>
    </dsp:sp>
    <dsp:sp modelId="{DC1D4E21-13A0-491F-9D75-59BA564A8F0B}">
      <dsp:nvSpPr>
        <dsp:cNvPr id="0" name=""/>
        <dsp:cNvSpPr/>
      </dsp:nvSpPr>
      <dsp:spPr>
        <a:xfrm>
          <a:off x="0" y="3880203"/>
          <a:ext cx="8869364" cy="761642"/>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b="0" strike="noStrike" kern="1200" spc="-1" dirty="0" smtClean="0">
              <a:uFill>
                <a:solidFill>
                  <a:srgbClr val="FFFFFF"/>
                </a:solidFill>
              </a:uFill>
              <a:latin typeface="Times New Roman" panose="02020603050405020304" pitchFamily="18" charset="0"/>
              <a:cs typeface="Times New Roman" panose="02020603050405020304" pitchFamily="18" charset="0"/>
            </a:rPr>
            <a:t>The Linux Booting process is different than Windows as the latest RHEL v7 also don’t support GPT table.</a:t>
          </a:r>
        </a:p>
      </dsp:txBody>
      <dsp:txXfrm>
        <a:off x="37180" y="3917383"/>
        <a:ext cx="8795004" cy="687282"/>
      </dsp:txXfrm>
    </dsp:sp>
    <dsp:sp modelId="{C26C8AE1-06F8-483C-9EFB-B954733B234D}">
      <dsp:nvSpPr>
        <dsp:cNvPr id="0" name=""/>
        <dsp:cNvSpPr/>
      </dsp:nvSpPr>
      <dsp:spPr>
        <a:xfrm>
          <a:off x="0" y="4656049"/>
          <a:ext cx="8869364" cy="76164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pc="-1" dirty="0" smtClean="0">
              <a:uFill>
                <a:solidFill>
                  <a:srgbClr val="FFFFFF"/>
                </a:solidFill>
              </a:uFill>
              <a:latin typeface="Times New Roman" panose="02020603050405020304" pitchFamily="18" charset="0"/>
              <a:cs typeface="Times New Roman" panose="02020603050405020304" pitchFamily="18" charset="0"/>
            </a:rPr>
            <a:t>There are different run levels in Linux and each have different features.</a:t>
          </a:r>
          <a:endParaRPr lang="en-IN" sz="2000" b="0" strike="noStrike" kern="1200" spc="-1" dirty="0">
            <a:uFill>
              <a:solidFill>
                <a:srgbClr val="FFFFFF"/>
              </a:solidFill>
            </a:uFill>
            <a:latin typeface="Times New Roman" panose="02020603050405020304" pitchFamily="18" charset="0"/>
            <a:cs typeface="Times New Roman" panose="02020603050405020304" pitchFamily="18" charset="0"/>
          </a:endParaRPr>
        </a:p>
      </dsp:txBody>
      <dsp:txXfrm>
        <a:off x="37180" y="4693229"/>
        <a:ext cx="8795004" cy="687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1FF8B-9BF9-4FE7-9662-E2DD01B60A9B}">
      <dsp:nvSpPr>
        <dsp:cNvPr id="0" name=""/>
        <dsp:cNvSpPr/>
      </dsp:nvSpPr>
      <dsp:spPr>
        <a:xfrm>
          <a:off x="0" y="39573"/>
          <a:ext cx="810994" cy="673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1</a:t>
          </a:r>
          <a:endParaRPr lang="en-US" sz="2000" b="1" kern="1200" dirty="0"/>
        </a:p>
      </dsp:txBody>
      <dsp:txXfrm>
        <a:off x="32898" y="72471"/>
        <a:ext cx="745198" cy="608124"/>
      </dsp:txXfrm>
    </dsp:sp>
    <dsp:sp modelId="{5AC87324-9946-40F6-8000-239A341192B4}">
      <dsp:nvSpPr>
        <dsp:cNvPr id="0" name=""/>
        <dsp:cNvSpPr/>
      </dsp:nvSpPr>
      <dsp:spPr>
        <a:xfrm>
          <a:off x="0" y="817173"/>
          <a:ext cx="810994" cy="673920"/>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2</a:t>
          </a:r>
          <a:endParaRPr lang="en-US" sz="2000" b="1" kern="1200" dirty="0"/>
        </a:p>
      </dsp:txBody>
      <dsp:txXfrm>
        <a:off x="32898" y="850071"/>
        <a:ext cx="745198" cy="608124"/>
      </dsp:txXfrm>
    </dsp:sp>
    <dsp:sp modelId="{6C99E215-4A12-41B4-B0A7-D3EA4A8F15B6}">
      <dsp:nvSpPr>
        <dsp:cNvPr id="0" name=""/>
        <dsp:cNvSpPr/>
      </dsp:nvSpPr>
      <dsp:spPr>
        <a:xfrm>
          <a:off x="0" y="1594773"/>
          <a:ext cx="810994" cy="67392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3</a:t>
          </a:r>
          <a:endParaRPr lang="en-US" sz="2000" b="1" kern="1200" dirty="0"/>
        </a:p>
      </dsp:txBody>
      <dsp:txXfrm>
        <a:off x="32898" y="1627671"/>
        <a:ext cx="745198" cy="608124"/>
      </dsp:txXfrm>
    </dsp:sp>
    <dsp:sp modelId="{783AE351-2505-43E3-AB41-EF73104E349D}">
      <dsp:nvSpPr>
        <dsp:cNvPr id="0" name=""/>
        <dsp:cNvSpPr/>
      </dsp:nvSpPr>
      <dsp:spPr>
        <a:xfrm>
          <a:off x="0" y="2372373"/>
          <a:ext cx="810994" cy="6739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4</a:t>
          </a:r>
          <a:endParaRPr lang="en-US" sz="2000" b="1" kern="1200" dirty="0"/>
        </a:p>
      </dsp:txBody>
      <dsp:txXfrm>
        <a:off x="32898" y="2405271"/>
        <a:ext cx="745198" cy="608124"/>
      </dsp:txXfrm>
    </dsp:sp>
    <dsp:sp modelId="{A9261060-416C-4683-9EED-57D642C63B57}">
      <dsp:nvSpPr>
        <dsp:cNvPr id="0" name=""/>
        <dsp:cNvSpPr/>
      </dsp:nvSpPr>
      <dsp:spPr>
        <a:xfrm>
          <a:off x="0" y="3149973"/>
          <a:ext cx="810994" cy="67392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5</a:t>
          </a:r>
          <a:endParaRPr lang="en-US" sz="2000" b="1" kern="1200" dirty="0"/>
        </a:p>
      </dsp:txBody>
      <dsp:txXfrm>
        <a:off x="32898" y="3182871"/>
        <a:ext cx="745198" cy="608124"/>
      </dsp:txXfrm>
    </dsp:sp>
    <dsp:sp modelId="{89A74EC6-1331-4FFC-AC52-7F7420BBC3CD}">
      <dsp:nvSpPr>
        <dsp:cNvPr id="0" name=""/>
        <dsp:cNvSpPr/>
      </dsp:nvSpPr>
      <dsp:spPr>
        <a:xfrm>
          <a:off x="0" y="3927573"/>
          <a:ext cx="810994" cy="673920"/>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6</a:t>
          </a:r>
          <a:endParaRPr lang="en-US" sz="2000" b="1" kern="1200" dirty="0"/>
        </a:p>
      </dsp:txBody>
      <dsp:txXfrm>
        <a:off x="32898" y="3960471"/>
        <a:ext cx="745198" cy="608124"/>
      </dsp:txXfrm>
    </dsp:sp>
    <dsp:sp modelId="{47E01A15-084E-4EE8-A28F-8224237A4AE5}">
      <dsp:nvSpPr>
        <dsp:cNvPr id="0" name=""/>
        <dsp:cNvSpPr/>
      </dsp:nvSpPr>
      <dsp:spPr>
        <a:xfrm>
          <a:off x="0" y="4705173"/>
          <a:ext cx="810994" cy="6739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7</a:t>
          </a:r>
          <a:endParaRPr lang="en-US" sz="2000" b="1" kern="1200" dirty="0"/>
        </a:p>
      </dsp:txBody>
      <dsp:txXfrm>
        <a:off x="32898" y="4738071"/>
        <a:ext cx="745198" cy="6081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9476A-275A-4D38-B857-788AAEAC94C0}" type="datetimeFigureOut">
              <a:rPr lang="en-IN" smtClean="0"/>
              <a:t>08-08-2019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B637-DE7B-412A-905E-BF65587B459D}" type="slidenum">
              <a:rPr lang="en-IN" smtClean="0"/>
              <a:t>‹#›</a:t>
            </a:fld>
            <a:endParaRPr lang="en-IN" dirty="0"/>
          </a:p>
        </p:txBody>
      </p:sp>
    </p:spTree>
    <p:extLst>
      <p:ext uri="{BB962C8B-B14F-4D97-AF65-F5344CB8AC3E}">
        <p14:creationId xmlns:p14="http://schemas.microsoft.com/office/powerpoint/2010/main" val="149059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1</a:t>
            </a:fld>
            <a:endParaRPr lang="en-IN" dirty="0"/>
          </a:p>
        </p:txBody>
      </p:sp>
    </p:spTree>
    <p:extLst>
      <p:ext uri="{BB962C8B-B14F-4D97-AF65-F5344CB8AC3E}">
        <p14:creationId xmlns:p14="http://schemas.microsoft.com/office/powerpoint/2010/main" val="4070571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8</a:t>
            </a:fld>
            <a:endParaRPr lang="en-IN" dirty="0"/>
          </a:p>
        </p:txBody>
      </p:sp>
    </p:spTree>
    <p:extLst>
      <p:ext uri="{BB962C8B-B14F-4D97-AF65-F5344CB8AC3E}">
        <p14:creationId xmlns:p14="http://schemas.microsoft.com/office/powerpoint/2010/main" val="82419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Note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Your system does not start synchronizing with the NTP server until you click the </a:t>
            </a:r>
            <a:r>
              <a:rPr lang="en-US" sz="1200" b="1" i="0" kern="1200" dirty="0" smtClean="0">
                <a:solidFill>
                  <a:schemeClr val="tx1"/>
                </a:solidFill>
                <a:effectLst/>
                <a:latin typeface="+mn-lt"/>
                <a:ea typeface="+mn-ea"/>
                <a:cs typeface="+mn-cs"/>
              </a:rPr>
              <a:t>OK</a:t>
            </a:r>
            <a:r>
              <a:rPr lang="en-US" sz="1200" b="0" i="0" kern="1200" dirty="0" smtClean="0">
                <a:solidFill>
                  <a:schemeClr val="tx1"/>
                </a:solidFill>
                <a:effectLst/>
                <a:latin typeface="+mn-lt"/>
                <a:ea typeface="+mn-ea"/>
                <a:cs typeface="+mn-cs"/>
              </a:rPr>
              <a:t> button at the bottom of the window to confirm your changes.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12</a:t>
            </a:fld>
            <a:endParaRPr lang="en-IN" dirty="0"/>
          </a:p>
        </p:txBody>
      </p:sp>
    </p:spTree>
    <p:extLst>
      <p:ext uri="{BB962C8B-B14F-4D97-AF65-F5344CB8AC3E}">
        <p14:creationId xmlns:p14="http://schemas.microsoft.com/office/powerpoint/2010/main" val="1887063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13</a:t>
            </a:fld>
            <a:endParaRPr lang="en-IN" dirty="0"/>
          </a:p>
        </p:txBody>
      </p:sp>
    </p:spTree>
    <p:extLst>
      <p:ext uri="{BB962C8B-B14F-4D97-AF65-F5344CB8AC3E}">
        <p14:creationId xmlns:p14="http://schemas.microsoft.com/office/powerpoint/2010/main" val="2023439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14</a:t>
            </a:fld>
            <a:endParaRPr lang="en-IN" dirty="0"/>
          </a:p>
        </p:txBody>
      </p:sp>
    </p:spTree>
    <p:extLst>
      <p:ext uri="{BB962C8B-B14F-4D97-AF65-F5344CB8AC3E}">
        <p14:creationId xmlns:p14="http://schemas.microsoft.com/office/powerpoint/2010/main" val="42297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15</a:t>
            </a:fld>
            <a:endParaRPr lang="en-IN" dirty="0"/>
          </a:p>
        </p:txBody>
      </p:sp>
    </p:spTree>
    <p:extLst>
      <p:ext uri="{BB962C8B-B14F-4D97-AF65-F5344CB8AC3E}">
        <p14:creationId xmlns:p14="http://schemas.microsoft.com/office/powerpoint/2010/main" val="3918881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t>25</a:t>
            </a:fld>
            <a:endParaRPr lang="en-IN" dirty="0"/>
          </a:p>
        </p:txBody>
      </p:sp>
    </p:spTree>
    <p:extLst>
      <p:ext uri="{BB962C8B-B14F-4D97-AF65-F5344CB8AC3E}">
        <p14:creationId xmlns:p14="http://schemas.microsoft.com/office/powerpoint/2010/main" val="2600380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t>26</a:t>
            </a:fld>
            <a:endParaRPr lang="en-IN" dirty="0"/>
          </a:p>
        </p:txBody>
      </p:sp>
    </p:spTree>
    <p:extLst>
      <p:ext uri="{BB962C8B-B14F-4D97-AF65-F5344CB8AC3E}">
        <p14:creationId xmlns:p14="http://schemas.microsoft.com/office/powerpoint/2010/main" val="1086128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t>27</a:t>
            </a:fld>
            <a:endParaRPr lang="en-IN" dirty="0"/>
          </a:p>
        </p:txBody>
      </p:sp>
    </p:spTree>
    <p:extLst>
      <p:ext uri="{BB962C8B-B14F-4D97-AF65-F5344CB8AC3E}">
        <p14:creationId xmlns:p14="http://schemas.microsoft.com/office/powerpoint/2010/main" val="2687907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C9CB9E7-7084-435E-BDE9-2F1BA4EC8939}"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642501" y="6356350"/>
            <a:ext cx="393879"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370718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91BF4B1-77B2-4C3D-8667-4FBDE4D409DB}"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3801566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C3079E1-B1B2-41D8-96F7-A302CFB8AC0C}"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273980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1F2BE05-C1D5-4A00-BD80-E6A2A264892A}"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590986" y="6356349"/>
            <a:ext cx="432515"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40914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E15888-409E-42A3-9E84-6EF39A2AB773}"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2435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E3D9606-C195-4F00-AA63-E3EF00114823}" type="datetime1">
              <a:rPr lang="en-IN" smtClean="0"/>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313059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6DD4AA7-8689-4A50-8A8E-3AB8C74F7778}" type="datetime1">
              <a:rPr lang="en-IN" smtClean="0"/>
              <a:t>08-08-2019</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56957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602FED3-7D32-4390-9275-C53DAC947E66}" type="datetime1">
              <a:rPr lang="en-IN" smtClean="0"/>
              <a:t>08-08-2019</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58762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27E66-7DAF-4E47-81F5-A440089C748E}" type="datetime1">
              <a:rPr lang="en-IN" smtClean="0"/>
              <a:t>08-08-2019</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90428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41EFEB-9ECA-43E0-AE09-915EDE23F0A9}" type="datetime1">
              <a:rPr lang="en-IN" smtClean="0"/>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60118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9EFCBB-FF0F-45AA-824A-5DF2573BAFB8}" type="datetime1">
              <a:rPr lang="en-IN" smtClean="0"/>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264507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5EF50-5ECC-48BA-81DC-F08BF0523C74}" type="datetime1">
              <a:rPr lang="en-IN" smtClean="0"/>
              <a:t>08-08-2019</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69875-3547-471E-A8DD-BB6BF69B36A1}" type="slidenum">
              <a:rPr lang="en-IN" smtClean="0"/>
              <a:t>‹#›</a:t>
            </a:fld>
            <a:endParaRPr lang="en-IN" dirty="0"/>
          </a:p>
        </p:txBody>
      </p:sp>
    </p:spTree>
    <p:extLst>
      <p:ext uri="{BB962C8B-B14F-4D97-AF65-F5344CB8AC3E}">
        <p14:creationId xmlns:p14="http://schemas.microsoft.com/office/powerpoint/2010/main" val="4103042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tudytonight.com/operating-system/introduction-operating-system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digitalocean.com/community/tutorials/brief-history-of-linux" TargetMode="External"/><Relationship Id="rId4" Type="http://schemas.openxmlformats.org/officeDocument/2006/relationships/hyperlink" Target="https://opensource.org/license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beginlinux.wordpress.com/2009/05/13/the-many-flavors-of-linu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fossbytes.com/sudo-su-difference-linux/" TargetMode="External"/><Relationship Id="rId4" Type="http://schemas.openxmlformats.org/officeDocument/2006/relationships/hyperlink" Target="https://www.tecmint.com/redhat-enterprise-linux-7-installatio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2i2N_Qo_Fy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youtube.com/watch?v=ZtVpz5VWjAs" TargetMode="External"/><Relationship Id="rId4" Type="http://schemas.openxmlformats.org/officeDocument/2006/relationships/hyperlink" Target="https://www.youtube.com/watch?v=vjMZssWMweA"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nettech.in/e-books/Linux-Networking-and-System-Admin.pdf" TargetMode="External"/><Relationship Id="rId2" Type="http://schemas.openxmlformats.org/officeDocument/2006/relationships/hyperlink" Target="https://access.redhat.com/documentation/en-us/red_hat_enterprise_linux/7/pdf/system_administrators_guide/Red_Hat_Enterprise_Linux-7-System_Administrators_Guide-en-US.pdf"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120770" y="99386"/>
            <a:ext cx="11904453" cy="186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cxnSp>
        <p:nvCxnSpPr>
          <p:cNvPr id="12" name="Straight Connector 11"/>
          <p:cNvCxnSpPr/>
          <p:nvPr/>
        </p:nvCxnSpPr>
        <p:spPr>
          <a:xfrm>
            <a:off x="3219385" y="2277375"/>
            <a:ext cx="5796951"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312497" y="2735473"/>
            <a:ext cx="10248181" cy="3539430"/>
          </a:xfrm>
          <a:prstGeom prst="rect">
            <a:avLst/>
          </a:prstGeom>
        </p:spPr>
        <p:txBody>
          <a:bodyPr wrap="square">
            <a:spAutoFit/>
          </a:bodyPr>
          <a:lstStyle/>
          <a:p>
            <a:pPr algn="ctr" fontAlgn="auto">
              <a:spcBef>
                <a:spcPts val="0"/>
              </a:spcBef>
              <a:spcAft>
                <a:spcPts val="0"/>
              </a:spcAft>
              <a:defRPr/>
            </a:pPr>
            <a:r>
              <a:rPr lang="en-US" sz="4000" b="1" dirty="0" smtClean="0">
                <a:ln w="13462">
                  <a:noFill/>
                  <a:prstDash val="solid"/>
                </a:ln>
                <a:solidFill>
                  <a:schemeClr val="accent5">
                    <a:lumMod val="50000"/>
                  </a:schemeClr>
                </a:solidFill>
                <a:latin typeface="Helvetica" panose="020B0604020202020204" pitchFamily="2" charset="0"/>
                <a:cs typeface="Arial" panose="020B0604020202020204" pitchFamily="34" charset="0"/>
              </a:rPr>
              <a:t>Linux System Administration and Configuration</a:t>
            </a:r>
            <a:r>
              <a:rPr lang="en-US" sz="4000" b="1" spc="-20" dirty="0">
                <a:latin typeface="Helvetica" panose="020B0604020202020204" pitchFamily="2" charset="0"/>
                <a:cs typeface="Arial" panose="020B0604020202020204" pitchFamily="34" charset="0"/>
              </a:rPr>
              <a:t/>
            </a:r>
            <a:br>
              <a:rPr lang="en-US" sz="4000" b="1" spc="-20" dirty="0">
                <a:latin typeface="Helvetica" panose="020B0604020202020204" pitchFamily="2" charset="0"/>
                <a:cs typeface="Arial" panose="020B0604020202020204" pitchFamily="34" charset="0"/>
              </a:rPr>
            </a:br>
            <a:r>
              <a:rPr lang="en-US" sz="1000" b="1" spc="-20" dirty="0" smtClean="0">
                <a:latin typeface="Helvetica" panose="020B0604020202020204" pitchFamily="2" charset="0"/>
                <a:cs typeface="Arial" panose="020B0604020202020204" pitchFamily="34" charset="0"/>
              </a:rPr>
              <a:t/>
            </a:r>
            <a:br>
              <a:rPr lang="en-US" sz="1000" b="1" spc="-20" dirty="0" smtClean="0">
                <a:latin typeface="Helvetica" panose="020B0604020202020204" pitchFamily="2" charset="0"/>
                <a:cs typeface="Arial" panose="020B0604020202020204" pitchFamily="34" charset="0"/>
              </a:rPr>
            </a:br>
            <a:endParaRPr lang="en-US" sz="1000" b="1" spc="-20" dirty="0" smtClean="0">
              <a:latin typeface="Helvetica" panose="020B0604020202020204" pitchFamily="2" charset="0"/>
              <a:cs typeface="Arial" panose="020B0604020202020204" pitchFamily="34" charset="0"/>
            </a:endParaRPr>
          </a:p>
          <a:p>
            <a:pPr algn="ctr" fontAlgn="auto">
              <a:spcBef>
                <a:spcPts val="0"/>
              </a:spcBef>
              <a:spcAft>
                <a:spcPts val="0"/>
              </a:spcAft>
              <a:defRPr/>
            </a:pPr>
            <a:r>
              <a:rPr lang="en-IN" b="1" dirty="0" smtClean="0">
                <a:ln w="9525">
                  <a:noFill/>
                  <a:prstDash val="solid"/>
                </a:ln>
                <a:solidFill>
                  <a:schemeClr val="accent5"/>
                </a:solidFill>
                <a:latin typeface="Helvetica" panose="020B0604020202020204" pitchFamily="2" charset="0"/>
              </a:rPr>
              <a:t>Module Number: </a:t>
            </a:r>
            <a:r>
              <a:rPr lang="en-IN" sz="2000" b="1" dirty="0">
                <a:ln w="12700" cmpd="sng">
                  <a:noFill/>
                  <a:prstDash val="solid"/>
                </a:ln>
                <a:solidFill>
                  <a:schemeClr val="accent5"/>
                </a:solidFill>
                <a:latin typeface="Helvetica" panose="020B0604020202020204" pitchFamily="2" charset="0"/>
              </a:rPr>
              <a:t>01</a:t>
            </a:r>
          </a:p>
          <a:p>
            <a:pPr algn="ctr" fontAlgn="auto">
              <a:spcBef>
                <a:spcPts val="0"/>
              </a:spcBef>
              <a:spcAft>
                <a:spcPts val="0"/>
              </a:spcAft>
              <a:defRPr/>
            </a:pPr>
            <a:endParaRPr lang="en-IN" sz="1000" b="1" dirty="0" smtClean="0">
              <a:latin typeface="Helvetica" panose="020B0604020202020204" pitchFamily="2" charset="0"/>
            </a:endParaRPr>
          </a:p>
          <a:p>
            <a:pPr algn="ctr" fontAlgn="auto">
              <a:spcBef>
                <a:spcPts val="0"/>
              </a:spcBef>
              <a:spcAft>
                <a:spcPts val="0"/>
              </a:spcAft>
              <a:defRPr/>
            </a:pPr>
            <a:endParaRPr lang="en-IN" sz="1000" b="1" dirty="0" smtClean="0">
              <a:latin typeface="Helvetica" panose="020B0604020202020204" pitchFamily="2" charset="0"/>
            </a:endParaRPr>
          </a:p>
          <a:p>
            <a:pPr algn="ctr">
              <a:defRPr/>
            </a:pPr>
            <a:r>
              <a:rPr lang="en-GB" sz="2800" b="1" dirty="0" smtClean="0">
                <a:ln w="9525">
                  <a:noFill/>
                  <a:prstDash val="solid"/>
                </a:ln>
                <a:solidFill>
                  <a:schemeClr val="accent2"/>
                </a:solidFill>
                <a:latin typeface="Helvetica" panose="020B0604020202020204" pitchFamily="2" charset="0"/>
              </a:rPr>
              <a:t>Module Name: </a:t>
            </a:r>
            <a:r>
              <a:rPr lang="en-IN" sz="2800" b="1" dirty="0">
                <a:ln w="9525">
                  <a:noFill/>
                  <a:prstDash val="solid"/>
                </a:ln>
                <a:solidFill>
                  <a:schemeClr val="accent2"/>
                </a:solidFill>
                <a:latin typeface="Helvetica" panose="020B0604020202020204" pitchFamily="2" charset="0"/>
                <a:cs typeface="Arial" panose="020B0604020202020204" pitchFamily="34" charset="0"/>
              </a:rPr>
              <a:t>Introduction to </a:t>
            </a:r>
            <a:r>
              <a:rPr lang="en-IN" sz="2800" b="1" dirty="0" smtClean="0">
                <a:ln w="9525">
                  <a:noFill/>
                  <a:prstDash val="solid"/>
                </a:ln>
                <a:solidFill>
                  <a:schemeClr val="accent2"/>
                </a:solidFill>
                <a:latin typeface="Helvetica" panose="020B0604020202020204" pitchFamily="2" charset="0"/>
                <a:cs typeface="Arial" panose="020B0604020202020204" pitchFamily="34" charset="0"/>
              </a:rPr>
              <a:t>Linux</a:t>
            </a:r>
          </a:p>
          <a:p>
            <a:pPr algn="ctr">
              <a:defRPr/>
            </a:pPr>
            <a:endParaRPr lang="en-IN" sz="2000" b="1" dirty="0" smtClean="0">
              <a:solidFill>
                <a:schemeClr val="accent2"/>
              </a:solidFill>
              <a:latin typeface="Helvetica" panose="020B0604020202020204" pitchFamily="2" charset="0"/>
            </a:endParaRPr>
          </a:p>
          <a:p>
            <a:pPr algn="ctr">
              <a:defRPr/>
            </a:pPr>
            <a:r>
              <a:rPr lang="en-IN" sz="2000" b="1" smtClean="0">
                <a:ln w="12700" cmpd="sng">
                  <a:noFill/>
                  <a:prstDash val="solid"/>
                </a:ln>
                <a:solidFill>
                  <a:schemeClr val="accent2">
                    <a:lumMod val="50000"/>
                  </a:schemeClr>
                </a:solidFill>
                <a:latin typeface="Helvetica" panose="020B0604020202020204" pitchFamily="2" charset="0"/>
              </a:rPr>
              <a:t> </a:t>
            </a:r>
            <a:endParaRPr lang="en-IN" sz="2000" b="1" dirty="0">
              <a:ln w="12700" cmpd="sng">
                <a:noFill/>
                <a:prstDash val="solid"/>
              </a:ln>
              <a:solidFill>
                <a:schemeClr val="accent2">
                  <a:lumMod val="50000"/>
                </a:schemeClr>
              </a:solidFill>
              <a:latin typeface="Helvetica" panose="020B0604020202020204" pitchFamily="2" charset="0"/>
            </a:endParaRPr>
          </a:p>
          <a:p>
            <a:pPr algn="ctr">
              <a:defRPr/>
            </a:pPr>
            <a:endParaRPr lang="en-IN" b="1" dirty="0">
              <a:latin typeface="Helvetica" panose="020B0604020202020204"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336" y="2754084"/>
            <a:ext cx="2699545" cy="3181607"/>
          </a:xfrm>
          <a:prstGeom prst="rect">
            <a:avLst/>
          </a:prstGeom>
        </p:spPr>
      </p:pic>
    </p:spTree>
    <p:extLst>
      <p:ext uri="{BB962C8B-B14F-4D97-AF65-F5344CB8AC3E}">
        <p14:creationId xmlns:p14="http://schemas.microsoft.com/office/powerpoint/2010/main" val="3648023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10</a:t>
            </a:fld>
            <a:endParaRPr lang="en-IN" dirty="0"/>
          </a:p>
        </p:txBody>
      </p:sp>
      <p:sp>
        <p:nvSpPr>
          <p:cNvPr id="6" name="Rectangle 5"/>
          <p:cNvSpPr/>
          <p:nvPr/>
        </p:nvSpPr>
        <p:spPr>
          <a:xfrm>
            <a:off x="507074" y="375967"/>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Date and time configuration</a:t>
            </a:r>
            <a:endParaRPr lang="en-IN" sz="2400" b="1" spc="-20" dirty="0">
              <a:latin typeface="Helvetica" panose="020B0604020202020204" pitchFamily="2" charset="0"/>
              <a:cs typeface="Arial" panose="020B0604020202020204" pitchFamily="34" charset="0"/>
            </a:endParaRPr>
          </a:p>
        </p:txBody>
      </p:sp>
      <p:sp>
        <p:nvSpPr>
          <p:cNvPr id="3" name="Rectangle 2"/>
          <p:cNvSpPr>
            <a:spLocks noChangeArrowheads="1"/>
          </p:cNvSpPr>
          <p:nvPr/>
        </p:nvSpPr>
        <p:spPr bwMode="auto">
          <a:xfrm>
            <a:off x="507074" y="1260071"/>
            <a:ext cx="11222964" cy="183502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2200" b="1" dirty="0">
                <a:solidFill>
                  <a:schemeClr val="accent5">
                    <a:lumMod val="50000"/>
                  </a:schemeClr>
                </a:solidFill>
                <a:latin typeface="Times New Roman" panose="02020603050405020304" pitchFamily="18" charset="0"/>
                <a:cs typeface="Times New Roman" panose="02020603050405020304" pitchFamily="18" charset="0"/>
              </a:rPr>
              <a:t>Date</a:t>
            </a:r>
            <a:r>
              <a:rPr lang="en-US" altLang="en-US" sz="2200" b="1" dirty="0" smtClean="0">
                <a:solidFill>
                  <a:schemeClr val="accent5">
                    <a:lumMod val="50000"/>
                  </a:schemeClr>
                </a:solidFill>
                <a:latin typeface="Times New Roman" panose="02020603050405020304" pitchFamily="18" charset="0"/>
                <a:cs typeface="Times New Roman" panose="02020603050405020304" pitchFamily="18" charset="0"/>
              </a:rPr>
              <a:t>/ Time </a:t>
            </a:r>
            <a:r>
              <a:rPr lang="en-US" altLang="en-US" sz="2200" b="1" dirty="0">
                <a:solidFill>
                  <a:schemeClr val="accent5">
                    <a:lumMod val="50000"/>
                  </a:schemeClr>
                </a:solidFill>
                <a:latin typeface="Times New Roman" panose="02020603050405020304" pitchFamily="18" charset="0"/>
                <a:cs typeface="Times New Roman" panose="02020603050405020304" pitchFamily="18" charset="0"/>
              </a:rPr>
              <a:t>Properties </a:t>
            </a:r>
            <a:r>
              <a:rPr lang="en-US" altLang="en-US" sz="2200" b="1" dirty="0" smtClean="0">
                <a:solidFill>
                  <a:schemeClr val="accent5">
                    <a:lumMod val="50000"/>
                  </a:schemeClr>
                </a:solidFill>
                <a:latin typeface="Times New Roman" panose="02020603050405020304" pitchFamily="18" charset="0"/>
                <a:cs typeface="Times New Roman" panose="02020603050405020304" pitchFamily="18" charset="0"/>
              </a:rPr>
              <a:t>Tool</a:t>
            </a:r>
          </a:p>
          <a:p>
            <a:pPr lvl="0" algn="ctr"/>
            <a:endParaRPr lang="en-US" altLang="en-US" sz="1050" b="1" i="1" dirty="0" smtClean="0">
              <a:solidFill>
                <a:srgbClr val="252525"/>
              </a:solidFill>
              <a:latin typeface="Times New Roman" panose="02020603050405020304" pitchFamily="18" charset="0"/>
              <a:cs typeface="Times New Roman" panose="02020603050405020304" pitchFamily="18" charset="0"/>
            </a:endParaRPr>
          </a:p>
          <a:p>
            <a:pPr lvl="0"/>
            <a:r>
              <a:rPr lang="en-US" altLang="en-US" sz="2200" dirty="0" smtClean="0">
                <a:solidFill>
                  <a:srgbClr val="252525"/>
                </a:solidFill>
                <a:latin typeface="Times New Roman" panose="02020603050405020304" pitchFamily="18" charset="0"/>
                <a:cs typeface="Times New Roman" panose="02020603050405020304" pitchFamily="18" charset="0"/>
              </a:rPr>
              <a:t>It </a:t>
            </a:r>
            <a:r>
              <a:rPr lang="en-US" altLang="en-US" sz="2200" dirty="0">
                <a:solidFill>
                  <a:srgbClr val="252525"/>
                </a:solidFill>
                <a:latin typeface="Times New Roman" panose="02020603050405020304" pitchFamily="18" charset="0"/>
                <a:cs typeface="Times New Roman" panose="02020603050405020304" pitchFamily="18" charset="0"/>
              </a:rPr>
              <a:t>allows the user to change the system date and time, to configure the time zone used by the system and to set up the Network Time Protocol daemon to synchronize the system clock with a time server. </a:t>
            </a:r>
            <a:endParaRPr lang="en-US" altLang="en-US" sz="2200" dirty="0" smtClean="0">
              <a:solidFill>
                <a:srgbClr val="252525"/>
              </a:solidFill>
              <a:latin typeface="Times New Roman" panose="02020603050405020304" pitchFamily="18" charset="0"/>
              <a:cs typeface="Times New Roman" panose="02020603050405020304" pitchFamily="18" charset="0"/>
            </a:endParaRPr>
          </a:p>
        </p:txBody>
      </p:sp>
      <p:sp>
        <p:nvSpPr>
          <p:cNvPr id="10" name="AutoShape 7" descr="Authentication Qu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Authentication Que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9514" y="3038498"/>
            <a:ext cx="5297729" cy="276298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Rectangle 12"/>
          <p:cNvSpPr/>
          <p:nvPr/>
        </p:nvSpPr>
        <p:spPr>
          <a:xfrm>
            <a:off x="507074" y="3123828"/>
            <a:ext cx="6245225" cy="2677656"/>
          </a:xfrm>
          <a:prstGeom prst="rect">
            <a:avLst/>
          </a:prstGeom>
        </p:spPr>
        <p:txBody>
          <a:bodyPr wrap="square">
            <a:spAutoFit/>
          </a:bodyPr>
          <a:lstStyle/>
          <a:p>
            <a:pPr lvl="0"/>
            <a:r>
              <a:rPr lang="en-US" altLang="en-US" sz="2100" dirty="0">
                <a:solidFill>
                  <a:srgbClr val="252525"/>
                </a:solidFill>
                <a:latin typeface="Times New Roman" panose="02020603050405020304" pitchFamily="18" charset="0"/>
                <a:cs typeface="Times New Roman" panose="02020603050405020304" pitchFamily="18" charset="0"/>
              </a:rPr>
              <a:t>To start the </a:t>
            </a:r>
            <a:r>
              <a:rPr lang="en-US" altLang="en-US" sz="2100" dirty="0" smtClean="0">
                <a:solidFill>
                  <a:srgbClr val="252525"/>
                </a:solidFill>
                <a:latin typeface="Times New Roman" panose="02020603050405020304" pitchFamily="18" charset="0"/>
                <a:cs typeface="Times New Roman" panose="02020603050405020304" pitchFamily="18" charset="0"/>
              </a:rPr>
              <a:t>tool, select</a:t>
            </a:r>
          </a:p>
          <a:p>
            <a:pPr lvl="0"/>
            <a:r>
              <a:rPr lang="en-US" altLang="en-US" sz="2100" b="1" dirty="0" smtClean="0">
                <a:solidFill>
                  <a:srgbClr val="252525"/>
                </a:solidFill>
                <a:latin typeface="Times New Roman" panose="02020603050405020304" pitchFamily="18" charset="0"/>
                <a:cs typeface="Times New Roman" panose="02020603050405020304" pitchFamily="18" charset="0"/>
              </a:rPr>
              <a:t>System</a:t>
            </a:r>
            <a:r>
              <a:rPr lang="en-US" altLang="en-US" sz="2100" b="1" dirty="0">
                <a:solidFill>
                  <a:srgbClr val="252525"/>
                </a:solidFill>
                <a:latin typeface="Times New Roman" panose="02020603050405020304" pitchFamily="18" charset="0"/>
                <a:cs typeface="Times New Roman" panose="02020603050405020304" pitchFamily="18" charset="0"/>
              </a:rPr>
              <a:t> → Administration → Date &amp; Time</a:t>
            </a:r>
            <a:r>
              <a:rPr lang="en-US" altLang="en-US" sz="2100" dirty="0">
                <a:solidFill>
                  <a:srgbClr val="252525"/>
                </a:solidFill>
                <a:latin typeface="Times New Roman" panose="02020603050405020304" pitchFamily="18" charset="0"/>
                <a:cs typeface="Times New Roman" panose="02020603050405020304" pitchFamily="18" charset="0"/>
              </a:rPr>
              <a:t> from the panel, or type the </a:t>
            </a:r>
            <a:r>
              <a:rPr lang="en-US" altLang="en-US" sz="2100" b="1" dirty="0">
                <a:solidFill>
                  <a:srgbClr val="252525"/>
                </a:solidFill>
                <a:latin typeface="Times New Roman" panose="02020603050405020304" pitchFamily="18" charset="0"/>
                <a:cs typeface="Times New Roman" panose="02020603050405020304" pitchFamily="18" charset="0"/>
              </a:rPr>
              <a:t>system-</a:t>
            </a:r>
            <a:r>
              <a:rPr lang="en-US" altLang="en-US" sz="2100" b="1" dirty="0" err="1">
                <a:solidFill>
                  <a:srgbClr val="252525"/>
                </a:solidFill>
                <a:latin typeface="Times New Roman" panose="02020603050405020304" pitchFamily="18" charset="0"/>
                <a:cs typeface="Times New Roman" panose="02020603050405020304" pitchFamily="18" charset="0"/>
              </a:rPr>
              <a:t>config</a:t>
            </a:r>
            <a:r>
              <a:rPr lang="en-US" altLang="en-US" sz="2100" b="1" dirty="0">
                <a:solidFill>
                  <a:srgbClr val="252525"/>
                </a:solidFill>
                <a:latin typeface="Times New Roman" panose="02020603050405020304" pitchFamily="18" charset="0"/>
                <a:cs typeface="Times New Roman" panose="02020603050405020304" pitchFamily="18" charset="0"/>
              </a:rPr>
              <a:t>-date</a:t>
            </a:r>
            <a:r>
              <a:rPr lang="en-US" altLang="en-US" sz="2100" dirty="0">
                <a:solidFill>
                  <a:srgbClr val="252525"/>
                </a:solidFill>
                <a:latin typeface="Times New Roman" panose="02020603050405020304" pitchFamily="18" charset="0"/>
                <a:cs typeface="Times New Roman" panose="02020603050405020304" pitchFamily="18" charset="0"/>
              </a:rPr>
              <a:t> command at a shell prompt (e.g., </a:t>
            </a:r>
            <a:r>
              <a:rPr lang="en-US" altLang="en-US" sz="2100" dirty="0" err="1">
                <a:solidFill>
                  <a:srgbClr val="252525"/>
                </a:solidFill>
                <a:latin typeface="Times New Roman" panose="02020603050405020304" pitchFamily="18" charset="0"/>
                <a:cs typeface="Times New Roman" panose="02020603050405020304" pitchFamily="18" charset="0"/>
              </a:rPr>
              <a:t>xterm</a:t>
            </a:r>
            <a:r>
              <a:rPr lang="en-US" altLang="en-US" sz="2100" dirty="0">
                <a:solidFill>
                  <a:srgbClr val="252525"/>
                </a:solidFill>
                <a:latin typeface="Times New Roman" panose="02020603050405020304" pitchFamily="18" charset="0"/>
                <a:cs typeface="Times New Roman" panose="02020603050405020304" pitchFamily="18" charset="0"/>
              </a:rPr>
              <a:t> or GNOME Terminal). </a:t>
            </a:r>
          </a:p>
          <a:p>
            <a:pPr lvl="0"/>
            <a:endParaRPr lang="en-US" altLang="en-US" sz="2100" dirty="0">
              <a:solidFill>
                <a:srgbClr val="252525"/>
              </a:solidFill>
              <a:latin typeface="Times New Roman" panose="02020603050405020304" pitchFamily="18" charset="0"/>
              <a:cs typeface="Times New Roman" panose="02020603050405020304" pitchFamily="18" charset="0"/>
            </a:endParaRPr>
          </a:p>
          <a:p>
            <a:pPr lvl="0"/>
            <a:r>
              <a:rPr lang="en-US" altLang="en-US" sz="2100" dirty="0">
                <a:solidFill>
                  <a:srgbClr val="252525"/>
                </a:solidFill>
                <a:latin typeface="Times New Roman" panose="02020603050405020304" pitchFamily="18" charset="0"/>
                <a:cs typeface="Times New Roman" panose="02020603050405020304" pitchFamily="18" charset="0"/>
              </a:rPr>
              <a:t>Unless you are already authenticated, you will be prompted to enter the </a:t>
            </a:r>
            <a:r>
              <a:rPr lang="en-US" altLang="en-US" sz="2100" b="1" dirty="0" err="1">
                <a:solidFill>
                  <a:srgbClr val="252525"/>
                </a:solidFill>
                <a:latin typeface="Times New Roman" panose="02020603050405020304" pitchFamily="18" charset="0"/>
                <a:cs typeface="Times New Roman" panose="02020603050405020304" pitchFamily="18" charset="0"/>
              </a:rPr>
              <a:t>superuser</a:t>
            </a:r>
            <a:r>
              <a:rPr lang="en-US" altLang="en-US" sz="2100" dirty="0">
                <a:solidFill>
                  <a:srgbClr val="252525"/>
                </a:solidFill>
                <a:latin typeface="Times New Roman" panose="02020603050405020304" pitchFamily="18" charset="0"/>
                <a:cs typeface="Times New Roman" panose="02020603050405020304" pitchFamily="18" charset="0"/>
              </a:rPr>
              <a:t> password. </a:t>
            </a:r>
          </a:p>
          <a:p>
            <a:pPr lvl="0" algn="just"/>
            <a:endParaRPr lang="en-US" altLang="en-US" sz="2100" dirty="0">
              <a:solidFill>
                <a:srgbClr val="25252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7271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11</a:t>
            </a:fld>
            <a:endParaRPr lang="en-IN" dirty="0"/>
          </a:p>
        </p:txBody>
      </p:sp>
      <p:sp>
        <p:nvSpPr>
          <p:cNvPr id="6" name="Rectangle 5"/>
          <p:cNvSpPr/>
          <p:nvPr/>
        </p:nvSpPr>
        <p:spPr>
          <a:xfrm>
            <a:off x="507071" y="361679"/>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Date and time configuration</a:t>
            </a:r>
            <a:endParaRPr lang="en-IN" sz="2400" b="1" spc="-20" dirty="0">
              <a:latin typeface="Helvetica" panose="020B0604020202020204" pitchFamily="2" charset="0"/>
              <a:cs typeface="Arial" panose="020B0604020202020204" pitchFamily="34" charset="0"/>
            </a:endParaRPr>
          </a:p>
        </p:txBody>
      </p:sp>
      <p:sp>
        <p:nvSpPr>
          <p:cNvPr id="3" name="Rectangle 2"/>
          <p:cNvSpPr>
            <a:spLocks noChangeArrowheads="1"/>
          </p:cNvSpPr>
          <p:nvPr/>
        </p:nvSpPr>
        <p:spPr bwMode="auto">
          <a:xfrm>
            <a:off x="493717" y="1282291"/>
            <a:ext cx="6391762" cy="20427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2200" b="1" dirty="0" smtClean="0">
                <a:solidFill>
                  <a:schemeClr val="accent5">
                    <a:lumMod val="50000"/>
                  </a:schemeClr>
                </a:solidFill>
                <a:latin typeface="Times New Roman" panose="02020603050405020304" pitchFamily="18" charset="0"/>
                <a:cs typeface="Times New Roman" panose="02020603050405020304" pitchFamily="18" charset="0"/>
              </a:rPr>
              <a:t>(Continued) Date</a:t>
            </a:r>
            <a:r>
              <a:rPr lang="en-US" altLang="en-US" sz="2200" b="1" dirty="0">
                <a:solidFill>
                  <a:schemeClr val="accent5">
                    <a:lumMod val="50000"/>
                  </a:schemeClr>
                </a:solidFill>
                <a:latin typeface="Times New Roman" panose="02020603050405020304" pitchFamily="18" charset="0"/>
                <a:cs typeface="Times New Roman" panose="02020603050405020304" pitchFamily="18" charset="0"/>
              </a:rPr>
              <a:t>/ Time Properties </a:t>
            </a:r>
            <a:r>
              <a:rPr lang="en-US" altLang="en-US" sz="2200" b="1" dirty="0" smtClean="0">
                <a:solidFill>
                  <a:schemeClr val="accent5">
                    <a:lumMod val="50000"/>
                  </a:schemeClr>
                </a:solidFill>
                <a:latin typeface="Times New Roman" panose="02020603050405020304" pitchFamily="18" charset="0"/>
                <a:cs typeface="Times New Roman" panose="02020603050405020304" pitchFamily="18" charset="0"/>
              </a:rPr>
              <a:t>Tool</a:t>
            </a:r>
            <a:endParaRPr lang="en-US" altLang="en-US" sz="2200" b="1" i="1" dirty="0">
              <a:solidFill>
                <a:schemeClr val="accent5">
                  <a:lumMod val="50000"/>
                </a:schemeClr>
              </a:solidFill>
              <a:latin typeface="Times New Roman" panose="02020603050405020304" pitchFamily="18" charset="0"/>
              <a:cs typeface="Times New Roman" panose="02020603050405020304" pitchFamily="18" charset="0"/>
            </a:endParaRPr>
          </a:p>
          <a:p>
            <a:pPr lvl="0"/>
            <a:endParaRPr lang="en-US" altLang="en-US" sz="800" dirty="0" smtClean="0">
              <a:solidFill>
                <a:srgbClr val="252525"/>
              </a:solidFill>
              <a:latin typeface="Times New Roman" panose="02020603050405020304" pitchFamily="18" charset="0"/>
              <a:cs typeface="Times New Roman" panose="02020603050405020304" pitchFamily="18" charset="0"/>
            </a:endParaRPr>
          </a:p>
          <a:p>
            <a:pPr lvl="0"/>
            <a:r>
              <a:rPr lang="en-US" altLang="en-US" sz="2100" dirty="0" smtClean="0">
                <a:solidFill>
                  <a:srgbClr val="252525"/>
                </a:solidFill>
                <a:latin typeface="Times New Roman" panose="02020603050405020304" pitchFamily="18" charset="0"/>
                <a:cs typeface="Times New Roman" panose="02020603050405020304" pitchFamily="18" charset="0"/>
              </a:rPr>
              <a:t>The Date/</a:t>
            </a:r>
            <a:r>
              <a:rPr lang="en-US" altLang="en-US" sz="2100" dirty="0">
                <a:solidFill>
                  <a:srgbClr val="252525"/>
                </a:solidFill>
                <a:latin typeface="Times New Roman" panose="02020603050405020304" pitchFamily="18" charset="0"/>
                <a:cs typeface="Times New Roman" panose="02020603050405020304" pitchFamily="18" charset="0"/>
              </a:rPr>
              <a:t> </a:t>
            </a:r>
            <a:r>
              <a:rPr lang="en-US" altLang="en-US" sz="2100" dirty="0" smtClean="0">
                <a:solidFill>
                  <a:srgbClr val="252525"/>
                </a:solidFill>
                <a:latin typeface="Times New Roman" panose="02020603050405020304" pitchFamily="18" charset="0"/>
                <a:cs typeface="Times New Roman" panose="02020603050405020304" pitchFamily="18" charset="0"/>
              </a:rPr>
              <a:t>Time </a:t>
            </a:r>
            <a:r>
              <a:rPr lang="en-US" altLang="en-US" sz="2100" dirty="0">
                <a:solidFill>
                  <a:srgbClr val="252525"/>
                </a:solidFill>
                <a:latin typeface="Times New Roman" panose="02020603050405020304" pitchFamily="18" charset="0"/>
                <a:cs typeface="Times New Roman" panose="02020603050405020304" pitchFamily="18" charset="0"/>
              </a:rPr>
              <a:t>Properties tool is divided into two separate </a:t>
            </a:r>
            <a:r>
              <a:rPr lang="en-US" altLang="en-US" sz="2100" dirty="0" smtClean="0">
                <a:solidFill>
                  <a:srgbClr val="252525"/>
                </a:solidFill>
                <a:latin typeface="Times New Roman" panose="02020603050405020304" pitchFamily="18" charset="0"/>
                <a:cs typeface="Times New Roman" panose="02020603050405020304" pitchFamily="18" charset="0"/>
              </a:rPr>
              <a:t>tabs:</a:t>
            </a:r>
          </a:p>
          <a:p>
            <a:pPr marL="2005013" lvl="0" indent="-288925">
              <a:buClr>
                <a:schemeClr val="accent5">
                  <a:lumMod val="50000"/>
                </a:schemeClr>
              </a:buClr>
              <a:buFont typeface="Arial" panose="020B0604020202020204" pitchFamily="34" charset="0"/>
              <a:buChar char="•"/>
            </a:pPr>
            <a:r>
              <a:rPr lang="en-US" altLang="en-US" sz="2100" i="1" dirty="0" smtClean="0">
                <a:solidFill>
                  <a:srgbClr val="252525"/>
                </a:solidFill>
                <a:latin typeface="Times New Roman" panose="02020603050405020304" pitchFamily="18" charset="0"/>
                <a:cs typeface="Times New Roman" panose="02020603050405020304" pitchFamily="18" charset="0"/>
              </a:rPr>
              <a:t>Date and Time </a:t>
            </a:r>
          </a:p>
          <a:p>
            <a:pPr marL="2005013" lvl="0" indent="-288925">
              <a:buClr>
                <a:schemeClr val="accent5">
                  <a:lumMod val="50000"/>
                </a:schemeClr>
              </a:buClr>
              <a:buFont typeface="Arial" panose="020B0604020202020204" pitchFamily="34" charset="0"/>
              <a:buChar char="•"/>
            </a:pPr>
            <a:r>
              <a:rPr lang="en-US" altLang="en-US" sz="2100" i="1" dirty="0" smtClean="0">
                <a:solidFill>
                  <a:srgbClr val="252525"/>
                </a:solidFill>
                <a:latin typeface="Times New Roman" panose="02020603050405020304" pitchFamily="18" charset="0"/>
                <a:cs typeface="Times New Roman" panose="02020603050405020304" pitchFamily="18" charset="0"/>
              </a:rPr>
              <a:t>Time Zone</a:t>
            </a:r>
          </a:p>
        </p:txBody>
      </p:sp>
      <p:sp>
        <p:nvSpPr>
          <p:cNvPr id="10" name="AutoShape 7" descr="Authentication Qu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Authentication Que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493716" y="2931001"/>
            <a:ext cx="6126473" cy="3970318"/>
          </a:xfrm>
          <a:prstGeom prst="rect">
            <a:avLst/>
          </a:prstGeom>
        </p:spPr>
        <p:txBody>
          <a:bodyPr wrap="square">
            <a:spAutoFit/>
          </a:bodyPr>
          <a:lstStyle/>
          <a:p>
            <a:pPr lvl="0" algn="just"/>
            <a:r>
              <a:rPr lang="en-US" altLang="en-US" sz="2100" b="1" dirty="0">
                <a:solidFill>
                  <a:schemeClr val="accent5">
                    <a:lumMod val="50000"/>
                  </a:schemeClr>
                </a:solidFill>
                <a:latin typeface="Times New Roman" panose="02020603050405020304" pitchFamily="18" charset="0"/>
                <a:cs typeface="Times New Roman" panose="02020603050405020304" pitchFamily="18" charset="0"/>
              </a:rPr>
              <a:t>To set up your system </a:t>
            </a:r>
            <a:r>
              <a:rPr lang="en-US" altLang="en-US" sz="2100" b="1" dirty="0" smtClean="0">
                <a:solidFill>
                  <a:schemeClr val="accent5">
                    <a:lumMod val="50000"/>
                  </a:schemeClr>
                </a:solidFill>
                <a:latin typeface="Times New Roman" panose="02020603050405020304" pitchFamily="18" charset="0"/>
                <a:cs typeface="Times New Roman" panose="02020603050405020304" pitchFamily="18" charset="0"/>
              </a:rPr>
              <a:t>manually:</a:t>
            </a:r>
          </a:p>
          <a:p>
            <a:pPr lvl="0" algn="just"/>
            <a:endParaRPr lang="en-US" altLang="en-US" sz="1200" dirty="0">
              <a:solidFill>
                <a:srgbClr val="252525"/>
              </a:solidFill>
              <a:latin typeface="Times New Roman" panose="02020603050405020304" pitchFamily="18" charset="0"/>
              <a:cs typeface="Times New Roman" panose="02020603050405020304" pitchFamily="18" charset="0"/>
            </a:endParaRPr>
          </a:p>
          <a:p>
            <a:pPr marL="512763" lvl="0" indent="-223838" algn="just">
              <a:buClr>
                <a:schemeClr val="accent5">
                  <a:lumMod val="50000"/>
                </a:schemeClr>
              </a:buClr>
              <a:buFont typeface="+mj-lt"/>
              <a:buAutoNum type="arabicPeriod"/>
            </a:pPr>
            <a:r>
              <a:rPr lang="en-US" altLang="en-US" sz="2100" b="1" i="1" dirty="0">
                <a:solidFill>
                  <a:srgbClr val="252525"/>
                </a:solidFill>
                <a:latin typeface="Times New Roman" panose="02020603050405020304" pitchFamily="18" charset="0"/>
                <a:cs typeface="Times New Roman" panose="02020603050405020304" pitchFamily="18" charset="0"/>
              </a:rPr>
              <a:t>Change the current </a:t>
            </a:r>
            <a:r>
              <a:rPr lang="en-US" altLang="en-US" sz="2100" b="1" i="1" dirty="0" smtClean="0">
                <a:solidFill>
                  <a:srgbClr val="252525"/>
                </a:solidFill>
                <a:latin typeface="Times New Roman" panose="02020603050405020304" pitchFamily="18" charset="0"/>
                <a:cs typeface="Times New Roman" panose="02020603050405020304" pitchFamily="18" charset="0"/>
              </a:rPr>
              <a:t>date: </a:t>
            </a:r>
            <a:r>
              <a:rPr lang="en-US" altLang="en-US" sz="2100" dirty="0">
                <a:solidFill>
                  <a:srgbClr val="252525"/>
                </a:solidFill>
                <a:latin typeface="Times New Roman" panose="02020603050405020304" pitchFamily="18" charset="0"/>
                <a:cs typeface="Times New Roman" panose="02020603050405020304" pitchFamily="18" charset="0"/>
              </a:rPr>
              <a:t>Use the arrows to the left and right of the month and year to change the month and year respectively. Then click inside the calendar to select the day of the </a:t>
            </a:r>
            <a:r>
              <a:rPr lang="en-US" altLang="en-US" sz="2100" dirty="0" smtClean="0">
                <a:solidFill>
                  <a:srgbClr val="252525"/>
                </a:solidFill>
                <a:latin typeface="Times New Roman" panose="02020603050405020304" pitchFamily="18" charset="0"/>
                <a:cs typeface="Times New Roman" panose="02020603050405020304" pitchFamily="18" charset="0"/>
              </a:rPr>
              <a:t>month.</a:t>
            </a:r>
          </a:p>
          <a:p>
            <a:pPr marL="969963" lvl="1" indent="-223838" algn="just">
              <a:buClr>
                <a:schemeClr val="accent5">
                  <a:lumMod val="50000"/>
                </a:schemeClr>
              </a:buClr>
              <a:buFont typeface="+mj-lt"/>
              <a:buAutoNum type="arabicPeriod"/>
            </a:pPr>
            <a:endParaRPr lang="en-US" altLang="en-US" sz="1400" dirty="0" smtClean="0">
              <a:solidFill>
                <a:srgbClr val="252525"/>
              </a:solidFill>
              <a:latin typeface="Times New Roman" panose="02020603050405020304" pitchFamily="18" charset="0"/>
              <a:cs typeface="Times New Roman" panose="02020603050405020304" pitchFamily="18" charset="0"/>
            </a:endParaRPr>
          </a:p>
          <a:p>
            <a:pPr marL="512763" lvl="0" indent="-223838" algn="just">
              <a:buClr>
                <a:schemeClr val="accent5">
                  <a:lumMod val="50000"/>
                </a:schemeClr>
              </a:buClr>
              <a:buFont typeface="+mj-lt"/>
              <a:buAutoNum type="arabicPeriod"/>
            </a:pPr>
            <a:r>
              <a:rPr lang="en-US" altLang="en-US" sz="2100" b="1" i="1" dirty="0" smtClean="0">
                <a:solidFill>
                  <a:srgbClr val="252525"/>
                </a:solidFill>
                <a:latin typeface="Times New Roman" panose="02020603050405020304" pitchFamily="18" charset="0"/>
                <a:cs typeface="Times New Roman" panose="02020603050405020304" pitchFamily="18" charset="0"/>
              </a:rPr>
              <a:t>Change </a:t>
            </a:r>
            <a:r>
              <a:rPr lang="en-US" altLang="en-US" sz="2100" b="1" i="1" dirty="0">
                <a:solidFill>
                  <a:srgbClr val="252525"/>
                </a:solidFill>
                <a:latin typeface="Times New Roman" panose="02020603050405020304" pitchFamily="18" charset="0"/>
                <a:cs typeface="Times New Roman" panose="02020603050405020304" pitchFamily="18" charset="0"/>
              </a:rPr>
              <a:t>the current </a:t>
            </a:r>
            <a:r>
              <a:rPr lang="en-US" altLang="en-US" sz="2100" b="1" i="1" dirty="0" smtClean="0">
                <a:solidFill>
                  <a:srgbClr val="252525"/>
                </a:solidFill>
                <a:latin typeface="Times New Roman" panose="02020603050405020304" pitchFamily="18" charset="0"/>
                <a:cs typeface="Times New Roman" panose="02020603050405020304" pitchFamily="18" charset="0"/>
              </a:rPr>
              <a:t>time: </a:t>
            </a:r>
            <a:r>
              <a:rPr lang="en-US" altLang="en-US" sz="2100" dirty="0">
                <a:solidFill>
                  <a:srgbClr val="252525"/>
                </a:solidFill>
                <a:latin typeface="Times New Roman" panose="02020603050405020304" pitchFamily="18" charset="0"/>
                <a:cs typeface="Times New Roman" panose="02020603050405020304" pitchFamily="18" charset="0"/>
              </a:rPr>
              <a:t>Use the up and down arrow buttons beside the Hour, Minute, and Second, or replace the values directly</a:t>
            </a:r>
            <a:r>
              <a:rPr lang="en-US" altLang="en-US" sz="2100" dirty="0" smtClean="0">
                <a:solidFill>
                  <a:srgbClr val="252525"/>
                </a:solidFill>
                <a:latin typeface="Times New Roman" panose="02020603050405020304" pitchFamily="18" charset="0"/>
                <a:cs typeface="Times New Roman" panose="02020603050405020304" pitchFamily="18" charset="0"/>
              </a:rPr>
              <a:t>.</a:t>
            </a:r>
          </a:p>
          <a:p>
            <a:pPr marL="457200" lvl="0" indent="-457200" algn="just">
              <a:buFont typeface="+mj-lt"/>
              <a:buAutoNum type="arabicPeriod"/>
            </a:pPr>
            <a:endParaRPr lang="en-US" altLang="en-US" sz="1050" dirty="0">
              <a:solidFill>
                <a:srgbClr val="252525"/>
              </a:solidFill>
              <a:latin typeface="Times New Roman" panose="02020603050405020304" pitchFamily="18" charset="0"/>
              <a:cs typeface="Times New Roman" panose="02020603050405020304" pitchFamily="18" charset="0"/>
            </a:endParaRPr>
          </a:p>
          <a:p>
            <a:pPr lvl="0" algn="just"/>
            <a:r>
              <a:rPr lang="en-US" altLang="en-US" sz="2100" dirty="0" smtClean="0">
                <a:solidFill>
                  <a:srgbClr val="252525"/>
                </a:solidFill>
                <a:latin typeface="Times New Roman" panose="02020603050405020304" pitchFamily="18" charset="0"/>
                <a:cs typeface="Times New Roman" panose="02020603050405020304" pitchFamily="18" charset="0"/>
              </a:rPr>
              <a:t>Click </a:t>
            </a:r>
            <a:r>
              <a:rPr lang="en-US" altLang="en-US" sz="2100" dirty="0">
                <a:solidFill>
                  <a:srgbClr val="252525"/>
                </a:solidFill>
                <a:latin typeface="Times New Roman" panose="02020603050405020304" pitchFamily="18" charset="0"/>
                <a:cs typeface="Times New Roman" panose="02020603050405020304" pitchFamily="18" charset="0"/>
              </a:rPr>
              <a:t>the OK button to apply the changes and exit the application.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681" y="1328738"/>
            <a:ext cx="5091562" cy="475500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500349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12</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503239" y="385709"/>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Date and time configuration</a:t>
            </a:r>
            <a:endParaRPr lang="en-IN" sz="2400" b="1" spc="-20" dirty="0">
              <a:latin typeface="Helvetica" panose="020B0604020202020204" pitchFamily="2" charset="0"/>
              <a:cs typeface="Arial" panose="020B0604020202020204" pitchFamily="34" charset="0"/>
            </a:endParaRPr>
          </a:p>
        </p:txBody>
      </p:sp>
      <p:sp>
        <p:nvSpPr>
          <p:cNvPr id="3" name="Rectangle 2"/>
          <p:cNvSpPr>
            <a:spLocks noChangeArrowheads="1"/>
          </p:cNvSpPr>
          <p:nvPr/>
        </p:nvSpPr>
        <p:spPr bwMode="auto">
          <a:xfrm>
            <a:off x="486539" y="1121314"/>
            <a:ext cx="11551829" cy="627004"/>
          </a:xfrm>
          <a:prstGeom prst="rect">
            <a:avLst/>
          </a:prstGeom>
          <a:noFill/>
          <a:ln>
            <a:noFill/>
          </a:ln>
          <a:effectLst/>
        </p:spPr>
        <p:txBody>
          <a:bodyPr vert="horz" wrap="square" lIns="91440" tIns="0" rIns="9144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2200" b="1" dirty="0" smtClean="0">
                <a:solidFill>
                  <a:schemeClr val="accent5">
                    <a:lumMod val="50000"/>
                  </a:schemeClr>
                </a:solidFill>
                <a:latin typeface="Times New Roman" panose="02020603050405020304" pitchFamily="18" charset="0"/>
                <a:cs typeface="Times New Roman" panose="02020603050405020304" pitchFamily="18" charset="0"/>
              </a:rPr>
              <a:t>(Continued) Date</a:t>
            </a:r>
            <a:r>
              <a:rPr lang="en-US" altLang="en-US" sz="2200" b="1" dirty="0">
                <a:solidFill>
                  <a:schemeClr val="accent5">
                    <a:lumMod val="50000"/>
                  </a:schemeClr>
                </a:solidFill>
                <a:latin typeface="Times New Roman" panose="02020603050405020304" pitchFamily="18" charset="0"/>
                <a:cs typeface="Times New Roman" panose="02020603050405020304" pitchFamily="18" charset="0"/>
              </a:rPr>
              <a:t>/ Time Properties </a:t>
            </a:r>
            <a:r>
              <a:rPr lang="en-US" altLang="en-US" sz="2200" b="1" dirty="0" smtClean="0">
                <a:solidFill>
                  <a:schemeClr val="accent5">
                    <a:lumMod val="50000"/>
                  </a:schemeClr>
                </a:solidFill>
                <a:latin typeface="Times New Roman" panose="02020603050405020304" pitchFamily="18" charset="0"/>
                <a:cs typeface="Times New Roman" panose="02020603050405020304" pitchFamily="18" charset="0"/>
              </a:rPr>
              <a:t>Tool </a:t>
            </a:r>
          </a:p>
        </p:txBody>
      </p:sp>
      <p:sp>
        <p:nvSpPr>
          <p:cNvPr id="10" name="AutoShape 7" descr="Authentication Qu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Authentication Que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392773" y="1499682"/>
            <a:ext cx="5950205" cy="5193729"/>
          </a:xfrm>
          <a:prstGeom prst="rect">
            <a:avLst/>
          </a:prstGeom>
        </p:spPr>
        <p:txBody>
          <a:bodyPr wrap="square">
            <a:spAutoFit/>
          </a:bodyPr>
          <a:lstStyle/>
          <a:p>
            <a:pPr algn="just"/>
            <a:r>
              <a:rPr lang="en-US" altLang="en-US" sz="2200" b="1" dirty="0">
                <a:solidFill>
                  <a:schemeClr val="accent5">
                    <a:lumMod val="50000"/>
                  </a:schemeClr>
                </a:solidFill>
                <a:latin typeface="Times New Roman" panose="02020603050405020304" pitchFamily="18" charset="0"/>
                <a:cs typeface="Times New Roman" panose="02020603050405020304" pitchFamily="18" charset="0"/>
              </a:rPr>
              <a:t>Network Time Protocol Properties</a:t>
            </a:r>
          </a:p>
          <a:p>
            <a:pPr lvl="0" algn="just"/>
            <a:endParaRPr lang="en-US" altLang="en-US" sz="1050" dirty="0" smtClean="0">
              <a:solidFill>
                <a:srgbClr val="252525"/>
              </a:solidFill>
              <a:latin typeface="Times New Roman" panose="02020603050405020304" pitchFamily="18" charset="0"/>
              <a:cs typeface="Times New Roman" panose="02020603050405020304" pitchFamily="18" charset="0"/>
            </a:endParaRPr>
          </a:p>
          <a:p>
            <a:pPr marL="288925" lvl="0" indent="-176213" algn="just">
              <a:buClr>
                <a:schemeClr val="accent5">
                  <a:lumMod val="50000"/>
                </a:schemeClr>
              </a:buClr>
              <a:buFont typeface="Arial" panose="020B0604020202020204" pitchFamily="34" charset="0"/>
              <a:buChar char="•"/>
            </a:pPr>
            <a:r>
              <a:rPr lang="en-US" altLang="en-US" sz="2100" dirty="0" smtClean="0">
                <a:solidFill>
                  <a:srgbClr val="252525"/>
                </a:solidFill>
                <a:latin typeface="Times New Roman" panose="02020603050405020304" pitchFamily="18" charset="0"/>
                <a:cs typeface="Times New Roman" panose="02020603050405020304" pitchFamily="18" charset="0"/>
              </a:rPr>
              <a:t>If </a:t>
            </a:r>
            <a:r>
              <a:rPr lang="en-US" altLang="en-US" sz="2100" dirty="0">
                <a:solidFill>
                  <a:srgbClr val="252525"/>
                </a:solidFill>
                <a:latin typeface="Times New Roman" panose="02020603050405020304" pitchFamily="18" charset="0"/>
                <a:cs typeface="Times New Roman" panose="02020603050405020304" pitchFamily="18" charset="0"/>
              </a:rPr>
              <a:t>you prefer an automatic setup, select the check box labeled Synchronize date and time over the network instead. This will display the list of available NTP </a:t>
            </a:r>
            <a:r>
              <a:rPr lang="en-US" altLang="en-US" sz="2100" dirty="0" smtClean="0">
                <a:solidFill>
                  <a:srgbClr val="252525"/>
                </a:solidFill>
                <a:latin typeface="Times New Roman" panose="02020603050405020304" pitchFamily="18" charset="0"/>
                <a:cs typeface="Times New Roman" panose="02020603050405020304" pitchFamily="18" charset="0"/>
              </a:rPr>
              <a:t>servers.</a:t>
            </a:r>
          </a:p>
          <a:p>
            <a:pPr marL="288925" lvl="0" indent="-176213" algn="just">
              <a:buClr>
                <a:schemeClr val="accent5">
                  <a:lumMod val="50000"/>
                </a:schemeClr>
              </a:buClr>
              <a:buFont typeface="Arial" panose="020B0604020202020204" pitchFamily="34" charset="0"/>
              <a:buChar char="•"/>
            </a:pPr>
            <a:endParaRPr lang="en-US" altLang="en-US" sz="800" dirty="0" smtClean="0">
              <a:solidFill>
                <a:srgbClr val="252525"/>
              </a:solidFill>
              <a:latin typeface="Times New Roman" panose="02020603050405020304" pitchFamily="18" charset="0"/>
              <a:cs typeface="Times New Roman" panose="02020603050405020304" pitchFamily="18" charset="0"/>
            </a:endParaRPr>
          </a:p>
          <a:p>
            <a:pPr marL="288925" lvl="0" indent="-176213" algn="just">
              <a:buClr>
                <a:schemeClr val="accent5">
                  <a:lumMod val="50000"/>
                </a:schemeClr>
              </a:buClr>
              <a:buFont typeface="Arial" panose="020B0604020202020204" pitchFamily="34" charset="0"/>
              <a:buChar char="•"/>
            </a:pPr>
            <a:r>
              <a:rPr lang="en-US" altLang="en-US" sz="2100" dirty="0" smtClean="0">
                <a:solidFill>
                  <a:srgbClr val="252525"/>
                </a:solidFill>
                <a:latin typeface="Times New Roman" panose="02020603050405020304" pitchFamily="18" charset="0"/>
                <a:cs typeface="Times New Roman" panose="02020603050405020304" pitchFamily="18" charset="0"/>
              </a:rPr>
              <a:t>Here </a:t>
            </a:r>
            <a:r>
              <a:rPr lang="en-US" altLang="en-US" sz="2100" dirty="0">
                <a:solidFill>
                  <a:srgbClr val="252525"/>
                </a:solidFill>
                <a:latin typeface="Times New Roman" panose="02020603050405020304" pitchFamily="18" charset="0"/>
                <a:cs typeface="Times New Roman" panose="02020603050405020304" pitchFamily="18" charset="0"/>
              </a:rPr>
              <a:t>you can choose one of the predefined servers, edit a predefined server by clicking the Edit button, or add a new server name by clicking Add. </a:t>
            </a:r>
            <a:endParaRPr lang="en-US" altLang="en-US" sz="2100" dirty="0" smtClean="0">
              <a:solidFill>
                <a:srgbClr val="252525"/>
              </a:solidFill>
              <a:latin typeface="Times New Roman" panose="02020603050405020304" pitchFamily="18" charset="0"/>
              <a:cs typeface="Times New Roman" panose="02020603050405020304" pitchFamily="18" charset="0"/>
            </a:endParaRPr>
          </a:p>
          <a:p>
            <a:pPr marL="288925" lvl="0" indent="-176213" algn="just">
              <a:buClr>
                <a:schemeClr val="accent5">
                  <a:lumMod val="50000"/>
                </a:schemeClr>
              </a:buClr>
              <a:buFont typeface="Arial" panose="020B0604020202020204" pitchFamily="34" charset="0"/>
              <a:buChar char="•"/>
            </a:pPr>
            <a:endParaRPr lang="en-US" altLang="en-US" sz="800" dirty="0" smtClean="0">
              <a:solidFill>
                <a:srgbClr val="252525"/>
              </a:solidFill>
              <a:latin typeface="Times New Roman" panose="02020603050405020304" pitchFamily="18" charset="0"/>
              <a:cs typeface="Times New Roman" panose="02020603050405020304" pitchFamily="18" charset="0"/>
            </a:endParaRPr>
          </a:p>
          <a:p>
            <a:pPr marL="288925" lvl="0" indent="-176213" algn="just">
              <a:buClr>
                <a:schemeClr val="accent5">
                  <a:lumMod val="50000"/>
                </a:schemeClr>
              </a:buClr>
              <a:buFont typeface="Arial" panose="020B0604020202020204" pitchFamily="34" charset="0"/>
              <a:buChar char="•"/>
            </a:pPr>
            <a:r>
              <a:rPr lang="en-US" altLang="en-US" sz="2100" dirty="0" smtClean="0">
                <a:solidFill>
                  <a:srgbClr val="252525"/>
                </a:solidFill>
                <a:latin typeface="Times New Roman" panose="02020603050405020304" pitchFamily="18" charset="0"/>
                <a:cs typeface="Times New Roman" panose="02020603050405020304" pitchFamily="18" charset="0"/>
              </a:rPr>
              <a:t>In </a:t>
            </a:r>
            <a:r>
              <a:rPr lang="en-US" altLang="en-US" sz="2100" dirty="0">
                <a:solidFill>
                  <a:srgbClr val="252525"/>
                </a:solidFill>
                <a:latin typeface="Times New Roman" panose="02020603050405020304" pitchFamily="18" charset="0"/>
                <a:cs typeface="Times New Roman" panose="02020603050405020304" pitchFamily="18" charset="0"/>
              </a:rPr>
              <a:t>the Advanced Options, you can also select whether you want to speed up the initial synchronization of the system clock, or if you want to use a local time source</a:t>
            </a:r>
            <a:r>
              <a:rPr lang="en-US" altLang="en-US" sz="2100" dirty="0" smtClean="0">
                <a:solidFill>
                  <a:srgbClr val="252525"/>
                </a:solidFill>
                <a:latin typeface="Times New Roman" panose="02020603050405020304" pitchFamily="18" charset="0"/>
                <a:cs typeface="Times New Roman" panose="02020603050405020304" pitchFamily="18" charset="0"/>
              </a:rPr>
              <a:t>.</a:t>
            </a:r>
          </a:p>
          <a:p>
            <a:pPr marL="288925" lvl="0" indent="-176213" algn="just">
              <a:buClr>
                <a:schemeClr val="accent5">
                  <a:lumMod val="50000"/>
                </a:schemeClr>
              </a:buClr>
              <a:buFont typeface="Arial" panose="020B0604020202020204" pitchFamily="34" charset="0"/>
              <a:buChar char="•"/>
            </a:pPr>
            <a:endParaRPr lang="en-US" altLang="en-US" sz="800" dirty="0" smtClean="0">
              <a:solidFill>
                <a:srgbClr val="252525"/>
              </a:solidFill>
              <a:latin typeface="Times New Roman" panose="02020603050405020304" pitchFamily="18" charset="0"/>
              <a:cs typeface="Times New Roman" panose="02020603050405020304" pitchFamily="18" charset="0"/>
            </a:endParaRPr>
          </a:p>
          <a:p>
            <a:pPr marL="288925" lvl="0" indent="-176213" algn="just">
              <a:buClr>
                <a:schemeClr val="accent5">
                  <a:lumMod val="50000"/>
                </a:schemeClr>
              </a:buClr>
              <a:buFont typeface="Arial" panose="020B0604020202020204" pitchFamily="34" charset="0"/>
              <a:buChar char="•"/>
            </a:pPr>
            <a:r>
              <a:rPr lang="en-US" altLang="en-US" sz="2100" dirty="0" smtClean="0">
                <a:solidFill>
                  <a:srgbClr val="252525"/>
                </a:solidFill>
                <a:latin typeface="Times New Roman" panose="02020603050405020304" pitchFamily="18" charset="0"/>
                <a:cs typeface="Times New Roman" panose="02020603050405020304" pitchFamily="18" charset="0"/>
              </a:rPr>
              <a:t>Click </a:t>
            </a:r>
            <a:r>
              <a:rPr lang="en-US" altLang="en-US" sz="2100" dirty="0">
                <a:solidFill>
                  <a:srgbClr val="252525"/>
                </a:solidFill>
                <a:latin typeface="Times New Roman" panose="02020603050405020304" pitchFamily="18" charset="0"/>
                <a:cs typeface="Times New Roman" panose="02020603050405020304" pitchFamily="18" charset="0"/>
              </a:rPr>
              <a:t>the OK button to apply any changes made to the date and time settings and exit the application.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8802" y="1533574"/>
            <a:ext cx="5674699" cy="4779911"/>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18708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13</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507076" y="361679"/>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Date and time configuration</a:t>
            </a:r>
            <a:endParaRPr lang="en-IN" sz="2400" b="1" spc="-20" dirty="0">
              <a:latin typeface="Helvetica" panose="020B0604020202020204" pitchFamily="2" charset="0"/>
              <a:cs typeface="Arial" panose="020B0604020202020204" pitchFamily="34" charset="0"/>
            </a:endParaRPr>
          </a:p>
        </p:txBody>
      </p:sp>
      <p:sp>
        <p:nvSpPr>
          <p:cNvPr id="3" name="Rectangle 2"/>
          <p:cNvSpPr>
            <a:spLocks noChangeArrowheads="1"/>
          </p:cNvSpPr>
          <p:nvPr/>
        </p:nvSpPr>
        <p:spPr bwMode="auto">
          <a:xfrm>
            <a:off x="484395" y="1121240"/>
            <a:ext cx="11551829" cy="627004"/>
          </a:xfrm>
          <a:prstGeom prst="rect">
            <a:avLst/>
          </a:prstGeom>
          <a:noFill/>
          <a:ln>
            <a:noFill/>
          </a:ln>
          <a:effectLst/>
        </p:spPr>
        <p:txBody>
          <a:bodyPr vert="horz" wrap="square" lIns="91440" tIns="0" rIns="9144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b="1" dirty="0" smtClean="0">
                <a:solidFill>
                  <a:schemeClr val="accent5">
                    <a:lumMod val="50000"/>
                  </a:schemeClr>
                </a:solidFill>
                <a:latin typeface="Times New Roman" panose="02020603050405020304" pitchFamily="18" charset="0"/>
                <a:cs typeface="Times New Roman" panose="02020603050405020304" pitchFamily="18" charset="0"/>
              </a:rPr>
              <a:t>(Continued) Date</a:t>
            </a:r>
            <a:r>
              <a:rPr lang="en-US" altLang="en-US" sz="2200" b="1" dirty="0">
                <a:solidFill>
                  <a:schemeClr val="accent5">
                    <a:lumMod val="50000"/>
                  </a:schemeClr>
                </a:solidFill>
                <a:latin typeface="Times New Roman" panose="02020603050405020304" pitchFamily="18" charset="0"/>
                <a:cs typeface="Times New Roman" panose="02020603050405020304" pitchFamily="18" charset="0"/>
              </a:rPr>
              <a:t>/ Time Properties </a:t>
            </a:r>
            <a:r>
              <a:rPr lang="en-US" altLang="en-US" sz="2200" b="1" dirty="0" smtClean="0">
                <a:solidFill>
                  <a:schemeClr val="accent5">
                    <a:lumMod val="50000"/>
                  </a:schemeClr>
                </a:solidFill>
                <a:latin typeface="Times New Roman" panose="02020603050405020304" pitchFamily="18" charset="0"/>
                <a:cs typeface="Times New Roman" panose="02020603050405020304" pitchFamily="18" charset="0"/>
              </a:rPr>
              <a:t>Tool : Time </a:t>
            </a:r>
            <a:r>
              <a:rPr lang="en-US" altLang="en-US" sz="2200" b="1" dirty="0">
                <a:solidFill>
                  <a:schemeClr val="accent5">
                    <a:lumMod val="50000"/>
                  </a:schemeClr>
                </a:solidFill>
                <a:latin typeface="Times New Roman" panose="02020603050405020304" pitchFamily="18" charset="0"/>
                <a:cs typeface="Times New Roman" panose="02020603050405020304" pitchFamily="18" charset="0"/>
              </a:rPr>
              <a:t>Zone </a:t>
            </a:r>
            <a:r>
              <a:rPr lang="en-US" altLang="en-US" sz="2200" b="1" dirty="0" smtClean="0">
                <a:solidFill>
                  <a:schemeClr val="accent5">
                    <a:lumMod val="50000"/>
                  </a:schemeClr>
                </a:solidFill>
                <a:latin typeface="Times New Roman" panose="02020603050405020304" pitchFamily="18" charset="0"/>
                <a:cs typeface="Times New Roman" panose="02020603050405020304" pitchFamily="18" charset="0"/>
              </a:rPr>
              <a:t>Properties</a:t>
            </a:r>
            <a:endParaRPr lang="en-US" altLang="en-US" sz="22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 name="AutoShape 7" descr="Authentication Qu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Authentication Que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407062" y="1423476"/>
            <a:ext cx="7467492" cy="5355312"/>
          </a:xfrm>
          <a:prstGeom prst="rect">
            <a:avLst/>
          </a:prstGeom>
        </p:spPr>
        <p:txBody>
          <a:bodyPr wrap="square">
            <a:spAutoFit/>
          </a:bodyPr>
          <a:lstStyle/>
          <a:p>
            <a:pPr algn="just"/>
            <a:r>
              <a:rPr lang="en-US" altLang="en-US" sz="2000" dirty="0">
                <a:solidFill>
                  <a:srgbClr val="252525"/>
                </a:solidFill>
                <a:latin typeface="Times New Roman" panose="02020603050405020304" pitchFamily="18" charset="0"/>
                <a:cs typeface="Times New Roman" panose="02020603050405020304" pitchFamily="18" charset="0"/>
              </a:rPr>
              <a:t>To configure the system time zone, click the </a:t>
            </a:r>
            <a:r>
              <a:rPr lang="en-US" altLang="en-US" sz="2000" b="1" dirty="0">
                <a:solidFill>
                  <a:srgbClr val="252525"/>
                </a:solidFill>
                <a:latin typeface="Times New Roman" panose="02020603050405020304" pitchFamily="18" charset="0"/>
                <a:cs typeface="Times New Roman" panose="02020603050405020304" pitchFamily="18" charset="0"/>
              </a:rPr>
              <a:t>Time Zone tab</a:t>
            </a:r>
          </a:p>
          <a:p>
            <a:pPr lvl="0" algn="just"/>
            <a:r>
              <a:rPr lang="en-US" altLang="en-US" sz="2000" dirty="0">
                <a:solidFill>
                  <a:srgbClr val="252525"/>
                </a:solidFill>
                <a:latin typeface="Times New Roman" panose="02020603050405020304" pitchFamily="18" charset="0"/>
                <a:cs typeface="Times New Roman" panose="02020603050405020304" pitchFamily="18" charset="0"/>
              </a:rPr>
              <a:t> </a:t>
            </a:r>
            <a:r>
              <a:rPr lang="en-US" altLang="en-US" sz="2000" dirty="0" smtClean="0">
                <a:solidFill>
                  <a:srgbClr val="252525"/>
                </a:solidFill>
                <a:latin typeface="Times New Roman" panose="02020603050405020304" pitchFamily="18" charset="0"/>
                <a:cs typeface="Times New Roman" panose="02020603050405020304" pitchFamily="18" charset="0"/>
              </a:rPr>
              <a:t>    There </a:t>
            </a:r>
            <a:r>
              <a:rPr lang="en-US" altLang="en-US" sz="2000" dirty="0">
                <a:solidFill>
                  <a:srgbClr val="252525"/>
                </a:solidFill>
                <a:latin typeface="Times New Roman" panose="02020603050405020304" pitchFamily="18" charset="0"/>
                <a:cs typeface="Times New Roman" panose="02020603050405020304" pitchFamily="18" charset="0"/>
              </a:rPr>
              <a:t>are two common </a:t>
            </a:r>
            <a:r>
              <a:rPr lang="en-US" altLang="en-US" sz="2000" dirty="0" smtClean="0">
                <a:solidFill>
                  <a:srgbClr val="252525"/>
                </a:solidFill>
                <a:latin typeface="Times New Roman" panose="02020603050405020304" pitchFamily="18" charset="0"/>
                <a:cs typeface="Times New Roman" panose="02020603050405020304" pitchFamily="18" charset="0"/>
              </a:rPr>
              <a:t>approaches:</a:t>
            </a:r>
          </a:p>
          <a:p>
            <a:pPr marL="577850" lvl="0" indent="-241300" algn="just">
              <a:buFont typeface="+mj-lt"/>
              <a:buAutoNum type="arabicPeriod"/>
            </a:pPr>
            <a:r>
              <a:rPr lang="en-US" altLang="en-US" sz="2000" b="1" i="1" dirty="0" smtClean="0">
                <a:solidFill>
                  <a:srgbClr val="252525"/>
                </a:solidFill>
                <a:latin typeface="Times New Roman" panose="02020603050405020304" pitchFamily="18" charset="0"/>
                <a:cs typeface="Times New Roman" panose="02020603050405020304" pitchFamily="18" charset="0"/>
              </a:rPr>
              <a:t>Using </a:t>
            </a:r>
            <a:r>
              <a:rPr lang="en-US" altLang="en-US" sz="2000" b="1" i="1" dirty="0">
                <a:solidFill>
                  <a:srgbClr val="252525"/>
                </a:solidFill>
                <a:latin typeface="Times New Roman" panose="02020603050405020304" pitchFamily="18" charset="0"/>
                <a:cs typeface="Times New Roman" panose="02020603050405020304" pitchFamily="18" charset="0"/>
              </a:rPr>
              <a:t>the interactive </a:t>
            </a:r>
            <a:r>
              <a:rPr lang="en-US" altLang="en-US" sz="2000" b="1" i="1" dirty="0" smtClean="0">
                <a:solidFill>
                  <a:srgbClr val="252525"/>
                </a:solidFill>
                <a:latin typeface="Times New Roman" panose="02020603050405020304" pitchFamily="18" charset="0"/>
                <a:cs typeface="Times New Roman" panose="02020603050405020304" pitchFamily="18" charset="0"/>
              </a:rPr>
              <a:t>map:</a:t>
            </a:r>
          </a:p>
          <a:p>
            <a:pPr marL="577850" lvl="0" algn="just"/>
            <a:r>
              <a:rPr lang="en-US" altLang="en-US" sz="2000" dirty="0" smtClean="0">
                <a:solidFill>
                  <a:srgbClr val="252525"/>
                </a:solidFill>
                <a:latin typeface="Times New Roman" panose="02020603050405020304" pitchFamily="18" charset="0"/>
                <a:cs typeface="Times New Roman" panose="02020603050405020304" pitchFamily="18" charset="0"/>
              </a:rPr>
              <a:t>Click </a:t>
            </a:r>
            <a:r>
              <a:rPr lang="en-US" altLang="en-US" sz="2000" dirty="0">
                <a:solidFill>
                  <a:srgbClr val="252525"/>
                </a:solidFill>
                <a:latin typeface="Times New Roman" panose="02020603050405020304" pitchFamily="18" charset="0"/>
                <a:cs typeface="Times New Roman" panose="02020603050405020304" pitchFamily="18" charset="0"/>
              </a:rPr>
              <a:t>“zoom in” and “zoom out” buttons next to the map, or click on the map itself to zoom into the selected region. Then choose the city specific to your time zone. A red X appears and the time zone selection changes in the list below the map.</a:t>
            </a:r>
          </a:p>
          <a:p>
            <a:pPr marL="577850" lvl="0" indent="-241300" algn="just">
              <a:buFont typeface="+mj-lt"/>
              <a:buAutoNum type="arabicPeriod" startAt="2"/>
            </a:pPr>
            <a:r>
              <a:rPr lang="en-US" altLang="en-US" sz="2000" b="1" i="1" dirty="0">
                <a:solidFill>
                  <a:srgbClr val="252525"/>
                </a:solidFill>
                <a:latin typeface="Times New Roman" panose="02020603050405020304" pitchFamily="18" charset="0"/>
                <a:cs typeface="Times New Roman" panose="02020603050405020304" pitchFamily="18" charset="0"/>
              </a:rPr>
              <a:t>Use the list below the </a:t>
            </a:r>
            <a:r>
              <a:rPr lang="en-US" altLang="en-US" sz="2000" b="1" i="1" dirty="0" smtClean="0">
                <a:solidFill>
                  <a:srgbClr val="252525"/>
                </a:solidFill>
                <a:latin typeface="Times New Roman" panose="02020603050405020304" pitchFamily="18" charset="0"/>
                <a:cs typeface="Times New Roman" panose="02020603050405020304" pitchFamily="18" charset="0"/>
              </a:rPr>
              <a:t>map:</a:t>
            </a:r>
          </a:p>
          <a:p>
            <a:pPr marL="577850" lvl="0" indent="47625" algn="just"/>
            <a:r>
              <a:rPr lang="en-US" altLang="en-US" sz="2000" dirty="0">
                <a:solidFill>
                  <a:srgbClr val="252525"/>
                </a:solidFill>
                <a:latin typeface="Times New Roman" panose="02020603050405020304" pitchFamily="18" charset="0"/>
                <a:cs typeface="Times New Roman" panose="02020603050405020304" pitchFamily="18" charset="0"/>
              </a:rPr>
              <a:t>To make the selection easier, cities and countries are grouped within their specific continents. Note that non-geographic time zones have also been added to address needs in the scientific community</a:t>
            </a:r>
            <a:r>
              <a:rPr lang="en-US" altLang="en-US" sz="2000" dirty="0" smtClean="0">
                <a:solidFill>
                  <a:srgbClr val="252525"/>
                </a:solidFill>
                <a:latin typeface="Times New Roman" panose="02020603050405020304" pitchFamily="18" charset="0"/>
                <a:cs typeface="Times New Roman" panose="02020603050405020304" pitchFamily="18" charset="0"/>
              </a:rPr>
              <a:t>.</a:t>
            </a:r>
          </a:p>
          <a:p>
            <a:pPr lvl="0" algn="just"/>
            <a:r>
              <a:rPr lang="en-US" altLang="en-US" sz="2000" dirty="0" smtClean="0">
                <a:solidFill>
                  <a:srgbClr val="252525"/>
                </a:solidFill>
                <a:latin typeface="Times New Roman" panose="02020603050405020304" pitchFamily="18" charset="0"/>
                <a:cs typeface="Times New Roman" panose="02020603050405020304" pitchFamily="18" charset="0"/>
              </a:rPr>
              <a:t>If </a:t>
            </a:r>
            <a:r>
              <a:rPr lang="en-US" altLang="en-US" sz="2000" dirty="0">
                <a:solidFill>
                  <a:srgbClr val="252525"/>
                </a:solidFill>
                <a:latin typeface="Times New Roman" panose="02020603050405020304" pitchFamily="18" charset="0"/>
                <a:cs typeface="Times New Roman" panose="02020603050405020304" pitchFamily="18" charset="0"/>
              </a:rPr>
              <a:t>your system clock is set to use </a:t>
            </a:r>
            <a:r>
              <a:rPr lang="en-US" altLang="en-US" sz="2000" b="1" dirty="0" smtClean="0">
                <a:solidFill>
                  <a:srgbClr val="252525"/>
                </a:solidFill>
                <a:latin typeface="Times New Roman" panose="02020603050405020304" pitchFamily="18" charset="0"/>
                <a:cs typeface="Times New Roman" panose="02020603050405020304" pitchFamily="18" charset="0"/>
              </a:rPr>
              <a:t>UTC (</a:t>
            </a:r>
            <a:r>
              <a:rPr lang="en-US" altLang="en-US" sz="2000" b="1" dirty="0">
                <a:solidFill>
                  <a:srgbClr val="252525"/>
                </a:solidFill>
                <a:latin typeface="Times New Roman" panose="02020603050405020304" pitchFamily="18" charset="0"/>
                <a:cs typeface="Times New Roman" panose="02020603050405020304" pitchFamily="18" charset="0"/>
              </a:rPr>
              <a:t>Universal Time, </a:t>
            </a:r>
            <a:r>
              <a:rPr lang="en-US" altLang="en-US" sz="2000" b="1" dirty="0" smtClean="0">
                <a:solidFill>
                  <a:srgbClr val="252525"/>
                </a:solidFill>
                <a:latin typeface="Times New Roman" panose="02020603050405020304" pitchFamily="18" charset="0"/>
                <a:cs typeface="Times New Roman" panose="02020603050405020304" pitchFamily="18" charset="0"/>
              </a:rPr>
              <a:t>Coordinated</a:t>
            </a:r>
            <a:r>
              <a:rPr lang="en-US" altLang="en-US" sz="2000" dirty="0" smtClean="0">
                <a:solidFill>
                  <a:srgbClr val="252525"/>
                </a:solidFill>
                <a:latin typeface="Times New Roman" panose="02020603050405020304" pitchFamily="18" charset="0"/>
                <a:cs typeface="Times New Roman" panose="02020603050405020304" pitchFamily="18" charset="0"/>
              </a:rPr>
              <a:t> also </a:t>
            </a:r>
            <a:r>
              <a:rPr lang="en-US" altLang="en-US" sz="2000" dirty="0">
                <a:solidFill>
                  <a:srgbClr val="252525"/>
                </a:solidFill>
                <a:latin typeface="Times New Roman" panose="02020603050405020304" pitchFamily="18" charset="0"/>
                <a:cs typeface="Times New Roman" panose="02020603050405020304" pitchFamily="18" charset="0"/>
              </a:rPr>
              <a:t>known as </a:t>
            </a:r>
            <a:r>
              <a:rPr lang="en-US" altLang="en-US" sz="2000" b="1" dirty="0">
                <a:solidFill>
                  <a:srgbClr val="252525"/>
                </a:solidFill>
                <a:latin typeface="Times New Roman" panose="02020603050405020304" pitchFamily="18" charset="0"/>
                <a:cs typeface="Times New Roman" panose="02020603050405020304" pitchFamily="18" charset="0"/>
              </a:rPr>
              <a:t>Greenwich Mean </a:t>
            </a:r>
            <a:r>
              <a:rPr lang="en-US" altLang="en-US" sz="2000" b="1" dirty="0" smtClean="0">
                <a:solidFill>
                  <a:srgbClr val="252525"/>
                </a:solidFill>
                <a:latin typeface="Times New Roman" panose="02020603050405020304" pitchFamily="18" charset="0"/>
                <a:cs typeface="Times New Roman" panose="02020603050405020304" pitchFamily="18" charset="0"/>
              </a:rPr>
              <a:t>Time-GMT)</a:t>
            </a:r>
            <a:r>
              <a:rPr lang="en-US" altLang="en-US" sz="2000" dirty="0" smtClean="0">
                <a:solidFill>
                  <a:srgbClr val="252525"/>
                </a:solidFill>
                <a:latin typeface="Times New Roman" panose="02020603050405020304" pitchFamily="18" charset="0"/>
                <a:cs typeface="Times New Roman" panose="02020603050405020304" pitchFamily="18" charset="0"/>
              </a:rPr>
              <a:t>, </a:t>
            </a:r>
            <a:r>
              <a:rPr lang="en-US" altLang="en-US" sz="2000" dirty="0">
                <a:solidFill>
                  <a:srgbClr val="252525"/>
                </a:solidFill>
                <a:latin typeface="Times New Roman" panose="02020603050405020304" pitchFamily="18" charset="0"/>
                <a:cs typeface="Times New Roman" panose="02020603050405020304" pitchFamily="18" charset="0"/>
              </a:rPr>
              <a:t>select the System clock uses UTC option. UTC stands for the </a:t>
            </a:r>
            <a:r>
              <a:rPr lang="en-US" altLang="en-US" sz="2000" dirty="0" smtClean="0">
                <a:solidFill>
                  <a:srgbClr val="252525"/>
                </a:solidFill>
                <a:latin typeface="Times New Roman" panose="02020603050405020304" pitchFamily="18" charset="0"/>
                <a:cs typeface="Times New Roman" panose="02020603050405020304" pitchFamily="18" charset="0"/>
              </a:rPr>
              <a:t>, Other </a:t>
            </a:r>
            <a:r>
              <a:rPr lang="en-US" altLang="en-US" sz="2000" dirty="0">
                <a:solidFill>
                  <a:srgbClr val="252525"/>
                </a:solidFill>
                <a:latin typeface="Times New Roman" panose="02020603050405020304" pitchFamily="18" charset="0"/>
                <a:cs typeface="Times New Roman" panose="02020603050405020304" pitchFamily="18" charset="0"/>
              </a:rPr>
              <a:t>time zones are determined by adding or subtracting from the UTC time.</a:t>
            </a:r>
          </a:p>
          <a:p>
            <a:pPr lvl="0"/>
            <a:r>
              <a:rPr lang="en-US" altLang="en-US" sz="2000" i="1" dirty="0" smtClean="0">
                <a:solidFill>
                  <a:srgbClr val="252525"/>
                </a:solidFill>
                <a:latin typeface="Times New Roman" panose="02020603050405020304" pitchFamily="18" charset="0"/>
                <a:cs typeface="Times New Roman" panose="02020603050405020304" pitchFamily="18" charset="0"/>
              </a:rPr>
              <a:t>	Click</a:t>
            </a:r>
            <a:r>
              <a:rPr lang="en-US" altLang="en-US" sz="2000" i="1" dirty="0">
                <a:solidFill>
                  <a:srgbClr val="252525"/>
                </a:solidFill>
                <a:latin typeface="Times New Roman" panose="02020603050405020304" pitchFamily="18" charset="0"/>
                <a:cs typeface="Times New Roman" panose="02020603050405020304" pitchFamily="18" charset="0"/>
              </a:rPr>
              <a:t> OK to apply the changes and exit the program</a:t>
            </a:r>
            <a:r>
              <a:rPr lang="en-US" altLang="en-US" sz="2000" i="1" dirty="0" smtClean="0">
                <a:solidFill>
                  <a:srgbClr val="252525"/>
                </a:solidFill>
                <a:latin typeface="Times New Roman" panose="02020603050405020304" pitchFamily="18" charset="0"/>
                <a:cs typeface="Times New Roman" panose="02020603050405020304" pitchFamily="18" charset="0"/>
              </a:rPr>
              <a:t>.</a:t>
            </a:r>
            <a:endParaRPr lang="en-US" altLang="en-US" sz="2000" dirty="0" smtClean="0">
              <a:solidFill>
                <a:srgbClr val="252525"/>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553" y="2102639"/>
            <a:ext cx="4181277" cy="3762357"/>
          </a:xfrm>
          <a:prstGeom prst="rect">
            <a:avLst/>
          </a:prstGeom>
          <a:ln w="127000" cap="rnd">
            <a:solidFill>
              <a:srgbClr val="FFFFFF"/>
            </a:solidFill>
          </a:ln>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37474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14</a:t>
            </a:fld>
            <a:endParaRPr lang="en-IN" dirty="0"/>
          </a:p>
        </p:txBody>
      </p:sp>
      <p:sp>
        <p:nvSpPr>
          <p:cNvPr id="5" name="Rectangle 4"/>
          <p:cNvSpPr/>
          <p:nvPr/>
        </p:nvSpPr>
        <p:spPr>
          <a:xfrm>
            <a:off x="392779" y="978306"/>
            <a:ext cx="11383951" cy="5355312"/>
          </a:xfrm>
          <a:prstGeom prst="rect">
            <a:avLst/>
          </a:prstGeom>
        </p:spPr>
        <p:txBody>
          <a:bodyPr wrap="square">
            <a:spAutoFit/>
          </a:bodyPr>
          <a:lstStyle/>
          <a:p>
            <a:pPr marL="171450" lvl="6" algn="just">
              <a:lnSpc>
                <a:spcPct val="150000"/>
              </a:lnSpc>
            </a:pPr>
            <a:r>
              <a:rPr lang="en-US" sz="2100" dirty="0">
                <a:latin typeface="Times New Roman" panose="02020603050405020304" pitchFamily="18" charset="0"/>
                <a:cs typeface="Times New Roman" panose="02020603050405020304" pitchFamily="18" charset="0"/>
              </a:rPr>
              <a:t>In case your system does not have the </a:t>
            </a:r>
            <a:r>
              <a:rPr lang="en-US" sz="2100" b="1" dirty="0">
                <a:latin typeface="Times New Roman" panose="02020603050405020304" pitchFamily="18" charset="0"/>
                <a:cs typeface="Times New Roman" panose="02020603050405020304" pitchFamily="18" charset="0"/>
              </a:rPr>
              <a:t>Date/Time Properties</a:t>
            </a:r>
            <a:r>
              <a:rPr lang="en-US" sz="2100" dirty="0">
                <a:latin typeface="Times New Roman" panose="02020603050405020304" pitchFamily="18" charset="0"/>
                <a:cs typeface="Times New Roman" panose="02020603050405020304" pitchFamily="18" charset="0"/>
              </a:rPr>
              <a:t> tool installed, or the X Window Server is not running, you will have to change the system date and time on the command line. Note that in order to perform actions described in this section, you have to be logged in as a</a:t>
            </a:r>
            <a:r>
              <a:rPr lang="en-US" sz="2100" b="1" dirty="0">
                <a:latin typeface="Times New Roman" panose="02020603050405020304" pitchFamily="18" charset="0"/>
                <a:cs typeface="Times New Roman" panose="02020603050405020304" pitchFamily="18" charset="0"/>
              </a:rPr>
              <a:t> S</a:t>
            </a:r>
            <a:r>
              <a:rPr lang="en-US" sz="2100" b="1" dirty="0" smtClean="0">
                <a:latin typeface="Times New Roman" panose="02020603050405020304" pitchFamily="18" charset="0"/>
                <a:cs typeface="Times New Roman" panose="02020603050405020304" pitchFamily="18" charset="0"/>
              </a:rPr>
              <a:t>uper User:</a:t>
            </a:r>
          </a:p>
          <a:p>
            <a:pPr marL="171450" lvl="6" indent="1543050" algn="just"/>
            <a:r>
              <a:rPr lang="en-IN" sz="2100" b="1" dirty="0" smtClean="0">
                <a:latin typeface="Times New Roman" panose="02020603050405020304" pitchFamily="18" charset="0"/>
                <a:cs typeface="Times New Roman" panose="02020603050405020304" pitchFamily="18" charset="0"/>
              </a:rPr>
              <a:t>		~]$ </a:t>
            </a:r>
            <a:r>
              <a:rPr lang="en-IN" sz="2100" b="1" dirty="0" err="1">
                <a:latin typeface="Times New Roman" panose="02020603050405020304" pitchFamily="18" charset="0"/>
                <a:cs typeface="Times New Roman" panose="02020603050405020304" pitchFamily="18" charset="0"/>
              </a:rPr>
              <a:t>su</a:t>
            </a:r>
            <a:r>
              <a:rPr lang="en-IN" sz="2100" b="1" dirty="0">
                <a:latin typeface="Times New Roman" panose="02020603050405020304" pitchFamily="18" charset="0"/>
                <a:cs typeface="Times New Roman" panose="02020603050405020304" pitchFamily="18" charset="0"/>
              </a:rPr>
              <a:t> -</a:t>
            </a:r>
          </a:p>
          <a:p>
            <a:pPr marL="171450" lvl="6" indent="1543050" algn="just"/>
            <a:r>
              <a:rPr lang="en-IN" sz="2100" b="1" dirty="0" smtClean="0">
                <a:latin typeface="Times New Roman" panose="02020603050405020304" pitchFamily="18" charset="0"/>
                <a:cs typeface="Times New Roman" panose="02020603050405020304" pitchFamily="18" charset="0"/>
              </a:rPr>
              <a:t>		Password:</a:t>
            </a:r>
          </a:p>
          <a:p>
            <a:pPr marL="171450" lvl="6" algn="just"/>
            <a:r>
              <a:rPr lang="en-US" sz="2100" b="1" i="1" dirty="0" smtClean="0">
                <a:solidFill>
                  <a:schemeClr val="accent1">
                    <a:lumMod val="50000"/>
                  </a:schemeClr>
                </a:solidFill>
                <a:latin typeface="Times New Roman" panose="02020603050405020304" pitchFamily="18" charset="0"/>
                <a:cs typeface="Times New Roman" panose="02020603050405020304" pitchFamily="18" charset="0"/>
              </a:rPr>
              <a:t>Date </a:t>
            </a:r>
            <a:r>
              <a:rPr lang="en-US" sz="2100" b="1" i="1" dirty="0">
                <a:solidFill>
                  <a:schemeClr val="accent1">
                    <a:lumMod val="50000"/>
                  </a:schemeClr>
                </a:solidFill>
                <a:latin typeface="Times New Roman" panose="02020603050405020304" pitchFamily="18" charset="0"/>
                <a:cs typeface="Times New Roman" panose="02020603050405020304" pitchFamily="18" charset="0"/>
              </a:rPr>
              <a:t>and Time </a:t>
            </a:r>
            <a:r>
              <a:rPr lang="en-US" sz="2100" b="1" i="1" dirty="0" smtClean="0">
                <a:solidFill>
                  <a:schemeClr val="accent1">
                    <a:lumMod val="50000"/>
                  </a:schemeClr>
                </a:solidFill>
                <a:latin typeface="Times New Roman" panose="02020603050405020304" pitchFamily="18" charset="0"/>
                <a:cs typeface="Times New Roman" panose="02020603050405020304" pitchFamily="18" charset="0"/>
              </a:rPr>
              <a:t>Setup: </a:t>
            </a:r>
            <a:r>
              <a:rPr lang="en-US" sz="2100" dirty="0" smtClean="0">
                <a:latin typeface="Times New Roman" panose="02020603050405020304" pitchFamily="18" charset="0"/>
                <a:cs typeface="Times New Roman" panose="02020603050405020304" pitchFamily="18" charset="0"/>
              </a:rPr>
              <a:t>The </a:t>
            </a:r>
            <a:r>
              <a:rPr lang="en-US" sz="2100" dirty="0">
                <a:latin typeface="Times New Roman" panose="02020603050405020304" pitchFamily="18" charset="0"/>
                <a:cs typeface="Times New Roman" panose="02020603050405020304" pitchFamily="18" charset="0"/>
              </a:rPr>
              <a:t>date command allows the </a:t>
            </a:r>
            <a:r>
              <a:rPr lang="en-US" sz="2100" b="1" dirty="0" smtClean="0">
                <a:latin typeface="Times New Roman" panose="02020603050405020304" pitchFamily="18" charset="0"/>
                <a:cs typeface="Times New Roman" panose="02020603050405020304" pitchFamily="18" charset="0"/>
              </a:rPr>
              <a:t>Super User</a:t>
            </a:r>
            <a:r>
              <a:rPr lang="en-US" sz="2100" dirty="0" smtClean="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to set the system date and time manually</a:t>
            </a:r>
            <a:r>
              <a:rPr lang="en-US" sz="2100" dirty="0" smtClean="0">
                <a:latin typeface="Times New Roman" panose="02020603050405020304" pitchFamily="18" charset="0"/>
                <a:cs typeface="Times New Roman" panose="02020603050405020304" pitchFamily="18" charset="0"/>
              </a:rPr>
              <a:t>:</a:t>
            </a:r>
          </a:p>
          <a:p>
            <a:pPr marL="628650" lvl="6" indent="-457200" algn="just">
              <a:lnSpc>
                <a:spcPct val="200000"/>
              </a:lnSpc>
              <a:buFont typeface="+mj-lt"/>
              <a:buAutoNum type="arabicPeriod"/>
            </a:pPr>
            <a:r>
              <a:rPr lang="en-US" sz="2200" b="1" dirty="0" smtClean="0">
                <a:solidFill>
                  <a:schemeClr val="accent5">
                    <a:lumMod val="50000"/>
                  </a:schemeClr>
                </a:solidFill>
                <a:latin typeface="Times New Roman" panose="02020603050405020304" pitchFamily="18" charset="0"/>
                <a:cs typeface="Times New Roman" panose="02020603050405020304" pitchFamily="18" charset="0"/>
              </a:rPr>
              <a:t>Change </a:t>
            </a:r>
            <a:r>
              <a:rPr lang="en-US" sz="2200" b="1" dirty="0">
                <a:solidFill>
                  <a:schemeClr val="accent5">
                    <a:lumMod val="50000"/>
                  </a:schemeClr>
                </a:solidFill>
                <a:latin typeface="Times New Roman" panose="02020603050405020304" pitchFamily="18" charset="0"/>
                <a:cs typeface="Times New Roman" panose="02020603050405020304" pitchFamily="18" charset="0"/>
              </a:rPr>
              <a:t>the current </a:t>
            </a:r>
            <a:r>
              <a:rPr lang="en-US" sz="2200" b="1" dirty="0" smtClean="0">
                <a:solidFill>
                  <a:schemeClr val="accent5">
                    <a:lumMod val="50000"/>
                  </a:schemeClr>
                </a:solidFill>
                <a:latin typeface="Times New Roman" panose="02020603050405020304" pitchFamily="18" charset="0"/>
                <a:cs typeface="Times New Roman" panose="02020603050405020304" pitchFamily="18" charset="0"/>
              </a:rPr>
              <a:t>date</a:t>
            </a:r>
          </a:p>
          <a:p>
            <a:pPr marL="171450" lvl="6" algn="just"/>
            <a:r>
              <a:rPr lang="en-US" sz="2100" dirty="0" smtClean="0">
                <a:latin typeface="Times New Roman" panose="02020603050405020304" pitchFamily="18" charset="0"/>
                <a:cs typeface="Times New Roman" panose="02020603050405020304" pitchFamily="18" charset="0"/>
              </a:rPr>
              <a:t>Type </a:t>
            </a:r>
            <a:r>
              <a:rPr lang="en-US" sz="2100" dirty="0">
                <a:latin typeface="Times New Roman" panose="02020603050405020304" pitchFamily="18" charset="0"/>
                <a:cs typeface="Times New Roman" panose="02020603050405020304" pitchFamily="18" charset="0"/>
              </a:rPr>
              <a:t>the command in the following form at a shell prompt, replacing the YYYY with a four-digit year, MM with a two-digit month, and DD with a two-digit day of the month</a:t>
            </a:r>
            <a:r>
              <a:rPr lang="en-US" sz="2100" dirty="0" smtClean="0">
                <a:latin typeface="Times New Roman" panose="02020603050405020304" pitchFamily="18" charset="0"/>
                <a:cs typeface="Times New Roman" panose="02020603050405020304" pitchFamily="18" charset="0"/>
              </a:rPr>
              <a:t>:</a:t>
            </a:r>
          </a:p>
          <a:p>
            <a:pPr marL="719138" lvl="6" indent="17463" algn="just"/>
            <a:r>
              <a:rPr lang="en-IN" sz="2100" b="1" dirty="0" smtClean="0">
                <a:latin typeface="Times New Roman" panose="02020603050405020304" pitchFamily="18" charset="0"/>
                <a:cs typeface="Times New Roman" panose="02020603050405020304" pitchFamily="18" charset="0"/>
              </a:rPr>
              <a:t>				~]# </a:t>
            </a:r>
            <a:r>
              <a:rPr lang="en-IN" sz="2100" b="1" dirty="0">
                <a:latin typeface="Times New Roman" panose="02020603050405020304" pitchFamily="18" charset="0"/>
                <a:cs typeface="Times New Roman" panose="02020603050405020304" pitchFamily="18" charset="0"/>
              </a:rPr>
              <a:t>date +%D -s </a:t>
            </a:r>
            <a:r>
              <a:rPr lang="en-IN" sz="2100" b="1" dirty="0" smtClean="0">
                <a:latin typeface="Times New Roman" panose="02020603050405020304" pitchFamily="18" charset="0"/>
                <a:cs typeface="Times New Roman" panose="02020603050405020304" pitchFamily="18" charset="0"/>
              </a:rPr>
              <a:t>YYYY-MM-DD</a:t>
            </a:r>
          </a:p>
          <a:p>
            <a:pPr marL="719138" lvl="6" indent="17463" algn="just"/>
            <a:endParaRPr lang="en-IN" sz="1050" b="1" dirty="0" smtClean="0">
              <a:latin typeface="Times New Roman" panose="02020603050405020304" pitchFamily="18" charset="0"/>
              <a:cs typeface="Times New Roman" panose="02020603050405020304" pitchFamily="18" charset="0"/>
            </a:endParaRPr>
          </a:p>
          <a:p>
            <a:pPr marL="719138" lvl="6" indent="-547688" algn="just"/>
            <a:r>
              <a:rPr lang="en-US" sz="2100" dirty="0" smtClean="0">
                <a:latin typeface="Times New Roman" panose="02020603050405020304" pitchFamily="18" charset="0"/>
                <a:cs typeface="Times New Roman" panose="02020603050405020304" pitchFamily="18" charset="0"/>
              </a:rPr>
              <a:t>For </a:t>
            </a:r>
            <a:r>
              <a:rPr lang="en-US" sz="2100" dirty="0">
                <a:latin typeface="Times New Roman" panose="02020603050405020304" pitchFamily="18" charset="0"/>
                <a:cs typeface="Times New Roman" panose="02020603050405020304" pitchFamily="18" charset="0"/>
              </a:rPr>
              <a:t>example, to set the date to 2 June 2010, type:</a:t>
            </a:r>
          </a:p>
          <a:p>
            <a:pPr marL="719138" lvl="6" indent="17463" algn="just"/>
            <a:r>
              <a:rPr lang="en-IN" sz="2100" b="1" dirty="0" smtClean="0">
                <a:latin typeface="Times New Roman" panose="02020603050405020304" pitchFamily="18" charset="0"/>
                <a:cs typeface="Times New Roman" panose="02020603050405020304" pitchFamily="18" charset="0"/>
              </a:rPr>
              <a:t>				~]# </a:t>
            </a:r>
            <a:r>
              <a:rPr lang="en-IN" sz="2100" b="1" dirty="0">
                <a:latin typeface="Times New Roman" panose="02020603050405020304" pitchFamily="18" charset="0"/>
                <a:cs typeface="Times New Roman" panose="02020603050405020304" pitchFamily="18" charset="0"/>
              </a:rPr>
              <a:t>date +%D -s </a:t>
            </a:r>
            <a:r>
              <a:rPr lang="en-IN" sz="2100" b="1" dirty="0" smtClean="0">
                <a:latin typeface="Times New Roman" panose="02020603050405020304" pitchFamily="18" charset="0"/>
                <a:cs typeface="Times New Roman" panose="02020603050405020304" pitchFamily="18" charset="0"/>
              </a:rPr>
              <a:t>2010-06-02</a:t>
            </a:r>
            <a:endParaRPr lang="en-IN" sz="2100" b="1" dirty="0">
              <a:latin typeface="Times New Roman" panose="02020603050405020304" pitchFamily="18" charset="0"/>
              <a:cs typeface="Times New Roman" panose="02020603050405020304" pitchFamily="18" charset="0"/>
            </a:endParaRPr>
          </a:p>
        </p:txBody>
      </p:sp>
      <p:sp>
        <p:nvSpPr>
          <p:cNvPr id="6" name="Rectangle 5"/>
          <p:cNvSpPr/>
          <p:nvPr/>
        </p:nvSpPr>
        <p:spPr>
          <a:xfrm>
            <a:off x="507077" y="361679"/>
            <a:ext cx="10248181" cy="461665"/>
          </a:xfrm>
          <a:prstGeom prst="rect">
            <a:avLst/>
          </a:prstGeom>
        </p:spPr>
        <p:txBody>
          <a:bodyPr wrap="square">
            <a:spAutoFit/>
          </a:bodyPr>
          <a:lstStyle/>
          <a:p>
            <a:pPr marL="12700">
              <a:defRPr/>
            </a:pPr>
            <a:r>
              <a:rPr lang="en-US" sz="2400" b="1" spc="-20" dirty="0">
                <a:latin typeface="Helvetica" panose="020B0604020202020204" pitchFamily="2" charset="0"/>
                <a:cs typeface="Arial" panose="020B0604020202020204" pitchFamily="34" charset="0"/>
              </a:rPr>
              <a:t>Date and time </a:t>
            </a:r>
            <a:r>
              <a:rPr lang="en-US" sz="2400" b="1" spc="-20" dirty="0" smtClean="0">
                <a:latin typeface="Helvetica" panose="020B0604020202020204" pitchFamily="2" charset="0"/>
                <a:cs typeface="Arial" panose="020B0604020202020204" pitchFamily="34" charset="0"/>
              </a:rPr>
              <a:t>configuration: </a:t>
            </a:r>
            <a:r>
              <a:rPr lang="en-US" altLang="en-US" sz="2400" b="1" dirty="0">
                <a:solidFill>
                  <a:srgbClr val="252525"/>
                </a:solidFill>
                <a:latin typeface="Times New Roman" panose="02020603050405020304" pitchFamily="18" charset="0"/>
                <a:cs typeface="Times New Roman" panose="02020603050405020304" pitchFamily="18" charset="0"/>
              </a:rPr>
              <a:t>Command </a:t>
            </a:r>
            <a:r>
              <a:rPr lang="en-US" altLang="en-US" sz="2400" b="1" dirty="0" smtClean="0">
                <a:solidFill>
                  <a:srgbClr val="252525"/>
                </a:solidFill>
                <a:latin typeface="Times New Roman" panose="02020603050405020304" pitchFamily="18" charset="0"/>
                <a:cs typeface="Times New Roman" panose="02020603050405020304" pitchFamily="18" charset="0"/>
              </a:rPr>
              <a:t>Line</a:t>
            </a:r>
            <a:endParaRPr lang="en-US" altLang="en-US" sz="2400" b="1" dirty="0">
              <a:solidFill>
                <a:srgbClr val="252525"/>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207032" y="930792"/>
            <a:ext cx="11551829" cy="1088669"/>
          </a:xfrm>
          <a:prstGeom prst="rect">
            <a:avLst/>
          </a:prstGeom>
          <a:noFill/>
          <a:ln>
            <a:noFill/>
          </a:ln>
          <a:effectLst/>
        </p:spPr>
        <p:txBody>
          <a:bodyPr vert="horz" wrap="square" lIns="91440" tIns="0" rIns="9144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600" b="1" i="1" dirty="0" smtClean="0">
              <a:solidFill>
                <a:srgbClr val="252525"/>
              </a:solidFill>
              <a:latin typeface="Times New Roman" panose="02020603050405020304" pitchFamily="18" charset="0"/>
              <a:cs typeface="Times New Roman" panose="02020603050405020304" pitchFamily="18" charset="0"/>
            </a:endParaRPr>
          </a:p>
          <a:p>
            <a:pPr algn="ctr"/>
            <a:endParaRPr lang="en-US" altLang="en-US" sz="2600" b="1" i="1" dirty="0" smtClean="0">
              <a:solidFill>
                <a:srgbClr val="252525"/>
              </a:solidFill>
              <a:latin typeface="Times New Roman" panose="02020603050405020304" pitchFamily="18" charset="0"/>
              <a:cs typeface="Times New Roman" panose="02020603050405020304" pitchFamily="18" charset="0"/>
            </a:endParaRPr>
          </a:p>
        </p:txBody>
      </p:sp>
      <p:sp>
        <p:nvSpPr>
          <p:cNvPr id="10" name="AutoShape 7" descr="Authentication Qu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Authentication Que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97969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15</a:t>
            </a:fld>
            <a:endParaRPr lang="en-IN" dirty="0"/>
          </a:p>
        </p:txBody>
      </p:sp>
      <p:sp>
        <p:nvSpPr>
          <p:cNvPr id="5" name="Rectangle 4"/>
          <p:cNvSpPr/>
          <p:nvPr/>
        </p:nvSpPr>
        <p:spPr>
          <a:xfrm>
            <a:off x="460375" y="1107584"/>
            <a:ext cx="11237253" cy="5493812"/>
          </a:xfrm>
          <a:prstGeom prst="rect">
            <a:avLst/>
          </a:prstGeom>
        </p:spPr>
        <p:txBody>
          <a:bodyPr wrap="square">
            <a:spAutoFit/>
          </a:bodyPr>
          <a:lstStyle/>
          <a:p>
            <a:pPr marL="628650" lvl="6" indent="-457200" algn="just">
              <a:lnSpc>
                <a:spcPct val="150000"/>
              </a:lnSpc>
              <a:buFont typeface="+mj-lt"/>
              <a:buAutoNum type="arabicPeriod" startAt="2"/>
            </a:pPr>
            <a:r>
              <a:rPr lang="en-US" sz="2400" b="1" dirty="0">
                <a:solidFill>
                  <a:schemeClr val="accent5">
                    <a:lumMod val="50000"/>
                  </a:schemeClr>
                </a:solidFill>
                <a:latin typeface="Times New Roman" panose="02020603050405020304" pitchFamily="18" charset="0"/>
                <a:cs typeface="Times New Roman" panose="02020603050405020304" pitchFamily="18" charset="0"/>
              </a:rPr>
              <a:t>Change the current </a:t>
            </a: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time</a:t>
            </a:r>
          </a:p>
          <a:p>
            <a:pPr marL="171450" lvl="6" algn="just"/>
            <a:r>
              <a:rPr lang="en-US" sz="2100" dirty="0" smtClean="0">
                <a:latin typeface="Times New Roman" panose="02020603050405020304" pitchFamily="18" charset="0"/>
                <a:cs typeface="Times New Roman" panose="02020603050405020304" pitchFamily="18" charset="0"/>
              </a:rPr>
              <a:t>Use </a:t>
            </a:r>
            <a:r>
              <a:rPr lang="en-US" sz="2100" dirty="0">
                <a:latin typeface="Times New Roman" panose="02020603050405020304" pitchFamily="18" charset="0"/>
                <a:cs typeface="Times New Roman" panose="02020603050405020304" pitchFamily="18" charset="0"/>
              </a:rPr>
              <a:t>the following command, where HH stands for an hour, MM is a minute, and SS is a second, all typed in a two-digit form</a:t>
            </a:r>
            <a:r>
              <a:rPr lang="en-US" sz="2100" dirty="0" smtClean="0">
                <a:latin typeface="Times New Roman" panose="02020603050405020304" pitchFamily="18" charset="0"/>
                <a:cs typeface="Times New Roman" panose="02020603050405020304" pitchFamily="18" charset="0"/>
              </a:rPr>
              <a:t>:</a:t>
            </a:r>
          </a:p>
          <a:p>
            <a:pPr marL="171450" lvl="6" indent="854075" algn="just"/>
            <a:r>
              <a:rPr lang="en-IN" sz="2100" b="1" dirty="0" smtClean="0">
                <a:latin typeface="Times New Roman" panose="02020603050405020304" pitchFamily="18" charset="0"/>
                <a:cs typeface="Times New Roman" panose="02020603050405020304" pitchFamily="18" charset="0"/>
              </a:rPr>
              <a:t>		~]# </a:t>
            </a:r>
            <a:r>
              <a:rPr lang="en-IN" sz="2100" b="1" dirty="0">
                <a:latin typeface="Times New Roman" panose="02020603050405020304" pitchFamily="18" charset="0"/>
                <a:cs typeface="Times New Roman" panose="02020603050405020304" pitchFamily="18" charset="0"/>
              </a:rPr>
              <a:t>date +%T -s </a:t>
            </a:r>
            <a:r>
              <a:rPr lang="en-IN" sz="2100" b="1" dirty="0" smtClean="0">
                <a:latin typeface="Times New Roman" panose="02020603050405020304" pitchFamily="18" charset="0"/>
                <a:cs typeface="Times New Roman" panose="02020603050405020304" pitchFamily="18" charset="0"/>
              </a:rPr>
              <a:t>HH:MM:SS</a:t>
            </a:r>
          </a:p>
          <a:p>
            <a:pPr marL="171450" lvl="6" algn="just"/>
            <a:endParaRPr lang="en-IN" sz="2100" b="1" dirty="0">
              <a:latin typeface="Times New Roman" panose="02020603050405020304" pitchFamily="18" charset="0"/>
              <a:cs typeface="Times New Roman" panose="02020603050405020304" pitchFamily="18" charset="0"/>
            </a:endParaRPr>
          </a:p>
          <a:p>
            <a:pPr marL="171450" lvl="6" algn="just"/>
            <a:r>
              <a:rPr lang="en-US" sz="2100" dirty="0">
                <a:latin typeface="Times New Roman" panose="02020603050405020304" pitchFamily="18" charset="0"/>
                <a:cs typeface="Times New Roman" panose="02020603050405020304" pitchFamily="18" charset="0"/>
              </a:rPr>
              <a:t>If your system clock is set to use UTC (Coordinated Universal Time), add the following option: </a:t>
            </a:r>
            <a:endParaRPr lang="en-US" sz="2100" dirty="0" smtClean="0">
              <a:latin typeface="Times New Roman" panose="02020603050405020304" pitchFamily="18" charset="0"/>
              <a:cs typeface="Times New Roman" panose="02020603050405020304" pitchFamily="18" charset="0"/>
            </a:endParaRPr>
          </a:p>
          <a:p>
            <a:pPr marL="171450" lvl="6" indent="809625" algn="just"/>
            <a:r>
              <a:rPr lang="en-US" sz="2100" b="1" dirty="0" smtClean="0">
                <a:latin typeface="Times New Roman" panose="02020603050405020304" pitchFamily="18" charset="0"/>
                <a:cs typeface="Times New Roman" panose="02020603050405020304" pitchFamily="18" charset="0"/>
              </a:rPr>
              <a:t>		~]# </a:t>
            </a:r>
            <a:r>
              <a:rPr lang="en-US" sz="2100" b="1" dirty="0">
                <a:latin typeface="Times New Roman" panose="02020603050405020304" pitchFamily="18" charset="0"/>
                <a:cs typeface="Times New Roman" panose="02020603050405020304" pitchFamily="18" charset="0"/>
              </a:rPr>
              <a:t>date +%T -s HH:MM:SS </a:t>
            </a:r>
            <a:r>
              <a:rPr lang="en-US" sz="2100" b="1" dirty="0" smtClean="0">
                <a:latin typeface="Times New Roman" panose="02020603050405020304" pitchFamily="18" charset="0"/>
                <a:cs typeface="Times New Roman" panose="02020603050405020304" pitchFamily="18" charset="0"/>
              </a:rPr>
              <a:t>–u</a:t>
            </a:r>
          </a:p>
          <a:p>
            <a:pPr marL="171450" lvl="6" indent="809625" algn="just"/>
            <a:endParaRPr lang="en-US" sz="2100" b="1" dirty="0">
              <a:latin typeface="Times New Roman" panose="02020603050405020304" pitchFamily="18" charset="0"/>
              <a:cs typeface="Times New Roman" panose="02020603050405020304" pitchFamily="18" charset="0"/>
            </a:endParaRPr>
          </a:p>
          <a:p>
            <a:pPr marL="171450" lvl="6" algn="just"/>
            <a:r>
              <a:rPr lang="en-US" altLang="en-US" sz="2100" dirty="0">
                <a:latin typeface="Times New Roman" panose="02020603050405020304" pitchFamily="18" charset="0"/>
                <a:cs typeface="Times New Roman" panose="02020603050405020304" pitchFamily="18" charset="0"/>
              </a:rPr>
              <a:t>For instance, to set the system clock to 11:26 PM using the UTC, type: </a:t>
            </a:r>
            <a:endParaRPr lang="en-US" altLang="en-US" sz="2100" dirty="0" smtClean="0">
              <a:latin typeface="Times New Roman" panose="02020603050405020304" pitchFamily="18" charset="0"/>
              <a:cs typeface="Times New Roman" panose="02020603050405020304" pitchFamily="18" charset="0"/>
            </a:endParaRPr>
          </a:p>
          <a:p>
            <a:pPr marL="171450" lvl="6" indent="742950" algn="just"/>
            <a:r>
              <a:rPr lang="en-US" altLang="en-US" sz="2100" b="1" dirty="0" smtClean="0">
                <a:latin typeface="Times New Roman" panose="02020603050405020304" pitchFamily="18" charset="0"/>
                <a:cs typeface="Times New Roman" panose="02020603050405020304" pitchFamily="18" charset="0"/>
              </a:rPr>
              <a:t>		~]# </a:t>
            </a:r>
            <a:r>
              <a:rPr lang="en-US" altLang="en-US" sz="2100" b="1" dirty="0">
                <a:latin typeface="Times New Roman" panose="02020603050405020304" pitchFamily="18" charset="0"/>
                <a:cs typeface="Times New Roman" panose="02020603050405020304" pitchFamily="18" charset="0"/>
              </a:rPr>
              <a:t>date +%T -s 23:26:00 -u</a:t>
            </a:r>
          </a:p>
          <a:p>
            <a:pPr marL="171450" lvl="6" indent="809625" algn="just"/>
            <a:endParaRPr lang="en-US" sz="2100" b="1" dirty="0">
              <a:latin typeface="Times New Roman" panose="02020603050405020304" pitchFamily="18" charset="0"/>
              <a:cs typeface="Times New Roman" panose="02020603050405020304" pitchFamily="18" charset="0"/>
            </a:endParaRPr>
          </a:p>
          <a:p>
            <a:pPr marL="171450" lvl="6" indent="6350" algn="just"/>
            <a:r>
              <a:rPr lang="en-US" sz="2100" dirty="0">
                <a:latin typeface="Times New Roman" panose="02020603050405020304" pitchFamily="18" charset="0"/>
                <a:cs typeface="Times New Roman" panose="02020603050405020304" pitchFamily="18" charset="0"/>
              </a:rPr>
              <a:t>You can check your current settings by typing </a:t>
            </a:r>
            <a:r>
              <a:rPr lang="en-US" sz="2100" dirty="0" smtClean="0">
                <a:latin typeface="Times New Roman" panose="02020603050405020304" pitchFamily="18" charset="0"/>
                <a:cs typeface="Times New Roman" panose="02020603050405020304" pitchFamily="18" charset="0"/>
              </a:rPr>
              <a:t>date without </a:t>
            </a:r>
            <a:r>
              <a:rPr lang="en-US" sz="2100" dirty="0">
                <a:latin typeface="Times New Roman" panose="02020603050405020304" pitchFamily="18" charset="0"/>
                <a:cs typeface="Times New Roman" panose="02020603050405020304" pitchFamily="18" charset="0"/>
              </a:rPr>
              <a:t>any additional argument</a:t>
            </a:r>
            <a:r>
              <a:rPr lang="en-US" sz="2100" dirty="0" smtClean="0">
                <a:latin typeface="Times New Roman" panose="02020603050405020304" pitchFamily="18" charset="0"/>
                <a:cs typeface="Times New Roman" panose="02020603050405020304" pitchFamily="18" charset="0"/>
              </a:rPr>
              <a:t>:</a:t>
            </a:r>
          </a:p>
          <a:p>
            <a:pPr marL="171450" lvl="6" indent="6350" algn="just"/>
            <a:endParaRPr lang="en-US" sz="2100" dirty="0">
              <a:latin typeface="Times New Roman" panose="02020603050405020304" pitchFamily="18" charset="0"/>
              <a:cs typeface="Times New Roman" panose="02020603050405020304" pitchFamily="18" charset="0"/>
            </a:endParaRPr>
          </a:p>
          <a:p>
            <a:pPr marL="171450" lvl="6" indent="6350" algn="just"/>
            <a:r>
              <a:rPr lang="en-US" sz="2100" dirty="0">
                <a:latin typeface="Times New Roman" panose="02020603050405020304" pitchFamily="18" charset="0"/>
                <a:cs typeface="Times New Roman" panose="02020603050405020304" pitchFamily="18" charset="0"/>
              </a:rPr>
              <a:t>Example 2.1. Displaying the current date and </a:t>
            </a:r>
            <a:r>
              <a:rPr lang="en-US" sz="2100" dirty="0" smtClean="0">
                <a:latin typeface="Times New Roman" panose="02020603050405020304" pitchFamily="18" charset="0"/>
                <a:cs typeface="Times New Roman" panose="02020603050405020304" pitchFamily="18" charset="0"/>
              </a:rPr>
              <a:t>time</a:t>
            </a:r>
          </a:p>
          <a:p>
            <a:pPr marL="171450" lvl="6" indent="742950" algn="just"/>
            <a:r>
              <a:rPr lang="en-US" sz="2100" b="1" dirty="0" smtClean="0">
                <a:latin typeface="Times New Roman" panose="02020603050405020304" pitchFamily="18" charset="0"/>
                <a:cs typeface="Times New Roman" panose="02020603050405020304" pitchFamily="18" charset="0"/>
              </a:rPr>
              <a:t>		~]$ </a:t>
            </a:r>
            <a:r>
              <a:rPr lang="en-US" sz="2100" b="1" dirty="0">
                <a:latin typeface="Times New Roman" panose="02020603050405020304" pitchFamily="18" charset="0"/>
                <a:cs typeface="Times New Roman" panose="02020603050405020304" pitchFamily="18" charset="0"/>
              </a:rPr>
              <a:t>date</a:t>
            </a:r>
          </a:p>
          <a:p>
            <a:pPr marL="171450" lvl="6" indent="742950" algn="just"/>
            <a:r>
              <a:rPr lang="en-US" sz="2100" b="1" dirty="0" smtClean="0">
                <a:latin typeface="Times New Roman" panose="02020603050405020304" pitchFamily="18" charset="0"/>
                <a:cs typeface="Times New Roman" panose="02020603050405020304" pitchFamily="18" charset="0"/>
              </a:rPr>
              <a:t>		Wed </a:t>
            </a:r>
            <a:r>
              <a:rPr lang="en-US" sz="2100" b="1" dirty="0">
                <a:latin typeface="Times New Roman" panose="02020603050405020304" pitchFamily="18" charset="0"/>
                <a:cs typeface="Times New Roman" panose="02020603050405020304" pitchFamily="18" charset="0"/>
              </a:rPr>
              <a:t>Jun  2 11:58:48 CEST </a:t>
            </a:r>
            <a:r>
              <a:rPr lang="en-US" sz="2100" b="1" dirty="0" smtClean="0">
                <a:latin typeface="Times New Roman" panose="02020603050405020304" pitchFamily="18" charset="0"/>
                <a:cs typeface="Times New Roman" panose="02020603050405020304" pitchFamily="18" charset="0"/>
              </a:rPr>
              <a:t>2010</a:t>
            </a:r>
            <a:endParaRPr lang="en-US" sz="2100" b="1" dirty="0">
              <a:latin typeface="Times New Roman" panose="02020603050405020304" pitchFamily="18" charset="0"/>
              <a:cs typeface="Times New Roman" panose="02020603050405020304" pitchFamily="18" charset="0"/>
            </a:endParaRPr>
          </a:p>
        </p:txBody>
      </p:sp>
      <p:sp>
        <p:nvSpPr>
          <p:cNvPr id="6" name="Rectangle 5"/>
          <p:cNvSpPr/>
          <p:nvPr/>
        </p:nvSpPr>
        <p:spPr>
          <a:xfrm>
            <a:off x="507077" y="361679"/>
            <a:ext cx="10248181" cy="461665"/>
          </a:xfrm>
          <a:prstGeom prst="rect">
            <a:avLst/>
          </a:prstGeom>
        </p:spPr>
        <p:txBody>
          <a:bodyPr wrap="square">
            <a:spAutoFit/>
          </a:bodyPr>
          <a:lstStyle/>
          <a:p>
            <a:pPr marL="12700">
              <a:defRPr/>
            </a:pPr>
            <a:r>
              <a:rPr lang="en-US" sz="2400" b="1" spc="-20" dirty="0">
                <a:latin typeface="Helvetica" panose="020B0604020202020204" pitchFamily="2" charset="0"/>
                <a:cs typeface="Arial" panose="020B0604020202020204" pitchFamily="34" charset="0"/>
              </a:rPr>
              <a:t>Date and time </a:t>
            </a:r>
            <a:r>
              <a:rPr lang="en-US" sz="2400" b="1" spc="-20" dirty="0" smtClean="0">
                <a:latin typeface="Helvetica" panose="020B0604020202020204" pitchFamily="2" charset="0"/>
                <a:cs typeface="Arial" panose="020B0604020202020204" pitchFamily="34" charset="0"/>
              </a:rPr>
              <a:t>configuration: </a:t>
            </a:r>
            <a:r>
              <a:rPr lang="en-US" altLang="en-US" sz="2400" b="1" dirty="0">
                <a:solidFill>
                  <a:srgbClr val="252525"/>
                </a:solidFill>
                <a:latin typeface="Times New Roman" panose="02020603050405020304" pitchFamily="18" charset="0"/>
                <a:cs typeface="Times New Roman" panose="02020603050405020304" pitchFamily="18" charset="0"/>
              </a:rPr>
              <a:t>Command </a:t>
            </a:r>
            <a:r>
              <a:rPr lang="en-US" altLang="en-US" sz="2400" b="1" dirty="0" smtClean="0">
                <a:solidFill>
                  <a:srgbClr val="252525"/>
                </a:solidFill>
                <a:latin typeface="Times New Roman" panose="02020603050405020304" pitchFamily="18" charset="0"/>
                <a:cs typeface="Times New Roman" panose="02020603050405020304" pitchFamily="18" charset="0"/>
              </a:rPr>
              <a:t>Line</a:t>
            </a:r>
            <a:endParaRPr lang="en-US" altLang="en-US" sz="2400" b="1" dirty="0">
              <a:solidFill>
                <a:srgbClr val="252525"/>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207032" y="930792"/>
            <a:ext cx="11551829" cy="1088669"/>
          </a:xfrm>
          <a:prstGeom prst="rect">
            <a:avLst/>
          </a:prstGeom>
          <a:noFill/>
          <a:ln>
            <a:noFill/>
          </a:ln>
          <a:effectLst/>
        </p:spPr>
        <p:txBody>
          <a:bodyPr vert="horz" wrap="square" lIns="91440" tIns="0" rIns="9144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600" b="1" i="1" dirty="0" smtClean="0">
              <a:solidFill>
                <a:srgbClr val="252525"/>
              </a:solidFill>
              <a:latin typeface="Times New Roman" panose="02020603050405020304" pitchFamily="18" charset="0"/>
              <a:cs typeface="Times New Roman" panose="02020603050405020304" pitchFamily="18" charset="0"/>
            </a:endParaRPr>
          </a:p>
          <a:p>
            <a:pPr algn="ctr"/>
            <a:endParaRPr lang="en-US" altLang="en-US" sz="2600" b="1" i="1" dirty="0" smtClean="0">
              <a:solidFill>
                <a:srgbClr val="252525"/>
              </a:solidFill>
              <a:latin typeface="Times New Roman" panose="02020603050405020304" pitchFamily="18" charset="0"/>
              <a:cs typeface="Times New Roman" panose="02020603050405020304" pitchFamily="18" charset="0"/>
            </a:endParaRPr>
          </a:p>
        </p:txBody>
      </p:sp>
      <p:sp>
        <p:nvSpPr>
          <p:cNvPr id="10" name="AutoShape 7" descr="Authentication Qu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Authentication Que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47282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16</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507074" y="401617"/>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Linux </a:t>
            </a:r>
            <a:r>
              <a:rPr lang="en-US" sz="2400" b="1" spc="-20" dirty="0" err="1" smtClean="0">
                <a:latin typeface="Helvetica" panose="020B0604020202020204" pitchFamily="2" charset="0"/>
                <a:cs typeface="Arial" panose="020B0604020202020204" pitchFamily="34" charset="0"/>
              </a:rPr>
              <a:t>Runlevels</a:t>
            </a:r>
            <a:r>
              <a:rPr lang="en-US" sz="2400" b="1" spc="-20" dirty="0">
                <a:latin typeface="Helvetica" panose="020B0604020202020204" pitchFamily="2" charset="0"/>
                <a:cs typeface="Arial" panose="020B0604020202020204" pitchFamily="34" charset="0"/>
              </a:rPr>
              <a:t> </a:t>
            </a:r>
            <a:r>
              <a:rPr lang="en-US" sz="2400" b="1" spc="-20" dirty="0" smtClean="0">
                <a:latin typeface="Helvetica" panose="020B0604020202020204" pitchFamily="2" charset="0"/>
                <a:cs typeface="Arial" panose="020B0604020202020204" pitchFamily="34" charset="0"/>
              </a:rPr>
              <a:t>of RHEL</a:t>
            </a:r>
            <a:endParaRPr lang="en-IN" sz="2400" b="1" spc="-20" dirty="0">
              <a:latin typeface="Helvetica" panose="020B0604020202020204" pitchFamily="2" charset="0"/>
              <a:cs typeface="Arial" panose="020B0604020202020204" pitchFamily="34" charset="0"/>
            </a:endParaRPr>
          </a:p>
        </p:txBody>
      </p:sp>
      <p:sp>
        <p:nvSpPr>
          <p:cNvPr id="2" name="Rectangle 1"/>
          <p:cNvSpPr/>
          <p:nvPr/>
        </p:nvSpPr>
        <p:spPr>
          <a:xfrm>
            <a:off x="421354" y="1132460"/>
            <a:ext cx="11341088" cy="5586145"/>
          </a:xfrm>
          <a:prstGeom prst="rect">
            <a:avLst/>
          </a:prstGeom>
        </p:spPr>
        <p:txBody>
          <a:bodyPr wrap="square">
            <a:spAutoFit/>
          </a:bodyPr>
          <a:lstStyle/>
          <a:p>
            <a:pPr algn="just">
              <a:lnSpc>
                <a:spcPct val="150000"/>
              </a:lnSpc>
            </a:pPr>
            <a:r>
              <a:rPr lang="en-US" sz="2100" b="1" i="1" dirty="0" smtClean="0">
                <a:solidFill>
                  <a:srgbClr val="252525"/>
                </a:solidFill>
                <a:latin typeface="Times New Roman" panose="02020603050405020304" pitchFamily="18" charset="0"/>
                <a:cs typeface="Times New Roman" panose="02020603050405020304" pitchFamily="18" charset="0"/>
              </a:rPr>
              <a:t>RHEL</a:t>
            </a:r>
            <a:r>
              <a:rPr lang="en-US" sz="2100" i="1" dirty="0" smtClean="0">
                <a:solidFill>
                  <a:srgbClr val="252525"/>
                </a:solidFill>
                <a:latin typeface="Times New Roman" panose="02020603050405020304" pitchFamily="18" charset="0"/>
                <a:cs typeface="Times New Roman" panose="02020603050405020304" pitchFamily="18" charset="0"/>
              </a:rPr>
              <a:t> </a:t>
            </a:r>
            <a:r>
              <a:rPr lang="en-US" sz="2100" i="1" dirty="0">
                <a:solidFill>
                  <a:srgbClr val="252525"/>
                </a:solidFill>
                <a:latin typeface="Times New Roman" panose="02020603050405020304" pitchFamily="18" charset="0"/>
                <a:cs typeface="Times New Roman" panose="02020603050405020304" pitchFamily="18" charset="0"/>
              </a:rPr>
              <a:t>can be booted into one of a number of </a:t>
            </a:r>
            <a:r>
              <a:rPr lang="en-US" sz="2100" b="1" i="1" dirty="0" err="1">
                <a:solidFill>
                  <a:srgbClr val="252525"/>
                </a:solidFill>
                <a:latin typeface="Times New Roman" panose="02020603050405020304" pitchFamily="18" charset="0"/>
                <a:cs typeface="Times New Roman" panose="02020603050405020304" pitchFamily="18" charset="0"/>
              </a:rPr>
              <a:t>runlevels</a:t>
            </a:r>
            <a:r>
              <a:rPr lang="en-US" sz="2100" i="1" dirty="0">
                <a:solidFill>
                  <a:srgbClr val="252525"/>
                </a:solidFill>
                <a:latin typeface="Times New Roman" panose="02020603050405020304" pitchFamily="18" charset="0"/>
                <a:cs typeface="Times New Roman" panose="02020603050405020304" pitchFamily="18" charset="0"/>
              </a:rPr>
              <a:t>. The default </a:t>
            </a:r>
            <a:r>
              <a:rPr lang="en-US" sz="2100" i="1" dirty="0" err="1">
                <a:solidFill>
                  <a:srgbClr val="252525"/>
                </a:solidFill>
                <a:latin typeface="Times New Roman" panose="02020603050405020304" pitchFamily="18" charset="0"/>
                <a:cs typeface="Times New Roman" panose="02020603050405020304" pitchFamily="18" charset="0"/>
              </a:rPr>
              <a:t>runlevel</a:t>
            </a:r>
            <a:r>
              <a:rPr lang="en-US" sz="2100" i="1" dirty="0">
                <a:solidFill>
                  <a:srgbClr val="252525"/>
                </a:solidFill>
                <a:latin typeface="Times New Roman" panose="02020603050405020304" pitchFamily="18" charset="0"/>
                <a:cs typeface="Times New Roman" panose="02020603050405020304" pitchFamily="18" charset="0"/>
              </a:rPr>
              <a:t> to which the system is configured to boot will, in turn, dictate which services are started</a:t>
            </a:r>
            <a:r>
              <a:rPr lang="en-US" sz="2100" i="1" dirty="0" smtClean="0">
                <a:solidFill>
                  <a:srgbClr val="252525"/>
                </a:solidFill>
                <a:latin typeface="Times New Roman" panose="02020603050405020304" pitchFamily="18" charset="0"/>
                <a:cs typeface="Times New Roman" panose="02020603050405020304" pitchFamily="18" charset="0"/>
              </a:rPr>
              <a:t>:</a:t>
            </a:r>
          </a:p>
          <a:p>
            <a:pPr algn="just"/>
            <a:r>
              <a:rPr lang="en-US" sz="2100" dirty="0">
                <a:solidFill>
                  <a:srgbClr val="252525"/>
                </a:solidFill>
                <a:latin typeface="Times New Roman" panose="02020603050405020304" pitchFamily="18" charset="0"/>
                <a:cs typeface="Times New Roman" panose="02020603050405020304" pitchFamily="18" charset="0"/>
              </a:rPr>
              <a:t>	</a:t>
            </a:r>
            <a:endParaRPr lang="en-US" sz="1000" dirty="0">
              <a:solidFill>
                <a:srgbClr val="252525"/>
              </a:solidFill>
              <a:latin typeface="Times New Roman" panose="02020603050405020304" pitchFamily="18" charset="0"/>
              <a:cs typeface="Times New Roman" panose="02020603050405020304" pitchFamily="18" charset="0"/>
            </a:endParaRPr>
          </a:p>
          <a:p>
            <a:pPr marL="400050" indent="-285750" algn="just">
              <a:lnSpc>
                <a:spcPct val="150000"/>
              </a:lnSpc>
              <a:buClr>
                <a:schemeClr val="accent5">
                  <a:lumMod val="50000"/>
                </a:schemeClr>
              </a:buClr>
              <a:buFont typeface="Wingdings" panose="05000000000000000000" pitchFamily="2" charset="2"/>
              <a:buChar char="Ø"/>
            </a:pPr>
            <a:r>
              <a:rPr lang="en-US" sz="2100" b="1" dirty="0" err="1">
                <a:solidFill>
                  <a:schemeClr val="accent5">
                    <a:lumMod val="50000"/>
                  </a:schemeClr>
                </a:solidFill>
                <a:latin typeface="Times New Roman" panose="02020603050405020304" pitchFamily="18" charset="0"/>
                <a:cs typeface="Times New Roman" panose="02020603050405020304" pitchFamily="18" charset="0"/>
              </a:rPr>
              <a:t>Runlevel</a:t>
            </a:r>
            <a:r>
              <a:rPr lang="en-US" sz="2100" b="1" dirty="0">
                <a:solidFill>
                  <a:schemeClr val="accent5">
                    <a:lumMod val="50000"/>
                  </a:schemeClr>
                </a:solidFill>
                <a:latin typeface="Times New Roman" panose="02020603050405020304" pitchFamily="18" charset="0"/>
                <a:cs typeface="Times New Roman" panose="02020603050405020304" pitchFamily="18" charset="0"/>
              </a:rPr>
              <a:t> 0</a:t>
            </a:r>
            <a:r>
              <a:rPr lang="en-US" sz="2100" dirty="0">
                <a:solidFill>
                  <a:schemeClr val="accent5">
                    <a:lumMod val="50000"/>
                  </a:schemeClr>
                </a:solidFill>
                <a:latin typeface="Times New Roman" panose="02020603050405020304" pitchFamily="18" charset="0"/>
                <a:cs typeface="Times New Roman" panose="02020603050405020304" pitchFamily="18" charset="0"/>
              </a:rPr>
              <a:t> - </a:t>
            </a:r>
            <a:r>
              <a:rPr lang="en-US" sz="2100" dirty="0">
                <a:solidFill>
                  <a:srgbClr val="252525"/>
                </a:solidFill>
                <a:latin typeface="Times New Roman" panose="02020603050405020304" pitchFamily="18" charset="0"/>
                <a:cs typeface="Times New Roman" panose="02020603050405020304" pitchFamily="18" charset="0"/>
              </a:rPr>
              <a:t>The halt </a:t>
            </a:r>
            <a:r>
              <a:rPr lang="en-US" sz="2100" dirty="0" err="1">
                <a:solidFill>
                  <a:srgbClr val="252525"/>
                </a:solidFill>
                <a:latin typeface="Times New Roman" panose="02020603050405020304" pitchFamily="18" charset="0"/>
                <a:cs typeface="Times New Roman" panose="02020603050405020304" pitchFamily="18" charset="0"/>
              </a:rPr>
              <a:t>runlevel</a:t>
            </a:r>
            <a:r>
              <a:rPr lang="en-US" sz="2100" dirty="0">
                <a:solidFill>
                  <a:srgbClr val="252525"/>
                </a:solidFill>
                <a:latin typeface="Times New Roman" panose="02020603050405020304" pitchFamily="18" charset="0"/>
                <a:cs typeface="Times New Roman" panose="02020603050405020304" pitchFamily="18" charset="0"/>
              </a:rPr>
              <a:t>. This is the </a:t>
            </a:r>
            <a:r>
              <a:rPr lang="en-US" sz="2100" dirty="0" err="1">
                <a:solidFill>
                  <a:srgbClr val="252525"/>
                </a:solidFill>
                <a:latin typeface="Times New Roman" panose="02020603050405020304" pitchFamily="18" charset="0"/>
                <a:cs typeface="Times New Roman" panose="02020603050405020304" pitchFamily="18" charset="0"/>
              </a:rPr>
              <a:t>runlevel</a:t>
            </a:r>
            <a:r>
              <a:rPr lang="en-US" sz="2100" dirty="0">
                <a:solidFill>
                  <a:srgbClr val="252525"/>
                </a:solidFill>
                <a:latin typeface="Times New Roman" panose="02020603050405020304" pitchFamily="18" charset="0"/>
                <a:cs typeface="Times New Roman" panose="02020603050405020304" pitchFamily="18" charset="0"/>
              </a:rPr>
              <a:t> at which the system shuts down. For obvious reasons it is unlikely you would want this as your default </a:t>
            </a:r>
            <a:r>
              <a:rPr lang="en-US" sz="2100" dirty="0" err="1">
                <a:solidFill>
                  <a:srgbClr val="252525"/>
                </a:solidFill>
                <a:latin typeface="Times New Roman" panose="02020603050405020304" pitchFamily="18" charset="0"/>
                <a:cs typeface="Times New Roman" panose="02020603050405020304" pitchFamily="18" charset="0"/>
              </a:rPr>
              <a:t>runlevel</a:t>
            </a:r>
            <a:r>
              <a:rPr lang="en-US" sz="2100" dirty="0" smtClean="0">
                <a:solidFill>
                  <a:srgbClr val="252525"/>
                </a:solidFill>
                <a:latin typeface="Times New Roman" panose="02020603050405020304" pitchFamily="18" charset="0"/>
                <a:cs typeface="Times New Roman" panose="02020603050405020304" pitchFamily="18" charset="0"/>
              </a:rPr>
              <a:t>.</a:t>
            </a:r>
          </a:p>
          <a:p>
            <a:pPr marL="400050" indent="-285750" algn="just">
              <a:buClr>
                <a:schemeClr val="accent5">
                  <a:lumMod val="50000"/>
                </a:schemeClr>
              </a:buClr>
              <a:buFont typeface="Wingdings" panose="05000000000000000000" pitchFamily="2" charset="2"/>
              <a:buChar char="Ø"/>
            </a:pPr>
            <a:endParaRPr lang="en-US" sz="2100" dirty="0">
              <a:solidFill>
                <a:srgbClr val="252525"/>
              </a:solidFill>
              <a:latin typeface="Times New Roman" panose="02020603050405020304" pitchFamily="18" charset="0"/>
              <a:cs typeface="Times New Roman" panose="02020603050405020304" pitchFamily="18" charset="0"/>
            </a:endParaRPr>
          </a:p>
          <a:p>
            <a:pPr marL="400050" indent="-285750" algn="just">
              <a:lnSpc>
                <a:spcPct val="150000"/>
              </a:lnSpc>
              <a:buClr>
                <a:schemeClr val="accent5">
                  <a:lumMod val="50000"/>
                </a:schemeClr>
              </a:buClr>
              <a:buFont typeface="Wingdings" panose="05000000000000000000" pitchFamily="2" charset="2"/>
              <a:buChar char="Ø"/>
            </a:pPr>
            <a:r>
              <a:rPr lang="en-US" sz="2100" b="1" dirty="0" err="1">
                <a:solidFill>
                  <a:schemeClr val="accent5">
                    <a:lumMod val="50000"/>
                  </a:schemeClr>
                </a:solidFill>
                <a:latin typeface="Times New Roman" panose="02020603050405020304" pitchFamily="18" charset="0"/>
                <a:cs typeface="Times New Roman" panose="02020603050405020304" pitchFamily="18" charset="0"/>
              </a:rPr>
              <a:t>Runlevel</a:t>
            </a:r>
            <a:r>
              <a:rPr lang="en-US" sz="2100" b="1" dirty="0">
                <a:solidFill>
                  <a:schemeClr val="accent5">
                    <a:lumMod val="50000"/>
                  </a:schemeClr>
                </a:solidFill>
                <a:latin typeface="Times New Roman" panose="02020603050405020304" pitchFamily="18" charset="0"/>
                <a:cs typeface="Times New Roman" panose="02020603050405020304" pitchFamily="18" charset="0"/>
              </a:rPr>
              <a:t> 1</a:t>
            </a:r>
            <a:r>
              <a:rPr lang="en-US" sz="2100" dirty="0">
                <a:solidFill>
                  <a:schemeClr val="accent5">
                    <a:lumMod val="50000"/>
                  </a:schemeClr>
                </a:solidFill>
                <a:latin typeface="Times New Roman" panose="02020603050405020304" pitchFamily="18" charset="0"/>
                <a:cs typeface="Times New Roman" panose="02020603050405020304" pitchFamily="18" charset="0"/>
              </a:rPr>
              <a:t> – </a:t>
            </a:r>
            <a:r>
              <a:rPr lang="en-US" sz="2100" dirty="0">
                <a:solidFill>
                  <a:srgbClr val="252525"/>
                </a:solidFill>
                <a:latin typeface="Times New Roman" panose="02020603050405020304" pitchFamily="18" charset="0"/>
                <a:cs typeface="Times New Roman" panose="02020603050405020304" pitchFamily="18" charset="0"/>
              </a:rPr>
              <a:t>Causes the system to start up in a single user mode under which only the root user can log in. In this mode the system does not start any networking, X windowing or multi-user services. This run level is ideal for system administrators to perform system maintenance or repair activities</a:t>
            </a:r>
            <a:r>
              <a:rPr lang="en-US" sz="2100" dirty="0" smtClean="0">
                <a:solidFill>
                  <a:srgbClr val="252525"/>
                </a:solidFill>
                <a:latin typeface="Times New Roman" panose="02020603050405020304" pitchFamily="18" charset="0"/>
                <a:cs typeface="Times New Roman" panose="02020603050405020304" pitchFamily="18" charset="0"/>
              </a:rPr>
              <a:t>.</a:t>
            </a:r>
          </a:p>
          <a:p>
            <a:pPr marL="400050" indent="-285750" algn="just">
              <a:buClr>
                <a:schemeClr val="accent5">
                  <a:lumMod val="50000"/>
                </a:schemeClr>
              </a:buClr>
              <a:buFont typeface="Wingdings" panose="05000000000000000000" pitchFamily="2" charset="2"/>
              <a:buChar char="Ø"/>
            </a:pPr>
            <a:endParaRPr lang="en-US" sz="2100" dirty="0">
              <a:solidFill>
                <a:srgbClr val="252525"/>
              </a:solidFill>
              <a:latin typeface="Times New Roman" panose="02020603050405020304" pitchFamily="18" charset="0"/>
              <a:cs typeface="Times New Roman" panose="02020603050405020304" pitchFamily="18" charset="0"/>
            </a:endParaRPr>
          </a:p>
          <a:p>
            <a:pPr marL="400050" indent="-285750" algn="just">
              <a:lnSpc>
                <a:spcPct val="150000"/>
              </a:lnSpc>
              <a:buClr>
                <a:schemeClr val="accent5">
                  <a:lumMod val="50000"/>
                </a:schemeClr>
              </a:buClr>
              <a:buFont typeface="Wingdings" panose="05000000000000000000" pitchFamily="2" charset="2"/>
              <a:buChar char="Ø"/>
            </a:pPr>
            <a:r>
              <a:rPr lang="en-US" sz="2100" b="1" dirty="0" err="1">
                <a:solidFill>
                  <a:schemeClr val="accent5">
                    <a:lumMod val="50000"/>
                  </a:schemeClr>
                </a:solidFill>
                <a:latin typeface="Times New Roman" panose="02020603050405020304" pitchFamily="18" charset="0"/>
                <a:cs typeface="Times New Roman" panose="02020603050405020304" pitchFamily="18" charset="0"/>
              </a:rPr>
              <a:t>Runlevel</a:t>
            </a:r>
            <a:r>
              <a:rPr lang="en-US" sz="2100" b="1" dirty="0">
                <a:solidFill>
                  <a:schemeClr val="accent5">
                    <a:lumMod val="50000"/>
                  </a:schemeClr>
                </a:solidFill>
                <a:latin typeface="Times New Roman" panose="02020603050405020304" pitchFamily="18" charset="0"/>
                <a:cs typeface="Times New Roman" panose="02020603050405020304" pitchFamily="18" charset="0"/>
              </a:rPr>
              <a:t> 2</a:t>
            </a:r>
            <a:r>
              <a:rPr lang="en-US" sz="2100" dirty="0">
                <a:solidFill>
                  <a:schemeClr val="accent5">
                    <a:lumMod val="50000"/>
                  </a:schemeClr>
                </a:solidFill>
                <a:latin typeface="Times New Roman" panose="02020603050405020304" pitchFamily="18" charset="0"/>
                <a:cs typeface="Times New Roman" panose="02020603050405020304" pitchFamily="18" charset="0"/>
              </a:rPr>
              <a:t> - </a:t>
            </a:r>
            <a:r>
              <a:rPr lang="en-US" sz="2100" dirty="0">
                <a:solidFill>
                  <a:srgbClr val="252525"/>
                </a:solidFill>
                <a:latin typeface="Times New Roman" panose="02020603050405020304" pitchFamily="18" charset="0"/>
                <a:cs typeface="Times New Roman" panose="02020603050405020304" pitchFamily="18" charset="0"/>
              </a:rPr>
              <a:t>Boots the system into a multi-user mode with text based console login capability. This </a:t>
            </a:r>
            <a:r>
              <a:rPr lang="en-US" sz="2100" dirty="0" err="1">
                <a:solidFill>
                  <a:srgbClr val="252525"/>
                </a:solidFill>
                <a:latin typeface="Times New Roman" panose="02020603050405020304" pitchFamily="18" charset="0"/>
                <a:cs typeface="Times New Roman" panose="02020603050405020304" pitchFamily="18" charset="0"/>
              </a:rPr>
              <a:t>runlevel</a:t>
            </a:r>
            <a:r>
              <a:rPr lang="en-US" sz="2100" dirty="0">
                <a:solidFill>
                  <a:srgbClr val="252525"/>
                </a:solidFill>
                <a:latin typeface="Times New Roman" panose="02020603050405020304" pitchFamily="18" charset="0"/>
                <a:cs typeface="Times New Roman" panose="02020603050405020304" pitchFamily="18" charset="0"/>
              </a:rPr>
              <a:t> does not, however, start the network</a:t>
            </a:r>
            <a:r>
              <a:rPr lang="en-US" sz="2100" dirty="0" smtClean="0">
                <a:solidFill>
                  <a:srgbClr val="252525"/>
                </a:solidFill>
                <a:latin typeface="Times New Roman" panose="02020603050405020304" pitchFamily="18" charset="0"/>
                <a:cs typeface="Times New Roman" panose="02020603050405020304" pitchFamily="18" charset="0"/>
              </a:rPr>
              <a:t>.</a:t>
            </a:r>
            <a:endParaRPr lang="en-US" sz="2100" dirty="0">
              <a:solidFill>
                <a:srgbClr val="25252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4617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17</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507076" y="394396"/>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Linux </a:t>
            </a:r>
            <a:r>
              <a:rPr lang="en-US" sz="2400" b="1" spc="-20" dirty="0" err="1" smtClean="0">
                <a:latin typeface="Helvetica" panose="020B0604020202020204" pitchFamily="2" charset="0"/>
                <a:cs typeface="Arial" panose="020B0604020202020204" pitchFamily="34" charset="0"/>
              </a:rPr>
              <a:t>Runlevels</a:t>
            </a:r>
            <a:r>
              <a:rPr lang="en-US" sz="2400" b="1" spc="-20" dirty="0">
                <a:latin typeface="Helvetica" panose="020B0604020202020204" pitchFamily="2" charset="0"/>
                <a:cs typeface="Arial" panose="020B0604020202020204" pitchFamily="34" charset="0"/>
              </a:rPr>
              <a:t> </a:t>
            </a:r>
            <a:r>
              <a:rPr lang="en-US" sz="2400" b="1" spc="-20" dirty="0" smtClean="0">
                <a:latin typeface="Helvetica" panose="020B0604020202020204" pitchFamily="2" charset="0"/>
                <a:cs typeface="Arial" panose="020B0604020202020204" pitchFamily="34" charset="0"/>
              </a:rPr>
              <a:t>of RHEL </a:t>
            </a:r>
            <a:endParaRPr lang="en-IN" sz="2400" b="1" spc="-20" dirty="0">
              <a:latin typeface="Helvetica" panose="020B0604020202020204" pitchFamily="2" charset="0"/>
              <a:cs typeface="Arial" panose="020B0604020202020204" pitchFamily="34" charset="0"/>
            </a:endParaRPr>
          </a:p>
        </p:txBody>
      </p:sp>
      <p:sp>
        <p:nvSpPr>
          <p:cNvPr id="2" name="Rectangle 1"/>
          <p:cNvSpPr/>
          <p:nvPr/>
        </p:nvSpPr>
        <p:spPr>
          <a:xfrm>
            <a:off x="283012" y="1265938"/>
            <a:ext cx="11409929" cy="5147563"/>
          </a:xfrm>
          <a:prstGeom prst="rect">
            <a:avLst/>
          </a:prstGeom>
        </p:spPr>
        <p:txBody>
          <a:bodyPr wrap="square">
            <a:spAutoFit/>
          </a:bodyPr>
          <a:lstStyle/>
          <a:p>
            <a:pPr marL="400050" indent="-285750" algn="just">
              <a:lnSpc>
                <a:spcPct val="150000"/>
              </a:lnSpc>
              <a:buFont typeface="Wingdings" panose="05000000000000000000" pitchFamily="2" charset="2"/>
              <a:buChar char="Ø"/>
            </a:pPr>
            <a:r>
              <a:rPr lang="en-US" sz="2100" b="1" dirty="0" err="1" smtClean="0">
                <a:solidFill>
                  <a:schemeClr val="accent5">
                    <a:lumMod val="50000"/>
                  </a:schemeClr>
                </a:solidFill>
                <a:latin typeface="Times New Roman" panose="02020603050405020304" pitchFamily="18" charset="0"/>
                <a:cs typeface="Times New Roman" panose="02020603050405020304" pitchFamily="18" charset="0"/>
              </a:rPr>
              <a:t>Runlevel</a:t>
            </a:r>
            <a:r>
              <a:rPr lang="en-US" sz="21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100" b="1" dirty="0">
                <a:solidFill>
                  <a:schemeClr val="accent5">
                    <a:lumMod val="50000"/>
                  </a:schemeClr>
                </a:solidFill>
                <a:latin typeface="Times New Roman" panose="02020603050405020304" pitchFamily="18" charset="0"/>
                <a:cs typeface="Times New Roman" panose="02020603050405020304" pitchFamily="18" charset="0"/>
              </a:rPr>
              <a:t>3</a:t>
            </a:r>
            <a:r>
              <a:rPr lang="en-US" sz="2100" dirty="0">
                <a:solidFill>
                  <a:schemeClr val="accent5">
                    <a:lumMod val="50000"/>
                  </a:schemeClr>
                </a:solidFill>
                <a:latin typeface="Times New Roman" panose="02020603050405020304" pitchFamily="18" charset="0"/>
                <a:cs typeface="Times New Roman" panose="02020603050405020304" pitchFamily="18" charset="0"/>
              </a:rPr>
              <a:t> - </a:t>
            </a:r>
            <a:r>
              <a:rPr lang="en-US" sz="2100" dirty="0">
                <a:solidFill>
                  <a:srgbClr val="252525"/>
                </a:solidFill>
                <a:latin typeface="Times New Roman" panose="02020603050405020304" pitchFamily="18" charset="0"/>
                <a:cs typeface="Times New Roman" panose="02020603050405020304" pitchFamily="18" charset="0"/>
              </a:rPr>
              <a:t>Similar to </a:t>
            </a:r>
            <a:r>
              <a:rPr lang="en-US" sz="2100" dirty="0" err="1">
                <a:solidFill>
                  <a:srgbClr val="252525"/>
                </a:solidFill>
                <a:latin typeface="Times New Roman" panose="02020603050405020304" pitchFamily="18" charset="0"/>
                <a:cs typeface="Times New Roman" panose="02020603050405020304" pitchFamily="18" charset="0"/>
              </a:rPr>
              <a:t>runlevel</a:t>
            </a:r>
            <a:r>
              <a:rPr lang="en-US" sz="2100" dirty="0">
                <a:solidFill>
                  <a:srgbClr val="252525"/>
                </a:solidFill>
                <a:latin typeface="Times New Roman" panose="02020603050405020304" pitchFamily="18" charset="0"/>
                <a:cs typeface="Times New Roman" panose="02020603050405020304" pitchFamily="18" charset="0"/>
              </a:rPr>
              <a:t> 2 except that networking services are started. This is the most common </a:t>
            </a:r>
            <a:r>
              <a:rPr lang="en-US" sz="2100" dirty="0" err="1">
                <a:solidFill>
                  <a:srgbClr val="252525"/>
                </a:solidFill>
                <a:latin typeface="Times New Roman" panose="02020603050405020304" pitchFamily="18" charset="0"/>
                <a:cs typeface="Times New Roman" panose="02020603050405020304" pitchFamily="18" charset="0"/>
              </a:rPr>
              <a:t>runlevel</a:t>
            </a:r>
            <a:r>
              <a:rPr lang="en-US" sz="2100" dirty="0">
                <a:solidFill>
                  <a:srgbClr val="252525"/>
                </a:solidFill>
                <a:latin typeface="Times New Roman" panose="02020603050405020304" pitchFamily="18" charset="0"/>
                <a:cs typeface="Times New Roman" panose="02020603050405020304" pitchFamily="18" charset="0"/>
              </a:rPr>
              <a:t> for server based systems that do not require any kind of graphical desktop environment</a:t>
            </a:r>
            <a:r>
              <a:rPr lang="en-US" sz="2100" dirty="0" smtClean="0">
                <a:solidFill>
                  <a:srgbClr val="252525"/>
                </a:solidFill>
                <a:latin typeface="Times New Roman" panose="02020603050405020304" pitchFamily="18" charset="0"/>
                <a:cs typeface="Times New Roman" panose="02020603050405020304" pitchFamily="18" charset="0"/>
              </a:rPr>
              <a:t>.</a:t>
            </a:r>
          </a:p>
          <a:p>
            <a:pPr marL="400050" indent="-285750" algn="just">
              <a:lnSpc>
                <a:spcPct val="150000"/>
              </a:lnSpc>
              <a:buFont typeface="Wingdings" panose="05000000000000000000" pitchFamily="2" charset="2"/>
              <a:buChar char="Ø"/>
            </a:pPr>
            <a:endParaRPr lang="en-US" sz="1000" dirty="0">
              <a:solidFill>
                <a:srgbClr val="252525"/>
              </a:solidFill>
              <a:latin typeface="Times New Roman" panose="02020603050405020304" pitchFamily="18" charset="0"/>
              <a:cs typeface="Times New Roman" panose="02020603050405020304" pitchFamily="18" charset="0"/>
            </a:endParaRPr>
          </a:p>
          <a:p>
            <a:pPr marL="400050" indent="-285750" algn="just">
              <a:lnSpc>
                <a:spcPct val="150000"/>
              </a:lnSpc>
              <a:buFont typeface="Wingdings" panose="05000000000000000000" pitchFamily="2" charset="2"/>
              <a:buChar char="Ø"/>
            </a:pPr>
            <a:r>
              <a:rPr lang="en-US" sz="2100" b="1" dirty="0" err="1">
                <a:solidFill>
                  <a:schemeClr val="accent5">
                    <a:lumMod val="50000"/>
                  </a:schemeClr>
                </a:solidFill>
                <a:latin typeface="Times New Roman" panose="02020603050405020304" pitchFamily="18" charset="0"/>
                <a:cs typeface="Times New Roman" panose="02020603050405020304" pitchFamily="18" charset="0"/>
              </a:rPr>
              <a:t>Runlevel</a:t>
            </a:r>
            <a:r>
              <a:rPr lang="en-US" sz="2100" b="1" dirty="0">
                <a:solidFill>
                  <a:schemeClr val="accent5">
                    <a:lumMod val="50000"/>
                  </a:schemeClr>
                </a:solidFill>
                <a:latin typeface="Times New Roman" panose="02020603050405020304" pitchFamily="18" charset="0"/>
                <a:cs typeface="Times New Roman" panose="02020603050405020304" pitchFamily="18" charset="0"/>
              </a:rPr>
              <a:t> 4</a:t>
            </a:r>
            <a:r>
              <a:rPr lang="en-US" sz="2100" dirty="0">
                <a:solidFill>
                  <a:schemeClr val="accent5">
                    <a:lumMod val="50000"/>
                  </a:schemeClr>
                </a:solidFill>
                <a:latin typeface="Times New Roman" panose="02020603050405020304" pitchFamily="18" charset="0"/>
                <a:cs typeface="Times New Roman" panose="02020603050405020304" pitchFamily="18" charset="0"/>
              </a:rPr>
              <a:t> - </a:t>
            </a:r>
            <a:r>
              <a:rPr lang="en-US" sz="2100" dirty="0">
                <a:solidFill>
                  <a:srgbClr val="252525"/>
                </a:solidFill>
                <a:latin typeface="Times New Roman" panose="02020603050405020304" pitchFamily="18" charset="0"/>
                <a:cs typeface="Times New Roman" panose="02020603050405020304" pitchFamily="18" charset="0"/>
              </a:rPr>
              <a:t>Undefined </a:t>
            </a:r>
            <a:r>
              <a:rPr lang="en-US" sz="2100" dirty="0" err="1">
                <a:solidFill>
                  <a:srgbClr val="252525"/>
                </a:solidFill>
                <a:latin typeface="Times New Roman" panose="02020603050405020304" pitchFamily="18" charset="0"/>
                <a:cs typeface="Times New Roman" panose="02020603050405020304" pitchFamily="18" charset="0"/>
              </a:rPr>
              <a:t>runlevel</a:t>
            </a:r>
            <a:r>
              <a:rPr lang="en-US" sz="2100" dirty="0">
                <a:solidFill>
                  <a:srgbClr val="252525"/>
                </a:solidFill>
                <a:latin typeface="Times New Roman" panose="02020603050405020304" pitchFamily="18" charset="0"/>
                <a:cs typeface="Times New Roman" panose="02020603050405020304" pitchFamily="18" charset="0"/>
              </a:rPr>
              <a:t>. This </a:t>
            </a:r>
            <a:r>
              <a:rPr lang="en-US" sz="2100" dirty="0" err="1">
                <a:solidFill>
                  <a:srgbClr val="252525"/>
                </a:solidFill>
                <a:latin typeface="Times New Roman" panose="02020603050405020304" pitchFamily="18" charset="0"/>
                <a:cs typeface="Times New Roman" panose="02020603050405020304" pitchFamily="18" charset="0"/>
              </a:rPr>
              <a:t>runlevel</a:t>
            </a:r>
            <a:r>
              <a:rPr lang="en-US" sz="2100" dirty="0">
                <a:solidFill>
                  <a:srgbClr val="252525"/>
                </a:solidFill>
                <a:latin typeface="Times New Roman" panose="02020603050405020304" pitchFamily="18" charset="0"/>
                <a:cs typeface="Times New Roman" panose="02020603050405020304" pitchFamily="18" charset="0"/>
              </a:rPr>
              <a:t> can be configured to provide a custom boot state</a:t>
            </a:r>
            <a:r>
              <a:rPr lang="en-US" sz="2100" dirty="0" smtClean="0">
                <a:solidFill>
                  <a:srgbClr val="252525"/>
                </a:solidFill>
                <a:latin typeface="Times New Roman" panose="02020603050405020304" pitchFamily="18" charset="0"/>
                <a:cs typeface="Times New Roman" panose="02020603050405020304" pitchFamily="18" charset="0"/>
              </a:rPr>
              <a:t>.</a:t>
            </a:r>
          </a:p>
          <a:p>
            <a:pPr marL="400050" indent="-285750" algn="just">
              <a:lnSpc>
                <a:spcPct val="150000"/>
              </a:lnSpc>
              <a:buFont typeface="Wingdings" panose="05000000000000000000" pitchFamily="2" charset="2"/>
              <a:buChar char="Ø"/>
            </a:pPr>
            <a:endParaRPr lang="en-US" sz="1000" dirty="0">
              <a:solidFill>
                <a:srgbClr val="252525"/>
              </a:solidFill>
              <a:latin typeface="Times New Roman" panose="02020603050405020304" pitchFamily="18" charset="0"/>
              <a:cs typeface="Times New Roman" panose="02020603050405020304" pitchFamily="18" charset="0"/>
            </a:endParaRPr>
          </a:p>
          <a:p>
            <a:pPr marL="400050" indent="-285750" algn="just">
              <a:lnSpc>
                <a:spcPct val="150000"/>
              </a:lnSpc>
              <a:buFont typeface="Wingdings" panose="05000000000000000000" pitchFamily="2" charset="2"/>
              <a:buChar char="Ø"/>
            </a:pPr>
            <a:r>
              <a:rPr lang="en-US" sz="2100" b="1" dirty="0" err="1">
                <a:solidFill>
                  <a:schemeClr val="accent5">
                    <a:lumMod val="50000"/>
                  </a:schemeClr>
                </a:solidFill>
                <a:latin typeface="Times New Roman" panose="02020603050405020304" pitchFamily="18" charset="0"/>
                <a:cs typeface="Times New Roman" panose="02020603050405020304" pitchFamily="18" charset="0"/>
              </a:rPr>
              <a:t>Runlevel</a:t>
            </a:r>
            <a:r>
              <a:rPr lang="en-US" sz="2100" b="1" dirty="0">
                <a:solidFill>
                  <a:schemeClr val="accent5">
                    <a:lumMod val="50000"/>
                  </a:schemeClr>
                </a:solidFill>
                <a:latin typeface="Times New Roman" panose="02020603050405020304" pitchFamily="18" charset="0"/>
                <a:cs typeface="Times New Roman" panose="02020603050405020304" pitchFamily="18" charset="0"/>
              </a:rPr>
              <a:t> 5</a:t>
            </a:r>
            <a:r>
              <a:rPr lang="en-US" sz="2100" dirty="0">
                <a:solidFill>
                  <a:schemeClr val="accent5">
                    <a:lumMod val="50000"/>
                  </a:schemeClr>
                </a:solidFill>
                <a:latin typeface="Times New Roman" panose="02020603050405020304" pitchFamily="18" charset="0"/>
                <a:cs typeface="Times New Roman" panose="02020603050405020304" pitchFamily="18" charset="0"/>
              </a:rPr>
              <a:t> - </a:t>
            </a:r>
            <a:r>
              <a:rPr lang="en-US" sz="2100" dirty="0">
                <a:solidFill>
                  <a:srgbClr val="252525"/>
                </a:solidFill>
                <a:latin typeface="Times New Roman" panose="02020603050405020304" pitchFamily="18" charset="0"/>
                <a:cs typeface="Times New Roman" panose="02020603050405020304" pitchFamily="18" charset="0"/>
              </a:rPr>
              <a:t>Boots the system into a networked, multi-user state with X Window System capability. By default the graphical desktop environment will start at the end of the boot process. This is the most common run level for desktop or workstation use</a:t>
            </a:r>
            <a:r>
              <a:rPr lang="en-US" sz="2100" dirty="0" smtClean="0">
                <a:solidFill>
                  <a:srgbClr val="252525"/>
                </a:solidFill>
                <a:latin typeface="Times New Roman" panose="02020603050405020304" pitchFamily="18" charset="0"/>
                <a:cs typeface="Times New Roman" panose="02020603050405020304" pitchFamily="18" charset="0"/>
              </a:rPr>
              <a:t>.</a:t>
            </a:r>
          </a:p>
          <a:p>
            <a:pPr marL="400050" indent="-285750" algn="just">
              <a:lnSpc>
                <a:spcPct val="150000"/>
              </a:lnSpc>
              <a:buFont typeface="Wingdings" panose="05000000000000000000" pitchFamily="2" charset="2"/>
              <a:buChar char="Ø"/>
            </a:pPr>
            <a:endParaRPr lang="en-US" sz="1000" dirty="0">
              <a:solidFill>
                <a:srgbClr val="252525"/>
              </a:solidFill>
              <a:latin typeface="Times New Roman" panose="02020603050405020304" pitchFamily="18" charset="0"/>
              <a:cs typeface="Times New Roman" panose="02020603050405020304" pitchFamily="18" charset="0"/>
            </a:endParaRPr>
          </a:p>
          <a:p>
            <a:pPr marL="400050" indent="-285750" algn="just">
              <a:lnSpc>
                <a:spcPct val="150000"/>
              </a:lnSpc>
              <a:buFont typeface="Wingdings" panose="05000000000000000000" pitchFamily="2" charset="2"/>
              <a:buChar char="Ø"/>
            </a:pPr>
            <a:r>
              <a:rPr lang="en-US" sz="2100" b="1" dirty="0" err="1">
                <a:solidFill>
                  <a:schemeClr val="accent5">
                    <a:lumMod val="50000"/>
                  </a:schemeClr>
                </a:solidFill>
                <a:latin typeface="Times New Roman" panose="02020603050405020304" pitchFamily="18" charset="0"/>
                <a:cs typeface="Times New Roman" panose="02020603050405020304" pitchFamily="18" charset="0"/>
              </a:rPr>
              <a:t>Runlevel</a:t>
            </a:r>
            <a:r>
              <a:rPr lang="en-US" sz="2100" b="1" dirty="0">
                <a:solidFill>
                  <a:schemeClr val="accent5">
                    <a:lumMod val="50000"/>
                  </a:schemeClr>
                </a:solidFill>
                <a:latin typeface="Times New Roman" panose="02020603050405020304" pitchFamily="18" charset="0"/>
                <a:cs typeface="Times New Roman" panose="02020603050405020304" pitchFamily="18" charset="0"/>
              </a:rPr>
              <a:t> 6</a:t>
            </a:r>
            <a:r>
              <a:rPr lang="en-US" sz="2100" dirty="0">
                <a:solidFill>
                  <a:schemeClr val="accent5">
                    <a:lumMod val="50000"/>
                  </a:schemeClr>
                </a:solidFill>
                <a:latin typeface="Times New Roman" panose="02020603050405020304" pitchFamily="18" charset="0"/>
                <a:cs typeface="Times New Roman" panose="02020603050405020304" pitchFamily="18" charset="0"/>
              </a:rPr>
              <a:t> - </a:t>
            </a:r>
            <a:r>
              <a:rPr lang="en-US" sz="2100" dirty="0">
                <a:solidFill>
                  <a:srgbClr val="252525"/>
                </a:solidFill>
                <a:latin typeface="Times New Roman" panose="02020603050405020304" pitchFamily="18" charset="0"/>
                <a:cs typeface="Times New Roman" panose="02020603050405020304" pitchFamily="18" charset="0"/>
              </a:rPr>
              <a:t>Reboots the system. Another </a:t>
            </a:r>
            <a:r>
              <a:rPr lang="en-US" sz="2100" dirty="0" err="1">
                <a:solidFill>
                  <a:srgbClr val="252525"/>
                </a:solidFill>
                <a:latin typeface="Times New Roman" panose="02020603050405020304" pitchFamily="18" charset="0"/>
                <a:cs typeface="Times New Roman" panose="02020603050405020304" pitchFamily="18" charset="0"/>
              </a:rPr>
              <a:t>runlevel</a:t>
            </a:r>
            <a:r>
              <a:rPr lang="en-US" sz="2100" dirty="0">
                <a:solidFill>
                  <a:srgbClr val="252525"/>
                </a:solidFill>
                <a:latin typeface="Times New Roman" panose="02020603050405020304" pitchFamily="18" charset="0"/>
                <a:cs typeface="Times New Roman" panose="02020603050405020304" pitchFamily="18" charset="0"/>
              </a:rPr>
              <a:t> that, for obvious reasons, you are unlikely to want as your default.</a:t>
            </a:r>
            <a:endParaRPr lang="en-US" sz="2100" b="0" i="0" dirty="0">
              <a:solidFill>
                <a:srgbClr val="252525"/>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85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6" name="TextShape 1"/>
          <p:cNvSpPr txBox="1"/>
          <p:nvPr/>
        </p:nvSpPr>
        <p:spPr>
          <a:xfrm>
            <a:off x="11590920" y="6356520"/>
            <a:ext cx="432000" cy="364680"/>
          </a:xfrm>
          <a:prstGeom prst="rect">
            <a:avLst/>
          </a:prstGeom>
          <a:noFill/>
          <a:ln>
            <a:noFill/>
          </a:ln>
        </p:spPr>
        <p:txBody>
          <a:bodyPr anchor="ctr"/>
          <a:lstStyle/>
          <a:p>
            <a:pPr algn="r">
              <a:lnSpc>
                <a:spcPct val="100000"/>
              </a:lnSpc>
            </a:pPr>
            <a:fld id="{4FE0E2DE-1506-451C-8493-AF598AC1DC2E}" type="slidenum">
              <a:rPr lang="en-IN" sz="1200" b="0" strike="noStrike" spc="-1">
                <a:solidFill>
                  <a:srgbClr val="D28B8B"/>
                </a:solidFill>
                <a:uFill>
                  <a:solidFill>
                    <a:srgbClr val="FFFFFF"/>
                  </a:solidFill>
                </a:uFill>
                <a:latin typeface="Calibri"/>
              </a:rPr>
              <a:t>18</a:t>
            </a:fld>
            <a:endParaRPr lang="en-IN" sz="1200" b="0" strike="noStrike" spc="-1">
              <a:solidFill>
                <a:srgbClr val="000000"/>
              </a:solidFill>
              <a:uFill>
                <a:solidFill>
                  <a:srgbClr val="FFFFFF"/>
                </a:solidFill>
              </a:uFill>
              <a:latin typeface="Times New Roman"/>
            </a:endParaRPr>
          </a:p>
        </p:txBody>
      </p:sp>
      <p:sp>
        <p:nvSpPr>
          <p:cNvPr id="647" name="CustomShape 2"/>
          <p:cNvSpPr/>
          <p:nvPr/>
        </p:nvSpPr>
        <p:spPr>
          <a:xfrm>
            <a:off x="507197" y="1209843"/>
            <a:ext cx="11226240" cy="51349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panose="02020603050405020304" pitchFamily="18" charset="0"/>
                <a:cs typeface="Times New Roman" panose="02020603050405020304" pitchFamily="18" charset="0"/>
              </a:rPr>
              <a:t>Self Assessment Question</a:t>
            </a:r>
            <a:endParaRPr lang="en-IN" sz="2400" b="0" strike="noStrike" spc="-1" dirty="0">
              <a:solidFill>
                <a:schemeClr val="accent5"/>
              </a:solidFill>
              <a:uFill>
                <a:solidFill>
                  <a:srgbClr val="FFFFFF"/>
                </a:solidFill>
              </a:uFill>
              <a:latin typeface="Times New Roman" panose="02020603050405020304" pitchFamily="18" charset="0"/>
              <a:cs typeface="Times New Roman" panose="02020603050405020304" pitchFamily="18" charset="0"/>
            </a:endParaRPr>
          </a:p>
          <a:p>
            <a:pPr marL="360000">
              <a:lnSpc>
                <a:spcPct val="100000"/>
              </a:lnSpc>
            </a:pPr>
            <a:endParaRPr lang="en-IN" sz="22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1177560" lvl="6" indent="-457200">
              <a:lnSpc>
                <a:spcPct val="150000"/>
              </a:lnSpc>
              <a:buFont typeface="+mj-lt"/>
              <a:buAutoNum type="arabicPeriod" startAt="17"/>
            </a:pPr>
            <a:r>
              <a:rPr lang="en-IN" sz="2000" b="0" strike="noStrike" spc="-1" dirty="0">
                <a:uFill>
                  <a:solidFill>
                    <a:srgbClr val="FFFFFF"/>
                  </a:solidFill>
                </a:uFill>
                <a:latin typeface="Times New Roman" panose="02020603050405020304" pitchFamily="18" charset="0"/>
                <a:cs typeface="Times New Roman" panose="02020603050405020304" pitchFamily="18" charset="0"/>
              </a:rPr>
              <a:t>Which </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one of the given command </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is used for changing the date</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a:t>
            </a:r>
          </a:p>
          <a:p>
            <a:pPr marL="720360" lvl="6">
              <a:lnSpc>
                <a:spcPct val="150000"/>
              </a:lnSpc>
            </a:pP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  </a:t>
            </a: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a:p>
            <a:pPr marL="2091600" lvl="8" indent="-456840">
              <a:lnSpc>
                <a:spcPct val="150000"/>
              </a:lnSpc>
              <a:buFont typeface="Calibri Light"/>
              <a:buAutoNum type="alphaLcPeriod"/>
            </a:pPr>
            <a:r>
              <a:rPr lang="en-IN" sz="2000" b="0" strike="noStrike" spc="-1" dirty="0">
                <a:uFill>
                  <a:solidFill>
                    <a:srgbClr val="FFFFFF"/>
                  </a:solidFill>
                </a:uFill>
                <a:latin typeface="Times New Roman" panose="02020603050405020304" pitchFamily="18" charset="0"/>
                <a:cs typeface="Times New Roman" panose="02020603050405020304" pitchFamily="18" charset="0"/>
              </a:rPr>
              <a:t>time</a:t>
            </a:r>
          </a:p>
          <a:p>
            <a:pPr marL="2091600" lvl="8" indent="-456840">
              <a:lnSpc>
                <a:spcPct val="150000"/>
              </a:lnSpc>
              <a:buFont typeface="Calibri Light"/>
              <a:buAutoNum type="alphaLcPeriod"/>
            </a:pPr>
            <a:r>
              <a:rPr lang="en-IN" sz="2000" b="0" strike="noStrike" spc="-1" dirty="0">
                <a:uFill>
                  <a:solidFill>
                    <a:srgbClr val="FFFFFF"/>
                  </a:solidFill>
                </a:uFill>
                <a:latin typeface="Times New Roman" panose="02020603050405020304" pitchFamily="18" charset="0"/>
                <a:cs typeface="Times New Roman" panose="02020603050405020304" pitchFamily="18" charset="0"/>
              </a:rPr>
              <a:t>date </a:t>
            </a:r>
          </a:p>
          <a:p>
            <a:pPr marL="2091600" lvl="8" indent="-456840">
              <a:lnSpc>
                <a:spcPct val="150000"/>
              </a:lnSpc>
              <a:buFont typeface="Calibri Light"/>
              <a:buAutoNum type="alphaLcPeriod"/>
            </a:pPr>
            <a:r>
              <a:rPr lang="en-IN" sz="2000" b="0" strike="noStrike" spc="-1" dirty="0">
                <a:uFill>
                  <a:solidFill>
                    <a:srgbClr val="FFFFFF"/>
                  </a:solidFill>
                </a:uFill>
                <a:latin typeface="Times New Roman" panose="02020603050405020304" pitchFamily="18" charset="0"/>
                <a:cs typeface="Times New Roman" panose="02020603050405020304" pitchFamily="18" charset="0"/>
              </a:rPr>
              <a:t>timestamp </a:t>
            </a:r>
          </a:p>
          <a:p>
            <a:pPr marL="2091600" lvl="8" indent="-456840">
              <a:lnSpc>
                <a:spcPct val="150000"/>
              </a:lnSpc>
              <a:buFont typeface="Calibri Light"/>
              <a:buAutoNum type="alphaLcPeriod"/>
            </a:pPr>
            <a:r>
              <a:rPr lang="en-IN" sz="2000" b="0" strike="noStrike" spc="-1" dirty="0">
                <a:uFill>
                  <a:solidFill>
                    <a:srgbClr val="FFFFFF"/>
                  </a:solidFill>
                </a:uFill>
                <a:latin typeface="Times New Roman" panose="02020603050405020304" pitchFamily="18" charset="0"/>
                <a:cs typeface="Times New Roman" panose="02020603050405020304" pitchFamily="18" charset="0"/>
              </a:rPr>
              <a:t>All of the Above  </a:t>
            </a:r>
          </a:p>
          <a:p>
            <a:pPr>
              <a:lnSpc>
                <a:spcPct val="150000"/>
              </a:lnSpc>
            </a:pP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a:p>
            <a:pPr marL="1177200">
              <a:lnSpc>
                <a:spcPct val="150000"/>
              </a:lnSpc>
            </a:pPr>
            <a:r>
              <a:rPr lang="en-IN" sz="2000" b="1" strike="noStrike" spc="-1" dirty="0">
                <a:solidFill>
                  <a:schemeClr val="accent5"/>
                </a:solidFill>
                <a:uFill>
                  <a:solidFill>
                    <a:srgbClr val="FFFFFF"/>
                  </a:solidFill>
                </a:uFill>
                <a:latin typeface="Times New Roman" panose="02020603050405020304" pitchFamily="18" charset="0"/>
                <a:cs typeface="Times New Roman" panose="02020603050405020304" pitchFamily="18" charset="0"/>
              </a:rPr>
              <a:t>Answer:  </a:t>
            </a:r>
            <a:r>
              <a:rPr lang="en-IN" sz="2000" b="1" spc="-1" dirty="0" smtClean="0">
                <a:uFill>
                  <a:solidFill>
                    <a:srgbClr val="FFFFFF"/>
                  </a:solidFill>
                </a:uFill>
                <a:latin typeface="Times New Roman" panose="02020603050405020304" pitchFamily="18" charset="0"/>
                <a:cs typeface="Times New Roman" panose="02020603050405020304" pitchFamily="18" charset="0"/>
              </a:rPr>
              <a:t>date </a:t>
            </a:r>
            <a:endParaRPr lang="en-IN" sz="2000" b="1" spc="-1" dirty="0">
              <a:uFill>
                <a:solidFill>
                  <a:srgbClr val="FFFFFF"/>
                </a:solidFill>
              </a:uFill>
              <a:latin typeface="Times New Roman" panose="02020603050405020304" pitchFamily="18" charset="0"/>
              <a:cs typeface="Times New Roman" panose="02020603050405020304" pitchFamily="18" charset="0"/>
            </a:endParaRPr>
          </a:p>
          <a:p>
            <a:pPr marL="1177200">
              <a:lnSpc>
                <a:spcPct val="150000"/>
              </a:lnSpc>
            </a:pPr>
            <a:r>
              <a:rPr lang="en-IN" sz="22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p>
        </p:txBody>
      </p:sp>
      <p:sp>
        <p:nvSpPr>
          <p:cNvPr id="648"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84765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1" name="TextShape 1"/>
          <p:cNvSpPr txBox="1"/>
          <p:nvPr/>
        </p:nvSpPr>
        <p:spPr>
          <a:xfrm>
            <a:off x="11590920" y="6356520"/>
            <a:ext cx="432000" cy="364680"/>
          </a:xfrm>
          <a:prstGeom prst="rect">
            <a:avLst/>
          </a:prstGeom>
          <a:noFill/>
          <a:ln>
            <a:noFill/>
          </a:ln>
        </p:spPr>
        <p:txBody>
          <a:bodyPr anchor="ctr"/>
          <a:lstStyle/>
          <a:p>
            <a:pPr algn="r">
              <a:lnSpc>
                <a:spcPct val="100000"/>
              </a:lnSpc>
            </a:pPr>
            <a:fld id="{95C498C5-5EEF-47DC-8880-CB5A68BFF2D0}" type="slidenum">
              <a:rPr lang="en-IN" sz="1200" b="0" strike="noStrike" spc="-1">
                <a:solidFill>
                  <a:srgbClr val="D28B8B"/>
                </a:solidFill>
                <a:uFill>
                  <a:solidFill>
                    <a:srgbClr val="FFFFFF"/>
                  </a:solidFill>
                </a:uFill>
                <a:latin typeface="Calibri"/>
              </a:rPr>
              <a:t>19</a:t>
            </a:fld>
            <a:endParaRPr lang="en-IN" sz="1200" b="0" strike="noStrike" spc="-1">
              <a:solidFill>
                <a:srgbClr val="000000"/>
              </a:solidFill>
              <a:uFill>
                <a:solidFill>
                  <a:srgbClr val="FFFFFF"/>
                </a:solidFill>
              </a:uFill>
              <a:latin typeface="Times New Roman"/>
            </a:endParaRPr>
          </a:p>
        </p:txBody>
      </p:sp>
      <p:sp>
        <p:nvSpPr>
          <p:cNvPr id="652" name="CustomShape 2"/>
          <p:cNvSpPr/>
          <p:nvPr/>
        </p:nvSpPr>
        <p:spPr>
          <a:xfrm>
            <a:off x="509954" y="1210880"/>
            <a:ext cx="11080606" cy="47480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panose="02020603050405020304" pitchFamily="18" charset="0"/>
                <a:cs typeface="Times New Roman" panose="02020603050405020304" pitchFamily="18" charset="0"/>
              </a:rPr>
              <a:t>Self Assessment Question</a:t>
            </a:r>
            <a:endParaRPr lang="en-IN" sz="2400" b="0" strike="noStrike" spc="-1" dirty="0">
              <a:solidFill>
                <a:schemeClr val="accent5"/>
              </a:solidFill>
              <a:uFill>
                <a:solidFill>
                  <a:srgbClr val="FFFFFF"/>
                </a:solidFill>
              </a:uFill>
              <a:latin typeface="Times New Roman" panose="02020603050405020304" pitchFamily="18" charset="0"/>
              <a:cs typeface="Times New Roman" panose="02020603050405020304" pitchFamily="18" charset="0"/>
            </a:endParaRPr>
          </a:p>
          <a:p>
            <a:pPr marL="360000">
              <a:lnSpc>
                <a:spcPct val="100000"/>
              </a:lnSpc>
            </a:pPr>
            <a:endParaRPr lang="en-IN" sz="22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1177560" lvl="6" indent="-457200">
              <a:lnSpc>
                <a:spcPct val="150000"/>
              </a:lnSpc>
              <a:buFont typeface="+mj-lt"/>
              <a:buAutoNum type="arabicPeriod" startAt="18"/>
            </a:pPr>
            <a:r>
              <a:rPr lang="en-IN" sz="2000" b="0" strike="noStrike" spc="-1" dirty="0">
                <a:uFill>
                  <a:solidFill>
                    <a:srgbClr val="FFFFFF"/>
                  </a:solidFill>
                </a:uFill>
                <a:latin typeface="Times New Roman" panose="02020603050405020304" pitchFamily="18" charset="0"/>
                <a:cs typeface="Times New Roman" panose="02020603050405020304" pitchFamily="18" charset="0"/>
              </a:rPr>
              <a:t>Which </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one of the given options is </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the </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default </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login shell for RHEL</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a:t>
            </a:r>
          </a:p>
          <a:p>
            <a:pPr marL="720360" lvl="6">
              <a:lnSpc>
                <a:spcPct val="150000"/>
              </a:lnSpc>
            </a:pP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  </a:t>
            </a: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a:p>
            <a:pPr marL="2091600" lvl="8" indent="-456840">
              <a:lnSpc>
                <a:spcPct val="150000"/>
              </a:lnSpc>
              <a:buFont typeface="Calibri Light"/>
              <a:buAutoNum type="alphaLcPeriod"/>
            </a:pPr>
            <a:r>
              <a:rPr lang="en-IN" sz="2000" b="0" strike="noStrike" spc="-1" dirty="0">
                <a:uFill>
                  <a:solidFill>
                    <a:srgbClr val="FFFFFF"/>
                  </a:solidFill>
                </a:uFill>
                <a:latin typeface="Times New Roman" panose="02020603050405020304" pitchFamily="18" charset="0"/>
                <a:cs typeface="Times New Roman" panose="02020603050405020304" pitchFamily="18" charset="0"/>
              </a:rPr>
              <a:t>bash</a:t>
            </a:r>
          </a:p>
          <a:p>
            <a:pPr marL="2091600" lvl="8" indent="-456840">
              <a:lnSpc>
                <a:spcPct val="150000"/>
              </a:lnSpc>
              <a:buFont typeface="Calibri Light"/>
              <a:buAutoNum type="alphaLcPeriod"/>
            </a:pPr>
            <a:r>
              <a:rPr lang="en-IN" sz="2000" b="0" strike="noStrike" spc="-1" dirty="0" err="1">
                <a:uFill>
                  <a:solidFill>
                    <a:srgbClr val="FFFFFF"/>
                  </a:solidFill>
                </a:uFill>
                <a:latin typeface="Times New Roman" panose="02020603050405020304" pitchFamily="18" charset="0"/>
                <a:cs typeface="Times New Roman" panose="02020603050405020304" pitchFamily="18" charset="0"/>
              </a:rPr>
              <a:t>sh</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 </a:t>
            </a:r>
          </a:p>
          <a:p>
            <a:pPr marL="2091600" lvl="8" indent="-456840">
              <a:lnSpc>
                <a:spcPct val="150000"/>
              </a:lnSpc>
              <a:buFont typeface="Calibri Light"/>
              <a:buAutoNum type="alphaLcPeriod"/>
            </a:pPr>
            <a:r>
              <a:rPr lang="en-IN" sz="2000" b="0" strike="noStrike" spc="-1" dirty="0" err="1">
                <a:uFill>
                  <a:solidFill>
                    <a:srgbClr val="FFFFFF"/>
                  </a:solidFill>
                </a:uFill>
                <a:latin typeface="Times New Roman" panose="02020603050405020304" pitchFamily="18" charset="0"/>
                <a:cs typeface="Times New Roman" panose="02020603050405020304" pitchFamily="18" charset="0"/>
              </a:rPr>
              <a:t>Csh</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 </a:t>
            </a:r>
          </a:p>
          <a:p>
            <a:pPr marL="2091600" lvl="8" indent="-456840">
              <a:lnSpc>
                <a:spcPct val="150000"/>
              </a:lnSpc>
              <a:buFont typeface="Calibri Light"/>
              <a:buAutoNum type="alphaLcPeriod"/>
            </a:pPr>
            <a:r>
              <a:rPr lang="en-IN" sz="2000" b="0" strike="noStrike" spc="-1" dirty="0" err="1">
                <a:uFill>
                  <a:solidFill>
                    <a:srgbClr val="FFFFFF"/>
                  </a:solidFill>
                </a:uFill>
                <a:latin typeface="Times New Roman" panose="02020603050405020304" pitchFamily="18" charset="0"/>
                <a:cs typeface="Times New Roman" panose="02020603050405020304" pitchFamily="18" charset="0"/>
              </a:rPr>
              <a:t>TSh</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  </a:t>
            </a:r>
          </a:p>
          <a:p>
            <a:pPr>
              <a:lnSpc>
                <a:spcPct val="150000"/>
              </a:lnSpc>
            </a:pP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a:p>
            <a:pPr marL="1177200">
              <a:lnSpc>
                <a:spcPct val="150000"/>
              </a:lnSpc>
            </a:pPr>
            <a:r>
              <a:rPr lang="en-IN" sz="2000" b="1" strike="noStrike" spc="-1" dirty="0">
                <a:solidFill>
                  <a:schemeClr val="accent5"/>
                </a:solidFill>
                <a:uFill>
                  <a:solidFill>
                    <a:srgbClr val="FFFFFF"/>
                  </a:solidFill>
                </a:uFill>
                <a:latin typeface="Times New Roman" panose="02020603050405020304" pitchFamily="18" charset="0"/>
                <a:cs typeface="Times New Roman" panose="02020603050405020304" pitchFamily="18" charset="0"/>
              </a:rPr>
              <a:t>Answer: </a:t>
            </a:r>
            <a:r>
              <a:rPr lang="en-IN" sz="2000" b="1" spc="-1" dirty="0" smtClean="0">
                <a:uFill>
                  <a:solidFill>
                    <a:srgbClr val="FFFFFF"/>
                  </a:solidFill>
                </a:uFill>
                <a:latin typeface="Times New Roman" panose="02020603050405020304" pitchFamily="18" charset="0"/>
                <a:cs typeface="Times New Roman" panose="02020603050405020304" pitchFamily="18" charset="0"/>
              </a:rPr>
              <a:t>bash</a:t>
            </a:r>
            <a:endParaRPr lang="en-IN" sz="2000" b="1" spc="-1" dirty="0">
              <a:uFill>
                <a:solidFill>
                  <a:srgbClr val="FFFFFF"/>
                </a:solidFill>
              </a:uFill>
              <a:latin typeface="Times New Roman" panose="02020603050405020304" pitchFamily="18" charset="0"/>
              <a:cs typeface="Times New Roman" panose="02020603050405020304" pitchFamily="18" charset="0"/>
            </a:endParaRPr>
          </a:p>
          <a:p>
            <a:pPr marL="1177200">
              <a:lnSpc>
                <a:spcPct val="150000"/>
              </a:lnSpc>
            </a:pPr>
            <a:endParaRPr lang="en-IN" sz="2200" b="0" strike="noStrike" spc="-1" dirty="0">
              <a:uFill>
                <a:solidFill>
                  <a:srgbClr val="FFFFFF"/>
                </a:solidFill>
              </a:uFill>
              <a:latin typeface="Times New Roman" panose="02020603050405020304" pitchFamily="18" charset="0"/>
              <a:cs typeface="Times New Roman" panose="02020603050405020304" pitchFamily="18" charset="0"/>
            </a:endParaRPr>
          </a:p>
        </p:txBody>
      </p:sp>
      <p:sp>
        <p:nvSpPr>
          <p:cNvPr id="653"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6904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507073" y="367850"/>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Shell and Types of Shell</a:t>
            </a:r>
            <a:endParaRPr lang="en-IN" sz="2400" b="1" spc="-20" dirty="0">
              <a:latin typeface="Helvetica" panose="020B0604020202020204" pitchFamily="2" charset="0"/>
              <a:cs typeface="Arial" panose="020B0604020202020204" pitchFamily="34" charset="0"/>
            </a:endParaRPr>
          </a:p>
        </p:txBody>
      </p:sp>
      <p:sp>
        <p:nvSpPr>
          <p:cNvPr id="2" name="Rectangle 1"/>
          <p:cNvSpPr/>
          <p:nvPr/>
        </p:nvSpPr>
        <p:spPr>
          <a:xfrm>
            <a:off x="451651" y="1138208"/>
            <a:ext cx="11383952" cy="2031325"/>
          </a:xfrm>
          <a:prstGeom prst="rect">
            <a:avLst/>
          </a:prstGeom>
        </p:spPr>
        <p:txBody>
          <a:bodyPr wrap="square">
            <a:spAutoFit/>
          </a:bodyPr>
          <a:lstStyle/>
          <a:p>
            <a:pPr fontAlgn="base"/>
            <a:r>
              <a:rPr lang="en-US" sz="2100" dirty="0">
                <a:solidFill>
                  <a:srgbClr val="333333"/>
                </a:solidFill>
                <a:latin typeface="Times New Roman" panose="02020603050405020304" pitchFamily="18" charset="0"/>
                <a:cs typeface="Times New Roman" panose="02020603050405020304" pitchFamily="18" charset="0"/>
              </a:rPr>
              <a:t>The shell is the command </a:t>
            </a:r>
            <a:r>
              <a:rPr lang="en-US" sz="2100" dirty="0" smtClean="0">
                <a:solidFill>
                  <a:srgbClr val="333333"/>
                </a:solidFill>
                <a:latin typeface="Times New Roman" panose="02020603050405020304" pitchFamily="18" charset="0"/>
                <a:cs typeface="Times New Roman" panose="02020603050405020304" pitchFamily="18" charset="0"/>
              </a:rPr>
              <a:t>interpreter </a:t>
            </a:r>
            <a:r>
              <a:rPr lang="en-US" sz="2100" dirty="0">
                <a:solidFill>
                  <a:srgbClr val="333333"/>
                </a:solidFill>
                <a:latin typeface="Times New Roman" panose="02020603050405020304" pitchFamily="18" charset="0"/>
                <a:cs typeface="Times New Roman" panose="02020603050405020304" pitchFamily="18" charset="0"/>
              </a:rPr>
              <a:t>in an operating system such as Unix or GNU/Linux, it is a program that executes other programs. It provides a computer user an interface to the Unix/GNU Linux system so that the user can run different commands or utilities/tools with some input data.</a:t>
            </a:r>
          </a:p>
          <a:p>
            <a:pPr fontAlgn="base"/>
            <a:endParaRPr lang="en-US" sz="2100" dirty="0">
              <a:solidFill>
                <a:srgbClr val="333333"/>
              </a:solidFill>
              <a:latin typeface="Times New Roman" panose="02020603050405020304" pitchFamily="18" charset="0"/>
              <a:cs typeface="Times New Roman" panose="02020603050405020304" pitchFamily="18" charset="0"/>
            </a:endParaRPr>
          </a:p>
          <a:p>
            <a:pPr fontAlgn="base"/>
            <a:r>
              <a:rPr lang="en-US" sz="2100" dirty="0">
                <a:solidFill>
                  <a:srgbClr val="333333"/>
                </a:solidFill>
                <a:latin typeface="Times New Roman" panose="02020603050405020304" pitchFamily="18" charset="0"/>
                <a:cs typeface="Times New Roman" panose="02020603050405020304" pitchFamily="18" charset="0"/>
              </a:rPr>
              <a:t>When the shell has finished executing a program, it sends an output to the user on the screen, which is the standard output device. For this reason, it is referred to as the “command </a:t>
            </a:r>
            <a:r>
              <a:rPr lang="en-US" sz="2100" dirty="0" smtClean="0">
                <a:solidFill>
                  <a:srgbClr val="333333"/>
                </a:solidFill>
                <a:latin typeface="Times New Roman" panose="02020603050405020304" pitchFamily="18" charset="0"/>
                <a:cs typeface="Times New Roman" panose="02020603050405020304" pitchFamily="18" charset="0"/>
              </a:rPr>
              <a:t>interpreter”</a:t>
            </a:r>
            <a:endParaRPr lang="en-US" sz="2100" i="0" dirty="0">
              <a:solidFill>
                <a:srgbClr val="272727"/>
              </a:solidFill>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576" y="3205265"/>
            <a:ext cx="7328648" cy="35299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23406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6" name="TextShape 1"/>
          <p:cNvSpPr txBox="1"/>
          <p:nvPr/>
        </p:nvSpPr>
        <p:spPr>
          <a:xfrm>
            <a:off x="11590920" y="6356520"/>
            <a:ext cx="432000" cy="364680"/>
          </a:xfrm>
          <a:prstGeom prst="rect">
            <a:avLst/>
          </a:prstGeom>
          <a:noFill/>
          <a:ln>
            <a:noFill/>
          </a:ln>
        </p:spPr>
        <p:txBody>
          <a:bodyPr anchor="ctr"/>
          <a:lstStyle/>
          <a:p>
            <a:pPr algn="r">
              <a:lnSpc>
                <a:spcPct val="100000"/>
              </a:lnSpc>
            </a:pPr>
            <a:fld id="{77F22F64-802F-46B5-ADD9-9AB5CF42C3FC}" type="slidenum">
              <a:rPr lang="en-IN" sz="1200" b="0" strike="noStrike" spc="-1">
                <a:solidFill>
                  <a:srgbClr val="D28B8B"/>
                </a:solidFill>
                <a:uFill>
                  <a:solidFill>
                    <a:srgbClr val="FFFFFF"/>
                  </a:solidFill>
                </a:uFill>
                <a:latin typeface="Calibri"/>
              </a:rPr>
              <a:t>20</a:t>
            </a:fld>
            <a:endParaRPr lang="en-IN" sz="1200" b="0" strike="noStrike" spc="-1">
              <a:solidFill>
                <a:srgbClr val="000000"/>
              </a:solidFill>
              <a:uFill>
                <a:solidFill>
                  <a:srgbClr val="FFFFFF"/>
                </a:solidFill>
              </a:uFill>
              <a:latin typeface="Times New Roman"/>
            </a:endParaRPr>
          </a:p>
        </p:txBody>
      </p:sp>
      <p:sp>
        <p:nvSpPr>
          <p:cNvPr id="657" name="CustomShape 2"/>
          <p:cNvSpPr/>
          <p:nvPr/>
        </p:nvSpPr>
        <p:spPr>
          <a:xfrm>
            <a:off x="507198" y="1208807"/>
            <a:ext cx="11226240" cy="493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panose="02020603050405020304" pitchFamily="18" charset="0"/>
                <a:cs typeface="Times New Roman" panose="02020603050405020304" pitchFamily="18" charset="0"/>
              </a:rPr>
              <a:t>Self Assessment Question</a:t>
            </a:r>
            <a:endParaRPr lang="en-IN" sz="2400" b="0" strike="noStrike" spc="-1" dirty="0">
              <a:solidFill>
                <a:schemeClr val="accent5"/>
              </a:solidFill>
              <a:uFill>
                <a:solidFill>
                  <a:srgbClr val="FFFFFF"/>
                </a:solidFill>
              </a:uFill>
              <a:latin typeface="Times New Roman" panose="02020603050405020304" pitchFamily="18" charset="0"/>
              <a:cs typeface="Times New Roman" panose="02020603050405020304" pitchFamily="18" charset="0"/>
            </a:endParaRPr>
          </a:p>
          <a:p>
            <a:pPr marL="360000">
              <a:lnSpc>
                <a:spcPct val="100000"/>
              </a:lnSpc>
            </a:pPr>
            <a:endParaRPr lang="en-IN" sz="22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1177560" lvl="6" indent="-457200">
              <a:lnSpc>
                <a:spcPct val="150000"/>
              </a:lnSpc>
              <a:buFont typeface="+mj-lt"/>
              <a:buAutoNum type="arabicPeriod" startAt="19"/>
            </a:pPr>
            <a:r>
              <a:rPr lang="en-IN" sz="2000" b="0" strike="noStrike" spc="-1" dirty="0">
                <a:uFill>
                  <a:solidFill>
                    <a:srgbClr val="FFFFFF"/>
                  </a:solidFill>
                </a:uFill>
                <a:latin typeface="Times New Roman" panose="02020603050405020304" pitchFamily="18" charset="0"/>
                <a:cs typeface="Times New Roman" panose="02020603050405020304" pitchFamily="18" charset="0"/>
              </a:rPr>
              <a:t>Which </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one of the given options is </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the Single user </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Mode?</a:t>
            </a:r>
          </a:p>
          <a:p>
            <a:pPr marL="720360" lvl="6">
              <a:lnSpc>
                <a:spcPct val="150000"/>
              </a:lnSpc>
            </a:pP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 </a:t>
            </a: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a:p>
            <a:pPr marL="2091600" lvl="8" indent="-456840">
              <a:lnSpc>
                <a:spcPct val="150000"/>
              </a:lnSpc>
              <a:buFont typeface="Calibri Light"/>
              <a:buAutoNum type="alphaLcPeriod"/>
            </a:pPr>
            <a:r>
              <a:rPr lang="en-IN" sz="2000" b="0" strike="noStrike" spc="-1" dirty="0" err="1">
                <a:uFill>
                  <a:solidFill>
                    <a:srgbClr val="FFFFFF"/>
                  </a:solidFill>
                </a:uFill>
                <a:latin typeface="Times New Roman" panose="02020603050405020304" pitchFamily="18" charset="0"/>
                <a:cs typeface="Times New Roman" panose="02020603050405020304" pitchFamily="18" charset="0"/>
              </a:rPr>
              <a:t>Runlevel</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 </a:t>
            </a:r>
            <a:r>
              <a:rPr lang="en-IN" sz="2000" spc="-1" dirty="0" smtClean="0">
                <a:uFill>
                  <a:solidFill>
                    <a:srgbClr val="FFFFFF"/>
                  </a:solidFill>
                </a:uFill>
                <a:latin typeface="Times New Roman" panose="02020603050405020304" pitchFamily="18" charset="0"/>
                <a:cs typeface="Times New Roman" panose="02020603050405020304" pitchFamily="18" charset="0"/>
              </a:rPr>
              <a:t>0</a:t>
            </a:r>
          </a:p>
          <a:p>
            <a:pPr marL="2091600" lvl="8" indent="-456840">
              <a:lnSpc>
                <a:spcPct val="150000"/>
              </a:lnSpc>
              <a:buFont typeface="Calibri Light"/>
              <a:buAutoNum type="alphaLcPeriod"/>
            </a:pPr>
            <a:r>
              <a:rPr lang="en-IN" sz="2000" spc="-1" dirty="0" err="1" smtClean="0">
                <a:uFill>
                  <a:solidFill>
                    <a:srgbClr val="FFFFFF"/>
                  </a:solidFill>
                </a:uFill>
                <a:latin typeface="Times New Roman" panose="02020603050405020304" pitchFamily="18" charset="0"/>
                <a:cs typeface="Times New Roman" panose="02020603050405020304" pitchFamily="18" charset="0"/>
              </a:rPr>
              <a:t>Runlevel</a:t>
            </a:r>
            <a:r>
              <a:rPr lang="en-IN" sz="2000" spc="-1" dirty="0" smtClean="0">
                <a:uFill>
                  <a:solidFill>
                    <a:srgbClr val="FFFFFF"/>
                  </a:solidFill>
                </a:uFill>
                <a:latin typeface="Times New Roman" panose="02020603050405020304" pitchFamily="18" charset="0"/>
                <a:cs typeface="Times New Roman" panose="02020603050405020304" pitchFamily="18" charset="0"/>
              </a:rPr>
              <a:t> </a:t>
            </a:r>
            <a:r>
              <a:rPr lang="en-IN" sz="2000" spc="-1" dirty="0">
                <a:uFill>
                  <a:solidFill>
                    <a:srgbClr val="FFFFFF"/>
                  </a:solidFill>
                </a:uFill>
                <a:latin typeface="Times New Roman" panose="02020603050405020304" pitchFamily="18" charset="0"/>
                <a:cs typeface="Times New Roman" panose="02020603050405020304" pitchFamily="18" charset="0"/>
              </a:rPr>
              <a:t>1 </a:t>
            </a:r>
            <a:endParaRPr lang="en-IN" sz="2000" spc="-1" dirty="0" smtClean="0">
              <a:uFill>
                <a:solidFill>
                  <a:srgbClr val="FFFFFF"/>
                </a:solidFill>
              </a:uFill>
              <a:latin typeface="Times New Roman" panose="02020603050405020304" pitchFamily="18" charset="0"/>
              <a:cs typeface="Times New Roman" panose="02020603050405020304" pitchFamily="18" charset="0"/>
            </a:endParaRPr>
          </a:p>
          <a:p>
            <a:pPr marL="2091600" lvl="8" indent="-456840">
              <a:lnSpc>
                <a:spcPct val="150000"/>
              </a:lnSpc>
              <a:buFont typeface="Calibri Light"/>
              <a:buAutoNum type="alphaLcPeriod"/>
            </a:pPr>
            <a:r>
              <a:rPr lang="en-IN" sz="2000" spc="-1" dirty="0" err="1" smtClean="0">
                <a:uFill>
                  <a:solidFill>
                    <a:srgbClr val="FFFFFF"/>
                  </a:solidFill>
                </a:uFill>
                <a:latin typeface="Times New Roman" panose="02020603050405020304" pitchFamily="18" charset="0"/>
                <a:cs typeface="Times New Roman" panose="02020603050405020304" pitchFamily="18" charset="0"/>
              </a:rPr>
              <a:t>Runlevel</a:t>
            </a:r>
            <a:r>
              <a:rPr lang="en-IN" sz="2000" spc="-1" dirty="0" smtClean="0">
                <a:uFill>
                  <a:solidFill>
                    <a:srgbClr val="FFFFFF"/>
                  </a:solidFill>
                </a:uFill>
                <a:latin typeface="Times New Roman" panose="02020603050405020304" pitchFamily="18" charset="0"/>
                <a:cs typeface="Times New Roman" panose="02020603050405020304" pitchFamily="18" charset="0"/>
              </a:rPr>
              <a:t> </a:t>
            </a:r>
            <a:r>
              <a:rPr lang="en-IN" sz="2000" spc="-1" dirty="0">
                <a:uFill>
                  <a:solidFill>
                    <a:srgbClr val="FFFFFF"/>
                  </a:solidFill>
                </a:uFill>
                <a:latin typeface="Times New Roman" panose="02020603050405020304" pitchFamily="18" charset="0"/>
                <a:cs typeface="Times New Roman" panose="02020603050405020304" pitchFamily="18" charset="0"/>
              </a:rPr>
              <a:t>2  </a:t>
            </a:r>
            <a:endParaRPr lang="en-IN" sz="2000" spc="-1" dirty="0" smtClean="0">
              <a:uFill>
                <a:solidFill>
                  <a:srgbClr val="FFFFFF"/>
                </a:solidFill>
              </a:uFill>
              <a:latin typeface="Times New Roman" panose="02020603050405020304" pitchFamily="18" charset="0"/>
              <a:cs typeface="Times New Roman" panose="02020603050405020304" pitchFamily="18" charset="0"/>
            </a:endParaRPr>
          </a:p>
          <a:p>
            <a:pPr>
              <a:lnSpc>
                <a:spcPct val="150000"/>
              </a:lnSpc>
            </a:pP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a:p>
            <a:pPr marL="1177200">
              <a:lnSpc>
                <a:spcPct val="150000"/>
              </a:lnSpc>
            </a:pPr>
            <a:r>
              <a:rPr lang="en-IN" sz="2000" b="1" strike="noStrike" spc="-1" dirty="0">
                <a:solidFill>
                  <a:schemeClr val="accent5"/>
                </a:solidFill>
                <a:uFill>
                  <a:solidFill>
                    <a:srgbClr val="FFFFFF"/>
                  </a:solidFill>
                </a:uFill>
                <a:latin typeface="Times New Roman" panose="02020603050405020304" pitchFamily="18" charset="0"/>
                <a:cs typeface="Times New Roman" panose="02020603050405020304" pitchFamily="18" charset="0"/>
              </a:rPr>
              <a:t>Answer: </a:t>
            </a:r>
            <a:r>
              <a:rPr lang="en-IN" sz="2000" b="1" spc="-1" dirty="0" err="1" smtClean="0">
                <a:uFill>
                  <a:solidFill>
                    <a:srgbClr val="FFFFFF"/>
                  </a:solidFill>
                </a:uFill>
                <a:latin typeface="Times New Roman" panose="02020603050405020304" pitchFamily="18" charset="0"/>
                <a:cs typeface="Times New Roman" panose="02020603050405020304" pitchFamily="18" charset="0"/>
              </a:rPr>
              <a:t>Runlevel</a:t>
            </a:r>
            <a:r>
              <a:rPr lang="en-IN" sz="2000" b="1" spc="-1" dirty="0" smtClean="0">
                <a:uFill>
                  <a:solidFill>
                    <a:srgbClr val="FFFFFF"/>
                  </a:solidFill>
                </a:uFill>
                <a:latin typeface="Times New Roman" panose="02020603050405020304" pitchFamily="18" charset="0"/>
                <a:cs typeface="Times New Roman" panose="02020603050405020304" pitchFamily="18" charset="0"/>
              </a:rPr>
              <a:t> </a:t>
            </a:r>
            <a:r>
              <a:rPr lang="en-IN" sz="2000" b="1" spc="-1" dirty="0">
                <a:uFill>
                  <a:solidFill>
                    <a:srgbClr val="FFFFFF"/>
                  </a:solidFill>
                </a:uFill>
                <a:latin typeface="Times New Roman" panose="02020603050405020304" pitchFamily="18" charset="0"/>
                <a:cs typeface="Times New Roman" panose="02020603050405020304" pitchFamily="18" charset="0"/>
              </a:rPr>
              <a:t>1 </a:t>
            </a:r>
          </a:p>
          <a:p>
            <a:pPr marL="1177200">
              <a:lnSpc>
                <a:spcPct val="150000"/>
              </a:lnSpc>
            </a:pPr>
            <a:endParaRPr lang="en-IN" sz="2200" b="0" strike="noStrike" spc="-1" dirty="0">
              <a:uFill>
                <a:solidFill>
                  <a:srgbClr val="FFFFFF"/>
                </a:solidFill>
              </a:uFill>
              <a:latin typeface="Times New Roman" panose="02020603050405020304" pitchFamily="18" charset="0"/>
              <a:cs typeface="Times New Roman" panose="02020603050405020304" pitchFamily="18" charset="0"/>
            </a:endParaRPr>
          </a:p>
        </p:txBody>
      </p:sp>
      <p:sp>
        <p:nvSpPr>
          <p:cNvPr id="658"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09228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1" name="TextShape 1"/>
          <p:cNvSpPr txBox="1"/>
          <p:nvPr/>
        </p:nvSpPr>
        <p:spPr>
          <a:xfrm>
            <a:off x="11590920" y="6356520"/>
            <a:ext cx="432000" cy="364680"/>
          </a:xfrm>
          <a:prstGeom prst="rect">
            <a:avLst/>
          </a:prstGeom>
          <a:noFill/>
          <a:ln>
            <a:noFill/>
          </a:ln>
        </p:spPr>
        <p:txBody>
          <a:bodyPr anchor="ctr"/>
          <a:lstStyle/>
          <a:p>
            <a:pPr algn="r">
              <a:lnSpc>
                <a:spcPct val="100000"/>
              </a:lnSpc>
            </a:pPr>
            <a:fld id="{72FDABE7-B07D-45D5-8529-3A54171990EE}" type="slidenum">
              <a:rPr lang="en-IN" sz="1200" b="0" strike="noStrike" spc="-1">
                <a:solidFill>
                  <a:srgbClr val="D28B8B"/>
                </a:solidFill>
                <a:uFill>
                  <a:solidFill>
                    <a:srgbClr val="FFFFFF"/>
                  </a:solidFill>
                </a:uFill>
                <a:latin typeface="Calibri"/>
              </a:rPr>
              <a:t>21</a:t>
            </a:fld>
            <a:endParaRPr lang="en-IN" sz="1200" b="0" strike="noStrike" spc="-1">
              <a:solidFill>
                <a:srgbClr val="000000"/>
              </a:solidFill>
              <a:uFill>
                <a:solidFill>
                  <a:srgbClr val="FFFFFF"/>
                </a:solidFill>
              </a:uFill>
              <a:latin typeface="Times New Roman"/>
            </a:endParaRPr>
          </a:p>
        </p:txBody>
      </p:sp>
      <p:sp>
        <p:nvSpPr>
          <p:cNvPr id="662" name="CustomShape 2"/>
          <p:cNvSpPr/>
          <p:nvPr/>
        </p:nvSpPr>
        <p:spPr>
          <a:xfrm>
            <a:off x="507074" y="1209785"/>
            <a:ext cx="11226240" cy="511712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panose="02020603050405020304" pitchFamily="18" charset="0"/>
                <a:cs typeface="Times New Roman" panose="02020603050405020304" pitchFamily="18" charset="0"/>
              </a:rPr>
              <a:t>Self Assessment Question</a:t>
            </a:r>
            <a:endParaRPr lang="en-IN" sz="2400" b="0" strike="noStrike" spc="-1" dirty="0">
              <a:solidFill>
                <a:schemeClr val="accent5"/>
              </a:solidFill>
              <a:uFill>
                <a:solidFill>
                  <a:srgbClr val="FFFFFF"/>
                </a:solidFill>
              </a:uFill>
              <a:latin typeface="Times New Roman" panose="02020603050405020304" pitchFamily="18" charset="0"/>
              <a:cs typeface="Times New Roman" panose="02020603050405020304" pitchFamily="18" charset="0"/>
            </a:endParaRPr>
          </a:p>
          <a:p>
            <a:pPr marL="360000">
              <a:lnSpc>
                <a:spcPct val="100000"/>
              </a:lnSpc>
            </a:pPr>
            <a:endParaRPr lang="en-IN" sz="22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1177560" lvl="6" indent="-457200">
              <a:lnSpc>
                <a:spcPct val="150000"/>
              </a:lnSpc>
              <a:buFont typeface="+mj-lt"/>
              <a:buAutoNum type="arabicPeriod" startAt="20"/>
            </a:pPr>
            <a:r>
              <a:rPr lang="en-IN" sz="2000" b="0" strike="noStrike" spc="-1" dirty="0">
                <a:uFill>
                  <a:solidFill>
                    <a:srgbClr val="FFFFFF"/>
                  </a:solidFill>
                </a:uFill>
                <a:latin typeface="Times New Roman" panose="02020603050405020304" pitchFamily="18" charset="0"/>
                <a:cs typeface="Times New Roman" panose="02020603050405020304" pitchFamily="18" charset="0"/>
              </a:rPr>
              <a:t>Which </a:t>
            </a:r>
            <a:r>
              <a:rPr lang="en-IN" sz="2000" spc="-1" dirty="0" smtClean="0">
                <a:uFill>
                  <a:solidFill>
                    <a:srgbClr val="FFFFFF"/>
                  </a:solidFill>
                </a:uFill>
                <a:latin typeface="Times New Roman" panose="02020603050405020304" pitchFamily="18" charset="0"/>
                <a:cs typeface="Times New Roman" panose="02020603050405020304" pitchFamily="18" charset="0"/>
              </a:rPr>
              <a:t>one of the given </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command </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is used for changing the </a:t>
            </a:r>
            <a:r>
              <a:rPr lang="en-IN" sz="2000" b="0" strike="noStrike" spc="-1" dirty="0" err="1">
                <a:uFill>
                  <a:solidFill>
                    <a:srgbClr val="FFFFFF"/>
                  </a:solidFill>
                </a:uFill>
                <a:latin typeface="Times New Roman" panose="02020603050405020304" pitchFamily="18" charset="0"/>
                <a:cs typeface="Times New Roman" panose="02020603050405020304" pitchFamily="18" charset="0"/>
              </a:rPr>
              <a:t>runlevel</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a:t>
            </a:r>
          </a:p>
          <a:p>
            <a:pPr marL="720360" lvl="6">
              <a:lnSpc>
                <a:spcPct val="150000"/>
              </a:lnSpc>
            </a:pP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  </a:t>
            </a: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a:p>
            <a:pPr marL="2091600" lvl="8" indent="-456840">
              <a:lnSpc>
                <a:spcPct val="150000"/>
              </a:lnSpc>
              <a:buFont typeface="Calibri Light"/>
              <a:buAutoNum type="alphaLcPeriod"/>
            </a:pPr>
            <a:r>
              <a:rPr lang="en-IN" sz="2000" b="0" strike="noStrike" spc="-1" dirty="0" err="1">
                <a:uFill>
                  <a:solidFill>
                    <a:srgbClr val="FFFFFF"/>
                  </a:solidFill>
                </a:uFill>
                <a:latin typeface="Times New Roman" panose="02020603050405020304" pitchFamily="18" charset="0"/>
                <a:cs typeface="Times New Roman" panose="02020603050405020304" pitchFamily="18" charset="0"/>
              </a:rPr>
              <a:t>init</a:t>
            </a: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a:p>
            <a:pPr marL="2091600" lvl="8" indent="-456840">
              <a:lnSpc>
                <a:spcPct val="150000"/>
              </a:lnSpc>
              <a:buFont typeface="Calibri Light"/>
              <a:buAutoNum type="alphaLcPeriod"/>
            </a:pPr>
            <a:r>
              <a:rPr lang="en-IN" sz="2000" b="0" strike="noStrike" spc="-1" dirty="0" err="1">
                <a:uFill>
                  <a:solidFill>
                    <a:srgbClr val="FFFFFF"/>
                  </a:solidFill>
                </a:uFill>
                <a:latin typeface="Times New Roman" panose="02020603050405020304" pitchFamily="18" charset="0"/>
                <a:cs typeface="Times New Roman" panose="02020603050405020304" pitchFamily="18" charset="0"/>
              </a:rPr>
              <a:t>runlevel</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 </a:t>
            </a:r>
          </a:p>
          <a:p>
            <a:pPr marL="2091600" lvl="8" indent="-456840">
              <a:lnSpc>
                <a:spcPct val="150000"/>
              </a:lnSpc>
              <a:buFont typeface="Calibri Light"/>
              <a:buAutoNum type="alphaLcPeriod"/>
            </a:pPr>
            <a:r>
              <a:rPr lang="en-IN" sz="2000" b="0" strike="noStrike" spc="-1" dirty="0" err="1">
                <a:uFill>
                  <a:solidFill>
                    <a:srgbClr val="FFFFFF"/>
                  </a:solidFill>
                </a:uFill>
                <a:latin typeface="Times New Roman" panose="02020603050405020304" pitchFamily="18" charset="0"/>
                <a:cs typeface="Times New Roman" panose="02020603050405020304" pitchFamily="18" charset="0"/>
              </a:rPr>
              <a:t>su</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 </a:t>
            </a:r>
          </a:p>
          <a:p>
            <a:pPr marL="2091600" lvl="8" indent="-456840">
              <a:lnSpc>
                <a:spcPct val="150000"/>
              </a:lnSpc>
              <a:buFont typeface="Calibri Light"/>
              <a:buAutoNum type="alphaLcPeriod"/>
            </a:pPr>
            <a:r>
              <a:rPr lang="en-IN" sz="2000" b="0" strike="noStrike" spc="-1" dirty="0" err="1">
                <a:uFill>
                  <a:solidFill>
                    <a:srgbClr val="FFFFFF"/>
                  </a:solidFill>
                </a:uFill>
                <a:latin typeface="Times New Roman" panose="02020603050405020304" pitchFamily="18" charset="0"/>
                <a:cs typeface="Times New Roman" panose="02020603050405020304" pitchFamily="18" charset="0"/>
              </a:rPr>
              <a:t>sudo</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  </a:t>
            </a:r>
          </a:p>
          <a:p>
            <a:pPr>
              <a:lnSpc>
                <a:spcPct val="150000"/>
              </a:lnSpc>
            </a:pP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a:p>
            <a:pPr marL="1177200">
              <a:lnSpc>
                <a:spcPct val="150000"/>
              </a:lnSpc>
            </a:pPr>
            <a:r>
              <a:rPr lang="en-IN" sz="2000" b="1" strike="noStrike" spc="-1" dirty="0">
                <a:solidFill>
                  <a:schemeClr val="accent5"/>
                </a:solidFill>
                <a:uFill>
                  <a:solidFill>
                    <a:srgbClr val="FFFFFF"/>
                  </a:solidFill>
                </a:uFill>
                <a:latin typeface="Times New Roman" panose="02020603050405020304" pitchFamily="18" charset="0"/>
                <a:cs typeface="Times New Roman" panose="02020603050405020304" pitchFamily="18" charset="0"/>
              </a:rPr>
              <a:t>Answer: </a:t>
            </a:r>
            <a:r>
              <a:rPr lang="en-IN" sz="2000" b="1" spc="-1" dirty="0" err="1" smtClean="0">
                <a:uFill>
                  <a:solidFill>
                    <a:srgbClr val="FFFFFF"/>
                  </a:solidFill>
                </a:uFill>
                <a:latin typeface="Times New Roman" panose="02020603050405020304" pitchFamily="18" charset="0"/>
                <a:cs typeface="Times New Roman" panose="02020603050405020304" pitchFamily="18" charset="0"/>
              </a:rPr>
              <a:t>init</a:t>
            </a:r>
            <a:endParaRPr lang="en-IN" sz="2000" b="1" spc="-1" dirty="0">
              <a:uFill>
                <a:solidFill>
                  <a:srgbClr val="FFFFFF"/>
                </a:solidFill>
              </a:uFill>
              <a:latin typeface="Times New Roman" panose="02020603050405020304" pitchFamily="18" charset="0"/>
              <a:cs typeface="Times New Roman" panose="02020603050405020304" pitchFamily="18" charset="0"/>
            </a:endParaRPr>
          </a:p>
        </p:txBody>
      </p:sp>
      <p:sp>
        <p:nvSpPr>
          <p:cNvPr id="663"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52112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6" name="TextShape 1"/>
          <p:cNvSpPr txBox="1"/>
          <p:nvPr/>
        </p:nvSpPr>
        <p:spPr>
          <a:xfrm>
            <a:off x="11590920" y="6356520"/>
            <a:ext cx="432000" cy="364680"/>
          </a:xfrm>
          <a:prstGeom prst="rect">
            <a:avLst/>
          </a:prstGeom>
          <a:noFill/>
          <a:ln>
            <a:noFill/>
          </a:ln>
        </p:spPr>
        <p:txBody>
          <a:bodyPr anchor="ctr"/>
          <a:lstStyle/>
          <a:p>
            <a:pPr algn="r">
              <a:lnSpc>
                <a:spcPct val="100000"/>
              </a:lnSpc>
            </a:pPr>
            <a:fld id="{6AA6CF08-3F56-4FF2-B6DF-7268EA7B61F2}" type="slidenum">
              <a:rPr lang="en-IN" sz="1200" b="0" strike="noStrike" spc="-1">
                <a:solidFill>
                  <a:srgbClr val="D28B8B"/>
                </a:solidFill>
                <a:uFill>
                  <a:solidFill>
                    <a:srgbClr val="FFFFFF"/>
                  </a:solidFill>
                </a:uFill>
                <a:latin typeface="Calibri"/>
              </a:rPr>
              <a:t>22</a:t>
            </a:fld>
            <a:endParaRPr lang="en-IN" sz="1200" b="0" strike="noStrike" spc="-1">
              <a:solidFill>
                <a:srgbClr val="000000"/>
              </a:solidFill>
              <a:uFill>
                <a:solidFill>
                  <a:srgbClr val="FFFFFF"/>
                </a:solidFill>
              </a:uFill>
              <a:latin typeface="Times New Roman"/>
            </a:endParaRPr>
          </a:p>
        </p:txBody>
      </p:sp>
      <p:sp>
        <p:nvSpPr>
          <p:cNvPr id="667" name="CustomShape 2"/>
          <p:cNvSpPr/>
          <p:nvPr/>
        </p:nvSpPr>
        <p:spPr>
          <a:xfrm>
            <a:off x="501701" y="1210879"/>
            <a:ext cx="10831680" cy="50645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panose="02020603050405020304" pitchFamily="18" charset="0"/>
                <a:cs typeface="Times New Roman" panose="02020603050405020304" pitchFamily="18" charset="0"/>
              </a:rPr>
              <a:t>Self Assessment Question</a:t>
            </a:r>
            <a:endParaRPr lang="en-IN" sz="2400" b="0" strike="noStrike" spc="-1" dirty="0">
              <a:solidFill>
                <a:schemeClr val="accent5"/>
              </a:solidFill>
              <a:uFill>
                <a:solidFill>
                  <a:srgbClr val="FFFFFF"/>
                </a:solidFill>
              </a:uFill>
              <a:latin typeface="Times New Roman" panose="02020603050405020304" pitchFamily="18" charset="0"/>
              <a:cs typeface="Times New Roman" panose="02020603050405020304" pitchFamily="18" charset="0"/>
            </a:endParaRPr>
          </a:p>
          <a:p>
            <a:pPr marL="360000">
              <a:lnSpc>
                <a:spcPct val="100000"/>
              </a:lnSpc>
            </a:pPr>
            <a:endParaRPr lang="en-IN" sz="22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1177560" lvl="6" indent="-457200">
              <a:lnSpc>
                <a:spcPct val="150000"/>
              </a:lnSpc>
              <a:buFont typeface="+mj-lt"/>
              <a:buAutoNum type="arabicPeriod" startAt="21"/>
            </a:pPr>
            <a:r>
              <a:rPr lang="en-IN" sz="2000" b="0" strike="noStrike" spc="-1" dirty="0">
                <a:uFill>
                  <a:solidFill>
                    <a:srgbClr val="FFFFFF"/>
                  </a:solidFill>
                </a:uFill>
                <a:latin typeface="Times New Roman" panose="02020603050405020304" pitchFamily="18" charset="0"/>
                <a:cs typeface="Times New Roman" panose="02020603050405020304" pitchFamily="18" charset="0"/>
              </a:rPr>
              <a:t>Which </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one of the given command </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is used for displaying the current </a:t>
            </a:r>
            <a:r>
              <a:rPr lang="en-IN" sz="2000" b="0" strike="noStrike" spc="-1" dirty="0" err="1">
                <a:uFill>
                  <a:solidFill>
                    <a:srgbClr val="FFFFFF"/>
                  </a:solidFill>
                </a:uFill>
                <a:latin typeface="Times New Roman" panose="02020603050405020304" pitchFamily="18" charset="0"/>
                <a:cs typeface="Times New Roman" panose="02020603050405020304" pitchFamily="18" charset="0"/>
              </a:rPr>
              <a:t>runlevel</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a:t>
            </a:r>
          </a:p>
          <a:p>
            <a:pPr marL="720360" lvl="6">
              <a:lnSpc>
                <a:spcPct val="150000"/>
              </a:lnSpc>
            </a:pP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  </a:t>
            </a: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a:p>
            <a:pPr marL="2091600" lvl="8" indent="-456840">
              <a:lnSpc>
                <a:spcPct val="150000"/>
              </a:lnSpc>
              <a:buFont typeface="Calibri Light"/>
              <a:buAutoNum type="alphaLcPeriod"/>
            </a:pPr>
            <a:r>
              <a:rPr lang="en-IN" sz="2000" b="0" strike="noStrike" spc="-1" dirty="0" err="1">
                <a:uFill>
                  <a:solidFill>
                    <a:srgbClr val="FFFFFF"/>
                  </a:solidFill>
                </a:uFill>
                <a:latin typeface="Times New Roman" panose="02020603050405020304" pitchFamily="18" charset="0"/>
                <a:cs typeface="Times New Roman" panose="02020603050405020304" pitchFamily="18" charset="0"/>
              </a:rPr>
              <a:t>init</a:t>
            </a: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a:p>
            <a:pPr marL="2091600" lvl="8" indent="-456840">
              <a:lnSpc>
                <a:spcPct val="150000"/>
              </a:lnSpc>
              <a:buFont typeface="Calibri Light"/>
              <a:buAutoNum type="alphaLcPeriod"/>
            </a:pPr>
            <a:r>
              <a:rPr lang="en-IN" sz="2000" b="0" strike="noStrike" spc="-1" dirty="0" err="1">
                <a:uFill>
                  <a:solidFill>
                    <a:srgbClr val="FFFFFF"/>
                  </a:solidFill>
                </a:uFill>
                <a:latin typeface="Times New Roman" panose="02020603050405020304" pitchFamily="18" charset="0"/>
                <a:cs typeface="Times New Roman" panose="02020603050405020304" pitchFamily="18" charset="0"/>
              </a:rPr>
              <a:t>runlevel</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 </a:t>
            </a:r>
          </a:p>
          <a:p>
            <a:pPr marL="2091600" lvl="8" indent="-456840">
              <a:lnSpc>
                <a:spcPct val="150000"/>
              </a:lnSpc>
              <a:buFont typeface="Calibri Light"/>
              <a:buAutoNum type="alphaLcPeriod"/>
            </a:pPr>
            <a:r>
              <a:rPr lang="en-IN" sz="2000" b="0" strike="noStrike" spc="-1" dirty="0">
                <a:uFill>
                  <a:solidFill>
                    <a:srgbClr val="FFFFFF"/>
                  </a:solidFill>
                </a:uFill>
                <a:latin typeface="Times New Roman" panose="02020603050405020304" pitchFamily="18" charset="0"/>
                <a:cs typeface="Times New Roman" panose="02020603050405020304" pitchFamily="18" charset="0"/>
              </a:rPr>
              <a:t>date </a:t>
            </a:r>
          </a:p>
          <a:p>
            <a:pPr marL="2091600" lvl="8" indent="-456840">
              <a:lnSpc>
                <a:spcPct val="150000"/>
              </a:lnSpc>
              <a:buFont typeface="Calibri Light"/>
              <a:buAutoNum type="alphaLcPeriod"/>
            </a:pPr>
            <a:r>
              <a:rPr lang="en-IN" sz="2000" b="0" strike="noStrike" spc="-1" dirty="0" err="1">
                <a:uFill>
                  <a:solidFill>
                    <a:srgbClr val="FFFFFF"/>
                  </a:solidFill>
                </a:uFill>
                <a:latin typeface="Times New Roman" panose="02020603050405020304" pitchFamily="18" charset="0"/>
                <a:cs typeface="Times New Roman" panose="02020603050405020304" pitchFamily="18" charset="0"/>
              </a:rPr>
              <a:t>inode</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 </a:t>
            </a:r>
          </a:p>
          <a:p>
            <a:pPr>
              <a:lnSpc>
                <a:spcPct val="150000"/>
              </a:lnSpc>
            </a:pP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a:p>
            <a:pPr marL="1177200">
              <a:lnSpc>
                <a:spcPct val="150000"/>
              </a:lnSpc>
            </a:pPr>
            <a:r>
              <a:rPr lang="en-IN" sz="2000" b="1" strike="noStrike" spc="-1" dirty="0">
                <a:solidFill>
                  <a:schemeClr val="accent5"/>
                </a:solidFill>
                <a:uFill>
                  <a:solidFill>
                    <a:srgbClr val="FFFFFF"/>
                  </a:solidFill>
                </a:uFill>
                <a:latin typeface="Times New Roman" panose="02020603050405020304" pitchFamily="18" charset="0"/>
                <a:cs typeface="Times New Roman" panose="02020603050405020304" pitchFamily="18" charset="0"/>
              </a:rPr>
              <a:t>Answer: </a:t>
            </a:r>
            <a:r>
              <a:rPr lang="en-IN" sz="2000" b="1" spc="-1" dirty="0" err="1" smtClean="0">
                <a:uFill>
                  <a:solidFill>
                    <a:srgbClr val="FFFFFF"/>
                  </a:solidFill>
                </a:uFill>
                <a:latin typeface="Times New Roman" panose="02020603050405020304" pitchFamily="18" charset="0"/>
                <a:cs typeface="Times New Roman" panose="02020603050405020304" pitchFamily="18" charset="0"/>
              </a:rPr>
              <a:t>runlevel</a:t>
            </a:r>
            <a:endParaRPr lang="en-IN" sz="2000" b="1" strike="noStrike" spc="-1" dirty="0">
              <a:uFill>
                <a:solidFill>
                  <a:srgbClr val="FFFFFF"/>
                </a:solidFill>
              </a:uFill>
              <a:latin typeface="Times New Roman" panose="02020603050405020304" pitchFamily="18" charset="0"/>
              <a:cs typeface="Times New Roman" panose="02020603050405020304" pitchFamily="18" charset="0"/>
            </a:endParaRPr>
          </a:p>
        </p:txBody>
      </p:sp>
      <p:sp>
        <p:nvSpPr>
          <p:cNvPr id="668"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204797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608853" y="1528137"/>
            <a:ext cx="10067667" cy="5447645"/>
          </a:xfrm>
          <a:prstGeom prst="rect">
            <a:avLst/>
          </a:prstGeom>
        </p:spPr>
        <p:txBody>
          <a:bodyPr wrap="square">
            <a:spAutoFit/>
          </a:bodyPr>
          <a:lstStyle/>
          <a:p>
            <a:pPr marL="360000" lvl="3" indent="-456840">
              <a:lnSpc>
                <a:spcPct val="150000"/>
              </a:lnSpc>
              <a:buClr>
                <a:schemeClr val="accent2">
                  <a:lumMod val="50000"/>
                </a:schemeClr>
              </a:buClr>
              <a:buFont typeface="Calibri Light"/>
              <a:buAutoNum type="arabicPeriod"/>
            </a:pPr>
            <a:r>
              <a:rPr lang="en-IN" sz="2100" spc="-1" dirty="0">
                <a:uFill>
                  <a:solidFill>
                    <a:srgbClr val="FFFFFF"/>
                  </a:solidFill>
                </a:uFill>
                <a:latin typeface="Times New Roman" panose="02020603050405020304" pitchFamily="18" charset="0"/>
                <a:cs typeface="Times New Roman" panose="02020603050405020304" pitchFamily="18" charset="0"/>
              </a:rPr>
              <a:t>Define Operating System. List the components of the computer system and different </a:t>
            </a:r>
            <a:r>
              <a:rPr lang="en-IN" sz="2100" spc="-1" dirty="0" smtClean="0">
                <a:uFill>
                  <a:solidFill>
                    <a:srgbClr val="FFFFFF"/>
                  </a:solidFill>
                </a:uFill>
                <a:latin typeface="Times New Roman" panose="02020603050405020304" pitchFamily="18" charset="0"/>
                <a:cs typeface="Times New Roman" panose="02020603050405020304" pitchFamily="18" charset="0"/>
              </a:rPr>
              <a:t>  views </a:t>
            </a:r>
            <a:r>
              <a:rPr lang="en-IN" sz="2100" spc="-1" dirty="0">
                <a:uFill>
                  <a:solidFill>
                    <a:srgbClr val="FFFFFF"/>
                  </a:solidFill>
                </a:uFill>
                <a:latin typeface="Times New Roman" panose="02020603050405020304" pitchFamily="18" charset="0"/>
                <a:cs typeface="Times New Roman" panose="02020603050405020304" pitchFamily="18" charset="0"/>
              </a:rPr>
              <a:t>of the  </a:t>
            </a:r>
            <a:r>
              <a:rPr lang="en-IN" sz="2100" spc="-1" dirty="0" smtClean="0">
                <a:uFill>
                  <a:solidFill>
                    <a:srgbClr val="FFFFFF"/>
                  </a:solidFill>
                </a:uFill>
                <a:latin typeface="Times New Roman" panose="02020603050405020304" pitchFamily="18" charset="0"/>
                <a:cs typeface="Times New Roman" panose="02020603050405020304" pitchFamily="18" charset="0"/>
              </a:rPr>
              <a:t>computer</a:t>
            </a:r>
            <a:r>
              <a:rPr lang="en-IN" sz="2100" spc="-1" dirty="0">
                <a:uFill>
                  <a:solidFill>
                    <a:srgbClr val="FFFFFF"/>
                  </a:solidFill>
                </a:uFill>
                <a:latin typeface="Times New Roman" panose="02020603050405020304" pitchFamily="18" charset="0"/>
                <a:cs typeface="Times New Roman" panose="02020603050405020304" pitchFamily="18" charset="0"/>
              </a:rPr>
              <a:t>. </a:t>
            </a:r>
          </a:p>
          <a:p>
            <a:pPr marL="360000" lvl="3" indent="-456840">
              <a:lnSpc>
                <a:spcPct val="150000"/>
              </a:lnSpc>
              <a:buClr>
                <a:schemeClr val="accent2">
                  <a:lumMod val="50000"/>
                </a:schemeClr>
              </a:buClr>
              <a:buFont typeface="Calibri Light"/>
              <a:buAutoNum type="arabicPeriod"/>
            </a:pPr>
            <a:r>
              <a:rPr lang="en-IN" sz="2100" spc="-1" dirty="0">
                <a:uFill>
                  <a:solidFill>
                    <a:srgbClr val="FFFFFF"/>
                  </a:solidFill>
                </a:uFill>
                <a:latin typeface="Times New Roman" panose="02020603050405020304" pitchFamily="18" charset="0"/>
                <a:cs typeface="Times New Roman" panose="02020603050405020304" pitchFamily="18" charset="0"/>
              </a:rPr>
              <a:t>Explain the evolution of Operating System. </a:t>
            </a:r>
            <a:endParaRPr lang="en-IN" sz="2100" spc="-1" dirty="0" smtClean="0">
              <a:uFill>
                <a:solidFill>
                  <a:srgbClr val="FFFFFF"/>
                </a:solidFill>
              </a:uFill>
              <a:latin typeface="Times New Roman" panose="02020603050405020304" pitchFamily="18" charset="0"/>
              <a:cs typeface="Times New Roman" panose="02020603050405020304" pitchFamily="18" charset="0"/>
            </a:endParaRPr>
          </a:p>
          <a:p>
            <a:pPr marL="360000" lvl="3" indent="-456840">
              <a:lnSpc>
                <a:spcPct val="150000"/>
              </a:lnSpc>
              <a:buClr>
                <a:schemeClr val="accent2">
                  <a:lumMod val="50000"/>
                </a:schemeClr>
              </a:buClr>
              <a:buFont typeface="Calibri Light"/>
              <a:buAutoNum type="arabicPeriod"/>
            </a:pPr>
            <a:r>
              <a:rPr lang="en-IN" sz="2100" spc="-1" dirty="0" smtClean="0">
                <a:uFill>
                  <a:solidFill>
                    <a:srgbClr val="FFFFFF"/>
                  </a:solidFill>
                </a:uFill>
                <a:latin typeface="Times New Roman" panose="02020603050405020304" pitchFamily="18" charset="0"/>
                <a:cs typeface="Times New Roman" panose="02020603050405020304" pitchFamily="18" charset="0"/>
              </a:rPr>
              <a:t>Describe </a:t>
            </a:r>
            <a:r>
              <a:rPr lang="en-IN" sz="2100" spc="-1" dirty="0">
                <a:uFill>
                  <a:solidFill>
                    <a:srgbClr val="FFFFFF"/>
                  </a:solidFill>
                </a:uFill>
                <a:latin typeface="Times New Roman" panose="02020603050405020304" pitchFamily="18" charset="0"/>
                <a:cs typeface="Times New Roman" panose="02020603050405020304" pitchFamily="18" charset="0"/>
              </a:rPr>
              <a:t>the structure of Operating System. </a:t>
            </a:r>
          </a:p>
          <a:p>
            <a:pPr marL="360000" lvl="3" indent="-456840">
              <a:lnSpc>
                <a:spcPct val="150000"/>
              </a:lnSpc>
              <a:buClr>
                <a:schemeClr val="accent2">
                  <a:lumMod val="50000"/>
                </a:schemeClr>
              </a:buClr>
              <a:buFont typeface="Calibri Light"/>
              <a:buAutoNum type="arabicPeriod"/>
            </a:pPr>
            <a:r>
              <a:rPr lang="en-IN" sz="2100" spc="-1" dirty="0" smtClean="0">
                <a:uFill>
                  <a:solidFill>
                    <a:srgbClr val="FFFFFF"/>
                  </a:solidFill>
                </a:uFill>
                <a:latin typeface="Times New Roman" panose="02020603050405020304" pitchFamily="18" charset="0"/>
                <a:cs typeface="Times New Roman" panose="02020603050405020304" pitchFamily="18" charset="0"/>
              </a:rPr>
              <a:t>What </a:t>
            </a:r>
            <a:r>
              <a:rPr lang="en-IN" sz="2100" spc="-1" dirty="0">
                <a:uFill>
                  <a:solidFill>
                    <a:srgbClr val="FFFFFF"/>
                  </a:solidFill>
                </a:uFill>
                <a:latin typeface="Times New Roman" panose="02020603050405020304" pitchFamily="18" charset="0"/>
                <a:cs typeface="Times New Roman" panose="02020603050405020304" pitchFamily="18" charset="0"/>
              </a:rPr>
              <a:t>is a shell and what are the different </a:t>
            </a:r>
            <a:r>
              <a:rPr lang="en-IN" sz="2100" spc="-1" dirty="0" smtClean="0">
                <a:uFill>
                  <a:solidFill>
                    <a:srgbClr val="FFFFFF"/>
                  </a:solidFill>
                </a:uFill>
                <a:latin typeface="Times New Roman" panose="02020603050405020304" pitchFamily="18" charset="0"/>
                <a:cs typeface="Times New Roman" panose="02020603050405020304" pitchFamily="18" charset="0"/>
              </a:rPr>
              <a:t>types?</a:t>
            </a:r>
          </a:p>
          <a:p>
            <a:pPr marL="360000" lvl="3" indent="-456840">
              <a:lnSpc>
                <a:spcPct val="150000"/>
              </a:lnSpc>
              <a:buClr>
                <a:schemeClr val="accent2">
                  <a:lumMod val="50000"/>
                </a:schemeClr>
              </a:buClr>
              <a:buFont typeface="Calibri Light"/>
              <a:buAutoNum type="arabicPeriod"/>
            </a:pPr>
            <a:r>
              <a:rPr lang="en-IN" sz="2100" spc="-1" dirty="0" smtClean="0">
                <a:uFill>
                  <a:solidFill>
                    <a:srgbClr val="FFFFFF"/>
                  </a:solidFill>
                </a:uFill>
                <a:latin typeface="Times New Roman" panose="02020603050405020304" pitchFamily="18" charset="0"/>
                <a:cs typeface="Times New Roman" panose="02020603050405020304" pitchFamily="18" charset="0"/>
              </a:rPr>
              <a:t>Explain </a:t>
            </a:r>
            <a:r>
              <a:rPr lang="en-IN" sz="2100" spc="-1" dirty="0">
                <a:uFill>
                  <a:solidFill>
                    <a:srgbClr val="FFFFFF"/>
                  </a:solidFill>
                </a:uFill>
                <a:latin typeface="Times New Roman" panose="02020603050405020304" pitchFamily="18" charset="0"/>
                <a:cs typeface="Times New Roman" panose="02020603050405020304" pitchFamily="18" charset="0"/>
              </a:rPr>
              <a:t>the installation process of RHEL.  </a:t>
            </a:r>
          </a:p>
          <a:p>
            <a:pPr marL="360000" lvl="3" indent="-456840">
              <a:lnSpc>
                <a:spcPct val="150000"/>
              </a:lnSpc>
              <a:buClr>
                <a:schemeClr val="accent2">
                  <a:lumMod val="50000"/>
                </a:schemeClr>
              </a:buClr>
              <a:buFont typeface="Calibri Light"/>
              <a:buAutoNum type="arabicPeriod"/>
            </a:pPr>
            <a:r>
              <a:rPr lang="en-IN" sz="2100" spc="-1" dirty="0" smtClean="0">
                <a:uFill>
                  <a:solidFill>
                    <a:srgbClr val="FFFFFF"/>
                  </a:solidFill>
                </a:uFill>
                <a:latin typeface="Times New Roman" panose="02020603050405020304" pitchFamily="18" charset="0"/>
                <a:cs typeface="Times New Roman" panose="02020603050405020304" pitchFamily="18" charset="0"/>
              </a:rPr>
              <a:t>Explain </a:t>
            </a:r>
            <a:r>
              <a:rPr lang="en-IN" sz="2100" spc="-1" dirty="0">
                <a:uFill>
                  <a:solidFill>
                    <a:srgbClr val="FFFFFF"/>
                  </a:solidFill>
                </a:uFill>
                <a:latin typeface="Times New Roman" panose="02020603050405020304" pitchFamily="18" charset="0"/>
                <a:cs typeface="Times New Roman" panose="02020603050405020304" pitchFamily="18" charset="0"/>
              </a:rPr>
              <a:t>different types of OS.  </a:t>
            </a:r>
            <a:endParaRPr lang="en-IN" sz="2100" spc="-1" dirty="0" smtClean="0">
              <a:uFill>
                <a:solidFill>
                  <a:srgbClr val="FFFFFF"/>
                </a:solidFill>
              </a:uFill>
              <a:latin typeface="Times New Roman" panose="02020603050405020304" pitchFamily="18" charset="0"/>
              <a:cs typeface="Times New Roman" panose="02020603050405020304" pitchFamily="18" charset="0"/>
            </a:endParaRPr>
          </a:p>
          <a:p>
            <a:pPr marL="360000" lvl="3" indent="-456840">
              <a:lnSpc>
                <a:spcPct val="150000"/>
              </a:lnSpc>
              <a:buClr>
                <a:schemeClr val="accent2">
                  <a:lumMod val="50000"/>
                </a:schemeClr>
              </a:buClr>
              <a:buFont typeface="Calibri Light"/>
              <a:buAutoNum type="arabicPeriod"/>
            </a:pPr>
            <a:r>
              <a:rPr lang="en-IN" sz="2100" spc="-1" dirty="0" smtClean="0">
                <a:uFill>
                  <a:solidFill>
                    <a:srgbClr val="FFFFFF"/>
                  </a:solidFill>
                </a:uFill>
                <a:latin typeface="Times New Roman" panose="02020603050405020304" pitchFamily="18" charset="0"/>
                <a:cs typeface="Times New Roman" panose="02020603050405020304" pitchFamily="18" charset="0"/>
              </a:rPr>
              <a:t>Explain </a:t>
            </a:r>
            <a:r>
              <a:rPr lang="en-IN" sz="2100" spc="-1" dirty="0">
                <a:uFill>
                  <a:solidFill>
                    <a:srgbClr val="FFFFFF"/>
                  </a:solidFill>
                </a:uFill>
                <a:latin typeface="Times New Roman" panose="02020603050405020304" pitchFamily="18" charset="0"/>
                <a:cs typeface="Times New Roman" panose="02020603050405020304" pitchFamily="18" charset="0"/>
              </a:rPr>
              <a:t>the booting process of OS. </a:t>
            </a:r>
          </a:p>
          <a:p>
            <a:pPr marL="360000" lvl="3" indent="-456840">
              <a:lnSpc>
                <a:spcPct val="150000"/>
              </a:lnSpc>
              <a:buClr>
                <a:schemeClr val="accent2">
                  <a:lumMod val="50000"/>
                </a:schemeClr>
              </a:buClr>
              <a:buFont typeface="Calibri Light"/>
              <a:buAutoNum type="arabicPeriod"/>
            </a:pPr>
            <a:r>
              <a:rPr lang="en-IN" sz="2100" spc="-1" dirty="0" smtClean="0">
                <a:uFill>
                  <a:solidFill>
                    <a:srgbClr val="FFFFFF"/>
                  </a:solidFill>
                </a:uFill>
                <a:latin typeface="Times New Roman" panose="02020603050405020304" pitchFamily="18" charset="0"/>
                <a:cs typeface="Times New Roman" panose="02020603050405020304" pitchFamily="18" charset="0"/>
              </a:rPr>
              <a:t>Differentiate </a:t>
            </a:r>
            <a:r>
              <a:rPr lang="en-IN" sz="2100" spc="-1" dirty="0">
                <a:uFill>
                  <a:solidFill>
                    <a:srgbClr val="FFFFFF"/>
                  </a:solidFill>
                </a:uFill>
                <a:latin typeface="Times New Roman" panose="02020603050405020304" pitchFamily="18" charset="0"/>
                <a:cs typeface="Times New Roman" panose="02020603050405020304" pitchFamily="18" charset="0"/>
              </a:rPr>
              <a:t>between </a:t>
            </a:r>
            <a:r>
              <a:rPr lang="en-IN" sz="2100" spc="-1" dirty="0" err="1">
                <a:uFill>
                  <a:solidFill>
                    <a:srgbClr val="FFFFFF"/>
                  </a:solidFill>
                </a:uFill>
                <a:latin typeface="Times New Roman" panose="02020603050405020304" pitchFamily="18" charset="0"/>
                <a:cs typeface="Times New Roman" panose="02020603050405020304" pitchFamily="18" charset="0"/>
              </a:rPr>
              <a:t>sudo</a:t>
            </a:r>
            <a:r>
              <a:rPr lang="en-IN" sz="2100" spc="-1" dirty="0">
                <a:uFill>
                  <a:solidFill>
                    <a:srgbClr val="FFFFFF"/>
                  </a:solidFill>
                </a:uFill>
                <a:latin typeface="Times New Roman" panose="02020603050405020304" pitchFamily="18" charset="0"/>
                <a:cs typeface="Times New Roman" panose="02020603050405020304" pitchFamily="18" charset="0"/>
              </a:rPr>
              <a:t> and </a:t>
            </a:r>
            <a:r>
              <a:rPr lang="en-IN" sz="2100" spc="-1" dirty="0" err="1" smtClean="0">
                <a:uFill>
                  <a:solidFill>
                    <a:srgbClr val="FFFFFF"/>
                  </a:solidFill>
                </a:uFill>
                <a:latin typeface="Times New Roman" panose="02020603050405020304" pitchFamily="18" charset="0"/>
                <a:cs typeface="Times New Roman" panose="02020603050405020304" pitchFamily="18" charset="0"/>
              </a:rPr>
              <a:t>su</a:t>
            </a:r>
            <a:r>
              <a:rPr lang="en-IN" sz="2100" spc="-1" dirty="0" smtClean="0">
                <a:uFill>
                  <a:solidFill>
                    <a:srgbClr val="FFFFFF"/>
                  </a:solidFill>
                </a:uFill>
                <a:latin typeface="Times New Roman" panose="02020603050405020304" pitchFamily="18" charset="0"/>
                <a:cs typeface="Times New Roman" panose="02020603050405020304" pitchFamily="18" charset="0"/>
              </a:rPr>
              <a:t>.</a:t>
            </a:r>
          </a:p>
          <a:p>
            <a:pPr marL="360000" lvl="3" indent="-456840">
              <a:lnSpc>
                <a:spcPct val="150000"/>
              </a:lnSpc>
              <a:buClr>
                <a:schemeClr val="accent2">
                  <a:lumMod val="50000"/>
                </a:schemeClr>
              </a:buClr>
              <a:buFont typeface="Calibri Light"/>
              <a:buAutoNum type="arabicPeriod"/>
            </a:pPr>
            <a:r>
              <a:rPr lang="en-IN" sz="2100" spc="-1" dirty="0" smtClean="0">
                <a:uFill>
                  <a:solidFill>
                    <a:srgbClr val="FFFFFF"/>
                  </a:solidFill>
                </a:uFill>
                <a:latin typeface="Times New Roman" panose="02020603050405020304" pitchFamily="18" charset="0"/>
                <a:cs typeface="Times New Roman" panose="02020603050405020304" pitchFamily="18" charset="0"/>
              </a:rPr>
              <a:t>Differentiate </a:t>
            </a:r>
            <a:r>
              <a:rPr lang="en-IN" sz="2100" spc="-1" dirty="0">
                <a:uFill>
                  <a:solidFill>
                    <a:srgbClr val="FFFFFF"/>
                  </a:solidFill>
                </a:uFill>
                <a:latin typeface="Times New Roman" panose="02020603050405020304" pitchFamily="18" charset="0"/>
                <a:cs typeface="Times New Roman" panose="02020603050405020304" pitchFamily="18" charset="0"/>
              </a:rPr>
              <a:t>between Linux and Unix. </a:t>
            </a:r>
          </a:p>
          <a:p>
            <a:pPr marL="1371600" lvl="6">
              <a:lnSpc>
                <a:spcPct val="150000"/>
              </a:lnSpc>
              <a:buClr>
                <a:schemeClr val="accent2">
                  <a:lumMod val="50000"/>
                </a:schemeClr>
              </a:buClr>
            </a:pPr>
            <a:endParaRPr lang="en-IN" sz="2200" spc="-1" dirty="0">
              <a:uFill>
                <a:solidFill>
                  <a:srgbClr val="FFFFFF"/>
                </a:solidFill>
              </a:uFill>
              <a:latin typeface="Times New Roman" panose="02020603050405020304" pitchFamily="18" charset="0"/>
              <a:cs typeface="Times New Roman" panose="02020603050405020304" pitchFamily="18" charset="0"/>
            </a:endParaRPr>
          </a:p>
        </p:txBody>
      </p:sp>
      <p:sp>
        <p:nvSpPr>
          <p:cNvPr id="6" name="TextShape 1"/>
          <p:cNvSpPr txBox="1"/>
          <p:nvPr/>
        </p:nvSpPr>
        <p:spPr>
          <a:xfrm>
            <a:off x="11590920" y="6356520"/>
            <a:ext cx="432000" cy="364680"/>
          </a:xfrm>
          <a:prstGeom prst="rect">
            <a:avLst/>
          </a:prstGeom>
          <a:noFill/>
          <a:ln>
            <a:noFill/>
          </a:ln>
        </p:spPr>
        <p:txBody>
          <a:bodyPr anchor="ctr"/>
          <a:lstStyle/>
          <a:p>
            <a:pPr algn="r">
              <a:lnSpc>
                <a:spcPct val="100000"/>
              </a:lnSpc>
            </a:pPr>
            <a:r>
              <a:rPr lang="en-IN" sz="1200" b="0" strike="noStrike" spc="-1" dirty="0" smtClean="0">
                <a:solidFill>
                  <a:srgbClr val="D28B8B"/>
                </a:solidFill>
                <a:uFill>
                  <a:solidFill>
                    <a:srgbClr val="FFFFFF"/>
                  </a:solidFill>
                </a:uFill>
                <a:latin typeface="Calibri"/>
              </a:rPr>
              <a:t>114</a:t>
            </a:r>
          </a:p>
        </p:txBody>
      </p:sp>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6520" y="1222647"/>
            <a:ext cx="914400" cy="914400"/>
          </a:xfrm>
          <a:prstGeom prst="rect">
            <a:avLst/>
          </a:prstGeom>
        </p:spPr>
      </p:pic>
      <p:sp>
        <p:nvSpPr>
          <p:cNvPr id="9" name="Rectangle 8"/>
          <p:cNvSpPr/>
          <p:nvPr/>
        </p:nvSpPr>
        <p:spPr>
          <a:xfrm>
            <a:off x="492366" y="1100478"/>
            <a:ext cx="2138288" cy="461665"/>
          </a:xfrm>
          <a:prstGeom prst="rect">
            <a:avLst/>
          </a:prstGeom>
        </p:spPr>
        <p:txBody>
          <a:bodyPr wrap="square">
            <a:spAutoFit/>
          </a:bodyPr>
          <a:lstStyle/>
          <a:p>
            <a:pPr marL="360000"/>
            <a:r>
              <a:rPr lang="en-IN" sz="2400" b="1" spc="-1" dirty="0">
                <a:solidFill>
                  <a:srgbClr val="E04F5F"/>
                </a:solidFill>
                <a:uFill>
                  <a:solidFill>
                    <a:srgbClr val="FFFFFF"/>
                  </a:solidFill>
                </a:uFill>
                <a:latin typeface="Times New Roman" panose="02020603050405020304" pitchFamily="18" charset="0"/>
                <a:cs typeface="Times New Roman" panose="02020603050405020304" pitchFamily="18" charset="0"/>
              </a:rPr>
              <a:t>Assignment</a:t>
            </a:r>
          </a:p>
        </p:txBody>
      </p:sp>
    </p:spTree>
    <p:extLst>
      <p:ext uri="{BB962C8B-B14F-4D97-AF65-F5344CB8AC3E}">
        <p14:creationId xmlns:p14="http://schemas.microsoft.com/office/powerpoint/2010/main" val="1177010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1" name="TextShape 1"/>
          <p:cNvSpPr txBox="1"/>
          <p:nvPr/>
        </p:nvSpPr>
        <p:spPr>
          <a:xfrm>
            <a:off x="11590920" y="6356520"/>
            <a:ext cx="432000" cy="364680"/>
          </a:xfrm>
          <a:prstGeom prst="rect">
            <a:avLst/>
          </a:prstGeom>
          <a:noFill/>
          <a:ln>
            <a:noFill/>
          </a:ln>
        </p:spPr>
        <p:txBody>
          <a:bodyPr anchor="ctr"/>
          <a:lstStyle/>
          <a:p>
            <a:pPr algn="r">
              <a:lnSpc>
                <a:spcPct val="100000"/>
              </a:lnSpc>
            </a:pPr>
            <a:fld id="{0C3C0CA8-5E4B-46C3-9BDD-827EC1C6FEAA}" type="slidenum">
              <a:rPr lang="en-IN" sz="1200" b="0" strike="noStrike" spc="-1">
                <a:solidFill>
                  <a:srgbClr val="D28B8B"/>
                </a:solidFill>
                <a:uFill>
                  <a:solidFill>
                    <a:srgbClr val="FFFFFF"/>
                  </a:solidFill>
                </a:uFill>
                <a:latin typeface="Calibri"/>
              </a:rPr>
              <a:t>24</a:t>
            </a:fld>
            <a:endParaRPr lang="en-IN" sz="1200" b="0" strike="noStrike" spc="-1">
              <a:solidFill>
                <a:srgbClr val="000000"/>
              </a:solidFill>
              <a:uFill>
                <a:solidFill>
                  <a:srgbClr val="FFFFFF"/>
                </a:solidFill>
              </a:uFill>
              <a:latin typeface="Times New Roman"/>
            </a:endParaRPr>
          </a:p>
        </p:txBody>
      </p:sp>
      <p:sp>
        <p:nvSpPr>
          <p:cNvPr id="5" name="Rectangle 4"/>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
        <p:nvSpPr>
          <p:cNvPr id="2" name="Rectangle 1"/>
          <p:cNvSpPr/>
          <p:nvPr/>
        </p:nvSpPr>
        <p:spPr>
          <a:xfrm>
            <a:off x="113908" y="1196535"/>
            <a:ext cx="1848263" cy="461665"/>
          </a:xfrm>
          <a:prstGeom prst="rect">
            <a:avLst/>
          </a:prstGeom>
        </p:spPr>
        <p:txBody>
          <a:bodyPr wrap="none">
            <a:spAutoFit/>
          </a:bodyPr>
          <a:lstStyle/>
          <a:p>
            <a:pPr marL="360000"/>
            <a:r>
              <a:rPr lang="en-US" sz="2400" b="1" dirty="0">
                <a:solidFill>
                  <a:schemeClr val="accent5">
                    <a:lumMod val="50000"/>
                  </a:schemeClr>
                </a:solidFill>
                <a:latin typeface="Times New Roman" panose="02020603050405020304" pitchFamily="18" charset="0"/>
                <a:cs typeface="Times New Roman" panose="02020603050405020304" pitchFamily="18" charset="0"/>
              </a:rPr>
              <a:t>Summary</a:t>
            </a:r>
          </a:p>
        </p:txBody>
      </p:sp>
      <p:graphicFrame>
        <p:nvGraphicFramePr>
          <p:cNvPr id="3" name="Diagram 2"/>
          <p:cNvGraphicFramePr/>
          <p:nvPr>
            <p:extLst>
              <p:ext uri="{D42A27DB-BD31-4B8C-83A1-F6EECF244321}">
                <p14:modId xmlns:p14="http://schemas.microsoft.com/office/powerpoint/2010/main" val="2924777401"/>
              </p:ext>
            </p:extLst>
          </p:nvPr>
        </p:nvGraphicFramePr>
        <p:xfrm>
          <a:off x="2739844" y="1192920"/>
          <a:ext cx="886936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2766803636"/>
              </p:ext>
            </p:extLst>
          </p:nvPr>
        </p:nvGraphicFramePr>
        <p:xfrm>
          <a:off x="1898587" y="1217880"/>
          <a:ext cx="810995"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8141790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25</a:t>
            </a:fld>
            <a:endParaRPr lang="en-IN" dirty="0"/>
          </a:p>
        </p:txBody>
      </p:sp>
      <p:sp>
        <p:nvSpPr>
          <p:cNvPr id="5" name="Rectangle 4"/>
          <p:cNvSpPr/>
          <p:nvPr/>
        </p:nvSpPr>
        <p:spPr>
          <a:xfrm>
            <a:off x="953044" y="1310888"/>
            <a:ext cx="10991312" cy="461665"/>
          </a:xfrm>
          <a:prstGeom prst="rect">
            <a:avLst/>
          </a:prstGeom>
        </p:spPr>
        <p:txBody>
          <a:bodyPr wrap="square">
            <a:spAutoFit/>
          </a:bodyPr>
          <a:lstStyle/>
          <a:p>
            <a:pPr marL="360000" lvl="4"/>
            <a:r>
              <a:rPr lang="en-US" sz="2400" b="1" dirty="0" smtClean="0">
                <a:latin typeface="Times New Roman" panose="02020603050405020304" pitchFamily="18" charset="0"/>
                <a:cs typeface="Times New Roman" panose="02020603050405020304" pitchFamily="18" charset="0"/>
              </a:rPr>
              <a:t>Document Links</a:t>
            </a:r>
            <a:endParaRPr lang="en-IN" sz="2000"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120351277"/>
              </p:ext>
            </p:extLst>
          </p:nvPr>
        </p:nvGraphicFramePr>
        <p:xfrm>
          <a:off x="560136" y="2514804"/>
          <a:ext cx="11030851" cy="3127055"/>
        </p:xfrm>
        <a:graphic>
          <a:graphicData uri="http://schemas.openxmlformats.org/drawingml/2006/table">
            <a:tbl>
              <a:tblPr firstRow="1" bandRow="1">
                <a:tableStyleId>{72833802-FEF1-4C79-8D5D-14CF1EAF98D9}</a:tableStyleId>
              </a:tblPr>
              <a:tblGrid>
                <a:gridCol w="1368677">
                  <a:extLst>
                    <a:ext uri="{9D8B030D-6E8A-4147-A177-3AD203B41FA5}">
                      <a16:colId xmlns:a16="http://schemas.microsoft.com/office/drawing/2014/main" xmlns="" val="20000"/>
                    </a:ext>
                  </a:extLst>
                </a:gridCol>
                <a:gridCol w="2786062">
                  <a:extLst>
                    <a:ext uri="{9D8B030D-6E8A-4147-A177-3AD203B41FA5}">
                      <a16:colId xmlns:a16="http://schemas.microsoft.com/office/drawing/2014/main" xmlns="" val="20001"/>
                    </a:ext>
                  </a:extLst>
                </a:gridCol>
                <a:gridCol w="6876112">
                  <a:extLst>
                    <a:ext uri="{9D8B030D-6E8A-4147-A177-3AD203B41FA5}">
                      <a16:colId xmlns:a16="http://schemas.microsoft.com/office/drawing/2014/main" xmlns="" val="20002"/>
                    </a:ext>
                  </a:extLst>
                </a:gridCol>
              </a:tblGrid>
              <a:tr h="496482">
                <a:tc>
                  <a:txBody>
                    <a:bodyPr/>
                    <a:lstStyle/>
                    <a:p>
                      <a:pPr marL="72000" algn="l" fontAlgn="b"/>
                      <a:r>
                        <a:rPr lang="en-US" sz="1800" u="none" strike="noStrike" dirty="0" smtClean="0">
                          <a:effectLst/>
                          <a:latin typeface="+mn-lt"/>
                          <a:cs typeface="Times New Roman" panose="02020603050405020304" pitchFamily="18" charset="0"/>
                        </a:rPr>
                        <a:t>Topics</a:t>
                      </a:r>
                      <a:endParaRPr lang="en-GB" sz="1800" b="1"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800" u="none" strike="noStrike" dirty="0" smtClean="0">
                          <a:effectLst/>
                          <a:latin typeface="+mn-lt"/>
                          <a:cs typeface="Times New Roman" panose="02020603050405020304" pitchFamily="18" charset="0"/>
                        </a:rPr>
                        <a:t>URL</a:t>
                      </a:r>
                      <a:endParaRPr lang="en-GB" sz="1800" b="1"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800" u="none" strike="noStrike" dirty="0" smtClean="0">
                          <a:effectLst/>
                          <a:latin typeface="+mn-lt"/>
                          <a:cs typeface="Times New Roman" panose="02020603050405020304" pitchFamily="18" charset="0"/>
                        </a:rPr>
                        <a:t>Notes</a:t>
                      </a:r>
                      <a:endParaRPr lang="en-US" sz="1800" b="1"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884671">
                <a:tc>
                  <a:txBody>
                    <a:bodyPr/>
                    <a:lstStyle/>
                    <a:p>
                      <a:pPr marL="72000" algn="l" fontAlgn="b"/>
                      <a:r>
                        <a:rPr lang="en-GB" sz="1800" b="0" i="0" u="none" strike="noStrike" dirty="0" smtClean="0">
                          <a:solidFill>
                            <a:schemeClr val="tx1"/>
                          </a:solidFill>
                          <a:effectLst/>
                          <a:latin typeface="+mn-lt"/>
                          <a:cs typeface="Times New Roman" panose="02020603050405020304" pitchFamily="18" charset="0"/>
                        </a:rPr>
                        <a:t>Introduction</a:t>
                      </a:r>
                      <a:r>
                        <a:rPr lang="en-GB" sz="1800" b="0" i="0" u="none" strike="noStrike" baseline="0" dirty="0" smtClean="0">
                          <a:solidFill>
                            <a:schemeClr val="tx1"/>
                          </a:solidFill>
                          <a:effectLst/>
                          <a:latin typeface="+mn-lt"/>
                          <a:cs typeface="Times New Roman" panose="02020603050405020304" pitchFamily="18" charset="0"/>
                        </a:rPr>
                        <a:t> To OS</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GB" sz="1800" b="0" i="0" u="sng" strike="noStrike" dirty="0" smtClean="0">
                          <a:solidFill>
                            <a:srgbClr val="0000FF"/>
                          </a:solidFill>
                          <a:effectLst/>
                          <a:latin typeface="+mn-lt"/>
                          <a:cs typeface="Times New Roman" panose="02020603050405020304" pitchFamily="18" charset="0"/>
                          <a:hlinkClick r:id="rId3"/>
                        </a:rPr>
                        <a:t>https://www.studytonight.com/operating-system/introduction-operating-systems</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800" u="none" strike="noStrike" dirty="0">
                          <a:effectLst/>
                          <a:latin typeface="+mn-lt"/>
                          <a:cs typeface="Times New Roman" panose="02020603050405020304" pitchFamily="18" charset="0"/>
                        </a:rPr>
                        <a:t>This </a:t>
                      </a:r>
                      <a:r>
                        <a:rPr lang="en-US" sz="1800" u="none" strike="noStrike" dirty="0" smtClean="0">
                          <a:effectLst/>
                          <a:latin typeface="+mn-lt"/>
                          <a:cs typeface="Times New Roman" panose="02020603050405020304" pitchFamily="18" charset="0"/>
                        </a:rPr>
                        <a:t>link provides</a:t>
                      </a:r>
                      <a:r>
                        <a:rPr lang="en-US" sz="1800" u="none" strike="noStrike" baseline="0" dirty="0" smtClean="0">
                          <a:effectLst/>
                          <a:latin typeface="+mn-lt"/>
                          <a:cs typeface="Times New Roman" panose="02020603050405020304" pitchFamily="18" charset="0"/>
                        </a:rPr>
                        <a:t> documentation to OS basic concepts.</a:t>
                      </a:r>
                      <a:endParaRPr lang="en-US" sz="1800" b="0"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691283">
                <a:tc>
                  <a:txBody>
                    <a:bodyPr/>
                    <a:lstStyle/>
                    <a:p>
                      <a:pPr marL="72000" algn="l" fontAlgn="b"/>
                      <a:r>
                        <a:rPr lang="en-GB" sz="1800" b="0" i="0" u="none" strike="noStrike" dirty="0" smtClean="0">
                          <a:solidFill>
                            <a:schemeClr val="tx1"/>
                          </a:solidFill>
                          <a:effectLst/>
                          <a:latin typeface="+mn-lt"/>
                          <a:cs typeface="Times New Roman" panose="02020603050405020304" pitchFamily="18" charset="0"/>
                        </a:rPr>
                        <a:t>Open</a:t>
                      </a:r>
                      <a:r>
                        <a:rPr lang="en-GB" sz="1800" b="0" i="0" u="none" strike="noStrike" baseline="0" dirty="0" smtClean="0">
                          <a:solidFill>
                            <a:schemeClr val="tx1"/>
                          </a:solidFill>
                          <a:effectLst/>
                          <a:latin typeface="+mn-lt"/>
                          <a:cs typeface="Times New Roman" panose="02020603050405020304" pitchFamily="18" charset="0"/>
                        </a:rPr>
                        <a:t> Source Licensing</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GB" sz="1800" b="0" i="0" u="sng" strike="noStrike" dirty="0" smtClean="0">
                          <a:solidFill>
                            <a:srgbClr val="0000FF"/>
                          </a:solidFill>
                          <a:effectLst/>
                          <a:latin typeface="+mn-lt"/>
                          <a:cs typeface="Times New Roman" panose="02020603050405020304" pitchFamily="18" charset="0"/>
                          <a:hlinkClick r:id="rId4"/>
                        </a:rPr>
                        <a:t>https://opensource.org/licenses</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800" u="none" strike="noStrike" dirty="0" smtClean="0">
                          <a:effectLst/>
                          <a:latin typeface="+mn-lt"/>
                          <a:cs typeface="Times New Roman" panose="02020603050405020304" pitchFamily="18" charset="0"/>
                        </a:rPr>
                        <a:t>This link</a:t>
                      </a:r>
                      <a:r>
                        <a:rPr lang="en-US" sz="1800" u="none" strike="noStrike" baseline="0" dirty="0" smtClean="0">
                          <a:effectLst/>
                          <a:latin typeface="+mn-lt"/>
                          <a:cs typeface="Times New Roman" panose="02020603050405020304" pitchFamily="18" charset="0"/>
                        </a:rPr>
                        <a:t> is for the open source licensing.</a:t>
                      </a:r>
                      <a:endParaRPr lang="en-US" sz="1800" b="0"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94579">
                <a:tc>
                  <a:txBody>
                    <a:bodyPr/>
                    <a:lstStyle/>
                    <a:p>
                      <a:pPr marL="72000" algn="l" fontAlgn="b"/>
                      <a:r>
                        <a:rPr lang="en-GB" sz="1800" u="none" strike="noStrike" dirty="0" smtClean="0">
                          <a:effectLst/>
                          <a:latin typeface="+mn-lt"/>
                          <a:cs typeface="Times New Roman" panose="02020603050405020304" pitchFamily="18" charset="0"/>
                        </a:rPr>
                        <a:t>Linux</a:t>
                      </a:r>
                      <a:r>
                        <a:rPr lang="en-GB" sz="1800" u="none" strike="noStrike" baseline="0" dirty="0" smtClean="0">
                          <a:effectLst/>
                          <a:latin typeface="+mn-lt"/>
                          <a:cs typeface="Times New Roman" panose="02020603050405020304" pitchFamily="18" charset="0"/>
                        </a:rPr>
                        <a:t> History</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GB" sz="1800" b="0" i="0" u="sng" strike="noStrike" dirty="0" smtClean="0">
                          <a:solidFill>
                            <a:srgbClr val="0000FF"/>
                          </a:solidFill>
                          <a:effectLst/>
                          <a:latin typeface="+mn-lt"/>
                          <a:cs typeface="Times New Roman" panose="02020603050405020304" pitchFamily="18" charset="0"/>
                          <a:hlinkClick r:id="rId5"/>
                        </a:rPr>
                        <a:t>https://www.digitalocean.com/community/tutorials/brief-history-of-linux</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800" u="none" strike="noStrike" dirty="0" smtClean="0">
                          <a:effectLst/>
                          <a:latin typeface="+mn-lt"/>
                          <a:cs typeface="Times New Roman" panose="02020603050405020304" pitchFamily="18" charset="0"/>
                        </a:rPr>
                        <a:t>This link is for</a:t>
                      </a:r>
                      <a:r>
                        <a:rPr lang="en-US" sz="1800" u="none" strike="noStrike" baseline="0" dirty="0" smtClean="0">
                          <a:effectLst/>
                          <a:latin typeface="+mn-lt"/>
                          <a:cs typeface="Times New Roman" panose="02020603050405020304" pitchFamily="18" charset="0"/>
                        </a:rPr>
                        <a:t> Linux History.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pic>
        <p:nvPicPr>
          <p:cNvPr id="9" name="Picture Placeholder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631576" y="1243915"/>
            <a:ext cx="640081" cy="640080"/>
          </a:xfrm>
          <a:prstGeom prst="rect">
            <a:avLst/>
          </a:prstGeom>
        </p:spPr>
      </p:pic>
      <p:sp>
        <p:nvSpPr>
          <p:cNvPr id="10" name="Rectangle 9"/>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949218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26</a:t>
            </a:fld>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2296753552"/>
              </p:ext>
            </p:extLst>
          </p:nvPr>
        </p:nvGraphicFramePr>
        <p:xfrm>
          <a:off x="560136" y="2514804"/>
          <a:ext cx="11030851" cy="2771803"/>
        </p:xfrm>
        <a:graphic>
          <a:graphicData uri="http://schemas.openxmlformats.org/drawingml/2006/table">
            <a:tbl>
              <a:tblPr firstRow="1" bandRow="1">
                <a:tableStyleId>{72833802-FEF1-4C79-8D5D-14CF1EAF98D9}</a:tableStyleId>
              </a:tblPr>
              <a:tblGrid>
                <a:gridCol w="1368677">
                  <a:extLst>
                    <a:ext uri="{9D8B030D-6E8A-4147-A177-3AD203B41FA5}">
                      <a16:colId xmlns:a16="http://schemas.microsoft.com/office/drawing/2014/main" xmlns="" val="20000"/>
                    </a:ext>
                  </a:extLst>
                </a:gridCol>
                <a:gridCol w="2786062">
                  <a:extLst>
                    <a:ext uri="{9D8B030D-6E8A-4147-A177-3AD203B41FA5}">
                      <a16:colId xmlns:a16="http://schemas.microsoft.com/office/drawing/2014/main" xmlns="" val="20001"/>
                    </a:ext>
                  </a:extLst>
                </a:gridCol>
                <a:gridCol w="6876112">
                  <a:extLst>
                    <a:ext uri="{9D8B030D-6E8A-4147-A177-3AD203B41FA5}">
                      <a16:colId xmlns:a16="http://schemas.microsoft.com/office/drawing/2014/main" xmlns="" val="20002"/>
                    </a:ext>
                  </a:extLst>
                </a:gridCol>
              </a:tblGrid>
              <a:tr h="496482">
                <a:tc>
                  <a:txBody>
                    <a:bodyPr/>
                    <a:lstStyle/>
                    <a:p>
                      <a:pPr marL="72000" algn="l" fontAlgn="b"/>
                      <a:r>
                        <a:rPr lang="en-US" sz="1800" u="none" strike="noStrike" dirty="0" smtClean="0">
                          <a:effectLst/>
                          <a:latin typeface="+mn-lt"/>
                          <a:cs typeface="Times New Roman" panose="02020603050405020304" pitchFamily="18" charset="0"/>
                        </a:rPr>
                        <a:t>Topics</a:t>
                      </a:r>
                      <a:endParaRPr lang="en-GB" sz="1800" b="1"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800" u="none" strike="noStrike" dirty="0" smtClean="0">
                          <a:effectLst/>
                          <a:latin typeface="+mn-lt"/>
                          <a:cs typeface="Times New Roman" panose="02020603050405020304" pitchFamily="18" charset="0"/>
                        </a:rPr>
                        <a:t>URL</a:t>
                      </a:r>
                      <a:endParaRPr lang="en-GB" sz="1800" b="1"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800" u="none" strike="noStrike" dirty="0" smtClean="0">
                          <a:effectLst/>
                          <a:latin typeface="+mn-lt"/>
                          <a:cs typeface="Times New Roman" panose="02020603050405020304" pitchFamily="18" charset="0"/>
                        </a:rPr>
                        <a:t>Notes</a:t>
                      </a:r>
                      <a:endParaRPr lang="en-US" sz="1800" b="1"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884671">
                <a:tc>
                  <a:txBody>
                    <a:bodyPr/>
                    <a:lstStyle/>
                    <a:p>
                      <a:pPr marL="72000" algn="l" fontAlgn="b"/>
                      <a:r>
                        <a:rPr lang="en-GB" sz="1800" b="0" i="0" u="none" strike="noStrike" dirty="0" smtClean="0">
                          <a:solidFill>
                            <a:schemeClr val="tx1"/>
                          </a:solidFill>
                          <a:effectLst/>
                          <a:latin typeface="+mn-lt"/>
                          <a:cs typeface="Times New Roman" panose="02020603050405020304" pitchFamily="18" charset="0"/>
                        </a:rPr>
                        <a:t>Linux</a:t>
                      </a:r>
                      <a:r>
                        <a:rPr lang="en-GB" sz="1800" b="0" i="0" u="none" strike="noStrike" baseline="0" dirty="0" smtClean="0">
                          <a:solidFill>
                            <a:schemeClr val="tx1"/>
                          </a:solidFill>
                          <a:effectLst/>
                          <a:latin typeface="+mn-lt"/>
                          <a:cs typeface="Times New Roman" panose="02020603050405020304" pitchFamily="18" charset="0"/>
                        </a:rPr>
                        <a:t> Flavours</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GB" sz="1800" b="0" i="0" u="sng" strike="noStrike" dirty="0" smtClean="0">
                          <a:solidFill>
                            <a:srgbClr val="0000FF"/>
                          </a:solidFill>
                          <a:effectLst/>
                          <a:latin typeface="+mn-lt"/>
                          <a:cs typeface="Times New Roman" panose="02020603050405020304" pitchFamily="18" charset="0"/>
                          <a:hlinkClick r:id="rId3"/>
                        </a:rPr>
                        <a:t>https://beginlinux.wordpress.com/2009/05/13/the-many-flavors-of-linux/</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800" u="none" strike="noStrike" dirty="0">
                          <a:effectLst/>
                          <a:latin typeface="+mn-lt"/>
                          <a:cs typeface="Times New Roman" panose="02020603050405020304" pitchFamily="18" charset="0"/>
                        </a:rPr>
                        <a:t>This </a:t>
                      </a:r>
                      <a:r>
                        <a:rPr lang="en-US" sz="1800" u="none" strike="noStrike" dirty="0" smtClean="0">
                          <a:effectLst/>
                          <a:latin typeface="+mn-lt"/>
                          <a:cs typeface="Times New Roman" panose="02020603050405020304" pitchFamily="18" charset="0"/>
                        </a:rPr>
                        <a:t>link provides</a:t>
                      </a:r>
                      <a:r>
                        <a:rPr lang="en-US" sz="1800" u="none" strike="noStrike" baseline="0" dirty="0" smtClean="0">
                          <a:effectLst/>
                          <a:latin typeface="+mn-lt"/>
                          <a:cs typeface="Times New Roman" panose="02020603050405020304" pitchFamily="18" charset="0"/>
                        </a:rPr>
                        <a:t> documentation for Linux </a:t>
                      </a:r>
                      <a:r>
                        <a:rPr lang="en-US" sz="1800" u="none" strike="noStrike" baseline="0" dirty="0" err="1" smtClean="0">
                          <a:effectLst/>
                          <a:latin typeface="+mn-lt"/>
                          <a:cs typeface="Times New Roman" panose="02020603050405020304" pitchFamily="18" charset="0"/>
                        </a:rPr>
                        <a:t>Flavours</a:t>
                      </a:r>
                      <a:r>
                        <a:rPr lang="en-US" sz="1800" u="none" strike="noStrike" baseline="0" dirty="0" smtClean="0">
                          <a:effectLst/>
                          <a:latin typeface="+mn-lt"/>
                          <a:cs typeface="Times New Roman" panose="02020603050405020304" pitchFamily="18" charset="0"/>
                        </a:rPr>
                        <a:t>.</a:t>
                      </a:r>
                      <a:endParaRPr lang="en-US" sz="1800" b="0"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691283">
                <a:tc>
                  <a:txBody>
                    <a:bodyPr/>
                    <a:lstStyle/>
                    <a:p>
                      <a:pPr marL="72000" algn="l" fontAlgn="b"/>
                      <a:r>
                        <a:rPr lang="en-GB" sz="1800" b="0" i="0" u="none" strike="noStrike" dirty="0" smtClean="0">
                          <a:solidFill>
                            <a:schemeClr val="tx1"/>
                          </a:solidFill>
                          <a:effectLst/>
                          <a:latin typeface="+mn-lt"/>
                          <a:cs typeface="Times New Roman" panose="02020603050405020304" pitchFamily="18" charset="0"/>
                        </a:rPr>
                        <a:t>RHEL</a:t>
                      </a:r>
                      <a:r>
                        <a:rPr lang="en-GB" sz="1800" b="0" i="0" u="none" strike="noStrike" baseline="0" dirty="0" smtClean="0">
                          <a:solidFill>
                            <a:schemeClr val="tx1"/>
                          </a:solidFill>
                          <a:effectLst/>
                          <a:latin typeface="+mn-lt"/>
                          <a:cs typeface="Times New Roman" panose="02020603050405020304" pitchFamily="18" charset="0"/>
                        </a:rPr>
                        <a:t> Installation</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GB" sz="1800" b="0" i="0" u="sng" strike="noStrike" dirty="0" smtClean="0">
                          <a:solidFill>
                            <a:srgbClr val="0000FF"/>
                          </a:solidFill>
                          <a:effectLst/>
                          <a:latin typeface="+mn-lt"/>
                          <a:cs typeface="Times New Roman" panose="02020603050405020304" pitchFamily="18" charset="0"/>
                          <a:hlinkClick r:id="rId4"/>
                        </a:rPr>
                        <a:t>https://www.tecmint.com/redhat-enterprise-linux-7-installation/</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800" u="none" strike="noStrike" dirty="0" smtClean="0">
                          <a:effectLst/>
                          <a:latin typeface="+mn-lt"/>
                          <a:cs typeface="Times New Roman" panose="02020603050405020304" pitchFamily="18" charset="0"/>
                        </a:rPr>
                        <a:t>This link</a:t>
                      </a:r>
                      <a:r>
                        <a:rPr lang="en-US" sz="1800" u="none" strike="noStrike" baseline="0" dirty="0" smtClean="0">
                          <a:effectLst/>
                          <a:latin typeface="+mn-lt"/>
                          <a:cs typeface="Times New Roman" panose="02020603050405020304" pitchFamily="18" charset="0"/>
                        </a:rPr>
                        <a:t> is for the installation of Linux.</a:t>
                      </a:r>
                      <a:endParaRPr lang="en-US" sz="1800" b="0"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94579">
                <a:tc>
                  <a:txBody>
                    <a:bodyPr/>
                    <a:lstStyle/>
                    <a:p>
                      <a:pPr marL="72000" algn="l" fontAlgn="b"/>
                      <a:r>
                        <a:rPr lang="en-GB" sz="1800" b="0" i="0" u="none" strike="noStrike" dirty="0" err="1" smtClean="0">
                          <a:solidFill>
                            <a:schemeClr val="tx1"/>
                          </a:solidFill>
                          <a:effectLst/>
                          <a:latin typeface="+mn-lt"/>
                          <a:cs typeface="Times New Roman" panose="02020603050405020304" pitchFamily="18" charset="0"/>
                        </a:rPr>
                        <a:t>Sudo</a:t>
                      </a:r>
                      <a:r>
                        <a:rPr lang="en-GB" sz="1800" b="0" i="0" u="none" strike="noStrike" baseline="0" dirty="0" smtClean="0">
                          <a:solidFill>
                            <a:schemeClr val="tx1"/>
                          </a:solidFill>
                          <a:effectLst/>
                          <a:latin typeface="+mn-lt"/>
                          <a:cs typeface="Times New Roman" panose="02020603050405020304" pitchFamily="18" charset="0"/>
                        </a:rPr>
                        <a:t> vs Su</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GB" sz="1800" b="0" i="0" u="sng" strike="noStrike" dirty="0" smtClean="0">
                          <a:solidFill>
                            <a:srgbClr val="0000FF"/>
                          </a:solidFill>
                          <a:effectLst/>
                          <a:latin typeface="+mn-lt"/>
                          <a:cs typeface="Times New Roman" panose="02020603050405020304" pitchFamily="18" charset="0"/>
                          <a:hlinkClick r:id="rId5"/>
                        </a:rPr>
                        <a:t>https://fossbytes.com/sudo-su-difference-linux/</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800" u="none" strike="noStrike" dirty="0" smtClean="0">
                          <a:effectLst/>
                          <a:latin typeface="+mn-lt"/>
                          <a:cs typeface="Times New Roman" panose="02020603050405020304" pitchFamily="18" charset="0"/>
                        </a:rPr>
                        <a:t>This link explains</a:t>
                      </a:r>
                      <a:r>
                        <a:rPr lang="en-US" sz="1800" u="none" strike="noStrike" baseline="0" dirty="0" smtClean="0">
                          <a:effectLst/>
                          <a:latin typeface="+mn-lt"/>
                          <a:cs typeface="Times New Roman" panose="02020603050405020304" pitchFamily="18" charset="0"/>
                        </a:rPr>
                        <a:t> the differences between </a:t>
                      </a:r>
                      <a:r>
                        <a:rPr lang="en-US" sz="1800" u="none" strike="noStrike" baseline="0" dirty="0" err="1" smtClean="0">
                          <a:effectLst/>
                          <a:latin typeface="+mn-lt"/>
                          <a:cs typeface="Times New Roman" panose="02020603050405020304" pitchFamily="18" charset="0"/>
                        </a:rPr>
                        <a:t>Sudo</a:t>
                      </a:r>
                      <a:r>
                        <a:rPr lang="en-US" sz="1800" u="none" strike="noStrike" baseline="0" dirty="0" smtClean="0">
                          <a:effectLst/>
                          <a:latin typeface="+mn-lt"/>
                          <a:cs typeface="Times New Roman" panose="02020603050405020304" pitchFamily="18" charset="0"/>
                        </a:rPr>
                        <a:t> and Su.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sp>
        <p:nvSpPr>
          <p:cNvPr id="8" name="Rectangle 7"/>
          <p:cNvSpPr/>
          <p:nvPr/>
        </p:nvSpPr>
        <p:spPr>
          <a:xfrm>
            <a:off x="953044" y="1310888"/>
            <a:ext cx="10991312" cy="461665"/>
          </a:xfrm>
          <a:prstGeom prst="rect">
            <a:avLst/>
          </a:prstGeom>
        </p:spPr>
        <p:txBody>
          <a:bodyPr wrap="square">
            <a:spAutoFit/>
          </a:bodyPr>
          <a:lstStyle/>
          <a:p>
            <a:pPr marL="360000" lvl="4"/>
            <a:r>
              <a:rPr lang="en-US" sz="2400" b="1" dirty="0" smtClean="0">
                <a:latin typeface="Times New Roman" panose="02020603050405020304" pitchFamily="18" charset="0"/>
                <a:cs typeface="Times New Roman" panose="02020603050405020304" pitchFamily="18" charset="0"/>
              </a:rPr>
              <a:t>Document Links</a:t>
            </a:r>
            <a:endParaRPr lang="en-IN" sz="2000" dirty="0">
              <a:latin typeface="Times New Roman" panose="02020603050405020304" pitchFamily="18" charset="0"/>
              <a:cs typeface="Times New Roman" panose="02020603050405020304" pitchFamily="18" charset="0"/>
            </a:endParaRPr>
          </a:p>
        </p:txBody>
      </p:sp>
      <p:pic>
        <p:nvPicPr>
          <p:cNvPr id="10" name="Picture Placeholder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631576" y="1243915"/>
            <a:ext cx="640081" cy="640080"/>
          </a:xfrm>
          <a:prstGeom prst="rect">
            <a:avLst/>
          </a:prstGeom>
        </p:spPr>
      </p:pic>
      <p:sp>
        <p:nvSpPr>
          <p:cNvPr id="11" name="Rectangle 10"/>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2142836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27</a:t>
            </a:fld>
            <a:endParaRPr lang="en-IN" dirty="0"/>
          </a:p>
        </p:txBody>
      </p:sp>
      <p:sp>
        <p:nvSpPr>
          <p:cNvPr id="5" name="Rectangle 4"/>
          <p:cNvSpPr/>
          <p:nvPr/>
        </p:nvSpPr>
        <p:spPr>
          <a:xfrm>
            <a:off x="1050054" y="1336568"/>
            <a:ext cx="10894302" cy="461665"/>
          </a:xfrm>
          <a:prstGeom prst="rect">
            <a:avLst/>
          </a:prstGeom>
        </p:spPr>
        <p:txBody>
          <a:bodyPr wrap="square">
            <a:spAutoFit/>
          </a:bodyPr>
          <a:lstStyle/>
          <a:p>
            <a:pPr marL="360000" lvl="4"/>
            <a:r>
              <a:rPr lang="en-US" sz="2400" b="1" dirty="0" smtClean="0">
                <a:latin typeface="Times New Roman" panose="02020603050405020304" pitchFamily="18" charset="0"/>
                <a:cs typeface="Times New Roman" panose="02020603050405020304" pitchFamily="18" charset="0"/>
              </a:rPr>
              <a:t>Video Links</a:t>
            </a:r>
            <a:endParaRPr lang="en-IN" sz="2000"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146328727"/>
              </p:ext>
            </p:extLst>
          </p:nvPr>
        </p:nvGraphicFramePr>
        <p:xfrm>
          <a:off x="477954" y="2682595"/>
          <a:ext cx="11229231" cy="2244948"/>
        </p:xfrm>
        <a:graphic>
          <a:graphicData uri="http://schemas.openxmlformats.org/drawingml/2006/table">
            <a:tbl>
              <a:tblPr firstRow="1" bandRow="1">
                <a:tableStyleId>{5A111915-BE36-4E01-A7E5-04B1672EAD32}</a:tableStyleId>
              </a:tblPr>
              <a:tblGrid>
                <a:gridCol w="2481289">
                  <a:extLst>
                    <a:ext uri="{9D8B030D-6E8A-4147-A177-3AD203B41FA5}">
                      <a16:colId xmlns:a16="http://schemas.microsoft.com/office/drawing/2014/main" xmlns="" val="20000"/>
                    </a:ext>
                  </a:extLst>
                </a:gridCol>
                <a:gridCol w="4903003">
                  <a:extLst>
                    <a:ext uri="{9D8B030D-6E8A-4147-A177-3AD203B41FA5}">
                      <a16:colId xmlns:a16="http://schemas.microsoft.com/office/drawing/2014/main" xmlns="" val="20001"/>
                    </a:ext>
                  </a:extLst>
                </a:gridCol>
                <a:gridCol w="3844939">
                  <a:extLst>
                    <a:ext uri="{9D8B030D-6E8A-4147-A177-3AD203B41FA5}">
                      <a16:colId xmlns:a16="http://schemas.microsoft.com/office/drawing/2014/main" xmlns="" val="20002"/>
                    </a:ext>
                  </a:extLst>
                </a:gridCol>
              </a:tblGrid>
              <a:tr h="564309">
                <a:tc>
                  <a:txBody>
                    <a:bodyPr/>
                    <a:lstStyle/>
                    <a:p>
                      <a:pPr marL="72000" algn="l" fontAlgn="b"/>
                      <a:r>
                        <a:rPr lang="en-US" sz="1800" u="none" strike="noStrike" dirty="0" smtClean="0">
                          <a:effectLst/>
                        </a:rPr>
                        <a:t>Topics</a:t>
                      </a:r>
                      <a:endParaRPr lang="en-GB"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B347"/>
                    </a:solidFill>
                  </a:tcPr>
                </a:tc>
                <a:tc>
                  <a:txBody>
                    <a:bodyPr/>
                    <a:lstStyle/>
                    <a:p>
                      <a:pPr marL="72000" algn="l" fontAlgn="b"/>
                      <a:r>
                        <a:rPr lang="en-US" sz="1800" u="none" strike="noStrike" dirty="0" smtClean="0">
                          <a:effectLst/>
                        </a:rPr>
                        <a:t>URL</a:t>
                      </a:r>
                      <a:endParaRPr lang="en-GB"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B347"/>
                    </a:solidFill>
                  </a:tcPr>
                </a:tc>
                <a:tc>
                  <a:txBody>
                    <a:bodyPr/>
                    <a:lstStyle/>
                    <a:p>
                      <a:pPr marL="72000" algn="l" fontAlgn="b"/>
                      <a:r>
                        <a:rPr lang="en-US" sz="1800" u="none" strike="noStrike" dirty="0" smtClean="0">
                          <a:effectLst/>
                        </a:rPr>
                        <a:t>Notes</a:t>
                      </a:r>
                      <a:endParaRPr lang="en-US"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B347"/>
                    </a:solidFill>
                  </a:tcPr>
                </a:tc>
                <a:extLst>
                  <a:ext uri="{0D108BD9-81ED-4DB2-BD59-A6C34878D82A}">
                    <a16:rowId xmlns:a16="http://schemas.microsoft.com/office/drawing/2014/main" xmlns="" val="10003"/>
                  </a:ext>
                </a:extLst>
              </a:tr>
              <a:tr h="564309">
                <a:tc>
                  <a:txBody>
                    <a:bodyPr/>
                    <a:lstStyle/>
                    <a:p>
                      <a:pPr marL="72000" algn="l" fontAlgn="b"/>
                      <a:r>
                        <a:rPr lang="en-GB" sz="1800" u="none" strike="noStrike" dirty="0">
                          <a:effectLst/>
                        </a:rPr>
                        <a:t>Operating Systems Basics</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800" u="sng" strike="noStrike" dirty="0" smtClean="0">
                          <a:effectLst/>
                          <a:hlinkClick r:id="rId3"/>
                        </a:rPr>
                        <a:t>https://www.youtube.com/watch?v=2i2N_Qo_FyM</a:t>
                      </a:r>
                      <a:endParaRPr lang="en-GB" sz="18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800" u="none" strike="noStrike" dirty="0">
                          <a:effectLst/>
                        </a:rPr>
                        <a:t>This video explains </a:t>
                      </a:r>
                      <a:r>
                        <a:rPr lang="en-US" sz="1800" u="none" strike="noStrike" dirty="0" smtClean="0">
                          <a:effectLst/>
                        </a:rPr>
                        <a:t>introduction</a:t>
                      </a:r>
                      <a:r>
                        <a:rPr lang="en-US" sz="1800" u="none" strike="noStrike" baseline="0" dirty="0" smtClean="0">
                          <a:effectLst/>
                        </a:rPr>
                        <a:t> to OS</a:t>
                      </a:r>
                      <a:r>
                        <a:rPr lang="en-US" sz="1800" u="none" strike="noStrike" dirty="0" smtClean="0">
                          <a:effectLst/>
                        </a:rPr>
                        <a:t> </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25857">
                <a:tc>
                  <a:txBody>
                    <a:bodyPr/>
                    <a:lstStyle/>
                    <a:p>
                      <a:pPr marL="72000" algn="l" fontAlgn="b"/>
                      <a:r>
                        <a:rPr lang="en-GB" sz="1800" u="none" strike="noStrike" dirty="0" smtClean="0">
                          <a:effectLst/>
                        </a:rPr>
                        <a:t>History</a:t>
                      </a:r>
                      <a:r>
                        <a:rPr lang="en-GB" sz="1800" u="none" strike="noStrike" baseline="0" dirty="0" smtClean="0">
                          <a:effectLst/>
                        </a:rPr>
                        <a:t> of Linux</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800" u="sng" strike="noStrike" dirty="0" smtClean="0">
                          <a:effectLst/>
                          <a:hlinkClick r:id="rId4"/>
                        </a:rPr>
                        <a:t>https://www.youtube.com/watch?v=vjMZssWMweA</a:t>
                      </a:r>
                      <a:endParaRPr lang="en-GB" sz="18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800" u="none" strike="noStrike" dirty="0">
                          <a:effectLst/>
                        </a:rPr>
                        <a:t>You will learn </a:t>
                      </a:r>
                      <a:r>
                        <a:rPr lang="en-US" sz="1800" u="none" strike="noStrike" dirty="0" smtClean="0">
                          <a:effectLst/>
                        </a:rPr>
                        <a:t>History</a:t>
                      </a:r>
                      <a:r>
                        <a:rPr lang="en-US" sz="1800" u="none" strike="noStrike" baseline="0" dirty="0" smtClean="0">
                          <a:effectLst/>
                        </a:rPr>
                        <a:t> of Linux</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71506">
                <a:tc>
                  <a:txBody>
                    <a:bodyPr/>
                    <a:lstStyle/>
                    <a:p>
                      <a:pPr marL="72000" algn="l" fontAlgn="b"/>
                      <a:r>
                        <a:rPr lang="en-GB" sz="1800" u="none" strike="noStrike" dirty="0" smtClean="0">
                          <a:effectLst/>
                        </a:rPr>
                        <a:t>Linux</a:t>
                      </a:r>
                      <a:r>
                        <a:rPr lang="en-GB" sz="1800" u="none" strike="noStrike" baseline="0" dirty="0" smtClean="0">
                          <a:effectLst/>
                        </a:rPr>
                        <a:t> booting process</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800" u="sng" strike="noStrike" dirty="0" smtClean="0">
                          <a:effectLst/>
                          <a:hlinkClick r:id="rId5"/>
                        </a:rPr>
                        <a:t>https://www.youtube.com/watch?v=ZtVpz5VWjAs</a:t>
                      </a:r>
                      <a:endParaRPr lang="en-GB" sz="18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800" u="none" strike="noStrike" dirty="0">
                          <a:effectLst/>
                        </a:rPr>
                        <a:t>This video </a:t>
                      </a:r>
                      <a:r>
                        <a:rPr lang="en-US" sz="1800" u="none" strike="noStrike" dirty="0" smtClean="0">
                          <a:effectLst/>
                        </a:rPr>
                        <a:t>explain</a:t>
                      </a:r>
                      <a:r>
                        <a:rPr lang="en-US" sz="1800" u="none" strike="noStrike" baseline="0" dirty="0" smtClean="0">
                          <a:effectLst/>
                        </a:rPr>
                        <a:t> the Linux booting process.</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1" name="Rectangle 10"/>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pic>
        <p:nvPicPr>
          <p:cNvPr id="2" name="Picture 1"/>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58574" y="1247360"/>
            <a:ext cx="640080" cy="640080"/>
          </a:xfrm>
          <a:prstGeom prst="rect">
            <a:avLst/>
          </a:prstGeom>
        </p:spPr>
      </p:pic>
    </p:spTree>
    <p:extLst>
      <p:ext uri="{BB962C8B-B14F-4D97-AF65-F5344CB8AC3E}">
        <p14:creationId xmlns:p14="http://schemas.microsoft.com/office/powerpoint/2010/main" val="32090752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28</a:t>
            </a:fld>
            <a:endParaRPr lang="en-IN" dirty="0"/>
          </a:p>
        </p:txBody>
      </p:sp>
      <p:sp>
        <p:nvSpPr>
          <p:cNvPr id="6" name="Rectangle 5"/>
          <p:cNvSpPr/>
          <p:nvPr/>
        </p:nvSpPr>
        <p:spPr>
          <a:xfrm>
            <a:off x="1095911" y="1314018"/>
            <a:ext cx="10391239" cy="461665"/>
          </a:xfrm>
          <a:prstGeom prst="rect">
            <a:avLst/>
          </a:prstGeom>
        </p:spPr>
        <p:txBody>
          <a:bodyPr wrap="square">
            <a:spAutoFit/>
          </a:bodyPr>
          <a:lstStyle/>
          <a:p>
            <a:pPr marL="360000" lvl="4"/>
            <a:r>
              <a:rPr lang="en-US" sz="2400" b="1" dirty="0" smtClean="0">
                <a:latin typeface="Times New Roman" panose="02020603050405020304" pitchFamily="18" charset="0"/>
                <a:cs typeface="Times New Roman" panose="02020603050405020304" pitchFamily="18" charset="0"/>
              </a:rPr>
              <a:t>E - Book </a:t>
            </a:r>
            <a:r>
              <a:rPr lang="en-US" sz="2400" b="1" dirty="0">
                <a:latin typeface="Times New Roman" panose="02020603050405020304" pitchFamily="18" charset="0"/>
                <a:cs typeface="Times New Roman" panose="02020603050405020304" pitchFamily="18" charset="0"/>
              </a:rPr>
              <a:t>Links</a:t>
            </a:r>
            <a:endParaRPr lang="en-IN" sz="2000"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26600027"/>
              </p:ext>
            </p:extLst>
          </p:nvPr>
        </p:nvGraphicFramePr>
        <p:xfrm>
          <a:off x="685800" y="2131083"/>
          <a:ext cx="10801350" cy="3026709"/>
        </p:xfrm>
        <a:graphic>
          <a:graphicData uri="http://schemas.openxmlformats.org/drawingml/2006/table">
            <a:tbl>
              <a:tblPr firstRow="1" bandRow="1">
                <a:tableStyleId>{69012ECD-51FC-41F1-AA8D-1B2483CD663E}</a:tableStyleId>
              </a:tblPr>
              <a:tblGrid>
                <a:gridCol w="3792277">
                  <a:extLst>
                    <a:ext uri="{9D8B030D-6E8A-4147-A177-3AD203B41FA5}">
                      <a16:colId xmlns:a16="http://schemas.microsoft.com/office/drawing/2014/main" xmlns="" val="20000"/>
                    </a:ext>
                  </a:extLst>
                </a:gridCol>
                <a:gridCol w="7009073">
                  <a:extLst>
                    <a:ext uri="{9D8B030D-6E8A-4147-A177-3AD203B41FA5}">
                      <a16:colId xmlns:a16="http://schemas.microsoft.com/office/drawing/2014/main" xmlns="" val="20001"/>
                    </a:ext>
                  </a:extLst>
                </a:gridCol>
              </a:tblGrid>
              <a:tr h="558257">
                <a:tc>
                  <a:txBody>
                    <a:bodyPr/>
                    <a:lstStyle/>
                    <a:p>
                      <a:pPr marL="144000" algn="l" fontAlgn="b"/>
                      <a:r>
                        <a:rPr lang="en-US" sz="1800" u="none" strike="noStrike" dirty="0" smtClean="0">
                          <a:effectLst/>
                        </a:rPr>
                        <a:t>Topics</a:t>
                      </a:r>
                      <a:endParaRPr lang="en-GB"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ABE2"/>
                    </a:solidFill>
                  </a:tcPr>
                </a:tc>
                <a:tc>
                  <a:txBody>
                    <a:bodyPr/>
                    <a:lstStyle/>
                    <a:p>
                      <a:pPr algn="l" fontAlgn="b"/>
                      <a:r>
                        <a:rPr lang="en-US" sz="1800" u="none" strike="noStrike" dirty="0" smtClean="0">
                          <a:effectLst/>
                        </a:rPr>
                        <a:t>URL</a:t>
                      </a:r>
                      <a:endParaRPr lang="en-GB"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ABE2"/>
                    </a:solidFill>
                  </a:tcPr>
                </a:tc>
                <a:extLst>
                  <a:ext uri="{0D108BD9-81ED-4DB2-BD59-A6C34878D82A}">
                    <a16:rowId xmlns:a16="http://schemas.microsoft.com/office/drawing/2014/main" xmlns="" val="10001"/>
                  </a:ext>
                </a:extLst>
              </a:tr>
              <a:tr h="1253496">
                <a:tc>
                  <a:txBody>
                    <a:bodyPr/>
                    <a:lstStyle/>
                    <a:p>
                      <a:pPr marL="144000" algn="l" fontAlgn="b">
                        <a:lnSpc>
                          <a:spcPct val="150000"/>
                        </a:lnSpc>
                      </a:pPr>
                      <a:r>
                        <a:rPr lang="en-GB" sz="1800" u="none" strike="noStrike" dirty="0" smtClean="0">
                          <a:effectLst/>
                        </a:rPr>
                        <a:t>Red Hat Enterprise Linux 7</a:t>
                      </a:r>
                    </a:p>
                    <a:p>
                      <a:pPr marL="144000" algn="l" fontAlgn="b">
                        <a:lnSpc>
                          <a:spcPct val="150000"/>
                        </a:lnSpc>
                      </a:pPr>
                      <a:r>
                        <a:rPr lang="en-GB" sz="1800" u="none" strike="noStrike" dirty="0" smtClean="0">
                          <a:effectLst/>
                        </a:rPr>
                        <a:t>System Administrator's Guide</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50000"/>
                        </a:lnSpc>
                      </a:pPr>
                      <a:r>
                        <a:rPr lang="en-GB" sz="1800" u="sng" strike="noStrike" dirty="0" smtClean="0">
                          <a:effectLst/>
                          <a:hlinkClick r:id="rId2"/>
                        </a:rPr>
                        <a:t>https://access.redhat.com/documentation/en-us/red_hat_enterprise_linux/7/pdf/system_administrators_guide/Red_Hat_Enterprise_Linux-7-System_Administrators_Guide-en-US.pdf</a:t>
                      </a:r>
                      <a:endParaRPr lang="en-GB" sz="18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214956">
                <a:tc>
                  <a:txBody>
                    <a:bodyPr/>
                    <a:lstStyle/>
                    <a:p>
                      <a:pPr marL="144000" algn="l" fontAlgn="b">
                        <a:lnSpc>
                          <a:spcPct val="150000"/>
                        </a:lnSpc>
                      </a:pPr>
                      <a:r>
                        <a:rPr lang="en-GB" sz="1800" u="none" strike="noStrike" dirty="0" smtClean="0">
                          <a:effectLst/>
                        </a:rPr>
                        <a:t>Red Hat Linux Networking and System Administration</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50000"/>
                        </a:lnSpc>
                      </a:pPr>
                      <a:r>
                        <a:rPr lang="en-GB" sz="1800" u="sng" strike="noStrike" dirty="0" smtClean="0">
                          <a:effectLst/>
                          <a:hlinkClick r:id="rId3"/>
                        </a:rPr>
                        <a:t>https://www.nettech.in/e-books/Linux-Networking-and-System-Admin.pdf</a:t>
                      </a:r>
                      <a:endParaRPr lang="en-GB" sz="18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0" name="Rectangle 9"/>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224" y="1264194"/>
            <a:ext cx="640080" cy="640080"/>
          </a:xfrm>
          <a:prstGeom prst="rect">
            <a:avLst/>
          </a:prstGeom>
        </p:spPr>
      </p:pic>
    </p:spTree>
    <p:extLst>
      <p:ext uri="{BB962C8B-B14F-4D97-AF65-F5344CB8AC3E}">
        <p14:creationId xmlns:p14="http://schemas.microsoft.com/office/powerpoint/2010/main" val="3071515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369875-3547-471E-A8DD-BB6BF69B36A1}" type="slidenum">
              <a:rPr lang="en-IN" smtClean="0"/>
              <a:t>29</a:t>
            </a:fld>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921" y="1143000"/>
            <a:ext cx="7215809" cy="5411857"/>
          </a:xfrm>
          <a:prstGeom prst="rect">
            <a:avLst/>
          </a:prstGeom>
        </p:spPr>
      </p:pic>
    </p:spTree>
    <p:extLst>
      <p:ext uri="{BB962C8B-B14F-4D97-AF65-F5344CB8AC3E}">
        <p14:creationId xmlns:p14="http://schemas.microsoft.com/office/powerpoint/2010/main" val="203465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a:t>
            </a:fld>
            <a:endParaRPr lang="en-IN" dirty="0"/>
          </a:p>
        </p:txBody>
      </p:sp>
      <p:sp>
        <p:nvSpPr>
          <p:cNvPr id="5" name="Rectangle 4"/>
          <p:cNvSpPr/>
          <p:nvPr/>
        </p:nvSpPr>
        <p:spPr>
          <a:xfrm>
            <a:off x="490103" y="1078066"/>
            <a:ext cx="10494300" cy="5932393"/>
          </a:xfrm>
          <a:prstGeom prst="rect">
            <a:avLst/>
          </a:prstGeom>
        </p:spPr>
        <p:txBody>
          <a:bodyPr wrap="square">
            <a:spAutoFit/>
          </a:bodyPr>
          <a:lstStyle/>
          <a:p>
            <a:pPr marL="262800" lvl="4" indent="-457200">
              <a:lnSpc>
                <a:spcPct val="150000"/>
              </a:lnSpc>
              <a:buFont typeface="+mj-lt"/>
              <a:buAutoNum type="arabicPeriod"/>
            </a:pP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Bash </a:t>
            </a:r>
            <a:r>
              <a:rPr lang="en-US" sz="2400" b="1" dirty="0">
                <a:solidFill>
                  <a:schemeClr val="accent1">
                    <a:lumMod val="50000"/>
                  </a:schemeClr>
                </a:solidFill>
                <a:latin typeface="Times New Roman" panose="02020603050405020304" pitchFamily="18" charset="0"/>
                <a:cs typeface="Times New Roman" panose="02020603050405020304" pitchFamily="18" charset="0"/>
              </a:rPr>
              <a:t>Shell</a:t>
            </a:r>
          </a:p>
          <a:p>
            <a:pPr marL="0" lvl="4" indent="-194400">
              <a:lnSpc>
                <a:spcPct val="150000"/>
              </a:lnSpc>
            </a:pPr>
            <a:endParaRPr lang="en-US" sz="1000" dirty="0" smtClean="0">
              <a:latin typeface="Times New Roman" panose="02020603050405020304" pitchFamily="18" charset="0"/>
              <a:cs typeface="Times New Roman" panose="02020603050405020304" pitchFamily="18" charset="0"/>
            </a:endParaRPr>
          </a:p>
          <a:p>
            <a:pPr marL="0" lvl="4" indent="-194400" algn="just">
              <a:lnSpc>
                <a:spcPct val="150000"/>
              </a:lnSpc>
            </a:pPr>
            <a:r>
              <a:rPr lang="en-US" sz="2100" dirty="0" smtClean="0">
                <a:latin typeface="Times New Roman" panose="02020603050405020304" pitchFamily="18" charset="0"/>
                <a:cs typeface="Times New Roman" panose="02020603050405020304" pitchFamily="18" charset="0"/>
              </a:rPr>
              <a:t>Bash </a:t>
            </a:r>
            <a:r>
              <a:rPr lang="en-US" sz="2100" dirty="0">
                <a:latin typeface="Times New Roman" panose="02020603050405020304" pitchFamily="18" charset="0"/>
                <a:cs typeface="Times New Roman" panose="02020603050405020304" pitchFamily="18" charset="0"/>
              </a:rPr>
              <a:t>stands for Bourne Again Shell and it is the default shell on many Linux distributions today. It is also a </a:t>
            </a:r>
            <a:r>
              <a:rPr lang="en-US" sz="2100" dirty="0" err="1">
                <a:latin typeface="Times New Roman" panose="02020603050405020304" pitchFamily="18" charset="0"/>
                <a:cs typeface="Times New Roman" panose="02020603050405020304" pitchFamily="18" charset="0"/>
              </a:rPr>
              <a:t>sh</a:t>
            </a:r>
            <a:r>
              <a:rPr lang="en-US" sz="2100" dirty="0">
                <a:latin typeface="Times New Roman" panose="02020603050405020304" pitchFamily="18" charset="0"/>
                <a:cs typeface="Times New Roman" panose="02020603050405020304" pitchFamily="18" charset="0"/>
              </a:rPr>
              <a:t>-compatible shell and offers practical improvements over </a:t>
            </a:r>
            <a:r>
              <a:rPr lang="en-US" sz="2100" dirty="0" err="1">
                <a:latin typeface="Times New Roman" panose="02020603050405020304" pitchFamily="18" charset="0"/>
                <a:cs typeface="Times New Roman" panose="02020603050405020304" pitchFamily="18" charset="0"/>
              </a:rPr>
              <a:t>sh</a:t>
            </a:r>
            <a:r>
              <a:rPr lang="en-US" sz="2100" dirty="0">
                <a:latin typeface="Times New Roman" panose="02020603050405020304" pitchFamily="18" charset="0"/>
                <a:cs typeface="Times New Roman" panose="02020603050405020304" pitchFamily="18" charset="0"/>
              </a:rPr>
              <a:t> for programming and interactive use which includes:</a:t>
            </a:r>
          </a:p>
          <a:p>
            <a:pPr marL="0" lvl="4" indent="-194400" algn="just">
              <a:lnSpc>
                <a:spcPct val="150000"/>
              </a:lnSpc>
            </a:pPr>
            <a:endParaRPr lang="en-US" sz="1000" dirty="0">
              <a:latin typeface="Times New Roman" panose="02020603050405020304" pitchFamily="18" charset="0"/>
              <a:cs typeface="Times New Roman" panose="02020603050405020304" pitchFamily="18" charset="0"/>
            </a:endParaRPr>
          </a:p>
          <a:p>
            <a:pPr marL="630238" lvl="4" indent="-346075" algn="just">
              <a:lnSpc>
                <a:spcPct val="150000"/>
              </a:lnSpc>
              <a:buClr>
                <a:schemeClr val="accent1">
                  <a:lumMod val="50000"/>
                </a:schemeClr>
              </a:buClr>
              <a:buFont typeface="Arial" panose="020B0604020202020204" pitchFamily="34" charset="0"/>
              <a:buChar char="•"/>
            </a:pPr>
            <a:r>
              <a:rPr lang="en-US" sz="2100" i="1" dirty="0">
                <a:latin typeface="Times New Roman" panose="02020603050405020304" pitchFamily="18" charset="0"/>
                <a:cs typeface="Times New Roman" panose="02020603050405020304" pitchFamily="18" charset="0"/>
              </a:rPr>
              <a:t>Command line editing</a:t>
            </a:r>
          </a:p>
          <a:p>
            <a:pPr marL="630238" lvl="4" indent="-346075" algn="just">
              <a:lnSpc>
                <a:spcPct val="150000"/>
              </a:lnSpc>
              <a:buClr>
                <a:schemeClr val="accent1">
                  <a:lumMod val="50000"/>
                </a:schemeClr>
              </a:buClr>
              <a:buFont typeface="Arial" panose="020B0604020202020204" pitchFamily="34" charset="0"/>
              <a:buChar char="•"/>
            </a:pPr>
            <a:r>
              <a:rPr lang="en-US" sz="2100" i="1" dirty="0">
                <a:latin typeface="Times New Roman" panose="02020603050405020304" pitchFamily="18" charset="0"/>
                <a:cs typeface="Times New Roman" panose="02020603050405020304" pitchFamily="18" charset="0"/>
              </a:rPr>
              <a:t>Job Control</a:t>
            </a:r>
          </a:p>
          <a:p>
            <a:pPr marL="630238" lvl="4" indent="-346075" algn="just">
              <a:lnSpc>
                <a:spcPct val="150000"/>
              </a:lnSpc>
              <a:buClr>
                <a:schemeClr val="accent1">
                  <a:lumMod val="50000"/>
                </a:schemeClr>
              </a:buClr>
              <a:buFont typeface="Arial" panose="020B0604020202020204" pitchFamily="34" charset="0"/>
              <a:buChar char="•"/>
            </a:pPr>
            <a:r>
              <a:rPr lang="en-US" sz="2100" i="1" dirty="0">
                <a:latin typeface="Times New Roman" panose="02020603050405020304" pitchFamily="18" charset="0"/>
                <a:cs typeface="Times New Roman" panose="02020603050405020304" pitchFamily="18" charset="0"/>
              </a:rPr>
              <a:t>Unlimited size command history</a:t>
            </a:r>
          </a:p>
          <a:p>
            <a:pPr marL="630238" lvl="4" indent="-346075" algn="just">
              <a:lnSpc>
                <a:spcPct val="150000"/>
              </a:lnSpc>
              <a:buClr>
                <a:schemeClr val="accent1">
                  <a:lumMod val="50000"/>
                </a:schemeClr>
              </a:buClr>
              <a:buFont typeface="Arial" panose="020B0604020202020204" pitchFamily="34" charset="0"/>
              <a:buChar char="•"/>
            </a:pPr>
            <a:r>
              <a:rPr lang="en-US" sz="2100" i="1" dirty="0">
                <a:latin typeface="Times New Roman" panose="02020603050405020304" pitchFamily="18" charset="0"/>
                <a:cs typeface="Times New Roman" panose="02020603050405020304" pitchFamily="18" charset="0"/>
              </a:rPr>
              <a:t>Shell Functions and Aliases</a:t>
            </a:r>
          </a:p>
          <a:p>
            <a:pPr marL="630238" lvl="4" indent="-346075" algn="just">
              <a:lnSpc>
                <a:spcPct val="150000"/>
              </a:lnSpc>
              <a:buClr>
                <a:schemeClr val="accent1">
                  <a:lumMod val="50000"/>
                </a:schemeClr>
              </a:buClr>
              <a:buFont typeface="Arial" panose="020B0604020202020204" pitchFamily="34" charset="0"/>
              <a:buChar char="•"/>
            </a:pPr>
            <a:r>
              <a:rPr lang="en-US" sz="2100" i="1" dirty="0">
                <a:latin typeface="Times New Roman" panose="02020603050405020304" pitchFamily="18" charset="0"/>
                <a:cs typeface="Times New Roman" panose="02020603050405020304" pitchFamily="18" charset="0"/>
              </a:rPr>
              <a:t>Unlimited size Indexed arrays</a:t>
            </a:r>
          </a:p>
          <a:p>
            <a:pPr marL="630238" lvl="4" indent="-346075" algn="just">
              <a:lnSpc>
                <a:spcPct val="150000"/>
              </a:lnSpc>
              <a:buClr>
                <a:schemeClr val="accent1">
                  <a:lumMod val="50000"/>
                </a:schemeClr>
              </a:buClr>
              <a:buFont typeface="Arial" panose="020B0604020202020204" pitchFamily="34" charset="0"/>
              <a:buChar char="•"/>
            </a:pPr>
            <a:r>
              <a:rPr lang="en-US" sz="2100" i="1" dirty="0">
                <a:latin typeface="Times New Roman" panose="02020603050405020304" pitchFamily="18" charset="0"/>
                <a:cs typeface="Times New Roman" panose="02020603050405020304" pitchFamily="18" charset="0"/>
              </a:rPr>
              <a:t>Integer arithmetic in any base from two to sixty-four</a:t>
            </a:r>
            <a:endParaRPr lang="en-IN" sz="2100" i="1" dirty="0" smtClean="0">
              <a:latin typeface="Times New Roman" panose="02020603050405020304" pitchFamily="18" charset="0"/>
              <a:cs typeface="Times New Roman" panose="02020603050405020304" pitchFamily="18" charset="0"/>
            </a:endParaRPr>
          </a:p>
          <a:p>
            <a:pPr marL="720000" lvl="6">
              <a:lnSpc>
                <a:spcPct val="150000"/>
              </a:lnSpc>
            </a:pPr>
            <a:endParaRPr lang="en-IN"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507075" y="375967"/>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Shell and Types of Shell</a:t>
            </a:r>
            <a:endParaRPr lang="en-IN" sz="2400" b="1" i="1" spc="-20" dirty="0">
              <a:latin typeface="Helvetica" panose="020B0604020202020204" pitchFamily="2" charset="0"/>
              <a:cs typeface="Arial" panose="020B0604020202020204" pitchFamily="34" charset="0"/>
            </a:endParaRPr>
          </a:p>
        </p:txBody>
      </p:sp>
      <p:sp>
        <p:nvSpPr>
          <p:cNvPr id="2" name="Rectangle 1"/>
          <p:cNvSpPr/>
          <p:nvPr/>
        </p:nvSpPr>
        <p:spPr>
          <a:xfrm>
            <a:off x="207034" y="1080843"/>
            <a:ext cx="11720506" cy="461665"/>
          </a:xfrm>
          <a:prstGeom prst="rect">
            <a:avLst/>
          </a:prstGeom>
        </p:spPr>
        <p:txBody>
          <a:bodyPr wrap="square">
            <a:spAutoFit/>
          </a:bodyPr>
          <a:lstStyle/>
          <a:p>
            <a:pPr fontAlgn="base"/>
            <a:r>
              <a:rPr lang="en-US" sz="2400" dirty="0"/>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41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4</a:t>
            </a:fld>
            <a:endParaRPr lang="en-IN" dirty="0"/>
          </a:p>
        </p:txBody>
      </p:sp>
      <p:sp>
        <p:nvSpPr>
          <p:cNvPr id="5" name="Rectangle 4"/>
          <p:cNvSpPr/>
          <p:nvPr/>
        </p:nvSpPr>
        <p:spPr>
          <a:xfrm>
            <a:off x="494589" y="1201254"/>
            <a:ext cx="10348197" cy="5293757"/>
          </a:xfrm>
          <a:prstGeom prst="rect">
            <a:avLst/>
          </a:prstGeom>
        </p:spPr>
        <p:txBody>
          <a:bodyPr wrap="square">
            <a:spAutoFit/>
          </a:bodyPr>
          <a:lstStyle/>
          <a:p>
            <a:pPr marL="262800" lvl="4" indent="-457200">
              <a:buFont typeface="+mj-lt"/>
              <a:buAutoNum type="arabicPeriod" startAt="2"/>
            </a:pP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Tcsh</a:t>
            </a:r>
            <a:r>
              <a:rPr lang="en-US" sz="2400" b="1" dirty="0">
                <a:solidFill>
                  <a:schemeClr val="accent1">
                    <a:lumMod val="50000"/>
                  </a:schemeClr>
                </a:solidFill>
                <a:latin typeface="Times New Roman" panose="02020603050405020304" pitchFamily="18" charset="0"/>
                <a:cs typeface="Times New Roman" panose="02020603050405020304" pitchFamily="18" charset="0"/>
              </a:rPr>
              <a:t>/</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Csh</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Shell</a:t>
            </a:r>
          </a:p>
          <a:p>
            <a:pPr marL="0" lvl="4" indent="-194400"/>
            <a:endParaRPr lang="en-US" dirty="0" smtClean="0">
              <a:latin typeface="Times New Roman" panose="02020603050405020304" pitchFamily="18" charset="0"/>
              <a:cs typeface="Times New Roman" panose="02020603050405020304" pitchFamily="18" charset="0"/>
            </a:endParaRPr>
          </a:p>
          <a:p>
            <a:pPr marL="0" lvl="4" indent="-194400" algn="just"/>
            <a:r>
              <a:rPr lang="en-US" sz="2100" dirty="0" err="1" smtClean="0">
                <a:latin typeface="Times New Roman" panose="02020603050405020304" pitchFamily="18" charset="0"/>
                <a:cs typeface="Times New Roman" panose="02020603050405020304" pitchFamily="18" charset="0"/>
              </a:rPr>
              <a:t>Tcsh</a:t>
            </a:r>
            <a:r>
              <a:rPr lang="en-US" sz="2100" dirty="0" smtClean="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is enhanced C shell, it can be used as </a:t>
            </a:r>
            <a:r>
              <a:rPr lang="en-US" sz="2100" dirty="0" smtClean="0">
                <a:latin typeface="Times New Roman" panose="02020603050405020304" pitchFamily="18" charset="0"/>
                <a:cs typeface="Times New Roman" panose="02020603050405020304" pitchFamily="18" charset="0"/>
              </a:rPr>
              <a:t>an </a:t>
            </a:r>
            <a:r>
              <a:rPr lang="en-US" sz="2100" dirty="0">
                <a:latin typeface="Times New Roman" panose="02020603050405020304" pitchFamily="18" charset="0"/>
                <a:cs typeface="Times New Roman" panose="02020603050405020304" pitchFamily="18" charset="0"/>
              </a:rPr>
              <a:t>interactive login shell and shell script command processor</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Tcsh</a:t>
            </a:r>
            <a:r>
              <a:rPr lang="en-US" sz="2100" dirty="0" smtClean="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has the following features</a:t>
            </a:r>
            <a:r>
              <a:rPr lang="en-US" sz="2100" dirty="0" smtClean="0">
                <a:latin typeface="Times New Roman" panose="02020603050405020304" pitchFamily="18" charset="0"/>
                <a:cs typeface="Times New Roman" panose="02020603050405020304" pitchFamily="18" charset="0"/>
              </a:rPr>
              <a:t>:</a:t>
            </a:r>
          </a:p>
          <a:p>
            <a:pPr marL="0" lvl="4" indent="-194400" algn="just"/>
            <a:endParaRPr lang="en-US" sz="2100" dirty="0">
              <a:latin typeface="Times New Roman" panose="02020603050405020304" pitchFamily="18" charset="0"/>
              <a:cs typeface="Times New Roman" panose="02020603050405020304" pitchFamily="18" charset="0"/>
            </a:endParaRPr>
          </a:p>
          <a:p>
            <a:pPr marL="690563" lvl="4" indent="-284163" algn="just">
              <a:buClr>
                <a:schemeClr val="accent1">
                  <a:lumMod val="50000"/>
                </a:schemeClr>
              </a:buClr>
              <a:buFont typeface="Arial" panose="020B0604020202020204" pitchFamily="34" charset="0"/>
              <a:buChar char="•"/>
            </a:pPr>
            <a:r>
              <a:rPr lang="en-US" sz="2100" dirty="0" smtClean="0">
                <a:latin typeface="Times New Roman" panose="02020603050405020304" pitchFamily="18" charset="0"/>
                <a:cs typeface="Times New Roman" panose="02020603050405020304" pitchFamily="18" charset="0"/>
              </a:rPr>
              <a:t>C </a:t>
            </a:r>
            <a:r>
              <a:rPr lang="en-US" sz="2100" dirty="0">
                <a:latin typeface="Times New Roman" panose="02020603050405020304" pitchFamily="18" charset="0"/>
                <a:cs typeface="Times New Roman" panose="02020603050405020304" pitchFamily="18" charset="0"/>
              </a:rPr>
              <a:t>like syntax</a:t>
            </a:r>
          </a:p>
          <a:p>
            <a:pPr marL="690563" lvl="4" indent="-284163" algn="just">
              <a:buClr>
                <a:schemeClr val="accent1">
                  <a:lumMod val="50000"/>
                </a:schemeClr>
              </a:buClr>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Command-line editor</a:t>
            </a:r>
          </a:p>
          <a:p>
            <a:pPr marL="690563" lvl="4" indent="-284163" algn="just">
              <a:buClr>
                <a:schemeClr val="accent1">
                  <a:lumMod val="50000"/>
                </a:schemeClr>
              </a:buClr>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Programmable word and filename completion</a:t>
            </a:r>
          </a:p>
          <a:p>
            <a:pPr marL="690563" lvl="4" indent="-284163" algn="just">
              <a:buClr>
                <a:schemeClr val="accent1">
                  <a:lumMod val="50000"/>
                </a:schemeClr>
              </a:buClr>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Spelling correction</a:t>
            </a:r>
          </a:p>
          <a:p>
            <a:pPr marL="690563" lvl="4" indent="-284163" algn="just">
              <a:buClr>
                <a:schemeClr val="accent1">
                  <a:lumMod val="50000"/>
                </a:schemeClr>
              </a:buClr>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Job </a:t>
            </a:r>
            <a:r>
              <a:rPr lang="en-US" sz="2100" dirty="0" smtClean="0">
                <a:latin typeface="Times New Roman" panose="02020603050405020304" pitchFamily="18" charset="0"/>
                <a:cs typeface="Times New Roman" panose="02020603050405020304" pitchFamily="18" charset="0"/>
              </a:rPr>
              <a:t>control</a:t>
            </a:r>
          </a:p>
          <a:p>
            <a:pPr marL="406400" lvl="4" algn="just"/>
            <a:endParaRPr lang="en-US" sz="2100" dirty="0">
              <a:latin typeface="Times New Roman" panose="02020603050405020304" pitchFamily="18" charset="0"/>
              <a:cs typeface="Times New Roman" panose="02020603050405020304" pitchFamily="18" charset="0"/>
            </a:endParaRPr>
          </a:p>
          <a:p>
            <a:pPr marL="262800" lvl="4" indent="-457200">
              <a:buFont typeface="+mj-lt"/>
              <a:buAutoNum type="arabicPeriod" startAt="3"/>
            </a:pPr>
            <a:r>
              <a:rPr lang="en-US" sz="2400" b="1" dirty="0" err="1">
                <a:solidFill>
                  <a:schemeClr val="accent1">
                    <a:lumMod val="50000"/>
                  </a:schemeClr>
                </a:solidFill>
                <a:latin typeface="Times New Roman" panose="02020603050405020304" pitchFamily="18" charset="0"/>
                <a:cs typeface="Times New Roman" panose="02020603050405020304" pitchFamily="18" charset="0"/>
              </a:rPr>
              <a:t>Ksh</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Shell</a:t>
            </a:r>
          </a:p>
          <a:p>
            <a:pPr marL="0" lvl="4" indent="-194400"/>
            <a:endParaRPr lang="en-US" sz="2000" b="1" dirty="0">
              <a:latin typeface="Times New Roman" panose="02020603050405020304" pitchFamily="18" charset="0"/>
              <a:cs typeface="Times New Roman" panose="02020603050405020304" pitchFamily="18" charset="0"/>
            </a:endParaRPr>
          </a:p>
          <a:p>
            <a:pPr marL="0" lvl="4" indent="-194400"/>
            <a:r>
              <a:rPr lang="en-US" sz="2100" dirty="0" err="1" smtClean="0">
                <a:latin typeface="Times New Roman" panose="02020603050405020304" pitchFamily="18" charset="0"/>
                <a:cs typeface="Times New Roman" panose="02020603050405020304" pitchFamily="18" charset="0"/>
              </a:rPr>
              <a:t>Ksh</a:t>
            </a:r>
            <a:r>
              <a:rPr lang="en-US" sz="2100" dirty="0" smtClean="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stands for </a:t>
            </a:r>
            <a:r>
              <a:rPr lang="en-US" sz="2100" dirty="0" err="1">
                <a:latin typeface="Times New Roman" panose="02020603050405020304" pitchFamily="18" charset="0"/>
                <a:cs typeface="Times New Roman" panose="02020603050405020304" pitchFamily="18" charset="0"/>
              </a:rPr>
              <a:t>Korn</a:t>
            </a:r>
            <a:r>
              <a:rPr lang="en-US" sz="2100" dirty="0">
                <a:latin typeface="Times New Roman" panose="02020603050405020304" pitchFamily="18" charset="0"/>
                <a:cs typeface="Times New Roman" panose="02020603050405020304" pitchFamily="18" charset="0"/>
              </a:rPr>
              <a:t> shell and was designed and developed by David G. </a:t>
            </a:r>
            <a:r>
              <a:rPr lang="en-US" sz="2100" dirty="0" err="1">
                <a:latin typeface="Times New Roman" panose="02020603050405020304" pitchFamily="18" charset="0"/>
                <a:cs typeface="Times New Roman" panose="02020603050405020304" pitchFamily="18" charset="0"/>
              </a:rPr>
              <a:t>Korn</a:t>
            </a:r>
            <a:r>
              <a:rPr lang="en-US" sz="2100" dirty="0">
                <a:latin typeface="Times New Roman" panose="02020603050405020304" pitchFamily="18" charset="0"/>
                <a:cs typeface="Times New Roman" panose="02020603050405020304" pitchFamily="18" charset="0"/>
              </a:rPr>
              <a:t>. It is a complete, powerful, high-level programming language and also an interactive command language just like many other Unix/GNU Linux shells.</a:t>
            </a:r>
          </a:p>
        </p:txBody>
      </p:sp>
      <p:sp>
        <p:nvSpPr>
          <p:cNvPr id="6" name="Rectangle 5"/>
          <p:cNvSpPr/>
          <p:nvPr/>
        </p:nvSpPr>
        <p:spPr>
          <a:xfrm>
            <a:off x="507075" y="375967"/>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Shell and Types of Shell</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193105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5</a:t>
            </a:fld>
            <a:endParaRPr lang="en-IN" dirty="0"/>
          </a:p>
        </p:txBody>
      </p:sp>
      <p:sp>
        <p:nvSpPr>
          <p:cNvPr id="5" name="Rectangle 4"/>
          <p:cNvSpPr/>
          <p:nvPr/>
        </p:nvSpPr>
        <p:spPr>
          <a:xfrm>
            <a:off x="487734" y="1192882"/>
            <a:ext cx="10798454" cy="5355312"/>
          </a:xfrm>
          <a:prstGeom prst="rect">
            <a:avLst/>
          </a:prstGeom>
        </p:spPr>
        <p:txBody>
          <a:bodyPr wrap="square">
            <a:spAutoFit/>
          </a:bodyPr>
          <a:lstStyle/>
          <a:p>
            <a:pPr marL="262800" lvl="4" indent="-457200">
              <a:buFont typeface="+mj-lt"/>
              <a:buAutoNum type="arabicPeriod" startAt="4"/>
            </a:pPr>
            <a:r>
              <a:rPr lang="en-US" sz="2400" b="1" dirty="0" err="1">
                <a:solidFill>
                  <a:schemeClr val="accent1">
                    <a:lumMod val="50000"/>
                  </a:schemeClr>
                </a:solidFill>
                <a:latin typeface="Times New Roman" panose="02020603050405020304" pitchFamily="18" charset="0"/>
                <a:cs typeface="Times New Roman" panose="02020603050405020304" pitchFamily="18" charset="0"/>
              </a:rPr>
              <a:t>Zsh</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Shell</a:t>
            </a:r>
          </a:p>
          <a:p>
            <a:pPr marL="0" lvl="4" indent="-194400"/>
            <a:endParaRPr lang="en-US" sz="2400" b="1" dirty="0">
              <a:latin typeface="Times New Roman" panose="02020603050405020304" pitchFamily="18" charset="0"/>
              <a:cs typeface="Times New Roman" panose="02020603050405020304" pitchFamily="18" charset="0"/>
            </a:endParaRPr>
          </a:p>
          <a:p>
            <a:pPr marL="0" lvl="4" indent="-194400"/>
            <a:r>
              <a:rPr lang="en-US" sz="2100" dirty="0" err="1">
                <a:latin typeface="Times New Roman" panose="02020603050405020304" pitchFamily="18" charset="0"/>
                <a:cs typeface="Times New Roman" panose="02020603050405020304" pitchFamily="18" charset="0"/>
              </a:rPr>
              <a:t>Zsh</a:t>
            </a:r>
            <a:r>
              <a:rPr lang="en-US" sz="2100" dirty="0">
                <a:latin typeface="Times New Roman" panose="02020603050405020304" pitchFamily="18" charset="0"/>
                <a:cs typeface="Times New Roman" panose="02020603050405020304" pitchFamily="18" charset="0"/>
              </a:rPr>
              <a:t> is designed to be interactive and it incorporates many features of other Unix/GNU Linux shells such as bash, </a:t>
            </a:r>
            <a:r>
              <a:rPr lang="en-US" sz="2100" dirty="0" err="1">
                <a:latin typeface="Times New Roman" panose="02020603050405020304" pitchFamily="18" charset="0"/>
                <a:cs typeface="Times New Roman" panose="02020603050405020304" pitchFamily="18" charset="0"/>
              </a:rPr>
              <a:t>tcsh</a:t>
            </a:r>
            <a:r>
              <a:rPr lang="en-US" sz="2100" dirty="0">
                <a:latin typeface="Times New Roman" panose="02020603050405020304" pitchFamily="18" charset="0"/>
                <a:cs typeface="Times New Roman" panose="02020603050405020304" pitchFamily="18" charset="0"/>
              </a:rPr>
              <a:t> and </a:t>
            </a:r>
            <a:r>
              <a:rPr lang="en-US" sz="2100" dirty="0" err="1">
                <a:latin typeface="Times New Roman" panose="02020603050405020304" pitchFamily="18" charset="0"/>
                <a:cs typeface="Times New Roman" panose="02020603050405020304" pitchFamily="18" charset="0"/>
              </a:rPr>
              <a:t>ksh</a:t>
            </a:r>
            <a:r>
              <a:rPr lang="en-US" sz="2100" dirty="0">
                <a:latin typeface="Times New Roman" panose="02020603050405020304" pitchFamily="18" charset="0"/>
                <a:cs typeface="Times New Roman" panose="02020603050405020304" pitchFamily="18" charset="0"/>
              </a:rPr>
              <a:t>.</a:t>
            </a:r>
          </a:p>
          <a:p>
            <a:pPr marL="0" lvl="4" indent="-194400"/>
            <a:endParaRPr lang="en-US" sz="2100" dirty="0">
              <a:latin typeface="Times New Roman" panose="02020603050405020304" pitchFamily="18" charset="0"/>
              <a:cs typeface="Times New Roman" panose="02020603050405020304" pitchFamily="18" charset="0"/>
            </a:endParaRPr>
          </a:p>
          <a:p>
            <a:pPr marL="0" lvl="4" indent="-194400"/>
            <a:r>
              <a:rPr lang="en-US" sz="2100" dirty="0">
                <a:latin typeface="Times New Roman" panose="02020603050405020304" pitchFamily="18" charset="0"/>
                <a:cs typeface="Times New Roman" panose="02020603050405020304" pitchFamily="18" charset="0"/>
              </a:rPr>
              <a:t>It is also a powerful scripting language just like the other shells available. Though it has some unique features that </a:t>
            </a:r>
            <a:r>
              <a:rPr lang="en-US" sz="2100" dirty="0" smtClean="0">
                <a:latin typeface="Times New Roman" panose="02020603050405020304" pitchFamily="18" charset="0"/>
                <a:cs typeface="Times New Roman" panose="02020603050405020304" pitchFamily="18" charset="0"/>
              </a:rPr>
              <a:t>includes:</a:t>
            </a:r>
          </a:p>
          <a:p>
            <a:pPr marL="0" lvl="4" indent="-194400"/>
            <a:endParaRPr lang="en-US" sz="2100" dirty="0">
              <a:latin typeface="Times New Roman" panose="02020603050405020304" pitchFamily="18" charset="0"/>
              <a:cs typeface="Times New Roman" panose="02020603050405020304" pitchFamily="18" charset="0"/>
            </a:endParaRPr>
          </a:p>
          <a:p>
            <a:pPr marL="965200" lvl="5" indent="-223838">
              <a:buClr>
                <a:schemeClr val="accent1">
                  <a:lumMod val="50000"/>
                </a:schemeClr>
              </a:buClr>
              <a:buFont typeface="Arial" panose="020B0604020202020204" pitchFamily="34" charset="0"/>
              <a:buChar char="•"/>
            </a:pPr>
            <a:r>
              <a:rPr lang="en-US" sz="2100" i="1" dirty="0" smtClean="0">
                <a:latin typeface="Times New Roman" panose="02020603050405020304" pitchFamily="18" charset="0"/>
                <a:cs typeface="Times New Roman" panose="02020603050405020304" pitchFamily="18" charset="0"/>
              </a:rPr>
              <a:t>Filename </a:t>
            </a:r>
            <a:r>
              <a:rPr lang="en-US" sz="2100" i="1" dirty="0">
                <a:latin typeface="Times New Roman" panose="02020603050405020304" pitchFamily="18" charset="0"/>
                <a:cs typeface="Times New Roman" panose="02020603050405020304" pitchFamily="18" charset="0"/>
              </a:rPr>
              <a:t>generation</a:t>
            </a:r>
          </a:p>
          <a:p>
            <a:pPr marL="965200" lvl="5" indent="-223838">
              <a:buClr>
                <a:schemeClr val="accent1">
                  <a:lumMod val="50000"/>
                </a:schemeClr>
              </a:buClr>
              <a:buFont typeface="Arial" panose="020B0604020202020204" pitchFamily="34" charset="0"/>
              <a:buChar char="•"/>
            </a:pPr>
            <a:r>
              <a:rPr lang="en-US" sz="2100" i="1" dirty="0">
                <a:latin typeface="Times New Roman" panose="02020603050405020304" pitchFamily="18" charset="0"/>
                <a:cs typeface="Times New Roman" panose="02020603050405020304" pitchFamily="18" charset="0"/>
              </a:rPr>
              <a:t>Startup files</a:t>
            </a:r>
          </a:p>
          <a:p>
            <a:pPr marL="965200" lvl="5" indent="-223838">
              <a:buClr>
                <a:schemeClr val="accent1">
                  <a:lumMod val="50000"/>
                </a:schemeClr>
              </a:buClr>
              <a:buFont typeface="Arial" panose="020B0604020202020204" pitchFamily="34" charset="0"/>
              <a:buChar char="•"/>
            </a:pPr>
            <a:r>
              <a:rPr lang="en-US" sz="2100" i="1" dirty="0">
                <a:latin typeface="Times New Roman" panose="02020603050405020304" pitchFamily="18" charset="0"/>
                <a:cs typeface="Times New Roman" panose="02020603050405020304" pitchFamily="18" charset="0"/>
              </a:rPr>
              <a:t>Login/Logout watching</a:t>
            </a:r>
          </a:p>
          <a:p>
            <a:pPr marL="965200" lvl="5" indent="-223838">
              <a:buClr>
                <a:schemeClr val="accent1">
                  <a:lumMod val="50000"/>
                </a:schemeClr>
              </a:buClr>
              <a:buFont typeface="Arial" panose="020B0604020202020204" pitchFamily="34" charset="0"/>
              <a:buChar char="•"/>
            </a:pPr>
            <a:r>
              <a:rPr lang="en-US" sz="2100" i="1" dirty="0">
                <a:latin typeface="Times New Roman" panose="02020603050405020304" pitchFamily="18" charset="0"/>
                <a:cs typeface="Times New Roman" panose="02020603050405020304" pitchFamily="18" charset="0"/>
              </a:rPr>
              <a:t>Closing comments</a:t>
            </a:r>
          </a:p>
          <a:p>
            <a:pPr marL="965200" lvl="5" indent="-223838">
              <a:buClr>
                <a:schemeClr val="accent1">
                  <a:lumMod val="50000"/>
                </a:schemeClr>
              </a:buClr>
              <a:buFont typeface="Arial" panose="020B0604020202020204" pitchFamily="34" charset="0"/>
              <a:buChar char="•"/>
            </a:pPr>
            <a:r>
              <a:rPr lang="en-US" sz="2100" i="1" dirty="0">
                <a:latin typeface="Times New Roman" panose="02020603050405020304" pitchFamily="18" charset="0"/>
                <a:cs typeface="Times New Roman" panose="02020603050405020304" pitchFamily="18" charset="0"/>
              </a:rPr>
              <a:t>Concept index</a:t>
            </a:r>
          </a:p>
          <a:p>
            <a:pPr marL="965200" lvl="5" indent="-223838">
              <a:buClr>
                <a:schemeClr val="accent1">
                  <a:lumMod val="50000"/>
                </a:schemeClr>
              </a:buClr>
              <a:buFont typeface="Arial" panose="020B0604020202020204" pitchFamily="34" charset="0"/>
              <a:buChar char="•"/>
            </a:pPr>
            <a:r>
              <a:rPr lang="en-US" sz="2100" i="1" dirty="0">
                <a:latin typeface="Times New Roman" panose="02020603050405020304" pitchFamily="18" charset="0"/>
                <a:cs typeface="Times New Roman" panose="02020603050405020304" pitchFamily="18" charset="0"/>
              </a:rPr>
              <a:t>Variable index</a:t>
            </a:r>
          </a:p>
          <a:p>
            <a:pPr marL="965200" lvl="5" indent="-223838">
              <a:buClr>
                <a:schemeClr val="accent1">
                  <a:lumMod val="50000"/>
                </a:schemeClr>
              </a:buClr>
              <a:buFont typeface="Arial" panose="020B0604020202020204" pitchFamily="34" charset="0"/>
              <a:buChar char="•"/>
            </a:pPr>
            <a:r>
              <a:rPr lang="en-US" sz="2100" i="1" dirty="0">
                <a:latin typeface="Times New Roman" panose="02020603050405020304" pitchFamily="18" charset="0"/>
                <a:cs typeface="Times New Roman" panose="02020603050405020304" pitchFamily="18" charset="0"/>
              </a:rPr>
              <a:t>Functions index</a:t>
            </a:r>
          </a:p>
          <a:p>
            <a:pPr marL="965200" lvl="5" indent="-223838">
              <a:buClr>
                <a:schemeClr val="accent1">
                  <a:lumMod val="50000"/>
                </a:schemeClr>
              </a:buClr>
              <a:buFont typeface="Arial" panose="020B0604020202020204" pitchFamily="34" charset="0"/>
              <a:buChar char="•"/>
            </a:pPr>
            <a:r>
              <a:rPr lang="en-US" sz="2100" i="1" dirty="0">
                <a:latin typeface="Times New Roman" panose="02020603050405020304" pitchFamily="18" charset="0"/>
                <a:cs typeface="Times New Roman" panose="02020603050405020304" pitchFamily="18" charset="0"/>
              </a:rPr>
              <a:t>Key index and many more that you can find out in man pages</a:t>
            </a:r>
          </a:p>
        </p:txBody>
      </p:sp>
      <p:sp>
        <p:nvSpPr>
          <p:cNvPr id="2" name="Rectangle 1"/>
          <p:cNvSpPr/>
          <p:nvPr/>
        </p:nvSpPr>
        <p:spPr>
          <a:xfrm>
            <a:off x="207034" y="1080843"/>
            <a:ext cx="11720506" cy="461665"/>
          </a:xfrm>
          <a:prstGeom prst="rect">
            <a:avLst/>
          </a:prstGeom>
        </p:spPr>
        <p:txBody>
          <a:bodyPr wrap="square">
            <a:spAutoFit/>
          </a:bodyPr>
          <a:lstStyle/>
          <a:p>
            <a:pPr fontAlgn="base"/>
            <a:r>
              <a:rPr lang="en-US" sz="2400" dirty="0"/>
              <a:t> </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507075" y="375967"/>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Shell and Types of Shell</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266241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6</a:t>
            </a:fld>
            <a:endParaRPr lang="en-IN" dirty="0"/>
          </a:p>
        </p:txBody>
      </p:sp>
      <p:sp>
        <p:nvSpPr>
          <p:cNvPr id="5" name="Rectangle 4"/>
          <p:cNvSpPr/>
          <p:nvPr/>
        </p:nvSpPr>
        <p:spPr>
          <a:xfrm>
            <a:off x="493823" y="1209434"/>
            <a:ext cx="11065805" cy="5078313"/>
          </a:xfrm>
          <a:prstGeom prst="rect">
            <a:avLst/>
          </a:prstGeom>
        </p:spPr>
        <p:txBody>
          <a:bodyPr wrap="square">
            <a:spAutoFit/>
          </a:bodyPr>
          <a:lstStyle/>
          <a:p>
            <a:pPr marL="0" lvl="5" indent="-228600">
              <a:buFont typeface="+mj-lt"/>
              <a:buAutoNum type="arabicPeriod" startAt="5"/>
            </a:pP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Fish</a:t>
            </a:r>
          </a:p>
          <a:p>
            <a:pPr marL="0" lvl="5" indent="-228600"/>
            <a:endParaRPr lang="en-US" sz="2400" b="1" dirty="0">
              <a:latin typeface="Times New Roman" panose="02020603050405020304" pitchFamily="18" charset="0"/>
              <a:cs typeface="Times New Roman" panose="02020603050405020304" pitchFamily="18" charset="0"/>
            </a:endParaRPr>
          </a:p>
          <a:p>
            <a:pPr marL="457200" lvl="2" indent="-2057400"/>
            <a:r>
              <a:rPr lang="en-US" sz="2400" dirty="0" smtClean="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Fish </a:t>
            </a:r>
            <a:r>
              <a:rPr lang="en-US" sz="2100" dirty="0">
                <a:latin typeface="Times New Roman" panose="02020603050405020304" pitchFamily="18" charset="0"/>
                <a:cs typeface="Times New Roman" panose="02020603050405020304" pitchFamily="18" charset="0"/>
              </a:rPr>
              <a:t>in full stands for “friendly interactive shell” and was authored in 2005. It was intended to be fully interactive and user friendly, just like the other shells, it has some pretty good features that include</a:t>
            </a:r>
            <a:r>
              <a:rPr lang="en-US" sz="2100" dirty="0" smtClean="0">
                <a:latin typeface="Times New Roman" panose="02020603050405020304" pitchFamily="18" charset="0"/>
                <a:cs typeface="Times New Roman" panose="02020603050405020304" pitchFamily="18" charset="0"/>
              </a:rPr>
              <a:t>:</a:t>
            </a:r>
          </a:p>
          <a:p>
            <a:pPr marL="457200" lvl="2" indent="-2057400" algn="just">
              <a:buClr>
                <a:schemeClr val="accent1">
                  <a:lumMod val="50000"/>
                </a:schemeClr>
              </a:buClr>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1377950" lvl="6" indent="-342900">
              <a:buClr>
                <a:schemeClr val="accent1">
                  <a:lumMod val="50000"/>
                </a:schemeClr>
              </a:buClr>
              <a:buFont typeface="Wingdings" panose="05000000000000000000" pitchFamily="2" charset="2"/>
              <a:buChar char="§"/>
            </a:pPr>
            <a:r>
              <a:rPr lang="en-US" sz="2100" i="1" dirty="0" smtClean="0">
                <a:latin typeface="Times New Roman" panose="02020603050405020304" pitchFamily="18" charset="0"/>
                <a:cs typeface="Times New Roman" panose="02020603050405020304" pitchFamily="18" charset="0"/>
              </a:rPr>
              <a:t>Man </a:t>
            </a:r>
            <a:r>
              <a:rPr lang="en-US" sz="2100" i="1" dirty="0">
                <a:latin typeface="Times New Roman" panose="02020603050405020304" pitchFamily="18" charset="0"/>
                <a:cs typeface="Times New Roman" panose="02020603050405020304" pitchFamily="18" charset="0"/>
              </a:rPr>
              <a:t>page completions</a:t>
            </a:r>
          </a:p>
          <a:p>
            <a:pPr marL="1377950" lvl="6" indent="-342900">
              <a:buClr>
                <a:schemeClr val="accent1">
                  <a:lumMod val="50000"/>
                </a:schemeClr>
              </a:buClr>
              <a:buFont typeface="Wingdings" panose="05000000000000000000" pitchFamily="2" charset="2"/>
              <a:buChar char="§"/>
            </a:pPr>
            <a:r>
              <a:rPr lang="en-US" sz="2100" i="1" dirty="0">
                <a:latin typeface="Times New Roman" panose="02020603050405020304" pitchFamily="18" charset="0"/>
                <a:cs typeface="Times New Roman" panose="02020603050405020304" pitchFamily="18" charset="0"/>
              </a:rPr>
              <a:t>Web based configuration</a:t>
            </a:r>
          </a:p>
          <a:p>
            <a:pPr marL="1377950" lvl="6" indent="-342900">
              <a:buClr>
                <a:schemeClr val="accent1">
                  <a:lumMod val="50000"/>
                </a:schemeClr>
              </a:buClr>
              <a:buFont typeface="Wingdings" panose="05000000000000000000" pitchFamily="2" charset="2"/>
              <a:buChar char="§"/>
            </a:pPr>
            <a:r>
              <a:rPr lang="en-US" sz="2100" i="1" dirty="0">
                <a:latin typeface="Times New Roman" panose="02020603050405020304" pitchFamily="18" charset="0"/>
                <a:cs typeface="Times New Roman" panose="02020603050405020304" pitchFamily="18" charset="0"/>
              </a:rPr>
              <a:t>Auto-suggestions</a:t>
            </a:r>
          </a:p>
          <a:p>
            <a:pPr marL="1377950" lvl="6" indent="-342900">
              <a:buClr>
                <a:schemeClr val="accent1">
                  <a:lumMod val="50000"/>
                </a:schemeClr>
              </a:buClr>
              <a:buFont typeface="Wingdings" panose="05000000000000000000" pitchFamily="2" charset="2"/>
              <a:buChar char="§"/>
            </a:pPr>
            <a:r>
              <a:rPr lang="en-US" sz="2100" i="1" dirty="0">
                <a:latin typeface="Times New Roman" panose="02020603050405020304" pitchFamily="18" charset="0"/>
                <a:cs typeface="Times New Roman" panose="02020603050405020304" pitchFamily="18" charset="0"/>
              </a:rPr>
              <a:t>Fully scriptable with clean scripts</a:t>
            </a:r>
          </a:p>
          <a:p>
            <a:pPr marL="1377950" lvl="6" indent="-342900">
              <a:buClr>
                <a:schemeClr val="accent1">
                  <a:lumMod val="50000"/>
                </a:schemeClr>
              </a:buClr>
              <a:buFont typeface="Wingdings" panose="05000000000000000000" pitchFamily="2" charset="2"/>
              <a:buChar char="§"/>
            </a:pPr>
            <a:r>
              <a:rPr lang="en-US" sz="2100" i="1" dirty="0">
                <a:latin typeface="Times New Roman" panose="02020603050405020304" pitchFamily="18" charset="0"/>
                <a:cs typeface="Times New Roman" panose="02020603050405020304" pitchFamily="18" charset="0"/>
              </a:rPr>
              <a:t>Support for term256 terminal </a:t>
            </a:r>
            <a:r>
              <a:rPr lang="en-US" sz="2100" i="1" dirty="0" smtClean="0">
                <a:latin typeface="Times New Roman" panose="02020603050405020304" pitchFamily="18" charset="0"/>
                <a:cs typeface="Times New Roman" panose="02020603050405020304" pitchFamily="18" charset="0"/>
              </a:rPr>
              <a:t>technology</a:t>
            </a:r>
          </a:p>
          <a:p>
            <a:pPr marL="457200" lvl="2" indent="-2057400">
              <a:buFont typeface="Arial" panose="020B0604020202020204" pitchFamily="34" charset="0"/>
              <a:buChar char="•"/>
            </a:pPr>
            <a:endParaRPr lang="en-US" sz="2100" i="1" dirty="0">
              <a:latin typeface="Times New Roman" panose="02020603050405020304" pitchFamily="18" charset="0"/>
              <a:cs typeface="Times New Roman" panose="02020603050405020304" pitchFamily="18" charset="0"/>
            </a:endParaRPr>
          </a:p>
          <a:p>
            <a:pPr marL="457200" lvl="2" indent="-2057400" algn="just"/>
            <a:endParaRPr lang="en-US" sz="2100" dirty="0" smtClean="0">
              <a:latin typeface="Times New Roman" panose="02020603050405020304" pitchFamily="18" charset="0"/>
              <a:cs typeface="Times New Roman" panose="02020603050405020304" pitchFamily="18" charset="0"/>
            </a:endParaRPr>
          </a:p>
          <a:p>
            <a:pPr marL="457200" lvl="2" indent="-2057400" algn="just"/>
            <a:r>
              <a:rPr lang="en-US" sz="2100" dirty="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These </a:t>
            </a:r>
            <a:r>
              <a:rPr lang="en-US" sz="2100" dirty="0">
                <a:latin typeface="Times New Roman" panose="02020603050405020304" pitchFamily="18" charset="0"/>
                <a:cs typeface="Times New Roman" panose="02020603050405020304" pitchFamily="18" charset="0"/>
              </a:rPr>
              <a:t>are not all the shells available in Unix/GNU Linux but they are the top most used apart from those that are already installed on different Linux </a:t>
            </a:r>
            <a:r>
              <a:rPr lang="en-US" sz="2100" dirty="0" smtClean="0">
                <a:latin typeface="Times New Roman" panose="02020603050405020304" pitchFamily="18" charset="0"/>
                <a:cs typeface="Times New Roman" panose="02020603050405020304" pitchFamily="18" charset="0"/>
              </a:rPr>
              <a:t>distributions.</a:t>
            </a:r>
            <a:endParaRPr lang="en-US" sz="2100" i="1" dirty="0">
              <a:latin typeface="Times New Roman" panose="02020603050405020304" pitchFamily="18" charset="0"/>
              <a:cs typeface="Times New Roman" panose="02020603050405020304" pitchFamily="18" charset="0"/>
            </a:endParaRPr>
          </a:p>
        </p:txBody>
      </p:sp>
      <p:sp>
        <p:nvSpPr>
          <p:cNvPr id="2" name="Rectangle 1"/>
          <p:cNvSpPr/>
          <p:nvPr/>
        </p:nvSpPr>
        <p:spPr>
          <a:xfrm>
            <a:off x="207034" y="1080843"/>
            <a:ext cx="11720506" cy="461665"/>
          </a:xfrm>
          <a:prstGeom prst="rect">
            <a:avLst/>
          </a:prstGeom>
        </p:spPr>
        <p:txBody>
          <a:bodyPr wrap="square">
            <a:spAutoFit/>
          </a:bodyPr>
          <a:lstStyle/>
          <a:p>
            <a:pPr fontAlgn="base"/>
            <a:r>
              <a:rPr lang="en-US" sz="2400" dirty="0"/>
              <a:t> </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507075" y="375967"/>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Shell and Types of Shell</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157328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7</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507077" y="361679"/>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Linux kernel</a:t>
            </a:r>
            <a:endParaRPr lang="en-IN" sz="2400" b="1" spc="-20" dirty="0">
              <a:latin typeface="Helvetica" panose="020B0604020202020204" pitchFamily="2" charset="0"/>
              <a:cs typeface="Arial" panose="020B0604020202020204" pitchFamily="34" charset="0"/>
            </a:endParaRPr>
          </a:p>
        </p:txBody>
      </p:sp>
      <p:sp>
        <p:nvSpPr>
          <p:cNvPr id="3" name="Rectangle 2"/>
          <p:cNvSpPr/>
          <p:nvPr/>
        </p:nvSpPr>
        <p:spPr>
          <a:xfrm>
            <a:off x="496610" y="1211253"/>
            <a:ext cx="11180104" cy="5262979"/>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A kernel is the lowest level of easily replaceable software that interfaces with the hardware in your computer. It is responsible for interfacing all of your applications that are running in “user mode” down to the physical hardware, and allowing processes, known as servers, to get information from each other using inter-process communication (IPC</a:t>
            </a:r>
            <a:r>
              <a:rPr lang="en-US" sz="2000" dirty="0" smtClean="0">
                <a:latin typeface="Times New Roman" panose="02020603050405020304" pitchFamily="18" charset="0"/>
                <a:cs typeface="Times New Roman" panose="02020603050405020304" pitchFamily="18" charset="0"/>
              </a:rPr>
              <a:t>).</a:t>
            </a:r>
          </a:p>
          <a:p>
            <a:pPr algn="just"/>
            <a:endParaRPr lang="en-US" sz="2100" dirty="0">
              <a:latin typeface="Times New Roman" panose="02020603050405020304" pitchFamily="18" charset="0"/>
              <a:cs typeface="Times New Roman" panose="02020603050405020304" pitchFamily="18" charset="0"/>
            </a:endParaRPr>
          </a:p>
          <a:p>
            <a:pPr algn="just"/>
            <a:r>
              <a:rPr lang="en-US" sz="2200" b="1" dirty="0" smtClean="0">
                <a:solidFill>
                  <a:schemeClr val="accent5">
                    <a:lumMod val="50000"/>
                  </a:schemeClr>
                </a:solidFill>
                <a:latin typeface="Times New Roman" panose="02020603050405020304" pitchFamily="18" charset="0"/>
                <a:cs typeface="Times New Roman" panose="02020603050405020304" pitchFamily="18" charset="0"/>
              </a:rPr>
              <a:t>Different </a:t>
            </a:r>
            <a:r>
              <a:rPr lang="en-US" sz="2200" b="1" dirty="0">
                <a:solidFill>
                  <a:schemeClr val="accent5">
                    <a:lumMod val="50000"/>
                  </a:schemeClr>
                </a:solidFill>
                <a:latin typeface="Times New Roman" panose="02020603050405020304" pitchFamily="18" charset="0"/>
                <a:cs typeface="Times New Roman" panose="02020603050405020304" pitchFamily="18" charset="0"/>
              </a:rPr>
              <a:t>Types of </a:t>
            </a:r>
            <a:r>
              <a:rPr lang="en-US" sz="2200" b="1" dirty="0" smtClean="0">
                <a:solidFill>
                  <a:schemeClr val="accent5">
                    <a:lumMod val="50000"/>
                  </a:schemeClr>
                </a:solidFill>
                <a:latin typeface="Times New Roman" panose="02020603050405020304" pitchFamily="18" charset="0"/>
                <a:cs typeface="Times New Roman" panose="02020603050405020304" pitchFamily="18" charset="0"/>
              </a:rPr>
              <a:t>Kernels</a:t>
            </a:r>
          </a:p>
          <a:p>
            <a:pPr algn="just"/>
            <a:endParaRPr lang="en-US" sz="2000" b="1" i="1" dirty="0" smtClean="0">
              <a:latin typeface="Times New Roman" panose="02020603050405020304" pitchFamily="18" charset="0"/>
              <a:cs typeface="Times New Roman" panose="02020603050405020304" pitchFamily="18" charset="0"/>
            </a:endParaRPr>
          </a:p>
          <a:p>
            <a:pPr marL="457200" indent="-282575" algn="just">
              <a:buFont typeface="+mj-lt"/>
              <a:buAutoNum type="arabicPeriod"/>
            </a:pPr>
            <a:r>
              <a:rPr lang="en-US" sz="2000" b="1" dirty="0">
                <a:solidFill>
                  <a:schemeClr val="accent6">
                    <a:lumMod val="50000"/>
                  </a:schemeClr>
                </a:solidFill>
                <a:latin typeface="Times New Roman" panose="02020603050405020304" pitchFamily="18" charset="0"/>
                <a:cs typeface="Times New Roman" panose="02020603050405020304" pitchFamily="18" charset="0"/>
              </a:rPr>
              <a:t>Microkernel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microkernel takes the approach of only managing what it has to: CPU,  </a:t>
            </a:r>
            <a:r>
              <a:rPr lang="en-US" sz="2000" dirty="0" smtClean="0">
                <a:latin typeface="Times New Roman" panose="02020603050405020304" pitchFamily="18" charset="0"/>
                <a:cs typeface="Times New Roman" panose="02020603050405020304" pitchFamily="18" charset="0"/>
              </a:rPr>
              <a:t>memory</a:t>
            </a:r>
            <a:r>
              <a:rPr lang="en-US" sz="2000" dirty="0">
                <a:latin typeface="Times New Roman" panose="02020603050405020304" pitchFamily="18" charset="0"/>
                <a:cs typeface="Times New Roman" panose="02020603050405020304" pitchFamily="18" charset="0"/>
              </a:rPr>
              <a:t>, and IPC</a:t>
            </a:r>
            <a:r>
              <a:rPr lang="en-US" sz="2000" dirty="0" smtClean="0">
                <a:latin typeface="Times New Roman" panose="02020603050405020304" pitchFamily="18" charset="0"/>
                <a:cs typeface="Times New Roman" panose="02020603050405020304" pitchFamily="18" charset="0"/>
              </a:rPr>
              <a:t>.</a:t>
            </a:r>
          </a:p>
          <a:p>
            <a:pPr marL="457200" indent="-282575" algn="just">
              <a:buFont typeface="+mj-lt"/>
              <a:buAutoNum type="arabicPeriod"/>
            </a:pPr>
            <a:endParaRPr lang="en-US" sz="2000" dirty="0" smtClean="0">
              <a:solidFill>
                <a:schemeClr val="accent6">
                  <a:lumMod val="50000"/>
                </a:schemeClr>
              </a:solidFill>
              <a:latin typeface="Times New Roman" panose="02020603050405020304" pitchFamily="18" charset="0"/>
              <a:cs typeface="Times New Roman" panose="02020603050405020304" pitchFamily="18" charset="0"/>
            </a:endParaRPr>
          </a:p>
          <a:p>
            <a:pPr marL="457200" indent="-282575" algn="just">
              <a:buFont typeface="+mj-lt"/>
              <a:buAutoNum type="arabicPeriod"/>
            </a:pPr>
            <a:r>
              <a:rPr lang="en-US" sz="2000" b="1" dirty="0">
                <a:solidFill>
                  <a:schemeClr val="accent6">
                    <a:lumMod val="50000"/>
                  </a:schemeClr>
                </a:solidFill>
                <a:latin typeface="Times New Roman" panose="02020603050405020304" pitchFamily="18" charset="0"/>
                <a:cs typeface="Times New Roman" panose="02020603050405020304" pitchFamily="18" charset="0"/>
              </a:rPr>
              <a:t>Monolithic Kernel - </a:t>
            </a:r>
            <a:r>
              <a:rPr lang="en-US" sz="2000" dirty="0">
                <a:latin typeface="Times New Roman" panose="02020603050405020304" pitchFamily="18" charset="0"/>
                <a:cs typeface="Times New Roman" panose="02020603050405020304" pitchFamily="18" charset="0"/>
              </a:rPr>
              <a:t>Monolithic kernels are the opposite of microkernels because </a:t>
            </a:r>
            <a:r>
              <a:rPr lang="en-US" sz="2000" dirty="0" smtClean="0">
                <a:latin typeface="Times New Roman" panose="02020603050405020304" pitchFamily="18" charset="0"/>
                <a:cs typeface="Times New Roman" panose="02020603050405020304" pitchFamily="18" charset="0"/>
              </a:rPr>
              <a:t>they encompass </a:t>
            </a:r>
            <a:r>
              <a:rPr lang="en-US" sz="2000" dirty="0">
                <a:latin typeface="Times New Roman" panose="02020603050405020304" pitchFamily="18" charset="0"/>
                <a:cs typeface="Times New Roman" panose="02020603050405020304" pitchFamily="18" charset="0"/>
              </a:rPr>
              <a:t>not only the CPU, memory, and IPC, but they also include </a:t>
            </a:r>
            <a:r>
              <a:rPr lang="en-US" sz="2000" dirty="0" smtClean="0">
                <a:latin typeface="Times New Roman" panose="02020603050405020304" pitchFamily="18" charset="0"/>
                <a:cs typeface="Times New Roman" panose="02020603050405020304" pitchFamily="18" charset="0"/>
              </a:rPr>
              <a:t>things </a:t>
            </a:r>
            <a:r>
              <a:rPr lang="en-US" sz="2000" dirty="0">
                <a:latin typeface="Times New Roman" panose="02020603050405020304" pitchFamily="18" charset="0"/>
                <a:cs typeface="Times New Roman" panose="02020603050405020304" pitchFamily="18" charset="0"/>
              </a:rPr>
              <a:t>like device drivers, file system management, and system server calls</a:t>
            </a:r>
            <a:r>
              <a:rPr lang="en-US" sz="2000" dirty="0" smtClean="0">
                <a:latin typeface="Times New Roman" panose="02020603050405020304" pitchFamily="18" charset="0"/>
                <a:cs typeface="Times New Roman" panose="02020603050405020304" pitchFamily="18" charset="0"/>
              </a:rPr>
              <a:t>.</a:t>
            </a:r>
          </a:p>
          <a:p>
            <a:pPr marL="457200" indent="-282575" algn="just">
              <a:buFont typeface="+mj-lt"/>
              <a:buAutoNum type="arabicPeriod"/>
            </a:pPr>
            <a:endParaRPr lang="en-US" sz="2000" dirty="0" smtClean="0">
              <a:latin typeface="Times New Roman" panose="02020603050405020304" pitchFamily="18" charset="0"/>
              <a:cs typeface="Times New Roman" panose="02020603050405020304" pitchFamily="18" charset="0"/>
            </a:endParaRPr>
          </a:p>
          <a:p>
            <a:pPr marL="457200" indent="-282575" algn="just">
              <a:buFont typeface="+mj-lt"/>
              <a:buAutoNum type="arabicPeriod"/>
            </a:pPr>
            <a:r>
              <a:rPr lang="en-US" sz="2000" b="1" dirty="0">
                <a:solidFill>
                  <a:schemeClr val="accent6">
                    <a:lumMod val="50000"/>
                  </a:schemeClr>
                </a:solidFill>
                <a:latin typeface="Times New Roman" panose="02020603050405020304" pitchFamily="18" charset="0"/>
                <a:cs typeface="Times New Roman" panose="02020603050405020304" pitchFamily="18" charset="0"/>
              </a:rPr>
              <a:t>Hybrid Kernel - </a:t>
            </a:r>
            <a:r>
              <a:rPr lang="en-US" sz="2000" dirty="0">
                <a:latin typeface="Times New Roman" panose="02020603050405020304" pitchFamily="18" charset="0"/>
                <a:cs typeface="Times New Roman" panose="02020603050405020304" pitchFamily="18" charset="0"/>
              </a:rPr>
              <a:t>Hybrid kernels have the ability to pick and choose what they want to run </a:t>
            </a:r>
            <a:r>
              <a:rPr lang="en-US" sz="2000" dirty="0" smtClean="0">
                <a:latin typeface="Times New Roman" panose="02020603050405020304" pitchFamily="18" charset="0"/>
                <a:cs typeface="Times New Roman" panose="02020603050405020304" pitchFamily="18" charset="0"/>
              </a:rPr>
              <a:t>in user mode </a:t>
            </a:r>
            <a:r>
              <a:rPr lang="en-US" sz="2000" dirty="0">
                <a:latin typeface="Times New Roman" panose="02020603050405020304" pitchFamily="18" charset="0"/>
                <a:cs typeface="Times New Roman" panose="02020603050405020304" pitchFamily="18" charset="0"/>
              </a:rPr>
              <a:t>and what they want to run in supervisor </a:t>
            </a:r>
            <a:r>
              <a:rPr lang="en-US" sz="2000" dirty="0" smtClean="0">
                <a:latin typeface="Times New Roman" panose="02020603050405020304" pitchFamily="18" charset="0"/>
                <a:cs typeface="Times New Roman" panose="02020603050405020304" pitchFamily="18" charset="0"/>
              </a:rPr>
              <a:t>mode.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319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8</a:t>
            </a:fld>
            <a:endParaRPr lang="en-IN" dirty="0"/>
          </a:p>
        </p:txBody>
      </p:sp>
      <p:sp>
        <p:nvSpPr>
          <p:cNvPr id="6" name="Rectangle 5"/>
          <p:cNvSpPr/>
          <p:nvPr/>
        </p:nvSpPr>
        <p:spPr>
          <a:xfrm>
            <a:off x="507074" y="361678"/>
            <a:ext cx="10248181" cy="461665"/>
          </a:xfrm>
          <a:prstGeom prst="rect">
            <a:avLst/>
          </a:prstGeom>
        </p:spPr>
        <p:txBody>
          <a:bodyPr wrap="square">
            <a:spAutoFit/>
          </a:bodyPr>
          <a:lstStyle/>
          <a:p>
            <a:pPr marL="12700" fontAlgn="auto">
              <a:spcBef>
                <a:spcPts val="0"/>
              </a:spcBef>
              <a:spcAft>
                <a:spcPts val="0"/>
              </a:spcAft>
              <a:defRPr/>
            </a:pPr>
            <a:r>
              <a:rPr lang="en-US" sz="2400" b="1" spc="-20" dirty="0" err="1">
                <a:latin typeface="Helvetica" panose="020B0604020202020204" pitchFamily="2" charset="0"/>
                <a:cs typeface="Arial" panose="020B0604020202020204" pitchFamily="34" charset="0"/>
              </a:rPr>
              <a:t>sudo</a:t>
            </a:r>
            <a:r>
              <a:rPr lang="en-US" sz="2400" b="1" spc="-20" dirty="0">
                <a:latin typeface="Helvetica" panose="020B0604020202020204" pitchFamily="2" charset="0"/>
                <a:cs typeface="Arial" panose="020B0604020202020204" pitchFamily="34" charset="0"/>
              </a:rPr>
              <a:t> vs </a:t>
            </a:r>
            <a:r>
              <a:rPr lang="en-US" sz="2400" b="1" spc="-20" dirty="0" err="1">
                <a:latin typeface="Helvetica" panose="020B0604020202020204" pitchFamily="2" charset="0"/>
                <a:cs typeface="Arial" panose="020B0604020202020204" pitchFamily="34" charset="0"/>
              </a:rPr>
              <a:t>su</a:t>
            </a:r>
            <a:endParaRPr lang="en-IN" sz="2400" b="1" spc="-20" dirty="0">
              <a:latin typeface="Helvetica" panose="020B0604020202020204" pitchFamily="2" charset="0"/>
              <a:cs typeface="Arial" panose="020B0604020202020204" pitchFamily="34" charset="0"/>
            </a:endParaRPr>
          </a:p>
        </p:txBody>
      </p:sp>
      <p:sp>
        <p:nvSpPr>
          <p:cNvPr id="3" name="Rectangle 2"/>
          <p:cNvSpPr/>
          <p:nvPr/>
        </p:nvSpPr>
        <p:spPr>
          <a:xfrm>
            <a:off x="474278" y="1197139"/>
            <a:ext cx="11371815" cy="5416868"/>
          </a:xfrm>
          <a:prstGeom prst="rect">
            <a:avLst/>
          </a:prstGeom>
        </p:spPr>
        <p:txBody>
          <a:bodyPr wrap="square">
            <a:spAutoFit/>
          </a:bodyPr>
          <a:lstStyle/>
          <a:p>
            <a:pPr algn="just"/>
            <a:r>
              <a:rPr lang="en-US" sz="1900" dirty="0">
                <a:latin typeface="Times New Roman" panose="02020603050405020304" pitchFamily="18" charset="0"/>
                <a:cs typeface="Times New Roman" panose="02020603050405020304" pitchFamily="18" charset="0"/>
              </a:rPr>
              <a:t>Linux System is much secured than any of its counterpart. One of the way to implement security in Linux is the user management policy and user permission and normal users are not authorized to perform any system operations</a:t>
            </a:r>
            <a:r>
              <a:rPr lang="en-US" sz="1900" dirty="0" smtClean="0">
                <a:latin typeface="Times New Roman" panose="02020603050405020304" pitchFamily="18" charset="0"/>
                <a:cs typeface="Times New Roman" panose="02020603050405020304" pitchFamily="18" charset="0"/>
              </a:rPr>
              <a:t>. </a:t>
            </a:r>
          </a:p>
          <a:p>
            <a:pPr algn="just"/>
            <a:r>
              <a:rPr lang="en-US" sz="1900" dirty="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          </a:t>
            </a:r>
          </a:p>
          <a:p>
            <a:pPr algn="just"/>
            <a:r>
              <a:rPr lang="en-US" sz="1900" dirty="0" smtClean="0">
                <a:latin typeface="Times New Roman" panose="02020603050405020304" pitchFamily="18" charset="0"/>
                <a:cs typeface="Times New Roman" panose="02020603050405020304" pitchFamily="18" charset="0"/>
              </a:rPr>
              <a:t>If </a:t>
            </a:r>
            <a:r>
              <a:rPr lang="en-US" sz="1900" dirty="0">
                <a:latin typeface="Times New Roman" panose="02020603050405020304" pitchFamily="18" charset="0"/>
                <a:cs typeface="Times New Roman" panose="02020603050405020304" pitchFamily="18" charset="0"/>
              </a:rPr>
              <a:t>a normal user needs to perform any system wide changes he needs to use either </a:t>
            </a:r>
            <a:r>
              <a:rPr lang="en-US" sz="1900" b="1" dirty="0">
                <a:latin typeface="Times New Roman" panose="02020603050405020304" pitchFamily="18" charset="0"/>
                <a:cs typeface="Times New Roman" panose="02020603050405020304" pitchFamily="18" charset="0"/>
              </a:rPr>
              <a:t>‘</a:t>
            </a:r>
            <a:r>
              <a:rPr lang="en-US" sz="1900" b="1" dirty="0" err="1" smtClean="0">
                <a:latin typeface="Times New Roman" panose="02020603050405020304" pitchFamily="18" charset="0"/>
                <a:cs typeface="Times New Roman" panose="02020603050405020304" pitchFamily="18" charset="0"/>
              </a:rPr>
              <a:t>su</a:t>
            </a:r>
            <a:r>
              <a:rPr lang="en-US" sz="1900" b="1" dirty="0" smtClean="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or ‘</a:t>
            </a:r>
            <a:r>
              <a:rPr lang="en-US" sz="1900" b="1" dirty="0" err="1" smtClean="0">
                <a:latin typeface="Times New Roman" panose="02020603050405020304" pitchFamily="18" charset="0"/>
                <a:cs typeface="Times New Roman" panose="02020603050405020304" pitchFamily="18" charset="0"/>
              </a:rPr>
              <a:t>sudo</a:t>
            </a:r>
            <a:r>
              <a:rPr lang="en-US" sz="1900" b="1" dirty="0" smtClean="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command</a:t>
            </a:r>
            <a:r>
              <a:rPr lang="en-US" sz="1900" dirty="0" smtClean="0">
                <a:latin typeface="Times New Roman" panose="02020603050405020304" pitchFamily="18" charset="0"/>
                <a:cs typeface="Times New Roman" panose="02020603050405020304" pitchFamily="18" charset="0"/>
              </a:rPr>
              <a:t>.</a:t>
            </a:r>
          </a:p>
          <a:p>
            <a:pPr algn="just"/>
            <a:endParaRPr lang="en-US" sz="1900" dirty="0">
              <a:latin typeface="Times New Roman" panose="02020603050405020304" pitchFamily="18" charset="0"/>
              <a:cs typeface="Times New Roman" panose="02020603050405020304" pitchFamily="18" charset="0"/>
            </a:endParaRPr>
          </a:p>
          <a:p>
            <a:pPr algn="just"/>
            <a:r>
              <a:rPr lang="en-US" sz="1900" dirty="0">
                <a:latin typeface="Times New Roman" panose="02020603050405020304" pitchFamily="18" charset="0"/>
                <a:cs typeface="Times New Roman" panose="02020603050405020304" pitchFamily="18" charset="0"/>
              </a:rPr>
              <a:t>A </a:t>
            </a:r>
            <a:r>
              <a:rPr lang="en-US" sz="1900" b="1" i="1" dirty="0">
                <a:latin typeface="Times New Roman" panose="02020603050405020304" pitchFamily="18" charset="0"/>
                <a:cs typeface="Times New Roman" panose="02020603050405020304" pitchFamily="18" charset="0"/>
              </a:rPr>
              <a:t>major key difference </a:t>
            </a:r>
            <a:r>
              <a:rPr lang="en-US" sz="1900" dirty="0">
                <a:latin typeface="Times New Roman" panose="02020603050405020304" pitchFamily="18" charset="0"/>
                <a:cs typeface="Times New Roman" panose="02020603050405020304" pitchFamily="18" charset="0"/>
              </a:rPr>
              <a:t>is who gets the root password. If a user wishes to </a:t>
            </a:r>
            <a:r>
              <a:rPr lang="en-US" sz="1900" b="1" dirty="0" err="1">
                <a:latin typeface="Times New Roman" panose="02020603050405020304" pitchFamily="18" charset="0"/>
                <a:cs typeface="Times New Roman" panose="02020603050405020304" pitchFamily="18" charset="0"/>
              </a:rPr>
              <a:t>su</a:t>
            </a:r>
            <a:r>
              <a:rPr lang="en-US" sz="1900" dirty="0">
                <a:latin typeface="Times New Roman" panose="02020603050405020304" pitchFamily="18" charset="0"/>
                <a:cs typeface="Times New Roman" panose="02020603050405020304" pitchFamily="18" charset="0"/>
              </a:rPr>
              <a:t> to root then they require the password of the root account. If instead the user is executing a command with </a:t>
            </a:r>
            <a:r>
              <a:rPr lang="en-US" sz="1900" b="1" dirty="0" err="1">
                <a:latin typeface="Times New Roman" panose="02020603050405020304" pitchFamily="18" charset="0"/>
                <a:cs typeface="Times New Roman" panose="02020603050405020304" pitchFamily="18" charset="0"/>
              </a:rPr>
              <a:t>sudo</a:t>
            </a:r>
            <a:r>
              <a:rPr lang="en-US" sz="1900" dirty="0">
                <a:latin typeface="Times New Roman" panose="02020603050405020304" pitchFamily="18" charset="0"/>
                <a:cs typeface="Times New Roman" panose="02020603050405020304" pitchFamily="18" charset="0"/>
              </a:rPr>
              <a:t>, they only need their own password and </a:t>
            </a:r>
            <a:r>
              <a:rPr lang="en-US" sz="1900" dirty="0" err="1">
                <a:latin typeface="Times New Roman" panose="02020603050405020304" pitchFamily="18" charset="0"/>
                <a:cs typeface="Times New Roman" panose="02020603050405020304" pitchFamily="18" charset="0"/>
              </a:rPr>
              <a:t>sudo</a:t>
            </a:r>
            <a:r>
              <a:rPr lang="en-US" sz="1900" dirty="0">
                <a:latin typeface="Times New Roman" panose="02020603050405020304" pitchFamily="18" charset="0"/>
                <a:cs typeface="Times New Roman" panose="02020603050405020304" pitchFamily="18" charset="0"/>
              </a:rPr>
              <a:t> privileges. </a:t>
            </a:r>
            <a:endParaRPr lang="en-US" sz="1900" dirty="0" smtClean="0">
              <a:latin typeface="Times New Roman" panose="02020603050405020304" pitchFamily="18" charset="0"/>
              <a:cs typeface="Times New Roman" panose="02020603050405020304" pitchFamily="18" charset="0"/>
            </a:endParaRPr>
          </a:p>
          <a:p>
            <a:pPr algn="just"/>
            <a:endParaRPr lang="en-US" sz="1200" dirty="0">
              <a:latin typeface="Times New Roman" panose="02020603050405020304" pitchFamily="18" charset="0"/>
              <a:cs typeface="Times New Roman" panose="02020603050405020304" pitchFamily="18" charset="0"/>
            </a:endParaRPr>
          </a:p>
          <a:p>
            <a:pPr marL="801688" indent="-288925" algn="just">
              <a:buClr>
                <a:schemeClr val="accent1">
                  <a:lumMod val="50000"/>
                </a:schemeClr>
              </a:buClr>
              <a:buFont typeface="Wingdings" panose="05000000000000000000" pitchFamily="2" charset="2"/>
              <a:buChar char="Ø"/>
            </a:pPr>
            <a:r>
              <a:rPr lang="en-US" sz="1900" b="1" dirty="0" smtClean="0">
                <a:latin typeface="Times New Roman" panose="02020603050405020304" pitchFamily="18" charset="0"/>
                <a:cs typeface="Times New Roman" panose="02020603050405020304" pitchFamily="18" charset="0"/>
              </a:rPr>
              <a:t>‘</a:t>
            </a:r>
            <a:r>
              <a:rPr lang="en-US" sz="1900" b="1" dirty="0" err="1" smtClean="0">
                <a:latin typeface="Times New Roman" panose="02020603050405020304" pitchFamily="18" charset="0"/>
                <a:cs typeface="Times New Roman" panose="02020603050405020304" pitchFamily="18" charset="0"/>
              </a:rPr>
              <a:t>su</a:t>
            </a:r>
            <a:r>
              <a:rPr lang="en-US" sz="1900" b="1" dirty="0" smtClean="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forces you to share your root password to other users </a:t>
            </a:r>
            <a:r>
              <a:rPr lang="en-US" sz="1900" dirty="0" smtClean="0">
                <a:latin typeface="Times New Roman" panose="02020603050405020304" pitchFamily="18" charset="0"/>
                <a:cs typeface="Times New Roman" panose="02020603050405020304" pitchFamily="18" charset="0"/>
              </a:rPr>
              <a:t>whereas, </a:t>
            </a:r>
            <a:r>
              <a:rPr lang="en-US" sz="1900" b="1" dirty="0">
                <a:latin typeface="Times New Roman" panose="02020603050405020304" pitchFamily="18" charset="0"/>
                <a:cs typeface="Times New Roman" panose="02020603050405020304" pitchFamily="18" charset="0"/>
              </a:rPr>
              <a:t>‘</a:t>
            </a:r>
            <a:r>
              <a:rPr lang="en-US" sz="1900" b="1" dirty="0" err="1" smtClean="0">
                <a:latin typeface="Times New Roman" panose="02020603050405020304" pitchFamily="18" charset="0"/>
                <a:cs typeface="Times New Roman" panose="02020603050405020304" pitchFamily="18" charset="0"/>
              </a:rPr>
              <a:t>sudo</a:t>
            </a:r>
            <a:r>
              <a:rPr lang="en-US" sz="1900" b="1" dirty="0" smtClean="0">
                <a:latin typeface="Times New Roman" panose="02020603050405020304" pitchFamily="18" charset="0"/>
                <a:cs typeface="Times New Roman" panose="02020603050405020304" pitchFamily="18" charset="0"/>
              </a:rPr>
              <a:t>’</a:t>
            </a:r>
            <a:r>
              <a:rPr lang="en-US" sz="1900" dirty="0" smtClean="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makes it possible to execute system commands without root password. </a:t>
            </a:r>
            <a:endParaRPr lang="en-US" sz="1900" dirty="0" smtClean="0">
              <a:latin typeface="Times New Roman" panose="02020603050405020304" pitchFamily="18" charset="0"/>
              <a:cs typeface="Times New Roman" panose="02020603050405020304" pitchFamily="18" charset="0"/>
            </a:endParaRPr>
          </a:p>
          <a:p>
            <a:pPr marL="801688" indent="-288925" algn="just">
              <a:buClr>
                <a:schemeClr val="accent1">
                  <a:lumMod val="50000"/>
                </a:schemeClr>
              </a:buClr>
              <a:buFont typeface="Wingdings" panose="05000000000000000000" pitchFamily="2" charset="2"/>
              <a:buChar char="Ø"/>
            </a:pPr>
            <a:endParaRPr lang="en-US" sz="1200" dirty="0" smtClean="0">
              <a:latin typeface="Times New Roman" panose="02020603050405020304" pitchFamily="18" charset="0"/>
              <a:cs typeface="Times New Roman" panose="02020603050405020304" pitchFamily="18" charset="0"/>
            </a:endParaRPr>
          </a:p>
          <a:p>
            <a:pPr marL="801688" indent="-288925" algn="just">
              <a:buClr>
                <a:schemeClr val="accent1">
                  <a:lumMod val="50000"/>
                </a:schemeClr>
              </a:buClr>
              <a:buFont typeface="Wingdings" panose="05000000000000000000" pitchFamily="2" charset="2"/>
              <a:buChar char="Ø"/>
            </a:pPr>
            <a:r>
              <a:rPr lang="en-US" sz="1900" b="1" dirty="0" smtClean="0">
                <a:latin typeface="Times New Roman" panose="02020603050405020304" pitchFamily="18" charset="0"/>
                <a:cs typeface="Times New Roman" panose="02020603050405020304" pitchFamily="18" charset="0"/>
              </a:rPr>
              <a:t>‘</a:t>
            </a:r>
            <a:r>
              <a:rPr lang="en-US" sz="1900" b="1" dirty="0" err="1" smtClean="0">
                <a:latin typeface="Times New Roman" panose="02020603050405020304" pitchFamily="18" charset="0"/>
                <a:cs typeface="Times New Roman" panose="02020603050405020304" pitchFamily="18" charset="0"/>
              </a:rPr>
              <a:t>sudo</a:t>
            </a:r>
            <a:r>
              <a:rPr lang="en-US" sz="1900" b="1" dirty="0" smtClean="0">
                <a:latin typeface="Times New Roman" panose="02020603050405020304" pitchFamily="18" charset="0"/>
                <a:cs typeface="Times New Roman" panose="02020603050405020304" pitchFamily="18" charset="0"/>
              </a:rPr>
              <a:t>’</a:t>
            </a:r>
            <a:r>
              <a:rPr lang="en-US" sz="1900" dirty="0" smtClean="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lets you use your own password to execute system commands i.e., delegates system responsibility without root password. </a:t>
            </a:r>
            <a:endParaRPr lang="en-US" sz="1900" dirty="0" smtClean="0">
              <a:latin typeface="Times New Roman" panose="02020603050405020304" pitchFamily="18" charset="0"/>
              <a:cs typeface="Times New Roman" panose="02020603050405020304" pitchFamily="18" charset="0"/>
            </a:endParaRPr>
          </a:p>
          <a:p>
            <a:pPr marL="801688" indent="-288925" algn="just">
              <a:buClr>
                <a:schemeClr val="accent1">
                  <a:lumMod val="50000"/>
                </a:schemeClr>
              </a:buClr>
              <a:buFont typeface="Wingdings" panose="05000000000000000000" pitchFamily="2" charset="2"/>
              <a:buChar char="Ø"/>
            </a:pPr>
            <a:endParaRPr lang="en-US" sz="1200" dirty="0" smtClean="0">
              <a:latin typeface="Times New Roman" panose="02020603050405020304" pitchFamily="18" charset="0"/>
              <a:cs typeface="Times New Roman" panose="02020603050405020304" pitchFamily="18" charset="0"/>
            </a:endParaRPr>
          </a:p>
          <a:p>
            <a:pPr marL="801688" indent="-288925" algn="just">
              <a:buClr>
                <a:schemeClr val="accent1">
                  <a:lumMod val="50000"/>
                </a:schemeClr>
              </a:buCl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They are indeed quite similar in some </a:t>
            </a:r>
            <a:r>
              <a:rPr lang="en-US" sz="1900" dirty="0" smtClean="0">
                <a:latin typeface="Times New Roman" panose="02020603050405020304" pitchFamily="18" charset="0"/>
                <a:cs typeface="Times New Roman" panose="02020603050405020304" pitchFamily="18" charset="0"/>
              </a:rPr>
              <a:t>aspects</a:t>
            </a:r>
          </a:p>
          <a:p>
            <a:pPr marL="1492250" lvl="1" indent="-288925" algn="just">
              <a:buClr>
                <a:schemeClr val="accent1">
                  <a:lumMod val="50000"/>
                </a:schemeClr>
              </a:buClr>
              <a:buFont typeface="Arial" panose="020B0604020202020204" pitchFamily="34" charset="0"/>
              <a:buChar char="•"/>
            </a:pPr>
            <a:r>
              <a:rPr lang="en-US" sz="1900" i="1" dirty="0" smtClean="0">
                <a:latin typeface="Times New Roman" panose="02020603050405020304" pitchFamily="18" charset="0"/>
                <a:cs typeface="Times New Roman" panose="02020603050405020304" pitchFamily="18" charset="0"/>
              </a:rPr>
              <a:t>The </a:t>
            </a:r>
            <a:r>
              <a:rPr lang="en-US" sz="1900" b="1" i="1" dirty="0">
                <a:latin typeface="Times New Roman" panose="02020603050405020304" pitchFamily="18" charset="0"/>
                <a:cs typeface="Times New Roman" panose="02020603050405020304" pitchFamily="18" charset="0"/>
              </a:rPr>
              <a:t>‘</a:t>
            </a:r>
            <a:r>
              <a:rPr lang="en-US" sz="1900" b="1" i="1" dirty="0" err="1">
                <a:latin typeface="Times New Roman" panose="02020603050405020304" pitchFamily="18" charset="0"/>
                <a:cs typeface="Times New Roman" panose="02020603050405020304" pitchFamily="18" charset="0"/>
              </a:rPr>
              <a:t>su</a:t>
            </a:r>
            <a:r>
              <a:rPr lang="en-US" sz="1900" b="1" i="1"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command is basically equivalent to </a:t>
            </a:r>
            <a:r>
              <a:rPr lang="en-US" sz="1900" b="1" i="1" dirty="0">
                <a:latin typeface="Times New Roman" panose="02020603050405020304" pitchFamily="18" charset="0"/>
                <a:cs typeface="Times New Roman" panose="02020603050405020304" pitchFamily="18" charset="0"/>
              </a:rPr>
              <a:t>‘</a:t>
            </a:r>
            <a:r>
              <a:rPr lang="en-US" sz="1900" b="1" i="1" dirty="0" err="1">
                <a:latin typeface="Times New Roman" panose="02020603050405020304" pitchFamily="18" charset="0"/>
                <a:cs typeface="Times New Roman" panose="02020603050405020304" pitchFamily="18" charset="0"/>
              </a:rPr>
              <a:t>sudo</a:t>
            </a:r>
            <a:r>
              <a:rPr lang="en-US" sz="1900" b="1" i="1" dirty="0">
                <a:latin typeface="Times New Roman" panose="02020603050405020304" pitchFamily="18" charset="0"/>
                <a:cs typeface="Times New Roman" panose="02020603050405020304" pitchFamily="18" charset="0"/>
              </a:rPr>
              <a:t> -</a:t>
            </a:r>
            <a:r>
              <a:rPr lang="en-US" sz="1900" b="1" i="1" dirty="0" smtClean="0">
                <a:latin typeface="Times New Roman" panose="02020603050405020304" pitchFamily="18" charset="0"/>
                <a:cs typeface="Times New Roman" panose="02020603050405020304" pitchFamily="18" charset="0"/>
              </a:rPr>
              <a:t>i’</a:t>
            </a:r>
            <a:endParaRPr lang="en-US" sz="1900" i="1" dirty="0">
              <a:latin typeface="Times New Roman" panose="02020603050405020304" pitchFamily="18" charset="0"/>
              <a:cs typeface="Times New Roman" panose="02020603050405020304" pitchFamily="18" charset="0"/>
            </a:endParaRPr>
          </a:p>
          <a:p>
            <a:pPr marL="1492250" lvl="1" indent="-288925" algn="just">
              <a:buClr>
                <a:schemeClr val="accent1">
                  <a:lumMod val="50000"/>
                </a:schemeClr>
              </a:buClr>
              <a:buFont typeface="Arial" panose="020B0604020202020204" pitchFamily="34" charset="0"/>
              <a:buChar char="•"/>
            </a:pPr>
            <a:r>
              <a:rPr lang="en-US" sz="1900" i="1" dirty="0" smtClean="0">
                <a:latin typeface="Times New Roman" panose="02020603050405020304" pitchFamily="18" charset="0"/>
                <a:cs typeface="Times New Roman" panose="02020603050405020304" pitchFamily="18" charset="0"/>
              </a:rPr>
              <a:t>While </a:t>
            </a:r>
            <a:r>
              <a:rPr lang="en-US" sz="1900" i="1" dirty="0">
                <a:latin typeface="Times New Roman" panose="02020603050405020304" pitchFamily="18" charset="0"/>
                <a:cs typeface="Times New Roman" panose="02020603050405020304" pitchFamily="18" charset="0"/>
              </a:rPr>
              <a:t>the ‘</a:t>
            </a:r>
            <a:r>
              <a:rPr lang="en-US" sz="1900" b="1" i="1" dirty="0" err="1">
                <a:latin typeface="Times New Roman" panose="02020603050405020304" pitchFamily="18" charset="0"/>
                <a:cs typeface="Times New Roman" panose="02020603050405020304" pitchFamily="18" charset="0"/>
              </a:rPr>
              <a:t>sudo</a:t>
            </a:r>
            <a:r>
              <a:rPr lang="en-US" sz="1900" i="1" dirty="0">
                <a:latin typeface="Times New Roman" panose="02020603050405020304" pitchFamily="18" charset="0"/>
                <a:cs typeface="Times New Roman" panose="02020603050405020304" pitchFamily="18" charset="0"/>
              </a:rPr>
              <a:t>’ command is basically equivalent to ‘</a:t>
            </a:r>
            <a:r>
              <a:rPr lang="en-US" sz="1900" b="1" i="1" dirty="0" err="1">
                <a:latin typeface="Times New Roman" panose="02020603050405020304" pitchFamily="18" charset="0"/>
                <a:cs typeface="Times New Roman" panose="02020603050405020304" pitchFamily="18" charset="0"/>
              </a:rPr>
              <a:t>su</a:t>
            </a:r>
            <a:r>
              <a:rPr lang="en-US" sz="1900" i="1" dirty="0">
                <a:latin typeface="Times New Roman" panose="02020603050405020304" pitchFamily="18" charset="0"/>
                <a:cs typeface="Times New Roman" panose="02020603050405020304" pitchFamily="18" charset="0"/>
              </a:rPr>
              <a:t> -c’.</a:t>
            </a:r>
          </a:p>
        </p:txBody>
      </p:sp>
    </p:spTree>
    <p:extLst>
      <p:ext uri="{BB962C8B-B14F-4D97-AF65-F5344CB8AC3E}">
        <p14:creationId xmlns:p14="http://schemas.microsoft.com/office/powerpoint/2010/main" val="3184947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9</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507078" y="361679"/>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Date and time configuration</a:t>
            </a:r>
            <a:endParaRPr lang="en-IN" sz="2400" b="1" spc="-20" dirty="0">
              <a:latin typeface="Helvetica" panose="020B0604020202020204" pitchFamily="2" charset="0"/>
              <a:cs typeface="Arial" panose="020B0604020202020204" pitchFamily="34" charset="0"/>
            </a:endParaRPr>
          </a:p>
        </p:txBody>
      </p:sp>
      <p:sp>
        <p:nvSpPr>
          <p:cNvPr id="3" name="Rectangle 2"/>
          <p:cNvSpPr>
            <a:spLocks noChangeArrowheads="1"/>
          </p:cNvSpPr>
          <p:nvPr/>
        </p:nvSpPr>
        <p:spPr bwMode="auto">
          <a:xfrm>
            <a:off x="475642" y="1230669"/>
            <a:ext cx="11383952" cy="507267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100" b="1"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Modern OS distinguish between the following two types of clocks:</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100" dirty="0">
                <a:solidFill>
                  <a:srgbClr val="252525"/>
                </a:solidFill>
                <a:latin typeface="Times New Roman" panose="02020603050405020304" pitchFamily="18" charset="0"/>
                <a:cs typeface="Times New Roman" panose="02020603050405020304" pitchFamily="18" charset="0"/>
              </a:rPr>
              <a:t>	</a:t>
            </a:r>
            <a:r>
              <a:rPr lang="en-US" altLang="en-US" sz="2100" dirty="0" smtClean="0">
                <a:solidFill>
                  <a:srgbClr val="252525"/>
                </a:solidFill>
                <a:latin typeface="Times New Roman" panose="02020603050405020304" pitchFamily="18" charset="0"/>
                <a:cs typeface="Times New Roman" panose="02020603050405020304" pitchFamily="18" charset="0"/>
              </a:rPr>
              <a:t>	</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625475" marR="0" lvl="0" indent="-288925" algn="just" defTabSz="914400" rtl="0" eaLnBrk="0" fontAlgn="base" latinLnBrk="0" hangingPunct="0">
              <a:lnSpc>
                <a:spcPct val="100000"/>
              </a:lnSpc>
              <a:spcBef>
                <a:spcPct val="0"/>
              </a:spcBef>
              <a:spcAft>
                <a:spcPct val="0"/>
              </a:spcAft>
              <a:buClr>
                <a:schemeClr val="accent1">
                  <a:lumMod val="50000"/>
                </a:schemeClr>
              </a:buClr>
              <a:buSzTx/>
              <a:buFont typeface="Wingdings" panose="05000000000000000000" pitchFamily="2" charset="2"/>
              <a:buChar char="Ø"/>
              <a:tabLst/>
            </a:pPr>
            <a:r>
              <a:rPr kumimoji="0" lang="en-US" altLang="en-US" sz="2100" b="0" i="0" u="none" strike="noStrike" cap="none" normalizeH="0" baseline="0" dirty="0" smtClean="0">
                <a:ln>
                  <a:noFill/>
                </a:ln>
                <a:solidFill>
                  <a:srgbClr val="252525"/>
                </a:solidFill>
                <a:effectLst/>
                <a:latin typeface="Times New Roman" panose="02020603050405020304" pitchFamily="18" charset="0"/>
                <a:cs typeface="Times New Roman" panose="02020603050405020304" pitchFamily="18" charset="0"/>
              </a:rPr>
              <a:t>A</a:t>
            </a:r>
            <a:r>
              <a:rPr kumimoji="0" lang="en-US" altLang="en-US" sz="2100" b="1" i="0" u="none" strike="noStrike" cap="none" normalizeH="0" baseline="0" dirty="0" smtClean="0">
                <a:ln>
                  <a:noFill/>
                </a:ln>
                <a:solidFill>
                  <a:srgbClr val="252525"/>
                </a:solidFill>
                <a:effectLst/>
                <a:latin typeface="Times New Roman" panose="02020603050405020304" pitchFamily="18" charset="0"/>
                <a:cs typeface="Times New Roman" panose="02020603050405020304" pitchFamily="18" charset="0"/>
              </a:rPr>
              <a:t> </a:t>
            </a:r>
            <a:r>
              <a:rPr kumimoji="0" lang="en-US" altLang="en-US" sz="2100" b="1" u="none" strike="noStrike" cap="none" normalizeH="0" baseline="0" dirty="0" smtClean="0">
                <a:ln>
                  <a:noFill/>
                </a:ln>
                <a:solidFill>
                  <a:srgbClr val="252525"/>
                </a:solidFill>
                <a:effectLst/>
                <a:latin typeface="Times New Roman" panose="02020603050405020304" pitchFamily="18" charset="0"/>
                <a:cs typeface="Times New Roman" panose="02020603050405020304" pitchFamily="18" charset="0"/>
              </a:rPr>
              <a:t>real-time clock</a:t>
            </a:r>
            <a:r>
              <a:rPr kumimoji="0" lang="en-US" altLang="en-US" sz="2100" b="1" i="0" u="none" strike="noStrike" cap="none" normalizeH="0" baseline="0" dirty="0" smtClean="0">
                <a:ln>
                  <a:noFill/>
                </a:ln>
                <a:solidFill>
                  <a:srgbClr val="252525"/>
                </a:solidFill>
                <a:effectLst/>
                <a:latin typeface="Times New Roman" panose="02020603050405020304" pitchFamily="18" charset="0"/>
                <a:cs typeface="Times New Roman" panose="02020603050405020304" pitchFamily="18" charset="0"/>
              </a:rPr>
              <a:t> (RTC), </a:t>
            </a:r>
            <a:r>
              <a:rPr kumimoji="0" lang="en-US" altLang="en-US" sz="2100" b="0" i="0" u="none" strike="noStrike" cap="none" normalizeH="0" baseline="0" dirty="0" smtClean="0">
                <a:ln>
                  <a:noFill/>
                </a:ln>
                <a:solidFill>
                  <a:srgbClr val="252525"/>
                </a:solidFill>
                <a:effectLst/>
                <a:latin typeface="Times New Roman" panose="02020603050405020304" pitchFamily="18" charset="0"/>
                <a:cs typeface="Times New Roman" panose="02020603050405020304" pitchFamily="18" charset="0"/>
              </a:rPr>
              <a:t>commonly referred to as a </a:t>
            </a:r>
            <a:r>
              <a:rPr kumimoji="0" lang="en-US" altLang="en-US" sz="2100" b="1" i="1" u="none" strike="noStrike" cap="none" normalizeH="0" baseline="0" dirty="0" smtClean="0">
                <a:ln>
                  <a:noFill/>
                </a:ln>
                <a:solidFill>
                  <a:srgbClr val="252525"/>
                </a:solidFill>
                <a:effectLst/>
                <a:latin typeface="Times New Roman" panose="02020603050405020304" pitchFamily="18" charset="0"/>
                <a:cs typeface="Times New Roman" panose="02020603050405020304" pitchFamily="18" charset="0"/>
              </a:rPr>
              <a:t>hardware clock</a:t>
            </a:r>
            <a:r>
              <a:rPr kumimoji="0" lang="en-US" altLang="en-US" sz="2100" b="0" i="0" u="none" strike="noStrike" cap="none" normalizeH="0" baseline="0" dirty="0" smtClean="0">
                <a:ln>
                  <a:noFill/>
                </a:ln>
                <a:solidFill>
                  <a:srgbClr val="252525"/>
                </a:solidFill>
                <a:effectLst/>
                <a:latin typeface="Times New Roman" panose="02020603050405020304" pitchFamily="18" charset="0"/>
                <a:cs typeface="Times New Roman" panose="02020603050405020304" pitchFamily="18" charset="0"/>
              </a:rPr>
              <a:t>, (typically an integrated circuit on the system board) that is completely independent of the current state of the OS and runs even when the computer is shut down.</a:t>
            </a:r>
          </a:p>
          <a:p>
            <a:pPr marL="625475" marR="0" lvl="0" indent="-288925" algn="just" defTabSz="914400" rtl="0" eaLnBrk="0" fontAlgn="base" latinLnBrk="0" hangingPunct="0">
              <a:lnSpc>
                <a:spcPct val="100000"/>
              </a:lnSpc>
              <a:spcBef>
                <a:spcPct val="0"/>
              </a:spcBef>
              <a:spcAft>
                <a:spcPct val="0"/>
              </a:spcAft>
              <a:buClr>
                <a:schemeClr val="accent1">
                  <a:lumMod val="50000"/>
                </a:schemeClr>
              </a:buClr>
              <a:buSzTx/>
              <a:buFont typeface="Wingdings" panose="05000000000000000000" pitchFamily="2" charset="2"/>
              <a:buChar char="Ø"/>
              <a:tabLst/>
            </a:pPr>
            <a:endParaRPr kumimoji="0" lang="en-US" altLang="en-US" sz="2100" b="0" i="0" u="none" strike="noStrike" cap="none" normalizeH="0" baseline="0" dirty="0" smtClean="0">
              <a:ln>
                <a:noFill/>
              </a:ln>
              <a:solidFill>
                <a:srgbClr val="252525"/>
              </a:solidFill>
              <a:effectLst/>
              <a:latin typeface="Times New Roman" panose="02020603050405020304" pitchFamily="18" charset="0"/>
              <a:cs typeface="Times New Roman" panose="02020603050405020304" pitchFamily="18" charset="0"/>
            </a:endParaRPr>
          </a:p>
          <a:p>
            <a:pPr marL="625475" marR="0" lvl="0" indent="-288925" algn="just" defTabSz="914400" rtl="0" eaLnBrk="0" fontAlgn="base" latinLnBrk="0" hangingPunct="0">
              <a:lnSpc>
                <a:spcPct val="100000"/>
              </a:lnSpc>
              <a:spcBef>
                <a:spcPct val="0"/>
              </a:spcBef>
              <a:spcAft>
                <a:spcPct val="0"/>
              </a:spcAft>
              <a:buClr>
                <a:schemeClr val="accent1">
                  <a:lumMod val="50000"/>
                </a:schemeClr>
              </a:buClr>
              <a:buSzTx/>
              <a:buFont typeface="Wingdings" panose="05000000000000000000" pitchFamily="2" charset="2"/>
              <a:buChar char="Ø"/>
              <a:tabLst/>
            </a:pPr>
            <a:r>
              <a:rPr kumimoji="0" lang="en-US" altLang="en-US" sz="2100" b="0" i="0" u="none" strike="noStrike" cap="none" normalizeH="0" baseline="0" dirty="0" smtClean="0">
                <a:ln>
                  <a:noFill/>
                </a:ln>
                <a:solidFill>
                  <a:srgbClr val="252525"/>
                </a:solidFill>
                <a:effectLst/>
                <a:latin typeface="Times New Roman" panose="02020603050405020304" pitchFamily="18" charset="0"/>
                <a:cs typeface="Times New Roman" panose="02020603050405020304" pitchFamily="18" charset="0"/>
              </a:rPr>
              <a:t>A</a:t>
            </a:r>
            <a:r>
              <a:rPr kumimoji="0" lang="en-US" altLang="en-US" sz="2100" b="1" i="0" u="none" strike="noStrike" cap="none" normalizeH="0" baseline="0" dirty="0" smtClean="0">
                <a:ln>
                  <a:noFill/>
                </a:ln>
                <a:solidFill>
                  <a:srgbClr val="252525"/>
                </a:solidFill>
                <a:effectLst/>
                <a:latin typeface="Times New Roman" panose="02020603050405020304" pitchFamily="18" charset="0"/>
                <a:cs typeface="Times New Roman" panose="02020603050405020304" pitchFamily="18" charset="0"/>
              </a:rPr>
              <a:t> </a:t>
            </a:r>
            <a:r>
              <a:rPr kumimoji="0" lang="en-US" altLang="en-US" sz="2100" b="1" u="none" strike="noStrike" cap="none" normalizeH="0" baseline="0" dirty="0" smtClean="0">
                <a:ln>
                  <a:noFill/>
                </a:ln>
                <a:solidFill>
                  <a:srgbClr val="252525"/>
                </a:solidFill>
                <a:effectLst/>
                <a:latin typeface="Times New Roman" panose="02020603050405020304" pitchFamily="18" charset="0"/>
                <a:cs typeface="Times New Roman" panose="02020603050405020304" pitchFamily="18" charset="0"/>
              </a:rPr>
              <a:t>system clock</a:t>
            </a:r>
            <a:r>
              <a:rPr kumimoji="0" lang="en-US" altLang="en-US" sz="2100" b="0" i="0" u="none" strike="noStrike" cap="none" normalizeH="0" baseline="0" dirty="0" smtClean="0">
                <a:ln>
                  <a:noFill/>
                </a:ln>
                <a:solidFill>
                  <a:srgbClr val="252525"/>
                </a:solidFill>
                <a:effectLst/>
                <a:latin typeface="Times New Roman" panose="02020603050405020304" pitchFamily="18" charset="0"/>
                <a:cs typeface="Times New Roman" panose="02020603050405020304" pitchFamily="18" charset="0"/>
              </a:rPr>
              <a:t>, also known as a </a:t>
            </a:r>
            <a:r>
              <a:rPr kumimoji="0" lang="en-US" altLang="en-US" sz="2100" b="1" i="1" u="none" strike="noStrike" cap="none" normalizeH="0" baseline="0" dirty="0" smtClean="0">
                <a:ln>
                  <a:noFill/>
                </a:ln>
                <a:solidFill>
                  <a:srgbClr val="252525"/>
                </a:solidFill>
                <a:effectLst/>
                <a:latin typeface="Times New Roman" panose="02020603050405020304" pitchFamily="18" charset="0"/>
                <a:cs typeface="Times New Roman" panose="02020603050405020304" pitchFamily="18" charset="0"/>
              </a:rPr>
              <a:t>software clock</a:t>
            </a:r>
            <a:r>
              <a:rPr kumimoji="0" lang="en-US" altLang="en-US" sz="2100" b="0" i="0" u="none" strike="noStrike" cap="none" normalizeH="0" baseline="0" dirty="0" smtClean="0">
                <a:ln>
                  <a:noFill/>
                </a:ln>
                <a:solidFill>
                  <a:srgbClr val="252525"/>
                </a:solidFill>
                <a:effectLst/>
                <a:latin typeface="Times New Roman" panose="02020603050405020304" pitchFamily="18" charset="0"/>
                <a:cs typeface="Times New Roman" panose="02020603050405020304" pitchFamily="18" charset="0"/>
              </a:rPr>
              <a:t>, that is maintained by the kernel and its initial value is based on the real-time clock. Once the system is booted and the system clock is initialized, the system clock is completely independent of the real-time clock.</a:t>
            </a:r>
          </a:p>
          <a:p>
            <a:pPr marL="0" marR="0" lvl="0" indent="0" algn="just" defTabSz="914400" rtl="0" eaLnBrk="0" fontAlgn="base" latinLnBrk="0" hangingPunct="0">
              <a:lnSpc>
                <a:spcPct val="100000"/>
              </a:lnSpc>
              <a:spcBef>
                <a:spcPct val="0"/>
              </a:spcBef>
              <a:spcAft>
                <a:spcPct val="0"/>
              </a:spcAft>
              <a:buClrTx/>
              <a:buSzTx/>
              <a:buFontTx/>
              <a:buChar char="•"/>
              <a:tabLst/>
            </a:pPr>
            <a:endParaRPr lang="en-US" altLang="en-US" sz="2100" dirty="0">
              <a:solidFill>
                <a:srgbClr val="252525"/>
              </a:solidFill>
              <a:latin typeface="Times New Roman" panose="02020603050405020304" pitchFamily="18" charset="0"/>
              <a:cs typeface="Times New Roman" panose="02020603050405020304" pitchFamily="18" charset="0"/>
            </a:endParaRPr>
          </a:p>
          <a:p>
            <a:pPr algn="just">
              <a:lnSpc>
                <a:spcPct val="150000"/>
              </a:lnSpc>
            </a:pPr>
            <a:r>
              <a:rPr lang="en-US" altLang="en-US" sz="2100" dirty="0" smtClean="0">
                <a:solidFill>
                  <a:srgbClr val="252525"/>
                </a:solidFill>
                <a:latin typeface="Times New Roman" panose="02020603050405020304" pitchFamily="18" charset="0"/>
                <a:cs typeface="Times New Roman" panose="02020603050405020304" pitchFamily="18" charset="0"/>
              </a:rPr>
              <a:t>	</a:t>
            </a:r>
            <a:r>
              <a:rPr lang="en-US" altLang="en-US" sz="2100" i="1" dirty="0" smtClean="0">
                <a:solidFill>
                  <a:srgbClr val="252525"/>
                </a:solidFill>
                <a:latin typeface="Times New Roman" panose="02020603050405020304" pitchFamily="18" charset="0"/>
                <a:cs typeface="Times New Roman" panose="02020603050405020304" pitchFamily="18" charset="0"/>
              </a:rPr>
              <a:t>Two </a:t>
            </a:r>
            <a:r>
              <a:rPr lang="en-US" altLang="en-US" sz="2100" i="1" dirty="0">
                <a:solidFill>
                  <a:srgbClr val="252525"/>
                </a:solidFill>
                <a:latin typeface="Times New Roman" panose="02020603050405020304" pitchFamily="18" charset="0"/>
                <a:cs typeface="Times New Roman" panose="02020603050405020304" pitchFamily="18" charset="0"/>
              </a:rPr>
              <a:t>methods </a:t>
            </a:r>
            <a:r>
              <a:rPr lang="en-US" altLang="en-US" sz="2100" i="1" dirty="0" smtClean="0">
                <a:solidFill>
                  <a:srgbClr val="252525"/>
                </a:solidFill>
                <a:latin typeface="Times New Roman" panose="02020603050405020304" pitchFamily="18" charset="0"/>
                <a:cs typeface="Times New Roman" panose="02020603050405020304" pitchFamily="18" charset="0"/>
              </a:rPr>
              <a:t>for setting </a:t>
            </a:r>
            <a:r>
              <a:rPr lang="en-US" altLang="en-US" sz="2100" i="1" dirty="0">
                <a:solidFill>
                  <a:srgbClr val="252525"/>
                </a:solidFill>
                <a:latin typeface="Times New Roman" panose="02020603050405020304" pitchFamily="18" charset="0"/>
                <a:cs typeface="Times New Roman" panose="02020603050405020304" pitchFamily="18" charset="0"/>
              </a:rPr>
              <a:t>the date and time in Red Hat Enterprise Linux </a:t>
            </a:r>
            <a:r>
              <a:rPr lang="en-US" altLang="en-US" sz="2100" i="1" dirty="0" smtClean="0">
                <a:solidFill>
                  <a:srgbClr val="252525"/>
                </a:solidFill>
                <a:latin typeface="Times New Roman" panose="02020603050405020304" pitchFamily="18" charset="0"/>
                <a:cs typeface="Times New Roman" panose="02020603050405020304" pitchFamily="18" charset="0"/>
              </a:rPr>
              <a:t>are: 			</a:t>
            </a:r>
            <a:endParaRPr lang="en-US" altLang="en-US" sz="2000" i="1" dirty="0" smtClean="0">
              <a:solidFill>
                <a:srgbClr val="252525"/>
              </a:solidFill>
              <a:latin typeface="Times New Roman" panose="02020603050405020304" pitchFamily="18" charset="0"/>
              <a:cs typeface="Times New Roman" panose="02020603050405020304" pitchFamily="18" charset="0"/>
            </a:endParaRPr>
          </a:p>
          <a:p>
            <a:pPr marL="2222500" indent="-457200" algn="just">
              <a:lnSpc>
                <a:spcPct val="150000"/>
              </a:lnSpc>
              <a:buClr>
                <a:schemeClr val="accent1">
                  <a:lumMod val="50000"/>
                </a:schemeClr>
              </a:buClr>
              <a:buFont typeface="+mj-lt"/>
              <a:buAutoNum type="arabicPeriod"/>
            </a:pPr>
            <a:r>
              <a:rPr lang="en-US" altLang="en-US" sz="2100" i="1" dirty="0" smtClean="0">
                <a:solidFill>
                  <a:srgbClr val="252525"/>
                </a:solidFill>
                <a:latin typeface="Times New Roman" panose="02020603050405020304" pitchFamily="18" charset="0"/>
                <a:cs typeface="Times New Roman" panose="02020603050405020304" pitchFamily="18" charset="0"/>
              </a:rPr>
              <a:t>The</a:t>
            </a:r>
            <a:r>
              <a:rPr lang="en-US" altLang="en-US" sz="2100" i="1" dirty="0">
                <a:solidFill>
                  <a:srgbClr val="252525"/>
                </a:solidFill>
                <a:latin typeface="Times New Roman" panose="02020603050405020304" pitchFamily="18" charset="0"/>
                <a:cs typeface="Times New Roman" panose="02020603050405020304" pitchFamily="18" charset="0"/>
              </a:rPr>
              <a:t> </a:t>
            </a:r>
            <a:r>
              <a:rPr lang="en-US" altLang="en-US" sz="2100" b="1" i="1" dirty="0">
                <a:solidFill>
                  <a:srgbClr val="252525"/>
                </a:solidFill>
                <a:latin typeface="Times New Roman" panose="02020603050405020304" pitchFamily="18" charset="0"/>
                <a:cs typeface="Times New Roman" panose="02020603050405020304" pitchFamily="18" charset="0"/>
              </a:rPr>
              <a:t>Date/Time </a:t>
            </a:r>
            <a:r>
              <a:rPr lang="en-US" altLang="en-US" sz="2100" b="1" i="1" dirty="0" smtClean="0">
                <a:solidFill>
                  <a:srgbClr val="252525"/>
                </a:solidFill>
                <a:latin typeface="Times New Roman" panose="02020603050405020304" pitchFamily="18" charset="0"/>
                <a:cs typeface="Times New Roman" panose="02020603050405020304" pitchFamily="18" charset="0"/>
              </a:rPr>
              <a:t>Properties tool</a:t>
            </a:r>
            <a:r>
              <a:rPr lang="en-US" altLang="en-US" sz="2100" i="1" dirty="0" smtClean="0">
                <a:solidFill>
                  <a:srgbClr val="252525"/>
                </a:solidFill>
                <a:latin typeface="Times New Roman" panose="02020603050405020304" pitchFamily="18" charset="0"/>
                <a:cs typeface="Times New Roman" panose="02020603050405020304" pitchFamily="18" charset="0"/>
              </a:rPr>
              <a:t> </a:t>
            </a:r>
          </a:p>
          <a:p>
            <a:pPr marL="2222500" indent="-457200" algn="just">
              <a:lnSpc>
                <a:spcPct val="150000"/>
              </a:lnSpc>
              <a:buClr>
                <a:schemeClr val="accent1">
                  <a:lumMod val="50000"/>
                </a:schemeClr>
              </a:buClr>
              <a:buFont typeface="+mj-lt"/>
              <a:buAutoNum type="arabicPeriod"/>
            </a:pPr>
            <a:r>
              <a:rPr lang="en-US" altLang="en-US" sz="2100" i="1" dirty="0" smtClean="0">
                <a:solidFill>
                  <a:srgbClr val="252525"/>
                </a:solidFill>
                <a:latin typeface="Times New Roman" panose="02020603050405020304" pitchFamily="18" charset="0"/>
                <a:cs typeface="Times New Roman" panose="02020603050405020304" pitchFamily="18" charset="0"/>
              </a:rPr>
              <a:t>The </a:t>
            </a:r>
            <a:r>
              <a:rPr lang="en-US" altLang="en-US" sz="2100" b="1" i="1" dirty="0">
                <a:solidFill>
                  <a:srgbClr val="252525"/>
                </a:solidFill>
                <a:latin typeface="Times New Roman" panose="02020603050405020304" pitchFamily="18" charset="0"/>
                <a:cs typeface="Times New Roman" panose="02020603050405020304" pitchFamily="18" charset="0"/>
              </a:rPr>
              <a:t>command line</a:t>
            </a:r>
            <a:r>
              <a:rPr lang="en-US" altLang="en-US" sz="2100" i="1" dirty="0">
                <a:solidFill>
                  <a:srgbClr val="252525"/>
                </a:solidFill>
                <a:latin typeface="Times New Roman" panose="02020603050405020304" pitchFamily="18" charset="0"/>
                <a:cs typeface="Times New Roman" panose="02020603050405020304" pitchFamily="18" charset="0"/>
              </a:rPr>
              <a:t>.</a:t>
            </a:r>
            <a:r>
              <a:rPr lang="en-US" altLang="en-US" sz="2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87994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10574</TotalTime>
  <Words>1728</Words>
  <Application>Microsoft Office PowerPoint</Application>
  <PresentationFormat>Custom</PresentationFormat>
  <Paragraphs>363</Paragraphs>
  <Slides>29</Slides>
  <Notes>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Harish Tiwari</dc:creator>
  <cp:lastModifiedBy>Harish</cp:lastModifiedBy>
  <cp:revision>977</cp:revision>
  <dcterms:created xsi:type="dcterms:W3CDTF">2018-01-29T06:10:27Z</dcterms:created>
  <dcterms:modified xsi:type="dcterms:W3CDTF">2019-08-08T06:16:16Z</dcterms:modified>
</cp:coreProperties>
</file>