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695" r:id="rId3"/>
    <p:sldId id="696" r:id="rId4"/>
    <p:sldId id="697" r:id="rId5"/>
    <p:sldId id="452" r:id="rId6"/>
    <p:sldId id="453" r:id="rId7"/>
    <p:sldId id="647" r:id="rId8"/>
    <p:sldId id="648" r:id="rId9"/>
    <p:sldId id="651" r:id="rId10"/>
    <p:sldId id="652" r:id="rId11"/>
    <p:sldId id="653" r:id="rId12"/>
    <p:sldId id="654" r:id="rId13"/>
    <p:sldId id="655" r:id="rId14"/>
    <p:sldId id="656" r:id="rId15"/>
    <p:sldId id="657" r:id="rId16"/>
    <p:sldId id="658" r:id="rId17"/>
    <p:sldId id="659" r:id="rId18"/>
    <p:sldId id="662" r:id="rId19"/>
    <p:sldId id="660" r:id="rId20"/>
    <p:sldId id="661" r:id="rId21"/>
    <p:sldId id="663" r:id="rId22"/>
    <p:sldId id="664" r:id="rId23"/>
    <p:sldId id="665" r:id="rId24"/>
    <p:sldId id="666" r:id="rId25"/>
    <p:sldId id="667" r:id="rId26"/>
    <p:sldId id="669" r:id="rId27"/>
    <p:sldId id="670" r:id="rId28"/>
    <p:sldId id="671" r:id="rId29"/>
    <p:sldId id="672" r:id="rId30"/>
    <p:sldId id="6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246"/>
    <a:srgbClr val="C0263E"/>
    <a:srgbClr val="E1657A"/>
    <a:srgbClr val="25ABE2"/>
    <a:srgbClr val="7CA65F"/>
    <a:srgbClr val="C0243C"/>
    <a:srgbClr val="E6E6E6"/>
    <a:srgbClr val="ACACAC"/>
    <a:srgbClr val="BF928B"/>
    <a:srgbClr val="D78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87971" autoAdjust="0"/>
  </p:normalViewPr>
  <p:slideViewPr>
    <p:cSldViewPr snapToGrid="0">
      <p:cViewPr>
        <p:scale>
          <a:sx n="80" d="100"/>
          <a:sy n="80" d="100"/>
        </p:scale>
        <p:origin x="-686" y="-58"/>
      </p:cViewPr>
      <p:guideLst>
        <p:guide orient="horz" pos="2160"/>
        <p:guide pos="3840"/>
      </p:guideLst>
    </p:cSldViewPr>
  </p:slideViewPr>
  <p:notesTextViewPr>
    <p:cViewPr>
      <p:scale>
        <a:sx n="125" d="100"/>
        <a:sy n="125" d="100"/>
      </p:scale>
      <p:origin x="0" y="0"/>
    </p:cViewPr>
  </p:notesTextViewPr>
  <p:sorterViewPr>
    <p:cViewPr>
      <p:scale>
        <a:sx n="70" d="100"/>
        <a:sy n="7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8D05B-F822-4C0E-AD6F-F125FC96F19D}"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A16C758D-880F-486D-8D6D-AAF9CDF9F905}">
      <dgm:prSet phldrT="[Text]" custT="1"/>
      <dgm:spPr/>
      <dgm:t>
        <a:bodyPr/>
        <a:lstStyle/>
        <a:p>
          <a:r>
            <a:rPr lang="en-IN" sz="2200" dirty="0" smtClean="0">
              <a:latin typeface="Times New Roman" panose="02020603050405020304" pitchFamily="18" charset="0"/>
              <a:cs typeface="Times New Roman" panose="02020603050405020304" pitchFamily="18" charset="0"/>
            </a:rPr>
            <a:t>To equip students with the concept of directories and files.</a:t>
          </a:r>
          <a:endParaRPr lang="en-US" sz="2200" dirty="0"/>
        </a:p>
      </dgm:t>
    </dgm:pt>
    <dgm:pt modelId="{B9070D7D-7A03-4D71-989D-EEF12E96F038}" type="parTrans" cxnId="{E7C463F0-F562-4C04-80D5-15DDC844F646}">
      <dgm:prSet/>
      <dgm:spPr/>
      <dgm:t>
        <a:bodyPr/>
        <a:lstStyle/>
        <a:p>
          <a:endParaRPr lang="en-US" sz="2200"/>
        </a:p>
      </dgm:t>
    </dgm:pt>
    <dgm:pt modelId="{F02ADDD9-96FC-4CBE-B6FA-949718D654E1}" type="sibTrans" cxnId="{E7C463F0-F562-4C04-80D5-15DDC844F646}">
      <dgm:prSet/>
      <dgm:spPr/>
      <dgm:t>
        <a:bodyPr/>
        <a:lstStyle/>
        <a:p>
          <a:endParaRPr lang="en-US" sz="2200"/>
        </a:p>
      </dgm:t>
    </dgm:pt>
    <dgm:pt modelId="{60559684-4995-408D-90E4-B42EB01E4666}">
      <dgm:prSet custT="1"/>
      <dgm:spPr/>
      <dgm:t>
        <a:bodyPr/>
        <a:lstStyle/>
        <a:p>
          <a:r>
            <a:rPr lang="en-IN" sz="2200" smtClean="0">
              <a:latin typeface="Times New Roman" panose="02020603050405020304" pitchFamily="18" charset="0"/>
              <a:cs typeface="Times New Roman" panose="02020603050405020304" pitchFamily="18" charset="0"/>
            </a:rPr>
            <a:t>Students will learn about the absolute and relative path.</a:t>
          </a:r>
          <a:endParaRPr lang="en-IN" sz="2200" dirty="0" smtClean="0">
            <a:latin typeface="Times New Roman" panose="02020603050405020304" pitchFamily="18" charset="0"/>
            <a:cs typeface="Times New Roman" panose="02020603050405020304" pitchFamily="18" charset="0"/>
          </a:endParaRPr>
        </a:p>
      </dgm:t>
    </dgm:pt>
    <dgm:pt modelId="{D3305FA4-FE76-40AD-9E6F-7C44F1ACA285}" type="parTrans" cxnId="{64B95EE8-3750-4F2B-AB70-34E918C65ED8}">
      <dgm:prSet/>
      <dgm:spPr/>
      <dgm:t>
        <a:bodyPr/>
        <a:lstStyle/>
        <a:p>
          <a:endParaRPr lang="en-US" sz="2200"/>
        </a:p>
      </dgm:t>
    </dgm:pt>
    <dgm:pt modelId="{96A01A0F-D0D1-491B-B2A0-EC7A5B8404A0}" type="sibTrans" cxnId="{64B95EE8-3750-4F2B-AB70-34E918C65ED8}">
      <dgm:prSet/>
      <dgm:spPr/>
      <dgm:t>
        <a:bodyPr/>
        <a:lstStyle/>
        <a:p>
          <a:endParaRPr lang="en-US" sz="2200"/>
        </a:p>
      </dgm:t>
    </dgm:pt>
    <dgm:pt modelId="{63491BE7-ADCD-46D1-8819-C7A155369921}">
      <dgm:prSet custT="1"/>
      <dgm:spPr/>
      <dgm:t>
        <a:bodyPr/>
        <a:lstStyle/>
        <a:p>
          <a:r>
            <a:rPr lang="en-IN" sz="2200" smtClean="0">
              <a:latin typeface="Times New Roman" panose="02020603050405020304" pitchFamily="18" charset="0"/>
              <a:cs typeface="Times New Roman" panose="02020603050405020304" pitchFamily="18" charset="0"/>
            </a:rPr>
            <a:t>They will also learn to create, remove directory, changing directory path, etc.</a:t>
          </a:r>
          <a:endParaRPr lang="en-IN" sz="2200" dirty="0" smtClean="0">
            <a:latin typeface="Times New Roman" panose="02020603050405020304" pitchFamily="18" charset="0"/>
            <a:cs typeface="Times New Roman" panose="02020603050405020304" pitchFamily="18" charset="0"/>
          </a:endParaRPr>
        </a:p>
      </dgm:t>
    </dgm:pt>
    <dgm:pt modelId="{040542EF-6C36-4A06-AF28-B6528E64ECA6}" type="parTrans" cxnId="{F99D502F-D1E8-42F7-BF76-27396A7C778D}">
      <dgm:prSet/>
      <dgm:spPr/>
      <dgm:t>
        <a:bodyPr/>
        <a:lstStyle/>
        <a:p>
          <a:endParaRPr lang="en-US" sz="2200"/>
        </a:p>
      </dgm:t>
    </dgm:pt>
    <dgm:pt modelId="{2EC8C52B-00F5-49E2-9270-A43F136CF5ED}" type="sibTrans" cxnId="{F99D502F-D1E8-42F7-BF76-27396A7C778D}">
      <dgm:prSet/>
      <dgm:spPr/>
      <dgm:t>
        <a:bodyPr/>
        <a:lstStyle/>
        <a:p>
          <a:endParaRPr lang="en-US" sz="2200"/>
        </a:p>
      </dgm:t>
    </dgm:pt>
    <dgm:pt modelId="{72CF4BB7-14FB-4646-9799-CAA2703540A8}">
      <dgm:prSet custT="1"/>
      <dgm:spPr/>
      <dgm:t>
        <a:bodyPr/>
        <a:lstStyle/>
        <a:p>
          <a:r>
            <a:rPr lang="en-IN" sz="2200" smtClean="0">
              <a:latin typeface="Times New Roman" panose="02020603050405020304" pitchFamily="18" charset="0"/>
              <a:cs typeface="Times New Roman" panose="02020603050405020304" pitchFamily="18" charset="0"/>
            </a:rPr>
            <a:t>They will know about the filters, pipes and system documentation.</a:t>
          </a:r>
          <a:endParaRPr lang="en-IN" sz="2200" dirty="0" smtClean="0">
            <a:latin typeface="Times New Roman" panose="02020603050405020304" pitchFamily="18" charset="0"/>
            <a:cs typeface="Times New Roman" panose="02020603050405020304" pitchFamily="18" charset="0"/>
          </a:endParaRPr>
        </a:p>
      </dgm:t>
    </dgm:pt>
    <dgm:pt modelId="{56A71D8C-0BB5-4940-BBDD-961E0BFD7412}" type="parTrans" cxnId="{759C0E01-39A1-4740-8381-CE964EE67A49}">
      <dgm:prSet/>
      <dgm:spPr/>
      <dgm:t>
        <a:bodyPr/>
        <a:lstStyle/>
        <a:p>
          <a:endParaRPr lang="en-US" sz="2200"/>
        </a:p>
      </dgm:t>
    </dgm:pt>
    <dgm:pt modelId="{AA87DE9D-5B5B-4C19-BCB0-C3720A93FBED}" type="sibTrans" cxnId="{759C0E01-39A1-4740-8381-CE964EE67A49}">
      <dgm:prSet/>
      <dgm:spPr/>
      <dgm:t>
        <a:bodyPr/>
        <a:lstStyle/>
        <a:p>
          <a:endParaRPr lang="en-US" sz="2200"/>
        </a:p>
      </dgm:t>
    </dgm:pt>
    <dgm:pt modelId="{64FEA03E-7601-4AE7-9537-8A4E7A8F7D32}" type="pres">
      <dgm:prSet presAssocID="{DAA8D05B-F822-4C0E-AD6F-F125FC96F19D}" presName="Name0" presStyleCnt="0">
        <dgm:presLayoutVars>
          <dgm:chMax val="7"/>
          <dgm:chPref val="7"/>
          <dgm:dir/>
        </dgm:presLayoutVars>
      </dgm:prSet>
      <dgm:spPr/>
      <dgm:t>
        <a:bodyPr/>
        <a:lstStyle/>
        <a:p>
          <a:endParaRPr lang="en-US"/>
        </a:p>
      </dgm:t>
    </dgm:pt>
    <dgm:pt modelId="{D3472FA5-58EE-4A97-AA72-906E17B6AF5E}" type="pres">
      <dgm:prSet presAssocID="{DAA8D05B-F822-4C0E-AD6F-F125FC96F19D}" presName="Name1" presStyleCnt="0"/>
      <dgm:spPr/>
    </dgm:pt>
    <dgm:pt modelId="{96882C6B-7109-46D9-BF9C-656C94BE7490}" type="pres">
      <dgm:prSet presAssocID="{DAA8D05B-F822-4C0E-AD6F-F125FC96F19D}" presName="cycle" presStyleCnt="0"/>
      <dgm:spPr/>
    </dgm:pt>
    <dgm:pt modelId="{7BB023F0-4DA7-4C46-8E10-12D71FBA0AE3}" type="pres">
      <dgm:prSet presAssocID="{DAA8D05B-F822-4C0E-AD6F-F125FC96F19D}" presName="srcNode" presStyleLbl="node1" presStyleIdx="0" presStyleCnt="4"/>
      <dgm:spPr/>
    </dgm:pt>
    <dgm:pt modelId="{6C781710-D02A-4468-80B9-79269C9BCF5C}" type="pres">
      <dgm:prSet presAssocID="{DAA8D05B-F822-4C0E-AD6F-F125FC96F19D}" presName="conn" presStyleLbl="parChTrans1D2" presStyleIdx="0" presStyleCnt="1"/>
      <dgm:spPr/>
      <dgm:t>
        <a:bodyPr/>
        <a:lstStyle/>
        <a:p>
          <a:endParaRPr lang="en-US"/>
        </a:p>
      </dgm:t>
    </dgm:pt>
    <dgm:pt modelId="{7559B9BF-5CFA-450E-8CEC-5CFA3A43B049}" type="pres">
      <dgm:prSet presAssocID="{DAA8D05B-F822-4C0E-AD6F-F125FC96F19D}" presName="extraNode" presStyleLbl="node1" presStyleIdx="0" presStyleCnt="4"/>
      <dgm:spPr/>
    </dgm:pt>
    <dgm:pt modelId="{FBA32543-6F8E-4A92-946D-F8D51B593882}" type="pres">
      <dgm:prSet presAssocID="{DAA8D05B-F822-4C0E-AD6F-F125FC96F19D}" presName="dstNode" presStyleLbl="node1" presStyleIdx="0" presStyleCnt="4"/>
      <dgm:spPr/>
    </dgm:pt>
    <dgm:pt modelId="{FBB82AD5-A41D-4E3B-9DB6-0220C44D0731}" type="pres">
      <dgm:prSet presAssocID="{A16C758D-880F-486D-8D6D-AAF9CDF9F905}" presName="text_1" presStyleLbl="node1" presStyleIdx="0" presStyleCnt="4">
        <dgm:presLayoutVars>
          <dgm:bulletEnabled val="1"/>
        </dgm:presLayoutVars>
      </dgm:prSet>
      <dgm:spPr/>
      <dgm:t>
        <a:bodyPr/>
        <a:lstStyle/>
        <a:p>
          <a:endParaRPr lang="en-US"/>
        </a:p>
      </dgm:t>
    </dgm:pt>
    <dgm:pt modelId="{897E6F11-3354-4178-A518-91E680E3EEF9}" type="pres">
      <dgm:prSet presAssocID="{A16C758D-880F-486D-8D6D-AAF9CDF9F905}" presName="accent_1" presStyleCnt="0"/>
      <dgm:spPr/>
    </dgm:pt>
    <dgm:pt modelId="{1A4BFE48-246D-436E-8CA8-1A75BC33EDDD}" type="pres">
      <dgm:prSet presAssocID="{A16C758D-880F-486D-8D6D-AAF9CDF9F905}" presName="accentRepeatNode" presStyleLbl="solidFgAcc1" presStyleIdx="0" presStyleCnt="4"/>
      <dgm:spPr/>
    </dgm:pt>
    <dgm:pt modelId="{9470B567-443A-4FB1-AC44-15F98A477709}" type="pres">
      <dgm:prSet presAssocID="{60559684-4995-408D-90E4-B42EB01E4666}" presName="text_2" presStyleLbl="node1" presStyleIdx="1" presStyleCnt="4">
        <dgm:presLayoutVars>
          <dgm:bulletEnabled val="1"/>
        </dgm:presLayoutVars>
      </dgm:prSet>
      <dgm:spPr/>
      <dgm:t>
        <a:bodyPr/>
        <a:lstStyle/>
        <a:p>
          <a:endParaRPr lang="en-US"/>
        </a:p>
      </dgm:t>
    </dgm:pt>
    <dgm:pt modelId="{2E051144-AACF-4781-A1BC-A23637805E76}" type="pres">
      <dgm:prSet presAssocID="{60559684-4995-408D-90E4-B42EB01E4666}" presName="accent_2" presStyleCnt="0"/>
      <dgm:spPr/>
    </dgm:pt>
    <dgm:pt modelId="{C2033FBF-D89E-4372-9FA8-CCB1B32D7DE1}" type="pres">
      <dgm:prSet presAssocID="{60559684-4995-408D-90E4-B42EB01E4666}" presName="accentRepeatNode" presStyleLbl="solidFgAcc1" presStyleIdx="1" presStyleCnt="4"/>
      <dgm:spPr/>
    </dgm:pt>
    <dgm:pt modelId="{85019F93-68D0-4EDC-8CAC-7411FCA44C75}" type="pres">
      <dgm:prSet presAssocID="{63491BE7-ADCD-46D1-8819-C7A155369921}" presName="text_3" presStyleLbl="node1" presStyleIdx="2" presStyleCnt="4">
        <dgm:presLayoutVars>
          <dgm:bulletEnabled val="1"/>
        </dgm:presLayoutVars>
      </dgm:prSet>
      <dgm:spPr/>
      <dgm:t>
        <a:bodyPr/>
        <a:lstStyle/>
        <a:p>
          <a:endParaRPr lang="en-US"/>
        </a:p>
      </dgm:t>
    </dgm:pt>
    <dgm:pt modelId="{2620FDE2-AE0E-4F2C-8E0F-58A5D0D627E6}" type="pres">
      <dgm:prSet presAssocID="{63491BE7-ADCD-46D1-8819-C7A155369921}" presName="accent_3" presStyleCnt="0"/>
      <dgm:spPr/>
    </dgm:pt>
    <dgm:pt modelId="{D2B889F4-E54D-48A4-B06D-3D1E99C03BF7}" type="pres">
      <dgm:prSet presAssocID="{63491BE7-ADCD-46D1-8819-C7A155369921}" presName="accentRepeatNode" presStyleLbl="solidFgAcc1" presStyleIdx="2" presStyleCnt="4"/>
      <dgm:spPr/>
    </dgm:pt>
    <dgm:pt modelId="{5EE4B406-3C64-460C-9D6F-610C5849BBEC}" type="pres">
      <dgm:prSet presAssocID="{72CF4BB7-14FB-4646-9799-CAA2703540A8}" presName="text_4" presStyleLbl="node1" presStyleIdx="3" presStyleCnt="4">
        <dgm:presLayoutVars>
          <dgm:bulletEnabled val="1"/>
        </dgm:presLayoutVars>
      </dgm:prSet>
      <dgm:spPr/>
      <dgm:t>
        <a:bodyPr/>
        <a:lstStyle/>
        <a:p>
          <a:endParaRPr lang="en-US"/>
        </a:p>
      </dgm:t>
    </dgm:pt>
    <dgm:pt modelId="{459D248C-A3CE-40BE-8650-357BFD06B034}" type="pres">
      <dgm:prSet presAssocID="{72CF4BB7-14FB-4646-9799-CAA2703540A8}" presName="accent_4" presStyleCnt="0"/>
      <dgm:spPr/>
    </dgm:pt>
    <dgm:pt modelId="{879172E6-B751-4822-852C-BD610A0A3474}" type="pres">
      <dgm:prSet presAssocID="{72CF4BB7-14FB-4646-9799-CAA2703540A8}" presName="accentRepeatNode" presStyleLbl="solidFgAcc1" presStyleIdx="3" presStyleCnt="4"/>
      <dgm:spPr/>
    </dgm:pt>
  </dgm:ptLst>
  <dgm:cxnLst>
    <dgm:cxn modelId="{469026BE-9F22-441C-9F31-FEB7C55BE537}" type="presOf" srcId="{60559684-4995-408D-90E4-B42EB01E4666}" destId="{9470B567-443A-4FB1-AC44-15F98A477709}" srcOrd="0" destOrd="0" presId="urn:microsoft.com/office/officeart/2008/layout/VerticalCurvedList"/>
    <dgm:cxn modelId="{B84254DB-6B86-4E3A-AFF0-03464B9D89A2}" type="presOf" srcId="{F02ADDD9-96FC-4CBE-B6FA-949718D654E1}" destId="{6C781710-D02A-4468-80B9-79269C9BCF5C}" srcOrd="0" destOrd="0" presId="urn:microsoft.com/office/officeart/2008/layout/VerticalCurvedList"/>
    <dgm:cxn modelId="{759C0E01-39A1-4740-8381-CE964EE67A49}" srcId="{DAA8D05B-F822-4C0E-AD6F-F125FC96F19D}" destId="{72CF4BB7-14FB-4646-9799-CAA2703540A8}" srcOrd="3" destOrd="0" parTransId="{56A71D8C-0BB5-4940-BBDD-961E0BFD7412}" sibTransId="{AA87DE9D-5B5B-4C19-BCB0-C3720A93FBED}"/>
    <dgm:cxn modelId="{E7C463F0-F562-4C04-80D5-15DDC844F646}" srcId="{DAA8D05B-F822-4C0E-AD6F-F125FC96F19D}" destId="{A16C758D-880F-486D-8D6D-AAF9CDF9F905}" srcOrd="0" destOrd="0" parTransId="{B9070D7D-7A03-4D71-989D-EEF12E96F038}" sibTransId="{F02ADDD9-96FC-4CBE-B6FA-949718D654E1}"/>
    <dgm:cxn modelId="{64B95EE8-3750-4F2B-AB70-34E918C65ED8}" srcId="{DAA8D05B-F822-4C0E-AD6F-F125FC96F19D}" destId="{60559684-4995-408D-90E4-B42EB01E4666}" srcOrd="1" destOrd="0" parTransId="{D3305FA4-FE76-40AD-9E6F-7C44F1ACA285}" sibTransId="{96A01A0F-D0D1-491B-B2A0-EC7A5B8404A0}"/>
    <dgm:cxn modelId="{3DE3236C-B9EB-4EDB-9C2D-F87296B56A85}" type="presOf" srcId="{A16C758D-880F-486D-8D6D-AAF9CDF9F905}" destId="{FBB82AD5-A41D-4E3B-9DB6-0220C44D0731}" srcOrd="0" destOrd="0" presId="urn:microsoft.com/office/officeart/2008/layout/VerticalCurvedList"/>
    <dgm:cxn modelId="{F99D502F-D1E8-42F7-BF76-27396A7C778D}" srcId="{DAA8D05B-F822-4C0E-AD6F-F125FC96F19D}" destId="{63491BE7-ADCD-46D1-8819-C7A155369921}" srcOrd="2" destOrd="0" parTransId="{040542EF-6C36-4A06-AF28-B6528E64ECA6}" sibTransId="{2EC8C52B-00F5-49E2-9270-A43F136CF5ED}"/>
    <dgm:cxn modelId="{3D1C0679-9C55-4215-A5F7-20FFDBBD0B74}" type="presOf" srcId="{63491BE7-ADCD-46D1-8819-C7A155369921}" destId="{85019F93-68D0-4EDC-8CAC-7411FCA44C75}" srcOrd="0" destOrd="0" presId="urn:microsoft.com/office/officeart/2008/layout/VerticalCurvedList"/>
    <dgm:cxn modelId="{3662037C-0C51-4CBA-BEFF-3FF1FF9652D0}" type="presOf" srcId="{72CF4BB7-14FB-4646-9799-CAA2703540A8}" destId="{5EE4B406-3C64-460C-9D6F-610C5849BBEC}" srcOrd="0" destOrd="0" presId="urn:microsoft.com/office/officeart/2008/layout/VerticalCurvedList"/>
    <dgm:cxn modelId="{5C9B47AB-1969-4E60-8EB8-8780E6F20A64}" type="presOf" srcId="{DAA8D05B-F822-4C0E-AD6F-F125FC96F19D}" destId="{64FEA03E-7601-4AE7-9537-8A4E7A8F7D32}" srcOrd="0" destOrd="0" presId="urn:microsoft.com/office/officeart/2008/layout/VerticalCurvedList"/>
    <dgm:cxn modelId="{4D0746CE-7DA5-4085-B423-31F8C799AB6B}" type="presParOf" srcId="{64FEA03E-7601-4AE7-9537-8A4E7A8F7D32}" destId="{D3472FA5-58EE-4A97-AA72-906E17B6AF5E}" srcOrd="0" destOrd="0" presId="urn:microsoft.com/office/officeart/2008/layout/VerticalCurvedList"/>
    <dgm:cxn modelId="{77472650-F701-49BF-8E28-D8F9C42336EB}" type="presParOf" srcId="{D3472FA5-58EE-4A97-AA72-906E17B6AF5E}" destId="{96882C6B-7109-46D9-BF9C-656C94BE7490}" srcOrd="0" destOrd="0" presId="urn:microsoft.com/office/officeart/2008/layout/VerticalCurvedList"/>
    <dgm:cxn modelId="{85892583-5D9C-4344-834E-9CD0A8D37889}" type="presParOf" srcId="{96882C6B-7109-46D9-BF9C-656C94BE7490}" destId="{7BB023F0-4DA7-4C46-8E10-12D71FBA0AE3}" srcOrd="0" destOrd="0" presId="urn:microsoft.com/office/officeart/2008/layout/VerticalCurvedList"/>
    <dgm:cxn modelId="{4126A4DC-2EEC-4BA3-BB40-B7F75B88B3F2}" type="presParOf" srcId="{96882C6B-7109-46D9-BF9C-656C94BE7490}" destId="{6C781710-D02A-4468-80B9-79269C9BCF5C}" srcOrd="1" destOrd="0" presId="urn:microsoft.com/office/officeart/2008/layout/VerticalCurvedList"/>
    <dgm:cxn modelId="{C17A3605-41E1-41CF-AB4E-3D195EE5BF76}" type="presParOf" srcId="{96882C6B-7109-46D9-BF9C-656C94BE7490}" destId="{7559B9BF-5CFA-450E-8CEC-5CFA3A43B049}" srcOrd="2" destOrd="0" presId="urn:microsoft.com/office/officeart/2008/layout/VerticalCurvedList"/>
    <dgm:cxn modelId="{5E353E83-00F3-430A-94A5-728B714C5BB2}" type="presParOf" srcId="{96882C6B-7109-46D9-BF9C-656C94BE7490}" destId="{FBA32543-6F8E-4A92-946D-F8D51B593882}" srcOrd="3" destOrd="0" presId="urn:microsoft.com/office/officeart/2008/layout/VerticalCurvedList"/>
    <dgm:cxn modelId="{0CD5456D-45A0-4E3C-83D9-926160D758CA}" type="presParOf" srcId="{D3472FA5-58EE-4A97-AA72-906E17B6AF5E}" destId="{FBB82AD5-A41D-4E3B-9DB6-0220C44D0731}" srcOrd="1" destOrd="0" presId="urn:microsoft.com/office/officeart/2008/layout/VerticalCurvedList"/>
    <dgm:cxn modelId="{53D49ECC-A22C-437C-B3B6-8F9D3BB647E8}" type="presParOf" srcId="{D3472FA5-58EE-4A97-AA72-906E17B6AF5E}" destId="{897E6F11-3354-4178-A518-91E680E3EEF9}" srcOrd="2" destOrd="0" presId="urn:microsoft.com/office/officeart/2008/layout/VerticalCurvedList"/>
    <dgm:cxn modelId="{EC2CD46B-DF38-4C60-B20E-EC86FB01E3FD}" type="presParOf" srcId="{897E6F11-3354-4178-A518-91E680E3EEF9}" destId="{1A4BFE48-246D-436E-8CA8-1A75BC33EDDD}" srcOrd="0" destOrd="0" presId="urn:microsoft.com/office/officeart/2008/layout/VerticalCurvedList"/>
    <dgm:cxn modelId="{1C6C4E57-0C88-4EFF-B8D3-982657E4787B}" type="presParOf" srcId="{D3472FA5-58EE-4A97-AA72-906E17B6AF5E}" destId="{9470B567-443A-4FB1-AC44-15F98A477709}" srcOrd="3" destOrd="0" presId="urn:microsoft.com/office/officeart/2008/layout/VerticalCurvedList"/>
    <dgm:cxn modelId="{FE9D6564-8637-4544-A750-0C6E8D46B517}" type="presParOf" srcId="{D3472FA5-58EE-4A97-AA72-906E17B6AF5E}" destId="{2E051144-AACF-4781-A1BC-A23637805E76}" srcOrd="4" destOrd="0" presId="urn:microsoft.com/office/officeart/2008/layout/VerticalCurvedList"/>
    <dgm:cxn modelId="{B8C716F9-91BE-4ADF-94C9-000B0D169C2E}" type="presParOf" srcId="{2E051144-AACF-4781-A1BC-A23637805E76}" destId="{C2033FBF-D89E-4372-9FA8-CCB1B32D7DE1}" srcOrd="0" destOrd="0" presId="urn:microsoft.com/office/officeart/2008/layout/VerticalCurvedList"/>
    <dgm:cxn modelId="{1DCAFE4D-93ED-441B-AE86-C9A4C29BAD0B}" type="presParOf" srcId="{D3472FA5-58EE-4A97-AA72-906E17B6AF5E}" destId="{85019F93-68D0-4EDC-8CAC-7411FCA44C75}" srcOrd="5" destOrd="0" presId="urn:microsoft.com/office/officeart/2008/layout/VerticalCurvedList"/>
    <dgm:cxn modelId="{32F5AECE-41E1-4DB9-9136-C9B1C6B55661}" type="presParOf" srcId="{D3472FA5-58EE-4A97-AA72-906E17B6AF5E}" destId="{2620FDE2-AE0E-4F2C-8E0F-58A5D0D627E6}" srcOrd="6" destOrd="0" presId="urn:microsoft.com/office/officeart/2008/layout/VerticalCurvedList"/>
    <dgm:cxn modelId="{89FAA7C7-11A4-42C1-AD48-D432FC387EB7}" type="presParOf" srcId="{2620FDE2-AE0E-4F2C-8E0F-58A5D0D627E6}" destId="{D2B889F4-E54D-48A4-B06D-3D1E99C03BF7}" srcOrd="0" destOrd="0" presId="urn:microsoft.com/office/officeart/2008/layout/VerticalCurvedList"/>
    <dgm:cxn modelId="{3F968D3D-44FC-4F63-8A11-5421E4E09E06}" type="presParOf" srcId="{D3472FA5-58EE-4A97-AA72-906E17B6AF5E}" destId="{5EE4B406-3C64-460C-9D6F-610C5849BBEC}" srcOrd="7" destOrd="0" presId="urn:microsoft.com/office/officeart/2008/layout/VerticalCurvedList"/>
    <dgm:cxn modelId="{132D6CE7-31E3-4AA7-B230-F5F2D9ADEC79}" type="presParOf" srcId="{D3472FA5-58EE-4A97-AA72-906E17B6AF5E}" destId="{459D248C-A3CE-40BE-8650-357BFD06B034}" srcOrd="8" destOrd="0" presId="urn:microsoft.com/office/officeart/2008/layout/VerticalCurvedList"/>
    <dgm:cxn modelId="{EA1A0E61-1B35-446A-A5AD-8BB5D831FC39}" type="presParOf" srcId="{459D248C-A3CE-40BE-8650-357BFD06B034}" destId="{879172E6-B751-4822-852C-BD610A0A34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Explain the concept of directories and files.</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92051EC8-D09E-446E-9EE0-D8271A7ED34C}">
      <dgm:prSet custT="1"/>
      <dgm:spPr/>
      <dgm:t>
        <a:bodyPr/>
        <a:lstStyle/>
        <a:p>
          <a:r>
            <a:rPr lang="en-IN" sz="2000" smtClean="0">
              <a:latin typeface="Times New Roman" panose="02020603050405020304" pitchFamily="18" charset="0"/>
              <a:cs typeface="Times New Roman" panose="02020603050405020304" pitchFamily="18" charset="0"/>
            </a:rPr>
            <a:t>Explain the directory structures, absolute and relative path.</a:t>
          </a:r>
          <a:endParaRPr lang="en-IN" sz="2000" dirty="0">
            <a:latin typeface="Times New Roman" panose="02020603050405020304" pitchFamily="18" charset="0"/>
            <a:cs typeface="Times New Roman" panose="02020603050405020304" pitchFamily="18" charset="0"/>
          </a:endParaRPr>
        </a:p>
      </dgm:t>
    </dgm:pt>
    <dgm:pt modelId="{F90EC275-FA44-45B1-9556-8FBF0D52CE64}" type="parTrans" cxnId="{505532B0-2946-4B5F-BA2D-4D37A2195783}">
      <dgm:prSet/>
      <dgm:spPr/>
      <dgm:t>
        <a:bodyPr/>
        <a:lstStyle/>
        <a:p>
          <a:endParaRPr lang="en-US" sz="2000"/>
        </a:p>
      </dgm:t>
    </dgm:pt>
    <dgm:pt modelId="{3987369B-0816-4160-80CA-F01C13CDC62F}" type="sibTrans" cxnId="{505532B0-2946-4B5F-BA2D-4D37A2195783}">
      <dgm:prSet/>
      <dgm:spPr/>
      <dgm:t>
        <a:bodyPr/>
        <a:lstStyle/>
        <a:p>
          <a:endParaRPr lang="en-US" sz="2000"/>
        </a:p>
      </dgm:t>
    </dgm:pt>
    <dgm:pt modelId="{B52EE4DB-D3EC-4D59-A663-87544E22E55C}">
      <dgm:prSet custT="1"/>
      <dgm:spPr/>
      <dgm:t>
        <a:bodyPr/>
        <a:lstStyle/>
        <a:p>
          <a:r>
            <a:rPr lang="en-IN" sz="2000" smtClean="0">
              <a:latin typeface="Times New Roman" panose="02020603050405020304" pitchFamily="18" charset="0"/>
              <a:cs typeface="Times New Roman" panose="02020603050405020304" pitchFamily="18" charset="0"/>
            </a:rPr>
            <a:t>Describe how to create, remove directory, changing directory path, etc.</a:t>
          </a:r>
          <a:endParaRPr lang="en-IN" sz="2000" dirty="0">
            <a:latin typeface="Times New Roman" panose="02020603050405020304" pitchFamily="18" charset="0"/>
            <a:cs typeface="Times New Roman" panose="02020603050405020304" pitchFamily="18" charset="0"/>
          </a:endParaRPr>
        </a:p>
      </dgm:t>
    </dgm:pt>
    <dgm:pt modelId="{D5D6DD01-D490-4151-8DFE-E7EB5AE48DF8}" type="parTrans" cxnId="{EBB9D6A1-93EB-45D8-8071-EC489218087F}">
      <dgm:prSet/>
      <dgm:spPr/>
      <dgm:t>
        <a:bodyPr/>
        <a:lstStyle/>
        <a:p>
          <a:endParaRPr lang="en-US" sz="2000"/>
        </a:p>
      </dgm:t>
    </dgm:pt>
    <dgm:pt modelId="{795D72D3-ED0D-42ED-A6B4-004E86E9C301}" type="sibTrans" cxnId="{EBB9D6A1-93EB-45D8-8071-EC489218087F}">
      <dgm:prSet/>
      <dgm:spPr/>
      <dgm:t>
        <a:bodyPr/>
        <a:lstStyle/>
        <a:p>
          <a:endParaRPr lang="en-US" sz="2000"/>
        </a:p>
      </dgm:t>
    </dgm:pt>
    <dgm:pt modelId="{EB62E626-D327-49D2-9F2C-70EA5024B18E}">
      <dgm:prSet custT="1"/>
      <dgm:spPr/>
      <dgm:t>
        <a:bodyPr/>
        <a:lstStyle/>
        <a:p>
          <a:r>
            <a:rPr lang="en-IN" sz="2000" smtClean="0">
              <a:latin typeface="Times New Roman" panose="02020603050405020304" pitchFamily="18" charset="0"/>
              <a:cs typeface="Times New Roman" panose="02020603050405020304" pitchFamily="18" charset="0"/>
            </a:rPr>
            <a:t>Describe about the file permissions, input – output redirection.</a:t>
          </a:r>
          <a:endParaRPr lang="en-IN" sz="2000" dirty="0" smtClean="0">
            <a:latin typeface="Times New Roman" panose="02020603050405020304" pitchFamily="18" charset="0"/>
            <a:cs typeface="Times New Roman" panose="02020603050405020304" pitchFamily="18" charset="0"/>
          </a:endParaRPr>
        </a:p>
      </dgm:t>
    </dgm:pt>
    <dgm:pt modelId="{9B5FBBF7-5F1E-4BC0-B0CF-E22166951450}" type="parTrans" cxnId="{BFDC2E04-FD7C-48AD-9FD9-4CE0EAFE41AF}">
      <dgm:prSet/>
      <dgm:spPr/>
      <dgm:t>
        <a:bodyPr/>
        <a:lstStyle/>
        <a:p>
          <a:endParaRPr lang="en-US" sz="2000"/>
        </a:p>
      </dgm:t>
    </dgm:pt>
    <dgm:pt modelId="{4B26FDAF-145B-4434-8E3E-0A2394E33C91}" type="sibTrans" cxnId="{BFDC2E04-FD7C-48AD-9FD9-4CE0EAFE41AF}">
      <dgm:prSet/>
      <dgm:spPr/>
      <dgm:t>
        <a:bodyPr/>
        <a:lstStyle/>
        <a:p>
          <a:endParaRPr lang="en-US" sz="2000"/>
        </a:p>
      </dgm:t>
    </dgm:pt>
    <dgm:pt modelId="{CB39823B-8CC5-4DD4-9ACF-72CFAB5E81CD}">
      <dgm:prSet custT="1"/>
      <dgm:spPr/>
      <dgm:t>
        <a:bodyPr/>
        <a:lstStyle/>
        <a:p>
          <a:r>
            <a:rPr lang="en-IN" sz="2000" smtClean="0">
              <a:latin typeface="Times New Roman" panose="02020603050405020304" pitchFamily="18" charset="0"/>
              <a:cs typeface="Times New Roman" panose="02020603050405020304" pitchFamily="18" charset="0"/>
            </a:rPr>
            <a:t>Outline </a:t>
          </a:r>
          <a:r>
            <a:rPr lang="en-US" sz="2000" smtClean="0">
              <a:latin typeface="Times New Roman" panose="02020603050405020304" pitchFamily="18" charset="0"/>
              <a:cs typeface="Times New Roman" panose="02020603050405020304" pitchFamily="18" charset="0"/>
            </a:rPr>
            <a:t>about the filters, pipes and system documentation.</a:t>
          </a:r>
          <a:endParaRPr lang="en-US" sz="2000" dirty="0">
            <a:latin typeface="Times New Roman" panose="02020603050405020304" pitchFamily="18" charset="0"/>
            <a:cs typeface="Times New Roman" panose="02020603050405020304" pitchFamily="18" charset="0"/>
          </a:endParaRPr>
        </a:p>
      </dgm:t>
    </dgm:pt>
    <dgm:pt modelId="{36B2A3ED-BE89-46A6-B814-4205229ECFD1}" type="parTrans" cxnId="{D9B01B51-98A9-41A0-B94D-A28F599FC398}">
      <dgm:prSet/>
      <dgm:spPr/>
      <dgm:t>
        <a:bodyPr/>
        <a:lstStyle/>
        <a:p>
          <a:endParaRPr lang="en-US" sz="2000"/>
        </a:p>
      </dgm:t>
    </dgm:pt>
    <dgm:pt modelId="{DEEB99B9-7E7B-4A0C-BF1E-4F0614D74D99}" type="sibTrans" cxnId="{D9B01B51-98A9-41A0-B94D-A28F599FC398}">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09A6547-F644-4DE0-8F40-291D40956F26}" type="pres">
      <dgm:prSet presAssocID="{92051EC8-D09E-446E-9EE0-D8271A7ED34C}" presName="parentText" presStyleLbl="node1" presStyleIdx="1" presStyleCnt="5">
        <dgm:presLayoutVars>
          <dgm:chMax val="0"/>
          <dgm:bulletEnabled val="1"/>
        </dgm:presLayoutVars>
      </dgm:prSet>
      <dgm:spPr/>
      <dgm:t>
        <a:bodyPr/>
        <a:lstStyle/>
        <a:p>
          <a:endParaRPr lang="en-US"/>
        </a:p>
      </dgm:t>
    </dgm:pt>
    <dgm:pt modelId="{90576D5A-1906-43DE-A9B2-8F85D6C739D6}" type="pres">
      <dgm:prSet presAssocID="{3987369B-0816-4160-80CA-F01C13CDC62F}" presName="spacer" presStyleCnt="0"/>
      <dgm:spPr/>
    </dgm:pt>
    <dgm:pt modelId="{32674BFD-5327-4D9F-A178-9741B43C988C}" type="pres">
      <dgm:prSet presAssocID="{B52EE4DB-D3EC-4D59-A663-87544E22E55C}" presName="parentText" presStyleLbl="node1" presStyleIdx="2" presStyleCnt="5">
        <dgm:presLayoutVars>
          <dgm:chMax val="0"/>
          <dgm:bulletEnabled val="1"/>
        </dgm:presLayoutVars>
      </dgm:prSet>
      <dgm:spPr/>
      <dgm:t>
        <a:bodyPr/>
        <a:lstStyle/>
        <a:p>
          <a:endParaRPr lang="en-US"/>
        </a:p>
      </dgm:t>
    </dgm:pt>
    <dgm:pt modelId="{3BCE3BF4-E455-4402-B860-9E7DD440DADB}" type="pres">
      <dgm:prSet presAssocID="{795D72D3-ED0D-42ED-A6B4-004E86E9C301}" presName="spacer" presStyleCnt="0"/>
      <dgm:spPr/>
    </dgm:pt>
    <dgm:pt modelId="{CB6B5CA9-7A2C-4EAD-8F7D-FA273E35B5BE}" type="pres">
      <dgm:prSet presAssocID="{EB62E626-D327-49D2-9F2C-70EA5024B18E}" presName="parentText" presStyleLbl="node1" presStyleIdx="3" presStyleCnt="5">
        <dgm:presLayoutVars>
          <dgm:chMax val="0"/>
          <dgm:bulletEnabled val="1"/>
        </dgm:presLayoutVars>
      </dgm:prSet>
      <dgm:spPr/>
      <dgm:t>
        <a:bodyPr/>
        <a:lstStyle/>
        <a:p>
          <a:endParaRPr lang="en-US"/>
        </a:p>
      </dgm:t>
    </dgm:pt>
    <dgm:pt modelId="{C96D93AB-51AD-4E9E-B2BC-CEFB2FFAC8FD}" type="pres">
      <dgm:prSet presAssocID="{4B26FDAF-145B-4434-8E3E-0A2394E33C91}" presName="spacer" presStyleCnt="0"/>
      <dgm:spPr/>
    </dgm:pt>
    <dgm:pt modelId="{C6EF56EA-2A4D-4426-B806-A2A591D7B3E7}" type="pres">
      <dgm:prSet presAssocID="{CB39823B-8CC5-4DD4-9ACF-72CFAB5E81CD}" presName="parentText" presStyleLbl="node1" presStyleIdx="4" presStyleCnt="5">
        <dgm:presLayoutVars>
          <dgm:chMax val="0"/>
          <dgm:bulletEnabled val="1"/>
        </dgm:presLayoutVars>
      </dgm:prSet>
      <dgm:spPr/>
      <dgm:t>
        <a:bodyPr/>
        <a:lstStyle/>
        <a:p>
          <a:endParaRPr lang="en-US"/>
        </a:p>
      </dgm:t>
    </dgm:pt>
  </dgm:ptLst>
  <dgm:cxnLst>
    <dgm:cxn modelId="{EBB9D6A1-93EB-45D8-8071-EC489218087F}" srcId="{E86908A6-75AE-49E6-9B5D-4D821BDFA689}" destId="{B52EE4DB-D3EC-4D59-A663-87544E22E55C}" srcOrd="2" destOrd="0" parTransId="{D5D6DD01-D490-4151-8DFE-E7EB5AE48DF8}" sibTransId="{795D72D3-ED0D-42ED-A6B4-004E86E9C301}"/>
    <dgm:cxn modelId="{DF68B5A0-7F5D-417E-8AD5-FDF2A3F63AA3}" type="presOf" srcId="{EB62E626-D327-49D2-9F2C-70EA5024B18E}" destId="{CB6B5CA9-7A2C-4EAD-8F7D-FA273E35B5BE}" srcOrd="0" destOrd="0" presId="urn:microsoft.com/office/officeart/2005/8/layout/vList2"/>
    <dgm:cxn modelId="{FE60305C-3C2D-4229-81C4-363B1726A101}" type="presOf" srcId="{92051EC8-D09E-446E-9EE0-D8271A7ED34C}" destId="{D09A6547-F644-4DE0-8F40-291D40956F26}" srcOrd="0" destOrd="0" presId="urn:microsoft.com/office/officeart/2005/8/layout/vList2"/>
    <dgm:cxn modelId="{FFF92F03-6AFC-4A0A-9954-F788457AF64C}" type="presOf" srcId="{CB39823B-8CC5-4DD4-9ACF-72CFAB5E81CD}" destId="{C6EF56EA-2A4D-4426-B806-A2A591D7B3E7}" srcOrd="0" destOrd="0" presId="urn:microsoft.com/office/officeart/2005/8/layout/vList2"/>
    <dgm:cxn modelId="{D9B01B51-98A9-41A0-B94D-A28F599FC398}" srcId="{E86908A6-75AE-49E6-9B5D-4D821BDFA689}" destId="{CB39823B-8CC5-4DD4-9ACF-72CFAB5E81CD}" srcOrd="4" destOrd="0" parTransId="{36B2A3ED-BE89-46A6-B814-4205229ECFD1}" sibTransId="{DEEB99B9-7E7B-4A0C-BF1E-4F0614D74D99}"/>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9372E689-DAE5-4F16-8CFA-C4B64711388E}" type="presOf" srcId="{B52EE4DB-D3EC-4D59-A663-87544E22E55C}" destId="{32674BFD-5327-4D9F-A178-9741B43C988C}" srcOrd="0" destOrd="0" presId="urn:microsoft.com/office/officeart/2005/8/layout/vList2"/>
    <dgm:cxn modelId="{505532B0-2946-4B5F-BA2D-4D37A2195783}" srcId="{E86908A6-75AE-49E6-9B5D-4D821BDFA689}" destId="{92051EC8-D09E-446E-9EE0-D8271A7ED34C}" srcOrd="1" destOrd="0" parTransId="{F90EC275-FA44-45B1-9556-8FBF0D52CE64}" sibTransId="{3987369B-0816-4160-80CA-F01C13CDC62F}"/>
    <dgm:cxn modelId="{BFDC2E04-FD7C-48AD-9FD9-4CE0EAFE41AF}" srcId="{E86908A6-75AE-49E6-9B5D-4D821BDFA689}" destId="{EB62E626-D327-49D2-9F2C-70EA5024B18E}" srcOrd="3" destOrd="0" parTransId="{9B5FBBF7-5F1E-4BC0-B0CF-E22166951450}" sibTransId="{4B26FDAF-145B-4434-8E3E-0A2394E33C91}"/>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DC5841D6-20FB-4598-A260-228C4BCBFC21}" type="presParOf" srcId="{CA0C0EDD-E2B9-4C3B-ADF4-ED39EB73D080}" destId="{D09A6547-F644-4DE0-8F40-291D40956F26}" srcOrd="2" destOrd="0" presId="urn:microsoft.com/office/officeart/2005/8/layout/vList2"/>
    <dgm:cxn modelId="{05648DB4-BA60-44E6-BF60-96A642445186}" type="presParOf" srcId="{CA0C0EDD-E2B9-4C3B-ADF4-ED39EB73D080}" destId="{90576D5A-1906-43DE-A9B2-8F85D6C739D6}" srcOrd="3" destOrd="0" presId="urn:microsoft.com/office/officeart/2005/8/layout/vList2"/>
    <dgm:cxn modelId="{D0F741EB-87A7-492F-8FBE-194FE42380E9}" type="presParOf" srcId="{CA0C0EDD-E2B9-4C3B-ADF4-ED39EB73D080}" destId="{32674BFD-5327-4D9F-A178-9741B43C988C}" srcOrd="4" destOrd="0" presId="urn:microsoft.com/office/officeart/2005/8/layout/vList2"/>
    <dgm:cxn modelId="{6EBCC9A2-D6E2-42DB-9786-675410607E02}" type="presParOf" srcId="{CA0C0EDD-E2B9-4C3B-ADF4-ED39EB73D080}" destId="{3BCE3BF4-E455-4402-B860-9E7DD440DADB}" srcOrd="5" destOrd="0" presId="urn:microsoft.com/office/officeart/2005/8/layout/vList2"/>
    <dgm:cxn modelId="{BCACD0DC-37BA-4E1D-A10E-AFB77B74C7A6}" type="presParOf" srcId="{CA0C0EDD-E2B9-4C3B-ADF4-ED39EB73D080}" destId="{CB6B5CA9-7A2C-4EAD-8F7D-FA273E35B5BE}" srcOrd="6" destOrd="0" presId="urn:microsoft.com/office/officeart/2005/8/layout/vList2"/>
    <dgm:cxn modelId="{192FADF7-F673-47C9-8C32-4180A4921160}" type="presParOf" srcId="{CA0C0EDD-E2B9-4C3B-ADF4-ED39EB73D080}" destId="{C96D93AB-51AD-4E9E-B2BC-CEFB2FFAC8FD}" srcOrd="7" destOrd="0" presId="urn:microsoft.com/office/officeart/2005/8/layout/vList2"/>
    <dgm:cxn modelId="{980B62E0-A92F-48D9-A17B-303F3A77D87D}" type="presParOf" srcId="{CA0C0EDD-E2B9-4C3B-ADF4-ED39EB73D080}" destId="{C6EF56EA-2A4D-4426-B806-A2A591D7B3E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F4E9803A-73EA-4AEB-9A36-3964FD77255C}">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062C28AD-1FE7-4154-AB96-3DBCA7F454C3}" type="parTrans" cxnId="{72D32339-CA0B-4666-B2A0-54AAEC4B70EC}">
      <dgm:prSet/>
      <dgm:spPr/>
      <dgm:t>
        <a:bodyPr/>
        <a:lstStyle/>
        <a:p>
          <a:pPr algn="ctr"/>
          <a:endParaRPr lang="en-US"/>
        </a:p>
      </dgm:t>
    </dgm:pt>
    <dgm:pt modelId="{E302D1F2-FE07-4633-9D31-A20225948818}" type="sibTrans" cxnId="{72D32339-CA0B-4666-B2A0-54AAEC4B70EC}">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5">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5">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5">
        <dgm:presLayoutVars>
          <dgm:chMax val="0"/>
          <dgm:bulletEnabled val="1"/>
        </dgm:presLayoutVars>
      </dgm:prSet>
      <dgm:spPr/>
      <dgm:t>
        <a:bodyPr/>
        <a:lstStyle/>
        <a:p>
          <a:endParaRPr lang="en-US"/>
        </a:p>
      </dgm:t>
    </dgm:pt>
    <dgm:pt modelId="{BF13CB76-92CB-419D-A11C-3A8D64A1671D}" type="pres">
      <dgm:prSet presAssocID="{C02B89DD-9E97-437F-8B5E-256C36FE85AE}" presName="spacer" presStyleCnt="0"/>
      <dgm:spPr/>
    </dgm:pt>
    <dgm:pt modelId="{9B5B8C99-529D-45FB-823E-B36FE9FBDB88}" type="pres">
      <dgm:prSet presAssocID="{F4E9803A-73EA-4AEB-9A36-3964FD77255C}" presName="parentText" presStyleLbl="node1" presStyleIdx="4" presStyleCnt="5">
        <dgm:presLayoutVars>
          <dgm:chMax val="0"/>
          <dgm:bulletEnabled val="1"/>
        </dgm:presLayoutVars>
      </dgm:prSet>
      <dgm:spPr/>
      <dgm:t>
        <a:bodyPr/>
        <a:lstStyle/>
        <a:p>
          <a:endParaRPr lang="en-US"/>
        </a:p>
      </dgm:t>
    </dgm:pt>
  </dgm:ptLst>
  <dgm:cxnLst>
    <dgm:cxn modelId="{72D32339-CA0B-4666-B2A0-54AAEC4B70EC}" srcId="{E86908A6-75AE-49E6-9B5D-4D821BDFA689}" destId="{F4E9803A-73EA-4AEB-9A36-3964FD77255C}" srcOrd="4" destOrd="0" parTransId="{062C28AD-1FE7-4154-AB96-3DBCA7F454C3}" sibTransId="{E302D1F2-FE07-4633-9D31-A20225948818}"/>
    <dgm:cxn modelId="{C5A71940-DB6F-4664-AFFE-5B779D12B8B6}" type="presOf" srcId="{F4E9803A-73EA-4AEB-9A36-3964FD77255C}" destId="{9B5B8C99-529D-45FB-823E-B36FE9FBDB88}" srcOrd="0" destOrd="0" presId="urn:microsoft.com/office/officeart/2005/8/layout/vList2"/>
    <dgm:cxn modelId="{DF6D5219-9897-45E9-9F10-A9F34364C9E3}" type="presOf" srcId="{82F54D5F-6A37-4327-84F9-F2B72C100B66}" destId="{06845FDC-15E5-449E-82AE-AB1137DE7F29}" srcOrd="0" destOrd="0" presId="urn:microsoft.com/office/officeart/2005/8/layout/vList2"/>
    <dgm:cxn modelId="{D6A296E1-A7AA-4ABF-B0FE-0BA409B96B59}" type="presOf" srcId="{48D7277B-838A-4F49-8659-C06B031B22A0}" destId="{DC1F7107-5224-4D44-AEA4-9B4DE74850D9}"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0F3B6CD4-3269-4000-882B-EB7CA96FE9B2}" type="presOf" srcId="{7B25AEC0-E4A6-4618-83DA-EDC197CF8D93}" destId="{20C26BE7-50DA-4254-B3AB-CA85D6C8DBC7}"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1832E464-1F10-4E26-87EE-5A33E628BC40}" srcId="{E86908A6-75AE-49E6-9B5D-4D821BDFA689}" destId="{48D7277B-838A-4F49-8659-C06B031B22A0}" srcOrd="1" destOrd="0" parTransId="{89663077-39E8-416D-81B5-7FB696FF9592}" sibTransId="{CCE370F2-E9D3-470F-9FCB-FDCE4CAFAE55}"/>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 modelId="{75388013-F9B3-42EF-8914-E2785845CD2E}" type="presParOf" srcId="{CA0C0EDD-E2B9-4C3B-ADF4-ED39EB73D080}" destId="{BF13CB76-92CB-419D-A11C-3A8D64A1671D}" srcOrd="7" destOrd="0" presId="urn:microsoft.com/office/officeart/2005/8/layout/vList2"/>
    <dgm:cxn modelId="{8788F8F7-3219-4968-B6DB-610F3ABFD6AE}" type="presParOf" srcId="{CA0C0EDD-E2B9-4C3B-ADF4-ED39EB73D080}" destId="{9B5B8C99-529D-45FB-823E-B36FE9FBDB88}"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About the concept of directories and files. </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1208368D-7862-4AA5-B106-F6913DB4F61B}">
      <dgm:prSet custT="1"/>
      <dgm:spPr/>
      <dgm:t>
        <a:bodyPr/>
        <a:lstStyle/>
        <a:p>
          <a:r>
            <a:rPr lang="en-IN" sz="2000" dirty="0" smtClean="0">
              <a:latin typeface="Times New Roman" panose="02020603050405020304" pitchFamily="18" charset="0"/>
              <a:cs typeface="Times New Roman" panose="02020603050405020304" pitchFamily="18" charset="0"/>
            </a:rPr>
            <a:t>The directory structures, absolute and relative path.</a:t>
          </a:r>
        </a:p>
      </dgm:t>
    </dgm:pt>
    <dgm:pt modelId="{467AA572-C91A-4194-9EE2-76498D79E63B}" type="parTrans" cxnId="{93381BDF-5632-4B73-BA9A-FCAD6A26F502}">
      <dgm:prSet/>
      <dgm:spPr/>
      <dgm:t>
        <a:bodyPr/>
        <a:lstStyle/>
        <a:p>
          <a:endParaRPr lang="en-US" sz="2000"/>
        </a:p>
      </dgm:t>
    </dgm:pt>
    <dgm:pt modelId="{019E9A48-96E6-4C33-B363-E25357AA12B1}" type="sibTrans" cxnId="{93381BDF-5632-4B73-BA9A-FCAD6A26F502}">
      <dgm:prSet/>
      <dgm:spPr/>
      <dgm:t>
        <a:bodyPr/>
        <a:lstStyle/>
        <a:p>
          <a:endParaRPr lang="en-US" sz="2000"/>
        </a:p>
      </dgm:t>
    </dgm:pt>
    <dgm:pt modelId="{D56325A0-FE4C-46A8-B886-E08A190177F7}">
      <dgm:prSet custT="1"/>
      <dgm:spPr/>
      <dgm:t>
        <a:bodyPr/>
        <a:lstStyle/>
        <a:p>
          <a:r>
            <a:rPr lang="en-US" sz="2000" dirty="0" smtClean="0">
              <a:latin typeface="Times New Roman" panose="02020603050405020304" pitchFamily="18" charset="0"/>
              <a:cs typeface="Times New Roman" panose="02020603050405020304" pitchFamily="18" charset="0"/>
            </a:rPr>
            <a:t>To create, remove directory, changing directory path, etc.</a:t>
          </a:r>
          <a:endParaRPr lang="en-US" sz="2000" dirty="0">
            <a:latin typeface="Times New Roman" panose="02020603050405020304" pitchFamily="18" charset="0"/>
            <a:cs typeface="Times New Roman" panose="02020603050405020304" pitchFamily="18" charset="0"/>
          </a:endParaRPr>
        </a:p>
      </dgm:t>
    </dgm:pt>
    <dgm:pt modelId="{857D061B-D434-492F-9AE3-9FC351EBE0B4}" type="parTrans" cxnId="{5D333EB0-3CF8-4F39-BA4F-8620546C8356}">
      <dgm:prSet/>
      <dgm:spPr/>
      <dgm:t>
        <a:bodyPr/>
        <a:lstStyle/>
        <a:p>
          <a:endParaRPr lang="en-US" sz="2000"/>
        </a:p>
      </dgm:t>
    </dgm:pt>
    <dgm:pt modelId="{0C9B3911-780F-4447-80CA-C17871723EE4}" type="sibTrans" cxnId="{5D333EB0-3CF8-4F39-BA4F-8620546C8356}">
      <dgm:prSet/>
      <dgm:spPr/>
      <dgm:t>
        <a:bodyPr/>
        <a:lstStyle/>
        <a:p>
          <a:endParaRPr lang="en-US" sz="2000"/>
        </a:p>
      </dgm:t>
    </dgm:pt>
    <dgm:pt modelId="{87228229-B5C1-45C5-9669-A3A0390A307C}">
      <dgm:prSet custT="1"/>
      <dgm:spPr/>
      <dgm:t>
        <a:bodyPr/>
        <a:lstStyle/>
        <a:p>
          <a:r>
            <a:rPr lang="en-IN" sz="2000" dirty="0" smtClean="0">
              <a:latin typeface="Times New Roman" panose="02020603050405020304" pitchFamily="18" charset="0"/>
              <a:cs typeface="Times New Roman" panose="02020603050405020304" pitchFamily="18" charset="0"/>
            </a:rPr>
            <a:t>The file permissions, input – output redirection.</a:t>
          </a:r>
          <a:endParaRPr lang="en-IN" sz="2000" dirty="0">
            <a:latin typeface="Times New Roman" panose="02020603050405020304" pitchFamily="18" charset="0"/>
            <a:cs typeface="Times New Roman" panose="02020603050405020304" pitchFamily="18" charset="0"/>
          </a:endParaRPr>
        </a:p>
      </dgm:t>
    </dgm:pt>
    <dgm:pt modelId="{D7A856CA-3BD8-407F-AD25-06D188178CBE}" type="parTrans" cxnId="{B235C6DB-7C6E-432B-99BD-EF10C613F24F}">
      <dgm:prSet/>
      <dgm:spPr/>
      <dgm:t>
        <a:bodyPr/>
        <a:lstStyle/>
        <a:p>
          <a:endParaRPr lang="en-US" sz="2000"/>
        </a:p>
      </dgm:t>
    </dgm:pt>
    <dgm:pt modelId="{A880CDCC-82BC-44D1-8466-13636ED62B09}" type="sibTrans" cxnId="{B235C6DB-7C6E-432B-99BD-EF10C613F24F}">
      <dgm:prSet/>
      <dgm:spPr/>
      <dgm:t>
        <a:bodyPr/>
        <a:lstStyle/>
        <a:p>
          <a:endParaRPr lang="en-US" sz="2000"/>
        </a:p>
      </dgm:t>
    </dgm:pt>
    <dgm:pt modelId="{5E4D5B90-B481-4D77-902B-C5732EFF9E47}">
      <dgm:prSet custT="1"/>
      <dgm:spPr/>
      <dgm:t>
        <a:bodyPr/>
        <a:lstStyle/>
        <a:p>
          <a:r>
            <a:rPr lang="en-US" sz="2000" dirty="0" smtClean="0">
              <a:latin typeface="Times New Roman" panose="02020603050405020304" pitchFamily="18" charset="0"/>
              <a:cs typeface="Times New Roman" panose="02020603050405020304" pitchFamily="18" charset="0"/>
            </a:rPr>
            <a:t>About the filters, pipes and system documentation.</a:t>
          </a:r>
          <a:endParaRPr lang="en-US" sz="2000" dirty="0">
            <a:latin typeface="Times New Roman" panose="02020603050405020304" pitchFamily="18" charset="0"/>
            <a:cs typeface="Times New Roman" panose="02020603050405020304" pitchFamily="18" charset="0"/>
          </a:endParaRPr>
        </a:p>
      </dgm:t>
    </dgm:pt>
    <dgm:pt modelId="{F49F50D1-7879-437B-834C-214A6A7886F5}" type="parTrans" cxnId="{EA025D21-9C0C-47EA-B19C-270CE69C5BEF}">
      <dgm:prSet/>
      <dgm:spPr/>
      <dgm:t>
        <a:bodyPr/>
        <a:lstStyle/>
        <a:p>
          <a:endParaRPr lang="en-US" sz="2000"/>
        </a:p>
      </dgm:t>
    </dgm:pt>
    <dgm:pt modelId="{E43E87D5-0360-43DF-B684-C9250C4B3788}" type="sibTrans" cxnId="{EA025D21-9C0C-47EA-B19C-270CE69C5BEF}">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BAD47DF2-EB5A-4032-8D12-D23049447C45}" type="pres">
      <dgm:prSet presAssocID="{1208368D-7862-4AA5-B106-F6913DB4F61B}" presName="parentText" presStyleLbl="node1" presStyleIdx="1" presStyleCnt="5">
        <dgm:presLayoutVars>
          <dgm:chMax val="0"/>
          <dgm:bulletEnabled val="1"/>
        </dgm:presLayoutVars>
      </dgm:prSet>
      <dgm:spPr/>
      <dgm:t>
        <a:bodyPr/>
        <a:lstStyle/>
        <a:p>
          <a:endParaRPr lang="en-US"/>
        </a:p>
      </dgm:t>
    </dgm:pt>
    <dgm:pt modelId="{90760082-B87E-4CA7-927C-4281699AEF22}" type="pres">
      <dgm:prSet presAssocID="{019E9A48-96E6-4C33-B363-E25357AA12B1}" presName="spacer" presStyleCnt="0"/>
      <dgm:spPr/>
    </dgm:pt>
    <dgm:pt modelId="{3BC81683-008F-43D2-B409-155EEFCB60BF}" type="pres">
      <dgm:prSet presAssocID="{D56325A0-FE4C-46A8-B886-E08A190177F7}" presName="parentText" presStyleLbl="node1" presStyleIdx="2" presStyleCnt="5">
        <dgm:presLayoutVars>
          <dgm:chMax val="0"/>
          <dgm:bulletEnabled val="1"/>
        </dgm:presLayoutVars>
      </dgm:prSet>
      <dgm:spPr/>
      <dgm:t>
        <a:bodyPr/>
        <a:lstStyle/>
        <a:p>
          <a:endParaRPr lang="en-US"/>
        </a:p>
      </dgm:t>
    </dgm:pt>
    <dgm:pt modelId="{9E4906D1-3216-45B9-92B7-E6DAA7B40704}" type="pres">
      <dgm:prSet presAssocID="{0C9B3911-780F-4447-80CA-C17871723EE4}" presName="spacer" presStyleCnt="0"/>
      <dgm:spPr/>
    </dgm:pt>
    <dgm:pt modelId="{95C5C9BC-15B0-4BE8-9CC6-D67DAE4E3FC3}" type="pres">
      <dgm:prSet presAssocID="{87228229-B5C1-45C5-9669-A3A0390A307C}" presName="parentText" presStyleLbl="node1" presStyleIdx="3" presStyleCnt="5">
        <dgm:presLayoutVars>
          <dgm:chMax val="0"/>
          <dgm:bulletEnabled val="1"/>
        </dgm:presLayoutVars>
      </dgm:prSet>
      <dgm:spPr/>
      <dgm:t>
        <a:bodyPr/>
        <a:lstStyle/>
        <a:p>
          <a:endParaRPr lang="en-US"/>
        </a:p>
      </dgm:t>
    </dgm:pt>
    <dgm:pt modelId="{FDF8E8FE-6209-4F83-8E16-408D3E3CC539}" type="pres">
      <dgm:prSet presAssocID="{A880CDCC-82BC-44D1-8466-13636ED62B09}" presName="spacer" presStyleCnt="0"/>
      <dgm:spPr/>
    </dgm:pt>
    <dgm:pt modelId="{95CE3672-C08D-444A-8EE7-330C38348423}" type="pres">
      <dgm:prSet presAssocID="{5E4D5B90-B481-4D77-902B-C5732EFF9E47}" presName="parentText" presStyleLbl="node1" presStyleIdx="4" presStyleCnt="5">
        <dgm:presLayoutVars>
          <dgm:chMax val="0"/>
          <dgm:bulletEnabled val="1"/>
        </dgm:presLayoutVars>
      </dgm:prSet>
      <dgm:spPr/>
      <dgm:t>
        <a:bodyPr/>
        <a:lstStyle/>
        <a:p>
          <a:endParaRPr lang="en-US"/>
        </a:p>
      </dgm:t>
    </dgm:pt>
  </dgm:ptLst>
  <dgm:cxnLst>
    <dgm:cxn modelId="{EA025D21-9C0C-47EA-B19C-270CE69C5BEF}" srcId="{E86908A6-75AE-49E6-9B5D-4D821BDFA689}" destId="{5E4D5B90-B481-4D77-902B-C5732EFF9E47}" srcOrd="4" destOrd="0" parTransId="{F49F50D1-7879-437B-834C-214A6A7886F5}" sibTransId="{E43E87D5-0360-43DF-B684-C9250C4B3788}"/>
    <dgm:cxn modelId="{B9E394C0-44DC-4F3D-A105-EC55395D7938}" type="presOf" srcId="{D56325A0-FE4C-46A8-B886-E08A190177F7}" destId="{3BC81683-008F-43D2-B409-155EEFCB60BF}"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5ED0CEA7-9917-40BA-BF69-5D507FCBBF81}" type="presOf" srcId="{87228229-B5C1-45C5-9669-A3A0390A307C}" destId="{95C5C9BC-15B0-4BE8-9CC6-D67DAE4E3FC3}" srcOrd="0" destOrd="0" presId="urn:microsoft.com/office/officeart/2005/8/layout/vList2"/>
    <dgm:cxn modelId="{5D333EB0-3CF8-4F39-BA4F-8620546C8356}" srcId="{E86908A6-75AE-49E6-9B5D-4D821BDFA689}" destId="{D56325A0-FE4C-46A8-B886-E08A190177F7}" srcOrd="2" destOrd="0" parTransId="{857D061B-D434-492F-9AE3-9FC351EBE0B4}" sibTransId="{0C9B3911-780F-4447-80CA-C17871723EE4}"/>
    <dgm:cxn modelId="{3E79CB48-D030-4611-AFED-83CDF37D9BAA}" type="presOf" srcId="{380B9A22-2E24-460F-8868-4166C60A0FC9}" destId="{BD25A2F0-29E1-4F1E-A682-B14E9B9ABA1A}" srcOrd="0" destOrd="0" presId="urn:microsoft.com/office/officeart/2005/8/layout/vList2"/>
    <dgm:cxn modelId="{8395A029-D06A-435D-B0B1-95FF4925EEA5}" type="presOf" srcId="{5E4D5B90-B481-4D77-902B-C5732EFF9E47}" destId="{95CE3672-C08D-444A-8EE7-330C38348423}" srcOrd="0" destOrd="0" presId="urn:microsoft.com/office/officeart/2005/8/layout/vList2"/>
    <dgm:cxn modelId="{93381BDF-5632-4B73-BA9A-FCAD6A26F502}" srcId="{E86908A6-75AE-49E6-9B5D-4D821BDFA689}" destId="{1208368D-7862-4AA5-B106-F6913DB4F61B}" srcOrd="1" destOrd="0" parTransId="{467AA572-C91A-4194-9EE2-76498D79E63B}" sibTransId="{019E9A48-96E6-4C33-B363-E25357AA12B1}"/>
    <dgm:cxn modelId="{DC8F68A6-833E-4A1F-A262-7C3E3FE5272C}" type="presOf" srcId="{1208368D-7862-4AA5-B106-F6913DB4F61B}" destId="{BAD47DF2-EB5A-4032-8D12-D23049447C45}"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B235C6DB-7C6E-432B-99BD-EF10C613F24F}" srcId="{E86908A6-75AE-49E6-9B5D-4D821BDFA689}" destId="{87228229-B5C1-45C5-9669-A3A0390A307C}" srcOrd="3" destOrd="0" parTransId="{D7A856CA-3BD8-407F-AD25-06D188178CBE}" sibTransId="{A880CDCC-82BC-44D1-8466-13636ED62B09}"/>
    <dgm:cxn modelId="{2B763F40-8E75-402B-8383-F6E4DDD57B8E}" type="presParOf" srcId="{CA0C0EDD-E2B9-4C3B-ADF4-ED39EB73D080}" destId="{BD25A2F0-29E1-4F1E-A682-B14E9B9ABA1A}" srcOrd="0" destOrd="0" presId="urn:microsoft.com/office/officeart/2005/8/layout/vList2"/>
    <dgm:cxn modelId="{EF94B1E5-F4FE-4E1E-B486-C1FFBAEEA62B}" type="presParOf" srcId="{CA0C0EDD-E2B9-4C3B-ADF4-ED39EB73D080}" destId="{05AEE9AF-29EB-4F6B-8908-B1168B8BCC45}" srcOrd="1" destOrd="0" presId="urn:microsoft.com/office/officeart/2005/8/layout/vList2"/>
    <dgm:cxn modelId="{D26F43F5-492B-4E92-8F11-8AD568F6EB7D}" type="presParOf" srcId="{CA0C0EDD-E2B9-4C3B-ADF4-ED39EB73D080}" destId="{BAD47DF2-EB5A-4032-8D12-D23049447C45}" srcOrd="2" destOrd="0" presId="urn:microsoft.com/office/officeart/2005/8/layout/vList2"/>
    <dgm:cxn modelId="{E92B60E3-17D4-48B5-98BA-78EADF63D753}" type="presParOf" srcId="{CA0C0EDD-E2B9-4C3B-ADF4-ED39EB73D080}" destId="{90760082-B87E-4CA7-927C-4281699AEF22}" srcOrd="3" destOrd="0" presId="urn:microsoft.com/office/officeart/2005/8/layout/vList2"/>
    <dgm:cxn modelId="{B1088EE1-D18D-491A-BC19-964819479288}" type="presParOf" srcId="{CA0C0EDD-E2B9-4C3B-ADF4-ED39EB73D080}" destId="{3BC81683-008F-43D2-B409-155EEFCB60BF}" srcOrd="4" destOrd="0" presId="urn:microsoft.com/office/officeart/2005/8/layout/vList2"/>
    <dgm:cxn modelId="{B174C352-E742-427E-8880-9DEE96B4331C}" type="presParOf" srcId="{CA0C0EDD-E2B9-4C3B-ADF4-ED39EB73D080}" destId="{9E4906D1-3216-45B9-92B7-E6DAA7B40704}" srcOrd="5" destOrd="0" presId="urn:microsoft.com/office/officeart/2005/8/layout/vList2"/>
    <dgm:cxn modelId="{83DB6A9C-7C4C-448A-AAC7-51AC554C4470}" type="presParOf" srcId="{CA0C0EDD-E2B9-4C3B-ADF4-ED39EB73D080}" destId="{95C5C9BC-15B0-4BE8-9CC6-D67DAE4E3FC3}" srcOrd="6" destOrd="0" presId="urn:microsoft.com/office/officeart/2005/8/layout/vList2"/>
    <dgm:cxn modelId="{EC501123-A9F7-4104-AC3E-75878149214F}" type="presParOf" srcId="{CA0C0EDD-E2B9-4C3B-ADF4-ED39EB73D080}" destId="{FDF8E8FE-6209-4F83-8E16-408D3E3CC539}" srcOrd="7" destOrd="0" presId="urn:microsoft.com/office/officeart/2005/8/layout/vList2"/>
    <dgm:cxn modelId="{21780D96-B0F6-4E55-8E3A-868DDC80F8FE}" type="presParOf" srcId="{CA0C0EDD-E2B9-4C3B-ADF4-ED39EB73D080}" destId="{95CE3672-C08D-444A-8EE7-330C3834842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F4E9803A-73EA-4AEB-9A36-3964FD77255C}">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062C28AD-1FE7-4154-AB96-3DBCA7F454C3}" type="parTrans" cxnId="{72D32339-CA0B-4666-B2A0-54AAEC4B70EC}">
      <dgm:prSet/>
      <dgm:spPr/>
      <dgm:t>
        <a:bodyPr/>
        <a:lstStyle/>
        <a:p>
          <a:pPr algn="ctr"/>
          <a:endParaRPr lang="en-US"/>
        </a:p>
      </dgm:t>
    </dgm:pt>
    <dgm:pt modelId="{E302D1F2-FE07-4633-9D31-A20225948818}" type="sibTrans" cxnId="{72D32339-CA0B-4666-B2A0-54AAEC4B70EC}">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5">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5">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5">
        <dgm:presLayoutVars>
          <dgm:chMax val="0"/>
          <dgm:bulletEnabled val="1"/>
        </dgm:presLayoutVars>
      </dgm:prSet>
      <dgm:spPr/>
      <dgm:t>
        <a:bodyPr/>
        <a:lstStyle/>
        <a:p>
          <a:endParaRPr lang="en-US"/>
        </a:p>
      </dgm:t>
    </dgm:pt>
    <dgm:pt modelId="{BF13CB76-92CB-419D-A11C-3A8D64A1671D}" type="pres">
      <dgm:prSet presAssocID="{C02B89DD-9E97-437F-8B5E-256C36FE85AE}" presName="spacer" presStyleCnt="0"/>
      <dgm:spPr/>
    </dgm:pt>
    <dgm:pt modelId="{9B5B8C99-529D-45FB-823E-B36FE9FBDB88}" type="pres">
      <dgm:prSet presAssocID="{F4E9803A-73EA-4AEB-9A36-3964FD77255C}" presName="parentText" presStyleLbl="node1" presStyleIdx="4" presStyleCnt="5">
        <dgm:presLayoutVars>
          <dgm:chMax val="0"/>
          <dgm:bulletEnabled val="1"/>
        </dgm:presLayoutVars>
      </dgm:prSet>
      <dgm:spPr/>
      <dgm:t>
        <a:bodyPr/>
        <a:lstStyle/>
        <a:p>
          <a:endParaRPr lang="en-US"/>
        </a:p>
      </dgm:t>
    </dgm:pt>
  </dgm:ptLst>
  <dgm:cxnLst>
    <dgm:cxn modelId="{72D32339-CA0B-4666-B2A0-54AAEC4B70EC}" srcId="{E86908A6-75AE-49E6-9B5D-4D821BDFA689}" destId="{F4E9803A-73EA-4AEB-9A36-3964FD77255C}" srcOrd="4" destOrd="0" parTransId="{062C28AD-1FE7-4154-AB96-3DBCA7F454C3}" sibTransId="{E302D1F2-FE07-4633-9D31-A20225948818}"/>
    <dgm:cxn modelId="{C5A71940-DB6F-4664-AFFE-5B779D12B8B6}" type="presOf" srcId="{F4E9803A-73EA-4AEB-9A36-3964FD77255C}" destId="{9B5B8C99-529D-45FB-823E-B36FE9FBDB88}" srcOrd="0" destOrd="0" presId="urn:microsoft.com/office/officeart/2005/8/layout/vList2"/>
    <dgm:cxn modelId="{DF6D5219-9897-45E9-9F10-A9F34364C9E3}" type="presOf" srcId="{82F54D5F-6A37-4327-84F9-F2B72C100B66}" destId="{06845FDC-15E5-449E-82AE-AB1137DE7F29}" srcOrd="0" destOrd="0" presId="urn:microsoft.com/office/officeart/2005/8/layout/vList2"/>
    <dgm:cxn modelId="{D6A296E1-A7AA-4ABF-B0FE-0BA409B96B59}" type="presOf" srcId="{48D7277B-838A-4F49-8659-C06B031B22A0}" destId="{DC1F7107-5224-4D44-AEA4-9B4DE74850D9}"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0F3B6CD4-3269-4000-882B-EB7CA96FE9B2}" type="presOf" srcId="{7B25AEC0-E4A6-4618-83DA-EDC197CF8D93}" destId="{20C26BE7-50DA-4254-B3AB-CA85D6C8DBC7}"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1832E464-1F10-4E26-87EE-5A33E628BC40}" srcId="{E86908A6-75AE-49E6-9B5D-4D821BDFA689}" destId="{48D7277B-838A-4F49-8659-C06B031B22A0}" srcOrd="1" destOrd="0" parTransId="{89663077-39E8-416D-81B5-7FB696FF9592}" sibTransId="{CCE370F2-E9D3-470F-9FCB-FDCE4CAFAE55}"/>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 modelId="{75388013-F9B3-42EF-8914-E2785845CD2E}" type="presParOf" srcId="{CA0C0EDD-E2B9-4C3B-ADF4-ED39EB73D080}" destId="{BF13CB76-92CB-419D-A11C-3A8D64A1671D}" srcOrd="7" destOrd="0" presId="urn:microsoft.com/office/officeart/2005/8/layout/vList2"/>
    <dgm:cxn modelId="{8788F8F7-3219-4968-B6DB-610F3ABFD6AE}" type="presParOf" srcId="{CA0C0EDD-E2B9-4C3B-ADF4-ED39EB73D080}" destId="{9B5B8C99-529D-45FB-823E-B36FE9FBDB88}"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E4D60F-4957-4D7B-9441-ACC9D43892F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FC9E5D2F-DD85-4C16-9299-4EE95F429BA3}">
      <dgm:prSet phldrT="[Text]" custT="1"/>
      <dgm:spPr/>
      <dgm:t>
        <a:bodyPr/>
        <a:lstStyle/>
        <a:p>
          <a:r>
            <a:rPr lang="en-US" sz="2000" spc="-20" dirty="0" smtClean="0">
              <a:latin typeface="Times New Roman" panose="02020603050405020304" pitchFamily="18" charset="0"/>
              <a:cs typeface="Times New Roman" panose="02020603050405020304" pitchFamily="18" charset="0"/>
            </a:rPr>
            <a:t>1. 	Directories and files</a:t>
          </a:r>
          <a:endParaRPr lang="en-US" sz="2000" dirty="0">
            <a:solidFill>
              <a:schemeClr val="tx1"/>
            </a:solidFill>
          </a:endParaRPr>
        </a:p>
      </dgm:t>
    </dgm:pt>
    <dgm:pt modelId="{5F230839-A6AA-48F4-95B7-D7CA11BEDFEA}" type="parTrans" cxnId="{A2F9B733-9E5E-4EA6-AEC5-BABE4CDFADA3}">
      <dgm:prSet/>
      <dgm:spPr/>
      <dgm:t>
        <a:bodyPr/>
        <a:lstStyle/>
        <a:p>
          <a:endParaRPr lang="en-US" sz="2000">
            <a:solidFill>
              <a:schemeClr val="tx1"/>
            </a:solidFill>
          </a:endParaRPr>
        </a:p>
      </dgm:t>
    </dgm:pt>
    <dgm:pt modelId="{B637B79B-B297-4F39-9EFE-FC7DC3E9670D}" type="sibTrans" cxnId="{A2F9B733-9E5E-4EA6-AEC5-BABE4CDFADA3}">
      <dgm:prSet/>
      <dgm:spPr/>
      <dgm:t>
        <a:bodyPr/>
        <a:lstStyle/>
        <a:p>
          <a:endParaRPr lang="en-US" sz="2000">
            <a:solidFill>
              <a:schemeClr val="tx1"/>
            </a:solidFill>
          </a:endParaRPr>
        </a:p>
      </dgm:t>
    </dgm:pt>
    <dgm:pt modelId="{F425DCB5-6BEF-4E1D-AA8D-CA8BC34207A8}">
      <dgm:prSet/>
      <dgm:spPr/>
      <dgm:t>
        <a:bodyPr/>
        <a:lstStyle/>
        <a:p>
          <a:r>
            <a:rPr lang="en-US" spc="-20" dirty="0" smtClean="0">
              <a:latin typeface="Times New Roman" panose="02020603050405020304" pitchFamily="18" charset="0"/>
              <a:cs typeface="Times New Roman" panose="02020603050405020304" pitchFamily="18" charset="0"/>
            </a:rPr>
            <a:t>2. 	Directory structure </a:t>
          </a:r>
          <a:endParaRPr lang="en-US" spc="-20" dirty="0">
            <a:latin typeface="Times New Roman" panose="02020603050405020304" pitchFamily="18" charset="0"/>
            <a:cs typeface="Times New Roman" panose="02020603050405020304" pitchFamily="18" charset="0"/>
          </a:endParaRPr>
        </a:p>
      </dgm:t>
    </dgm:pt>
    <dgm:pt modelId="{B2167F51-23F5-44EB-B044-E597D3253FC7}" type="parTrans" cxnId="{93B32288-35E1-4EDD-9385-45644177A705}">
      <dgm:prSet/>
      <dgm:spPr/>
      <dgm:t>
        <a:bodyPr/>
        <a:lstStyle/>
        <a:p>
          <a:endParaRPr lang="en-US"/>
        </a:p>
      </dgm:t>
    </dgm:pt>
    <dgm:pt modelId="{609EF146-E9B4-41D9-BE54-CEA0D9A9BB7D}" type="sibTrans" cxnId="{93B32288-35E1-4EDD-9385-45644177A705}">
      <dgm:prSet/>
      <dgm:spPr/>
      <dgm:t>
        <a:bodyPr/>
        <a:lstStyle/>
        <a:p>
          <a:endParaRPr lang="en-US"/>
        </a:p>
      </dgm:t>
    </dgm:pt>
    <dgm:pt modelId="{1F301546-5599-42AD-B48D-82F2EA5D63C6}">
      <dgm:prSet/>
      <dgm:spPr/>
      <dgm:t>
        <a:bodyPr/>
        <a:lstStyle/>
        <a:p>
          <a:r>
            <a:rPr lang="en-US" spc="-20" dirty="0" smtClean="0">
              <a:latin typeface="Times New Roman" panose="02020603050405020304" pitchFamily="18" charset="0"/>
              <a:cs typeface="Times New Roman" panose="02020603050405020304" pitchFamily="18" charset="0"/>
            </a:rPr>
            <a:t>3. 	System directory</a:t>
          </a:r>
        </a:p>
      </dgm:t>
    </dgm:pt>
    <dgm:pt modelId="{A073A5EA-5EF2-4FE4-860B-0F9838961C67}" type="parTrans" cxnId="{30756993-D987-4E2C-ABB7-8666275A891B}">
      <dgm:prSet/>
      <dgm:spPr/>
      <dgm:t>
        <a:bodyPr/>
        <a:lstStyle/>
        <a:p>
          <a:endParaRPr lang="en-US"/>
        </a:p>
      </dgm:t>
    </dgm:pt>
    <dgm:pt modelId="{E6A62A09-2408-4A11-87FB-91CD9C6F6677}" type="sibTrans" cxnId="{30756993-D987-4E2C-ABB7-8666275A891B}">
      <dgm:prSet/>
      <dgm:spPr/>
      <dgm:t>
        <a:bodyPr/>
        <a:lstStyle/>
        <a:p>
          <a:endParaRPr lang="en-US"/>
        </a:p>
      </dgm:t>
    </dgm:pt>
    <dgm:pt modelId="{F262611A-418D-4ECE-8190-55564245455E}">
      <dgm:prSet/>
      <dgm:spPr/>
      <dgm:t>
        <a:bodyPr/>
        <a:lstStyle/>
        <a:p>
          <a:r>
            <a:rPr lang="en-US" spc="-20" dirty="0" smtClean="0">
              <a:latin typeface="Times New Roman" panose="02020603050405020304" pitchFamily="18" charset="0"/>
              <a:cs typeface="Times New Roman" panose="02020603050405020304" pitchFamily="18" charset="0"/>
            </a:rPr>
            <a:t>4. 	Absolute path and relative path </a:t>
          </a:r>
        </a:p>
      </dgm:t>
    </dgm:pt>
    <dgm:pt modelId="{5A49868B-538E-4205-BD85-3BDB4D4E6619}" type="parTrans" cxnId="{F4A0A4E5-5DE8-4110-B246-28BD9544FCB5}">
      <dgm:prSet/>
      <dgm:spPr/>
      <dgm:t>
        <a:bodyPr/>
        <a:lstStyle/>
        <a:p>
          <a:endParaRPr lang="en-US"/>
        </a:p>
      </dgm:t>
    </dgm:pt>
    <dgm:pt modelId="{D1FAAD44-8C08-45AA-B402-07792AB58E4A}" type="sibTrans" cxnId="{F4A0A4E5-5DE8-4110-B246-28BD9544FCB5}">
      <dgm:prSet/>
      <dgm:spPr/>
      <dgm:t>
        <a:bodyPr/>
        <a:lstStyle/>
        <a:p>
          <a:endParaRPr lang="en-US"/>
        </a:p>
      </dgm:t>
    </dgm:pt>
    <dgm:pt modelId="{7BE269C5-A61F-4617-BECA-DC0F15B232C0}">
      <dgm:prSet/>
      <dgm:spPr/>
      <dgm:t>
        <a:bodyPr/>
        <a:lstStyle/>
        <a:p>
          <a:r>
            <a:rPr lang="en-US" spc="-20" dirty="0" smtClean="0">
              <a:latin typeface="Times New Roman" panose="02020603050405020304" pitchFamily="18" charset="0"/>
              <a:cs typeface="Times New Roman" panose="02020603050405020304" pitchFamily="18" charset="0"/>
            </a:rPr>
            <a:t>5. 	Creating and removing directory </a:t>
          </a:r>
        </a:p>
      </dgm:t>
    </dgm:pt>
    <dgm:pt modelId="{A6D6C617-118A-4A95-A487-8E47E4711C31}" type="parTrans" cxnId="{EEE009A6-996B-4F19-A8D3-D5D01A34F016}">
      <dgm:prSet/>
      <dgm:spPr/>
      <dgm:t>
        <a:bodyPr/>
        <a:lstStyle/>
        <a:p>
          <a:endParaRPr lang="en-US"/>
        </a:p>
      </dgm:t>
    </dgm:pt>
    <dgm:pt modelId="{87A077B9-032E-466F-B207-85D63AB5C42B}" type="sibTrans" cxnId="{EEE009A6-996B-4F19-A8D3-D5D01A34F016}">
      <dgm:prSet/>
      <dgm:spPr/>
      <dgm:t>
        <a:bodyPr/>
        <a:lstStyle/>
        <a:p>
          <a:endParaRPr lang="en-US"/>
        </a:p>
      </dgm:t>
    </dgm:pt>
    <dgm:pt modelId="{33791602-4B5B-45D4-B019-B312C8D9855C}">
      <dgm:prSet/>
      <dgm:spPr/>
      <dgm:t>
        <a:bodyPr/>
        <a:lstStyle/>
        <a:p>
          <a:r>
            <a:rPr lang="en-US" spc="-20" dirty="0" smtClean="0">
              <a:latin typeface="Times New Roman" panose="02020603050405020304" pitchFamily="18" charset="0"/>
              <a:cs typeface="Times New Roman" panose="02020603050405020304" pitchFamily="18" charset="0"/>
            </a:rPr>
            <a:t>6. 	Changing directory path </a:t>
          </a:r>
        </a:p>
      </dgm:t>
    </dgm:pt>
    <dgm:pt modelId="{12EFAFF7-B9EE-404A-861E-E9D79E553D99}" type="parTrans" cxnId="{CF6AA9E4-E6E5-4A06-A88F-0D039C115115}">
      <dgm:prSet/>
      <dgm:spPr/>
      <dgm:t>
        <a:bodyPr/>
        <a:lstStyle/>
        <a:p>
          <a:endParaRPr lang="en-US"/>
        </a:p>
      </dgm:t>
    </dgm:pt>
    <dgm:pt modelId="{2CF5992B-9F91-4CBE-A0C7-712218B03C96}" type="sibTrans" cxnId="{CF6AA9E4-E6E5-4A06-A88F-0D039C115115}">
      <dgm:prSet/>
      <dgm:spPr/>
      <dgm:t>
        <a:bodyPr/>
        <a:lstStyle/>
        <a:p>
          <a:endParaRPr lang="en-US"/>
        </a:p>
      </dgm:t>
    </dgm:pt>
    <dgm:pt modelId="{FB5FD77F-BB2D-445D-A442-323906B01213}">
      <dgm:prSet/>
      <dgm:spPr/>
      <dgm:t>
        <a:bodyPr/>
        <a:lstStyle/>
        <a:p>
          <a:r>
            <a:rPr lang="en-US" spc="-20" dirty="0" smtClean="0">
              <a:latin typeface="Times New Roman" panose="02020603050405020304" pitchFamily="18" charset="0"/>
              <a:cs typeface="Times New Roman" panose="02020603050405020304" pitchFamily="18" charset="0"/>
            </a:rPr>
            <a:t>7. 	Creating - Removing - Copying and moving files</a:t>
          </a:r>
        </a:p>
      </dgm:t>
    </dgm:pt>
    <dgm:pt modelId="{F6C06A3F-FA3F-4FF5-8BE4-88BB4D09C7C0}" type="parTrans" cxnId="{55253C66-0F69-459D-BF58-A3C8ADA0AF80}">
      <dgm:prSet/>
      <dgm:spPr/>
      <dgm:t>
        <a:bodyPr/>
        <a:lstStyle/>
        <a:p>
          <a:endParaRPr lang="en-US"/>
        </a:p>
      </dgm:t>
    </dgm:pt>
    <dgm:pt modelId="{6EB0EFE7-29CA-443E-9093-B062499611E3}" type="sibTrans" cxnId="{55253C66-0F69-459D-BF58-A3C8ADA0AF80}">
      <dgm:prSet/>
      <dgm:spPr/>
      <dgm:t>
        <a:bodyPr/>
        <a:lstStyle/>
        <a:p>
          <a:endParaRPr lang="en-US"/>
        </a:p>
      </dgm:t>
    </dgm:pt>
    <dgm:pt modelId="{730A4557-42C4-4C34-BC08-8E97C074FCD6}">
      <dgm:prSet/>
      <dgm:spPr/>
      <dgm:t>
        <a:bodyPr/>
        <a:lstStyle/>
        <a:p>
          <a:r>
            <a:rPr lang="en-US" spc="-20" dirty="0" smtClean="0">
              <a:latin typeface="Times New Roman" panose="02020603050405020304" pitchFamily="18" charset="0"/>
              <a:cs typeface="Times New Roman" panose="02020603050405020304" pitchFamily="18" charset="0"/>
            </a:rPr>
            <a:t>8. 	File Permissions</a:t>
          </a:r>
        </a:p>
      </dgm:t>
    </dgm:pt>
    <dgm:pt modelId="{484170CD-D5C4-4AC1-A143-4F9A12AF81B7}" type="parTrans" cxnId="{52126463-6DB6-4580-8A47-CCB814641437}">
      <dgm:prSet/>
      <dgm:spPr/>
      <dgm:t>
        <a:bodyPr/>
        <a:lstStyle/>
        <a:p>
          <a:endParaRPr lang="en-US"/>
        </a:p>
      </dgm:t>
    </dgm:pt>
    <dgm:pt modelId="{8D7856EE-40D9-4D40-B737-A249BE2A2051}" type="sibTrans" cxnId="{52126463-6DB6-4580-8A47-CCB814641437}">
      <dgm:prSet/>
      <dgm:spPr/>
      <dgm:t>
        <a:bodyPr/>
        <a:lstStyle/>
        <a:p>
          <a:endParaRPr lang="en-US"/>
        </a:p>
      </dgm:t>
    </dgm:pt>
    <dgm:pt modelId="{A32E73EC-AFD1-4BD3-B219-7A374FF70B51}">
      <dgm:prSet/>
      <dgm:spPr/>
      <dgm:t>
        <a:bodyPr/>
        <a:lstStyle/>
        <a:p>
          <a:r>
            <a:rPr lang="en-US" spc="-20" dirty="0" smtClean="0">
              <a:latin typeface="Times New Roman" panose="02020603050405020304" pitchFamily="18" charset="0"/>
              <a:cs typeface="Times New Roman" panose="02020603050405020304" pitchFamily="18" charset="0"/>
            </a:rPr>
            <a:t>9. 	Links: Hard Link and Soft Link </a:t>
          </a:r>
          <a:endParaRPr lang="en-US" spc="-20" dirty="0">
            <a:latin typeface="Times New Roman" panose="02020603050405020304" pitchFamily="18" charset="0"/>
            <a:cs typeface="Times New Roman" panose="02020603050405020304" pitchFamily="18" charset="0"/>
          </a:endParaRPr>
        </a:p>
      </dgm:t>
    </dgm:pt>
    <dgm:pt modelId="{D8D41D7F-58C8-4C32-A624-5210B7506DEE}" type="parTrans" cxnId="{465808DD-1E48-4B26-B622-F65012CE56C3}">
      <dgm:prSet/>
      <dgm:spPr/>
      <dgm:t>
        <a:bodyPr/>
        <a:lstStyle/>
        <a:p>
          <a:endParaRPr lang="en-US"/>
        </a:p>
      </dgm:t>
    </dgm:pt>
    <dgm:pt modelId="{FF3920E6-2887-44D4-A3EB-9D7ECFFEF875}" type="sibTrans" cxnId="{465808DD-1E48-4B26-B622-F65012CE56C3}">
      <dgm:prSet/>
      <dgm:spPr/>
      <dgm:t>
        <a:bodyPr/>
        <a:lstStyle/>
        <a:p>
          <a:endParaRPr lang="en-US"/>
        </a:p>
      </dgm:t>
    </dgm:pt>
    <dgm:pt modelId="{4AFE624A-0601-4879-A58A-0EF123426FEC}">
      <dgm:prSet/>
      <dgm:spPr/>
      <dgm:t>
        <a:bodyPr/>
        <a:lstStyle/>
        <a:p>
          <a:r>
            <a:rPr lang="en-US" spc="-20" dirty="0" smtClean="0">
              <a:latin typeface="Times New Roman" panose="02020603050405020304" pitchFamily="18" charset="0"/>
              <a:cs typeface="Times New Roman" panose="02020603050405020304" pitchFamily="18" charset="0"/>
            </a:rPr>
            <a:t>10. 	Input and output redirection</a:t>
          </a:r>
        </a:p>
      </dgm:t>
    </dgm:pt>
    <dgm:pt modelId="{A4221AB3-4212-452E-9118-F01289A13109}" type="parTrans" cxnId="{86A7D797-7142-4B0A-A309-A2DA0E770B88}">
      <dgm:prSet/>
      <dgm:spPr/>
      <dgm:t>
        <a:bodyPr/>
        <a:lstStyle/>
        <a:p>
          <a:endParaRPr lang="en-US"/>
        </a:p>
      </dgm:t>
    </dgm:pt>
    <dgm:pt modelId="{AED28961-51A6-4344-8C60-8BB7BB9DA516}" type="sibTrans" cxnId="{86A7D797-7142-4B0A-A309-A2DA0E770B88}">
      <dgm:prSet/>
      <dgm:spPr/>
      <dgm:t>
        <a:bodyPr/>
        <a:lstStyle/>
        <a:p>
          <a:endParaRPr lang="en-US"/>
        </a:p>
      </dgm:t>
    </dgm:pt>
    <dgm:pt modelId="{C2E6AF42-E3B2-42A7-98C1-B3F9CF76C417}">
      <dgm:prSet/>
      <dgm:spPr/>
      <dgm:t>
        <a:bodyPr/>
        <a:lstStyle/>
        <a:p>
          <a:r>
            <a:rPr lang="en-US" spc="-20" dirty="0" smtClean="0">
              <a:latin typeface="Times New Roman" panose="02020603050405020304" pitchFamily="18" charset="0"/>
              <a:cs typeface="Times New Roman" panose="02020603050405020304" pitchFamily="18" charset="0"/>
            </a:rPr>
            <a:t>11. 	Filters and pipes</a:t>
          </a:r>
        </a:p>
      </dgm:t>
    </dgm:pt>
    <dgm:pt modelId="{95268B73-2D28-4773-8265-10081E9F070C}" type="parTrans" cxnId="{15D65E0A-3B63-4A04-A5AD-84089489E01A}">
      <dgm:prSet/>
      <dgm:spPr/>
      <dgm:t>
        <a:bodyPr/>
        <a:lstStyle/>
        <a:p>
          <a:endParaRPr lang="en-US"/>
        </a:p>
      </dgm:t>
    </dgm:pt>
    <dgm:pt modelId="{A0ACB799-86EC-4138-8215-5AABB23D71AD}" type="sibTrans" cxnId="{15D65E0A-3B63-4A04-A5AD-84089489E01A}">
      <dgm:prSet/>
      <dgm:spPr/>
      <dgm:t>
        <a:bodyPr/>
        <a:lstStyle/>
        <a:p>
          <a:endParaRPr lang="en-US"/>
        </a:p>
      </dgm:t>
    </dgm:pt>
    <dgm:pt modelId="{6F7B0A3C-6FE5-4A57-B4B6-3F0DF35AAA9B}">
      <dgm:prSet/>
      <dgm:spPr/>
      <dgm:t>
        <a:bodyPr/>
        <a:lstStyle/>
        <a:p>
          <a:r>
            <a:rPr lang="en-US" spc="-20" dirty="0" smtClean="0">
              <a:latin typeface="Times New Roman" panose="02020603050405020304" pitchFamily="18" charset="0"/>
              <a:cs typeface="Times New Roman" panose="02020603050405020304" pitchFamily="18" charset="0"/>
            </a:rPr>
            <a:t>12. 	Locate &amp; Read Command </a:t>
          </a:r>
        </a:p>
      </dgm:t>
    </dgm:pt>
    <dgm:pt modelId="{C964880F-9328-4779-9E34-9227BD2C4A85}" type="parTrans" cxnId="{99C125B2-4CC7-46A3-9CBD-3BAF5E9D250F}">
      <dgm:prSet/>
      <dgm:spPr/>
      <dgm:t>
        <a:bodyPr/>
        <a:lstStyle/>
        <a:p>
          <a:endParaRPr lang="en-US"/>
        </a:p>
      </dgm:t>
    </dgm:pt>
    <dgm:pt modelId="{179DC8AC-D7BB-47EE-BDA5-ECA278D0BC3C}" type="sibTrans" cxnId="{99C125B2-4CC7-46A3-9CBD-3BAF5E9D250F}">
      <dgm:prSet/>
      <dgm:spPr/>
      <dgm:t>
        <a:bodyPr/>
        <a:lstStyle/>
        <a:p>
          <a:endParaRPr lang="en-US"/>
        </a:p>
      </dgm:t>
    </dgm:pt>
    <dgm:pt modelId="{4607F929-0AA8-49B7-8AB3-44FFABFD3714}">
      <dgm:prSet/>
      <dgm:spPr/>
      <dgm:t>
        <a:bodyPr/>
        <a:lstStyle/>
        <a:p>
          <a:r>
            <a:rPr lang="en-US" spc="-20" dirty="0" smtClean="0">
              <a:latin typeface="Times New Roman" panose="02020603050405020304" pitchFamily="18" charset="0"/>
              <a:cs typeface="Times New Roman" panose="02020603050405020304" pitchFamily="18" charset="0"/>
            </a:rPr>
            <a:t>13. 	Use system documentation including man page</a:t>
          </a:r>
          <a:endParaRPr lang="en-US" dirty="0" smtClean="0">
            <a:latin typeface="Times New Roman" panose="02020603050405020304" pitchFamily="18" charset="0"/>
            <a:cs typeface="Times New Roman" panose="02020603050405020304" pitchFamily="18" charset="0"/>
          </a:endParaRPr>
        </a:p>
      </dgm:t>
    </dgm:pt>
    <dgm:pt modelId="{B0892A0C-9E91-47B3-8B57-F6AB2CF83049}" type="parTrans" cxnId="{B5E07A31-97A8-4FE1-B32D-CCC3EAE3532D}">
      <dgm:prSet/>
      <dgm:spPr/>
      <dgm:t>
        <a:bodyPr/>
        <a:lstStyle/>
        <a:p>
          <a:endParaRPr lang="en-US"/>
        </a:p>
      </dgm:t>
    </dgm:pt>
    <dgm:pt modelId="{7E42B0CC-B834-4C7F-88E7-AF3277601CE7}" type="sibTrans" cxnId="{B5E07A31-97A8-4FE1-B32D-CCC3EAE3532D}">
      <dgm:prSet/>
      <dgm:spPr/>
      <dgm:t>
        <a:bodyPr/>
        <a:lstStyle/>
        <a:p>
          <a:endParaRPr lang="en-US"/>
        </a:p>
      </dgm:t>
    </dgm:pt>
    <dgm:pt modelId="{A00F4F85-0A78-4C5E-A03E-AA37696A9640}" type="pres">
      <dgm:prSet presAssocID="{F7E4D60F-4957-4D7B-9441-ACC9D43892FE}" presName="vert0" presStyleCnt="0">
        <dgm:presLayoutVars>
          <dgm:dir/>
          <dgm:animOne val="branch"/>
          <dgm:animLvl val="lvl"/>
        </dgm:presLayoutVars>
      </dgm:prSet>
      <dgm:spPr/>
      <dgm:t>
        <a:bodyPr/>
        <a:lstStyle/>
        <a:p>
          <a:endParaRPr lang="en-US"/>
        </a:p>
      </dgm:t>
    </dgm:pt>
    <dgm:pt modelId="{D7BEA126-93E5-42C6-B64C-E7DAB19DCF17}" type="pres">
      <dgm:prSet presAssocID="{FC9E5D2F-DD85-4C16-9299-4EE95F429BA3}" presName="thickLine" presStyleLbl="alignNode1" presStyleIdx="0" presStyleCnt="13"/>
      <dgm:spPr/>
    </dgm:pt>
    <dgm:pt modelId="{1BAEAFBE-155F-42A7-B737-F74884AEF5EA}" type="pres">
      <dgm:prSet presAssocID="{FC9E5D2F-DD85-4C16-9299-4EE95F429BA3}" presName="horz1" presStyleCnt="0"/>
      <dgm:spPr/>
    </dgm:pt>
    <dgm:pt modelId="{75C77149-83D2-4C0C-BC3F-998D6D76E30C}" type="pres">
      <dgm:prSet presAssocID="{FC9E5D2F-DD85-4C16-9299-4EE95F429BA3}" presName="tx1" presStyleLbl="revTx" presStyleIdx="0" presStyleCnt="13"/>
      <dgm:spPr/>
      <dgm:t>
        <a:bodyPr/>
        <a:lstStyle/>
        <a:p>
          <a:endParaRPr lang="en-US"/>
        </a:p>
      </dgm:t>
    </dgm:pt>
    <dgm:pt modelId="{EA4F9F0A-C042-429B-8536-E3C26ABB7458}" type="pres">
      <dgm:prSet presAssocID="{FC9E5D2F-DD85-4C16-9299-4EE95F429BA3}" presName="vert1" presStyleCnt="0"/>
      <dgm:spPr/>
    </dgm:pt>
    <dgm:pt modelId="{044B1116-8332-4347-85A8-8F15D97BD54E}" type="pres">
      <dgm:prSet presAssocID="{F425DCB5-6BEF-4E1D-AA8D-CA8BC34207A8}" presName="thickLine" presStyleLbl="alignNode1" presStyleIdx="1" presStyleCnt="13"/>
      <dgm:spPr/>
    </dgm:pt>
    <dgm:pt modelId="{9622A3C7-1A60-4DE1-A457-9E32150AC268}" type="pres">
      <dgm:prSet presAssocID="{F425DCB5-6BEF-4E1D-AA8D-CA8BC34207A8}" presName="horz1" presStyleCnt="0"/>
      <dgm:spPr/>
    </dgm:pt>
    <dgm:pt modelId="{83F8FDB2-3690-4C7D-8BD6-77FBAB3CC22A}" type="pres">
      <dgm:prSet presAssocID="{F425DCB5-6BEF-4E1D-AA8D-CA8BC34207A8}" presName="tx1" presStyleLbl="revTx" presStyleIdx="1" presStyleCnt="13"/>
      <dgm:spPr/>
      <dgm:t>
        <a:bodyPr/>
        <a:lstStyle/>
        <a:p>
          <a:endParaRPr lang="en-US"/>
        </a:p>
      </dgm:t>
    </dgm:pt>
    <dgm:pt modelId="{121C8B54-56F6-41B0-B156-40B3C0D3CDE0}" type="pres">
      <dgm:prSet presAssocID="{F425DCB5-6BEF-4E1D-AA8D-CA8BC34207A8}" presName="vert1" presStyleCnt="0"/>
      <dgm:spPr/>
    </dgm:pt>
    <dgm:pt modelId="{C8FCB654-DB80-4F5B-9E5C-3B9E3906D80B}" type="pres">
      <dgm:prSet presAssocID="{1F301546-5599-42AD-B48D-82F2EA5D63C6}" presName="thickLine" presStyleLbl="alignNode1" presStyleIdx="2" presStyleCnt="13"/>
      <dgm:spPr/>
    </dgm:pt>
    <dgm:pt modelId="{045D1DE4-CBE5-4691-86C3-18F1D6E607BC}" type="pres">
      <dgm:prSet presAssocID="{1F301546-5599-42AD-B48D-82F2EA5D63C6}" presName="horz1" presStyleCnt="0"/>
      <dgm:spPr/>
    </dgm:pt>
    <dgm:pt modelId="{E4FF87F1-B0FF-4804-8122-E1802F22A71B}" type="pres">
      <dgm:prSet presAssocID="{1F301546-5599-42AD-B48D-82F2EA5D63C6}" presName="tx1" presStyleLbl="revTx" presStyleIdx="2" presStyleCnt="13"/>
      <dgm:spPr/>
      <dgm:t>
        <a:bodyPr/>
        <a:lstStyle/>
        <a:p>
          <a:endParaRPr lang="en-US"/>
        </a:p>
      </dgm:t>
    </dgm:pt>
    <dgm:pt modelId="{BF9A7041-4691-4F87-80FC-83A26C88DA28}" type="pres">
      <dgm:prSet presAssocID="{1F301546-5599-42AD-B48D-82F2EA5D63C6}" presName="vert1" presStyleCnt="0"/>
      <dgm:spPr/>
    </dgm:pt>
    <dgm:pt modelId="{8C569577-98EB-46F8-96C5-6FA9D19DE914}" type="pres">
      <dgm:prSet presAssocID="{F262611A-418D-4ECE-8190-55564245455E}" presName="thickLine" presStyleLbl="alignNode1" presStyleIdx="3" presStyleCnt="13"/>
      <dgm:spPr/>
    </dgm:pt>
    <dgm:pt modelId="{A8E06021-F08F-44CC-87A8-BDCA985885FB}" type="pres">
      <dgm:prSet presAssocID="{F262611A-418D-4ECE-8190-55564245455E}" presName="horz1" presStyleCnt="0"/>
      <dgm:spPr/>
    </dgm:pt>
    <dgm:pt modelId="{1AFC1ABF-6BCE-40B7-8B1E-179347BCED03}" type="pres">
      <dgm:prSet presAssocID="{F262611A-418D-4ECE-8190-55564245455E}" presName="tx1" presStyleLbl="revTx" presStyleIdx="3" presStyleCnt="13"/>
      <dgm:spPr/>
      <dgm:t>
        <a:bodyPr/>
        <a:lstStyle/>
        <a:p>
          <a:endParaRPr lang="en-US"/>
        </a:p>
      </dgm:t>
    </dgm:pt>
    <dgm:pt modelId="{5AEF5D6A-889E-4202-807F-B4BBBC62ECAB}" type="pres">
      <dgm:prSet presAssocID="{F262611A-418D-4ECE-8190-55564245455E}" presName="vert1" presStyleCnt="0"/>
      <dgm:spPr/>
    </dgm:pt>
    <dgm:pt modelId="{7039A39A-850F-4425-8B03-5748DDC1EFE3}" type="pres">
      <dgm:prSet presAssocID="{7BE269C5-A61F-4617-BECA-DC0F15B232C0}" presName="thickLine" presStyleLbl="alignNode1" presStyleIdx="4" presStyleCnt="13"/>
      <dgm:spPr/>
    </dgm:pt>
    <dgm:pt modelId="{39F4CB7A-276F-4009-B134-ED2B0B8EA2E9}" type="pres">
      <dgm:prSet presAssocID="{7BE269C5-A61F-4617-BECA-DC0F15B232C0}" presName="horz1" presStyleCnt="0"/>
      <dgm:spPr/>
    </dgm:pt>
    <dgm:pt modelId="{7B727B35-8CD7-4CC7-A6F1-03DED8F519D1}" type="pres">
      <dgm:prSet presAssocID="{7BE269C5-A61F-4617-BECA-DC0F15B232C0}" presName="tx1" presStyleLbl="revTx" presStyleIdx="4" presStyleCnt="13"/>
      <dgm:spPr/>
      <dgm:t>
        <a:bodyPr/>
        <a:lstStyle/>
        <a:p>
          <a:endParaRPr lang="en-US"/>
        </a:p>
      </dgm:t>
    </dgm:pt>
    <dgm:pt modelId="{46220EFE-A606-40C2-8367-316C661879A0}" type="pres">
      <dgm:prSet presAssocID="{7BE269C5-A61F-4617-BECA-DC0F15B232C0}" presName="vert1" presStyleCnt="0"/>
      <dgm:spPr/>
    </dgm:pt>
    <dgm:pt modelId="{76E765BF-EE64-4A3C-AA76-587661D54735}" type="pres">
      <dgm:prSet presAssocID="{33791602-4B5B-45D4-B019-B312C8D9855C}" presName="thickLine" presStyleLbl="alignNode1" presStyleIdx="5" presStyleCnt="13"/>
      <dgm:spPr/>
    </dgm:pt>
    <dgm:pt modelId="{F1DDDADA-969F-40D5-9B5C-F19DEAE76EF5}" type="pres">
      <dgm:prSet presAssocID="{33791602-4B5B-45D4-B019-B312C8D9855C}" presName="horz1" presStyleCnt="0"/>
      <dgm:spPr/>
    </dgm:pt>
    <dgm:pt modelId="{A34D9F1B-B011-4D98-9C68-E65F5AA4519B}" type="pres">
      <dgm:prSet presAssocID="{33791602-4B5B-45D4-B019-B312C8D9855C}" presName="tx1" presStyleLbl="revTx" presStyleIdx="5" presStyleCnt="13"/>
      <dgm:spPr/>
      <dgm:t>
        <a:bodyPr/>
        <a:lstStyle/>
        <a:p>
          <a:endParaRPr lang="en-US"/>
        </a:p>
      </dgm:t>
    </dgm:pt>
    <dgm:pt modelId="{D7C88D0F-381E-414D-8407-B84A1F88F3DB}" type="pres">
      <dgm:prSet presAssocID="{33791602-4B5B-45D4-B019-B312C8D9855C}" presName="vert1" presStyleCnt="0"/>
      <dgm:spPr/>
    </dgm:pt>
    <dgm:pt modelId="{11FBB41D-D094-41EC-8845-C37D39C7F0BC}" type="pres">
      <dgm:prSet presAssocID="{FB5FD77F-BB2D-445D-A442-323906B01213}" presName="thickLine" presStyleLbl="alignNode1" presStyleIdx="6" presStyleCnt="13"/>
      <dgm:spPr/>
    </dgm:pt>
    <dgm:pt modelId="{512E1EF5-0026-40C5-9688-8FD07C665874}" type="pres">
      <dgm:prSet presAssocID="{FB5FD77F-BB2D-445D-A442-323906B01213}" presName="horz1" presStyleCnt="0"/>
      <dgm:spPr/>
    </dgm:pt>
    <dgm:pt modelId="{10802BA1-C0B3-4D2B-B5EE-30BF25A6B369}" type="pres">
      <dgm:prSet presAssocID="{FB5FD77F-BB2D-445D-A442-323906B01213}" presName="tx1" presStyleLbl="revTx" presStyleIdx="6" presStyleCnt="13"/>
      <dgm:spPr/>
      <dgm:t>
        <a:bodyPr/>
        <a:lstStyle/>
        <a:p>
          <a:endParaRPr lang="en-US"/>
        </a:p>
      </dgm:t>
    </dgm:pt>
    <dgm:pt modelId="{F817877E-94F2-45D5-AC4D-61B5EA8A332D}" type="pres">
      <dgm:prSet presAssocID="{FB5FD77F-BB2D-445D-A442-323906B01213}" presName="vert1" presStyleCnt="0"/>
      <dgm:spPr/>
    </dgm:pt>
    <dgm:pt modelId="{D94850AC-3A6A-4C41-83A8-47CE45A1A7AE}" type="pres">
      <dgm:prSet presAssocID="{730A4557-42C4-4C34-BC08-8E97C074FCD6}" presName="thickLine" presStyleLbl="alignNode1" presStyleIdx="7" presStyleCnt="13"/>
      <dgm:spPr/>
    </dgm:pt>
    <dgm:pt modelId="{A25816B9-CA11-454C-B93C-31E052DBDD3C}" type="pres">
      <dgm:prSet presAssocID="{730A4557-42C4-4C34-BC08-8E97C074FCD6}" presName="horz1" presStyleCnt="0"/>
      <dgm:spPr/>
    </dgm:pt>
    <dgm:pt modelId="{49C70661-85A2-44C0-AE3D-3F9DF14E9257}" type="pres">
      <dgm:prSet presAssocID="{730A4557-42C4-4C34-BC08-8E97C074FCD6}" presName="tx1" presStyleLbl="revTx" presStyleIdx="7" presStyleCnt="13"/>
      <dgm:spPr/>
      <dgm:t>
        <a:bodyPr/>
        <a:lstStyle/>
        <a:p>
          <a:endParaRPr lang="en-US"/>
        </a:p>
      </dgm:t>
    </dgm:pt>
    <dgm:pt modelId="{268098D2-FDC7-4B52-9DEA-78DA6F6CDAB9}" type="pres">
      <dgm:prSet presAssocID="{730A4557-42C4-4C34-BC08-8E97C074FCD6}" presName="vert1" presStyleCnt="0"/>
      <dgm:spPr/>
    </dgm:pt>
    <dgm:pt modelId="{B57B8851-7DD5-4A16-BF10-E358D21EF4F1}" type="pres">
      <dgm:prSet presAssocID="{A32E73EC-AFD1-4BD3-B219-7A374FF70B51}" presName="thickLine" presStyleLbl="alignNode1" presStyleIdx="8" presStyleCnt="13"/>
      <dgm:spPr/>
    </dgm:pt>
    <dgm:pt modelId="{7AB3E91A-F640-4454-9D6A-366A84554448}" type="pres">
      <dgm:prSet presAssocID="{A32E73EC-AFD1-4BD3-B219-7A374FF70B51}" presName="horz1" presStyleCnt="0"/>
      <dgm:spPr/>
    </dgm:pt>
    <dgm:pt modelId="{419B3BF5-AF89-4C6B-B23B-75BF806966BE}" type="pres">
      <dgm:prSet presAssocID="{A32E73EC-AFD1-4BD3-B219-7A374FF70B51}" presName="tx1" presStyleLbl="revTx" presStyleIdx="8" presStyleCnt="13"/>
      <dgm:spPr/>
      <dgm:t>
        <a:bodyPr/>
        <a:lstStyle/>
        <a:p>
          <a:endParaRPr lang="en-US"/>
        </a:p>
      </dgm:t>
    </dgm:pt>
    <dgm:pt modelId="{50129D31-D376-40DE-982B-B734858DC2CA}" type="pres">
      <dgm:prSet presAssocID="{A32E73EC-AFD1-4BD3-B219-7A374FF70B51}" presName="vert1" presStyleCnt="0"/>
      <dgm:spPr/>
    </dgm:pt>
    <dgm:pt modelId="{CABB89E2-FB0E-496E-9E37-8D261821BABF}" type="pres">
      <dgm:prSet presAssocID="{4AFE624A-0601-4879-A58A-0EF123426FEC}" presName="thickLine" presStyleLbl="alignNode1" presStyleIdx="9" presStyleCnt="13"/>
      <dgm:spPr/>
    </dgm:pt>
    <dgm:pt modelId="{C04DDC36-664A-4086-B952-BB3ACFB7ED99}" type="pres">
      <dgm:prSet presAssocID="{4AFE624A-0601-4879-A58A-0EF123426FEC}" presName="horz1" presStyleCnt="0"/>
      <dgm:spPr/>
    </dgm:pt>
    <dgm:pt modelId="{FE7F60DF-7CAB-4F06-8DCB-A5ED000035B9}" type="pres">
      <dgm:prSet presAssocID="{4AFE624A-0601-4879-A58A-0EF123426FEC}" presName="tx1" presStyleLbl="revTx" presStyleIdx="9" presStyleCnt="13"/>
      <dgm:spPr/>
      <dgm:t>
        <a:bodyPr/>
        <a:lstStyle/>
        <a:p>
          <a:endParaRPr lang="en-US"/>
        </a:p>
      </dgm:t>
    </dgm:pt>
    <dgm:pt modelId="{6CB51C71-0A0A-4D41-8C9D-13150001B1B4}" type="pres">
      <dgm:prSet presAssocID="{4AFE624A-0601-4879-A58A-0EF123426FEC}" presName="vert1" presStyleCnt="0"/>
      <dgm:spPr/>
    </dgm:pt>
    <dgm:pt modelId="{E6F1321D-C8B1-416A-8E5A-EA27FABFF2A8}" type="pres">
      <dgm:prSet presAssocID="{C2E6AF42-E3B2-42A7-98C1-B3F9CF76C417}" presName="thickLine" presStyleLbl="alignNode1" presStyleIdx="10" presStyleCnt="13"/>
      <dgm:spPr/>
    </dgm:pt>
    <dgm:pt modelId="{40DDB664-B709-42E7-90B2-7D89FFC20DD7}" type="pres">
      <dgm:prSet presAssocID="{C2E6AF42-E3B2-42A7-98C1-B3F9CF76C417}" presName="horz1" presStyleCnt="0"/>
      <dgm:spPr/>
    </dgm:pt>
    <dgm:pt modelId="{DFE9B7D0-9C10-4905-B011-ECDE73371159}" type="pres">
      <dgm:prSet presAssocID="{C2E6AF42-E3B2-42A7-98C1-B3F9CF76C417}" presName="tx1" presStyleLbl="revTx" presStyleIdx="10" presStyleCnt="13"/>
      <dgm:spPr/>
      <dgm:t>
        <a:bodyPr/>
        <a:lstStyle/>
        <a:p>
          <a:endParaRPr lang="en-US"/>
        </a:p>
      </dgm:t>
    </dgm:pt>
    <dgm:pt modelId="{B23AA188-1C90-40F3-8D8C-8BED762ECA84}" type="pres">
      <dgm:prSet presAssocID="{C2E6AF42-E3B2-42A7-98C1-B3F9CF76C417}" presName="vert1" presStyleCnt="0"/>
      <dgm:spPr/>
    </dgm:pt>
    <dgm:pt modelId="{318B8359-AE15-4C2E-BDF4-66A5C7D9D779}" type="pres">
      <dgm:prSet presAssocID="{6F7B0A3C-6FE5-4A57-B4B6-3F0DF35AAA9B}" presName="thickLine" presStyleLbl="alignNode1" presStyleIdx="11" presStyleCnt="13"/>
      <dgm:spPr/>
    </dgm:pt>
    <dgm:pt modelId="{DB0BEB4E-530A-4272-A463-89DCB511C78C}" type="pres">
      <dgm:prSet presAssocID="{6F7B0A3C-6FE5-4A57-B4B6-3F0DF35AAA9B}" presName="horz1" presStyleCnt="0"/>
      <dgm:spPr/>
    </dgm:pt>
    <dgm:pt modelId="{63065917-CF16-4F2F-AE36-492574319AF5}" type="pres">
      <dgm:prSet presAssocID="{6F7B0A3C-6FE5-4A57-B4B6-3F0DF35AAA9B}" presName="tx1" presStyleLbl="revTx" presStyleIdx="11" presStyleCnt="13"/>
      <dgm:spPr/>
      <dgm:t>
        <a:bodyPr/>
        <a:lstStyle/>
        <a:p>
          <a:endParaRPr lang="en-US"/>
        </a:p>
      </dgm:t>
    </dgm:pt>
    <dgm:pt modelId="{C5801297-1D57-4C4F-930E-B139DA2BF982}" type="pres">
      <dgm:prSet presAssocID="{6F7B0A3C-6FE5-4A57-B4B6-3F0DF35AAA9B}" presName="vert1" presStyleCnt="0"/>
      <dgm:spPr/>
    </dgm:pt>
    <dgm:pt modelId="{3134E938-AF9F-4F8A-94B7-E4553A0C93FE}" type="pres">
      <dgm:prSet presAssocID="{4607F929-0AA8-49B7-8AB3-44FFABFD3714}" presName="thickLine" presStyleLbl="alignNode1" presStyleIdx="12" presStyleCnt="13"/>
      <dgm:spPr/>
    </dgm:pt>
    <dgm:pt modelId="{64338A9C-497C-441C-81EB-661CB24C9018}" type="pres">
      <dgm:prSet presAssocID="{4607F929-0AA8-49B7-8AB3-44FFABFD3714}" presName="horz1" presStyleCnt="0"/>
      <dgm:spPr/>
    </dgm:pt>
    <dgm:pt modelId="{1A889FF9-E798-4588-9233-BB1C8AF4D97A}" type="pres">
      <dgm:prSet presAssocID="{4607F929-0AA8-49B7-8AB3-44FFABFD3714}" presName="tx1" presStyleLbl="revTx" presStyleIdx="12" presStyleCnt="13"/>
      <dgm:spPr/>
      <dgm:t>
        <a:bodyPr/>
        <a:lstStyle/>
        <a:p>
          <a:endParaRPr lang="en-US"/>
        </a:p>
      </dgm:t>
    </dgm:pt>
    <dgm:pt modelId="{5C934707-A9D6-4320-AC72-02E3F0EBF8D5}" type="pres">
      <dgm:prSet presAssocID="{4607F929-0AA8-49B7-8AB3-44FFABFD3714}" presName="vert1" presStyleCnt="0"/>
      <dgm:spPr/>
    </dgm:pt>
  </dgm:ptLst>
  <dgm:cxnLst>
    <dgm:cxn modelId="{93B32288-35E1-4EDD-9385-45644177A705}" srcId="{F7E4D60F-4957-4D7B-9441-ACC9D43892FE}" destId="{F425DCB5-6BEF-4E1D-AA8D-CA8BC34207A8}" srcOrd="1" destOrd="0" parTransId="{B2167F51-23F5-44EB-B044-E597D3253FC7}" sibTransId="{609EF146-E9B4-41D9-BE54-CEA0D9A9BB7D}"/>
    <dgm:cxn modelId="{86A7D797-7142-4B0A-A309-A2DA0E770B88}" srcId="{F7E4D60F-4957-4D7B-9441-ACC9D43892FE}" destId="{4AFE624A-0601-4879-A58A-0EF123426FEC}" srcOrd="9" destOrd="0" parTransId="{A4221AB3-4212-452E-9118-F01289A13109}" sibTransId="{AED28961-51A6-4344-8C60-8BB7BB9DA516}"/>
    <dgm:cxn modelId="{CF6AA9E4-E6E5-4A06-A88F-0D039C115115}" srcId="{F7E4D60F-4957-4D7B-9441-ACC9D43892FE}" destId="{33791602-4B5B-45D4-B019-B312C8D9855C}" srcOrd="5" destOrd="0" parTransId="{12EFAFF7-B9EE-404A-861E-E9D79E553D99}" sibTransId="{2CF5992B-9F91-4CBE-A0C7-712218B03C96}"/>
    <dgm:cxn modelId="{3702E61F-D574-4893-8911-C1FB280D3AA7}" type="presOf" srcId="{7BE269C5-A61F-4617-BECA-DC0F15B232C0}" destId="{7B727B35-8CD7-4CC7-A6F1-03DED8F519D1}" srcOrd="0" destOrd="0" presId="urn:microsoft.com/office/officeart/2008/layout/LinedList"/>
    <dgm:cxn modelId="{894D97E5-47BA-422E-A2A6-E9D5E271EEB2}" type="presOf" srcId="{F262611A-418D-4ECE-8190-55564245455E}" destId="{1AFC1ABF-6BCE-40B7-8B1E-179347BCED03}" srcOrd="0" destOrd="0" presId="urn:microsoft.com/office/officeart/2008/layout/LinedList"/>
    <dgm:cxn modelId="{30756993-D987-4E2C-ABB7-8666275A891B}" srcId="{F7E4D60F-4957-4D7B-9441-ACC9D43892FE}" destId="{1F301546-5599-42AD-B48D-82F2EA5D63C6}" srcOrd="2" destOrd="0" parTransId="{A073A5EA-5EF2-4FE4-860B-0F9838961C67}" sibTransId="{E6A62A09-2408-4A11-87FB-91CD9C6F6677}"/>
    <dgm:cxn modelId="{FF067AAB-7272-4FAD-8C9A-11E2FFDFE374}" type="presOf" srcId="{FC9E5D2F-DD85-4C16-9299-4EE95F429BA3}" destId="{75C77149-83D2-4C0C-BC3F-998D6D76E30C}" srcOrd="0" destOrd="0" presId="urn:microsoft.com/office/officeart/2008/layout/LinedList"/>
    <dgm:cxn modelId="{8A7E4664-E910-41F9-B1D5-E0618E2342E1}" type="presOf" srcId="{730A4557-42C4-4C34-BC08-8E97C074FCD6}" destId="{49C70661-85A2-44C0-AE3D-3F9DF14E9257}" srcOrd="0" destOrd="0" presId="urn:microsoft.com/office/officeart/2008/layout/LinedList"/>
    <dgm:cxn modelId="{3438DC9C-9662-4734-BE60-B8E7B5E2A1D8}" type="presOf" srcId="{33791602-4B5B-45D4-B019-B312C8D9855C}" destId="{A34D9F1B-B011-4D98-9C68-E65F5AA4519B}" srcOrd="0" destOrd="0" presId="urn:microsoft.com/office/officeart/2008/layout/LinedList"/>
    <dgm:cxn modelId="{3213D7F1-2780-4B05-A9D1-23B245A91C9A}" type="presOf" srcId="{C2E6AF42-E3B2-42A7-98C1-B3F9CF76C417}" destId="{DFE9B7D0-9C10-4905-B011-ECDE73371159}" srcOrd="0" destOrd="0" presId="urn:microsoft.com/office/officeart/2008/layout/LinedList"/>
    <dgm:cxn modelId="{55253C66-0F69-459D-BF58-A3C8ADA0AF80}" srcId="{F7E4D60F-4957-4D7B-9441-ACC9D43892FE}" destId="{FB5FD77F-BB2D-445D-A442-323906B01213}" srcOrd="6" destOrd="0" parTransId="{F6C06A3F-FA3F-4FF5-8BE4-88BB4D09C7C0}" sibTransId="{6EB0EFE7-29CA-443E-9093-B062499611E3}"/>
    <dgm:cxn modelId="{7A8092C5-BDBF-423B-BF04-457A9BB06622}" type="presOf" srcId="{6F7B0A3C-6FE5-4A57-B4B6-3F0DF35AAA9B}" destId="{63065917-CF16-4F2F-AE36-492574319AF5}" srcOrd="0" destOrd="0" presId="urn:microsoft.com/office/officeart/2008/layout/LinedList"/>
    <dgm:cxn modelId="{DCDA32A3-13F1-4A31-865A-C945DECB40F6}" type="presOf" srcId="{A32E73EC-AFD1-4BD3-B219-7A374FF70B51}" destId="{419B3BF5-AF89-4C6B-B23B-75BF806966BE}" srcOrd="0" destOrd="0" presId="urn:microsoft.com/office/officeart/2008/layout/LinedList"/>
    <dgm:cxn modelId="{4D0981CB-0707-418B-B552-F422A42027F7}" type="presOf" srcId="{F7E4D60F-4957-4D7B-9441-ACC9D43892FE}" destId="{A00F4F85-0A78-4C5E-A03E-AA37696A9640}" srcOrd="0" destOrd="0" presId="urn:microsoft.com/office/officeart/2008/layout/LinedList"/>
    <dgm:cxn modelId="{3A1ECAC9-0C42-4F97-8FBF-E3EEDEB70E92}" type="presOf" srcId="{FB5FD77F-BB2D-445D-A442-323906B01213}" destId="{10802BA1-C0B3-4D2B-B5EE-30BF25A6B369}" srcOrd="0" destOrd="0" presId="urn:microsoft.com/office/officeart/2008/layout/LinedList"/>
    <dgm:cxn modelId="{F4A0A4E5-5DE8-4110-B246-28BD9544FCB5}" srcId="{F7E4D60F-4957-4D7B-9441-ACC9D43892FE}" destId="{F262611A-418D-4ECE-8190-55564245455E}" srcOrd="3" destOrd="0" parTransId="{5A49868B-538E-4205-BD85-3BDB4D4E6619}" sibTransId="{D1FAAD44-8C08-45AA-B402-07792AB58E4A}"/>
    <dgm:cxn modelId="{15D65E0A-3B63-4A04-A5AD-84089489E01A}" srcId="{F7E4D60F-4957-4D7B-9441-ACC9D43892FE}" destId="{C2E6AF42-E3B2-42A7-98C1-B3F9CF76C417}" srcOrd="10" destOrd="0" parTransId="{95268B73-2D28-4773-8265-10081E9F070C}" sibTransId="{A0ACB799-86EC-4138-8215-5AABB23D71AD}"/>
    <dgm:cxn modelId="{B5E07A31-97A8-4FE1-B32D-CCC3EAE3532D}" srcId="{F7E4D60F-4957-4D7B-9441-ACC9D43892FE}" destId="{4607F929-0AA8-49B7-8AB3-44FFABFD3714}" srcOrd="12" destOrd="0" parTransId="{B0892A0C-9E91-47B3-8B57-F6AB2CF83049}" sibTransId="{7E42B0CC-B834-4C7F-88E7-AF3277601CE7}"/>
    <dgm:cxn modelId="{52126463-6DB6-4580-8A47-CCB814641437}" srcId="{F7E4D60F-4957-4D7B-9441-ACC9D43892FE}" destId="{730A4557-42C4-4C34-BC08-8E97C074FCD6}" srcOrd="7" destOrd="0" parTransId="{484170CD-D5C4-4AC1-A143-4F9A12AF81B7}" sibTransId="{8D7856EE-40D9-4D40-B737-A249BE2A2051}"/>
    <dgm:cxn modelId="{1915E80C-2C19-4FB8-A7BC-8A0E08D56D5C}" type="presOf" srcId="{F425DCB5-6BEF-4E1D-AA8D-CA8BC34207A8}" destId="{83F8FDB2-3690-4C7D-8BD6-77FBAB3CC22A}" srcOrd="0" destOrd="0" presId="urn:microsoft.com/office/officeart/2008/layout/LinedList"/>
    <dgm:cxn modelId="{B64A3572-F01E-4BAA-ACB3-890922576E6C}" type="presOf" srcId="{4AFE624A-0601-4879-A58A-0EF123426FEC}" destId="{FE7F60DF-7CAB-4F06-8DCB-A5ED000035B9}" srcOrd="0" destOrd="0" presId="urn:microsoft.com/office/officeart/2008/layout/LinedList"/>
    <dgm:cxn modelId="{465808DD-1E48-4B26-B622-F65012CE56C3}" srcId="{F7E4D60F-4957-4D7B-9441-ACC9D43892FE}" destId="{A32E73EC-AFD1-4BD3-B219-7A374FF70B51}" srcOrd="8" destOrd="0" parTransId="{D8D41D7F-58C8-4C32-A624-5210B7506DEE}" sibTransId="{FF3920E6-2887-44D4-A3EB-9D7ECFFEF875}"/>
    <dgm:cxn modelId="{EEE009A6-996B-4F19-A8D3-D5D01A34F016}" srcId="{F7E4D60F-4957-4D7B-9441-ACC9D43892FE}" destId="{7BE269C5-A61F-4617-BECA-DC0F15B232C0}" srcOrd="4" destOrd="0" parTransId="{A6D6C617-118A-4A95-A487-8E47E4711C31}" sibTransId="{87A077B9-032E-466F-B207-85D63AB5C42B}"/>
    <dgm:cxn modelId="{4633A536-8401-4B28-BA9E-62AB5345E943}" type="presOf" srcId="{1F301546-5599-42AD-B48D-82F2EA5D63C6}" destId="{E4FF87F1-B0FF-4804-8122-E1802F22A71B}" srcOrd="0" destOrd="0" presId="urn:microsoft.com/office/officeart/2008/layout/LinedList"/>
    <dgm:cxn modelId="{99C125B2-4CC7-46A3-9CBD-3BAF5E9D250F}" srcId="{F7E4D60F-4957-4D7B-9441-ACC9D43892FE}" destId="{6F7B0A3C-6FE5-4A57-B4B6-3F0DF35AAA9B}" srcOrd="11" destOrd="0" parTransId="{C964880F-9328-4779-9E34-9227BD2C4A85}" sibTransId="{179DC8AC-D7BB-47EE-BDA5-ECA278D0BC3C}"/>
    <dgm:cxn modelId="{A2F9B733-9E5E-4EA6-AEC5-BABE4CDFADA3}" srcId="{F7E4D60F-4957-4D7B-9441-ACC9D43892FE}" destId="{FC9E5D2F-DD85-4C16-9299-4EE95F429BA3}" srcOrd="0" destOrd="0" parTransId="{5F230839-A6AA-48F4-95B7-D7CA11BEDFEA}" sibTransId="{B637B79B-B297-4F39-9EFE-FC7DC3E9670D}"/>
    <dgm:cxn modelId="{DF654E3B-464E-4C82-ADFE-268F48A1458F}" type="presOf" srcId="{4607F929-0AA8-49B7-8AB3-44FFABFD3714}" destId="{1A889FF9-E798-4588-9233-BB1C8AF4D97A}" srcOrd="0" destOrd="0" presId="urn:microsoft.com/office/officeart/2008/layout/LinedList"/>
    <dgm:cxn modelId="{35FDDE31-2B11-47BA-A0B4-4C0FFA6C705A}" type="presParOf" srcId="{A00F4F85-0A78-4C5E-A03E-AA37696A9640}" destId="{D7BEA126-93E5-42C6-B64C-E7DAB19DCF17}" srcOrd="0" destOrd="0" presId="urn:microsoft.com/office/officeart/2008/layout/LinedList"/>
    <dgm:cxn modelId="{4D0A8097-D5E4-4588-BB55-9CF0829B0BD1}" type="presParOf" srcId="{A00F4F85-0A78-4C5E-A03E-AA37696A9640}" destId="{1BAEAFBE-155F-42A7-B737-F74884AEF5EA}" srcOrd="1" destOrd="0" presId="urn:microsoft.com/office/officeart/2008/layout/LinedList"/>
    <dgm:cxn modelId="{C6478BA4-6050-4F98-993A-639AE6C427E0}" type="presParOf" srcId="{1BAEAFBE-155F-42A7-B737-F74884AEF5EA}" destId="{75C77149-83D2-4C0C-BC3F-998D6D76E30C}" srcOrd="0" destOrd="0" presId="urn:microsoft.com/office/officeart/2008/layout/LinedList"/>
    <dgm:cxn modelId="{39475652-7B78-49D5-A3DB-C2E73B2CF538}" type="presParOf" srcId="{1BAEAFBE-155F-42A7-B737-F74884AEF5EA}" destId="{EA4F9F0A-C042-429B-8536-E3C26ABB7458}" srcOrd="1" destOrd="0" presId="urn:microsoft.com/office/officeart/2008/layout/LinedList"/>
    <dgm:cxn modelId="{E22067ED-46AF-4D2D-9870-7B7A550CD5AF}" type="presParOf" srcId="{A00F4F85-0A78-4C5E-A03E-AA37696A9640}" destId="{044B1116-8332-4347-85A8-8F15D97BD54E}" srcOrd="2" destOrd="0" presId="urn:microsoft.com/office/officeart/2008/layout/LinedList"/>
    <dgm:cxn modelId="{4503CF83-A06B-4D5F-B740-3EBC9ACDEB3C}" type="presParOf" srcId="{A00F4F85-0A78-4C5E-A03E-AA37696A9640}" destId="{9622A3C7-1A60-4DE1-A457-9E32150AC268}" srcOrd="3" destOrd="0" presId="urn:microsoft.com/office/officeart/2008/layout/LinedList"/>
    <dgm:cxn modelId="{7731EC91-EA99-4532-9243-0496FB63113E}" type="presParOf" srcId="{9622A3C7-1A60-4DE1-A457-9E32150AC268}" destId="{83F8FDB2-3690-4C7D-8BD6-77FBAB3CC22A}" srcOrd="0" destOrd="0" presId="urn:microsoft.com/office/officeart/2008/layout/LinedList"/>
    <dgm:cxn modelId="{CD408895-9EE2-45CF-91AC-A9D3EAC12FD7}" type="presParOf" srcId="{9622A3C7-1A60-4DE1-A457-9E32150AC268}" destId="{121C8B54-56F6-41B0-B156-40B3C0D3CDE0}" srcOrd="1" destOrd="0" presId="urn:microsoft.com/office/officeart/2008/layout/LinedList"/>
    <dgm:cxn modelId="{DA63ABCC-5789-47C6-9CD4-76C3D30D29C0}" type="presParOf" srcId="{A00F4F85-0A78-4C5E-A03E-AA37696A9640}" destId="{C8FCB654-DB80-4F5B-9E5C-3B9E3906D80B}" srcOrd="4" destOrd="0" presId="urn:microsoft.com/office/officeart/2008/layout/LinedList"/>
    <dgm:cxn modelId="{686E377F-2B37-4EA9-A7A3-E2385CB7E269}" type="presParOf" srcId="{A00F4F85-0A78-4C5E-A03E-AA37696A9640}" destId="{045D1DE4-CBE5-4691-86C3-18F1D6E607BC}" srcOrd="5" destOrd="0" presId="urn:microsoft.com/office/officeart/2008/layout/LinedList"/>
    <dgm:cxn modelId="{9889F88F-E7D5-44A5-A879-E517C3AD09F6}" type="presParOf" srcId="{045D1DE4-CBE5-4691-86C3-18F1D6E607BC}" destId="{E4FF87F1-B0FF-4804-8122-E1802F22A71B}" srcOrd="0" destOrd="0" presId="urn:microsoft.com/office/officeart/2008/layout/LinedList"/>
    <dgm:cxn modelId="{BFC78734-0E9F-48B4-B58D-69D4F474C0EB}" type="presParOf" srcId="{045D1DE4-CBE5-4691-86C3-18F1D6E607BC}" destId="{BF9A7041-4691-4F87-80FC-83A26C88DA28}" srcOrd="1" destOrd="0" presId="urn:microsoft.com/office/officeart/2008/layout/LinedList"/>
    <dgm:cxn modelId="{F8513E25-BB40-4F27-AB4C-043357FD245C}" type="presParOf" srcId="{A00F4F85-0A78-4C5E-A03E-AA37696A9640}" destId="{8C569577-98EB-46F8-96C5-6FA9D19DE914}" srcOrd="6" destOrd="0" presId="urn:microsoft.com/office/officeart/2008/layout/LinedList"/>
    <dgm:cxn modelId="{1F02CD1E-C907-4B16-8343-4FB5BBD05592}" type="presParOf" srcId="{A00F4F85-0A78-4C5E-A03E-AA37696A9640}" destId="{A8E06021-F08F-44CC-87A8-BDCA985885FB}" srcOrd="7" destOrd="0" presId="urn:microsoft.com/office/officeart/2008/layout/LinedList"/>
    <dgm:cxn modelId="{D972C7E7-B82B-4057-8BFB-291F42019443}" type="presParOf" srcId="{A8E06021-F08F-44CC-87A8-BDCA985885FB}" destId="{1AFC1ABF-6BCE-40B7-8B1E-179347BCED03}" srcOrd="0" destOrd="0" presId="urn:microsoft.com/office/officeart/2008/layout/LinedList"/>
    <dgm:cxn modelId="{FA773D57-6B5A-4CA5-A37B-3E7B9F9E05B1}" type="presParOf" srcId="{A8E06021-F08F-44CC-87A8-BDCA985885FB}" destId="{5AEF5D6A-889E-4202-807F-B4BBBC62ECAB}" srcOrd="1" destOrd="0" presId="urn:microsoft.com/office/officeart/2008/layout/LinedList"/>
    <dgm:cxn modelId="{9F729E34-AFC1-48F4-84A9-F09B18F9EA75}" type="presParOf" srcId="{A00F4F85-0A78-4C5E-A03E-AA37696A9640}" destId="{7039A39A-850F-4425-8B03-5748DDC1EFE3}" srcOrd="8" destOrd="0" presId="urn:microsoft.com/office/officeart/2008/layout/LinedList"/>
    <dgm:cxn modelId="{DD2A6388-148D-4ED9-B95C-BCD41D0389D5}" type="presParOf" srcId="{A00F4F85-0A78-4C5E-A03E-AA37696A9640}" destId="{39F4CB7A-276F-4009-B134-ED2B0B8EA2E9}" srcOrd="9" destOrd="0" presId="urn:microsoft.com/office/officeart/2008/layout/LinedList"/>
    <dgm:cxn modelId="{793028E4-9AD9-48E7-AA24-23282FFAFD45}" type="presParOf" srcId="{39F4CB7A-276F-4009-B134-ED2B0B8EA2E9}" destId="{7B727B35-8CD7-4CC7-A6F1-03DED8F519D1}" srcOrd="0" destOrd="0" presId="urn:microsoft.com/office/officeart/2008/layout/LinedList"/>
    <dgm:cxn modelId="{506BC43B-9F51-47CB-B468-0EBAF25CC922}" type="presParOf" srcId="{39F4CB7A-276F-4009-B134-ED2B0B8EA2E9}" destId="{46220EFE-A606-40C2-8367-316C661879A0}" srcOrd="1" destOrd="0" presId="urn:microsoft.com/office/officeart/2008/layout/LinedList"/>
    <dgm:cxn modelId="{E0E4243C-651F-4809-869D-3641E5335203}" type="presParOf" srcId="{A00F4F85-0A78-4C5E-A03E-AA37696A9640}" destId="{76E765BF-EE64-4A3C-AA76-587661D54735}" srcOrd="10" destOrd="0" presId="urn:microsoft.com/office/officeart/2008/layout/LinedList"/>
    <dgm:cxn modelId="{68E26232-65D8-4D5F-B714-3F7D1381F2A4}" type="presParOf" srcId="{A00F4F85-0A78-4C5E-A03E-AA37696A9640}" destId="{F1DDDADA-969F-40D5-9B5C-F19DEAE76EF5}" srcOrd="11" destOrd="0" presId="urn:microsoft.com/office/officeart/2008/layout/LinedList"/>
    <dgm:cxn modelId="{A6F1778E-192C-4027-B0B6-36D645EE25BF}" type="presParOf" srcId="{F1DDDADA-969F-40D5-9B5C-F19DEAE76EF5}" destId="{A34D9F1B-B011-4D98-9C68-E65F5AA4519B}" srcOrd="0" destOrd="0" presId="urn:microsoft.com/office/officeart/2008/layout/LinedList"/>
    <dgm:cxn modelId="{9F2D688C-55CE-45E8-BC73-8FC89DAF5A8E}" type="presParOf" srcId="{F1DDDADA-969F-40D5-9B5C-F19DEAE76EF5}" destId="{D7C88D0F-381E-414D-8407-B84A1F88F3DB}" srcOrd="1" destOrd="0" presId="urn:microsoft.com/office/officeart/2008/layout/LinedList"/>
    <dgm:cxn modelId="{A4F4CB08-772F-4C39-94D5-2FFF0C3CDBD0}" type="presParOf" srcId="{A00F4F85-0A78-4C5E-A03E-AA37696A9640}" destId="{11FBB41D-D094-41EC-8845-C37D39C7F0BC}" srcOrd="12" destOrd="0" presId="urn:microsoft.com/office/officeart/2008/layout/LinedList"/>
    <dgm:cxn modelId="{128C57C9-799B-49A6-B9EA-020AD6A5CB61}" type="presParOf" srcId="{A00F4F85-0A78-4C5E-A03E-AA37696A9640}" destId="{512E1EF5-0026-40C5-9688-8FD07C665874}" srcOrd="13" destOrd="0" presId="urn:microsoft.com/office/officeart/2008/layout/LinedList"/>
    <dgm:cxn modelId="{078C7B96-405E-4798-8054-99E55EBA11B7}" type="presParOf" srcId="{512E1EF5-0026-40C5-9688-8FD07C665874}" destId="{10802BA1-C0B3-4D2B-B5EE-30BF25A6B369}" srcOrd="0" destOrd="0" presId="urn:microsoft.com/office/officeart/2008/layout/LinedList"/>
    <dgm:cxn modelId="{85FCEEC8-7762-4AFA-8719-57F2B3E2B97D}" type="presParOf" srcId="{512E1EF5-0026-40C5-9688-8FD07C665874}" destId="{F817877E-94F2-45D5-AC4D-61B5EA8A332D}" srcOrd="1" destOrd="0" presId="urn:microsoft.com/office/officeart/2008/layout/LinedList"/>
    <dgm:cxn modelId="{BA348300-29EB-45E8-B3EA-96D78F5FC1CB}" type="presParOf" srcId="{A00F4F85-0A78-4C5E-A03E-AA37696A9640}" destId="{D94850AC-3A6A-4C41-83A8-47CE45A1A7AE}" srcOrd="14" destOrd="0" presId="urn:microsoft.com/office/officeart/2008/layout/LinedList"/>
    <dgm:cxn modelId="{72783B56-16D4-4378-AB44-E20CF6680C88}" type="presParOf" srcId="{A00F4F85-0A78-4C5E-A03E-AA37696A9640}" destId="{A25816B9-CA11-454C-B93C-31E052DBDD3C}" srcOrd="15" destOrd="0" presId="urn:microsoft.com/office/officeart/2008/layout/LinedList"/>
    <dgm:cxn modelId="{91478492-9B51-4DF8-8960-E205F386A8D3}" type="presParOf" srcId="{A25816B9-CA11-454C-B93C-31E052DBDD3C}" destId="{49C70661-85A2-44C0-AE3D-3F9DF14E9257}" srcOrd="0" destOrd="0" presId="urn:microsoft.com/office/officeart/2008/layout/LinedList"/>
    <dgm:cxn modelId="{926BC027-CFC8-48F2-9535-5296F95B0A46}" type="presParOf" srcId="{A25816B9-CA11-454C-B93C-31E052DBDD3C}" destId="{268098D2-FDC7-4B52-9DEA-78DA6F6CDAB9}" srcOrd="1" destOrd="0" presId="urn:microsoft.com/office/officeart/2008/layout/LinedList"/>
    <dgm:cxn modelId="{1A30FE4B-1288-4DC1-AB90-30EECE8EB7EF}" type="presParOf" srcId="{A00F4F85-0A78-4C5E-A03E-AA37696A9640}" destId="{B57B8851-7DD5-4A16-BF10-E358D21EF4F1}" srcOrd="16" destOrd="0" presId="urn:microsoft.com/office/officeart/2008/layout/LinedList"/>
    <dgm:cxn modelId="{95552ECD-D8A7-4A08-9490-3392A2E31972}" type="presParOf" srcId="{A00F4F85-0A78-4C5E-A03E-AA37696A9640}" destId="{7AB3E91A-F640-4454-9D6A-366A84554448}" srcOrd="17" destOrd="0" presId="urn:microsoft.com/office/officeart/2008/layout/LinedList"/>
    <dgm:cxn modelId="{AFB12620-D54F-4970-8C9F-DEC3CA15A247}" type="presParOf" srcId="{7AB3E91A-F640-4454-9D6A-366A84554448}" destId="{419B3BF5-AF89-4C6B-B23B-75BF806966BE}" srcOrd="0" destOrd="0" presId="urn:microsoft.com/office/officeart/2008/layout/LinedList"/>
    <dgm:cxn modelId="{5D529E95-AC4E-4BD1-A4B9-38952528B4DB}" type="presParOf" srcId="{7AB3E91A-F640-4454-9D6A-366A84554448}" destId="{50129D31-D376-40DE-982B-B734858DC2CA}" srcOrd="1" destOrd="0" presId="urn:microsoft.com/office/officeart/2008/layout/LinedList"/>
    <dgm:cxn modelId="{FFE48A7A-98AF-4A52-BF3A-6D5A7A7EDA98}" type="presParOf" srcId="{A00F4F85-0A78-4C5E-A03E-AA37696A9640}" destId="{CABB89E2-FB0E-496E-9E37-8D261821BABF}" srcOrd="18" destOrd="0" presId="urn:microsoft.com/office/officeart/2008/layout/LinedList"/>
    <dgm:cxn modelId="{EBE72AA8-438F-4C75-99A5-FCF3E64EC8C7}" type="presParOf" srcId="{A00F4F85-0A78-4C5E-A03E-AA37696A9640}" destId="{C04DDC36-664A-4086-B952-BB3ACFB7ED99}" srcOrd="19" destOrd="0" presId="urn:microsoft.com/office/officeart/2008/layout/LinedList"/>
    <dgm:cxn modelId="{5D95175A-1D59-46E2-990A-D70A5E8B90A9}" type="presParOf" srcId="{C04DDC36-664A-4086-B952-BB3ACFB7ED99}" destId="{FE7F60DF-7CAB-4F06-8DCB-A5ED000035B9}" srcOrd="0" destOrd="0" presId="urn:microsoft.com/office/officeart/2008/layout/LinedList"/>
    <dgm:cxn modelId="{0C7C2FA1-42F8-49FE-8769-2668070E66BD}" type="presParOf" srcId="{C04DDC36-664A-4086-B952-BB3ACFB7ED99}" destId="{6CB51C71-0A0A-4D41-8C9D-13150001B1B4}" srcOrd="1" destOrd="0" presId="urn:microsoft.com/office/officeart/2008/layout/LinedList"/>
    <dgm:cxn modelId="{586A2679-000C-4B5D-BD48-6C65DB9934FD}" type="presParOf" srcId="{A00F4F85-0A78-4C5E-A03E-AA37696A9640}" destId="{E6F1321D-C8B1-416A-8E5A-EA27FABFF2A8}" srcOrd="20" destOrd="0" presId="urn:microsoft.com/office/officeart/2008/layout/LinedList"/>
    <dgm:cxn modelId="{FF40980A-B6A3-4133-A5F2-50E54525DCAB}" type="presParOf" srcId="{A00F4F85-0A78-4C5E-A03E-AA37696A9640}" destId="{40DDB664-B709-42E7-90B2-7D89FFC20DD7}" srcOrd="21" destOrd="0" presId="urn:microsoft.com/office/officeart/2008/layout/LinedList"/>
    <dgm:cxn modelId="{A8C3424F-1B52-464D-A534-F21D2EDE9AA4}" type="presParOf" srcId="{40DDB664-B709-42E7-90B2-7D89FFC20DD7}" destId="{DFE9B7D0-9C10-4905-B011-ECDE73371159}" srcOrd="0" destOrd="0" presId="urn:microsoft.com/office/officeart/2008/layout/LinedList"/>
    <dgm:cxn modelId="{246018C3-EEA3-4919-A7AA-C72D730EB1A1}" type="presParOf" srcId="{40DDB664-B709-42E7-90B2-7D89FFC20DD7}" destId="{B23AA188-1C90-40F3-8D8C-8BED762ECA84}" srcOrd="1" destOrd="0" presId="urn:microsoft.com/office/officeart/2008/layout/LinedList"/>
    <dgm:cxn modelId="{E80184F8-65C0-4CA7-BCFE-D7E09302E114}" type="presParOf" srcId="{A00F4F85-0A78-4C5E-A03E-AA37696A9640}" destId="{318B8359-AE15-4C2E-BDF4-66A5C7D9D779}" srcOrd="22" destOrd="0" presId="urn:microsoft.com/office/officeart/2008/layout/LinedList"/>
    <dgm:cxn modelId="{E093D45B-13F0-41A7-83D1-3FB1066146C1}" type="presParOf" srcId="{A00F4F85-0A78-4C5E-A03E-AA37696A9640}" destId="{DB0BEB4E-530A-4272-A463-89DCB511C78C}" srcOrd="23" destOrd="0" presId="urn:microsoft.com/office/officeart/2008/layout/LinedList"/>
    <dgm:cxn modelId="{76E5A2F2-6B37-44C1-AF06-9B18759B7F9F}" type="presParOf" srcId="{DB0BEB4E-530A-4272-A463-89DCB511C78C}" destId="{63065917-CF16-4F2F-AE36-492574319AF5}" srcOrd="0" destOrd="0" presId="urn:microsoft.com/office/officeart/2008/layout/LinedList"/>
    <dgm:cxn modelId="{62168965-D6E7-401E-A7C9-306797CC0E6C}" type="presParOf" srcId="{DB0BEB4E-530A-4272-A463-89DCB511C78C}" destId="{C5801297-1D57-4C4F-930E-B139DA2BF982}" srcOrd="1" destOrd="0" presId="urn:microsoft.com/office/officeart/2008/layout/LinedList"/>
    <dgm:cxn modelId="{5368CAE2-73B0-49D7-BCDC-6EDE460CE64A}" type="presParOf" srcId="{A00F4F85-0A78-4C5E-A03E-AA37696A9640}" destId="{3134E938-AF9F-4F8A-94B7-E4553A0C93FE}" srcOrd="24" destOrd="0" presId="urn:microsoft.com/office/officeart/2008/layout/LinedList"/>
    <dgm:cxn modelId="{F4D1D575-6061-43E0-AEA0-FC6DC27C003B}" type="presParOf" srcId="{A00F4F85-0A78-4C5E-A03E-AA37696A9640}" destId="{64338A9C-497C-441C-81EB-661CB24C9018}" srcOrd="25" destOrd="0" presId="urn:microsoft.com/office/officeart/2008/layout/LinedList"/>
    <dgm:cxn modelId="{E1D80141-E2F7-48F6-B229-C051AF719F96}" type="presParOf" srcId="{64338A9C-497C-441C-81EB-661CB24C9018}" destId="{1A889FF9-E798-4588-9233-BB1C8AF4D97A}" srcOrd="0" destOrd="0" presId="urn:microsoft.com/office/officeart/2008/layout/LinedList"/>
    <dgm:cxn modelId="{AED46322-EA0B-4343-96A9-ED2EB25E46FB}" type="presParOf" srcId="{64338A9C-497C-441C-81EB-661CB24C9018}" destId="{5C934707-A9D6-4320-AC72-02E3F0EBF8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1054A8-73DB-4AEB-845C-967B3D694E68}"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032DA776-650A-40BF-BDF7-5A7F661B3AB3}">
      <dgm:prSet phldrT="[Text]" custT="1"/>
      <dgm:spPr/>
      <dgm:t>
        <a:bodyPr/>
        <a:lstStyle/>
        <a:p>
          <a:pPr algn="ctr"/>
          <a:r>
            <a:rPr lang="en-IN" sz="2400" b="1" i="0" dirty="0" smtClean="0">
              <a:latin typeface="+mn-lt"/>
              <a:cs typeface="Times New Roman" panose="02020603050405020304" pitchFamily="18" charset="0"/>
            </a:rPr>
            <a:t>Absolute Path</a:t>
          </a:r>
          <a:endParaRPr lang="en-US" sz="2400" i="0" dirty="0">
            <a:latin typeface="+mn-lt"/>
            <a:cs typeface="Times New Roman" panose="02020603050405020304" pitchFamily="18" charset="0"/>
          </a:endParaRPr>
        </a:p>
      </dgm:t>
    </dgm:pt>
    <dgm:pt modelId="{53988ECD-4B6B-4081-8300-0F950273A652}" type="parTrans" cxnId="{8E0554E6-CC97-4EE4-9C6D-FF83B1382D95}">
      <dgm:prSet/>
      <dgm:spPr/>
      <dgm:t>
        <a:bodyPr/>
        <a:lstStyle/>
        <a:p>
          <a:pPr algn="ctr"/>
          <a:endParaRPr lang="en-US"/>
        </a:p>
      </dgm:t>
    </dgm:pt>
    <dgm:pt modelId="{A9D8FF39-B101-4684-9988-09A04D5AD0CD}" type="sibTrans" cxnId="{8E0554E6-CC97-4EE4-9C6D-FF83B1382D95}">
      <dgm:prSet/>
      <dgm:spPr/>
      <dgm:t>
        <a:bodyPr/>
        <a:lstStyle/>
        <a:p>
          <a:pPr algn="ctr"/>
          <a:endParaRPr lang="en-US"/>
        </a:p>
      </dgm:t>
    </dgm:pt>
    <dgm:pt modelId="{8D751904-A9AC-42FD-86E7-324A4670B427}">
      <dgm:prSet phldrT="[Text]" custT="1"/>
      <dgm:spPr/>
      <dgm:t>
        <a:bodyPr/>
        <a:lstStyle/>
        <a:p>
          <a:pPr algn="ctr"/>
          <a:r>
            <a:rPr lang="en-IN" sz="2400" b="1" i="0" dirty="0" smtClean="0">
              <a:latin typeface="+mn-lt"/>
              <a:cs typeface="Times New Roman" panose="02020603050405020304" pitchFamily="18" charset="0"/>
            </a:rPr>
            <a:t>Relative path</a:t>
          </a:r>
          <a:endParaRPr lang="en-US" sz="2400" b="1" i="0" dirty="0">
            <a:latin typeface="+mn-lt"/>
            <a:cs typeface="Times New Roman" panose="02020603050405020304" pitchFamily="18" charset="0"/>
          </a:endParaRPr>
        </a:p>
      </dgm:t>
    </dgm:pt>
    <dgm:pt modelId="{4AA35963-2606-486D-BD32-D4B2C098CAC8}" type="parTrans" cxnId="{1A79206B-BEC2-45CE-9248-1172DAD93C5B}">
      <dgm:prSet/>
      <dgm:spPr/>
      <dgm:t>
        <a:bodyPr/>
        <a:lstStyle/>
        <a:p>
          <a:pPr algn="ctr"/>
          <a:endParaRPr lang="en-US"/>
        </a:p>
      </dgm:t>
    </dgm:pt>
    <dgm:pt modelId="{F4710637-1A81-4B38-812E-74A7140A5C98}" type="sibTrans" cxnId="{1A79206B-BEC2-45CE-9248-1172DAD93C5B}">
      <dgm:prSet/>
      <dgm:spPr/>
      <dgm:t>
        <a:bodyPr/>
        <a:lstStyle/>
        <a:p>
          <a:pPr algn="ctr"/>
          <a:endParaRPr lang="en-US"/>
        </a:p>
      </dgm:t>
    </dgm:pt>
    <dgm:pt modelId="{72F90D21-9A8B-426E-8123-FCFA50AF33B6}" type="pres">
      <dgm:prSet presAssocID="{B01054A8-73DB-4AEB-845C-967B3D694E68}" presName="linear" presStyleCnt="0">
        <dgm:presLayoutVars>
          <dgm:dir/>
          <dgm:animLvl val="lvl"/>
          <dgm:resizeHandles val="exact"/>
        </dgm:presLayoutVars>
      </dgm:prSet>
      <dgm:spPr/>
      <dgm:t>
        <a:bodyPr/>
        <a:lstStyle/>
        <a:p>
          <a:endParaRPr lang="en-US"/>
        </a:p>
      </dgm:t>
    </dgm:pt>
    <dgm:pt modelId="{3D2AC15E-2557-4F82-9556-9957A8527544}" type="pres">
      <dgm:prSet presAssocID="{032DA776-650A-40BF-BDF7-5A7F661B3AB3}" presName="parentLin" presStyleCnt="0"/>
      <dgm:spPr/>
      <dgm:t>
        <a:bodyPr/>
        <a:lstStyle/>
        <a:p>
          <a:endParaRPr lang="en-US"/>
        </a:p>
      </dgm:t>
    </dgm:pt>
    <dgm:pt modelId="{F63DF196-14A3-4C59-9E07-F56A02C03CAA}" type="pres">
      <dgm:prSet presAssocID="{032DA776-650A-40BF-BDF7-5A7F661B3AB3}" presName="parentLeftMargin" presStyleLbl="node1" presStyleIdx="0" presStyleCnt="2"/>
      <dgm:spPr/>
      <dgm:t>
        <a:bodyPr/>
        <a:lstStyle/>
        <a:p>
          <a:endParaRPr lang="en-US"/>
        </a:p>
      </dgm:t>
    </dgm:pt>
    <dgm:pt modelId="{88991CB0-ABB1-44EE-9C6E-7D409FA31263}" type="pres">
      <dgm:prSet presAssocID="{032DA776-650A-40BF-BDF7-5A7F661B3AB3}" presName="parentText" presStyleLbl="node1" presStyleIdx="0" presStyleCnt="2">
        <dgm:presLayoutVars>
          <dgm:chMax val="0"/>
          <dgm:bulletEnabled val="1"/>
        </dgm:presLayoutVars>
      </dgm:prSet>
      <dgm:spPr/>
      <dgm:t>
        <a:bodyPr/>
        <a:lstStyle/>
        <a:p>
          <a:endParaRPr lang="en-US"/>
        </a:p>
      </dgm:t>
    </dgm:pt>
    <dgm:pt modelId="{03D3EF49-C6DA-43FD-AE77-E71FC1A144B9}" type="pres">
      <dgm:prSet presAssocID="{032DA776-650A-40BF-BDF7-5A7F661B3AB3}" presName="negativeSpace" presStyleCnt="0"/>
      <dgm:spPr/>
      <dgm:t>
        <a:bodyPr/>
        <a:lstStyle/>
        <a:p>
          <a:endParaRPr lang="en-US"/>
        </a:p>
      </dgm:t>
    </dgm:pt>
    <dgm:pt modelId="{5B3242DA-41B8-418F-879A-31ADF1F28AFF}" type="pres">
      <dgm:prSet presAssocID="{032DA776-650A-40BF-BDF7-5A7F661B3AB3}" presName="childText" presStyleLbl="conFgAcc1" presStyleIdx="0" presStyleCnt="2">
        <dgm:presLayoutVars>
          <dgm:bulletEnabled val="1"/>
        </dgm:presLayoutVars>
      </dgm:prSet>
      <dgm:spPr/>
      <dgm:t>
        <a:bodyPr/>
        <a:lstStyle/>
        <a:p>
          <a:endParaRPr lang="en-US"/>
        </a:p>
      </dgm:t>
    </dgm:pt>
    <dgm:pt modelId="{AD00A5C5-5373-493B-A129-EA4B00502DB1}" type="pres">
      <dgm:prSet presAssocID="{A9D8FF39-B101-4684-9988-09A04D5AD0CD}" presName="spaceBetweenRectangles" presStyleCnt="0"/>
      <dgm:spPr/>
      <dgm:t>
        <a:bodyPr/>
        <a:lstStyle/>
        <a:p>
          <a:endParaRPr lang="en-US"/>
        </a:p>
      </dgm:t>
    </dgm:pt>
    <dgm:pt modelId="{B574AD4B-2CBB-4089-AB93-8D0EB6F12C4A}" type="pres">
      <dgm:prSet presAssocID="{8D751904-A9AC-42FD-86E7-324A4670B427}" presName="parentLin" presStyleCnt="0"/>
      <dgm:spPr/>
      <dgm:t>
        <a:bodyPr/>
        <a:lstStyle/>
        <a:p>
          <a:endParaRPr lang="en-US"/>
        </a:p>
      </dgm:t>
    </dgm:pt>
    <dgm:pt modelId="{48BA3315-B787-4183-A1DD-6C97BC8FB11F}" type="pres">
      <dgm:prSet presAssocID="{8D751904-A9AC-42FD-86E7-324A4670B427}" presName="parentLeftMargin" presStyleLbl="node1" presStyleIdx="0" presStyleCnt="2"/>
      <dgm:spPr/>
      <dgm:t>
        <a:bodyPr/>
        <a:lstStyle/>
        <a:p>
          <a:endParaRPr lang="en-US"/>
        </a:p>
      </dgm:t>
    </dgm:pt>
    <dgm:pt modelId="{CA9FB871-EAF1-41C1-A1B9-5E116801B37C}" type="pres">
      <dgm:prSet presAssocID="{8D751904-A9AC-42FD-86E7-324A4670B427}" presName="parentText" presStyleLbl="node1" presStyleIdx="1" presStyleCnt="2">
        <dgm:presLayoutVars>
          <dgm:chMax val="0"/>
          <dgm:bulletEnabled val="1"/>
        </dgm:presLayoutVars>
      </dgm:prSet>
      <dgm:spPr/>
      <dgm:t>
        <a:bodyPr/>
        <a:lstStyle/>
        <a:p>
          <a:endParaRPr lang="en-US"/>
        </a:p>
      </dgm:t>
    </dgm:pt>
    <dgm:pt modelId="{A694D1CD-B76B-4736-9985-DC117CDA1ACB}" type="pres">
      <dgm:prSet presAssocID="{8D751904-A9AC-42FD-86E7-324A4670B427}" presName="negativeSpace" presStyleCnt="0"/>
      <dgm:spPr/>
      <dgm:t>
        <a:bodyPr/>
        <a:lstStyle/>
        <a:p>
          <a:endParaRPr lang="en-US"/>
        </a:p>
      </dgm:t>
    </dgm:pt>
    <dgm:pt modelId="{854A5947-A603-431C-B584-F0ACFDCBBD54}" type="pres">
      <dgm:prSet presAssocID="{8D751904-A9AC-42FD-86E7-324A4670B427}" presName="childText" presStyleLbl="conFgAcc1" presStyleIdx="1" presStyleCnt="2">
        <dgm:presLayoutVars>
          <dgm:bulletEnabled val="1"/>
        </dgm:presLayoutVars>
      </dgm:prSet>
      <dgm:spPr/>
      <dgm:t>
        <a:bodyPr/>
        <a:lstStyle/>
        <a:p>
          <a:endParaRPr lang="en-US"/>
        </a:p>
      </dgm:t>
    </dgm:pt>
  </dgm:ptLst>
  <dgm:cxnLst>
    <dgm:cxn modelId="{89CA85A9-810B-4EC2-9453-D56EFE305ED9}" type="presOf" srcId="{B01054A8-73DB-4AEB-845C-967B3D694E68}" destId="{72F90D21-9A8B-426E-8123-FCFA50AF33B6}" srcOrd="0" destOrd="0" presId="urn:microsoft.com/office/officeart/2005/8/layout/list1"/>
    <dgm:cxn modelId="{6526BDB1-131D-42BA-90C3-C8B7EECF066A}" type="presOf" srcId="{8D751904-A9AC-42FD-86E7-324A4670B427}" destId="{48BA3315-B787-4183-A1DD-6C97BC8FB11F}" srcOrd="0" destOrd="0" presId="urn:microsoft.com/office/officeart/2005/8/layout/list1"/>
    <dgm:cxn modelId="{FFE7209B-3738-4227-8C9B-1A5E1FF143B7}" type="presOf" srcId="{8D751904-A9AC-42FD-86E7-324A4670B427}" destId="{CA9FB871-EAF1-41C1-A1B9-5E116801B37C}" srcOrd="1" destOrd="0" presId="urn:microsoft.com/office/officeart/2005/8/layout/list1"/>
    <dgm:cxn modelId="{ED63545A-485B-4284-83FD-B5D1BC4273FF}" type="presOf" srcId="{032DA776-650A-40BF-BDF7-5A7F661B3AB3}" destId="{88991CB0-ABB1-44EE-9C6E-7D409FA31263}" srcOrd="1" destOrd="0" presId="urn:microsoft.com/office/officeart/2005/8/layout/list1"/>
    <dgm:cxn modelId="{1A79206B-BEC2-45CE-9248-1172DAD93C5B}" srcId="{B01054A8-73DB-4AEB-845C-967B3D694E68}" destId="{8D751904-A9AC-42FD-86E7-324A4670B427}" srcOrd="1" destOrd="0" parTransId="{4AA35963-2606-486D-BD32-D4B2C098CAC8}" sibTransId="{F4710637-1A81-4B38-812E-74A7140A5C98}"/>
    <dgm:cxn modelId="{73B15AC5-9EC5-46AE-A25A-E142107E84F7}" type="presOf" srcId="{032DA776-650A-40BF-BDF7-5A7F661B3AB3}" destId="{F63DF196-14A3-4C59-9E07-F56A02C03CAA}" srcOrd="0" destOrd="0" presId="urn:microsoft.com/office/officeart/2005/8/layout/list1"/>
    <dgm:cxn modelId="{8E0554E6-CC97-4EE4-9C6D-FF83B1382D95}" srcId="{B01054A8-73DB-4AEB-845C-967B3D694E68}" destId="{032DA776-650A-40BF-BDF7-5A7F661B3AB3}" srcOrd="0" destOrd="0" parTransId="{53988ECD-4B6B-4081-8300-0F950273A652}" sibTransId="{A9D8FF39-B101-4684-9988-09A04D5AD0CD}"/>
    <dgm:cxn modelId="{6614BA2A-3F4A-472F-AE43-DC1E7871B728}" type="presParOf" srcId="{72F90D21-9A8B-426E-8123-FCFA50AF33B6}" destId="{3D2AC15E-2557-4F82-9556-9957A8527544}" srcOrd="0" destOrd="0" presId="urn:microsoft.com/office/officeart/2005/8/layout/list1"/>
    <dgm:cxn modelId="{3640F3B8-0BA0-4C17-9355-CABD70FDA882}" type="presParOf" srcId="{3D2AC15E-2557-4F82-9556-9957A8527544}" destId="{F63DF196-14A3-4C59-9E07-F56A02C03CAA}" srcOrd="0" destOrd="0" presId="urn:microsoft.com/office/officeart/2005/8/layout/list1"/>
    <dgm:cxn modelId="{31223380-7362-425F-8679-700035977B24}" type="presParOf" srcId="{3D2AC15E-2557-4F82-9556-9957A8527544}" destId="{88991CB0-ABB1-44EE-9C6E-7D409FA31263}" srcOrd="1" destOrd="0" presId="urn:microsoft.com/office/officeart/2005/8/layout/list1"/>
    <dgm:cxn modelId="{E810F79D-D68C-49E9-957B-4A34884D07FD}" type="presParOf" srcId="{72F90D21-9A8B-426E-8123-FCFA50AF33B6}" destId="{03D3EF49-C6DA-43FD-AE77-E71FC1A144B9}" srcOrd="1" destOrd="0" presId="urn:microsoft.com/office/officeart/2005/8/layout/list1"/>
    <dgm:cxn modelId="{D4AD4A55-CE88-49D9-8A9A-265619B27B8F}" type="presParOf" srcId="{72F90D21-9A8B-426E-8123-FCFA50AF33B6}" destId="{5B3242DA-41B8-418F-879A-31ADF1F28AFF}" srcOrd="2" destOrd="0" presId="urn:microsoft.com/office/officeart/2005/8/layout/list1"/>
    <dgm:cxn modelId="{473C8E0E-3C2B-4758-A24C-A85E6B28640F}" type="presParOf" srcId="{72F90D21-9A8B-426E-8123-FCFA50AF33B6}" destId="{AD00A5C5-5373-493B-A129-EA4B00502DB1}" srcOrd="3" destOrd="0" presId="urn:microsoft.com/office/officeart/2005/8/layout/list1"/>
    <dgm:cxn modelId="{6102E5E9-EC73-4448-A708-36B78EBE2E8A}" type="presParOf" srcId="{72F90D21-9A8B-426E-8123-FCFA50AF33B6}" destId="{B574AD4B-2CBB-4089-AB93-8D0EB6F12C4A}" srcOrd="4" destOrd="0" presId="urn:microsoft.com/office/officeart/2005/8/layout/list1"/>
    <dgm:cxn modelId="{6F75D603-C836-46FC-B7C3-B20FA9066B3A}" type="presParOf" srcId="{B574AD4B-2CBB-4089-AB93-8D0EB6F12C4A}" destId="{48BA3315-B787-4183-A1DD-6C97BC8FB11F}" srcOrd="0" destOrd="0" presId="urn:microsoft.com/office/officeart/2005/8/layout/list1"/>
    <dgm:cxn modelId="{233D39CC-DF2A-49FE-A966-A6A890669D84}" type="presParOf" srcId="{B574AD4B-2CBB-4089-AB93-8D0EB6F12C4A}" destId="{CA9FB871-EAF1-41C1-A1B9-5E116801B37C}" srcOrd="1" destOrd="0" presId="urn:microsoft.com/office/officeart/2005/8/layout/list1"/>
    <dgm:cxn modelId="{B84088D8-1442-4BB2-A8E1-25F9F241872A}" type="presParOf" srcId="{72F90D21-9A8B-426E-8123-FCFA50AF33B6}" destId="{A694D1CD-B76B-4736-9985-DC117CDA1ACB}" srcOrd="5" destOrd="0" presId="urn:microsoft.com/office/officeart/2005/8/layout/list1"/>
    <dgm:cxn modelId="{D005EB78-857F-47C5-8BAA-20F4193F0440}" type="presParOf" srcId="{72F90D21-9A8B-426E-8123-FCFA50AF33B6}" destId="{854A5947-A603-431C-B584-F0ACFDCBBD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81710-D02A-4468-80B9-79269C9BCF5C}">
      <dsp:nvSpPr>
        <dsp:cNvPr id="0" name=""/>
        <dsp:cNvSpPr/>
      </dsp:nvSpPr>
      <dsp:spPr>
        <a:xfrm>
          <a:off x="-5503310" y="-842596"/>
          <a:ext cx="6552612" cy="6552612"/>
        </a:xfrm>
        <a:prstGeom prst="blockArc">
          <a:avLst>
            <a:gd name="adj1" fmla="val 18900000"/>
            <a:gd name="adj2" fmla="val 2700000"/>
            <a:gd name="adj3" fmla="val 330"/>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B82AD5-A41D-4E3B-9DB6-0220C44D0731}">
      <dsp:nvSpPr>
        <dsp:cNvPr id="0" name=""/>
        <dsp:cNvSpPr/>
      </dsp:nvSpPr>
      <dsp:spPr>
        <a:xfrm>
          <a:off x="549313" y="374207"/>
          <a:ext cx="11575604" cy="7488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dirty="0" smtClean="0">
              <a:latin typeface="Times New Roman" panose="02020603050405020304" pitchFamily="18" charset="0"/>
              <a:cs typeface="Times New Roman" panose="02020603050405020304" pitchFamily="18" charset="0"/>
            </a:rPr>
            <a:t>To equip students with the concept of directories and files.</a:t>
          </a:r>
          <a:endParaRPr lang="en-US" sz="2200" kern="1200" dirty="0"/>
        </a:p>
      </dsp:txBody>
      <dsp:txXfrm>
        <a:off x="549313" y="374207"/>
        <a:ext cx="11575604" cy="748803"/>
      </dsp:txXfrm>
    </dsp:sp>
    <dsp:sp modelId="{1A4BFE48-246D-436E-8CA8-1A75BC33EDDD}">
      <dsp:nvSpPr>
        <dsp:cNvPr id="0" name=""/>
        <dsp:cNvSpPr/>
      </dsp:nvSpPr>
      <dsp:spPr>
        <a:xfrm>
          <a:off x="81310" y="280606"/>
          <a:ext cx="936004" cy="93600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70B567-443A-4FB1-AC44-15F98A477709}">
      <dsp:nvSpPr>
        <dsp:cNvPr id="0" name=""/>
        <dsp:cNvSpPr/>
      </dsp:nvSpPr>
      <dsp:spPr>
        <a:xfrm>
          <a:off x="978619" y="1497607"/>
          <a:ext cx="11146297" cy="74880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smtClean="0">
              <a:latin typeface="Times New Roman" panose="02020603050405020304" pitchFamily="18" charset="0"/>
              <a:cs typeface="Times New Roman" panose="02020603050405020304" pitchFamily="18" charset="0"/>
            </a:rPr>
            <a:t>Students will learn about the absolute and relative path.</a:t>
          </a:r>
          <a:endParaRPr lang="en-IN" sz="2200" kern="1200" dirty="0" smtClean="0">
            <a:latin typeface="Times New Roman" panose="02020603050405020304" pitchFamily="18" charset="0"/>
            <a:cs typeface="Times New Roman" panose="02020603050405020304" pitchFamily="18" charset="0"/>
          </a:endParaRPr>
        </a:p>
      </dsp:txBody>
      <dsp:txXfrm>
        <a:off x="978619" y="1497607"/>
        <a:ext cx="11146297" cy="748803"/>
      </dsp:txXfrm>
    </dsp:sp>
    <dsp:sp modelId="{C2033FBF-D89E-4372-9FA8-CCB1B32D7DE1}">
      <dsp:nvSpPr>
        <dsp:cNvPr id="0" name=""/>
        <dsp:cNvSpPr/>
      </dsp:nvSpPr>
      <dsp:spPr>
        <a:xfrm>
          <a:off x="510617" y="1404007"/>
          <a:ext cx="936004" cy="936004"/>
        </a:xfrm>
        <a:prstGeom prst="ellipse">
          <a:avLst/>
        </a:prstGeom>
        <a:solidFill>
          <a:schemeClr val="lt1">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019F93-68D0-4EDC-8CAC-7411FCA44C75}">
      <dsp:nvSpPr>
        <dsp:cNvPr id="0" name=""/>
        <dsp:cNvSpPr/>
      </dsp:nvSpPr>
      <dsp:spPr>
        <a:xfrm>
          <a:off x="978619" y="2621008"/>
          <a:ext cx="11146297" cy="74880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smtClean="0">
              <a:latin typeface="Times New Roman" panose="02020603050405020304" pitchFamily="18" charset="0"/>
              <a:cs typeface="Times New Roman" panose="02020603050405020304" pitchFamily="18" charset="0"/>
            </a:rPr>
            <a:t>They will also learn to create, remove directory, changing directory path, etc.</a:t>
          </a:r>
          <a:endParaRPr lang="en-IN" sz="2200" kern="1200" dirty="0" smtClean="0">
            <a:latin typeface="Times New Roman" panose="02020603050405020304" pitchFamily="18" charset="0"/>
            <a:cs typeface="Times New Roman" panose="02020603050405020304" pitchFamily="18" charset="0"/>
          </a:endParaRPr>
        </a:p>
      </dsp:txBody>
      <dsp:txXfrm>
        <a:off x="978619" y="2621008"/>
        <a:ext cx="11146297" cy="748803"/>
      </dsp:txXfrm>
    </dsp:sp>
    <dsp:sp modelId="{D2B889F4-E54D-48A4-B06D-3D1E99C03BF7}">
      <dsp:nvSpPr>
        <dsp:cNvPr id="0" name=""/>
        <dsp:cNvSpPr/>
      </dsp:nvSpPr>
      <dsp:spPr>
        <a:xfrm>
          <a:off x="510617" y="2527407"/>
          <a:ext cx="936004" cy="936004"/>
        </a:xfrm>
        <a:prstGeom prst="ellipse">
          <a:avLst/>
        </a:prstGeom>
        <a:solidFill>
          <a:schemeClr val="lt1">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E4B406-3C64-460C-9D6F-610C5849BBEC}">
      <dsp:nvSpPr>
        <dsp:cNvPr id="0" name=""/>
        <dsp:cNvSpPr/>
      </dsp:nvSpPr>
      <dsp:spPr>
        <a:xfrm>
          <a:off x="549313" y="3744408"/>
          <a:ext cx="11575604" cy="74880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smtClean="0">
              <a:latin typeface="Times New Roman" panose="02020603050405020304" pitchFamily="18" charset="0"/>
              <a:cs typeface="Times New Roman" panose="02020603050405020304" pitchFamily="18" charset="0"/>
            </a:rPr>
            <a:t>They will know about the filters, pipes and system documentation.</a:t>
          </a:r>
          <a:endParaRPr lang="en-IN" sz="2200" kern="1200" dirty="0" smtClean="0">
            <a:latin typeface="Times New Roman" panose="02020603050405020304" pitchFamily="18" charset="0"/>
            <a:cs typeface="Times New Roman" panose="02020603050405020304" pitchFamily="18" charset="0"/>
          </a:endParaRPr>
        </a:p>
      </dsp:txBody>
      <dsp:txXfrm>
        <a:off x="549313" y="3744408"/>
        <a:ext cx="11575604" cy="748803"/>
      </dsp:txXfrm>
    </dsp:sp>
    <dsp:sp modelId="{879172E6-B751-4822-852C-BD610A0A3474}">
      <dsp:nvSpPr>
        <dsp:cNvPr id="0" name=""/>
        <dsp:cNvSpPr/>
      </dsp:nvSpPr>
      <dsp:spPr>
        <a:xfrm>
          <a:off x="81310" y="3650808"/>
          <a:ext cx="936004" cy="936004"/>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9532699" cy="617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Explain the concept of directories and files.</a:t>
          </a:r>
          <a:endParaRPr lang="en-US" sz="2000" kern="1200" dirty="0"/>
        </a:p>
      </dsp:txBody>
      <dsp:txXfrm>
        <a:off x="30157" y="54138"/>
        <a:ext cx="9472385" cy="557446"/>
      </dsp:txXfrm>
    </dsp:sp>
    <dsp:sp modelId="{D09A6547-F644-4DE0-8F40-291D40956F26}">
      <dsp:nvSpPr>
        <dsp:cNvPr id="0" name=""/>
        <dsp:cNvSpPr/>
      </dsp:nvSpPr>
      <dsp:spPr>
        <a:xfrm>
          <a:off x="0" y="736781"/>
          <a:ext cx="9532699" cy="61776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Explain the directory structures, absolute and relative path.</a:t>
          </a:r>
          <a:endParaRPr lang="en-IN" sz="2000" kern="1200" dirty="0">
            <a:latin typeface="Times New Roman" panose="02020603050405020304" pitchFamily="18" charset="0"/>
            <a:cs typeface="Times New Roman" panose="02020603050405020304" pitchFamily="18" charset="0"/>
          </a:endParaRPr>
        </a:p>
      </dsp:txBody>
      <dsp:txXfrm>
        <a:off x="30157" y="766938"/>
        <a:ext cx="9472385" cy="557446"/>
      </dsp:txXfrm>
    </dsp:sp>
    <dsp:sp modelId="{32674BFD-5327-4D9F-A178-9741B43C988C}">
      <dsp:nvSpPr>
        <dsp:cNvPr id="0" name=""/>
        <dsp:cNvSpPr/>
      </dsp:nvSpPr>
      <dsp:spPr>
        <a:xfrm>
          <a:off x="0" y="1449581"/>
          <a:ext cx="9532699" cy="617760"/>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how to create, remove directory, changing directory path, etc.</a:t>
          </a:r>
          <a:endParaRPr lang="en-IN" sz="2000" kern="1200" dirty="0">
            <a:latin typeface="Times New Roman" panose="02020603050405020304" pitchFamily="18" charset="0"/>
            <a:cs typeface="Times New Roman" panose="02020603050405020304" pitchFamily="18" charset="0"/>
          </a:endParaRPr>
        </a:p>
      </dsp:txBody>
      <dsp:txXfrm>
        <a:off x="30157" y="1479738"/>
        <a:ext cx="9472385" cy="557446"/>
      </dsp:txXfrm>
    </dsp:sp>
    <dsp:sp modelId="{CB6B5CA9-7A2C-4EAD-8F7D-FA273E35B5BE}">
      <dsp:nvSpPr>
        <dsp:cNvPr id="0" name=""/>
        <dsp:cNvSpPr/>
      </dsp:nvSpPr>
      <dsp:spPr>
        <a:xfrm>
          <a:off x="0" y="2162381"/>
          <a:ext cx="9532699" cy="61776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about the file permissions, input – output redirection.</a:t>
          </a:r>
          <a:endParaRPr lang="en-IN" sz="2000" kern="1200" dirty="0" smtClean="0">
            <a:latin typeface="Times New Roman" panose="02020603050405020304" pitchFamily="18" charset="0"/>
            <a:cs typeface="Times New Roman" panose="02020603050405020304" pitchFamily="18" charset="0"/>
          </a:endParaRPr>
        </a:p>
      </dsp:txBody>
      <dsp:txXfrm>
        <a:off x="30157" y="2192538"/>
        <a:ext cx="9472385" cy="557446"/>
      </dsp:txXfrm>
    </dsp:sp>
    <dsp:sp modelId="{C6EF56EA-2A4D-4426-B806-A2A591D7B3E7}">
      <dsp:nvSpPr>
        <dsp:cNvPr id="0" name=""/>
        <dsp:cNvSpPr/>
      </dsp:nvSpPr>
      <dsp:spPr>
        <a:xfrm>
          <a:off x="0" y="2875181"/>
          <a:ext cx="9532699" cy="617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Outline </a:t>
          </a:r>
          <a:r>
            <a:rPr lang="en-US" sz="2000" kern="1200" smtClean="0">
              <a:latin typeface="Times New Roman" panose="02020603050405020304" pitchFamily="18" charset="0"/>
              <a:cs typeface="Times New Roman" panose="02020603050405020304" pitchFamily="18" charset="0"/>
            </a:rPr>
            <a:t>about the filters, pipes and system documentation.</a:t>
          </a:r>
          <a:endParaRPr lang="en-US" sz="2000" kern="1200" dirty="0">
            <a:latin typeface="Times New Roman" panose="02020603050405020304" pitchFamily="18" charset="0"/>
            <a:cs typeface="Times New Roman" panose="02020603050405020304" pitchFamily="18" charset="0"/>
          </a:endParaRPr>
        </a:p>
      </dsp:txBody>
      <dsp:txXfrm>
        <a:off x="30157" y="2905338"/>
        <a:ext cx="9472385"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749458" cy="617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54138"/>
        <a:ext cx="689144" cy="557446"/>
      </dsp:txXfrm>
    </dsp:sp>
    <dsp:sp modelId="{DC1F7107-5224-4D44-AEA4-9B4DE74850D9}">
      <dsp:nvSpPr>
        <dsp:cNvPr id="0" name=""/>
        <dsp:cNvSpPr/>
      </dsp:nvSpPr>
      <dsp:spPr>
        <a:xfrm>
          <a:off x="0" y="736781"/>
          <a:ext cx="749458" cy="61776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766938"/>
        <a:ext cx="689144" cy="557446"/>
      </dsp:txXfrm>
    </dsp:sp>
    <dsp:sp modelId="{20C26BE7-50DA-4254-B3AB-CA85D6C8DBC7}">
      <dsp:nvSpPr>
        <dsp:cNvPr id="0" name=""/>
        <dsp:cNvSpPr/>
      </dsp:nvSpPr>
      <dsp:spPr>
        <a:xfrm>
          <a:off x="0" y="1449581"/>
          <a:ext cx="749458" cy="617760"/>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1479738"/>
        <a:ext cx="689144" cy="557446"/>
      </dsp:txXfrm>
    </dsp:sp>
    <dsp:sp modelId="{06845FDC-15E5-449E-82AE-AB1137DE7F29}">
      <dsp:nvSpPr>
        <dsp:cNvPr id="0" name=""/>
        <dsp:cNvSpPr/>
      </dsp:nvSpPr>
      <dsp:spPr>
        <a:xfrm>
          <a:off x="0" y="2162381"/>
          <a:ext cx="749458" cy="61776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192538"/>
        <a:ext cx="689144" cy="557446"/>
      </dsp:txXfrm>
    </dsp:sp>
    <dsp:sp modelId="{9B5B8C99-529D-45FB-823E-B36FE9FBDB88}">
      <dsp:nvSpPr>
        <dsp:cNvPr id="0" name=""/>
        <dsp:cNvSpPr/>
      </dsp:nvSpPr>
      <dsp:spPr>
        <a:xfrm>
          <a:off x="0" y="2875181"/>
          <a:ext cx="749458" cy="617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905338"/>
        <a:ext cx="689144" cy="557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9532699" cy="617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About the concept of directories and files. </a:t>
          </a:r>
          <a:endParaRPr lang="en-US" sz="2000" kern="1200" dirty="0"/>
        </a:p>
      </dsp:txBody>
      <dsp:txXfrm>
        <a:off x="30157" y="54138"/>
        <a:ext cx="9472385" cy="557446"/>
      </dsp:txXfrm>
    </dsp:sp>
    <dsp:sp modelId="{BAD47DF2-EB5A-4032-8D12-D23049447C45}">
      <dsp:nvSpPr>
        <dsp:cNvPr id="0" name=""/>
        <dsp:cNvSpPr/>
      </dsp:nvSpPr>
      <dsp:spPr>
        <a:xfrm>
          <a:off x="0" y="736781"/>
          <a:ext cx="9532699" cy="617760"/>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The directory structures, absolute and relative path.</a:t>
          </a:r>
        </a:p>
      </dsp:txBody>
      <dsp:txXfrm>
        <a:off x="30157" y="766938"/>
        <a:ext cx="9472385" cy="557446"/>
      </dsp:txXfrm>
    </dsp:sp>
    <dsp:sp modelId="{3BC81683-008F-43D2-B409-155EEFCB60BF}">
      <dsp:nvSpPr>
        <dsp:cNvPr id="0" name=""/>
        <dsp:cNvSpPr/>
      </dsp:nvSpPr>
      <dsp:spPr>
        <a:xfrm>
          <a:off x="0" y="1449581"/>
          <a:ext cx="9532699" cy="61776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To create, remove directory, changing directory path, etc.</a:t>
          </a:r>
          <a:endParaRPr lang="en-US" sz="2000" kern="1200" dirty="0">
            <a:latin typeface="Times New Roman" panose="02020603050405020304" pitchFamily="18" charset="0"/>
            <a:cs typeface="Times New Roman" panose="02020603050405020304" pitchFamily="18" charset="0"/>
          </a:endParaRPr>
        </a:p>
      </dsp:txBody>
      <dsp:txXfrm>
        <a:off x="30157" y="1479738"/>
        <a:ext cx="9472385" cy="557446"/>
      </dsp:txXfrm>
    </dsp:sp>
    <dsp:sp modelId="{95C5C9BC-15B0-4BE8-9CC6-D67DAE4E3FC3}">
      <dsp:nvSpPr>
        <dsp:cNvPr id="0" name=""/>
        <dsp:cNvSpPr/>
      </dsp:nvSpPr>
      <dsp:spPr>
        <a:xfrm>
          <a:off x="0" y="2162381"/>
          <a:ext cx="9532699" cy="617760"/>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The file permissions, input – output redirection.</a:t>
          </a:r>
          <a:endParaRPr lang="en-IN" sz="2000" kern="1200" dirty="0">
            <a:latin typeface="Times New Roman" panose="02020603050405020304" pitchFamily="18" charset="0"/>
            <a:cs typeface="Times New Roman" panose="02020603050405020304" pitchFamily="18" charset="0"/>
          </a:endParaRPr>
        </a:p>
      </dsp:txBody>
      <dsp:txXfrm>
        <a:off x="30157" y="2192538"/>
        <a:ext cx="9472385" cy="557446"/>
      </dsp:txXfrm>
    </dsp:sp>
    <dsp:sp modelId="{95CE3672-C08D-444A-8EE7-330C38348423}">
      <dsp:nvSpPr>
        <dsp:cNvPr id="0" name=""/>
        <dsp:cNvSpPr/>
      </dsp:nvSpPr>
      <dsp:spPr>
        <a:xfrm>
          <a:off x="0" y="2875181"/>
          <a:ext cx="9532699" cy="6177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About the filters, pipes and system documentation.</a:t>
          </a:r>
          <a:endParaRPr lang="en-US" sz="2000" kern="1200" dirty="0">
            <a:latin typeface="Times New Roman" panose="02020603050405020304" pitchFamily="18" charset="0"/>
            <a:cs typeface="Times New Roman" panose="02020603050405020304" pitchFamily="18" charset="0"/>
          </a:endParaRPr>
        </a:p>
      </dsp:txBody>
      <dsp:txXfrm>
        <a:off x="30157" y="2905338"/>
        <a:ext cx="9472385" cy="55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749458" cy="617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54138"/>
        <a:ext cx="689144" cy="557446"/>
      </dsp:txXfrm>
    </dsp:sp>
    <dsp:sp modelId="{DC1F7107-5224-4D44-AEA4-9B4DE74850D9}">
      <dsp:nvSpPr>
        <dsp:cNvPr id="0" name=""/>
        <dsp:cNvSpPr/>
      </dsp:nvSpPr>
      <dsp:spPr>
        <a:xfrm>
          <a:off x="0" y="736781"/>
          <a:ext cx="749458" cy="617760"/>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766938"/>
        <a:ext cx="689144" cy="557446"/>
      </dsp:txXfrm>
    </dsp:sp>
    <dsp:sp modelId="{20C26BE7-50DA-4254-B3AB-CA85D6C8DBC7}">
      <dsp:nvSpPr>
        <dsp:cNvPr id="0" name=""/>
        <dsp:cNvSpPr/>
      </dsp:nvSpPr>
      <dsp:spPr>
        <a:xfrm>
          <a:off x="0" y="1449581"/>
          <a:ext cx="749458" cy="61776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1479738"/>
        <a:ext cx="689144" cy="557446"/>
      </dsp:txXfrm>
    </dsp:sp>
    <dsp:sp modelId="{06845FDC-15E5-449E-82AE-AB1137DE7F29}">
      <dsp:nvSpPr>
        <dsp:cNvPr id="0" name=""/>
        <dsp:cNvSpPr/>
      </dsp:nvSpPr>
      <dsp:spPr>
        <a:xfrm>
          <a:off x="0" y="2162381"/>
          <a:ext cx="749458" cy="617760"/>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192538"/>
        <a:ext cx="689144" cy="557446"/>
      </dsp:txXfrm>
    </dsp:sp>
    <dsp:sp modelId="{9B5B8C99-529D-45FB-823E-B36FE9FBDB88}">
      <dsp:nvSpPr>
        <dsp:cNvPr id="0" name=""/>
        <dsp:cNvSpPr/>
      </dsp:nvSpPr>
      <dsp:spPr>
        <a:xfrm>
          <a:off x="0" y="2875181"/>
          <a:ext cx="749458" cy="6177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905338"/>
        <a:ext cx="689144" cy="557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A126-93E5-42C6-B64C-E7DAB19DCF17}">
      <dsp:nvSpPr>
        <dsp:cNvPr id="0" name=""/>
        <dsp:cNvSpPr/>
      </dsp:nvSpPr>
      <dsp:spPr>
        <a:xfrm>
          <a:off x="0" y="661"/>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C77149-83D2-4C0C-BC3F-998D6D76E30C}">
      <dsp:nvSpPr>
        <dsp:cNvPr id="0" name=""/>
        <dsp:cNvSpPr/>
      </dsp:nvSpPr>
      <dsp:spPr>
        <a:xfrm>
          <a:off x="0" y="661"/>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 	Directories and files</a:t>
          </a:r>
          <a:endParaRPr lang="en-US" sz="2000" kern="1200" dirty="0">
            <a:solidFill>
              <a:schemeClr val="tx1"/>
            </a:solidFill>
          </a:endParaRPr>
        </a:p>
      </dsp:txBody>
      <dsp:txXfrm>
        <a:off x="0" y="661"/>
        <a:ext cx="6106686" cy="416718"/>
      </dsp:txXfrm>
    </dsp:sp>
    <dsp:sp modelId="{044B1116-8332-4347-85A8-8F15D97BD54E}">
      <dsp:nvSpPr>
        <dsp:cNvPr id="0" name=""/>
        <dsp:cNvSpPr/>
      </dsp:nvSpPr>
      <dsp:spPr>
        <a:xfrm>
          <a:off x="0" y="417380"/>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F8FDB2-3690-4C7D-8BD6-77FBAB3CC22A}">
      <dsp:nvSpPr>
        <dsp:cNvPr id="0" name=""/>
        <dsp:cNvSpPr/>
      </dsp:nvSpPr>
      <dsp:spPr>
        <a:xfrm>
          <a:off x="0" y="417380"/>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2. 	Directory structure </a:t>
          </a:r>
          <a:endParaRPr lang="en-US" sz="2000" kern="1200" spc="-20" dirty="0">
            <a:latin typeface="Times New Roman" panose="02020603050405020304" pitchFamily="18" charset="0"/>
            <a:cs typeface="Times New Roman" panose="02020603050405020304" pitchFamily="18" charset="0"/>
          </a:endParaRPr>
        </a:p>
      </dsp:txBody>
      <dsp:txXfrm>
        <a:off x="0" y="417380"/>
        <a:ext cx="6106686" cy="416718"/>
      </dsp:txXfrm>
    </dsp:sp>
    <dsp:sp modelId="{C8FCB654-DB80-4F5B-9E5C-3B9E3906D80B}">
      <dsp:nvSpPr>
        <dsp:cNvPr id="0" name=""/>
        <dsp:cNvSpPr/>
      </dsp:nvSpPr>
      <dsp:spPr>
        <a:xfrm>
          <a:off x="0" y="834099"/>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FF87F1-B0FF-4804-8122-E1802F22A71B}">
      <dsp:nvSpPr>
        <dsp:cNvPr id="0" name=""/>
        <dsp:cNvSpPr/>
      </dsp:nvSpPr>
      <dsp:spPr>
        <a:xfrm>
          <a:off x="0" y="834099"/>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3. 	System directory</a:t>
          </a:r>
        </a:p>
      </dsp:txBody>
      <dsp:txXfrm>
        <a:off x="0" y="834099"/>
        <a:ext cx="6106686" cy="416718"/>
      </dsp:txXfrm>
    </dsp:sp>
    <dsp:sp modelId="{8C569577-98EB-46F8-96C5-6FA9D19DE914}">
      <dsp:nvSpPr>
        <dsp:cNvPr id="0" name=""/>
        <dsp:cNvSpPr/>
      </dsp:nvSpPr>
      <dsp:spPr>
        <a:xfrm>
          <a:off x="0" y="1250817"/>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FC1ABF-6BCE-40B7-8B1E-179347BCED03}">
      <dsp:nvSpPr>
        <dsp:cNvPr id="0" name=""/>
        <dsp:cNvSpPr/>
      </dsp:nvSpPr>
      <dsp:spPr>
        <a:xfrm>
          <a:off x="0" y="1250817"/>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4. 	Absolute path and relative path </a:t>
          </a:r>
        </a:p>
      </dsp:txBody>
      <dsp:txXfrm>
        <a:off x="0" y="1250817"/>
        <a:ext cx="6106686" cy="416718"/>
      </dsp:txXfrm>
    </dsp:sp>
    <dsp:sp modelId="{7039A39A-850F-4425-8B03-5748DDC1EFE3}">
      <dsp:nvSpPr>
        <dsp:cNvPr id="0" name=""/>
        <dsp:cNvSpPr/>
      </dsp:nvSpPr>
      <dsp:spPr>
        <a:xfrm>
          <a:off x="0" y="1667536"/>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727B35-8CD7-4CC7-A6F1-03DED8F519D1}">
      <dsp:nvSpPr>
        <dsp:cNvPr id="0" name=""/>
        <dsp:cNvSpPr/>
      </dsp:nvSpPr>
      <dsp:spPr>
        <a:xfrm>
          <a:off x="0" y="1667536"/>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5. 	Creating and removing directory </a:t>
          </a:r>
        </a:p>
      </dsp:txBody>
      <dsp:txXfrm>
        <a:off x="0" y="1667536"/>
        <a:ext cx="6106686" cy="416718"/>
      </dsp:txXfrm>
    </dsp:sp>
    <dsp:sp modelId="{76E765BF-EE64-4A3C-AA76-587661D54735}">
      <dsp:nvSpPr>
        <dsp:cNvPr id="0" name=""/>
        <dsp:cNvSpPr/>
      </dsp:nvSpPr>
      <dsp:spPr>
        <a:xfrm>
          <a:off x="0" y="2084255"/>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4D9F1B-B011-4D98-9C68-E65F5AA4519B}">
      <dsp:nvSpPr>
        <dsp:cNvPr id="0" name=""/>
        <dsp:cNvSpPr/>
      </dsp:nvSpPr>
      <dsp:spPr>
        <a:xfrm>
          <a:off x="0" y="2084255"/>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6. 	Changing directory path </a:t>
          </a:r>
        </a:p>
      </dsp:txBody>
      <dsp:txXfrm>
        <a:off x="0" y="2084255"/>
        <a:ext cx="6106686" cy="416718"/>
      </dsp:txXfrm>
    </dsp:sp>
    <dsp:sp modelId="{11FBB41D-D094-41EC-8845-C37D39C7F0BC}">
      <dsp:nvSpPr>
        <dsp:cNvPr id="0" name=""/>
        <dsp:cNvSpPr/>
      </dsp:nvSpPr>
      <dsp:spPr>
        <a:xfrm>
          <a:off x="0" y="2500974"/>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0802BA1-C0B3-4D2B-B5EE-30BF25A6B369}">
      <dsp:nvSpPr>
        <dsp:cNvPr id="0" name=""/>
        <dsp:cNvSpPr/>
      </dsp:nvSpPr>
      <dsp:spPr>
        <a:xfrm>
          <a:off x="0" y="2500974"/>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7. 	Creating - Removing - Copying and moving files</a:t>
          </a:r>
        </a:p>
      </dsp:txBody>
      <dsp:txXfrm>
        <a:off x="0" y="2500974"/>
        <a:ext cx="6106686" cy="416718"/>
      </dsp:txXfrm>
    </dsp:sp>
    <dsp:sp modelId="{D94850AC-3A6A-4C41-83A8-47CE45A1A7AE}">
      <dsp:nvSpPr>
        <dsp:cNvPr id="0" name=""/>
        <dsp:cNvSpPr/>
      </dsp:nvSpPr>
      <dsp:spPr>
        <a:xfrm>
          <a:off x="0" y="2917692"/>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9C70661-85A2-44C0-AE3D-3F9DF14E9257}">
      <dsp:nvSpPr>
        <dsp:cNvPr id="0" name=""/>
        <dsp:cNvSpPr/>
      </dsp:nvSpPr>
      <dsp:spPr>
        <a:xfrm>
          <a:off x="0" y="2917692"/>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8. 	File Permissions</a:t>
          </a:r>
        </a:p>
      </dsp:txBody>
      <dsp:txXfrm>
        <a:off x="0" y="2917692"/>
        <a:ext cx="6106686" cy="416718"/>
      </dsp:txXfrm>
    </dsp:sp>
    <dsp:sp modelId="{B57B8851-7DD5-4A16-BF10-E358D21EF4F1}">
      <dsp:nvSpPr>
        <dsp:cNvPr id="0" name=""/>
        <dsp:cNvSpPr/>
      </dsp:nvSpPr>
      <dsp:spPr>
        <a:xfrm>
          <a:off x="0" y="3334411"/>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9B3BF5-AF89-4C6B-B23B-75BF806966BE}">
      <dsp:nvSpPr>
        <dsp:cNvPr id="0" name=""/>
        <dsp:cNvSpPr/>
      </dsp:nvSpPr>
      <dsp:spPr>
        <a:xfrm>
          <a:off x="0" y="3334411"/>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9. 	Links: Hard Link and Soft Link </a:t>
          </a:r>
          <a:endParaRPr lang="en-US" sz="2000" kern="1200" spc="-20" dirty="0">
            <a:latin typeface="Times New Roman" panose="02020603050405020304" pitchFamily="18" charset="0"/>
            <a:cs typeface="Times New Roman" panose="02020603050405020304" pitchFamily="18" charset="0"/>
          </a:endParaRPr>
        </a:p>
      </dsp:txBody>
      <dsp:txXfrm>
        <a:off x="0" y="3334411"/>
        <a:ext cx="6106686" cy="416718"/>
      </dsp:txXfrm>
    </dsp:sp>
    <dsp:sp modelId="{CABB89E2-FB0E-496E-9E37-8D261821BABF}">
      <dsp:nvSpPr>
        <dsp:cNvPr id="0" name=""/>
        <dsp:cNvSpPr/>
      </dsp:nvSpPr>
      <dsp:spPr>
        <a:xfrm>
          <a:off x="0" y="3751130"/>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7F60DF-7CAB-4F06-8DCB-A5ED000035B9}">
      <dsp:nvSpPr>
        <dsp:cNvPr id="0" name=""/>
        <dsp:cNvSpPr/>
      </dsp:nvSpPr>
      <dsp:spPr>
        <a:xfrm>
          <a:off x="0" y="3751130"/>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10. 	Input and output redirection</a:t>
          </a:r>
        </a:p>
      </dsp:txBody>
      <dsp:txXfrm>
        <a:off x="0" y="3751130"/>
        <a:ext cx="6106686" cy="416718"/>
      </dsp:txXfrm>
    </dsp:sp>
    <dsp:sp modelId="{E6F1321D-C8B1-416A-8E5A-EA27FABFF2A8}">
      <dsp:nvSpPr>
        <dsp:cNvPr id="0" name=""/>
        <dsp:cNvSpPr/>
      </dsp:nvSpPr>
      <dsp:spPr>
        <a:xfrm>
          <a:off x="0" y="4167849"/>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E9B7D0-9C10-4905-B011-ECDE73371159}">
      <dsp:nvSpPr>
        <dsp:cNvPr id="0" name=""/>
        <dsp:cNvSpPr/>
      </dsp:nvSpPr>
      <dsp:spPr>
        <a:xfrm>
          <a:off x="0" y="4167849"/>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11. 	Filters and pipes</a:t>
          </a:r>
        </a:p>
      </dsp:txBody>
      <dsp:txXfrm>
        <a:off x="0" y="4167849"/>
        <a:ext cx="6106686" cy="416718"/>
      </dsp:txXfrm>
    </dsp:sp>
    <dsp:sp modelId="{318B8359-AE15-4C2E-BDF4-66A5C7D9D779}">
      <dsp:nvSpPr>
        <dsp:cNvPr id="0" name=""/>
        <dsp:cNvSpPr/>
      </dsp:nvSpPr>
      <dsp:spPr>
        <a:xfrm>
          <a:off x="0" y="4584567"/>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3065917-CF16-4F2F-AE36-492574319AF5}">
      <dsp:nvSpPr>
        <dsp:cNvPr id="0" name=""/>
        <dsp:cNvSpPr/>
      </dsp:nvSpPr>
      <dsp:spPr>
        <a:xfrm>
          <a:off x="0" y="4584567"/>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12. 	Locate &amp; Read Command </a:t>
          </a:r>
        </a:p>
      </dsp:txBody>
      <dsp:txXfrm>
        <a:off x="0" y="4584567"/>
        <a:ext cx="6106686" cy="416718"/>
      </dsp:txXfrm>
    </dsp:sp>
    <dsp:sp modelId="{3134E938-AF9F-4F8A-94B7-E4553A0C93FE}">
      <dsp:nvSpPr>
        <dsp:cNvPr id="0" name=""/>
        <dsp:cNvSpPr/>
      </dsp:nvSpPr>
      <dsp:spPr>
        <a:xfrm>
          <a:off x="0" y="5001286"/>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889FF9-E798-4588-9233-BB1C8AF4D97A}">
      <dsp:nvSpPr>
        <dsp:cNvPr id="0" name=""/>
        <dsp:cNvSpPr/>
      </dsp:nvSpPr>
      <dsp:spPr>
        <a:xfrm>
          <a:off x="0" y="5001286"/>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13. 	Use system documentation including man page</a:t>
          </a:r>
          <a:endParaRPr lang="en-US" sz="2000" kern="1200" dirty="0" smtClean="0">
            <a:latin typeface="Times New Roman" panose="02020603050405020304" pitchFamily="18" charset="0"/>
            <a:cs typeface="Times New Roman" panose="02020603050405020304" pitchFamily="18" charset="0"/>
          </a:endParaRPr>
        </a:p>
      </dsp:txBody>
      <dsp:txXfrm>
        <a:off x="0" y="5001286"/>
        <a:ext cx="6106686" cy="416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242DA-41B8-418F-879A-31ADF1F28AFF}">
      <dsp:nvSpPr>
        <dsp:cNvPr id="0" name=""/>
        <dsp:cNvSpPr/>
      </dsp:nvSpPr>
      <dsp:spPr>
        <a:xfrm>
          <a:off x="0" y="565176"/>
          <a:ext cx="5540261" cy="957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8991CB0-ABB1-44EE-9C6E-7D409FA31263}">
      <dsp:nvSpPr>
        <dsp:cNvPr id="0" name=""/>
        <dsp:cNvSpPr/>
      </dsp:nvSpPr>
      <dsp:spPr>
        <a:xfrm>
          <a:off x="277013" y="4296"/>
          <a:ext cx="3878182" cy="1121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Absolute Path</a:t>
          </a:r>
          <a:endParaRPr lang="en-US" sz="2400" i="0" kern="1200" dirty="0">
            <a:latin typeface="+mn-lt"/>
            <a:cs typeface="Times New Roman" panose="02020603050405020304" pitchFamily="18" charset="0"/>
          </a:endParaRPr>
        </a:p>
      </dsp:txBody>
      <dsp:txXfrm>
        <a:off x="331773" y="59056"/>
        <a:ext cx="3768662" cy="1012240"/>
      </dsp:txXfrm>
    </dsp:sp>
    <dsp:sp modelId="{854A5947-A603-431C-B584-F0ACFDCBBD54}">
      <dsp:nvSpPr>
        <dsp:cNvPr id="0" name=""/>
        <dsp:cNvSpPr/>
      </dsp:nvSpPr>
      <dsp:spPr>
        <a:xfrm>
          <a:off x="0" y="2288857"/>
          <a:ext cx="5540261" cy="9576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CA9FB871-EAF1-41C1-A1B9-5E116801B37C}">
      <dsp:nvSpPr>
        <dsp:cNvPr id="0" name=""/>
        <dsp:cNvSpPr/>
      </dsp:nvSpPr>
      <dsp:spPr>
        <a:xfrm>
          <a:off x="277013" y="1727977"/>
          <a:ext cx="3878182" cy="1121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Relative path</a:t>
          </a:r>
          <a:endParaRPr lang="en-US" sz="2400" b="1" i="0" kern="1200" dirty="0">
            <a:latin typeface="+mn-lt"/>
            <a:cs typeface="Times New Roman" panose="02020603050405020304" pitchFamily="18" charset="0"/>
          </a:endParaRPr>
        </a:p>
      </dsp:txBody>
      <dsp:txXfrm>
        <a:off x="331773" y="1782737"/>
        <a:ext cx="3768662" cy="10122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2799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151555" y="2744449"/>
            <a:ext cx="8469571" cy="3231654"/>
          </a:xfrm>
          <a:prstGeom prst="rect">
            <a:avLst/>
          </a:prstGeom>
        </p:spPr>
        <p:txBody>
          <a:bodyPr wrap="square">
            <a:spAutoFit/>
          </a:bodyPr>
          <a:lstStyle/>
          <a:p>
            <a:pPr algn="ctr" fontAlgn="auto">
              <a:spcBef>
                <a:spcPts val="0"/>
              </a:spcBef>
              <a:spcAft>
                <a:spcPts val="0"/>
              </a:spcAft>
              <a:defRPr/>
            </a:pPr>
            <a:r>
              <a:rPr lang="en-US" sz="4000" b="1" spc="-20" dirty="0" smtClean="0">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solidFill>
                <a:schemeClr val="accent5"/>
              </a:solidFill>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solidFill>
                  <a:schemeClr val="accent5"/>
                </a:solidFill>
                <a:latin typeface="Helvetica" panose="020B0604020202020204" pitchFamily="2" charset="0"/>
              </a:rPr>
              <a:t>Module Number: 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solidFill>
                  <a:schemeClr val="accent2"/>
                </a:solidFill>
                <a:latin typeface="Helvetica" panose="020B0604020202020204" pitchFamily="2" charset="0"/>
              </a:rPr>
              <a:t>Module Name: </a:t>
            </a:r>
            <a:r>
              <a:rPr lang="en-IN" sz="2800" b="1" spc="-20" dirty="0">
                <a:solidFill>
                  <a:schemeClr val="accent2"/>
                </a:solidFill>
                <a:latin typeface="Helvetica" panose="020B0604020202020204" pitchFamily="2" charset="0"/>
                <a:cs typeface="Arial" panose="020B0604020202020204" pitchFamily="34" charset="0"/>
              </a:rPr>
              <a:t>Introduction to </a:t>
            </a:r>
            <a:r>
              <a:rPr lang="en-IN" sz="2800" b="1" spc="-20" dirty="0" smtClean="0">
                <a:solidFill>
                  <a:schemeClr val="accent2"/>
                </a:solidFill>
                <a:latin typeface="Helvetica" panose="020B0604020202020204" pitchFamily="2" charset="0"/>
                <a:cs typeface="Arial" panose="020B0604020202020204" pitchFamily="34" charset="0"/>
              </a:rPr>
              <a:t>Linux</a:t>
            </a:r>
          </a:p>
          <a:p>
            <a:pPr algn="ctr">
              <a:defRPr/>
            </a:pPr>
            <a:r>
              <a:rPr lang="en-IN" sz="2000" b="1" dirty="0" smtClean="0">
                <a:solidFill>
                  <a:schemeClr val="accent2">
                    <a:lumMod val="50000"/>
                  </a:schemeClr>
                </a:solidFill>
                <a:latin typeface="Helvetica" panose="020B0604020202020204" pitchFamily="2" charset="0"/>
              </a:rPr>
              <a:t>Part: </a:t>
            </a:r>
            <a:r>
              <a:rPr lang="en-IN" sz="2000" b="1" dirty="0">
                <a:solidFill>
                  <a:schemeClr val="accent2">
                    <a:lumMod val="50000"/>
                  </a:schemeClr>
                </a:solidFill>
                <a:latin typeface="Helvetica" panose="020B0604020202020204" pitchFamily="2" charset="0"/>
              </a:rPr>
              <a:t>02</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5" name="Rectangle 4"/>
          <p:cNvSpPr/>
          <p:nvPr/>
        </p:nvSpPr>
        <p:spPr>
          <a:xfrm>
            <a:off x="502717" y="1255361"/>
            <a:ext cx="11543058" cy="5586145"/>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6. /proc – Process Information</a:t>
            </a:r>
          </a:p>
          <a:p>
            <a:pPr marL="858838" lvl="3" indent="-4016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information about system process.</a:t>
            </a:r>
          </a:p>
          <a:p>
            <a:pPr marL="858838" lvl="3" indent="-4016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a pseudo filesystem contains information about running process. </a:t>
            </a: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/proc/{</a:t>
            </a:r>
            <a:r>
              <a:rPr lang="en-US" sz="2100" dirty="0" err="1">
                <a:latin typeface="Times New Roman" panose="02020603050405020304" pitchFamily="18" charset="0"/>
                <a:cs typeface="Times New Roman" panose="02020603050405020304" pitchFamily="18" charset="0"/>
              </a:rPr>
              <a:t>pid</a:t>
            </a:r>
            <a:r>
              <a:rPr lang="en-US" sz="2100" dirty="0">
                <a:latin typeface="Times New Roman" panose="02020603050405020304" pitchFamily="18" charset="0"/>
                <a:cs typeface="Times New Roman" panose="02020603050405020304" pitchFamily="18" charset="0"/>
              </a:rPr>
              <a:t>} directory contains information about the process with that particular </a:t>
            </a:r>
            <a:r>
              <a:rPr lang="en-US" sz="2100" dirty="0" err="1">
                <a:latin typeface="Times New Roman" panose="02020603050405020304" pitchFamily="18" charset="0"/>
                <a:cs typeface="Times New Roman" panose="02020603050405020304" pitchFamily="18" charset="0"/>
              </a:rPr>
              <a:t>pid</a:t>
            </a:r>
            <a:r>
              <a:rPr lang="en-US" sz="2100" dirty="0">
                <a:latin typeface="Times New Roman" panose="02020603050405020304" pitchFamily="18" charset="0"/>
                <a:cs typeface="Times New Roman" panose="02020603050405020304" pitchFamily="18" charset="0"/>
              </a:rPr>
              <a:t>.</a:t>
            </a:r>
          </a:p>
          <a:p>
            <a:pPr marL="858838" lvl="3" indent="-4016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a virtual filesystem with text information about system resources. For example: /</a:t>
            </a:r>
            <a:r>
              <a:rPr lang="en-US" sz="2100" dirty="0" smtClean="0">
                <a:latin typeface="Times New Roman" panose="02020603050405020304" pitchFamily="18" charset="0"/>
                <a:cs typeface="Times New Roman" panose="02020603050405020304" pitchFamily="18" charset="0"/>
              </a:rPr>
              <a:t>proc/uptime</a:t>
            </a:r>
          </a:p>
          <a:p>
            <a:pPr marL="858838" lvl="3" indent="-401638"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7. /</a:t>
            </a:r>
            <a:r>
              <a:rPr lang="en-US" sz="2100" b="1" i="1" dirty="0" err="1">
                <a:solidFill>
                  <a:srgbClr val="002060"/>
                </a:solidFill>
                <a:latin typeface="Times New Roman" panose="02020603050405020304" pitchFamily="18" charset="0"/>
                <a:cs typeface="Times New Roman" panose="02020603050405020304" pitchFamily="18" charset="0"/>
              </a:rPr>
              <a:t>var</a:t>
            </a:r>
            <a:r>
              <a:rPr lang="en-US" sz="2100" b="1" i="1" dirty="0">
                <a:solidFill>
                  <a:srgbClr val="002060"/>
                </a:solidFill>
                <a:latin typeface="Times New Roman" panose="02020603050405020304" pitchFamily="18" charset="0"/>
                <a:cs typeface="Times New Roman" panose="02020603050405020304" pitchFamily="18" charset="0"/>
              </a:rPr>
              <a:t> – Variable Files</a:t>
            </a:r>
          </a:p>
          <a:p>
            <a:pPr marL="922338" lvl="3" indent="-465138" algn="just">
              <a:buClr>
                <a:schemeClr val="accent2">
                  <a:lumMod val="50000"/>
                </a:schemeClr>
              </a:buClr>
              <a:buFont typeface="Wingdings" panose="05000000000000000000" pitchFamily="2" charset="2"/>
              <a:buChar char="Ø"/>
            </a:pPr>
            <a:r>
              <a:rPr lang="en-US" sz="2100" dirty="0" err="1" smtClean="0">
                <a:latin typeface="Times New Roman" panose="02020603050405020304" pitchFamily="18" charset="0"/>
                <a:cs typeface="Times New Roman" panose="02020603050405020304" pitchFamily="18" charset="0"/>
              </a:rPr>
              <a:t>var</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stands for variable files.</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Content </a:t>
            </a:r>
            <a:r>
              <a:rPr lang="en-US" sz="2100" dirty="0">
                <a:latin typeface="Times New Roman" panose="02020603050405020304" pitchFamily="18" charset="0"/>
                <a:cs typeface="Times New Roman" panose="02020603050405020304" pitchFamily="18" charset="0"/>
              </a:rPr>
              <a:t>of the files that are expected to grow can be found under this directory.</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includes — system log files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/log); packages and database files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/lib); emails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/mail); print queues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/spool); lock files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/lock); temp files needed across reboots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tmp</a:t>
            </a:r>
            <a:r>
              <a:rPr lang="en-US" sz="2100" dirty="0" smtClean="0">
                <a:latin typeface="Times New Roman" panose="02020603050405020304" pitchFamily="18" charset="0"/>
                <a:cs typeface="Times New Roman" panose="02020603050405020304" pitchFamily="18" charset="0"/>
              </a:rPr>
              <a:t>);</a:t>
            </a:r>
          </a:p>
          <a:p>
            <a:pPr marL="922338" lvl="3" indent="-465138"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457200" lvl="3" indent="-577850" algn="just"/>
            <a:r>
              <a:rPr lang="en-US" sz="2100" b="1" i="1" dirty="0">
                <a:solidFill>
                  <a:srgbClr val="002060"/>
                </a:solidFill>
                <a:latin typeface="Times New Roman" panose="02020603050405020304" pitchFamily="18" charset="0"/>
                <a:cs typeface="Times New Roman" panose="02020603050405020304" pitchFamily="18" charset="0"/>
              </a:rPr>
              <a:t>8. /</a:t>
            </a:r>
            <a:r>
              <a:rPr lang="en-US" sz="2100" b="1" i="1" dirty="0" err="1">
                <a:solidFill>
                  <a:srgbClr val="002060"/>
                </a:solidFill>
                <a:latin typeface="Times New Roman" panose="02020603050405020304" pitchFamily="18" charset="0"/>
                <a:cs typeface="Times New Roman" panose="02020603050405020304" pitchFamily="18" charset="0"/>
              </a:rPr>
              <a:t>tmp</a:t>
            </a:r>
            <a:r>
              <a:rPr lang="en-US" sz="2100" b="1" i="1" dirty="0">
                <a:solidFill>
                  <a:srgbClr val="002060"/>
                </a:solidFill>
                <a:latin typeface="Times New Roman" panose="02020603050405020304" pitchFamily="18" charset="0"/>
                <a:cs typeface="Times New Roman" panose="02020603050405020304" pitchFamily="18" charset="0"/>
              </a:rPr>
              <a:t> – Temporary Files</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Directory </a:t>
            </a:r>
            <a:r>
              <a:rPr lang="en-US" sz="2100" dirty="0">
                <a:latin typeface="Times New Roman" panose="02020603050405020304" pitchFamily="18" charset="0"/>
                <a:cs typeface="Times New Roman" panose="02020603050405020304" pitchFamily="18" charset="0"/>
              </a:rPr>
              <a:t>that contains temporary files created by system and users.</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Files </a:t>
            </a:r>
            <a:r>
              <a:rPr lang="en-US" sz="2100" dirty="0">
                <a:latin typeface="Times New Roman" panose="02020603050405020304" pitchFamily="18" charset="0"/>
                <a:cs typeface="Times New Roman" panose="02020603050405020304" pitchFamily="18" charset="0"/>
              </a:rPr>
              <a:t>under this directory are deleted when system is rebooted</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
        <p:nvSpPr>
          <p:cNvPr id="6" name="Rectangle 5"/>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91550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5" name="Rectangle 4"/>
          <p:cNvSpPr/>
          <p:nvPr/>
        </p:nvSpPr>
        <p:spPr>
          <a:xfrm>
            <a:off x="494510" y="1259324"/>
            <a:ext cx="11326801" cy="4293483"/>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9. /</a:t>
            </a:r>
            <a:r>
              <a:rPr lang="en-US" sz="2100" b="1" i="1" dirty="0" err="1">
                <a:solidFill>
                  <a:srgbClr val="002060"/>
                </a:solidFill>
                <a:latin typeface="Times New Roman" panose="02020603050405020304" pitchFamily="18" charset="0"/>
                <a:cs typeface="Times New Roman" panose="02020603050405020304" pitchFamily="18" charset="0"/>
              </a:rPr>
              <a:t>usr</a:t>
            </a:r>
            <a:r>
              <a:rPr lang="en-US" sz="2100" b="1" i="1" dirty="0">
                <a:solidFill>
                  <a:srgbClr val="002060"/>
                </a:solidFill>
                <a:latin typeface="Times New Roman" panose="02020603050405020304" pitchFamily="18" charset="0"/>
                <a:cs typeface="Times New Roman" panose="02020603050405020304" pitchFamily="18" charset="0"/>
              </a:rPr>
              <a:t> – User Programs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binaries, libraries, documentation, and source-code for second level programs.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/bin contains binary files for user programs. If you </a:t>
            </a:r>
            <a:r>
              <a:rPr lang="en-US" sz="2100" dirty="0" smtClean="0">
                <a:latin typeface="Times New Roman" panose="02020603050405020304" pitchFamily="18" charset="0"/>
                <a:cs typeface="Times New Roman" panose="02020603050405020304" pitchFamily="18" charset="0"/>
              </a:rPr>
              <a:t>cannot </a:t>
            </a:r>
            <a:r>
              <a:rPr lang="en-US" sz="2100" dirty="0">
                <a:latin typeface="Times New Roman" panose="02020603050405020304" pitchFamily="18" charset="0"/>
                <a:cs typeface="Times New Roman" panose="02020603050405020304" pitchFamily="18" charset="0"/>
              </a:rPr>
              <a:t>find a user binary under /bin, look under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/bin. For example: at, </a:t>
            </a:r>
            <a:r>
              <a:rPr lang="en-US" sz="2100" dirty="0" err="1">
                <a:latin typeface="Times New Roman" panose="02020603050405020304" pitchFamily="18" charset="0"/>
                <a:cs typeface="Times New Roman" panose="02020603050405020304" pitchFamily="18" charset="0"/>
              </a:rPr>
              <a:t>awk</a:t>
            </a:r>
            <a:r>
              <a:rPr lang="en-US" sz="2100" dirty="0">
                <a:latin typeface="Times New Roman" panose="02020603050405020304" pitchFamily="18" charset="0"/>
                <a:cs typeface="Times New Roman" panose="02020603050405020304" pitchFamily="18" charset="0"/>
              </a:rPr>
              <a:t>, cc, less, </a:t>
            </a:r>
            <a:r>
              <a:rPr lang="en-US" sz="2100" dirty="0" err="1">
                <a:latin typeface="Times New Roman" panose="02020603050405020304" pitchFamily="18" charset="0"/>
                <a:cs typeface="Times New Roman" panose="02020603050405020304" pitchFamily="18" charset="0"/>
              </a:rPr>
              <a:t>scp</a:t>
            </a:r>
            <a:endParaRPr lang="en-US" sz="2100" dirty="0">
              <a:latin typeface="Times New Roman" panose="02020603050405020304" pitchFamily="18" charset="0"/>
              <a:cs typeface="Times New Roman" panose="02020603050405020304" pitchFamily="18" charset="0"/>
            </a:endParaRP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contains binary files for system administrators. If you </a:t>
            </a:r>
            <a:r>
              <a:rPr lang="en-US" sz="2100" dirty="0" smtClean="0">
                <a:latin typeface="Times New Roman" panose="02020603050405020304" pitchFamily="18" charset="0"/>
                <a:cs typeface="Times New Roman" panose="02020603050405020304" pitchFamily="18" charset="0"/>
              </a:rPr>
              <a:t>cannot </a:t>
            </a:r>
            <a:r>
              <a:rPr lang="en-US" sz="2100" dirty="0">
                <a:latin typeface="Times New Roman" panose="02020603050405020304" pitchFamily="18" charset="0"/>
                <a:cs typeface="Times New Roman" panose="02020603050405020304" pitchFamily="18" charset="0"/>
              </a:rPr>
              <a:t>find a system binary under /</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look under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For example: </a:t>
            </a:r>
            <a:r>
              <a:rPr lang="en-US" sz="2100" dirty="0" err="1">
                <a:latin typeface="Times New Roman" panose="02020603050405020304" pitchFamily="18" charset="0"/>
                <a:cs typeface="Times New Roman" panose="02020603050405020304" pitchFamily="18" charset="0"/>
              </a:rPr>
              <a:t>atd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cron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sshd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useradd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userdel</a:t>
            </a:r>
            <a:endParaRPr lang="en-US" sz="2100" dirty="0">
              <a:latin typeface="Times New Roman" panose="02020603050405020304" pitchFamily="18" charset="0"/>
              <a:cs typeface="Times New Roman" panose="02020603050405020304" pitchFamily="18" charset="0"/>
            </a:endParaRP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/lib contains libraries for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/bin and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sbin</a:t>
            </a:r>
            <a:endParaRPr lang="en-US" sz="2100" dirty="0">
              <a:latin typeface="Times New Roman" panose="02020603050405020304" pitchFamily="18" charset="0"/>
              <a:cs typeface="Times New Roman" panose="02020603050405020304" pitchFamily="18" charset="0"/>
            </a:endParaRP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/local contains users programs that you install from source. For example, when you install apache from source, it goes under /</a:t>
            </a:r>
            <a:r>
              <a:rPr lang="en-US" sz="2100" dirty="0" err="1" smtClean="0">
                <a:latin typeface="Times New Roman" panose="02020603050405020304" pitchFamily="18" charset="0"/>
                <a:cs typeface="Times New Roman" panose="02020603050405020304" pitchFamily="18" charset="0"/>
              </a:rPr>
              <a:t>usr</a:t>
            </a:r>
            <a:r>
              <a:rPr lang="en-US" sz="2100" dirty="0" smtClean="0">
                <a:latin typeface="Times New Roman" panose="02020603050405020304" pitchFamily="18" charset="0"/>
                <a:cs typeface="Times New Roman" panose="02020603050405020304" pitchFamily="18" charset="0"/>
              </a:rPr>
              <a:t>/local/apache2</a:t>
            </a:r>
          </a:p>
          <a:p>
            <a:pPr marL="746125" lvl="3" indent="-2889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10. /home – Home Directories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Home </a:t>
            </a:r>
            <a:r>
              <a:rPr lang="en-US" sz="2100" dirty="0">
                <a:latin typeface="Times New Roman" panose="02020603050405020304" pitchFamily="18" charset="0"/>
                <a:cs typeface="Times New Roman" panose="02020603050405020304" pitchFamily="18" charset="0"/>
              </a:rPr>
              <a:t>directories for all users to store their personal files.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/home/john, /home/</a:t>
            </a:r>
            <a:r>
              <a:rPr lang="en-US" sz="2100" dirty="0" err="1">
                <a:latin typeface="Times New Roman" panose="02020603050405020304" pitchFamily="18" charset="0"/>
                <a:cs typeface="Times New Roman" panose="02020603050405020304" pitchFamily="18" charset="0"/>
              </a:rPr>
              <a:t>nikita</a:t>
            </a:r>
            <a:endParaRPr lang="en-US" sz="2100"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37542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494510" y="1259941"/>
            <a:ext cx="11326801" cy="4616648"/>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11. /boot – Boot Loader Files</a:t>
            </a:r>
          </a:p>
          <a:p>
            <a:pPr marL="687388"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boot loader related files.</a:t>
            </a:r>
          </a:p>
          <a:p>
            <a:pPr marL="687388"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Kernel </a:t>
            </a:r>
            <a:r>
              <a:rPr lang="en-US" sz="2100" dirty="0" err="1">
                <a:latin typeface="Times New Roman" panose="02020603050405020304" pitchFamily="18" charset="0"/>
                <a:cs typeface="Times New Roman" panose="02020603050405020304" pitchFamily="18" charset="0"/>
              </a:rPr>
              <a:t>initrd</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vmLinux</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grub files are located under /boot</a:t>
            </a:r>
          </a:p>
          <a:p>
            <a:pPr marL="687388"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initrd.img-2.6.32-24-generic, </a:t>
            </a:r>
            <a:r>
              <a:rPr lang="en-US" sz="2100" dirty="0" smtClean="0">
                <a:latin typeface="Times New Roman" panose="02020603050405020304" pitchFamily="18" charset="0"/>
                <a:cs typeface="Times New Roman" panose="02020603050405020304" pitchFamily="18" charset="0"/>
              </a:rPr>
              <a:t>vmlinuz-2.6.32-24-generic</a:t>
            </a:r>
          </a:p>
          <a:p>
            <a:pPr marL="681038" lvl="3" indent="-336550"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12. /lib – System Libraries</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library files that supports the binaries located under /bin and /</a:t>
            </a:r>
            <a:r>
              <a:rPr lang="en-US" sz="2100" dirty="0" err="1">
                <a:latin typeface="Times New Roman" panose="02020603050405020304" pitchFamily="18" charset="0"/>
                <a:cs typeface="Times New Roman" panose="02020603050405020304" pitchFamily="18" charset="0"/>
              </a:rPr>
              <a:t>sbin</a:t>
            </a:r>
            <a:endParaRPr lang="en-US" sz="2100" dirty="0">
              <a:latin typeface="Times New Roman" panose="02020603050405020304" pitchFamily="18" charset="0"/>
              <a:cs typeface="Times New Roman" panose="02020603050405020304" pitchFamily="18" charset="0"/>
            </a:endParaRP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Library </a:t>
            </a:r>
            <a:r>
              <a:rPr lang="en-US" sz="2100" dirty="0">
                <a:latin typeface="Times New Roman" panose="02020603050405020304" pitchFamily="18" charset="0"/>
                <a:cs typeface="Times New Roman" panose="02020603050405020304" pitchFamily="18" charset="0"/>
              </a:rPr>
              <a:t>filenames are either </a:t>
            </a:r>
            <a:r>
              <a:rPr lang="en-US" sz="2100" dirty="0" err="1">
                <a:latin typeface="Times New Roman" panose="02020603050405020304" pitchFamily="18" charset="0"/>
                <a:cs typeface="Times New Roman" panose="02020603050405020304" pitchFamily="18" charset="0"/>
              </a:rPr>
              <a:t>ld</a:t>
            </a:r>
            <a:r>
              <a:rPr lang="en-US" sz="2100" dirty="0">
                <a:latin typeface="Times New Roman" panose="02020603050405020304" pitchFamily="18" charset="0"/>
                <a:cs typeface="Times New Roman" panose="02020603050405020304" pitchFamily="18" charset="0"/>
              </a:rPr>
              <a:t>* or lib*.so.*</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ld-2.11.1.so, </a:t>
            </a:r>
            <a:r>
              <a:rPr lang="en-US" sz="2100" dirty="0" smtClean="0">
                <a:latin typeface="Times New Roman" panose="02020603050405020304" pitchFamily="18" charset="0"/>
                <a:cs typeface="Times New Roman" panose="02020603050405020304" pitchFamily="18" charset="0"/>
              </a:rPr>
              <a:t>libncurses.so.5.7</a:t>
            </a:r>
          </a:p>
          <a:p>
            <a:pPr marL="681038" lvl="3" indent="-287338"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13. /opt – Optional add-on Applications</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opt </a:t>
            </a:r>
            <a:r>
              <a:rPr lang="en-US" sz="2100" dirty="0">
                <a:latin typeface="Times New Roman" panose="02020603050405020304" pitchFamily="18" charset="0"/>
                <a:cs typeface="Times New Roman" panose="02020603050405020304" pitchFamily="18" charset="0"/>
              </a:rPr>
              <a:t>stands for optional.</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add-on applications from individual vendors.</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add-on </a:t>
            </a:r>
            <a:r>
              <a:rPr lang="en-US" sz="2100" dirty="0">
                <a:latin typeface="Times New Roman" panose="02020603050405020304" pitchFamily="18" charset="0"/>
                <a:cs typeface="Times New Roman" panose="02020603050405020304" pitchFamily="18" charset="0"/>
              </a:rPr>
              <a:t>applications should be installed under either /opt/ or /opt/ sub-directory.</a:t>
            </a:r>
          </a:p>
        </p:txBody>
      </p:sp>
      <p:sp>
        <p:nvSpPr>
          <p:cNvPr id="7" name="Rectangle 6"/>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572994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5" name="Rectangle 4"/>
          <p:cNvSpPr/>
          <p:nvPr/>
        </p:nvSpPr>
        <p:spPr>
          <a:xfrm>
            <a:off x="495992" y="1261673"/>
            <a:ext cx="11005704" cy="3970318"/>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14. /</a:t>
            </a:r>
            <a:r>
              <a:rPr lang="en-US" sz="2100" b="1" i="1" dirty="0" err="1">
                <a:solidFill>
                  <a:srgbClr val="002060"/>
                </a:solidFill>
                <a:latin typeface="Times New Roman" panose="02020603050405020304" pitchFamily="18" charset="0"/>
                <a:cs typeface="Times New Roman" panose="02020603050405020304" pitchFamily="18" charset="0"/>
              </a:rPr>
              <a:t>mnt</a:t>
            </a:r>
            <a:r>
              <a:rPr lang="en-US" sz="2100" b="1" i="1" dirty="0">
                <a:solidFill>
                  <a:srgbClr val="002060"/>
                </a:solidFill>
                <a:latin typeface="Times New Roman" panose="02020603050405020304" pitchFamily="18" charset="0"/>
                <a:cs typeface="Times New Roman" panose="02020603050405020304" pitchFamily="18" charset="0"/>
              </a:rPr>
              <a:t> – Mount Directory</a:t>
            </a:r>
          </a:p>
          <a:p>
            <a:pPr marL="681038" lvl="3" indent="-40005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Temporary </a:t>
            </a:r>
            <a:r>
              <a:rPr lang="en-US" sz="2100" dirty="0">
                <a:latin typeface="Times New Roman" panose="02020603050405020304" pitchFamily="18" charset="0"/>
                <a:cs typeface="Times New Roman" panose="02020603050405020304" pitchFamily="18" charset="0"/>
              </a:rPr>
              <a:t>mount directory where sysadmins can mount filesystems</a:t>
            </a:r>
            <a:r>
              <a:rPr lang="en-US" sz="2100" dirty="0" smtClean="0">
                <a:latin typeface="Times New Roman" panose="02020603050405020304" pitchFamily="18" charset="0"/>
                <a:cs typeface="Times New Roman" panose="02020603050405020304" pitchFamily="18" charset="0"/>
              </a:rPr>
              <a:t>.</a:t>
            </a:r>
          </a:p>
          <a:p>
            <a:pPr marL="681038" lvl="3" indent="-400050"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15. /media – Removable Media Devices</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Temporary </a:t>
            </a:r>
            <a:r>
              <a:rPr lang="en-US" sz="2100" dirty="0">
                <a:latin typeface="Times New Roman" panose="02020603050405020304" pitchFamily="18" charset="0"/>
                <a:cs typeface="Times New Roman" panose="02020603050405020304" pitchFamily="18" charset="0"/>
              </a:rPr>
              <a:t>mount directory for removable devices.</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examples, /media/</a:t>
            </a:r>
            <a:r>
              <a:rPr lang="en-US" sz="2100" dirty="0" err="1">
                <a:latin typeface="Times New Roman" panose="02020603050405020304" pitchFamily="18" charset="0"/>
                <a:cs typeface="Times New Roman" panose="02020603050405020304" pitchFamily="18" charset="0"/>
              </a:rPr>
              <a:t>cdrom</a:t>
            </a:r>
            <a:r>
              <a:rPr lang="en-US" sz="2100" dirty="0">
                <a:latin typeface="Times New Roman" panose="02020603050405020304" pitchFamily="18" charset="0"/>
                <a:cs typeface="Times New Roman" panose="02020603050405020304" pitchFamily="18" charset="0"/>
              </a:rPr>
              <a:t> for CD-ROM; /media/floppy for floppy drives; /media/</a:t>
            </a:r>
            <a:r>
              <a:rPr lang="en-US" sz="2100" dirty="0" err="1">
                <a:latin typeface="Times New Roman" panose="02020603050405020304" pitchFamily="18" charset="0"/>
                <a:cs typeface="Times New Roman" panose="02020603050405020304" pitchFamily="18" charset="0"/>
              </a:rPr>
              <a:t>cdrecorder</a:t>
            </a:r>
            <a:r>
              <a:rPr lang="en-US" sz="2100" dirty="0">
                <a:latin typeface="Times New Roman" panose="02020603050405020304" pitchFamily="18" charset="0"/>
                <a:cs typeface="Times New Roman" panose="02020603050405020304" pitchFamily="18" charset="0"/>
              </a:rPr>
              <a:t> for CD </a:t>
            </a:r>
            <a:r>
              <a:rPr lang="en-US" sz="2100" dirty="0" smtClean="0">
                <a:latin typeface="Times New Roman" panose="02020603050405020304" pitchFamily="18" charset="0"/>
                <a:cs typeface="Times New Roman" panose="02020603050405020304" pitchFamily="18" charset="0"/>
              </a:rPr>
              <a:t>writer</a:t>
            </a:r>
          </a:p>
          <a:p>
            <a:pPr marL="633413" lvl="3" indent="-3524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16. /</a:t>
            </a:r>
            <a:r>
              <a:rPr lang="en-US" sz="2100" b="1" i="1" dirty="0" err="1">
                <a:solidFill>
                  <a:srgbClr val="002060"/>
                </a:solidFill>
                <a:latin typeface="Times New Roman" panose="02020603050405020304" pitchFamily="18" charset="0"/>
                <a:cs typeface="Times New Roman" panose="02020603050405020304" pitchFamily="18" charset="0"/>
              </a:rPr>
              <a:t>srv</a:t>
            </a:r>
            <a:r>
              <a:rPr lang="en-US" sz="2100" b="1" i="1" dirty="0">
                <a:solidFill>
                  <a:srgbClr val="002060"/>
                </a:solidFill>
                <a:latin typeface="Times New Roman" panose="02020603050405020304" pitchFamily="18" charset="0"/>
                <a:cs typeface="Times New Roman" panose="02020603050405020304" pitchFamily="18" charset="0"/>
              </a:rPr>
              <a:t> – Service Data</a:t>
            </a:r>
          </a:p>
          <a:p>
            <a:pPr marL="633413" lvl="3" indent="-352425" algn="just">
              <a:buClr>
                <a:schemeClr val="accent2">
                  <a:lumMod val="50000"/>
                </a:schemeClr>
              </a:buClr>
              <a:buFont typeface="Wingdings" panose="05000000000000000000" pitchFamily="2" charset="2"/>
              <a:buChar char="Ø"/>
            </a:pPr>
            <a:r>
              <a:rPr lang="en-US" sz="2100" dirty="0" err="1" smtClean="0">
                <a:latin typeface="Times New Roman" panose="02020603050405020304" pitchFamily="18" charset="0"/>
                <a:cs typeface="Times New Roman" panose="02020603050405020304" pitchFamily="18" charset="0"/>
              </a:rPr>
              <a:t>srv</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stands for service.</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server specific services related data.</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srv</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cvs</a:t>
            </a:r>
            <a:r>
              <a:rPr lang="en-US" sz="2100" dirty="0">
                <a:latin typeface="Times New Roman" panose="02020603050405020304" pitchFamily="18" charset="0"/>
                <a:cs typeface="Times New Roman" panose="02020603050405020304" pitchFamily="18" charset="0"/>
              </a:rPr>
              <a:t> contains CVS related data.</a:t>
            </a:r>
          </a:p>
        </p:txBody>
      </p:sp>
      <p:sp>
        <p:nvSpPr>
          <p:cNvPr id="7" name="Rectangle 6"/>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00243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5" name="Rectangle 4"/>
          <p:cNvSpPr/>
          <p:nvPr/>
        </p:nvSpPr>
        <p:spPr>
          <a:xfrm>
            <a:off x="127601" y="1268088"/>
            <a:ext cx="10428190" cy="415498"/>
          </a:xfrm>
          <a:prstGeom prst="rect">
            <a:avLst/>
          </a:prstGeom>
        </p:spPr>
        <p:txBody>
          <a:bodyPr wrap="square">
            <a:spAutoFit/>
          </a:bodyPr>
          <a:lstStyle/>
          <a:p>
            <a:pPr marL="360000" lvl="4" algn="just"/>
            <a:r>
              <a:rPr lang="en-US" sz="2100" dirty="0">
                <a:latin typeface="Times New Roman" panose="02020603050405020304" pitchFamily="18" charset="0"/>
                <a:cs typeface="Times New Roman" panose="02020603050405020304" pitchFamily="18" charset="0"/>
              </a:rPr>
              <a:t>To display the root file system with all files we use the command:  “ ls -R / </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pic>
        <p:nvPicPr>
          <p:cNvPr id="6" name="Image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2743" t="12194" r="22439" b="21599"/>
          <a:stretch>
            <a:fillRect/>
          </a:stretch>
        </p:blipFill>
        <p:spPr bwMode="auto">
          <a:xfrm>
            <a:off x="2072924" y="1837690"/>
            <a:ext cx="7873181" cy="47653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63957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5" name="Rectangle 4"/>
          <p:cNvSpPr/>
          <p:nvPr/>
        </p:nvSpPr>
        <p:spPr>
          <a:xfrm>
            <a:off x="306328" y="1197750"/>
            <a:ext cx="10915882" cy="1538883"/>
          </a:xfrm>
          <a:prstGeom prst="rect">
            <a:avLst/>
          </a:prstGeom>
        </p:spPr>
        <p:txBody>
          <a:bodyPr wrap="square">
            <a:spAutoFit/>
          </a:bodyPr>
          <a:lstStyle/>
          <a:p>
            <a:pPr marL="360000" lvl="4" algn="just"/>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Path</a:t>
            </a:r>
          </a:p>
          <a:p>
            <a:pPr marL="360000" lvl="4" algn="just"/>
            <a:endParaRPr lang="en-US" sz="1000" b="1" dirty="0" smtClean="0">
              <a:latin typeface="Times New Roman" panose="02020603050405020304" pitchFamily="18" charset="0"/>
              <a:cs typeface="Times New Roman" panose="02020603050405020304" pitchFamily="18" charset="0"/>
            </a:endParaRPr>
          </a:p>
          <a:p>
            <a:pPr marL="1547813" lvl="5" indent="-352425" algn="just">
              <a:buClr>
                <a:schemeClr val="accent2"/>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path is a unique location to a file or a folder in a file system of an OS</a:t>
            </a:r>
            <a:r>
              <a:rPr lang="en-US" sz="2000" dirty="0" smtClean="0">
                <a:latin typeface="Times New Roman" panose="02020603050405020304" pitchFamily="18" charset="0"/>
                <a:cs typeface="Times New Roman" panose="02020603050405020304" pitchFamily="18" charset="0"/>
              </a:rPr>
              <a:t>.</a:t>
            </a:r>
          </a:p>
          <a:p>
            <a:pPr marL="1547813" lvl="5" indent="-352425" algn="just">
              <a:buClr>
                <a:schemeClr val="accent2"/>
              </a:buCl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1547813" lvl="5" indent="-352425" algn="just">
              <a:buClr>
                <a:schemeClr val="accent2"/>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path to a file is a combination of / and alpha-numeric characters.</a:t>
            </a:r>
          </a:p>
        </p:txBody>
      </p:sp>
      <p:sp>
        <p:nvSpPr>
          <p:cNvPr id="8" name="Rectangle 7"/>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344584402"/>
              </p:ext>
            </p:extLst>
          </p:nvPr>
        </p:nvGraphicFramePr>
        <p:xfrm>
          <a:off x="3359898" y="2943083"/>
          <a:ext cx="5540261" cy="3250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58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5" name="Rectangle 4"/>
          <p:cNvSpPr/>
          <p:nvPr/>
        </p:nvSpPr>
        <p:spPr>
          <a:xfrm>
            <a:off x="493805" y="1087693"/>
            <a:ext cx="11157704" cy="3554819"/>
          </a:xfrm>
          <a:prstGeom prst="rect">
            <a:avLst/>
          </a:prstGeom>
        </p:spPr>
        <p:txBody>
          <a:bodyPr wrap="square">
            <a:spAutoFit/>
          </a:bodyPr>
          <a:lstStyle/>
          <a:p>
            <a:pPr marL="0" lvl="3" indent="-97200">
              <a:lnSpc>
                <a:spcPct val="150000"/>
              </a:lnSpc>
            </a:pPr>
            <a:r>
              <a:rPr lang="en-IN" sz="2400" b="1" dirty="0">
                <a:solidFill>
                  <a:schemeClr val="accent5"/>
                </a:solidFill>
                <a:latin typeface="Times New Roman" panose="02020603050405020304" pitchFamily="18" charset="0"/>
                <a:cs typeface="Times New Roman" panose="02020603050405020304" pitchFamily="18" charset="0"/>
              </a:rPr>
              <a:t>Absolute </a:t>
            </a:r>
            <a:r>
              <a:rPr lang="en-IN" sz="2400" b="1" dirty="0" smtClean="0">
                <a:solidFill>
                  <a:schemeClr val="accent5"/>
                </a:solidFill>
                <a:latin typeface="Times New Roman" panose="02020603050405020304" pitchFamily="18" charset="0"/>
                <a:cs typeface="Times New Roman" panose="02020603050405020304" pitchFamily="18" charset="0"/>
              </a:rPr>
              <a:t>Path</a:t>
            </a:r>
          </a:p>
          <a:p>
            <a:pPr marL="0" lvl="3" indent="-97200">
              <a:lnSpc>
                <a:spcPct val="150000"/>
              </a:lnSpc>
            </a:pPr>
            <a:r>
              <a:rPr lang="en-IN" sz="1600" b="1" i="1" dirty="0">
                <a:latin typeface="Times New Roman" panose="02020603050405020304" pitchFamily="18" charset="0"/>
                <a:cs typeface="Times New Roman" panose="02020603050405020304" pitchFamily="18" charset="0"/>
              </a:rPr>
              <a:t>	</a:t>
            </a:r>
            <a:endParaRPr lang="en-US" sz="1400" i="1" dirty="0">
              <a:latin typeface="Times New Roman" panose="02020603050405020304" pitchFamily="18" charset="0"/>
              <a:cs typeface="Times New Roman" panose="02020603050405020304" pitchFamily="18" charset="0"/>
            </a:endParaRPr>
          </a:p>
          <a:p>
            <a:pPr marL="0" lvl="3" indent="-97200" algn="just">
              <a:lnSpc>
                <a:spcPct val="150000"/>
              </a:lnSpc>
            </a:pPr>
            <a:r>
              <a:rPr lang="en-US" sz="2000" dirty="0" smtClean="0">
                <a:latin typeface="Times New Roman" panose="02020603050405020304" pitchFamily="18" charset="0"/>
                <a:cs typeface="Times New Roman" panose="02020603050405020304" pitchFamily="18" charset="0"/>
              </a:rPr>
              <a:t>An </a:t>
            </a:r>
            <a:r>
              <a:rPr lang="en-US" sz="2000" dirty="0">
                <a:latin typeface="Times New Roman" panose="02020603050405020304" pitchFamily="18" charset="0"/>
                <a:cs typeface="Times New Roman" panose="02020603050405020304" pitchFamily="18" charset="0"/>
              </a:rPr>
              <a:t>absolute path is defined as </a:t>
            </a:r>
            <a:r>
              <a:rPr lang="en-US" sz="2000" dirty="0" smtClean="0">
                <a:latin typeface="Times New Roman" panose="02020603050405020304" pitchFamily="18" charset="0"/>
                <a:cs typeface="Times New Roman" panose="02020603050405020304" pitchFamily="18" charset="0"/>
              </a:rPr>
              <a:t>specifying </a:t>
            </a:r>
            <a:r>
              <a:rPr lang="en-US" sz="2000" dirty="0">
                <a:latin typeface="Times New Roman" panose="02020603050405020304" pitchFamily="18" charset="0"/>
                <a:cs typeface="Times New Roman" panose="02020603050405020304" pitchFamily="18" charset="0"/>
              </a:rPr>
              <a:t>the location of a file or directory from the root </a:t>
            </a:r>
            <a:r>
              <a:rPr lang="en-US" sz="2000" dirty="0" smtClean="0">
                <a:latin typeface="Times New Roman" panose="02020603050405020304" pitchFamily="18" charset="0"/>
                <a:cs typeface="Times New Roman" panose="02020603050405020304" pitchFamily="18" charset="0"/>
              </a:rPr>
              <a:t>directory (/).</a:t>
            </a:r>
            <a:endParaRPr lang="en-US" sz="2000" dirty="0">
              <a:latin typeface="Times New Roman" panose="02020603050405020304" pitchFamily="18" charset="0"/>
              <a:cs typeface="Times New Roman" panose="02020603050405020304" pitchFamily="18" charset="0"/>
            </a:endParaRPr>
          </a:p>
          <a:p>
            <a:pPr marL="0" lvl="3" indent="-97200" algn="just">
              <a:lnSpc>
                <a:spcPct val="150000"/>
              </a:lnSpc>
            </a:pPr>
            <a:endParaRPr lang="en-US" sz="2000" dirty="0" smtClean="0">
              <a:latin typeface="Times New Roman" panose="02020603050405020304" pitchFamily="18" charset="0"/>
              <a:cs typeface="Times New Roman" panose="02020603050405020304" pitchFamily="18" charset="0"/>
            </a:endParaRPr>
          </a:p>
          <a:p>
            <a:pPr marL="0" lvl="3" indent="-97200" algn="just">
              <a:lnSpc>
                <a:spcPct val="150000"/>
              </a:lnSpc>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write an absolute path-name</a:t>
            </a:r>
            <a:r>
              <a:rPr lang="en-US" sz="2000" dirty="0" smtClean="0">
                <a:latin typeface="Times New Roman" panose="02020603050405020304" pitchFamily="18" charset="0"/>
                <a:cs typeface="Times New Roman" panose="02020603050405020304" pitchFamily="18" charset="0"/>
              </a:rPr>
              <a:t>:</a:t>
            </a:r>
          </a:p>
          <a:p>
            <a:pPr marL="0" lvl="3" indent="-97200" algn="just">
              <a:lnSpc>
                <a:spcPct val="150000"/>
              </a:lnSpc>
            </a:pPr>
            <a:endParaRPr lang="en-US" sz="1000" dirty="0">
              <a:latin typeface="Times New Roman" panose="02020603050405020304" pitchFamily="18" charset="0"/>
              <a:cs typeface="Times New Roman" panose="02020603050405020304" pitchFamily="18" charset="0"/>
            </a:endParaRPr>
          </a:p>
          <a:p>
            <a:pPr marL="976313" lvl="3" indent="-342900" algn="just">
              <a:lnSpc>
                <a:spcPct val="150000"/>
              </a:lnSpc>
              <a:buClr>
                <a:schemeClr val="accent5"/>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Start </a:t>
            </a:r>
            <a:r>
              <a:rPr lang="en-US" sz="2000" dirty="0">
                <a:latin typeface="Times New Roman" panose="02020603050405020304" pitchFamily="18" charset="0"/>
                <a:cs typeface="Times New Roman" panose="02020603050405020304" pitchFamily="18" charset="0"/>
              </a:rPr>
              <a:t>at the root directory ( / ) and work down.</a:t>
            </a:r>
          </a:p>
          <a:p>
            <a:pPr marL="976313" lvl="3" indent="-342900" algn="just">
              <a:lnSpc>
                <a:spcPct val="150000"/>
              </a:lnSpc>
              <a:buClr>
                <a:schemeClr val="accent5"/>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Write </a:t>
            </a:r>
            <a:r>
              <a:rPr lang="en-US" sz="2000" dirty="0">
                <a:latin typeface="Times New Roman" panose="02020603050405020304" pitchFamily="18" charset="0"/>
                <a:cs typeface="Times New Roman" panose="02020603050405020304" pitchFamily="18" charset="0"/>
              </a:rPr>
              <a:t>a slash ( / ) after every directory name (last one is </a:t>
            </a:r>
            <a:r>
              <a:rPr lang="en-US" sz="2000" dirty="0" smtClean="0">
                <a:latin typeface="Times New Roman" panose="02020603050405020304" pitchFamily="18" charset="0"/>
                <a:cs typeface="Times New Roman" panose="02020603050405020304" pitchFamily="18" charset="0"/>
              </a:rPr>
              <a:t>optional).</a:t>
            </a: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12213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5" name="Rectangle 4"/>
          <p:cNvSpPr/>
          <p:nvPr/>
        </p:nvSpPr>
        <p:spPr>
          <a:xfrm>
            <a:off x="492370" y="1165568"/>
            <a:ext cx="11183815" cy="5401479"/>
          </a:xfrm>
          <a:prstGeom prst="rect">
            <a:avLst/>
          </a:prstGeom>
        </p:spPr>
        <p:txBody>
          <a:bodyPr wrap="square">
            <a:spAutoFit/>
          </a:bodyPr>
          <a:lstStyle/>
          <a:p>
            <a:pPr marL="0" lvl="3" indent="-97200"/>
            <a:r>
              <a:rPr lang="en-IN" sz="2400" b="1" dirty="0" smtClean="0">
                <a:solidFill>
                  <a:schemeClr val="accent5"/>
                </a:solidFill>
                <a:latin typeface="Times New Roman" panose="02020603050405020304" pitchFamily="18" charset="0"/>
                <a:cs typeface="Times New Roman" panose="02020603050405020304" pitchFamily="18" charset="0"/>
              </a:rPr>
              <a:t>(Continued) Absolute Path</a:t>
            </a:r>
          </a:p>
          <a:p>
            <a:pPr marL="0" lvl="3" indent="-97200"/>
            <a:r>
              <a:rPr lang="en-IN" sz="1100" b="1"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5"/>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For Example:  </a:t>
            </a:r>
          </a:p>
          <a:p>
            <a:pPr marL="120650" lvl="3" algn="just">
              <a:lnSpc>
                <a:spcPct val="150000"/>
              </a:lnSpc>
              <a:buClr>
                <a:schemeClr val="accent5"/>
              </a:buClr>
            </a:pPr>
            <a:r>
              <a:rPr lang="en-US" sz="2000" b="1" dirty="0" smtClean="0">
                <a:latin typeface="Times New Roman" panose="02020603050405020304" pitchFamily="18" charset="0"/>
                <a:cs typeface="Times New Roman" panose="02020603050405020304" pitchFamily="18" charset="0"/>
              </a:rPr>
              <a:t>		$cat </a:t>
            </a:r>
            <a:r>
              <a:rPr lang="en-US" sz="2000" b="1" dirty="0" err="1" smtClean="0">
                <a:latin typeface="Times New Roman" panose="02020603050405020304" pitchFamily="18" charset="0"/>
                <a:cs typeface="Times New Roman" panose="02020603050405020304" pitchFamily="18" charset="0"/>
              </a:rPr>
              <a:t>abc.sql</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will work only if the fie “</a:t>
            </a:r>
            <a:r>
              <a:rPr lang="en-US" sz="2000" dirty="0" err="1" smtClean="0">
                <a:latin typeface="Times New Roman" panose="02020603050405020304" pitchFamily="18" charset="0"/>
                <a:cs typeface="Times New Roman" panose="02020603050405020304" pitchFamily="18" charset="0"/>
              </a:rPr>
              <a:t>abc.sql</a:t>
            </a:r>
            <a:r>
              <a:rPr lang="en-US" sz="2000" dirty="0" smtClean="0">
                <a:latin typeface="Times New Roman" panose="02020603050405020304" pitchFamily="18" charset="0"/>
                <a:cs typeface="Times New Roman" panose="02020603050405020304" pitchFamily="18" charset="0"/>
              </a:rPr>
              <a:t>” exists in your current directory.</a:t>
            </a:r>
          </a:p>
          <a:p>
            <a:pPr marL="463550" lvl="3" indent="-342900" algn="just">
              <a:buClr>
                <a:schemeClr val="accent5"/>
              </a:buCl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5"/>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However</a:t>
            </a:r>
            <a:r>
              <a:rPr lang="en-US" sz="2000" dirty="0">
                <a:latin typeface="Times New Roman" panose="02020603050405020304" pitchFamily="18" charset="0"/>
                <a:cs typeface="Times New Roman" panose="02020603050405020304" pitchFamily="18" charset="0"/>
              </a:rPr>
              <a:t>, if this file is not present in your working directory and is present somewhere else say in /</a:t>
            </a:r>
            <a:r>
              <a:rPr lang="en-US" sz="2000" b="1" dirty="0">
                <a:latin typeface="Times New Roman" panose="02020603050405020304" pitchFamily="18" charset="0"/>
                <a:cs typeface="Times New Roman" panose="02020603050405020304" pitchFamily="18" charset="0"/>
              </a:rPr>
              <a:t>home/</a:t>
            </a:r>
            <a:r>
              <a:rPr lang="en-US" sz="2000" b="1"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 , then this command will work only if you will use it like shown below:</a:t>
            </a:r>
          </a:p>
          <a:p>
            <a:pPr marL="120650" lvl="3" algn="just">
              <a:lnSpc>
                <a:spcPct val="150000"/>
              </a:lnSpc>
              <a:buClr>
                <a:schemeClr val="accent5"/>
              </a:buClr>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cat </a:t>
            </a:r>
            <a:r>
              <a:rPr lang="en-US" sz="2000" b="1" dirty="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home/</a:t>
            </a:r>
            <a:r>
              <a:rPr lang="en-US" sz="2000" b="1" dirty="0" err="1" smtClean="0">
                <a:latin typeface="Times New Roman" panose="02020603050405020304" pitchFamily="18" charset="0"/>
                <a:cs typeface="Times New Roman" panose="02020603050405020304" pitchFamily="18" charset="0"/>
              </a:rPr>
              <a:t>kt</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abc.sql</a:t>
            </a:r>
            <a:endParaRPr lang="en-US" sz="2000" b="1" dirty="0" smtClean="0">
              <a:latin typeface="Times New Roman" panose="02020603050405020304" pitchFamily="18" charset="0"/>
              <a:cs typeface="Times New Roman" panose="02020603050405020304" pitchFamily="18" charset="0"/>
            </a:endParaRPr>
          </a:p>
          <a:p>
            <a:pPr marL="463550" lvl="3" indent="-342900" algn="just">
              <a:buClr>
                <a:schemeClr val="accent5"/>
              </a:buClr>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5"/>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above example, if the first character of a pathname is /, the file’s location must be determined with respect to root. When you have more than one / in a pathname, for each such /, you have to descend one level in the file system like in the above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 is one level below home, and thus two levels below root</a:t>
            </a:r>
            <a:r>
              <a:rPr lang="en-US" sz="2000"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92875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5" name="Rectangle 4"/>
          <p:cNvSpPr/>
          <p:nvPr/>
        </p:nvSpPr>
        <p:spPr>
          <a:xfrm>
            <a:off x="494107" y="1172592"/>
            <a:ext cx="11566357" cy="3991927"/>
          </a:xfrm>
          <a:prstGeom prst="rect">
            <a:avLst/>
          </a:prstGeom>
        </p:spPr>
        <p:txBody>
          <a:bodyPr wrap="square">
            <a:spAutoFit/>
          </a:bodyPr>
          <a:lstStyle/>
          <a:p>
            <a:pPr marL="0" lvl="3" indent="-97200"/>
            <a:r>
              <a:rPr lang="en-IN" sz="2400" b="1" dirty="0">
                <a:solidFill>
                  <a:schemeClr val="accent5"/>
                </a:solidFill>
                <a:latin typeface="Times New Roman" panose="02020603050405020304" pitchFamily="18" charset="0"/>
                <a:cs typeface="Times New Roman" panose="02020603050405020304" pitchFamily="18" charset="0"/>
              </a:rPr>
              <a:t>(Continued) Absolute Path</a:t>
            </a:r>
          </a:p>
          <a:p>
            <a:pPr marL="0" lvl="3" indent="-97200"/>
            <a:r>
              <a:rPr lang="en-IN" sz="1100" b="1" i="1" dirty="0">
                <a:latin typeface="Times New Roman" panose="02020603050405020304" pitchFamily="18" charset="0"/>
                <a:cs typeface="Times New Roman" panose="02020603050405020304" pitchFamily="18" charset="0"/>
              </a:rPr>
              <a:t>	</a:t>
            </a:r>
            <a:endParaRPr lang="en-IN" sz="1100" b="1" i="1" dirty="0" smtClean="0">
              <a:latin typeface="Times New Roman" panose="02020603050405020304" pitchFamily="18" charset="0"/>
              <a:cs typeface="Times New Roman" panose="02020603050405020304" pitchFamily="18" charset="0"/>
            </a:endParaRPr>
          </a:p>
          <a:p>
            <a:pPr marL="0" lvl="3" indent="-97200"/>
            <a:endParaRPr lang="en-US" sz="1050" i="1" dirty="0">
              <a:latin typeface="Times New Roman" panose="02020603050405020304" pitchFamily="18" charset="0"/>
              <a:cs typeface="Times New Roman" panose="02020603050405020304" pitchFamily="18" charset="0"/>
            </a:endParaRPr>
          </a:p>
          <a:p>
            <a:pPr indent="-1250950" algn="just">
              <a:lnSpc>
                <a:spcPct val="150000"/>
              </a:lnSpc>
            </a:pPr>
            <a:r>
              <a:rPr lang="en-US" sz="2000" dirty="0" smtClean="0">
                <a:latin typeface="Times New Roman" panose="02020603050405020304" pitchFamily="18" charset="0"/>
                <a:cs typeface="Times New Roman" panose="02020603050405020304" pitchFamily="18" charset="0"/>
              </a:rPr>
              <a:t>Changing </a:t>
            </a:r>
            <a:r>
              <a:rPr lang="en-US" sz="2000" dirty="0">
                <a:latin typeface="Times New Roman" panose="02020603050405020304" pitchFamily="18" charset="0"/>
                <a:cs typeface="Times New Roman" panose="02020603050405020304" pitchFamily="18" charset="0"/>
              </a:rPr>
              <a:t>directory with </a:t>
            </a:r>
            <a:r>
              <a:rPr lang="en-US" sz="2000" dirty="0" smtClean="0">
                <a:latin typeface="Times New Roman" panose="02020603050405020304" pitchFamily="18" charset="0"/>
                <a:cs typeface="Times New Roman" panose="02020603050405020304" pitchFamily="18" charset="0"/>
              </a:rPr>
              <a:t>absolute </a:t>
            </a:r>
            <a:r>
              <a:rPr lang="en-US" sz="2000" dirty="0">
                <a:latin typeface="Times New Roman" panose="02020603050405020304" pitchFamily="18" charset="0"/>
                <a:cs typeface="Times New Roman" panose="02020603050405020304" pitchFamily="18" charset="0"/>
              </a:rPr>
              <a:t>path concept </a:t>
            </a:r>
            <a:r>
              <a:rPr lang="en-US" sz="2000" dirty="0" smtClean="0">
                <a:latin typeface="Times New Roman" panose="02020603050405020304" pitchFamily="18" charset="0"/>
                <a:cs typeface="Times New Roman" panose="02020603050405020304" pitchFamily="18" charset="0"/>
              </a:rPr>
              <a:t>:</a:t>
            </a:r>
          </a:p>
          <a:p>
            <a:pPr indent="-1250950" algn="just">
              <a:lnSpc>
                <a:spcPct val="150000"/>
              </a:lnSpc>
            </a:pPr>
            <a:endParaRPr lang="en-US" sz="2000" i="1"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$cd /home/</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abc</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abc</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
        <p:nvSpPr>
          <p:cNvPr id="12" name="Rectangle 11"/>
          <p:cNvSpPr/>
          <p:nvPr/>
        </p:nvSpPr>
        <p:spPr>
          <a:xfrm>
            <a:off x="6106997" y="3399453"/>
            <a:ext cx="5540261" cy="95760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6384010" y="2838573"/>
            <a:ext cx="3878182" cy="1121760"/>
            <a:chOff x="277013" y="4296"/>
            <a:chExt cx="3878182" cy="1121760"/>
          </a:xfrm>
        </p:grpSpPr>
        <p:sp>
          <p:nvSpPr>
            <p:cNvPr id="14" name="Rounded Rectangle 13"/>
            <p:cNvSpPr/>
            <p:nvPr/>
          </p:nvSpPr>
          <p:spPr>
            <a:xfrm>
              <a:off x="277013" y="4296"/>
              <a:ext cx="3878182" cy="112176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5" name="Rounded Rectangle 5"/>
            <p:cNvSpPr txBox="1"/>
            <p:nvPr/>
          </p:nvSpPr>
          <p:spPr>
            <a:xfrm>
              <a:off x="331773" y="59056"/>
              <a:ext cx="3768662" cy="101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Absolute Path</a:t>
              </a:r>
              <a:endParaRPr lang="en-US" sz="2400" i="0" kern="1200" dirty="0">
                <a:latin typeface="+mn-lt"/>
                <a:cs typeface="Times New Roman" panose="02020603050405020304" pitchFamily="18" charset="0"/>
              </a:endParaRPr>
            </a:p>
          </p:txBody>
        </p:sp>
      </p:grpSp>
    </p:spTree>
    <p:extLst>
      <p:ext uri="{BB962C8B-B14F-4D97-AF65-F5344CB8AC3E}">
        <p14:creationId xmlns:p14="http://schemas.microsoft.com/office/powerpoint/2010/main" val="2222851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5" name="Rectangle 4"/>
          <p:cNvSpPr/>
          <p:nvPr/>
        </p:nvSpPr>
        <p:spPr>
          <a:xfrm>
            <a:off x="494105" y="1214792"/>
            <a:ext cx="11566357" cy="4462760"/>
          </a:xfrm>
          <a:prstGeom prst="rect">
            <a:avLst/>
          </a:prstGeom>
        </p:spPr>
        <p:txBody>
          <a:bodyPr wrap="square">
            <a:spAutoFit/>
          </a:bodyPr>
          <a:lstStyle/>
          <a:p>
            <a:pPr marL="0" lvl="3" indent="-97200"/>
            <a:r>
              <a:rPr lang="en-IN" sz="2400" b="1" dirty="0">
                <a:solidFill>
                  <a:schemeClr val="accent6">
                    <a:lumMod val="50000"/>
                  </a:schemeClr>
                </a:solidFill>
                <a:latin typeface="Times New Roman" panose="02020603050405020304" pitchFamily="18" charset="0"/>
                <a:cs typeface="Times New Roman" panose="02020603050405020304" pitchFamily="18" charset="0"/>
              </a:rPr>
              <a:t>Relative path	</a:t>
            </a:r>
            <a:endParaRPr lang="en-IN" sz="2400" b="1" dirty="0" smtClean="0">
              <a:solidFill>
                <a:schemeClr val="accent6">
                  <a:lumMod val="50000"/>
                </a:schemeClr>
              </a:solidFill>
              <a:latin typeface="Times New Roman" panose="02020603050405020304" pitchFamily="18" charset="0"/>
              <a:cs typeface="Times New Roman" panose="02020603050405020304" pitchFamily="18" charset="0"/>
            </a:endParaRPr>
          </a:p>
          <a:p>
            <a:pPr marL="0" lvl="3" indent="-97200"/>
            <a:r>
              <a:rPr lang="en-IN" sz="1100" b="1"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6">
                  <a:lumMod val="50000"/>
                </a:schemeClr>
              </a:buClr>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Relative path is defined as the path related to the present working </a:t>
            </a:r>
            <a:r>
              <a:rPr lang="en-US" sz="2100" dirty="0" smtClean="0">
                <a:latin typeface="Times New Roman" panose="02020603050405020304" pitchFamily="18" charset="0"/>
                <a:cs typeface="Times New Roman" panose="02020603050405020304" pitchFamily="18" charset="0"/>
              </a:rPr>
              <a:t>directly (</a:t>
            </a:r>
            <a:r>
              <a:rPr lang="en-US" sz="2100" dirty="0" err="1">
                <a:latin typeface="Times New Roman" panose="02020603050405020304" pitchFamily="18" charset="0"/>
                <a:cs typeface="Times New Roman" panose="02020603050405020304" pitchFamily="18" charset="0"/>
              </a:rPr>
              <a:t>pwd</a:t>
            </a:r>
            <a:r>
              <a:rPr lang="en-US" sz="2100" dirty="0">
                <a:latin typeface="Times New Roman" panose="02020603050405020304" pitchFamily="18" charset="0"/>
                <a:cs typeface="Times New Roman" panose="02020603050405020304" pitchFamily="18" charset="0"/>
              </a:rPr>
              <a:t>). It starts at your current directory and never starts with a </a:t>
            </a:r>
            <a:r>
              <a:rPr lang="en-US" sz="2100" dirty="0" smtClean="0">
                <a:latin typeface="Times New Roman" panose="02020603050405020304" pitchFamily="18" charset="0"/>
                <a:cs typeface="Times New Roman" panose="02020603050405020304" pitchFamily="18" charset="0"/>
              </a:rPr>
              <a:t>/.</a:t>
            </a:r>
          </a:p>
          <a:p>
            <a:pPr marL="463550" lvl="3" indent="-342900" algn="just">
              <a:lnSpc>
                <a:spcPct val="150000"/>
              </a:lnSpc>
              <a:buClr>
                <a:schemeClr val="accent6">
                  <a:lumMod val="50000"/>
                </a:schemeClr>
              </a:buClr>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6">
                  <a:lumMod val="50000"/>
                </a:schemeClr>
              </a:buClr>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UNIX offers a shortcut in the relative pathname– that uses either the current or parent directory as reference and specifies the path relative to it. A relative path-name uses one of these cryptic symbols</a:t>
            </a:r>
            <a:r>
              <a:rPr lang="en-US" sz="2100" dirty="0" smtClean="0">
                <a:latin typeface="Times New Roman" panose="02020603050405020304" pitchFamily="18" charset="0"/>
                <a:cs typeface="Times New Roman" panose="02020603050405020304" pitchFamily="18" charset="0"/>
              </a:rPr>
              <a:t>:</a:t>
            </a:r>
          </a:p>
          <a:p>
            <a:pPr marL="120650" lvl="3" algn="just">
              <a:lnSpc>
                <a:spcPct val="150000"/>
              </a:lnSpc>
              <a:buClr>
                <a:schemeClr val="accent6">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 single dot) - this represents the current directory.</a:t>
            </a:r>
          </a:p>
          <a:p>
            <a:pPr marL="120650" lvl="3" algn="just">
              <a:lnSpc>
                <a:spcPct val="150000"/>
              </a:lnSpc>
              <a:buClr>
                <a:schemeClr val="accent6">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two dots) - this represents the parent directory. </a:t>
            </a:r>
          </a:p>
          <a:p>
            <a:pPr marL="850900" lvl="4" indent="-273050" algn="just">
              <a:lnSpc>
                <a:spcPct val="150000"/>
              </a:lnSpc>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9931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581141654"/>
              </p:ext>
            </p:extLst>
          </p:nvPr>
        </p:nvGraphicFramePr>
        <p:xfrm>
          <a:off x="-794" y="1671491"/>
          <a:ext cx="12192793" cy="486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6" name="Rectangle 5"/>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sp>
        <p:nvSpPr>
          <p:cNvPr id="7" name="Rectangle 6"/>
          <p:cNvSpPr/>
          <p:nvPr/>
        </p:nvSpPr>
        <p:spPr>
          <a:xfrm>
            <a:off x="398156" y="1222151"/>
            <a:ext cx="11004572" cy="461665"/>
          </a:xfrm>
          <a:prstGeom prst="rect">
            <a:avLst/>
          </a:prstGeom>
        </p:spPr>
        <p:txBody>
          <a:bodyPr wrap="square">
            <a:spAutoFit/>
          </a:bodyPr>
          <a:lstStyle/>
          <a:p>
            <a:pPr marL="0" lvl="2" indent="-554400"/>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AIM</a:t>
            </a:r>
            <a:endParaRPr lang="en-IN" sz="24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2904" y="2086532"/>
            <a:ext cx="418704" cy="646331"/>
          </a:xfrm>
          <a:prstGeom prst="rect">
            <a:avLst/>
          </a:prstGeom>
          <a:noFill/>
        </p:spPr>
        <p:txBody>
          <a:bodyPr wrap="none" rtlCol="0">
            <a:spAutoFit/>
          </a:bodyPr>
          <a:lstStyle/>
          <a:p>
            <a:r>
              <a:rPr lang="en-US" sz="3600" b="1" dirty="0" smtClean="0">
                <a:solidFill>
                  <a:srgbClr val="ED731F"/>
                </a:solidFill>
                <a:effectLst>
                  <a:outerShdw blurRad="38100" dist="38100" dir="2700000" algn="tl">
                    <a:srgbClr val="000000">
                      <a:alpha val="43137"/>
                    </a:srgbClr>
                  </a:outerShdw>
                </a:effectLst>
              </a:rPr>
              <a:t>1</a:t>
            </a:r>
            <a:endParaRPr lang="en-US" sz="3600" b="1" dirty="0">
              <a:solidFill>
                <a:srgbClr val="ED731F"/>
              </a:solidFill>
              <a:effectLst>
                <a:outerShdw blurRad="38100" dist="38100" dir="2700000" algn="tl">
                  <a:srgbClr val="000000">
                    <a:alpha val="43137"/>
                  </a:srgbClr>
                </a:outerShdw>
              </a:effectLst>
            </a:endParaRPr>
          </a:p>
        </p:txBody>
      </p:sp>
      <p:sp>
        <p:nvSpPr>
          <p:cNvPr id="11" name="TextBox 10"/>
          <p:cNvSpPr txBox="1"/>
          <p:nvPr/>
        </p:nvSpPr>
        <p:spPr>
          <a:xfrm>
            <a:off x="759655" y="3225530"/>
            <a:ext cx="418704" cy="646331"/>
          </a:xfrm>
          <a:prstGeom prst="rect">
            <a:avLst/>
          </a:prstGeom>
          <a:noFill/>
        </p:spPr>
        <p:txBody>
          <a:bodyPr wrap="none" rtlCol="0">
            <a:spAutoFit/>
          </a:bodyPr>
          <a:lstStyle/>
          <a:p>
            <a:r>
              <a:rPr lang="en-US" sz="3600" b="1" dirty="0">
                <a:solidFill>
                  <a:srgbClr val="D78467"/>
                </a:solidFill>
                <a:effectLst>
                  <a:outerShdw blurRad="38100" dist="38100" dir="2700000" algn="tl">
                    <a:srgbClr val="000000">
                      <a:alpha val="43137"/>
                    </a:srgbClr>
                  </a:outerShdw>
                </a:effectLst>
              </a:rPr>
              <a:t>2</a:t>
            </a:r>
          </a:p>
        </p:txBody>
      </p:sp>
      <p:sp>
        <p:nvSpPr>
          <p:cNvPr id="12" name="TextBox 11"/>
          <p:cNvSpPr txBox="1"/>
          <p:nvPr/>
        </p:nvSpPr>
        <p:spPr>
          <a:xfrm>
            <a:off x="759655" y="4368706"/>
            <a:ext cx="334845" cy="646331"/>
          </a:xfrm>
          <a:prstGeom prst="rect">
            <a:avLst/>
          </a:prstGeom>
          <a:noFill/>
        </p:spPr>
        <p:txBody>
          <a:bodyPr wrap="square" rtlCol="0">
            <a:spAutoFit/>
          </a:bodyPr>
          <a:lstStyle/>
          <a:p>
            <a:r>
              <a:rPr lang="en-US" sz="3600" b="1" dirty="0" smtClean="0">
                <a:solidFill>
                  <a:srgbClr val="BF928B"/>
                </a:solidFill>
                <a:effectLst>
                  <a:outerShdw blurRad="38100" dist="38100" dir="2700000" algn="tl">
                    <a:srgbClr val="000000">
                      <a:alpha val="43137"/>
                    </a:srgbClr>
                  </a:outerShdw>
                </a:effectLst>
              </a:rPr>
              <a:t>3</a:t>
            </a:r>
            <a:endParaRPr lang="en-US" sz="3600" b="1" dirty="0">
              <a:solidFill>
                <a:srgbClr val="BF928B"/>
              </a:solidFill>
              <a:effectLst>
                <a:outerShdw blurRad="38100" dist="38100" dir="2700000" algn="tl">
                  <a:srgbClr val="000000">
                    <a:alpha val="43137"/>
                  </a:srgbClr>
                </a:outerShdw>
              </a:effectLst>
            </a:endParaRPr>
          </a:p>
        </p:txBody>
      </p:sp>
      <p:sp>
        <p:nvSpPr>
          <p:cNvPr id="13" name="TextBox 12"/>
          <p:cNvSpPr txBox="1"/>
          <p:nvPr/>
        </p:nvSpPr>
        <p:spPr>
          <a:xfrm>
            <a:off x="364833" y="5480053"/>
            <a:ext cx="334845" cy="646331"/>
          </a:xfrm>
          <a:prstGeom prst="rect">
            <a:avLst/>
          </a:prstGeom>
          <a:noFill/>
        </p:spPr>
        <p:txBody>
          <a:bodyPr wrap="square" rtlCol="0">
            <a:spAutoFit/>
          </a:bodyPr>
          <a:lstStyle/>
          <a:p>
            <a:r>
              <a:rPr lang="en-US" sz="3600" b="1" dirty="0" smtClean="0">
                <a:solidFill>
                  <a:srgbClr val="ACACAC"/>
                </a:solidFill>
                <a:effectLst>
                  <a:outerShdw blurRad="38100" dist="38100" dir="2700000" algn="tl">
                    <a:srgbClr val="000000">
                      <a:alpha val="43137"/>
                    </a:srgbClr>
                  </a:outerShdw>
                </a:effectLst>
              </a:rPr>
              <a:t>4</a:t>
            </a:r>
            <a:endParaRPr lang="en-US" sz="3600" b="1" dirty="0">
              <a:solidFill>
                <a:srgbClr val="ACACA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7158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5" name="Rectangle 4"/>
          <p:cNvSpPr/>
          <p:nvPr/>
        </p:nvSpPr>
        <p:spPr>
          <a:xfrm>
            <a:off x="494107" y="1172588"/>
            <a:ext cx="11566357" cy="3976538"/>
          </a:xfrm>
          <a:prstGeom prst="rect">
            <a:avLst/>
          </a:prstGeom>
        </p:spPr>
        <p:txBody>
          <a:bodyPr wrap="square">
            <a:spAutoFit/>
          </a:bodyPr>
          <a:lstStyle/>
          <a:p>
            <a:pPr indent="-1468800"/>
            <a:r>
              <a:rPr lang="en-IN" sz="2400" b="1" dirty="0" smtClean="0">
                <a:solidFill>
                  <a:schemeClr val="accent6">
                    <a:lumMod val="50000"/>
                  </a:schemeClr>
                </a:solidFill>
                <a:latin typeface="Times New Roman" panose="02020603050405020304" pitchFamily="18" charset="0"/>
                <a:cs typeface="Times New Roman" panose="02020603050405020304" pitchFamily="18" charset="0"/>
              </a:rPr>
              <a:t>(Continued) Relative path</a:t>
            </a:r>
          </a:p>
          <a:p>
            <a:pPr indent="-1468800"/>
            <a:r>
              <a:rPr lang="en-IN" sz="1100" b="1" i="1" dirty="0" smtClean="0">
                <a:latin typeface="Times New Roman" panose="02020603050405020304" pitchFamily="18" charset="0"/>
                <a:cs typeface="Times New Roman" panose="02020603050405020304" pitchFamily="18" charset="0"/>
              </a:rPr>
              <a:t>	</a:t>
            </a:r>
          </a:p>
          <a:p>
            <a:pPr indent="-1468800"/>
            <a:r>
              <a:rPr lang="en-IN" sz="1100" b="1"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pPr indent="-1250950" algn="just">
              <a:lnSpc>
                <a:spcPct val="150000"/>
              </a:lnSpc>
            </a:pPr>
            <a:r>
              <a:rPr lang="en-US" sz="2000" dirty="0" smtClean="0">
                <a:latin typeface="Times New Roman" panose="02020603050405020304" pitchFamily="18" charset="0"/>
                <a:cs typeface="Times New Roman" panose="02020603050405020304" pitchFamily="18" charset="0"/>
              </a:rPr>
              <a:t>Changing </a:t>
            </a:r>
            <a:r>
              <a:rPr lang="en-US" sz="2000" dirty="0">
                <a:latin typeface="Times New Roman" panose="02020603050405020304" pitchFamily="18" charset="0"/>
                <a:cs typeface="Times New Roman" panose="02020603050405020304" pitchFamily="18" charset="0"/>
              </a:rPr>
              <a:t>directory with relative path concept </a:t>
            </a:r>
            <a:r>
              <a:rPr lang="en-US" sz="2000" dirty="0" smtClean="0">
                <a:latin typeface="Times New Roman" panose="02020603050405020304" pitchFamily="18" charset="0"/>
                <a:cs typeface="Times New Roman" panose="02020603050405020304" pitchFamily="18" charset="0"/>
              </a:rPr>
              <a:t>:</a:t>
            </a:r>
          </a:p>
          <a:p>
            <a:pPr indent="-1250950" algn="just">
              <a:lnSpc>
                <a:spcPct val="150000"/>
              </a:lnSpc>
            </a:pPr>
            <a:endParaRPr lang="en-US" sz="2000" i="1"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$cd </a:t>
            </a:r>
            <a:r>
              <a:rPr lang="en-US" sz="2000" dirty="0" err="1">
                <a:latin typeface="Times New Roman" panose="02020603050405020304" pitchFamily="18" charset="0"/>
                <a:cs typeface="Times New Roman" panose="02020603050405020304" pitchFamily="18" charset="0"/>
              </a:rPr>
              <a:t>abc</a:t>
            </a:r>
            <a:r>
              <a:rPr lang="en-US" sz="2000" dirty="0">
                <a:latin typeface="Times New Roman" panose="02020603050405020304" pitchFamily="18" charset="0"/>
                <a:cs typeface="Times New Roman" panose="02020603050405020304" pitchFamily="18" charset="0"/>
              </a:rPr>
              <a:t>                   </a:t>
            </a: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abc</a:t>
            </a:r>
            <a:r>
              <a:rPr lang="en-US" sz="2000" dirty="0">
                <a:latin typeface="Times New Roman" panose="02020603050405020304" pitchFamily="18" charset="0"/>
                <a:cs typeface="Times New Roman" panose="02020603050405020304" pitchFamily="18" charset="0"/>
              </a:rPr>
              <a:t> </a:t>
            </a: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
        <p:nvSpPr>
          <p:cNvPr id="8" name="Rectangle 7"/>
          <p:cNvSpPr/>
          <p:nvPr/>
        </p:nvSpPr>
        <p:spPr>
          <a:xfrm>
            <a:off x="6106997" y="3371317"/>
            <a:ext cx="5540261" cy="957600"/>
          </a:xfrm>
          <a:prstGeom prst="rect">
            <a:avLst/>
          </a:prstGeom>
        </p:spPr>
        <p:style>
          <a:lnRef idx="1">
            <a:schemeClr val="accent5">
              <a:hueOff val="-7353344"/>
              <a:satOff val="-10228"/>
              <a:lumOff val="-392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6384010" y="2810437"/>
            <a:ext cx="3878182" cy="1121760"/>
            <a:chOff x="277013" y="1727977"/>
            <a:chExt cx="3878182" cy="1121760"/>
          </a:xfrm>
        </p:grpSpPr>
        <p:sp>
          <p:nvSpPr>
            <p:cNvPr id="10" name="Rounded Rectangle 9"/>
            <p:cNvSpPr/>
            <p:nvPr/>
          </p:nvSpPr>
          <p:spPr>
            <a:xfrm>
              <a:off x="277013" y="1727977"/>
              <a:ext cx="3878182" cy="1121760"/>
            </a:xfrm>
            <a:prstGeom prst="roundRect">
              <a:avLst/>
            </a:pr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sp>
        <p:sp>
          <p:nvSpPr>
            <p:cNvPr id="11" name="Rounded Rectangle 5"/>
            <p:cNvSpPr txBox="1"/>
            <p:nvPr/>
          </p:nvSpPr>
          <p:spPr>
            <a:xfrm>
              <a:off x="331773" y="1782737"/>
              <a:ext cx="3768662" cy="101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Relative path</a:t>
              </a:r>
              <a:endParaRPr lang="en-US" sz="2400" b="1" i="0" kern="1200" dirty="0">
                <a:latin typeface="+mn-lt"/>
                <a:cs typeface="Times New Roman" panose="02020603050405020304" pitchFamily="18" charset="0"/>
              </a:endParaRPr>
            </a:p>
          </p:txBody>
        </p:sp>
      </p:grpSp>
    </p:spTree>
    <p:extLst>
      <p:ext uri="{BB962C8B-B14F-4D97-AF65-F5344CB8AC3E}">
        <p14:creationId xmlns:p14="http://schemas.microsoft.com/office/powerpoint/2010/main" val="135083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5" name="Rectangle 4"/>
          <p:cNvSpPr/>
          <p:nvPr/>
        </p:nvSpPr>
        <p:spPr>
          <a:xfrm>
            <a:off x="494109" y="1144453"/>
            <a:ext cx="11350100" cy="4961423"/>
          </a:xfrm>
          <a:prstGeom prst="rect">
            <a:avLst/>
          </a:prstGeom>
        </p:spPr>
        <p:txBody>
          <a:bodyPr wrap="square">
            <a:spAutoFit/>
          </a:bodyPr>
          <a:lstStyle/>
          <a:p>
            <a:pPr marL="520700" lvl="3" indent="-619125">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command </a:t>
            </a:r>
            <a:r>
              <a:rPr lang="en-US" sz="2000" dirty="0">
                <a:latin typeface="Times New Roman" panose="02020603050405020304" pitchFamily="18" charset="0"/>
                <a:cs typeface="Times New Roman" panose="02020603050405020304" pitchFamily="18" charset="0"/>
              </a:rPr>
              <a:t>creates new directories.</a:t>
            </a:r>
          </a:p>
          <a:p>
            <a:pPr marL="0" lvl="3" indent="-97200">
              <a:buClr>
                <a:schemeClr val="accent2">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directory_name</a:t>
            </a:r>
            <a:endParaRPr lang="en-US" sz="2000" b="1" dirty="0">
              <a:latin typeface="Times New Roman" panose="02020603050405020304" pitchFamily="18" charset="0"/>
              <a:cs typeface="Times New Roman" panose="02020603050405020304" pitchFamily="18" charset="0"/>
            </a:endParaRPr>
          </a:p>
          <a:p>
            <a:pPr marL="0" lvl="3" indent="-97200">
              <a:buClr>
                <a:schemeClr val="accent2">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and/or</a:t>
            </a:r>
            <a:endParaRPr lang="en-US" sz="2000" b="1" dirty="0">
              <a:latin typeface="Times New Roman" panose="02020603050405020304" pitchFamily="18" charset="0"/>
              <a:cs typeface="Times New Roman" panose="02020603050405020304" pitchFamily="18" charset="0"/>
            </a:endParaRPr>
          </a:p>
          <a:p>
            <a:pPr marL="0" lvl="3" indent="-97200">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-p </a:t>
            </a:r>
            <a:r>
              <a:rPr lang="en-US" sz="2000" b="1" dirty="0" err="1" smtClean="0">
                <a:latin typeface="Times New Roman" panose="02020603050405020304" pitchFamily="18" charset="0"/>
                <a:cs typeface="Times New Roman" panose="02020603050405020304" pitchFamily="18" charset="0"/>
              </a:rPr>
              <a:t>directory_names</a:t>
            </a:r>
            <a:endParaRPr lang="en-US" sz="2000" b="1" dirty="0" smtClean="0">
              <a:latin typeface="Times New Roman" panose="02020603050405020304" pitchFamily="18" charset="0"/>
              <a:cs typeface="Times New Roman" panose="02020603050405020304" pitchFamily="18" charset="0"/>
            </a:endParaRPr>
          </a:p>
          <a:p>
            <a:pPr marL="245700" lvl="3" indent="-342900">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Include the </a:t>
            </a:r>
            <a:r>
              <a:rPr lang="en-US" sz="2000" b="1" dirty="0">
                <a:latin typeface="Times New Roman" panose="02020603050405020304" pitchFamily="18" charset="0"/>
                <a:cs typeface="Times New Roman" panose="02020603050405020304" pitchFamily="18" charset="0"/>
              </a:rPr>
              <a:t>–p option </a:t>
            </a:r>
            <a:r>
              <a:rPr lang="en-US" sz="2000" dirty="0">
                <a:latin typeface="Times New Roman" panose="02020603050405020304" pitchFamily="18" charset="0"/>
                <a:cs typeface="Times New Roman" panose="02020603050405020304" pitchFamily="18" charset="0"/>
              </a:rPr>
              <a:t>if the directory name includes a path name. The command used with the -p option creates all of the non-existing parent directories that do not yet exist in the path to the new directory. You can use absolute or relative path names on the command line when creating new </a:t>
            </a:r>
            <a:r>
              <a:rPr lang="en-US" sz="2000" dirty="0" smtClean="0">
                <a:latin typeface="Times New Roman" panose="02020603050405020304" pitchFamily="18" charset="0"/>
                <a:cs typeface="Times New Roman" panose="02020603050405020304" pitchFamily="18" charset="0"/>
              </a:rPr>
              <a:t>directories.</a:t>
            </a:r>
          </a:p>
          <a:p>
            <a:pPr marL="0" lvl="3" indent="-97200">
              <a:lnSpc>
                <a:spcPct val="150000"/>
              </a:lnSpc>
              <a:buClr>
                <a:schemeClr val="accent2">
                  <a:lumMod val="50000"/>
                </a:schemeClr>
              </a:buCl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For </a:t>
            </a:r>
            <a:r>
              <a:rPr lang="en-US" sz="2000" dirty="0">
                <a:latin typeface="Times New Roman" panose="02020603050405020304" pitchFamily="18" charset="0"/>
                <a:cs typeface="Times New Roman" panose="02020603050405020304" pitchFamily="18" charset="0"/>
              </a:rPr>
              <a:t>example, create a new directory, named dir1, within the /</a:t>
            </a:r>
            <a:r>
              <a:rPr lang="en-US" sz="2000" dirty="0" err="1">
                <a:latin typeface="Times New Roman" panose="02020603050405020304" pitchFamily="18" charset="0"/>
                <a:cs typeface="Times New Roman" panose="02020603050405020304" pitchFamily="18" charset="0"/>
              </a:rPr>
              <a:t>tmp</a:t>
            </a:r>
            <a:r>
              <a:rPr lang="en-US" sz="2000" dirty="0">
                <a:latin typeface="Times New Roman" panose="02020603050405020304" pitchFamily="18" charset="0"/>
                <a:cs typeface="Times New Roman" panose="02020603050405020304" pitchFamily="18" charset="0"/>
              </a:rPr>
              <a:t> directory.</a:t>
            </a:r>
          </a:p>
          <a:p>
            <a:pPr marL="0" lvl="3" indent="-97200">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0" lvl="3" indent="-97200">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dir1</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Creating Directories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66425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5" name="Rectangle 4"/>
          <p:cNvSpPr/>
          <p:nvPr/>
        </p:nvSpPr>
        <p:spPr>
          <a:xfrm>
            <a:off x="494107" y="1150872"/>
            <a:ext cx="11350100" cy="5016758"/>
          </a:xfrm>
          <a:prstGeom prst="rect">
            <a:avLst/>
          </a:prstGeom>
        </p:spPr>
        <p:txBody>
          <a:bodyPr wrap="square">
            <a:spAutoFit/>
          </a:bodyPr>
          <a:lstStyle/>
          <a:p>
            <a:pPr marL="520700" lvl="3" indent="-619125">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use the command ‘ls -</a:t>
            </a:r>
            <a:r>
              <a:rPr lang="en-US" sz="2000" dirty="0" err="1">
                <a:latin typeface="Times New Roman" panose="02020603050405020304" pitchFamily="18" charset="0"/>
                <a:cs typeface="Times New Roman" panose="02020603050405020304" pitchFamily="18" charset="0"/>
              </a:rPr>
              <a:t>ld</a:t>
            </a:r>
            <a:r>
              <a:rPr lang="en-US" sz="2000" dirty="0">
                <a:latin typeface="Times New Roman" panose="02020603050405020304" pitchFamily="18" charset="0"/>
                <a:cs typeface="Times New Roman" panose="02020603050405020304" pitchFamily="18" charset="0"/>
              </a:rPr>
              <a:t>’ to view the created directory.</a:t>
            </a:r>
          </a:p>
          <a:p>
            <a:pPr marL="0" lvl="3" indent="-98425">
              <a:buClr>
                <a:schemeClr val="accent2">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a:t>
            </a:r>
            <a:r>
              <a:rPr lang="en-US" sz="2000" b="1" dirty="0" err="1">
                <a:latin typeface="Times New Roman" panose="02020603050405020304" pitchFamily="18" charset="0"/>
                <a:cs typeface="Times New Roman" panose="02020603050405020304" pitchFamily="18" charset="0"/>
              </a:rPr>
              <a:t>ld</a:t>
            </a:r>
            <a:r>
              <a:rPr lang="en-US" sz="2000" b="1" dirty="0">
                <a:latin typeface="Times New Roman" panose="02020603050405020304" pitchFamily="18" charset="0"/>
                <a:cs typeface="Times New Roman" panose="02020603050405020304" pitchFamily="18" charset="0"/>
              </a:rPr>
              <a:t> dir1</a:t>
            </a:r>
          </a:p>
          <a:p>
            <a:pPr marL="0" lvl="3" indent="-98425">
              <a:buClr>
                <a:schemeClr val="accent2">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drwxr</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xr</a:t>
            </a:r>
            <a:r>
              <a:rPr lang="en-US" sz="2000" b="1" dirty="0" smtClean="0">
                <a:latin typeface="Times New Roman" panose="02020603050405020304" pitchFamily="18" charset="0"/>
                <a:cs typeface="Times New Roman" panose="02020603050405020304" pitchFamily="18" charset="0"/>
              </a:rPr>
              <a:t>-x  </a:t>
            </a:r>
            <a:r>
              <a:rPr lang="en-US" sz="2000" b="1" dirty="0">
                <a:latin typeface="Times New Roman" panose="02020603050405020304" pitchFamily="18" charset="0"/>
                <a:cs typeface="Times New Roman" panose="02020603050405020304" pitchFamily="18" charset="0"/>
              </a:rPr>
              <a:t>2 geek  wheel  64 Dec 13 22:26 </a:t>
            </a:r>
            <a:r>
              <a:rPr lang="en-US" sz="2000" b="1" dirty="0" smtClean="0">
                <a:latin typeface="Times New Roman" panose="02020603050405020304" pitchFamily="18" charset="0"/>
                <a:cs typeface="Times New Roman" panose="02020603050405020304" pitchFamily="18" charset="0"/>
              </a:rPr>
              <a:t>dir1</a:t>
            </a:r>
          </a:p>
          <a:p>
            <a:pPr marL="244475" lvl="3" indent="-342900" algn="just">
              <a:lnSpc>
                <a:spcPct val="150000"/>
              </a:lnSpc>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a:t>
            </a:r>
            <a:r>
              <a:rPr lang="en-US" sz="2000" b="1" dirty="0">
                <a:latin typeface="Times New Roman" panose="02020603050405020304" pitchFamily="18" charset="0"/>
                <a:cs typeface="Times New Roman" panose="02020603050405020304" pitchFamily="18" charset="0"/>
              </a:rPr>
              <a:t>create a new directory </a:t>
            </a:r>
            <a:r>
              <a:rPr lang="en-US" sz="2000" dirty="0">
                <a:latin typeface="Times New Roman" panose="02020603050405020304" pitchFamily="18" charset="0"/>
                <a:cs typeface="Times New Roman" panose="02020603050405020304" pitchFamily="18" charset="0"/>
              </a:rPr>
              <a:t>named </a:t>
            </a:r>
            <a:r>
              <a:rPr lang="en-US" sz="2000" b="1" dirty="0" err="1">
                <a:latin typeface="Times New Roman" panose="02020603050405020304" pitchFamily="18" charset="0"/>
                <a:cs typeface="Times New Roman" panose="02020603050405020304" pitchFamily="18" charset="0"/>
              </a:rPr>
              <a:t>dir_in</a:t>
            </a:r>
            <a:r>
              <a:rPr lang="en-US" sz="2000" dirty="0">
                <a:latin typeface="Times New Roman" panose="02020603050405020304" pitchFamily="18" charset="0"/>
                <a:cs typeface="Times New Roman" panose="02020603050405020304" pitchFamily="18" charset="0"/>
              </a:rPr>
              <a:t> located inside a directory named </a:t>
            </a:r>
            <a:r>
              <a:rPr lang="en-US" sz="2000" b="1" dirty="0" err="1">
                <a:latin typeface="Times New Roman" panose="02020603050405020304" pitchFamily="18" charset="0"/>
                <a:cs typeface="Times New Roman" panose="02020603050405020304" pitchFamily="18" charset="0"/>
              </a:rPr>
              <a:t>dir_out</a:t>
            </a:r>
            <a:r>
              <a:rPr lang="en-US" sz="2000" dirty="0">
                <a:latin typeface="Times New Roman" panose="02020603050405020304" pitchFamily="18" charset="0"/>
                <a:cs typeface="Times New Roman" panose="02020603050405020304" pitchFamily="18" charset="0"/>
              </a:rPr>
              <a:t>, use the </a:t>
            </a:r>
            <a:r>
              <a:rPr lang="en-US" sz="2000" dirty="0" err="1">
                <a:latin typeface="Times New Roman" panose="02020603050405020304" pitchFamily="18" charset="0"/>
                <a:cs typeface="Times New Roman" panose="02020603050405020304" pitchFamily="18" charset="0"/>
              </a:rPr>
              <a:t>mkdir</a:t>
            </a:r>
            <a:r>
              <a:rPr lang="en-US" sz="2000" dirty="0">
                <a:latin typeface="Times New Roman" panose="02020603050405020304" pitchFamily="18" charset="0"/>
                <a:cs typeface="Times New Roman" panose="02020603050405020304" pitchFamily="18" charset="0"/>
              </a:rPr>
              <a:t> command with the </a:t>
            </a:r>
            <a:r>
              <a:rPr lang="en-US" sz="2000" b="1" dirty="0" smtClean="0">
                <a:latin typeface="Times New Roman" panose="02020603050405020304" pitchFamily="18" charset="0"/>
                <a:cs typeface="Times New Roman" panose="02020603050405020304" pitchFamily="18" charset="0"/>
              </a:rPr>
              <a:t>–p option</a:t>
            </a:r>
            <a:r>
              <a:rPr lang="en-US" sz="2000" dirty="0">
                <a:latin typeface="Times New Roman" panose="02020603050405020304" pitchFamily="18" charset="0"/>
                <a:cs typeface="Times New Roman" panose="02020603050405020304" pitchFamily="18" charset="0"/>
              </a:rPr>
              <a:t>. The </a:t>
            </a:r>
            <a:r>
              <a:rPr lang="en-US" sz="2000" b="1" dirty="0" err="1">
                <a:latin typeface="Times New Roman" panose="02020603050405020304" pitchFamily="18" charset="0"/>
                <a:cs typeface="Times New Roman" panose="02020603050405020304" pitchFamily="18" charset="0"/>
              </a:rPr>
              <a:t>dir_out</a:t>
            </a:r>
            <a:r>
              <a:rPr lang="en-US" sz="2000" dirty="0">
                <a:latin typeface="Times New Roman" panose="02020603050405020304" pitchFamily="18" charset="0"/>
                <a:cs typeface="Times New Roman" panose="02020603050405020304" pitchFamily="18" charset="0"/>
              </a:rPr>
              <a:t> directory does not yet exist.</a:t>
            </a:r>
          </a:p>
          <a:p>
            <a:pPr marL="0" lvl="3" indent="-9842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-p </a:t>
            </a:r>
            <a:r>
              <a:rPr lang="en-US" sz="2000" b="1" dirty="0" err="1" smtClean="0">
                <a:latin typeface="Times New Roman" panose="02020603050405020304" pitchFamily="18" charset="0"/>
                <a:cs typeface="Times New Roman" panose="02020603050405020304" pitchFamily="18" charset="0"/>
              </a:rPr>
              <a:t>dir_out</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dir_in</a:t>
            </a:r>
            <a:endParaRPr lang="en-US" sz="2000" b="1" dirty="0" smtClean="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To create the dir1, dir2, and dir3 directories</a:t>
            </a:r>
            <a:r>
              <a:rPr lang="en-US" sz="2000" dirty="0">
                <a:latin typeface="Times New Roman" panose="02020603050405020304" pitchFamily="18" charset="0"/>
                <a:cs typeface="Times New Roman" panose="02020603050405020304" pitchFamily="18" charset="0"/>
              </a:rPr>
              <a:t>, enter the </a:t>
            </a:r>
            <a:r>
              <a:rPr lang="en-US" sz="2000" b="1" dirty="0" err="1">
                <a:latin typeface="Times New Roman" panose="02020603050405020304" pitchFamily="18" charset="0"/>
                <a:cs typeface="Times New Roman" panose="02020603050405020304" pitchFamily="18" charset="0"/>
              </a:rPr>
              <a:t>mkdir</a:t>
            </a:r>
            <a:r>
              <a:rPr lang="en-US" sz="2000" dirty="0">
                <a:latin typeface="Times New Roman" panose="02020603050405020304" pitchFamily="18" charset="0"/>
                <a:cs typeface="Times New Roman" panose="02020603050405020304" pitchFamily="18" charset="0"/>
              </a:rPr>
              <a:t> command with all the directory names in one line as shown below.</a:t>
            </a:r>
          </a:p>
          <a:p>
            <a:pPr marL="0" lvl="3" indent="-98425">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dir1 dir2 dir3</a:t>
            </a:r>
          </a:p>
          <a:p>
            <a:pPr marL="0" lvl="3" indent="-98425">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ls -</a:t>
            </a:r>
            <a:r>
              <a:rPr lang="en-US" sz="2000" b="1" dirty="0" err="1">
                <a:latin typeface="Times New Roman" panose="02020603050405020304" pitchFamily="18" charset="0"/>
                <a:cs typeface="Times New Roman" panose="02020603050405020304" pitchFamily="18" charset="0"/>
              </a:rPr>
              <a:t>ld</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a:t>
            </a:r>
            <a:r>
              <a:rPr lang="en-US" sz="2000" b="1" dirty="0">
                <a:latin typeface="Times New Roman" panose="02020603050405020304" pitchFamily="18" charset="0"/>
                <a:cs typeface="Times New Roman" panose="02020603050405020304" pitchFamily="18" charset="0"/>
              </a:rPr>
              <a:t>*</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Creating Directories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412667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5" name="Rectangle 4"/>
          <p:cNvSpPr/>
          <p:nvPr/>
        </p:nvSpPr>
        <p:spPr>
          <a:xfrm>
            <a:off x="499347" y="1247796"/>
            <a:ext cx="11350100" cy="4961423"/>
          </a:xfrm>
          <a:prstGeom prst="rect">
            <a:avLst/>
          </a:prstGeom>
        </p:spPr>
        <p:txBody>
          <a:bodyPr wrap="square">
            <a:spAutoFit/>
          </a:bodyPr>
          <a:lstStyle/>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use the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command </a:t>
            </a: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-r option </a:t>
            </a:r>
            <a:r>
              <a:rPr lang="en-US" sz="2000" dirty="0">
                <a:latin typeface="Times New Roman" panose="02020603050405020304" pitchFamily="18" charset="0"/>
                <a:cs typeface="Times New Roman" panose="02020603050405020304" pitchFamily="18" charset="0"/>
              </a:rPr>
              <a:t>to remove directories that contain files and subdirectories.</a:t>
            </a:r>
          </a:p>
          <a:p>
            <a:pPr marL="0" lvl="3" indent="-9842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-options </a:t>
            </a:r>
            <a:r>
              <a:rPr lang="en-US" sz="2000" b="1" dirty="0" smtClean="0">
                <a:latin typeface="Times New Roman" panose="02020603050405020304" pitchFamily="18" charset="0"/>
                <a:cs typeface="Times New Roman" panose="02020603050405020304" pitchFamily="18" charset="0"/>
              </a:rPr>
              <a:t>directories</a:t>
            </a:r>
          </a:p>
          <a:p>
            <a:pPr marL="244475" lvl="3" indent="-342900" algn="just">
              <a:lnSpc>
                <a:spcPct val="150000"/>
              </a:lnSpc>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example, remove the dir1 directory and its content by using the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–r </a:t>
            </a:r>
            <a:r>
              <a:rPr lang="en-US" sz="2000" dirty="0">
                <a:latin typeface="Times New Roman" panose="02020603050405020304" pitchFamily="18" charset="0"/>
                <a:cs typeface="Times New Roman" panose="02020603050405020304" pitchFamily="18" charset="0"/>
              </a:rPr>
              <a:t>command.</a:t>
            </a: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-r dir1</a:t>
            </a: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ls -</a:t>
            </a:r>
            <a:r>
              <a:rPr lang="en-US" sz="2000" b="1" dirty="0" err="1">
                <a:latin typeface="Times New Roman" panose="02020603050405020304" pitchFamily="18" charset="0"/>
                <a:cs typeface="Times New Roman" panose="02020603050405020304" pitchFamily="18" charset="0"/>
              </a:rPr>
              <a:t>ld</a:t>
            </a:r>
            <a:r>
              <a:rPr lang="en-US" sz="2000" b="1" dirty="0">
                <a:latin typeface="Times New Roman" panose="02020603050405020304" pitchFamily="18" charset="0"/>
                <a:cs typeface="Times New Roman" panose="02020603050405020304" pitchFamily="18" charset="0"/>
              </a:rPr>
              <a:t> dir1</a:t>
            </a: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ls</a:t>
            </a:r>
            <a:r>
              <a:rPr lang="en-US" sz="2000" b="1" dirty="0">
                <a:latin typeface="Times New Roman" panose="02020603050405020304" pitchFamily="18" charset="0"/>
                <a:cs typeface="Times New Roman" panose="02020603050405020304" pitchFamily="18" charset="0"/>
              </a:rPr>
              <a:t>: dir1: No such file or </a:t>
            </a:r>
            <a:r>
              <a:rPr lang="en-US" sz="2000" b="1" dirty="0" smtClean="0">
                <a:latin typeface="Times New Roman" panose="02020603050405020304" pitchFamily="18" charset="0"/>
                <a:cs typeface="Times New Roman" panose="02020603050405020304" pitchFamily="18" charset="0"/>
              </a:rPr>
              <a:t>directory</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you do not use the </a:t>
            </a:r>
            <a:r>
              <a:rPr lang="en-US" sz="2000" b="1" dirty="0">
                <a:latin typeface="Times New Roman" panose="02020603050405020304" pitchFamily="18" charset="0"/>
                <a:cs typeface="Times New Roman" panose="02020603050405020304" pitchFamily="18" charset="0"/>
              </a:rPr>
              <a:t>-r option </a:t>
            </a:r>
            <a:r>
              <a:rPr lang="en-US" sz="2000" dirty="0">
                <a:latin typeface="Times New Roman" panose="02020603050405020304" pitchFamily="18" charset="0"/>
                <a:cs typeface="Times New Roman" panose="02020603050405020304" pitchFamily="18" charset="0"/>
              </a:rPr>
              <a:t>with the </a:t>
            </a:r>
            <a:r>
              <a:rPr lang="en-US" sz="2000" b="1" dirty="0" err="1">
                <a:latin typeface="Times New Roman" panose="02020603050405020304" pitchFamily="18" charset="0"/>
                <a:cs typeface="Times New Roman" panose="02020603050405020304" pitchFamily="18" charset="0"/>
              </a:rPr>
              <a:t>rm</a:t>
            </a:r>
            <a:r>
              <a:rPr lang="en-US" sz="2000" dirty="0">
                <a:latin typeface="Times New Roman" panose="02020603050405020304" pitchFamily="18" charset="0"/>
                <a:cs typeface="Times New Roman" panose="02020603050405020304" pitchFamily="18" charset="0"/>
              </a:rPr>
              <a:t> command while removing directories, the following error message appears:</a:t>
            </a:r>
          </a:p>
          <a:p>
            <a:pPr marL="0" lvl="3" indent="-9842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directoryname</a:t>
            </a:r>
            <a:r>
              <a:rPr lang="en-US" sz="2000" b="1" dirty="0">
                <a:latin typeface="Times New Roman" panose="02020603050405020304" pitchFamily="18" charset="0"/>
                <a:cs typeface="Times New Roman" panose="02020603050405020304" pitchFamily="18" charset="0"/>
              </a:rPr>
              <a:t>: is a directory.</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Removing Directories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20267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5" name="Rectangle 4"/>
          <p:cNvSpPr/>
          <p:nvPr/>
        </p:nvSpPr>
        <p:spPr>
          <a:xfrm>
            <a:off x="493805" y="1247873"/>
            <a:ext cx="10571441" cy="5324535"/>
          </a:xfrm>
          <a:prstGeom prst="rect">
            <a:avLst/>
          </a:prstGeom>
        </p:spPr>
        <p:txBody>
          <a:bodyPr wrap="square">
            <a:spAutoFit/>
          </a:bodyPr>
          <a:lstStyle/>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a:t>
            </a:r>
            <a:r>
              <a:rPr lang="en-US" sz="2000" b="1" dirty="0">
                <a:latin typeface="Times New Roman" panose="02020603050405020304" pitchFamily="18" charset="0"/>
                <a:cs typeface="Times New Roman" panose="02020603050405020304" pitchFamily="18" charset="0"/>
              </a:rPr>
              <a:t>interactively remove</a:t>
            </a:r>
            <a:r>
              <a:rPr lang="en-US" sz="2000" dirty="0">
                <a:latin typeface="Times New Roman" panose="02020603050405020304" pitchFamily="18" charset="0"/>
                <a:cs typeface="Times New Roman" panose="02020603050405020304" pitchFamily="18" charset="0"/>
              </a:rPr>
              <a:t> a directory and its contents, use the </a:t>
            </a:r>
            <a:r>
              <a:rPr lang="en-US" sz="2000" b="1" dirty="0">
                <a:latin typeface="Times New Roman" panose="02020603050405020304" pitchFamily="18" charset="0"/>
                <a:cs typeface="Times New Roman" panose="02020603050405020304" pitchFamily="18" charset="0"/>
              </a:rPr>
              <a:t>–i option </a:t>
            </a:r>
            <a:r>
              <a:rPr lang="en-US" sz="2000" dirty="0">
                <a:latin typeface="Times New Roman" panose="02020603050405020304" pitchFamily="18" charset="0"/>
                <a:cs typeface="Times New Roman" panose="02020603050405020304" pitchFamily="18" charset="0"/>
              </a:rPr>
              <a:t>along with the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–r</a:t>
            </a:r>
            <a:r>
              <a:rPr lang="en-US" sz="2000" dirty="0">
                <a:latin typeface="Times New Roman" panose="02020603050405020304" pitchFamily="18" charset="0"/>
                <a:cs typeface="Times New Roman" panose="02020603050405020304" pitchFamily="18" charset="0"/>
              </a:rPr>
              <a:t> command. For </a:t>
            </a:r>
            <a:r>
              <a:rPr lang="en-US" sz="2000" dirty="0" smtClean="0">
                <a:latin typeface="Times New Roman" panose="02020603050405020304" pitchFamily="18" charset="0"/>
                <a:cs typeface="Times New Roman" panose="02020603050405020304" pitchFamily="18" charset="0"/>
              </a:rPr>
              <a:t>example:</a:t>
            </a:r>
            <a:endParaRPr lang="en-US" sz="2000" dirty="0">
              <a:latin typeface="Times New Roman" panose="02020603050405020304" pitchFamily="18" charset="0"/>
              <a:cs typeface="Times New Roman" panose="02020603050405020304" pitchFamily="18" charset="0"/>
            </a:endParaRP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ir</a:t>
            </a:r>
            <a:r>
              <a:rPr lang="en-US" sz="2000" b="1" dirty="0">
                <a:latin typeface="Times New Roman" panose="02020603050405020304" pitchFamily="18" charset="0"/>
                <a:cs typeface="Times New Roman" panose="02020603050405020304" pitchFamily="18" charset="0"/>
              </a:rPr>
              <a:t> dir2</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examine </a:t>
            </a:r>
            <a:r>
              <a:rPr lang="en-US" sz="2000" b="1" dirty="0">
                <a:latin typeface="Times New Roman" panose="02020603050405020304" pitchFamily="18" charset="0"/>
                <a:cs typeface="Times New Roman" panose="02020603050405020304" pitchFamily="18" charset="0"/>
              </a:rPr>
              <a:t>files in directory dir2? y</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remove </a:t>
            </a:r>
            <a:r>
              <a:rPr lang="en-US" sz="2000" b="1" dirty="0">
                <a:latin typeface="Times New Roman" panose="02020603050405020304" pitchFamily="18" charset="0"/>
                <a:cs typeface="Times New Roman" panose="02020603050405020304" pitchFamily="18" charset="0"/>
              </a:rPr>
              <a:t>dir2/file2? y</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remove </a:t>
            </a:r>
            <a:r>
              <a:rPr lang="en-US" sz="2000" b="1" dirty="0">
                <a:latin typeface="Times New Roman" panose="02020603050405020304" pitchFamily="18" charset="0"/>
                <a:cs typeface="Times New Roman" panose="02020603050405020304" pitchFamily="18" charset="0"/>
              </a:rPr>
              <a:t>dir2/file1? y</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remove </a:t>
            </a:r>
            <a:r>
              <a:rPr lang="en-US" sz="2000" b="1" dirty="0">
                <a:latin typeface="Times New Roman" panose="02020603050405020304" pitchFamily="18" charset="0"/>
                <a:cs typeface="Times New Roman" panose="02020603050405020304" pitchFamily="18" charset="0"/>
              </a:rPr>
              <a:t>dir2? </a:t>
            </a:r>
            <a:r>
              <a:rPr lang="en-US" sz="2000" b="1" dirty="0" smtClean="0">
                <a:latin typeface="Times New Roman" panose="02020603050405020304" pitchFamily="18" charset="0"/>
                <a:cs typeface="Times New Roman" panose="02020603050405020304" pitchFamily="18" charset="0"/>
              </a:rPr>
              <a:t>Y</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rmdir</a:t>
            </a:r>
            <a:r>
              <a:rPr lang="en-US" sz="2000" dirty="0">
                <a:latin typeface="Times New Roman" panose="02020603050405020304" pitchFamily="18" charset="0"/>
                <a:cs typeface="Times New Roman" panose="02020603050405020304" pitchFamily="18" charset="0"/>
              </a:rPr>
              <a:t> command </a:t>
            </a:r>
            <a:r>
              <a:rPr lang="en-US" sz="2000" b="1" dirty="0">
                <a:latin typeface="Times New Roman" panose="02020603050405020304" pitchFamily="18" charset="0"/>
                <a:cs typeface="Times New Roman" panose="02020603050405020304" pitchFamily="18" charset="0"/>
              </a:rPr>
              <a:t>removes empty directories</a:t>
            </a:r>
            <a:r>
              <a:rPr lang="en-US" sz="2000" dirty="0">
                <a:latin typeface="Times New Roman" panose="02020603050405020304" pitchFamily="18" charset="0"/>
                <a:cs typeface="Times New Roman" panose="02020603050405020304" pitchFamily="18" charset="0"/>
              </a:rPr>
              <a:t>.</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rmdir</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directories</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371600" lvl="6" algn="just">
              <a:buClr>
                <a:schemeClr val="accent2">
                  <a:lumMod val="50000"/>
                </a:schemeClr>
              </a:buClr>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example to remove the empty directory dir3, use the command below.</a:t>
            </a:r>
          </a:p>
          <a:p>
            <a:pPr marL="1371600" lvl="6"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1371600" lvl="6"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rmdir</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dir3</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remove a directory in which you are currently working in, you must first change to its parent directory.</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Removing Directories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467091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5" name="Rectangle 4"/>
          <p:cNvSpPr/>
          <p:nvPr/>
        </p:nvSpPr>
        <p:spPr>
          <a:xfrm>
            <a:off x="192758" y="1270993"/>
            <a:ext cx="11662358" cy="5539978"/>
          </a:xfrm>
          <a:prstGeom prst="rect">
            <a:avLst/>
          </a:prstGeom>
        </p:spPr>
        <p:txBody>
          <a:bodyPr wrap="square">
            <a:spAutoFit/>
          </a:bodyPr>
          <a:lstStyle/>
          <a:p>
            <a:pPr marL="977900" lvl="4" indent="-619125" algn="just">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touch command creates a new empty file.</a:t>
            </a:r>
          </a:p>
          <a:p>
            <a:pPr marL="1730375" lvl="7" algn="just">
              <a:buClr>
                <a:schemeClr val="accent5">
                  <a:lumMod val="50000"/>
                </a:schemeClr>
              </a:buClr>
            </a:pPr>
            <a:r>
              <a:rPr lang="en-US" sz="2100" b="1" dirty="0" smtClean="0">
                <a:latin typeface="Times New Roman" panose="02020603050405020304" pitchFamily="18" charset="0"/>
                <a:cs typeface="Times New Roman" panose="02020603050405020304" pitchFamily="18" charset="0"/>
              </a:rPr>
              <a:t>	     $ </a:t>
            </a:r>
            <a:r>
              <a:rPr lang="en-US" sz="2100" b="1" dirty="0">
                <a:latin typeface="Times New Roman" panose="02020603050405020304" pitchFamily="18" charset="0"/>
                <a:cs typeface="Times New Roman" panose="02020603050405020304" pitchFamily="18" charset="0"/>
              </a:rPr>
              <a:t>touch </a:t>
            </a:r>
            <a:r>
              <a:rPr lang="en-US" sz="2100" b="1" dirty="0" smtClean="0">
                <a:latin typeface="Times New Roman" panose="02020603050405020304" pitchFamily="18" charset="0"/>
                <a:cs typeface="Times New Roman" panose="02020603050405020304" pitchFamily="18" charset="0"/>
              </a:rPr>
              <a:t>filename</a:t>
            </a:r>
          </a:p>
          <a:p>
            <a:pPr marL="2359025" lvl="8" indent="-171450" algn="just">
              <a:buClr>
                <a:schemeClr val="accent5">
                  <a:lumMod val="50000"/>
                </a:schemeClr>
              </a:buClr>
              <a:buFont typeface="Wingdings" panose="05000000000000000000" pitchFamily="2" charset="2"/>
              <a:buChar char="Ø"/>
            </a:pPr>
            <a:endParaRPr lang="en-US" sz="1200" b="1" dirty="0">
              <a:latin typeface="Times New Roman" panose="02020603050405020304" pitchFamily="18" charset="0"/>
              <a:cs typeface="Times New Roman" panose="02020603050405020304" pitchFamily="18" charset="0"/>
            </a:endParaRPr>
          </a:p>
          <a:p>
            <a:pPr marL="977900" lvl="4" indent="-619125" algn="just">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You can create multiple files with the same command. If the file name or directory name already exists, the touch command updates the modification time and access time to the current date and time. You can use absolute or relative path names on the command line when creating new files</a:t>
            </a:r>
            <a:r>
              <a:rPr lang="en-US" sz="2100" dirty="0" smtClean="0">
                <a:latin typeface="Times New Roman" panose="02020603050405020304" pitchFamily="18" charset="0"/>
                <a:cs typeface="Times New Roman" panose="02020603050405020304" pitchFamily="18" charset="0"/>
              </a:rPr>
              <a:t>.</a:t>
            </a:r>
          </a:p>
          <a:p>
            <a:pPr marL="977900" lvl="4" indent="-619125" algn="just">
              <a:buClr>
                <a:schemeClr val="accent5">
                  <a:lumMod val="50000"/>
                </a:schemeClr>
              </a:buClr>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marL="977900" lvl="4" indent="-619125" algn="just">
              <a:lnSpc>
                <a:spcPct val="150000"/>
              </a:lnSpc>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To create an empty file named file1 in the /</a:t>
            </a:r>
            <a:r>
              <a:rPr lang="en-US" sz="2100" dirty="0" err="1">
                <a:latin typeface="Times New Roman" panose="02020603050405020304" pitchFamily="18" charset="0"/>
                <a:cs typeface="Times New Roman" panose="02020603050405020304" pitchFamily="18" charset="0"/>
              </a:rPr>
              <a:t>tmp</a:t>
            </a:r>
            <a:r>
              <a:rPr lang="en-US" sz="2100" dirty="0">
                <a:latin typeface="Times New Roman" panose="02020603050405020304" pitchFamily="18" charset="0"/>
                <a:cs typeface="Times New Roman" panose="02020603050405020304" pitchFamily="18" charset="0"/>
              </a:rPr>
              <a:t> directory, enter the following commands:</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cd /</a:t>
            </a:r>
            <a:r>
              <a:rPr lang="en-US" sz="2100" b="1" dirty="0" err="1">
                <a:latin typeface="Times New Roman" panose="02020603050405020304" pitchFamily="18" charset="0"/>
                <a:cs typeface="Times New Roman" panose="02020603050405020304" pitchFamily="18" charset="0"/>
              </a:rPr>
              <a:t>tmp</a:t>
            </a:r>
            <a:endParaRPr lang="en-US" sz="2100" b="1" dirty="0">
              <a:latin typeface="Times New Roman" panose="02020603050405020304" pitchFamily="18" charset="0"/>
              <a:cs typeface="Times New Roman" panose="02020603050405020304" pitchFamily="18" charset="0"/>
            </a:endParaRP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touch space</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ls -l file1</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ls -l file</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geek  wheel  0 Dec 13 22:05 </a:t>
            </a:r>
            <a:r>
              <a:rPr lang="en-US" sz="2100" b="1" dirty="0" smtClean="0">
                <a:latin typeface="Times New Roman" panose="02020603050405020304" pitchFamily="18" charset="0"/>
                <a:cs typeface="Times New Roman" panose="02020603050405020304" pitchFamily="18" charset="0"/>
              </a:rPr>
              <a:t>file</a:t>
            </a:r>
          </a:p>
          <a:p>
            <a:pPr marL="644525" lvl="4" indent="-285750" algn="just">
              <a:buClr>
                <a:schemeClr val="accent5">
                  <a:lumMod val="50000"/>
                </a:schemeClr>
              </a:buClr>
              <a:buFont typeface="Wingdings" panose="05000000000000000000" pitchFamily="2" charset="2"/>
              <a:buChar char="Ø"/>
            </a:pPr>
            <a:endParaRPr lang="en-US" sz="1600" b="1" dirty="0" smtClean="0">
              <a:latin typeface="Times New Roman" panose="02020603050405020304" pitchFamily="18" charset="0"/>
              <a:cs typeface="Times New Roman" panose="02020603050405020304" pitchFamily="18" charset="0"/>
            </a:endParaRPr>
          </a:p>
          <a:p>
            <a:pPr marL="977900" lvl="4" indent="-619125" algn="just">
              <a:lnSpc>
                <a:spcPct val="150000"/>
              </a:lnSpc>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To create multiple empty files use the touch commands with the file names in one line as follows:</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touch file1 file2 file3</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ls -</a:t>
            </a:r>
            <a:r>
              <a:rPr lang="en-US" sz="2100" b="1" dirty="0" err="1">
                <a:latin typeface="Times New Roman" panose="02020603050405020304" pitchFamily="18" charset="0"/>
                <a:cs typeface="Times New Roman" panose="02020603050405020304" pitchFamily="18" charset="0"/>
              </a:rPr>
              <a:t>lrt</a:t>
            </a:r>
            <a:r>
              <a:rPr lang="en-US" sz="2100" b="1" dirty="0">
                <a:latin typeface="Times New Roman" panose="02020603050405020304" pitchFamily="18" charset="0"/>
                <a:cs typeface="Times New Roman" panose="02020603050405020304" pitchFamily="18" charset="0"/>
              </a:rPr>
              <a:t> file</a:t>
            </a:r>
            <a:r>
              <a:rPr lang="en-US" sz="2100" b="1" dirty="0" smtClean="0">
                <a:latin typeface="Times New Roman" panose="02020603050405020304" pitchFamily="18" charset="0"/>
                <a:cs typeface="Times New Roman" panose="02020603050405020304" pitchFamily="18" charset="0"/>
              </a:rPr>
              <a:t>*</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Creating Files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524203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sp>
        <p:nvSpPr>
          <p:cNvPr id="5" name="Rectangle 4"/>
          <p:cNvSpPr/>
          <p:nvPr/>
        </p:nvSpPr>
        <p:spPr>
          <a:xfrm>
            <a:off x="160674" y="1057837"/>
            <a:ext cx="11646569" cy="2031325"/>
          </a:xfrm>
          <a:prstGeom prst="rect">
            <a:avLst/>
          </a:prstGeom>
        </p:spPr>
        <p:txBody>
          <a:bodyPr wrap="square">
            <a:spAutoFit/>
          </a:bodyPr>
          <a:lstStyle/>
          <a:p>
            <a:pPr marL="977900" lvl="4" indent="-619125" algn="just">
              <a:lnSpc>
                <a:spcPct val="150000"/>
              </a:lnSpc>
              <a:buClr>
                <a:schemeClr val="accent5">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You </a:t>
            </a:r>
            <a:r>
              <a:rPr lang="en-US" sz="2100" dirty="0">
                <a:latin typeface="Times New Roman" panose="02020603050405020304" pitchFamily="18" charset="0"/>
                <a:cs typeface="Times New Roman" panose="02020603050405020304" pitchFamily="18" charset="0"/>
              </a:rPr>
              <a:t>can permanently remove files from the directory hierarchy with the </a:t>
            </a:r>
            <a:r>
              <a:rPr lang="en-US" sz="2100" b="1" dirty="0" err="1">
                <a:latin typeface="Times New Roman" panose="02020603050405020304" pitchFamily="18" charset="0"/>
                <a:cs typeface="Times New Roman" panose="02020603050405020304" pitchFamily="18" charset="0"/>
              </a:rPr>
              <a:t>rm</a:t>
            </a:r>
            <a:r>
              <a:rPr lang="en-US" sz="2100" dirty="0">
                <a:latin typeface="Times New Roman" panose="02020603050405020304" pitchFamily="18" charset="0"/>
                <a:cs typeface="Times New Roman" panose="02020603050405020304" pitchFamily="18" charset="0"/>
              </a:rPr>
              <a:t> command.</a:t>
            </a:r>
          </a:p>
          <a:p>
            <a:pPr marL="2187575" lvl="8" algn="just">
              <a:lnSpc>
                <a:spcPct val="150000"/>
              </a:lnSpc>
              <a:buClr>
                <a:schemeClr val="accent5">
                  <a:lumMod val="50000"/>
                </a:schemeClr>
              </a:buClr>
            </a:pP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rm</a:t>
            </a:r>
            <a:r>
              <a:rPr lang="en-US" sz="2100" b="1" dirty="0">
                <a:latin typeface="Times New Roman" panose="02020603050405020304" pitchFamily="18" charset="0"/>
                <a:cs typeface="Times New Roman" panose="02020603050405020304" pitchFamily="18" charset="0"/>
              </a:rPr>
              <a:t> -option filename</a:t>
            </a:r>
          </a:p>
          <a:p>
            <a:pPr marL="977900" lvl="4" indent="-619125" algn="just">
              <a:lnSpc>
                <a:spcPct val="150000"/>
              </a:lnSpc>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a:t>
            </a:r>
            <a:r>
              <a:rPr lang="en-US" sz="2100" b="1" dirty="0" err="1">
                <a:latin typeface="Times New Roman" panose="02020603050405020304" pitchFamily="18" charset="0"/>
                <a:cs typeface="Times New Roman" panose="02020603050405020304" pitchFamily="18" charset="0"/>
              </a:rPr>
              <a:t>rm</a:t>
            </a:r>
            <a:r>
              <a:rPr lang="en-US" sz="2100" dirty="0">
                <a:latin typeface="Times New Roman" panose="02020603050405020304" pitchFamily="18" charset="0"/>
                <a:cs typeface="Times New Roman" panose="02020603050405020304" pitchFamily="18" charset="0"/>
              </a:rPr>
              <a:t> command is a destructive command if not used with the correct option. The table describes the options that you can use with the </a:t>
            </a:r>
            <a:r>
              <a:rPr lang="en-US" sz="2100" dirty="0" err="1">
                <a:latin typeface="Times New Roman" panose="02020603050405020304" pitchFamily="18" charset="0"/>
                <a:cs typeface="Times New Roman" panose="02020603050405020304" pitchFamily="18" charset="0"/>
              </a:rPr>
              <a:t>rm</a:t>
            </a:r>
            <a:r>
              <a:rPr lang="en-US" sz="2100" dirty="0">
                <a:latin typeface="Times New Roman" panose="02020603050405020304" pitchFamily="18" charset="0"/>
                <a:cs typeface="Times New Roman" panose="02020603050405020304" pitchFamily="18" charset="0"/>
              </a:rPr>
              <a:t> command when removing files and directories.</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Removing Files</a:t>
            </a:r>
          </a:p>
        </p:txBody>
      </p:sp>
      <p:graphicFrame>
        <p:nvGraphicFramePr>
          <p:cNvPr id="3" name="Table 2"/>
          <p:cNvGraphicFramePr>
            <a:graphicFrameLocks noGrp="1"/>
          </p:cNvGraphicFramePr>
          <p:nvPr>
            <p:extLst>
              <p:ext uri="{D42A27DB-BD31-4B8C-83A1-F6EECF244321}">
                <p14:modId xmlns:p14="http://schemas.microsoft.com/office/powerpoint/2010/main" val="3632987198"/>
              </p:ext>
            </p:extLst>
          </p:nvPr>
        </p:nvGraphicFramePr>
        <p:xfrm>
          <a:off x="2134028" y="3139168"/>
          <a:ext cx="8204151" cy="2176272"/>
        </p:xfrm>
        <a:graphic>
          <a:graphicData uri="http://schemas.openxmlformats.org/drawingml/2006/table">
            <a:tbl>
              <a:tblPr>
                <a:tableStyleId>{5940675A-B579-460E-94D1-54222C63F5DA}</a:tableStyleId>
              </a:tblPr>
              <a:tblGrid>
                <a:gridCol w="1564007">
                  <a:extLst>
                    <a:ext uri="{9D8B030D-6E8A-4147-A177-3AD203B41FA5}">
                      <a16:colId xmlns:a16="http://schemas.microsoft.com/office/drawing/2014/main" xmlns="" val="20000"/>
                    </a:ext>
                  </a:extLst>
                </a:gridCol>
                <a:gridCol w="6640144">
                  <a:extLst>
                    <a:ext uri="{9D8B030D-6E8A-4147-A177-3AD203B41FA5}">
                      <a16:colId xmlns:a16="http://schemas.microsoft.com/office/drawing/2014/main" xmlns="" val="20001"/>
                    </a:ext>
                  </a:extLst>
                </a:gridCol>
              </a:tblGrid>
              <a:tr h="396987">
                <a:tc>
                  <a:txBody>
                    <a:bodyPr/>
                    <a:lstStyle/>
                    <a:p>
                      <a:pPr marL="0" marR="0" algn="ctr">
                        <a:lnSpc>
                          <a:spcPct val="141000"/>
                        </a:lnSpc>
                        <a:spcBef>
                          <a:spcPts val="0"/>
                        </a:spcBef>
                        <a:spcAft>
                          <a:spcPts val="0"/>
                        </a:spcAft>
                      </a:pPr>
                      <a:r>
                        <a:rPr lang="en-IN" sz="2000" b="1" dirty="0">
                          <a:solidFill>
                            <a:schemeClr val="tx1"/>
                          </a:solidFill>
                          <a:effectLst/>
                          <a:latin typeface="Times New Roman" panose="02020603050405020304" pitchFamily="18" charset="0"/>
                          <a:cs typeface="Times New Roman" panose="02020603050405020304" pitchFamily="18" charset="0"/>
                        </a:rPr>
                        <a:t>Option</a:t>
                      </a:r>
                      <a:endParaRPr lang="en-US" sz="2000" b="1" dirty="0">
                        <a:solidFill>
                          <a:schemeClr val="tx1"/>
                        </a:solidFill>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solidFill>
                      <a:schemeClr val="accent2"/>
                    </a:solidFill>
                  </a:tcPr>
                </a:tc>
                <a:tc>
                  <a:txBody>
                    <a:bodyPr/>
                    <a:lstStyle/>
                    <a:p>
                      <a:pPr marL="0" marR="0" algn="ctr">
                        <a:lnSpc>
                          <a:spcPct val="141000"/>
                        </a:lnSpc>
                        <a:spcBef>
                          <a:spcPts val="0"/>
                        </a:spcBef>
                        <a:spcAft>
                          <a:spcPts val="0"/>
                        </a:spcAft>
                      </a:pPr>
                      <a:r>
                        <a:rPr lang="en-IN" sz="2000" b="1" dirty="0">
                          <a:solidFill>
                            <a:schemeClr val="tx1"/>
                          </a:solidFill>
                          <a:effectLst/>
                          <a:latin typeface="Times New Roman" panose="02020603050405020304" pitchFamily="18" charset="0"/>
                          <a:cs typeface="Times New Roman" panose="02020603050405020304" pitchFamily="18" charset="0"/>
                        </a:rPr>
                        <a:t>Description</a:t>
                      </a:r>
                      <a:endParaRPr lang="en-US" sz="2000" b="1" dirty="0">
                        <a:solidFill>
                          <a:schemeClr val="tx1"/>
                        </a:solidFill>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solidFill>
                      <a:schemeClr val="accent2"/>
                    </a:solidFill>
                  </a:tcPr>
                </a:tc>
                <a:extLst>
                  <a:ext uri="{0D108BD9-81ED-4DB2-BD59-A6C34878D82A}">
                    <a16:rowId xmlns:a16="http://schemas.microsoft.com/office/drawing/2014/main" xmlns="" val="10000"/>
                  </a:ext>
                </a:extLst>
              </a:tr>
              <a:tr h="468722">
                <a:tc>
                  <a:txBody>
                    <a:bodyPr/>
                    <a:lstStyle/>
                    <a:p>
                      <a:pPr marL="0" marR="0">
                        <a:lnSpc>
                          <a:spcPct val="141000"/>
                        </a:lnSpc>
                        <a:spcBef>
                          <a:spcPts val="0"/>
                        </a:spcBef>
                        <a:spcAft>
                          <a:spcPts val="0"/>
                        </a:spcAft>
                      </a:pPr>
                      <a:r>
                        <a:rPr lang="en-IN" sz="2000" b="1" dirty="0">
                          <a:effectLst/>
                          <a:latin typeface="Times New Roman" panose="02020603050405020304" pitchFamily="18" charset="0"/>
                          <a:cs typeface="Times New Roman" panose="02020603050405020304" pitchFamily="18" charset="0"/>
                        </a:rPr>
                        <a:t>-r</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tc>
                  <a:txBody>
                    <a:bodyPr/>
                    <a:lstStyle/>
                    <a:p>
                      <a:pPr marL="0" marR="0">
                        <a:lnSpc>
                          <a:spcPct val="141000"/>
                        </a:lnSpc>
                        <a:spcBef>
                          <a:spcPts val="0"/>
                        </a:spcBef>
                        <a:spcAft>
                          <a:spcPts val="0"/>
                        </a:spcAft>
                      </a:pPr>
                      <a:r>
                        <a:rPr lang="en-IN" sz="2000">
                          <a:effectLst/>
                          <a:latin typeface="Times New Roman" panose="02020603050405020304" pitchFamily="18" charset="0"/>
                          <a:cs typeface="Times New Roman" panose="02020603050405020304" pitchFamily="18" charset="0"/>
                        </a:rPr>
                        <a:t>Includes the contents of a directory and the contents of all subdirectories when you remove a directory</a:t>
                      </a:r>
                      <a:endParaRPr lang="en-US" sz="200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extLst>
                  <a:ext uri="{0D108BD9-81ED-4DB2-BD59-A6C34878D82A}">
                    <a16:rowId xmlns:a16="http://schemas.microsoft.com/office/drawing/2014/main" xmlns="" val="10001"/>
                  </a:ext>
                </a:extLst>
              </a:tr>
              <a:tr h="509397">
                <a:tc>
                  <a:txBody>
                    <a:bodyPr/>
                    <a:lstStyle/>
                    <a:p>
                      <a:pPr marL="0" marR="0">
                        <a:lnSpc>
                          <a:spcPct val="141000"/>
                        </a:lnSpc>
                        <a:spcBef>
                          <a:spcPts val="0"/>
                        </a:spcBef>
                        <a:spcAft>
                          <a:spcPts val="0"/>
                        </a:spcAft>
                      </a:pPr>
                      <a:r>
                        <a:rPr lang="en-IN" sz="2000" b="1" dirty="0">
                          <a:effectLst/>
                          <a:latin typeface="Times New Roman" panose="02020603050405020304" pitchFamily="18" charset="0"/>
                          <a:cs typeface="Times New Roman" panose="02020603050405020304" pitchFamily="18" charset="0"/>
                        </a:rPr>
                        <a:t>-i</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tc>
                  <a:txBody>
                    <a:bodyPr/>
                    <a:lstStyle/>
                    <a:p>
                      <a:pPr marL="0" marR="0">
                        <a:lnSpc>
                          <a:spcPct val="141000"/>
                        </a:lnSpc>
                        <a:spcBef>
                          <a:spcPts val="0"/>
                        </a:spcBef>
                        <a:spcAft>
                          <a:spcPts val="0"/>
                        </a:spcAft>
                      </a:pPr>
                      <a:r>
                        <a:rPr lang="en-IN" sz="2000" dirty="0">
                          <a:effectLst/>
                          <a:latin typeface="Times New Roman" panose="02020603050405020304" pitchFamily="18" charset="0"/>
                          <a:cs typeface="Times New Roman" panose="02020603050405020304" pitchFamily="18" charset="0"/>
                        </a:rPr>
                        <a:t>Prevents the accidental removal of existing files or directories</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extLst>
                  <a:ext uri="{0D108BD9-81ED-4DB2-BD59-A6C34878D82A}">
                    <a16:rowId xmlns:a16="http://schemas.microsoft.com/office/drawing/2014/main" xmlns="" val="10002"/>
                  </a:ext>
                </a:extLst>
              </a:tr>
            </a:tbl>
          </a:graphicData>
        </a:graphic>
      </p:graphicFrame>
      <p:sp>
        <p:nvSpPr>
          <p:cNvPr id="8" name="Rectangle 7"/>
          <p:cNvSpPr/>
          <p:nvPr/>
        </p:nvSpPr>
        <p:spPr>
          <a:xfrm>
            <a:off x="2134028" y="5361435"/>
            <a:ext cx="8416741" cy="1261884"/>
          </a:xfrm>
          <a:prstGeom prst="rect">
            <a:avLst/>
          </a:prstGeom>
        </p:spPr>
        <p:txBody>
          <a:bodyPr wrap="square">
            <a:spAutoFit/>
          </a:bodyPr>
          <a:lstStyle/>
          <a:p>
            <a:r>
              <a:rPr lang="en-US" sz="1900" dirty="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–r option </a:t>
            </a:r>
            <a:r>
              <a:rPr lang="en-US" sz="1900" dirty="0">
                <a:latin typeface="Times New Roman" panose="02020603050405020304" pitchFamily="18" charset="0"/>
                <a:cs typeface="Times New Roman" panose="02020603050405020304" pitchFamily="18" charset="0"/>
              </a:rPr>
              <a:t>allows you to remove directories that contain files and subdirectories. </a:t>
            </a:r>
            <a:endParaRPr lang="en-US" sz="1900" dirty="0" smtClean="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-i option </a:t>
            </a:r>
            <a:r>
              <a:rPr lang="en-US" sz="1900" dirty="0">
                <a:latin typeface="Times New Roman" panose="02020603050405020304" pitchFamily="18" charset="0"/>
                <a:cs typeface="Times New Roman" panose="02020603050405020304" pitchFamily="18" charset="0"/>
              </a:rPr>
              <a:t>prompts you for confirmation before removing any file.</a:t>
            </a:r>
          </a:p>
          <a:p>
            <a:r>
              <a:rPr lang="en-US" sz="1900" dirty="0">
                <a:latin typeface="Times New Roman" panose="02020603050405020304" pitchFamily="18" charset="0"/>
                <a:cs typeface="Times New Roman" panose="02020603050405020304" pitchFamily="18" charset="0"/>
              </a:rPr>
              <a:t>– A </a:t>
            </a:r>
            <a:r>
              <a:rPr lang="en-US" sz="1900" b="1" dirty="0">
                <a:latin typeface="Times New Roman" panose="02020603050405020304" pitchFamily="18" charset="0"/>
                <a:cs typeface="Times New Roman" panose="02020603050405020304" pitchFamily="18" charset="0"/>
              </a:rPr>
              <a:t>yes response </a:t>
            </a:r>
            <a:r>
              <a:rPr lang="en-US" sz="1900" dirty="0">
                <a:latin typeface="Times New Roman" panose="02020603050405020304" pitchFamily="18" charset="0"/>
                <a:cs typeface="Times New Roman" panose="02020603050405020304" pitchFamily="18" charset="0"/>
              </a:rPr>
              <a:t>completes the removal of the file.</a:t>
            </a:r>
          </a:p>
          <a:p>
            <a:r>
              <a:rPr lang="en-US" sz="1900" dirty="0">
                <a:latin typeface="Times New Roman" panose="02020603050405020304" pitchFamily="18" charset="0"/>
                <a:cs typeface="Times New Roman" panose="02020603050405020304" pitchFamily="18" charset="0"/>
              </a:rPr>
              <a:t>– A </a:t>
            </a:r>
            <a:r>
              <a:rPr lang="en-US" sz="1900" b="1" dirty="0">
                <a:latin typeface="Times New Roman" panose="02020603050405020304" pitchFamily="18" charset="0"/>
                <a:cs typeface="Times New Roman" panose="02020603050405020304" pitchFamily="18" charset="0"/>
              </a:rPr>
              <a:t>no response </a:t>
            </a:r>
            <a:r>
              <a:rPr lang="en-US" sz="1900" dirty="0">
                <a:latin typeface="Times New Roman" panose="02020603050405020304" pitchFamily="18" charset="0"/>
                <a:cs typeface="Times New Roman" panose="02020603050405020304" pitchFamily="18" charset="0"/>
              </a:rPr>
              <a:t>aborts the removal of the file.</a:t>
            </a:r>
          </a:p>
        </p:txBody>
      </p:sp>
    </p:spTree>
    <p:extLst>
      <p:ext uri="{BB962C8B-B14F-4D97-AF65-F5344CB8AC3E}">
        <p14:creationId xmlns:p14="http://schemas.microsoft.com/office/powerpoint/2010/main" val="411002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5" name="Rectangle 4"/>
          <p:cNvSpPr/>
          <p:nvPr/>
        </p:nvSpPr>
        <p:spPr>
          <a:xfrm>
            <a:off x="507434" y="1209866"/>
            <a:ext cx="10900668" cy="3268652"/>
          </a:xfrm>
          <a:prstGeom prst="rect">
            <a:avLst/>
          </a:prstGeom>
        </p:spPr>
        <p:txBody>
          <a:bodyPr wrap="square">
            <a:spAutoFit/>
          </a:bodyPr>
          <a:lstStyle/>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example, remove the file named file1 from the /</a:t>
            </a:r>
            <a:r>
              <a:rPr lang="en-US" sz="2000" dirty="0" err="1">
                <a:latin typeface="Times New Roman" panose="02020603050405020304" pitchFamily="18" charset="0"/>
                <a:cs typeface="Times New Roman" panose="02020603050405020304" pitchFamily="18" charset="0"/>
              </a:rPr>
              <a:t>tmp</a:t>
            </a:r>
            <a:r>
              <a:rPr lang="en-US" sz="2000" dirty="0">
                <a:latin typeface="Times New Roman" panose="02020603050405020304" pitchFamily="18" charset="0"/>
                <a:cs typeface="Times New Roman" panose="02020603050405020304" pitchFamily="18" charset="0"/>
              </a:rPr>
              <a:t> directory.</a:t>
            </a: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 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file1</a:t>
            </a:r>
          </a:p>
          <a:p>
            <a:pPr marL="244475" lvl="3" indent="-342900" algn="just">
              <a:lnSpc>
                <a:spcPct val="150000"/>
              </a:lnSpc>
              <a:buClr>
                <a:schemeClr val="accent5">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Lets see an example of </a:t>
            </a:r>
            <a:r>
              <a:rPr lang="en-US" sz="2000" b="1" dirty="0">
                <a:latin typeface="Times New Roman" panose="02020603050405020304" pitchFamily="18" charset="0"/>
                <a:cs typeface="Times New Roman" panose="02020603050405020304" pitchFamily="18" charset="0"/>
              </a:rPr>
              <a:t>using the -i option </a:t>
            </a:r>
            <a:r>
              <a:rPr lang="en-US" sz="2000" dirty="0">
                <a:latin typeface="Times New Roman" panose="02020603050405020304" pitchFamily="18" charset="0"/>
                <a:cs typeface="Times New Roman" panose="02020603050405020304" pitchFamily="18" charset="0"/>
              </a:rPr>
              <a:t>to delete the files.</a:t>
            </a: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-i file2</a:t>
            </a: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remove file2? y</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Removing Files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6194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5" name="Rectangle 4"/>
          <p:cNvSpPr/>
          <p:nvPr/>
        </p:nvSpPr>
        <p:spPr>
          <a:xfrm>
            <a:off x="493805" y="1167415"/>
            <a:ext cx="11026841" cy="4191981"/>
          </a:xfrm>
          <a:prstGeom prst="rect">
            <a:avLst/>
          </a:prstGeom>
        </p:spPr>
        <p:txBody>
          <a:bodyPr wrap="square">
            <a:spAutoFit/>
          </a:bodyPr>
          <a:lstStyle/>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Like so many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features, you have a variety of options from which to choose when you want to manipulate files and directories. You can also use wildcards when </a:t>
            </a:r>
            <a:r>
              <a:rPr lang="en-US" sz="2000" dirty="0" smtClean="0">
                <a:latin typeface="Times New Roman" panose="02020603050405020304" pitchFamily="18" charset="0"/>
                <a:cs typeface="Times New Roman" panose="02020603050405020304" pitchFamily="18" charset="0"/>
              </a:rPr>
              <a:t>you are </a:t>
            </a:r>
            <a:r>
              <a:rPr lang="en-US" sz="2000" dirty="0">
                <a:latin typeface="Times New Roman" panose="02020603050405020304" pitchFamily="18" charset="0"/>
                <a:cs typeface="Times New Roman" panose="02020603050405020304" pitchFamily="18" charset="0"/>
              </a:rPr>
              <a:t>copying, moving, or deleting files and directories</a:t>
            </a:r>
            <a:r>
              <a:rPr lang="en-US" sz="2000" dirty="0" smtClean="0">
                <a:latin typeface="Times New Roman" panose="02020603050405020304" pitchFamily="18" charset="0"/>
                <a:cs typeface="Times New Roman" panose="02020603050405020304" pitchFamily="18" charset="0"/>
              </a:rPr>
              <a:t>.</a:t>
            </a:r>
          </a:p>
          <a:p>
            <a:pPr marL="520700" lvl="3" indent="-619125" algn="just">
              <a:lnSpc>
                <a:spcPct val="150000"/>
              </a:lnSpc>
              <a:buClr>
                <a:schemeClr val="accent5">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Basically, the copy command is not much more complex than typing:</a:t>
            </a:r>
          </a:p>
          <a:p>
            <a:pPr marL="1273175" lvl="6" algn="just">
              <a:lnSpc>
                <a:spcPct val="150000"/>
              </a:lnSpc>
              <a:buClr>
                <a:schemeClr val="accent5">
                  <a:lumMod val="50000"/>
                </a:schemeClr>
              </a:buClr>
            </a:pPr>
            <a:r>
              <a:rPr lang="en-US" sz="2000" b="1" dirty="0" err="1">
                <a:latin typeface="Times New Roman" panose="02020603050405020304" pitchFamily="18" charset="0"/>
                <a:cs typeface="Times New Roman" panose="02020603050405020304" pitchFamily="18" charset="0"/>
              </a:rPr>
              <a:t>cp</a:t>
            </a:r>
            <a:r>
              <a:rPr lang="en-US" sz="2000" b="1" dirty="0">
                <a:latin typeface="Times New Roman" panose="02020603050405020304" pitchFamily="18" charset="0"/>
                <a:cs typeface="Times New Roman" panose="02020603050405020304" pitchFamily="18" charset="0"/>
              </a:rPr>
              <a:t> &lt;source&gt; &lt;destination</a:t>
            </a:r>
            <a:r>
              <a:rPr lang="en-US" sz="2000" b="1" dirty="0" smtClean="0">
                <a:latin typeface="Times New Roman" panose="02020603050405020304" pitchFamily="18" charset="0"/>
                <a:cs typeface="Times New Roman" panose="02020603050405020304" pitchFamily="18" charset="0"/>
              </a:rPr>
              <a:t>&gt;</a:t>
            </a:r>
          </a:p>
          <a:p>
            <a:pPr marL="358775" lvl="4" algn="just">
              <a:lnSpc>
                <a:spcPct val="150000"/>
              </a:lnSpc>
              <a:buClr>
                <a:schemeClr val="accent5">
                  <a:lumMod val="50000"/>
                </a:schemeClr>
              </a:buClr>
            </a:pPr>
            <a:endParaRPr lang="en-US" sz="2000" b="1" dirty="0">
              <a:latin typeface="Times New Roman" panose="02020603050405020304" pitchFamily="18" charset="0"/>
              <a:cs typeface="Times New Roman" panose="02020603050405020304" pitchFamily="18" charset="0"/>
            </a:endParaRPr>
          </a:p>
          <a:p>
            <a:pPr marL="0" lvl="3" indent="-98425" algn="just">
              <a:lnSpc>
                <a:spcPct val="150000"/>
              </a:lnSpc>
              <a:buClr>
                <a:schemeClr val="accent5">
                  <a:lumMod val="50000"/>
                </a:schemeClr>
              </a:buClr>
            </a:pPr>
            <a:r>
              <a:rPr lang="en-US" sz="2000" dirty="0" smtClean="0">
                <a:latin typeface="Times New Roman" panose="02020603050405020304" pitchFamily="18" charset="0"/>
                <a:cs typeface="Times New Roman" panose="02020603050405020304" pitchFamily="18" charset="0"/>
              </a:rPr>
              <a:t>          So </a:t>
            </a:r>
            <a:r>
              <a:rPr lang="en-US" sz="2000" dirty="0">
                <a:latin typeface="Times New Roman" panose="02020603050405020304" pitchFamily="18" charset="0"/>
                <a:cs typeface="Times New Roman" panose="02020603050405020304" pitchFamily="18" charset="0"/>
              </a:rPr>
              <a:t>to copy the file sneakers.txt to the directory </a:t>
            </a:r>
            <a:r>
              <a:rPr lang="en-US" sz="2000" dirty="0" err="1">
                <a:latin typeface="Times New Roman" panose="02020603050405020304" pitchFamily="18" charset="0"/>
                <a:cs typeface="Times New Roman" panose="02020603050405020304" pitchFamily="18" charset="0"/>
              </a:rPr>
              <a:t>tigger</a:t>
            </a:r>
            <a:r>
              <a:rPr lang="en-US" sz="2000" dirty="0">
                <a:latin typeface="Times New Roman" panose="02020603050405020304" pitchFamily="18" charset="0"/>
                <a:cs typeface="Times New Roman" panose="02020603050405020304" pitchFamily="18" charset="0"/>
              </a:rPr>
              <a:t> in your login directory, just type:</a:t>
            </a:r>
          </a:p>
          <a:p>
            <a:pPr marL="1273175" lvl="6" algn="just">
              <a:lnSpc>
                <a:spcPct val="150000"/>
              </a:lnSpc>
              <a:buClr>
                <a:schemeClr val="accent5">
                  <a:lumMod val="50000"/>
                </a:schemeClr>
              </a:buClr>
            </a:pPr>
            <a:r>
              <a:rPr lang="en-US" sz="2000" b="1" dirty="0" err="1">
                <a:latin typeface="Times New Roman" panose="02020603050405020304" pitchFamily="18" charset="0"/>
                <a:cs typeface="Times New Roman" panose="02020603050405020304" pitchFamily="18" charset="0"/>
              </a:rPr>
              <a:t>cp</a:t>
            </a:r>
            <a:r>
              <a:rPr lang="en-US" sz="2000" b="1" dirty="0">
                <a:latin typeface="Times New Roman" panose="02020603050405020304" pitchFamily="18" charset="0"/>
                <a:cs typeface="Times New Roman" panose="02020603050405020304" pitchFamily="18" charset="0"/>
              </a:rPr>
              <a:t> sneakers.txt </a:t>
            </a:r>
            <a:r>
              <a:rPr lang="en-US" sz="2000" b="1" dirty="0" err="1">
                <a:latin typeface="Times New Roman" panose="02020603050405020304" pitchFamily="18" charset="0"/>
                <a:cs typeface="Times New Roman" panose="02020603050405020304" pitchFamily="18" charset="0"/>
              </a:rPr>
              <a:t>tigger</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Copying Files</a:t>
            </a:r>
          </a:p>
        </p:txBody>
      </p:sp>
    </p:spTree>
    <p:extLst>
      <p:ext uri="{BB962C8B-B14F-4D97-AF65-F5344CB8AC3E}">
        <p14:creationId xmlns:p14="http://schemas.microsoft.com/office/powerpoint/2010/main" val="194161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sp>
        <p:nvSpPr>
          <p:cNvPr id="5" name="Rectangle 4"/>
          <p:cNvSpPr/>
          <p:nvPr/>
        </p:nvSpPr>
        <p:spPr>
          <a:xfrm>
            <a:off x="493805" y="1270111"/>
            <a:ext cx="11210515" cy="4401205"/>
          </a:xfrm>
          <a:prstGeom prst="rect">
            <a:avLst/>
          </a:prstGeom>
        </p:spPr>
        <p:txBody>
          <a:bodyPr wrap="square">
            <a:spAutoFit/>
          </a:bodyPr>
          <a:lstStyle/>
          <a:p>
            <a:pPr marL="520700" lvl="3" indent="-619125" algn="just">
              <a:buClr>
                <a:schemeClr val="accent4">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move files, use the </a:t>
            </a:r>
            <a:r>
              <a:rPr lang="en-US" sz="2000" b="1" dirty="0">
                <a:latin typeface="Times New Roman" panose="02020603050405020304" pitchFamily="18" charset="0"/>
                <a:cs typeface="Times New Roman" panose="02020603050405020304" pitchFamily="18" charset="0"/>
              </a:rPr>
              <a:t>mv command </a:t>
            </a:r>
            <a:r>
              <a:rPr lang="en-US" sz="2000" dirty="0">
                <a:latin typeface="Times New Roman" panose="02020603050405020304" pitchFamily="18" charset="0"/>
                <a:cs typeface="Times New Roman" panose="02020603050405020304" pitchFamily="18" charset="0"/>
              </a:rPr>
              <a:t>(man mv), which is similar to the </a:t>
            </a:r>
            <a:r>
              <a:rPr lang="en-US" sz="2000" dirty="0" err="1">
                <a:latin typeface="Times New Roman" panose="02020603050405020304" pitchFamily="18" charset="0"/>
                <a:cs typeface="Times New Roman" panose="02020603050405020304" pitchFamily="18" charset="0"/>
              </a:rPr>
              <a:t>cp</a:t>
            </a:r>
            <a:r>
              <a:rPr lang="en-US" sz="2000" dirty="0">
                <a:latin typeface="Times New Roman" panose="02020603050405020304" pitchFamily="18" charset="0"/>
                <a:cs typeface="Times New Roman" panose="02020603050405020304" pitchFamily="18" charset="0"/>
              </a:rPr>
              <a:t> command, except that with </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mv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file is physically moved from one place to another, instead of being duplicated, as with </a:t>
            </a:r>
            <a:r>
              <a:rPr lang="en-US" sz="2000" b="1" dirty="0">
                <a:latin typeface="Times New Roman" panose="02020603050405020304" pitchFamily="18" charset="0"/>
                <a:cs typeface="Times New Roman" panose="02020603050405020304" pitchFamily="18" charset="0"/>
              </a:rPr>
              <a:t>cp</a:t>
            </a:r>
            <a:r>
              <a:rPr lang="en-US" sz="2000" dirty="0" smtClean="0">
                <a:latin typeface="Times New Roman" panose="02020603050405020304" pitchFamily="18" charset="0"/>
                <a:cs typeface="Times New Roman" panose="02020603050405020304" pitchFamily="18" charset="0"/>
              </a:rPr>
              <a:t>.</a:t>
            </a:r>
          </a:p>
          <a:p>
            <a:pPr marL="977900" lvl="4" indent="-619125" algn="just">
              <a:buClr>
                <a:schemeClr val="accent4">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520700" lvl="3" indent="-619125" algn="just">
              <a:buClr>
                <a:schemeClr val="accent4">
                  <a:lumMod val="50000"/>
                </a:schemeClr>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Common options available with mv include</a:t>
            </a:r>
            <a:r>
              <a:rPr lang="en-US" sz="2000" b="1" dirty="0" smtClean="0">
                <a:latin typeface="Times New Roman" panose="02020603050405020304" pitchFamily="18" charset="0"/>
                <a:cs typeface="Times New Roman" panose="02020603050405020304" pitchFamily="18" charset="0"/>
              </a:rPr>
              <a:t>:</a:t>
            </a:r>
          </a:p>
          <a:p>
            <a:pPr marL="520700" lvl="3" indent="-619125" algn="just">
              <a:buClr>
                <a:schemeClr val="accent4">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195388" lvl="3" indent="-401638" algn="just">
              <a:buClr>
                <a:schemeClr val="accent2">
                  <a:lumMod val="50000"/>
                </a:schemeClr>
              </a:buClr>
              <a:buSzPct val="80000"/>
              <a:buFont typeface="Times New Roman" panose="02020603050405020304" pitchFamily="18" charset="0"/>
              <a:buChar cha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 -- interactive. </a:t>
            </a:r>
            <a:r>
              <a:rPr lang="en-US" sz="2000" dirty="0">
                <a:latin typeface="Times New Roman" panose="02020603050405020304" pitchFamily="18" charset="0"/>
                <a:cs typeface="Times New Roman" panose="02020603050405020304" pitchFamily="18" charset="0"/>
              </a:rPr>
              <a:t>Will prompt you if the file </a:t>
            </a:r>
            <a:r>
              <a:rPr lang="en-US" sz="2000" dirty="0" smtClean="0">
                <a:latin typeface="Times New Roman" panose="02020603050405020304" pitchFamily="18" charset="0"/>
                <a:cs typeface="Times New Roman" panose="02020603050405020304" pitchFamily="18" charset="0"/>
              </a:rPr>
              <a:t>you have </a:t>
            </a:r>
            <a:r>
              <a:rPr lang="en-US" sz="2000" dirty="0">
                <a:latin typeface="Times New Roman" panose="02020603050405020304" pitchFamily="18" charset="0"/>
                <a:cs typeface="Times New Roman" panose="02020603050405020304" pitchFamily="18" charset="0"/>
              </a:rPr>
              <a:t>selected will overwrite an existing file in the destination directory. This is a good option, because like the -i option in </a:t>
            </a:r>
            <a:r>
              <a:rPr lang="en-US" sz="2000" dirty="0" err="1">
                <a:latin typeface="Times New Roman" panose="02020603050405020304" pitchFamily="18" charset="0"/>
                <a:cs typeface="Times New Roman" panose="02020603050405020304" pitchFamily="18" charset="0"/>
              </a:rPr>
              <a:t>cp</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you will </a:t>
            </a:r>
            <a:r>
              <a:rPr lang="en-US" sz="2000" dirty="0">
                <a:latin typeface="Times New Roman" panose="02020603050405020304" pitchFamily="18" charset="0"/>
                <a:cs typeface="Times New Roman" panose="02020603050405020304" pitchFamily="18" charset="0"/>
              </a:rPr>
              <a:t>be given the chance to make sure you want to replace an existing file</a:t>
            </a:r>
            <a:r>
              <a:rPr lang="en-US" sz="2000" dirty="0" smtClean="0">
                <a:latin typeface="Times New Roman" panose="02020603050405020304" pitchFamily="18" charset="0"/>
                <a:cs typeface="Times New Roman" panose="02020603050405020304" pitchFamily="18" charset="0"/>
              </a:rPr>
              <a:t>.</a:t>
            </a:r>
          </a:p>
          <a:p>
            <a:pPr marL="1195388" lvl="3" indent="-401638" algn="just">
              <a:buClr>
                <a:schemeClr val="accent2">
                  <a:lumMod val="50000"/>
                </a:schemeClr>
              </a:buClr>
              <a:buSzPct val="80000"/>
              <a:buFont typeface="Times New Roman" panose="02020603050405020304" pitchFamily="18" charset="0"/>
              <a:buChar char="►"/>
            </a:pPr>
            <a:endParaRPr lang="en-US" sz="2000" dirty="0">
              <a:latin typeface="Times New Roman" panose="02020603050405020304" pitchFamily="18" charset="0"/>
              <a:cs typeface="Times New Roman" panose="02020603050405020304" pitchFamily="18" charset="0"/>
            </a:endParaRPr>
          </a:p>
          <a:p>
            <a:pPr marL="1195388" lvl="3" indent="-401638" algn="just">
              <a:buClr>
                <a:schemeClr val="accent2">
                  <a:lumMod val="50000"/>
                </a:schemeClr>
              </a:buClr>
              <a:buSzPct val="80000"/>
              <a:buFont typeface="Times New Roman" panose="02020603050405020304" pitchFamily="18" charset="0"/>
              <a:buChar cha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f -- force. </a:t>
            </a:r>
            <a:r>
              <a:rPr lang="en-US" sz="2000" dirty="0">
                <a:latin typeface="Times New Roman" panose="02020603050405020304" pitchFamily="18" charset="0"/>
                <a:cs typeface="Times New Roman" panose="02020603050405020304" pitchFamily="18" charset="0"/>
              </a:rPr>
              <a:t>Overrides the interactive mode and moves without prompting. Unless you know what </a:t>
            </a:r>
            <a:r>
              <a:rPr lang="en-US" sz="2000" dirty="0" smtClean="0">
                <a:latin typeface="Times New Roman" panose="02020603050405020304" pitchFamily="18" charset="0"/>
                <a:cs typeface="Times New Roman" panose="02020603050405020304" pitchFamily="18" charset="0"/>
              </a:rPr>
              <a:t>you are </a:t>
            </a:r>
            <a:r>
              <a:rPr lang="en-US" sz="2000" dirty="0">
                <a:latin typeface="Times New Roman" panose="02020603050405020304" pitchFamily="18" charset="0"/>
                <a:cs typeface="Times New Roman" panose="02020603050405020304" pitchFamily="18" charset="0"/>
              </a:rPr>
              <a:t>doing, this option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play nice; be very careful about using it until you become more comfortable with your system</a:t>
            </a:r>
            <a:r>
              <a:rPr lang="en-US" sz="2000" dirty="0" smtClean="0">
                <a:latin typeface="Times New Roman" panose="02020603050405020304" pitchFamily="18" charset="0"/>
                <a:cs typeface="Times New Roman" panose="02020603050405020304" pitchFamily="18" charset="0"/>
              </a:rPr>
              <a:t>.</a:t>
            </a:r>
          </a:p>
          <a:p>
            <a:pPr marL="1195388" lvl="3" indent="-401638" algn="just">
              <a:buClr>
                <a:schemeClr val="accent2">
                  <a:lumMod val="50000"/>
                </a:schemeClr>
              </a:buClr>
              <a:buSzPct val="80000"/>
              <a:buFont typeface="Times New Roman" panose="02020603050405020304" pitchFamily="18" charset="0"/>
              <a:buChar char="►"/>
            </a:pPr>
            <a:endParaRPr lang="en-US" sz="2000" dirty="0" smtClean="0">
              <a:latin typeface="Times New Roman" panose="02020603050405020304" pitchFamily="18" charset="0"/>
              <a:cs typeface="Times New Roman" panose="02020603050405020304" pitchFamily="18" charset="0"/>
            </a:endParaRPr>
          </a:p>
          <a:p>
            <a:pPr marL="1195388" lvl="3" indent="-401638" algn="just">
              <a:buClr>
                <a:schemeClr val="accent2">
                  <a:lumMod val="50000"/>
                </a:schemeClr>
              </a:buClr>
              <a:buSzPct val="80000"/>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v -- verbose. </a:t>
            </a:r>
            <a:r>
              <a:rPr lang="en-US" sz="2000" dirty="0">
                <a:latin typeface="Times New Roman" panose="02020603050405020304" pitchFamily="18" charset="0"/>
                <a:cs typeface="Times New Roman" panose="02020603050405020304" pitchFamily="18" charset="0"/>
              </a:rPr>
              <a:t>Shows a list of the files being moved.</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Moving </a:t>
            </a:r>
            <a:r>
              <a:rPr lang="en-IN" sz="2400" b="1" spc="-20" dirty="0">
                <a:latin typeface="Helvetica" panose="020B0604020202020204" pitchFamily="2" charset="0"/>
                <a:cs typeface="Arial" panose="020B0604020202020204" pitchFamily="34" charset="0"/>
              </a:rPr>
              <a:t>Files</a:t>
            </a:r>
          </a:p>
        </p:txBody>
      </p:sp>
    </p:spTree>
    <p:extLst>
      <p:ext uri="{BB962C8B-B14F-4D97-AF65-F5344CB8AC3E}">
        <p14:creationId xmlns:p14="http://schemas.microsoft.com/office/powerpoint/2010/main" val="204340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761876807"/>
              </p:ext>
            </p:extLst>
          </p:nvPr>
        </p:nvGraphicFramePr>
        <p:xfrm>
          <a:off x="1608913" y="2363374"/>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179682410"/>
              </p:ext>
            </p:extLst>
          </p:nvPr>
        </p:nvGraphicFramePr>
        <p:xfrm>
          <a:off x="776079" y="2363374"/>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7" name="Subtitle 4"/>
          <p:cNvSpPr txBox="1">
            <a:spLocks/>
          </p:cNvSpPr>
          <p:nvPr/>
        </p:nvSpPr>
        <p:spPr>
          <a:xfrm>
            <a:off x="1786695" y="2137787"/>
            <a:ext cx="8253043"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IN" sz="1800" dirty="0" smtClean="0">
                <a:latin typeface="Cambria" panose="02040503050406030204" pitchFamily="18" charset="0"/>
              </a:rPr>
              <a:t> </a:t>
            </a:r>
          </a:p>
          <a:p>
            <a:endParaRPr lang="en-IN" dirty="0"/>
          </a:p>
        </p:txBody>
      </p:sp>
      <p:sp>
        <p:nvSpPr>
          <p:cNvPr id="12" name="Rectangle 11"/>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sp>
        <p:nvSpPr>
          <p:cNvPr id="13" name="Rectangle 12"/>
          <p:cNvSpPr/>
          <p:nvPr/>
        </p:nvSpPr>
        <p:spPr>
          <a:xfrm>
            <a:off x="26316" y="1235943"/>
            <a:ext cx="9345234"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Objectives</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3535" y="1709735"/>
            <a:ext cx="11141605" cy="707886"/>
          </a:xfrm>
          <a:prstGeom prst="rect">
            <a:avLst/>
          </a:prstGeom>
        </p:spPr>
        <p:txBody>
          <a:bodyPr wrap="square">
            <a:spAutoFit/>
          </a:bodyPr>
          <a:lstStyle/>
          <a:p>
            <a:r>
              <a:rPr lang="en-US" sz="2000" dirty="0" smtClean="0">
                <a:solidFill>
                  <a:srgbClr val="000000"/>
                </a:solidFill>
                <a:latin typeface="Times New Roman" panose="02020603050405020304" pitchFamily="18" charset="0"/>
                <a:cs typeface="Times New Roman" panose="02020603050405020304" pitchFamily="18" charset="0"/>
              </a:rPr>
              <a:t>The Objectives of this module are:</a:t>
            </a:r>
          </a:p>
          <a:p>
            <a:endParaRPr lang="en-US" sz="20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746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sp>
        <p:nvSpPr>
          <p:cNvPr id="5" name="Rectangle 4"/>
          <p:cNvSpPr/>
          <p:nvPr/>
        </p:nvSpPr>
        <p:spPr>
          <a:xfrm>
            <a:off x="496730" y="1146420"/>
            <a:ext cx="11094255" cy="2457981"/>
          </a:xfrm>
          <a:prstGeom prst="rect">
            <a:avLst/>
          </a:prstGeom>
        </p:spPr>
        <p:txBody>
          <a:bodyPr wrap="square">
            <a:spAutoFit/>
          </a:bodyPr>
          <a:lstStyle/>
          <a:p>
            <a:pPr marL="520700" lvl="3" indent="-619125" algn="just">
              <a:lnSpc>
                <a:spcPct val="150000"/>
              </a:lnSpc>
              <a:buClr>
                <a:schemeClr val="accent4">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If you want to move a file out of your home directory and into another directory, you would </a:t>
            </a:r>
            <a:r>
              <a:rPr lang="en-US" sz="2100" dirty="0" smtClean="0">
                <a:latin typeface="Times New Roman" panose="02020603050405020304" pitchFamily="18" charset="0"/>
                <a:cs typeface="Times New Roman" panose="02020603050405020304" pitchFamily="18" charset="0"/>
              </a:rPr>
              <a:t>type:</a:t>
            </a:r>
          </a:p>
          <a:p>
            <a:pPr marL="0" lvl="3" indent="-98425" algn="just">
              <a:lnSpc>
                <a:spcPct val="150000"/>
              </a:lnSpc>
              <a:buClr>
                <a:schemeClr val="accent4">
                  <a:lumMod val="50000"/>
                </a:schemeClr>
              </a:buClr>
            </a:pPr>
            <a:r>
              <a:rPr lang="en-US" sz="2100" b="1" dirty="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	mv </a:t>
            </a:r>
            <a:r>
              <a:rPr lang="en-US" sz="2100" b="1" dirty="0">
                <a:latin typeface="Times New Roman" panose="02020603050405020304" pitchFamily="18" charset="0"/>
                <a:cs typeface="Times New Roman" panose="02020603050405020304" pitchFamily="18" charset="0"/>
              </a:rPr>
              <a:t>sneakers.txt </a:t>
            </a:r>
            <a:r>
              <a:rPr lang="en-US" sz="2100" b="1" dirty="0" err="1">
                <a:latin typeface="Times New Roman" panose="02020603050405020304" pitchFamily="18" charset="0"/>
                <a:cs typeface="Times New Roman" panose="02020603050405020304" pitchFamily="18" charset="0"/>
              </a:rPr>
              <a:t>tigger</a:t>
            </a:r>
            <a:endParaRPr lang="en-US" sz="2100" b="1" dirty="0">
              <a:latin typeface="Times New Roman" panose="02020603050405020304" pitchFamily="18" charset="0"/>
              <a:cs typeface="Times New Roman" panose="02020603050405020304" pitchFamily="18" charset="0"/>
            </a:endParaRPr>
          </a:p>
          <a:p>
            <a:pPr marL="0" lvl="3" indent="-98425" algn="just">
              <a:lnSpc>
                <a:spcPct val="150000"/>
              </a:lnSpc>
              <a:buClr>
                <a:schemeClr val="accent4">
                  <a:lumMod val="50000"/>
                </a:schemeClr>
              </a:buClr>
            </a:pP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or</a:t>
            </a:r>
          </a:p>
          <a:p>
            <a:pPr marL="1828800" lvl="7" indent="-98425" algn="just">
              <a:lnSpc>
                <a:spcPct val="150000"/>
              </a:lnSpc>
              <a:buClr>
                <a:schemeClr val="accent4">
                  <a:lumMod val="50000"/>
                </a:schemeClr>
              </a:buClr>
            </a:pPr>
            <a:r>
              <a:rPr lang="en-US" sz="2100" b="1" dirty="0" smtClean="0">
                <a:latin typeface="Times New Roman" panose="02020603050405020304" pitchFamily="18" charset="0"/>
                <a:cs typeface="Times New Roman" panose="02020603050405020304" pitchFamily="18" charset="0"/>
              </a:rPr>
              <a:t>	mv </a:t>
            </a:r>
            <a:r>
              <a:rPr lang="en-US" sz="2100" b="1" dirty="0">
                <a:latin typeface="Times New Roman" panose="02020603050405020304" pitchFamily="18" charset="0"/>
                <a:cs typeface="Times New Roman" panose="02020603050405020304" pitchFamily="18" charset="0"/>
              </a:rPr>
              <a:t>sneakers.txt /home/</a:t>
            </a:r>
            <a:r>
              <a:rPr lang="en-US" sz="2100" b="1" dirty="0" err="1">
                <a:latin typeface="Times New Roman" panose="02020603050405020304" pitchFamily="18" charset="0"/>
                <a:cs typeface="Times New Roman" panose="02020603050405020304" pitchFamily="18" charset="0"/>
              </a:rPr>
              <a:t>newuser</a:t>
            </a:r>
            <a:r>
              <a:rPr lang="en-US" sz="2100" b="1" dirty="0">
                <a:latin typeface="Times New Roman" panose="02020603050405020304" pitchFamily="18" charset="0"/>
                <a:cs typeface="Times New Roman" panose="02020603050405020304" pitchFamily="18" charset="0"/>
              </a:rPr>
              <a:t> /home/</a:t>
            </a:r>
            <a:r>
              <a:rPr lang="en-US" sz="2100" b="1" dirty="0" err="1">
                <a:latin typeface="Times New Roman" panose="02020603050405020304" pitchFamily="18" charset="0"/>
                <a:cs typeface="Times New Roman" panose="02020603050405020304" pitchFamily="18" charset="0"/>
              </a:rPr>
              <a:t>newuser</a:t>
            </a: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tigger</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using </a:t>
            </a:r>
            <a:r>
              <a:rPr lang="en-US" sz="2100" dirty="0">
                <a:latin typeface="Times New Roman" panose="02020603050405020304" pitchFamily="18" charset="0"/>
                <a:cs typeface="Times New Roman" panose="02020603050405020304" pitchFamily="18" charset="0"/>
              </a:rPr>
              <a:t>absolute pathnames.</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Moving Files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61458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6" name="Rectangle 5"/>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sp>
        <p:nvSpPr>
          <p:cNvPr id="8" name="Rectangle 7"/>
          <p:cNvSpPr/>
          <p:nvPr/>
        </p:nvSpPr>
        <p:spPr>
          <a:xfrm>
            <a:off x="20261" y="1231768"/>
            <a:ext cx="7851116" cy="861774"/>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Outcome</a:t>
            </a:r>
          </a:p>
          <a:p>
            <a:pPr marL="720000" lvl="6">
              <a:lnSpc>
                <a:spcPct val="110000"/>
              </a:lnSpc>
            </a:pPr>
            <a:endParaRPr lang="en-IN" sz="2400" dirty="0">
              <a:solidFill>
                <a:schemeClr val="accent2"/>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07747" y="1609771"/>
            <a:ext cx="11335925" cy="553998"/>
          </a:xfrm>
          <a:prstGeom prst="rect">
            <a:avLst/>
          </a:prstGeom>
        </p:spPr>
        <p:txBody>
          <a:bodyPr wrap="square">
            <a:spAutoFit/>
          </a:bodyPr>
          <a:lstStyle/>
          <a:p>
            <a:pPr marL="171450" lvl="1">
              <a:lnSpc>
                <a:spcPct val="150000"/>
              </a:lnSpc>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end of this module, you are expected </a:t>
            </a:r>
            <a:r>
              <a:rPr lang="en-US" sz="2000" dirty="0" smtClean="0">
                <a:latin typeface="Times New Roman" panose="02020603050405020304" pitchFamily="18" charset="0"/>
                <a:cs typeface="Times New Roman" panose="02020603050405020304" pitchFamily="18" charset="0"/>
              </a:rPr>
              <a:t>to learn:</a:t>
            </a:r>
          </a:p>
        </p:txBody>
      </p:sp>
      <p:graphicFrame>
        <p:nvGraphicFramePr>
          <p:cNvPr id="12" name="Diagram 11"/>
          <p:cNvGraphicFramePr/>
          <p:nvPr>
            <p:extLst>
              <p:ext uri="{D42A27DB-BD31-4B8C-83A1-F6EECF244321}">
                <p14:modId xmlns:p14="http://schemas.microsoft.com/office/powerpoint/2010/main" val="3633628547"/>
              </p:ext>
            </p:extLst>
          </p:nvPr>
        </p:nvGraphicFramePr>
        <p:xfrm>
          <a:off x="1543721" y="2389517"/>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041491629"/>
              </p:ext>
            </p:extLst>
          </p:nvPr>
        </p:nvGraphicFramePr>
        <p:xfrm>
          <a:off x="684362" y="2389518"/>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81719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7" name="Rectangle 6"/>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551204604"/>
              </p:ext>
            </p:extLst>
          </p:nvPr>
        </p:nvGraphicFramePr>
        <p:xfrm>
          <a:off x="3294981" y="1182137"/>
          <a:ext cx="61066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9324" y="1235925"/>
            <a:ext cx="10877730"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Content</a:t>
            </a:r>
          </a:p>
        </p:txBody>
      </p:sp>
    </p:spTree>
    <p:extLst>
      <p:ext uri="{BB962C8B-B14F-4D97-AF65-F5344CB8AC3E}">
        <p14:creationId xmlns:p14="http://schemas.microsoft.com/office/powerpoint/2010/main" val="50096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488387" y="1276070"/>
            <a:ext cx="11046327" cy="1631216"/>
          </a:xfrm>
          <a:prstGeom prst="rect">
            <a:avLst/>
          </a:prstGeom>
        </p:spPr>
        <p:txBody>
          <a:bodyPr wrap="square">
            <a:spAutoFit/>
          </a:bodyPr>
          <a:lstStyle/>
          <a:p>
            <a:pPr marL="0" lvl="3" indent="-97200" algn="just"/>
            <a:r>
              <a:rPr lang="en-US" sz="2000" b="1" dirty="0">
                <a:solidFill>
                  <a:schemeClr val="accent2"/>
                </a:solidFill>
                <a:latin typeface="Times New Roman" panose="02020603050405020304" pitchFamily="18" charset="0"/>
                <a:cs typeface="Times New Roman" panose="02020603050405020304" pitchFamily="18" charset="0"/>
              </a:rPr>
              <a:t>Directory</a:t>
            </a:r>
            <a:r>
              <a:rPr lang="en-US" sz="2000" dirty="0">
                <a:solidFill>
                  <a:schemeClr val="accent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directory is a binary file used to track and locate other files and directories. The binary format is used so that directory containing large numbers of filenames can be </a:t>
            </a:r>
            <a:r>
              <a:rPr lang="en-US" sz="2000" dirty="0" smtClean="0">
                <a:latin typeface="Times New Roman" panose="02020603050405020304" pitchFamily="18" charset="0"/>
                <a:cs typeface="Times New Roman" panose="02020603050405020304" pitchFamily="18" charset="0"/>
              </a:rPr>
              <a:t>searched </a:t>
            </a:r>
            <a:r>
              <a:rPr lang="en-US" sz="2000" dirty="0">
                <a:latin typeface="Times New Roman" panose="02020603050405020304" pitchFamily="18" charset="0"/>
                <a:cs typeface="Times New Roman" panose="02020603050405020304" pitchFamily="18" charset="0"/>
              </a:rPr>
              <a:t>quickly.</a:t>
            </a:r>
          </a:p>
          <a:p>
            <a:pPr marL="0" lvl="3" indent="-97200"/>
            <a:endParaRPr lang="en-US" sz="2000" dirty="0">
              <a:latin typeface="Times New Roman" panose="02020603050405020304" pitchFamily="18" charset="0"/>
              <a:cs typeface="Times New Roman" panose="02020603050405020304" pitchFamily="18" charset="0"/>
            </a:endParaRPr>
          </a:p>
          <a:p>
            <a:pPr marL="0" lvl="3" indent="-97200" algn="just"/>
            <a:r>
              <a:rPr lang="en-US" sz="2000" b="1" dirty="0">
                <a:solidFill>
                  <a:schemeClr val="accent2"/>
                </a:solidFill>
                <a:latin typeface="Times New Roman" panose="02020603050405020304" pitchFamily="18" charset="0"/>
                <a:cs typeface="Times New Roman" panose="02020603050405020304" pitchFamily="18" charset="0"/>
              </a:rPr>
              <a:t>Files</a:t>
            </a:r>
            <a:r>
              <a:rPr lang="en-US" sz="2000" dirty="0">
                <a:solidFill>
                  <a:schemeClr val="accent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everything is a File. So we need to </a:t>
            </a:r>
            <a:r>
              <a:rPr lang="en-US" sz="2000" dirty="0" smtClean="0">
                <a:latin typeface="Times New Roman" panose="02020603050405020304" pitchFamily="18" charset="0"/>
                <a:cs typeface="Times New Roman" panose="02020603050405020304" pitchFamily="18" charset="0"/>
              </a:rPr>
              <a:t>categorise </a:t>
            </a:r>
            <a:r>
              <a:rPr lang="en-US" sz="2000" dirty="0">
                <a:latin typeface="Times New Roman" panose="02020603050405020304" pitchFamily="18" charset="0"/>
                <a:cs typeface="Times New Roman" panose="02020603050405020304" pitchFamily="18" charset="0"/>
              </a:rPr>
              <a:t>among different files. The following different types of files exist in </a:t>
            </a:r>
            <a:r>
              <a:rPr lang="en-US" sz="2000" dirty="0" smtClean="0">
                <a:latin typeface="Times New Roman" panose="02020603050405020304" pitchFamily="18" charset="0"/>
                <a:cs typeface="Times New Roman" panose="02020603050405020304" pitchFamily="18" charset="0"/>
              </a:rPr>
              <a:t>Linux are: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488387"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Directories </a:t>
            </a:r>
            <a:r>
              <a:rPr lang="en-IN" sz="2400" b="1" spc="-20" dirty="0" smtClean="0">
                <a:latin typeface="Helvetica" panose="020B0604020202020204" pitchFamily="2" charset="0"/>
                <a:cs typeface="Arial" panose="020B0604020202020204" pitchFamily="34" charset="0"/>
              </a:rPr>
              <a:t>and </a:t>
            </a:r>
            <a:r>
              <a:rPr lang="en-IN" sz="2400" b="1" spc="-20" dirty="0">
                <a:latin typeface="Helvetica" panose="020B0604020202020204" pitchFamily="2" charset="0"/>
                <a:cs typeface="Arial" panose="020B0604020202020204" pitchFamily="34" charset="0"/>
              </a:rPr>
              <a:t>Files</a:t>
            </a:r>
          </a:p>
        </p:txBody>
      </p:sp>
      <p:graphicFrame>
        <p:nvGraphicFramePr>
          <p:cNvPr id="9" name="Table 8"/>
          <p:cNvGraphicFramePr>
            <a:graphicFrameLocks noGrp="1"/>
          </p:cNvGraphicFramePr>
          <p:nvPr>
            <p:extLst>
              <p:ext uri="{D42A27DB-BD31-4B8C-83A1-F6EECF244321}">
                <p14:modId xmlns:p14="http://schemas.microsoft.com/office/powerpoint/2010/main" val="3015559644"/>
              </p:ext>
            </p:extLst>
          </p:nvPr>
        </p:nvGraphicFramePr>
        <p:xfrm>
          <a:off x="686020" y="3198648"/>
          <a:ext cx="10744199" cy="3007997"/>
        </p:xfrm>
        <a:graphic>
          <a:graphicData uri="http://schemas.openxmlformats.org/drawingml/2006/table">
            <a:tbl>
              <a:tblPr/>
              <a:tblGrid>
                <a:gridCol w="1771182">
                  <a:extLst>
                    <a:ext uri="{9D8B030D-6E8A-4147-A177-3AD203B41FA5}">
                      <a16:colId xmlns:a16="http://schemas.microsoft.com/office/drawing/2014/main" xmlns="" val="20000"/>
                    </a:ext>
                  </a:extLst>
                </a:gridCol>
                <a:gridCol w="1929943">
                  <a:extLst>
                    <a:ext uri="{9D8B030D-6E8A-4147-A177-3AD203B41FA5}">
                      <a16:colId xmlns:a16="http://schemas.microsoft.com/office/drawing/2014/main" xmlns="" val="20001"/>
                    </a:ext>
                  </a:extLst>
                </a:gridCol>
                <a:gridCol w="7043074">
                  <a:extLst>
                    <a:ext uri="{9D8B030D-6E8A-4147-A177-3AD203B41FA5}">
                      <a16:colId xmlns:a16="http://schemas.microsoft.com/office/drawing/2014/main" xmlns="" val="20002"/>
                    </a:ext>
                  </a:extLst>
                </a:gridCol>
              </a:tblGrid>
              <a:tr h="0">
                <a:tc>
                  <a:txBody>
                    <a:bodyPr/>
                    <a:lstStyle/>
                    <a:p>
                      <a:pPr marL="171450" marR="0" indent="0">
                        <a:spcBef>
                          <a:spcPts val="0"/>
                        </a:spcBef>
                        <a:spcAft>
                          <a:spcPts val="300"/>
                        </a:spcAft>
                      </a:pPr>
                      <a:r>
                        <a:rPr lang="en-IN" sz="2000" b="1" dirty="0">
                          <a:solidFill>
                            <a:schemeClr val="bg1"/>
                          </a:solidFill>
                          <a:effectLst/>
                          <a:latin typeface="Times New Roman" panose="02020603050405020304" pitchFamily="18" charset="0"/>
                          <a:ea typeface="WenQuanYi Zen Hei Sharp"/>
                          <a:cs typeface="Times New Roman" panose="02020603050405020304" pitchFamily="18" charset="0"/>
                        </a:rPr>
                        <a:t>File Types</a:t>
                      </a:r>
                      <a:endParaRPr lang="en-US" sz="2000" dirty="0">
                        <a:solidFill>
                          <a:schemeClr val="bg1"/>
                        </a:solidFill>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450"/>
                        </a:spcBef>
                        <a:spcAft>
                          <a:spcPts val="300"/>
                        </a:spcAft>
                      </a:pPr>
                      <a:r>
                        <a:rPr lang="en-IN" sz="2000" b="1" dirty="0">
                          <a:solidFill>
                            <a:schemeClr val="bg1"/>
                          </a:solidFill>
                          <a:effectLst/>
                          <a:latin typeface="Times New Roman" panose="02020603050405020304" pitchFamily="18" charset="0"/>
                          <a:ea typeface="WenQuanYi Zen Hei Sharp"/>
                          <a:cs typeface="Times New Roman" panose="02020603050405020304" pitchFamily="18" charset="0"/>
                        </a:rPr>
                        <a:t>Representation</a:t>
                      </a:r>
                      <a:endParaRPr lang="en-US" sz="2000" dirty="0">
                        <a:solidFill>
                          <a:schemeClr val="bg1"/>
                        </a:solidFill>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450"/>
                        </a:spcBef>
                        <a:spcAft>
                          <a:spcPts val="300"/>
                        </a:spcAft>
                      </a:pPr>
                      <a:r>
                        <a:rPr lang="en-IN" sz="2000" b="1" dirty="0">
                          <a:solidFill>
                            <a:schemeClr val="bg1"/>
                          </a:solidFill>
                          <a:effectLst/>
                          <a:latin typeface="Times New Roman" panose="02020603050405020304" pitchFamily="18" charset="0"/>
                          <a:ea typeface="WenQuanYi Zen Hei Sharp"/>
                          <a:cs typeface="Times New Roman" panose="02020603050405020304" pitchFamily="18" charset="0"/>
                        </a:rPr>
                        <a:t>Description</a:t>
                      </a:r>
                      <a:endParaRPr lang="en-US" sz="2000" dirty="0">
                        <a:solidFill>
                          <a:schemeClr val="bg1"/>
                        </a:solidFill>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356237">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Regular file</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Normal files such as text, data, or executable files</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Directory</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d</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Files that are lists of other files</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Link</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l</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A shortcut that points to the location of the actual file</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L="0" marR="0" indent="171450" algn="l">
                        <a:spcBef>
                          <a:spcPts val="0"/>
                        </a:spcBef>
                        <a:spcAft>
                          <a:spcPts val="300"/>
                        </a:spcAft>
                      </a:pPr>
                      <a:r>
                        <a:rPr lang="en-IN" sz="2000" dirty="0" smtClean="0">
                          <a:effectLst/>
                          <a:latin typeface="Times New Roman" panose="02020603050405020304" pitchFamily="18" charset="0"/>
                          <a:ea typeface="WenQuanYi Zen Hei Sharp"/>
                          <a:cs typeface="Times New Roman" panose="02020603050405020304" pitchFamily="18" charset="0"/>
                        </a:rPr>
                        <a:t> Special </a:t>
                      </a:r>
                      <a:r>
                        <a:rPr lang="en-IN" sz="2000" dirty="0">
                          <a:effectLst/>
                          <a:latin typeface="Times New Roman" panose="02020603050405020304" pitchFamily="18" charset="0"/>
                          <a:ea typeface="WenQuanYi Zen Hei Sharp"/>
                          <a:cs typeface="Times New Roman" panose="02020603050405020304" pitchFamily="18" charset="0"/>
                        </a:rPr>
                        <a:t>file</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c</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Mechanism used for input and output, such as files in /dev</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Socket</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s</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A special file that provides inter-process networking protected by the file system’s access control</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Pipe</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p</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A special file that allows processes to communicate with each other without using network socket semantics</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7782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480443" y="1083728"/>
            <a:ext cx="11383952" cy="707886"/>
          </a:xfrm>
          <a:prstGeom prst="rect">
            <a:avLst/>
          </a:prstGeom>
        </p:spPr>
        <p:txBody>
          <a:bodyPr wrap="square">
            <a:spAutoFit/>
          </a:bodyPr>
          <a:lstStyle/>
          <a:p>
            <a:pPr marL="245700" lvl="3" indent="-342900" algn="just">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display the type of file we use the command : </a:t>
            </a:r>
            <a:r>
              <a:rPr lang="en-US" sz="2000" b="1" dirty="0">
                <a:latin typeface="Times New Roman" panose="02020603050405020304" pitchFamily="18" charset="0"/>
                <a:cs typeface="Times New Roman" panose="02020603050405020304" pitchFamily="18" charset="0"/>
              </a:rPr>
              <a:t>“ ls -l “. </a:t>
            </a:r>
            <a:endParaRPr lang="en-US" sz="2000" b="1" dirty="0" smtClean="0">
              <a:latin typeface="Times New Roman" panose="02020603050405020304" pitchFamily="18" charset="0"/>
              <a:cs typeface="Times New Roman" panose="02020603050405020304" pitchFamily="18" charset="0"/>
            </a:endParaRPr>
          </a:p>
          <a:p>
            <a:pPr marL="245700" lvl="3" indent="-342900" algn="just">
              <a:buClr>
                <a:schemeClr val="accent5">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 screen shot displays the output of the command.</a:t>
            </a:r>
          </a:p>
        </p:txBody>
      </p:sp>
      <p:pic>
        <p:nvPicPr>
          <p:cNvPr id="6" name="Image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2981" t="12229" r="22909" b="22076"/>
          <a:stretch>
            <a:fillRect/>
          </a:stretch>
        </p:blipFill>
        <p:spPr bwMode="auto">
          <a:xfrm>
            <a:off x="2011678" y="1794256"/>
            <a:ext cx="8208108" cy="4885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88387"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Directories </a:t>
            </a:r>
            <a:r>
              <a:rPr lang="en-IN" sz="2400" b="1" spc="-20" dirty="0" smtClean="0">
                <a:latin typeface="Helvetica" panose="020B0604020202020204" pitchFamily="2" charset="0"/>
                <a:cs typeface="Arial" panose="020B0604020202020204" pitchFamily="34" charset="0"/>
              </a:rPr>
              <a:t>and </a:t>
            </a:r>
            <a:r>
              <a:rPr lang="en-IN" sz="2400" b="1" spc="-20" dirty="0">
                <a:latin typeface="Helvetica" panose="020B0604020202020204" pitchFamily="2" charset="0"/>
                <a:cs typeface="Arial" panose="020B0604020202020204" pitchFamily="34" charset="0"/>
              </a:rPr>
              <a:t>Files</a:t>
            </a:r>
          </a:p>
        </p:txBody>
      </p:sp>
    </p:spTree>
    <p:extLst>
      <p:ext uri="{BB962C8B-B14F-4D97-AF65-F5344CB8AC3E}">
        <p14:creationId xmlns:p14="http://schemas.microsoft.com/office/powerpoint/2010/main" val="303677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5" name="Rectangle 4"/>
          <p:cNvSpPr/>
          <p:nvPr/>
        </p:nvSpPr>
        <p:spPr>
          <a:xfrm>
            <a:off x="494511" y="1268336"/>
            <a:ext cx="11223877" cy="4939814"/>
          </a:xfrm>
          <a:prstGeom prst="rect">
            <a:avLst/>
          </a:prstGeom>
        </p:spPr>
        <p:txBody>
          <a:bodyPr wrap="square">
            <a:spAutoFit/>
          </a:bodyPr>
          <a:lstStyle/>
          <a:p>
            <a:pPr marL="0" lvl="3" indent="-97200" algn="just"/>
            <a:r>
              <a:rPr lang="en-US" sz="2100" dirty="0">
                <a:latin typeface="Times New Roman" panose="02020603050405020304" pitchFamily="18" charset="0"/>
                <a:cs typeface="Times New Roman" panose="02020603050405020304" pitchFamily="18" charset="0"/>
              </a:rPr>
              <a:t>In </a:t>
            </a:r>
            <a:r>
              <a:rPr lang="en-US" sz="2100" dirty="0" smtClean="0">
                <a:latin typeface="Times New Roman" panose="02020603050405020304" pitchFamily="18" charset="0"/>
                <a:cs typeface="Times New Roman" panose="02020603050405020304" pitchFamily="18" charset="0"/>
              </a:rPr>
              <a:t>Linux </a:t>
            </a:r>
            <a:r>
              <a:rPr lang="en-US" sz="2100" dirty="0">
                <a:latin typeface="Times New Roman" panose="02020603050405020304" pitchFamily="18" charset="0"/>
                <a:cs typeface="Times New Roman" panose="02020603050405020304" pitchFamily="18" charset="0"/>
              </a:rPr>
              <a:t>we have root file system which is the directory that generally </a:t>
            </a:r>
            <a:r>
              <a:rPr lang="en-US" sz="2100" dirty="0" smtClean="0">
                <a:latin typeface="Times New Roman" panose="02020603050405020304" pitchFamily="18" charset="0"/>
                <a:cs typeface="Times New Roman" panose="02020603050405020304" pitchFamily="18" charset="0"/>
              </a:rPr>
              <a:t>does not </a:t>
            </a:r>
            <a:r>
              <a:rPr lang="en-US" sz="2100" dirty="0">
                <a:latin typeface="Times New Roman" panose="02020603050405020304" pitchFamily="18" charset="0"/>
                <a:cs typeface="Times New Roman" panose="02020603050405020304" pitchFamily="18" charset="0"/>
              </a:rPr>
              <a:t>contain any files, except perhaps on older systems where the standard boot image for the system, usually called /</a:t>
            </a:r>
            <a:r>
              <a:rPr lang="en-US" sz="2100" b="1" dirty="0" err="1">
                <a:latin typeface="Times New Roman" panose="02020603050405020304" pitchFamily="18" charset="0"/>
                <a:cs typeface="Times New Roman" panose="02020603050405020304" pitchFamily="18" charset="0"/>
              </a:rPr>
              <a:t>vmlinuz</a:t>
            </a:r>
            <a:r>
              <a:rPr lang="en-US" sz="2100" dirty="0">
                <a:latin typeface="Times New Roman" panose="02020603050405020304" pitchFamily="18" charset="0"/>
                <a:cs typeface="Times New Roman" panose="02020603050405020304" pitchFamily="18" charset="0"/>
              </a:rPr>
              <a:t> was kept there.</a:t>
            </a:r>
          </a:p>
          <a:p>
            <a:pPr marL="245700" lvl="3" indent="-342900" algn="just">
              <a:buFont typeface="Wingdings" panose="05000000000000000000" pitchFamily="2" charset="2"/>
              <a:buChar char="§"/>
            </a:pPr>
            <a:endParaRPr lang="en-US" sz="2100" i="1"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 / – Root</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Every </a:t>
            </a:r>
            <a:r>
              <a:rPr lang="en-US" sz="2100" dirty="0">
                <a:latin typeface="Times New Roman" panose="02020603050405020304" pitchFamily="18" charset="0"/>
                <a:cs typeface="Times New Roman" panose="02020603050405020304" pitchFamily="18" charset="0"/>
              </a:rPr>
              <a:t>single file and directory starts from the root directory.</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Only </a:t>
            </a:r>
            <a:r>
              <a:rPr lang="en-US" sz="2100" dirty="0">
                <a:latin typeface="Times New Roman" panose="02020603050405020304" pitchFamily="18" charset="0"/>
                <a:cs typeface="Times New Roman" panose="02020603050405020304" pitchFamily="18" charset="0"/>
              </a:rPr>
              <a:t>root user has write privilege under this directory.</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Please </a:t>
            </a:r>
            <a:r>
              <a:rPr lang="en-US" sz="2100" dirty="0">
                <a:latin typeface="Times New Roman" panose="02020603050405020304" pitchFamily="18" charset="0"/>
                <a:cs typeface="Times New Roman" panose="02020603050405020304" pitchFamily="18" charset="0"/>
              </a:rPr>
              <a:t>note that /root is root user’s home directory, which is not same as </a:t>
            </a:r>
            <a:r>
              <a:rPr lang="en-US" sz="2100" dirty="0" smtClean="0">
                <a:latin typeface="Times New Roman" panose="02020603050405020304" pitchFamily="18" charset="0"/>
                <a:cs typeface="Times New Roman" panose="02020603050405020304" pitchFamily="18" charset="0"/>
              </a:rPr>
              <a:t>/.</a:t>
            </a:r>
          </a:p>
          <a:p>
            <a:pPr marL="1147763" lvl="3" indent="-354013"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2. /bin – User Binaries</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binary executables.</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Common Linux </a:t>
            </a:r>
            <a:r>
              <a:rPr lang="en-US" sz="2100" dirty="0">
                <a:latin typeface="Times New Roman" panose="02020603050405020304" pitchFamily="18" charset="0"/>
                <a:cs typeface="Times New Roman" panose="02020603050405020304" pitchFamily="18" charset="0"/>
              </a:rPr>
              <a:t>commands you need to use in single-user modes are located under this directory.</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Commands </a:t>
            </a:r>
            <a:r>
              <a:rPr lang="en-US" sz="2100" dirty="0">
                <a:latin typeface="Times New Roman" panose="02020603050405020304" pitchFamily="18" charset="0"/>
                <a:cs typeface="Times New Roman" panose="02020603050405020304" pitchFamily="18" charset="0"/>
              </a:rPr>
              <a:t>used by all the users of the system are located here.</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ps</a:t>
            </a:r>
            <a:r>
              <a:rPr lang="en-US" sz="2100" dirty="0">
                <a:latin typeface="Times New Roman" panose="02020603050405020304" pitchFamily="18" charset="0"/>
                <a:cs typeface="Times New Roman" panose="02020603050405020304" pitchFamily="18" charset="0"/>
              </a:rPr>
              <a:t>, ls, ping, grep, cp.</a:t>
            </a:r>
          </a:p>
        </p:txBody>
      </p:sp>
      <p:sp>
        <p:nvSpPr>
          <p:cNvPr id="8" name="Rectangle 7"/>
          <p:cNvSpPr/>
          <p:nvPr/>
        </p:nvSpPr>
        <p:spPr>
          <a:xfrm>
            <a:off x="494511" y="389815"/>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Directory </a:t>
            </a:r>
            <a:r>
              <a:rPr lang="en-IN" sz="2400" b="1" spc="-20" dirty="0" smtClean="0">
                <a:latin typeface="Helvetica" panose="020B0604020202020204" pitchFamily="2" charset="0"/>
                <a:cs typeface="Arial" panose="020B0604020202020204" pitchFamily="34" charset="0"/>
              </a:rPr>
              <a:t>Structure</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540083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494510" y="1268336"/>
            <a:ext cx="11266081" cy="4939814"/>
          </a:xfrm>
          <a:prstGeom prst="rect">
            <a:avLst/>
          </a:prstGeom>
        </p:spPr>
        <p:txBody>
          <a:bodyPr wrap="square">
            <a:spAutoFit/>
          </a:bodyPr>
          <a:lstStyle/>
          <a:p>
            <a:pPr marL="0" lvl="3" indent="-97200" algn="just"/>
            <a:r>
              <a:rPr lang="en-US" sz="2100" b="1" i="1" dirty="0" smtClean="0">
                <a:solidFill>
                  <a:srgbClr val="002060"/>
                </a:solidFill>
                <a:latin typeface="Times New Roman" panose="02020603050405020304" pitchFamily="18" charset="0"/>
                <a:cs typeface="Times New Roman" panose="02020603050405020304" pitchFamily="18" charset="0"/>
              </a:rPr>
              <a:t>3</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sbin</a:t>
            </a:r>
            <a:r>
              <a:rPr lang="en-US" sz="2100" b="1" i="1" dirty="0">
                <a:solidFill>
                  <a:srgbClr val="002060"/>
                </a:solidFill>
                <a:latin typeface="Times New Roman" panose="02020603050405020304" pitchFamily="18" charset="0"/>
                <a:cs typeface="Times New Roman" panose="02020603050405020304" pitchFamily="18" charset="0"/>
              </a:rPr>
              <a:t> – System Binaries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Just </a:t>
            </a:r>
            <a:r>
              <a:rPr lang="en-US" sz="2100" dirty="0">
                <a:latin typeface="Times New Roman" panose="02020603050405020304" pitchFamily="18" charset="0"/>
                <a:cs typeface="Times New Roman" panose="02020603050405020304" pitchFamily="18" charset="0"/>
              </a:rPr>
              <a:t>like /bin, /</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also contains binary executables.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But</a:t>
            </a:r>
            <a:r>
              <a:rPr lang="en-US" sz="2100" dirty="0">
                <a:latin typeface="Times New Roman" panose="02020603050405020304" pitchFamily="18" charset="0"/>
                <a:cs typeface="Times New Roman" panose="02020603050405020304" pitchFamily="18" charset="0"/>
              </a:rPr>
              <a:t>, the </a:t>
            </a:r>
            <a:r>
              <a:rPr lang="en-US" sz="2100" dirty="0" smtClean="0">
                <a:latin typeface="Times New Roman" panose="02020603050405020304" pitchFamily="18" charset="0"/>
                <a:cs typeface="Times New Roman" panose="02020603050405020304" pitchFamily="18" charset="0"/>
              </a:rPr>
              <a:t>Linux </a:t>
            </a:r>
            <a:r>
              <a:rPr lang="en-US" sz="2100" dirty="0">
                <a:latin typeface="Times New Roman" panose="02020603050405020304" pitchFamily="18" charset="0"/>
                <a:cs typeface="Times New Roman" panose="02020603050405020304" pitchFamily="18" charset="0"/>
              </a:rPr>
              <a:t>commands located under this directory are used typically by system </a:t>
            </a:r>
            <a:r>
              <a:rPr lang="en-US" sz="2100" dirty="0" err="1">
                <a:latin typeface="Times New Roman" panose="02020603050405020304" pitchFamily="18" charset="0"/>
                <a:cs typeface="Times New Roman" panose="02020603050405020304" pitchFamily="18" charset="0"/>
              </a:rPr>
              <a:t>aministrator</a:t>
            </a:r>
            <a:r>
              <a:rPr lang="en-US" sz="2100" dirty="0">
                <a:latin typeface="Times New Roman" panose="02020603050405020304" pitchFamily="18" charset="0"/>
                <a:cs typeface="Times New Roman" panose="02020603050405020304" pitchFamily="18" charset="0"/>
              </a:rPr>
              <a:t>, for system maintenance purpose.</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iptables</a:t>
            </a:r>
            <a:r>
              <a:rPr lang="en-US" sz="2100" dirty="0">
                <a:latin typeface="Times New Roman" panose="02020603050405020304" pitchFamily="18" charset="0"/>
                <a:cs typeface="Times New Roman" panose="02020603050405020304" pitchFamily="18" charset="0"/>
              </a:rPr>
              <a:t>, reboot, </a:t>
            </a:r>
            <a:r>
              <a:rPr lang="en-US" sz="2100" dirty="0" err="1">
                <a:latin typeface="Times New Roman" panose="02020603050405020304" pitchFamily="18" charset="0"/>
                <a:cs typeface="Times New Roman" panose="02020603050405020304" pitchFamily="18" charset="0"/>
              </a:rPr>
              <a:t>fdisk</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ifconfig</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swapon</a:t>
            </a:r>
            <a:endParaRPr lang="en-US" sz="2100" dirty="0" smtClean="0">
              <a:latin typeface="Times New Roman" panose="02020603050405020304" pitchFamily="18" charset="0"/>
              <a:cs typeface="Times New Roman" panose="02020603050405020304" pitchFamily="18" charset="0"/>
            </a:endParaRPr>
          </a:p>
          <a:p>
            <a:pPr marL="746125" lvl="3" indent="-3524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4. /</a:t>
            </a:r>
            <a:r>
              <a:rPr lang="en-US" sz="2100" b="1" i="1" dirty="0" err="1">
                <a:solidFill>
                  <a:srgbClr val="002060"/>
                </a:solidFill>
                <a:latin typeface="Times New Roman" panose="02020603050405020304" pitchFamily="18" charset="0"/>
                <a:cs typeface="Times New Roman" panose="02020603050405020304" pitchFamily="18" charset="0"/>
              </a:rPr>
              <a:t>etc</a:t>
            </a:r>
            <a:r>
              <a:rPr lang="en-US" sz="2100" b="1" i="1" dirty="0">
                <a:solidFill>
                  <a:srgbClr val="002060"/>
                </a:solidFill>
                <a:latin typeface="Times New Roman" panose="02020603050405020304" pitchFamily="18" charset="0"/>
                <a:cs typeface="Times New Roman" panose="02020603050405020304" pitchFamily="18" charset="0"/>
              </a:rPr>
              <a:t> – Configuration Files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configuration files required by all programs.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also contains startup and shutdown shell scripts used to start/stop individual programs.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etc</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resolv.conf</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etc</a:t>
            </a:r>
            <a:r>
              <a:rPr lang="en-US" sz="2100" dirty="0" smtClean="0">
                <a:latin typeface="Times New Roman" panose="02020603050405020304" pitchFamily="18" charset="0"/>
                <a:cs typeface="Times New Roman" panose="02020603050405020304" pitchFamily="18" charset="0"/>
              </a:rPr>
              <a:t>/</a:t>
            </a:r>
            <a:r>
              <a:rPr lang="en-US" sz="2100" dirty="0" err="1" smtClean="0">
                <a:latin typeface="Times New Roman" panose="02020603050405020304" pitchFamily="18" charset="0"/>
                <a:cs typeface="Times New Roman" panose="02020603050405020304" pitchFamily="18" charset="0"/>
              </a:rPr>
              <a:t>logrotate.conf</a:t>
            </a:r>
            <a:endParaRPr lang="en-US" sz="2100" dirty="0" smtClean="0">
              <a:latin typeface="Times New Roman" panose="02020603050405020304" pitchFamily="18" charset="0"/>
              <a:cs typeface="Times New Roman" panose="02020603050405020304" pitchFamily="18" charset="0"/>
            </a:endParaRPr>
          </a:p>
          <a:p>
            <a:pPr marL="746125" lvl="3" indent="-3524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5. /dev – Device Files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device files.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These </a:t>
            </a:r>
            <a:r>
              <a:rPr lang="en-US" sz="2100" dirty="0">
                <a:latin typeface="Times New Roman" panose="02020603050405020304" pitchFamily="18" charset="0"/>
                <a:cs typeface="Times New Roman" panose="02020603050405020304" pitchFamily="18" charset="0"/>
              </a:rPr>
              <a:t>include terminal devices, </a:t>
            </a:r>
            <a:r>
              <a:rPr lang="en-US" sz="2100" dirty="0" err="1">
                <a:latin typeface="Times New Roman" panose="02020603050405020304" pitchFamily="18" charset="0"/>
                <a:cs typeface="Times New Roman" panose="02020603050405020304" pitchFamily="18" charset="0"/>
              </a:rPr>
              <a:t>usb</a:t>
            </a:r>
            <a:r>
              <a:rPr lang="en-US" sz="2100" dirty="0">
                <a:latin typeface="Times New Roman" panose="02020603050405020304" pitchFamily="18" charset="0"/>
                <a:cs typeface="Times New Roman" panose="02020603050405020304" pitchFamily="18" charset="0"/>
              </a:rPr>
              <a:t>, or any device attached to the system.</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/dev/tty1, /dev/usbmon0</a:t>
            </a:r>
          </a:p>
        </p:txBody>
      </p:sp>
      <p:sp>
        <p:nvSpPr>
          <p:cNvPr id="8" name="Rectangle 7"/>
          <p:cNvSpPr/>
          <p:nvPr/>
        </p:nvSpPr>
        <p:spPr>
          <a:xfrm>
            <a:off x="494511" y="389815"/>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25409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10750</TotalTime>
  <Words>1908</Words>
  <Application>Microsoft Office PowerPoint</Application>
  <PresentationFormat>Custom</PresentationFormat>
  <Paragraphs>367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910</cp:revision>
  <dcterms:created xsi:type="dcterms:W3CDTF">2018-01-29T06:10:27Z</dcterms:created>
  <dcterms:modified xsi:type="dcterms:W3CDTF">2019-08-08T06:18:23Z</dcterms:modified>
</cp:coreProperties>
</file>