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544" r:id="rId3"/>
    <p:sldId id="545" r:id="rId4"/>
    <p:sldId id="546" r:id="rId5"/>
    <p:sldId id="452" r:id="rId6"/>
    <p:sldId id="453" r:id="rId7"/>
    <p:sldId id="547" r:id="rId8"/>
    <p:sldId id="548" r:id="rId9"/>
    <p:sldId id="454" r:id="rId10"/>
    <p:sldId id="455" r:id="rId11"/>
    <p:sldId id="456" r:id="rId12"/>
    <p:sldId id="457" r:id="rId13"/>
    <p:sldId id="458" r:id="rId14"/>
    <p:sldId id="459" r:id="rId15"/>
    <p:sldId id="460" r:id="rId16"/>
    <p:sldId id="461" r:id="rId17"/>
    <p:sldId id="462" r:id="rId18"/>
    <p:sldId id="463" r:id="rId19"/>
    <p:sldId id="570" r:id="rId20"/>
    <p:sldId id="466" r:id="rId21"/>
    <p:sldId id="468" r:id="rId22"/>
    <p:sldId id="469" r:id="rId23"/>
    <p:sldId id="470" r:id="rId24"/>
    <p:sldId id="471" r:id="rId25"/>
    <p:sldId id="472" r:id="rId26"/>
    <p:sldId id="473" r:id="rId27"/>
    <p:sldId id="573" r:id="rId28"/>
    <p:sldId id="474" r:id="rId29"/>
    <p:sldId id="476" r:id="rId30"/>
    <p:sldId id="477" r:id="rId31"/>
    <p:sldId id="574" r:id="rId32"/>
    <p:sldId id="577" r:id="rId33"/>
    <p:sldId id="578" r:id="rId34"/>
    <p:sldId id="579" r:id="rId35"/>
    <p:sldId id="58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AAE1"/>
    <a:srgbClr val="DFB348"/>
    <a:srgbClr val="FF5353"/>
    <a:srgbClr val="689FDA"/>
    <a:srgbClr val="F86F08"/>
    <a:srgbClr val="324667"/>
    <a:srgbClr val="954ECA"/>
    <a:srgbClr val="0094C8"/>
    <a:srgbClr val="00DA6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81329" autoAdjust="0"/>
  </p:normalViewPr>
  <p:slideViewPr>
    <p:cSldViewPr snapToGrid="0">
      <p:cViewPr>
        <p:scale>
          <a:sx n="92" d="100"/>
          <a:sy n="92" d="100"/>
        </p:scale>
        <p:origin x="-197" y="-29"/>
      </p:cViewPr>
      <p:guideLst>
        <p:guide orient="horz" pos="2160"/>
        <p:guide pos="3840"/>
      </p:guideLst>
    </p:cSldViewPr>
  </p:slideViewPr>
  <p:notesTextViewPr>
    <p:cViewPr>
      <p:scale>
        <a:sx n="125" d="100"/>
        <a:sy n="125" d="100"/>
      </p:scale>
      <p:origin x="0" y="0"/>
    </p:cViewPr>
  </p:notesTextViewPr>
  <p:sorterViewPr>
    <p:cViewPr varScale="1">
      <p:scale>
        <a:sx n="1" d="1"/>
        <a:sy n="1" d="1"/>
      </p:scale>
      <p:origin x="0" y="0"/>
    </p:cViewPr>
  </p:sorterViewPr>
  <p:notesViewPr>
    <p:cSldViewPr snapToGrid="0">
      <p:cViewPr varScale="1">
        <p:scale>
          <a:sx n="55" d="100"/>
          <a:sy n="55" d="100"/>
        </p:scale>
        <p:origin x="-28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8D05B-F822-4C0E-AD6F-F125FC96F19D}" type="doc">
      <dgm:prSet loTypeId="urn:microsoft.com/office/officeart/2008/layout/VerticalCurvedList" loCatId="list" qsTypeId="urn:microsoft.com/office/officeart/2005/8/quickstyle/simple4" qsCatId="simple" csTypeId="urn:microsoft.com/office/officeart/2005/8/colors/colorful2" csCatId="colorful" phldr="1"/>
      <dgm:spPr/>
      <dgm:t>
        <a:bodyPr/>
        <a:lstStyle/>
        <a:p>
          <a:endParaRPr lang="en-US"/>
        </a:p>
      </dgm:t>
    </dgm:pt>
    <dgm:pt modelId="{A16C758D-880F-486D-8D6D-AAF9CDF9F905}">
      <dgm:prSet phldrT="[Text]" custT="1"/>
      <dgm:spPr/>
      <dgm:t>
        <a:bodyPr/>
        <a:lstStyle/>
        <a:p>
          <a:pPr algn="l"/>
          <a:r>
            <a:rPr lang="en-US" sz="2200" dirty="0" smtClean="0">
              <a:latin typeface="Times New Roman" panose="02020603050405020304" pitchFamily="18" charset="0"/>
              <a:cs typeface="Times New Roman" panose="02020603050405020304" pitchFamily="18" charset="0"/>
            </a:rPr>
            <a:t>     To equip students with fundamentals and characteristics of the local storage and file </a:t>
          </a:r>
        </a:p>
        <a:p>
          <a:pPr algn="l"/>
          <a:r>
            <a:rPr lang="en-US" sz="2200" dirty="0" smtClean="0">
              <a:latin typeface="Times New Roman" panose="02020603050405020304" pitchFamily="18" charset="0"/>
              <a:cs typeface="Times New Roman" panose="02020603050405020304" pitchFamily="18" charset="0"/>
            </a:rPr>
            <a:t>     system of Linux.</a:t>
          </a:r>
          <a:endParaRPr lang="en-US" sz="2200" dirty="0"/>
        </a:p>
      </dgm:t>
    </dgm:pt>
    <dgm:pt modelId="{B9070D7D-7A03-4D71-989D-EEF12E96F038}" type="parTrans" cxnId="{E7C463F0-F562-4C04-80D5-15DDC844F646}">
      <dgm:prSet/>
      <dgm:spPr/>
      <dgm:t>
        <a:bodyPr/>
        <a:lstStyle/>
        <a:p>
          <a:endParaRPr lang="en-US" sz="2200"/>
        </a:p>
      </dgm:t>
    </dgm:pt>
    <dgm:pt modelId="{F02ADDD9-96FC-4CBE-B6FA-949718D654E1}" type="sibTrans" cxnId="{E7C463F0-F562-4C04-80D5-15DDC844F646}">
      <dgm:prSet/>
      <dgm:spPr/>
      <dgm:t>
        <a:bodyPr/>
        <a:lstStyle/>
        <a:p>
          <a:endParaRPr lang="en-US" sz="2200"/>
        </a:p>
      </dgm:t>
    </dgm:pt>
    <dgm:pt modelId="{64FEA03E-7601-4AE7-9537-8A4E7A8F7D32}" type="pres">
      <dgm:prSet presAssocID="{DAA8D05B-F822-4C0E-AD6F-F125FC96F19D}" presName="Name0" presStyleCnt="0">
        <dgm:presLayoutVars>
          <dgm:chMax val="7"/>
          <dgm:chPref val="7"/>
          <dgm:dir/>
        </dgm:presLayoutVars>
      </dgm:prSet>
      <dgm:spPr/>
      <dgm:t>
        <a:bodyPr/>
        <a:lstStyle/>
        <a:p>
          <a:endParaRPr lang="en-US"/>
        </a:p>
      </dgm:t>
    </dgm:pt>
    <dgm:pt modelId="{D3472FA5-58EE-4A97-AA72-906E17B6AF5E}" type="pres">
      <dgm:prSet presAssocID="{DAA8D05B-F822-4C0E-AD6F-F125FC96F19D}" presName="Name1" presStyleCnt="0"/>
      <dgm:spPr/>
    </dgm:pt>
    <dgm:pt modelId="{96882C6B-7109-46D9-BF9C-656C94BE7490}" type="pres">
      <dgm:prSet presAssocID="{DAA8D05B-F822-4C0E-AD6F-F125FC96F19D}" presName="cycle" presStyleCnt="0"/>
      <dgm:spPr/>
    </dgm:pt>
    <dgm:pt modelId="{7BB023F0-4DA7-4C46-8E10-12D71FBA0AE3}" type="pres">
      <dgm:prSet presAssocID="{DAA8D05B-F822-4C0E-AD6F-F125FC96F19D}" presName="srcNode" presStyleLbl="node1" presStyleIdx="0" presStyleCnt="1"/>
      <dgm:spPr/>
    </dgm:pt>
    <dgm:pt modelId="{6C781710-D02A-4468-80B9-79269C9BCF5C}" type="pres">
      <dgm:prSet presAssocID="{DAA8D05B-F822-4C0E-AD6F-F125FC96F19D}" presName="conn" presStyleLbl="parChTrans1D2" presStyleIdx="0" presStyleCnt="1"/>
      <dgm:spPr/>
      <dgm:t>
        <a:bodyPr/>
        <a:lstStyle/>
        <a:p>
          <a:endParaRPr lang="en-US"/>
        </a:p>
      </dgm:t>
    </dgm:pt>
    <dgm:pt modelId="{7559B9BF-5CFA-450E-8CEC-5CFA3A43B049}" type="pres">
      <dgm:prSet presAssocID="{DAA8D05B-F822-4C0E-AD6F-F125FC96F19D}" presName="extraNode" presStyleLbl="node1" presStyleIdx="0" presStyleCnt="1"/>
      <dgm:spPr/>
    </dgm:pt>
    <dgm:pt modelId="{FBA32543-6F8E-4A92-946D-F8D51B593882}" type="pres">
      <dgm:prSet presAssocID="{DAA8D05B-F822-4C0E-AD6F-F125FC96F19D}" presName="dstNode" presStyleLbl="node1" presStyleIdx="0" presStyleCnt="1"/>
      <dgm:spPr/>
    </dgm:pt>
    <dgm:pt modelId="{FBB82AD5-A41D-4E3B-9DB6-0220C44D0731}" type="pres">
      <dgm:prSet presAssocID="{A16C758D-880F-486D-8D6D-AAF9CDF9F905}" presName="text_1" presStyleLbl="node1" presStyleIdx="0" presStyleCnt="1">
        <dgm:presLayoutVars>
          <dgm:bulletEnabled val="1"/>
        </dgm:presLayoutVars>
      </dgm:prSet>
      <dgm:spPr/>
      <dgm:t>
        <a:bodyPr/>
        <a:lstStyle/>
        <a:p>
          <a:endParaRPr lang="en-US"/>
        </a:p>
      </dgm:t>
    </dgm:pt>
    <dgm:pt modelId="{897E6F11-3354-4178-A518-91E680E3EEF9}" type="pres">
      <dgm:prSet presAssocID="{A16C758D-880F-486D-8D6D-AAF9CDF9F905}" presName="accent_1" presStyleCnt="0"/>
      <dgm:spPr/>
    </dgm:pt>
    <dgm:pt modelId="{1A4BFE48-246D-436E-8CA8-1A75BC33EDDD}" type="pres">
      <dgm:prSet presAssocID="{A16C758D-880F-486D-8D6D-AAF9CDF9F905}" presName="accentRepeatNode" presStyleLbl="solidFgAcc1" presStyleIdx="0" presStyleCnt="1" custLinFactNeighborX="17617" custLinFactNeighborY="88"/>
      <dgm:spPr/>
    </dgm:pt>
  </dgm:ptLst>
  <dgm:cxnLst>
    <dgm:cxn modelId="{3DE3236C-B9EB-4EDB-9C2D-F87296B56A85}" type="presOf" srcId="{A16C758D-880F-486D-8D6D-AAF9CDF9F905}" destId="{FBB82AD5-A41D-4E3B-9DB6-0220C44D0731}" srcOrd="0" destOrd="0" presId="urn:microsoft.com/office/officeart/2008/layout/VerticalCurvedList"/>
    <dgm:cxn modelId="{E7C463F0-F562-4C04-80D5-15DDC844F646}" srcId="{DAA8D05B-F822-4C0E-AD6F-F125FC96F19D}" destId="{A16C758D-880F-486D-8D6D-AAF9CDF9F905}" srcOrd="0" destOrd="0" parTransId="{B9070D7D-7A03-4D71-989D-EEF12E96F038}" sibTransId="{F02ADDD9-96FC-4CBE-B6FA-949718D654E1}"/>
    <dgm:cxn modelId="{5C9B47AB-1969-4E60-8EB8-8780E6F20A64}" type="presOf" srcId="{DAA8D05B-F822-4C0E-AD6F-F125FC96F19D}" destId="{64FEA03E-7601-4AE7-9537-8A4E7A8F7D32}" srcOrd="0" destOrd="0" presId="urn:microsoft.com/office/officeart/2008/layout/VerticalCurvedList"/>
    <dgm:cxn modelId="{B84254DB-6B86-4E3A-AFF0-03464B9D89A2}" type="presOf" srcId="{F02ADDD9-96FC-4CBE-B6FA-949718D654E1}" destId="{6C781710-D02A-4468-80B9-79269C9BCF5C}" srcOrd="0" destOrd="0" presId="urn:microsoft.com/office/officeart/2008/layout/VerticalCurvedList"/>
    <dgm:cxn modelId="{4D0746CE-7DA5-4085-B423-31F8C799AB6B}" type="presParOf" srcId="{64FEA03E-7601-4AE7-9537-8A4E7A8F7D32}" destId="{D3472FA5-58EE-4A97-AA72-906E17B6AF5E}" srcOrd="0" destOrd="0" presId="urn:microsoft.com/office/officeart/2008/layout/VerticalCurvedList"/>
    <dgm:cxn modelId="{77472650-F701-49BF-8E28-D8F9C42336EB}" type="presParOf" srcId="{D3472FA5-58EE-4A97-AA72-906E17B6AF5E}" destId="{96882C6B-7109-46D9-BF9C-656C94BE7490}" srcOrd="0" destOrd="0" presId="urn:microsoft.com/office/officeart/2008/layout/VerticalCurvedList"/>
    <dgm:cxn modelId="{85892583-5D9C-4344-834E-9CD0A8D37889}" type="presParOf" srcId="{96882C6B-7109-46D9-BF9C-656C94BE7490}" destId="{7BB023F0-4DA7-4C46-8E10-12D71FBA0AE3}" srcOrd="0" destOrd="0" presId="urn:microsoft.com/office/officeart/2008/layout/VerticalCurvedList"/>
    <dgm:cxn modelId="{4126A4DC-2EEC-4BA3-BB40-B7F75B88B3F2}" type="presParOf" srcId="{96882C6B-7109-46D9-BF9C-656C94BE7490}" destId="{6C781710-D02A-4468-80B9-79269C9BCF5C}" srcOrd="1" destOrd="0" presId="urn:microsoft.com/office/officeart/2008/layout/VerticalCurvedList"/>
    <dgm:cxn modelId="{C17A3605-41E1-41CF-AB4E-3D195EE5BF76}" type="presParOf" srcId="{96882C6B-7109-46D9-BF9C-656C94BE7490}" destId="{7559B9BF-5CFA-450E-8CEC-5CFA3A43B049}" srcOrd="2" destOrd="0" presId="urn:microsoft.com/office/officeart/2008/layout/VerticalCurvedList"/>
    <dgm:cxn modelId="{5E353E83-00F3-430A-94A5-728B714C5BB2}" type="presParOf" srcId="{96882C6B-7109-46D9-BF9C-656C94BE7490}" destId="{FBA32543-6F8E-4A92-946D-F8D51B593882}" srcOrd="3" destOrd="0" presId="urn:microsoft.com/office/officeart/2008/layout/VerticalCurvedList"/>
    <dgm:cxn modelId="{0CD5456D-45A0-4E3C-83D9-926160D758CA}" type="presParOf" srcId="{D3472FA5-58EE-4A97-AA72-906E17B6AF5E}" destId="{FBB82AD5-A41D-4E3B-9DB6-0220C44D0731}" srcOrd="1" destOrd="0" presId="urn:microsoft.com/office/officeart/2008/layout/VerticalCurvedList"/>
    <dgm:cxn modelId="{53D49ECC-A22C-437C-B3B6-8F9D3BB647E8}" type="presParOf" srcId="{D3472FA5-58EE-4A97-AA72-906E17B6AF5E}" destId="{897E6F11-3354-4178-A518-91E680E3EEF9}" srcOrd="2" destOrd="0" presId="urn:microsoft.com/office/officeart/2008/layout/VerticalCurvedList"/>
    <dgm:cxn modelId="{EC2CD46B-DF38-4C60-B20E-EC86FB01E3FD}" type="presParOf" srcId="{897E6F11-3354-4178-A518-91E680E3EEF9}" destId="{1A4BFE48-246D-436E-8CA8-1A75BC33EDD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6908A6-75AE-49E6-9B5D-4D821BDFA689}"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n-US"/>
        </a:p>
      </dgm:t>
    </dgm:pt>
    <dgm:pt modelId="{380B9A22-2E24-460F-8868-4166C60A0FC9}">
      <dgm:prSet phldrT="[Text]" custT="1"/>
      <dgm:spPr/>
      <dgm:t>
        <a:bodyPr/>
        <a:lstStyle/>
        <a:p>
          <a:r>
            <a:rPr lang="en-IN" sz="2000" dirty="0" smtClean="0">
              <a:latin typeface="Times New Roman" panose="02020603050405020304" pitchFamily="18" charset="0"/>
              <a:cs typeface="Times New Roman" panose="02020603050405020304" pitchFamily="18" charset="0"/>
            </a:rPr>
            <a:t>Explain the key concepts of Partitions.</a:t>
          </a:r>
          <a:endParaRPr lang="en-US" sz="2000" dirty="0"/>
        </a:p>
      </dgm:t>
    </dgm:pt>
    <dgm:pt modelId="{EA5AA812-72A9-49E1-915B-D118086E699F}" type="parTrans" cxnId="{3013DAD9-740B-4B51-ADB2-0109E773E070}">
      <dgm:prSet/>
      <dgm:spPr/>
      <dgm:t>
        <a:bodyPr/>
        <a:lstStyle/>
        <a:p>
          <a:endParaRPr lang="en-US" sz="2000"/>
        </a:p>
      </dgm:t>
    </dgm:pt>
    <dgm:pt modelId="{5B44A3FD-0209-4089-A770-937CC737A751}" type="sibTrans" cxnId="{3013DAD9-740B-4B51-ADB2-0109E773E070}">
      <dgm:prSet/>
      <dgm:spPr/>
      <dgm:t>
        <a:bodyPr/>
        <a:lstStyle/>
        <a:p>
          <a:endParaRPr lang="en-US" sz="2000"/>
        </a:p>
      </dgm:t>
    </dgm:pt>
    <dgm:pt modelId="{A2ED71AF-36FB-4614-B575-F35C9E2277F3}">
      <dgm:prSet custT="1"/>
      <dgm:spPr/>
      <dgm:t>
        <a:bodyPr/>
        <a:lstStyle/>
        <a:p>
          <a:r>
            <a:rPr lang="en-IN" sz="2000" smtClean="0">
              <a:latin typeface="Times New Roman" panose="02020603050405020304" pitchFamily="18" charset="0"/>
              <a:cs typeface="Times New Roman" panose="02020603050405020304" pitchFamily="18" charset="0"/>
            </a:rPr>
            <a:t>Explain the concept of LVM (Logical Volume Manager).</a:t>
          </a:r>
          <a:endParaRPr lang="en-IN" sz="2000" dirty="0">
            <a:latin typeface="Times New Roman" panose="02020603050405020304" pitchFamily="18" charset="0"/>
            <a:cs typeface="Times New Roman" panose="02020603050405020304" pitchFamily="18" charset="0"/>
          </a:endParaRPr>
        </a:p>
      </dgm:t>
    </dgm:pt>
    <dgm:pt modelId="{D21C0673-8926-4752-874D-188AC0984782}" type="parTrans" cxnId="{AA30CB02-4804-475D-A2C8-4B345A0787A6}">
      <dgm:prSet/>
      <dgm:spPr/>
      <dgm:t>
        <a:bodyPr/>
        <a:lstStyle/>
        <a:p>
          <a:endParaRPr lang="en-US" sz="2000"/>
        </a:p>
      </dgm:t>
    </dgm:pt>
    <dgm:pt modelId="{F9B9263C-C823-4104-BB40-6C60B3F02364}" type="sibTrans" cxnId="{AA30CB02-4804-475D-A2C8-4B345A0787A6}">
      <dgm:prSet/>
      <dgm:spPr/>
      <dgm:t>
        <a:bodyPr/>
        <a:lstStyle/>
        <a:p>
          <a:endParaRPr lang="en-US" sz="2000"/>
        </a:p>
      </dgm:t>
    </dgm:pt>
    <dgm:pt modelId="{7BD0DB2B-16CC-44A9-B9D9-1F7992D8545C}">
      <dgm:prSet custT="1"/>
      <dgm:spPr/>
      <dgm:t>
        <a:bodyPr/>
        <a:lstStyle/>
        <a:p>
          <a:r>
            <a:rPr lang="en-IN" sz="2000" smtClean="0">
              <a:latin typeface="Times New Roman" panose="02020603050405020304" pitchFamily="18" charset="0"/>
              <a:cs typeface="Times New Roman" panose="02020603050405020304" pitchFamily="18" charset="0"/>
            </a:rPr>
            <a:t>Describe the comparison between ext2, ext3, ext4 file systems and their creations.</a:t>
          </a:r>
          <a:endParaRPr lang="en-IN" sz="2000" dirty="0" smtClean="0">
            <a:latin typeface="Times New Roman" panose="02020603050405020304" pitchFamily="18" charset="0"/>
            <a:cs typeface="Times New Roman" panose="02020603050405020304" pitchFamily="18" charset="0"/>
          </a:endParaRPr>
        </a:p>
      </dgm:t>
    </dgm:pt>
    <dgm:pt modelId="{3EBF6713-6AEA-4702-B80B-AFB66FFCABB9}" type="parTrans" cxnId="{06CD98DC-3B9D-4F14-AC49-4B26DF4B6427}">
      <dgm:prSet/>
      <dgm:spPr/>
      <dgm:t>
        <a:bodyPr/>
        <a:lstStyle/>
        <a:p>
          <a:endParaRPr lang="en-US" sz="2000"/>
        </a:p>
      </dgm:t>
    </dgm:pt>
    <dgm:pt modelId="{F724629F-999A-46A8-869F-0235D63110F7}" type="sibTrans" cxnId="{06CD98DC-3B9D-4F14-AC49-4B26DF4B6427}">
      <dgm:prSet/>
      <dgm:spPr/>
      <dgm:t>
        <a:bodyPr/>
        <a:lstStyle/>
        <a:p>
          <a:endParaRPr lang="en-US" sz="2000"/>
        </a:p>
      </dgm:t>
    </dgm:pt>
    <dgm:pt modelId="{01897DC8-9E15-4643-85BF-A9CE85EBD846}">
      <dgm:prSet custT="1"/>
      <dgm:spPr/>
      <dgm:t>
        <a:bodyPr/>
        <a:lstStyle/>
        <a:p>
          <a:r>
            <a:rPr lang="en-IN" sz="2000" smtClean="0">
              <a:latin typeface="Times New Roman" panose="02020603050405020304" pitchFamily="18" charset="0"/>
              <a:cs typeface="Times New Roman" panose="02020603050405020304" pitchFamily="18" charset="0"/>
            </a:rPr>
            <a:t>Explain the evolution of LUKS and its concept.</a:t>
          </a:r>
          <a:endParaRPr lang="en-IN" sz="2000" dirty="0">
            <a:latin typeface="Times New Roman" panose="02020603050405020304" pitchFamily="18" charset="0"/>
            <a:cs typeface="Times New Roman" panose="02020603050405020304" pitchFamily="18" charset="0"/>
          </a:endParaRPr>
        </a:p>
      </dgm:t>
    </dgm:pt>
    <dgm:pt modelId="{ADD765BE-AC49-4347-9F9C-A1F34E96B9EF}" type="parTrans" cxnId="{154CE4B2-C90E-405B-96EF-9645862B4F39}">
      <dgm:prSet/>
      <dgm:spPr/>
      <dgm:t>
        <a:bodyPr/>
        <a:lstStyle/>
        <a:p>
          <a:endParaRPr lang="en-US" sz="2000"/>
        </a:p>
      </dgm:t>
    </dgm:pt>
    <dgm:pt modelId="{1CD31122-0136-42F4-8819-6925462AE3B0}" type="sibTrans" cxnId="{154CE4B2-C90E-405B-96EF-9645862B4F39}">
      <dgm:prSet/>
      <dgm:spPr/>
      <dgm:t>
        <a:bodyPr/>
        <a:lstStyle/>
        <a:p>
          <a:endParaRPr lang="en-US" sz="2000"/>
        </a:p>
      </dgm:t>
    </dgm:pt>
    <dgm:pt modelId="{0A636524-8141-43E3-BBF3-E2EE2E491302}">
      <dgm:prSet custT="1"/>
      <dgm:spPr/>
      <dgm:t>
        <a:bodyPr/>
        <a:lstStyle/>
        <a:p>
          <a:r>
            <a:rPr lang="en-IN" sz="2000" smtClean="0">
              <a:latin typeface="Times New Roman" panose="02020603050405020304" pitchFamily="18" charset="0"/>
              <a:cs typeface="Times New Roman" panose="02020603050405020304" pitchFamily="18" charset="0"/>
            </a:rPr>
            <a:t>Explain about access control list.</a:t>
          </a:r>
          <a:endParaRPr lang="en-US" sz="2000"/>
        </a:p>
      </dgm:t>
    </dgm:pt>
    <dgm:pt modelId="{223D6F62-87DA-4CD3-BDB6-1F68376B710E}" type="parTrans" cxnId="{E09631E3-9867-427A-AD15-19FE5B89BEF2}">
      <dgm:prSet/>
      <dgm:spPr/>
      <dgm:t>
        <a:bodyPr/>
        <a:lstStyle/>
        <a:p>
          <a:endParaRPr lang="en-US" sz="2000"/>
        </a:p>
      </dgm:t>
    </dgm:pt>
    <dgm:pt modelId="{3BA0B29C-E0A7-43F5-8415-BA7C754C4FA2}" type="sibTrans" cxnId="{E09631E3-9867-427A-AD15-19FE5B89BEF2}">
      <dgm:prSet/>
      <dgm:spPr/>
      <dgm:t>
        <a:bodyPr/>
        <a:lstStyle/>
        <a:p>
          <a:endParaRPr lang="en-US" sz="2000"/>
        </a:p>
      </dgm:t>
    </dgm:pt>
    <dgm:pt modelId="{CA0C0EDD-E2B9-4C3B-ADF4-ED39EB73D080}" type="pres">
      <dgm:prSet presAssocID="{E86908A6-75AE-49E6-9B5D-4D821BDFA689}" presName="linear" presStyleCnt="0">
        <dgm:presLayoutVars>
          <dgm:animLvl val="lvl"/>
          <dgm:resizeHandles val="exact"/>
        </dgm:presLayoutVars>
      </dgm:prSet>
      <dgm:spPr/>
      <dgm:t>
        <a:bodyPr/>
        <a:lstStyle/>
        <a:p>
          <a:endParaRPr lang="en-US"/>
        </a:p>
      </dgm:t>
    </dgm:pt>
    <dgm:pt modelId="{BD25A2F0-29E1-4F1E-A682-B14E9B9ABA1A}" type="pres">
      <dgm:prSet presAssocID="{380B9A22-2E24-460F-8868-4166C60A0FC9}" presName="parentText" presStyleLbl="node1" presStyleIdx="0" presStyleCnt="5">
        <dgm:presLayoutVars>
          <dgm:chMax val="0"/>
          <dgm:bulletEnabled val="1"/>
        </dgm:presLayoutVars>
      </dgm:prSet>
      <dgm:spPr/>
      <dgm:t>
        <a:bodyPr/>
        <a:lstStyle/>
        <a:p>
          <a:endParaRPr lang="en-US"/>
        </a:p>
      </dgm:t>
    </dgm:pt>
    <dgm:pt modelId="{05AEE9AF-29EB-4F6B-8908-B1168B8BCC45}" type="pres">
      <dgm:prSet presAssocID="{5B44A3FD-0209-4089-A770-937CC737A751}" presName="spacer" presStyleCnt="0"/>
      <dgm:spPr/>
    </dgm:pt>
    <dgm:pt modelId="{035DFB3D-B7C9-4943-B31E-779C8D15EF3B}" type="pres">
      <dgm:prSet presAssocID="{A2ED71AF-36FB-4614-B575-F35C9E2277F3}" presName="parentText" presStyleLbl="node1" presStyleIdx="1" presStyleCnt="5">
        <dgm:presLayoutVars>
          <dgm:chMax val="0"/>
          <dgm:bulletEnabled val="1"/>
        </dgm:presLayoutVars>
      </dgm:prSet>
      <dgm:spPr/>
      <dgm:t>
        <a:bodyPr/>
        <a:lstStyle/>
        <a:p>
          <a:endParaRPr lang="en-US"/>
        </a:p>
      </dgm:t>
    </dgm:pt>
    <dgm:pt modelId="{12021A33-6763-4183-818A-550E78EE8AC0}" type="pres">
      <dgm:prSet presAssocID="{F9B9263C-C823-4104-BB40-6C60B3F02364}" presName="spacer" presStyleCnt="0"/>
      <dgm:spPr/>
    </dgm:pt>
    <dgm:pt modelId="{1D9B599B-7502-40A7-91DF-3910E05015AF}" type="pres">
      <dgm:prSet presAssocID="{7BD0DB2B-16CC-44A9-B9D9-1F7992D8545C}" presName="parentText" presStyleLbl="node1" presStyleIdx="2" presStyleCnt="5">
        <dgm:presLayoutVars>
          <dgm:chMax val="0"/>
          <dgm:bulletEnabled val="1"/>
        </dgm:presLayoutVars>
      </dgm:prSet>
      <dgm:spPr/>
      <dgm:t>
        <a:bodyPr/>
        <a:lstStyle/>
        <a:p>
          <a:endParaRPr lang="en-US"/>
        </a:p>
      </dgm:t>
    </dgm:pt>
    <dgm:pt modelId="{39354DC4-44F2-458C-9B14-1BCC29394732}" type="pres">
      <dgm:prSet presAssocID="{F724629F-999A-46A8-869F-0235D63110F7}" presName="spacer" presStyleCnt="0"/>
      <dgm:spPr/>
    </dgm:pt>
    <dgm:pt modelId="{75104ACF-0BD7-4DFB-9907-BCBF39BD3BE5}" type="pres">
      <dgm:prSet presAssocID="{01897DC8-9E15-4643-85BF-A9CE85EBD846}" presName="parentText" presStyleLbl="node1" presStyleIdx="3" presStyleCnt="5">
        <dgm:presLayoutVars>
          <dgm:chMax val="0"/>
          <dgm:bulletEnabled val="1"/>
        </dgm:presLayoutVars>
      </dgm:prSet>
      <dgm:spPr/>
      <dgm:t>
        <a:bodyPr/>
        <a:lstStyle/>
        <a:p>
          <a:endParaRPr lang="en-US"/>
        </a:p>
      </dgm:t>
    </dgm:pt>
    <dgm:pt modelId="{ED390CFB-315B-4879-B1B2-29B73E3424DD}" type="pres">
      <dgm:prSet presAssocID="{1CD31122-0136-42F4-8819-6925462AE3B0}" presName="spacer" presStyleCnt="0"/>
      <dgm:spPr/>
    </dgm:pt>
    <dgm:pt modelId="{8FEC6A94-889D-4744-9B07-C07429F56250}" type="pres">
      <dgm:prSet presAssocID="{0A636524-8141-43E3-BBF3-E2EE2E491302}" presName="parentText" presStyleLbl="node1" presStyleIdx="4" presStyleCnt="5">
        <dgm:presLayoutVars>
          <dgm:chMax val="0"/>
          <dgm:bulletEnabled val="1"/>
        </dgm:presLayoutVars>
      </dgm:prSet>
      <dgm:spPr/>
      <dgm:t>
        <a:bodyPr/>
        <a:lstStyle/>
        <a:p>
          <a:endParaRPr lang="en-US"/>
        </a:p>
      </dgm:t>
    </dgm:pt>
  </dgm:ptLst>
  <dgm:cxnLst>
    <dgm:cxn modelId="{06CD98DC-3B9D-4F14-AC49-4B26DF4B6427}" srcId="{E86908A6-75AE-49E6-9B5D-4D821BDFA689}" destId="{7BD0DB2B-16CC-44A9-B9D9-1F7992D8545C}" srcOrd="2" destOrd="0" parTransId="{3EBF6713-6AEA-4702-B80B-AFB66FFCABB9}" sibTransId="{F724629F-999A-46A8-869F-0235D63110F7}"/>
    <dgm:cxn modelId="{243FCC95-3928-4959-BAFE-13E1CA38D1D1}" type="presOf" srcId="{0A636524-8141-43E3-BBF3-E2EE2E491302}" destId="{8FEC6A94-889D-4744-9B07-C07429F56250}" srcOrd="0" destOrd="0" presId="urn:microsoft.com/office/officeart/2005/8/layout/vList2"/>
    <dgm:cxn modelId="{E09631E3-9867-427A-AD15-19FE5B89BEF2}" srcId="{E86908A6-75AE-49E6-9B5D-4D821BDFA689}" destId="{0A636524-8141-43E3-BBF3-E2EE2E491302}" srcOrd="4" destOrd="0" parTransId="{223D6F62-87DA-4CD3-BDB6-1F68376B710E}" sibTransId="{3BA0B29C-E0A7-43F5-8415-BA7C754C4FA2}"/>
    <dgm:cxn modelId="{AA30CB02-4804-475D-A2C8-4B345A0787A6}" srcId="{E86908A6-75AE-49E6-9B5D-4D821BDFA689}" destId="{A2ED71AF-36FB-4614-B575-F35C9E2277F3}" srcOrd="1" destOrd="0" parTransId="{D21C0673-8926-4752-874D-188AC0984782}" sibTransId="{F9B9263C-C823-4104-BB40-6C60B3F02364}"/>
    <dgm:cxn modelId="{7EE720FF-6933-4C6F-B4F1-601C95904EBB}" type="presOf" srcId="{7BD0DB2B-16CC-44A9-B9D9-1F7992D8545C}" destId="{1D9B599B-7502-40A7-91DF-3910E05015AF}" srcOrd="0" destOrd="0" presId="urn:microsoft.com/office/officeart/2005/8/layout/vList2"/>
    <dgm:cxn modelId="{535131FB-2D64-4478-820C-1399400B3CDB}" type="presOf" srcId="{01897DC8-9E15-4643-85BF-A9CE85EBD846}" destId="{75104ACF-0BD7-4DFB-9907-BCBF39BD3BE5}" srcOrd="0" destOrd="0" presId="urn:microsoft.com/office/officeart/2005/8/layout/vList2"/>
    <dgm:cxn modelId="{154CE4B2-C90E-405B-96EF-9645862B4F39}" srcId="{E86908A6-75AE-49E6-9B5D-4D821BDFA689}" destId="{01897DC8-9E15-4643-85BF-A9CE85EBD846}" srcOrd="3" destOrd="0" parTransId="{ADD765BE-AC49-4347-9F9C-A1F34E96B9EF}" sibTransId="{1CD31122-0136-42F4-8819-6925462AE3B0}"/>
    <dgm:cxn modelId="{A06AE893-3C25-4BD0-B032-39DD7D27F45A}" type="presOf" srcId="{E86908A6-75AE-49E6-9B5D-4D821BDFA689}" destId="{CA0C0EDD-E2B9-4C3B-ADF4-ED39EB73D080}" srcOrd="0" destOrd="0" presId="urn:microsoft.com/office/officeart/2005/8/layout/vList2"/>
    <dgm:cxn modelId="{3013DAD9-740B-4B51-ADB2-0109E773E070}" srcId="{E86908A6-75AE-49E6-9B5D-4D821BDFA689}" destId="{380B9A22-2E24-460F-8868-4166C60A0FC9}" srcOrd="0" destOrd="0" parTransId="{EA5AA812-72A9-49E1-915B-D118086E699F}" sibTransId="{5B44A3FD-0209-4089-A770-937CC737A751}"/>
    <dgm:cxn modelId="{18F86D61-1A46-439F-8623-86EE7180ED3B}" type="presOf" srcId="{A2ED71AF-36FB-4614-B575-F35C9E2277F3}" destId="{035DFB3D-B7C9-4943-B31E-779C8D15EF3B}" srcOrd="0" destOrd="0" presId="urn:microsoft.com/office/officeart/2005/8/layout/vList2"/>
    <dgm:cxn modelId="{3E79CB48-D030-4611-AFED-83CDF37D9BAA}" type="presOf" srcId="{380B9A22-2E24-460F-8868-4166C60A0FC9}" destId="{BD25A2F0-29E1-4F1E-A682-B14E9B9ABA1A}" srcOrd="0" destOrd="0" presId="urn:microsoft.com/office/officeart/2005/8/layout/vList2"/>
    <dgm:cxn modelId="{2B763F40-8E75-402B-8383-F6E4DDD57B8E}" type="presParOf" srcId="{CA0C0EDD-E2B9-4C3B-ADF4-ED39EB73D080}" destId="{BD25A2F0-29E1-4F1E-A682-B14E9B9ABA1A}" srcOrd="0" destOrd="0" presId="urn:microsoft.com/office/officeart/2005/8/layout/vList2"/>
    <dgm:cxn modelId="{899F8F19-0623-408C-87EF-68DC20E6FA8E}" type="presParOf" srcId="{CA0C0EDD-E2B9-4C3B-ADF4-ED39EB73D080}" destId="{05AEE9AF-29EB-4F6B-8908-B1168B8BCC45}" srcOrd="1" destOrd="0" presId="urn:microsoft.com/office/officeart/2005/8/layout/vList2"/>
    <dgm:cxn modelId="{50D67985-692A-4DA2-ADDA-C1740A852D30}" type="presParOf" srcId="{CA0C0EDD-E2B9-4C3B-ADF4-ED39EB73D080}" destId="{035DFB3D-B7C9-4943-B31E-779C8D15EF3B}" srcOrd="2" destOrd="0" presId="urn:microsoft.com/office/officeart/2005/8/layout/vList2"/>
    <dgm:cxn modelId="{666852D4-B12E-4A91-8D52-A44DC498CE53}" type="presParOf" srcId="{CA0C0EDD-E2B9-4C3B-ADF4-ED39EB73D080}" destId="{12021A33-6763-4183-818A-550E78EE8AC0}" srcOrd="3" destOrd="0" presId="urn:microsoft.com/office/officeart/2005/8/layout/vList2"/>
    <dgm:cxn modelId="{11725B5E-A249-49FF-BD62-440AFD81F978}" type="presParOf" srcId="{CA0C0EDD-E2B9-4C3B-ADF4-ED39EB73D080}" destId="{1D9B599B-7502-40A7-91DF-3910E05015AF}" srcOrd="4" destOrd="0" presId="urn:microsoft.com/office/officeart/2005/8/layout/vList2"/>
    <dgm:cxn modelId="{FE819D6F-87A8-4210-9FD4-658FFC9DC525}" type="presParOf" srcId="{CA0C0EDD-E2B9-4C3B-ADF4-ED39EB73D080}" destId="{39354DC4-44F2-458C-9B14-1BCC29394732}" srcOrd="5" destOrd="0" presId="urn:microsoft.com/office/officeart/2005/8/layout/vList2"/>
    <dgm:cxn modelId="{C739206B-C37E-46C4-A453-3BEE13DB1834}" type="presParOf" srcId="{CA0C0EDD-E2B9-4C3B-ADF4-ED39EB73D080}" destId="{75104ACF-0BD7-4DFB-9907-BCBF39BD3BE5}" srcOrd="6" destOrd="0" presId="urn:microsoft.com/office/officeart/2005/8/layout/vList2"/>
    <dgm:cxn modelId="{EDD5BB49-E985-4228-8BC8-DAD9AD6EC442}" type="presParOf" srcId="{CA0C0EDD-E2B9-4C3B-ADF4-ED39EB73D080}" destId="{ED390CFB-315B-4879-B1B2-29B73E3424DD}" srcOrd="7" destOrd="0" presId="urn:microsoft.com/office/officeart/2005/8/layout/vList2"/>
    <dgm:cxn modelId="{CCD06075-CD38-4B18-AF28-7E300ED49144}" type="presParOf" srcId="{CA0C0EDD-E2B9-4C3B-ADF4-ED39EB73D080}" destId="{8FEC6A94-889D-4744-9B07-C07429F5625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6908A6-75AE-49E6-9B5D-4D821BDFA689}"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n-US"/>
        </a:p>
      </dgm:t>
    </dgm:pt>
    <dgm:pt modelId="{380B9A22-2E24-460F-8868-4166C60A0FC9}">
      <dgm:prSet phldrT="[Text]" custT="1"/>
      <dgm:spPr/>
      <dgm:t>
        <a:bodyPr/>
        <a:lstStyle/>
        <a:p>
          <a:pPr algn="ctr"/>
          <a:r>
            <a:rPr lang="en-US" sz="2400" b="1" dirty="0"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EA5AA812-72A9-49E1-915B-D118086E699F}" type="parTrans" cxnId="{3013DAD9-740B-4B51-ADB2-0109E773E070}">
      <dgm:prSet/>
      <dgm:spPr/>
      <dgm:t>
        <a:bodyPr/>
        <a:lstStyle/>
        <a:p>
          <a:pPr algn="ctr"/>
          <a:endParaRPr lang="en-US" sz="2200"/>
        </a:p>
      </dgm:t>
    </dgm:pt>
    <dgm:pt modelId="{5B44A3FD-0209-4089-A770-937CC737A751}" type="sibTrans" cxnId="{3013DAD9-740B-4B51-ADB2-0109E773E070}">
      <dgm:prSet/>
      <dgm:spPr/>
      <dgm:t>
        <a:bodyPr/>
        <a:lstStyle/>
        <a:p>
          <a:pPr algn="ctr"/>
          <a:endParaRPr lang="en-US" sz="2200"/>
        </a:p>
      </dgm:t>
    </dgm:pt>
    <dgm:pt modelId="{48D7277B-838A-4F49-8659-C06B031B22A0}">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89663077-39E8-416D-81B5-7FB696FF9592}" type="parTrans" cxnId="{1832E464-1F10-4E26-87EE-5A33E628BC40}">
      <dgm:prSet/>
      <dgm:spPr/>
      <dgm:t>
        <a:bodyPr/>
        <a:lstStyle/>
        <a:p>
          <a:pPr algn="ctr"/>
          <a:endParaRPr lang="en-US"/>
        </a:p>
      </dgm:t>
    </dgm:pt>
    <dgm:pt modelId="{CCE370F2-E9D3-470F-9FCB-FDCE4CAFAE55}" type="sibTrans" cxnId="{1832E464-1F10-4E26-87EE-5A33E628BC40}">
      <dgm:prSet/>
      <dgm:spPr/>
      <dgm:t>
        <a:bodyPr/>
        <a:lstStyle/>
        <a:p>
          <a:pPr algn="ctr"/>
          <a:endParaRPr lang="en-US"/>
        </a:p>
      </dgm:t>
    </dgm:pt>
    <dgm:pt modelId="{7B25AEC0-E4A6-4618-83DA-EDC197CF8D93}">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FF0F2650-3583-43CD-9C5A-09AE6CFDB6D0}" type="parTrans" cxnId="{72D1B5D2-2D29-4864-A48C-BBF05CF47DC0}">
      <dgm:prSet/>
      <dgm:spPr/>
      <dgm:t>
        <a:bodyPr/>
        <a:lstStyle/>
        <a:p>
          <a:pPr algn="ctr"/>
          <a:endParaRPr lang="en-US"/>
        </a:p>
      </dgm:t>
    </dgm:pt>
    <dgm:pt modelId="{2B0E8725-AA83-44FF-AEA9-C489A406A214}" type="sibTrans" cxnId="{72D1B5D2-2D29-4864-A48C-BBF05CF47DC0}">
      <dgm:prSet/>
      <dgm:spPr/>
      <dgm:t>
        <a:bodyPr/>
        <a:lstStyle/>
        <a:p>
          <a:pPr algn="ctr"/>
          <a:endParaRPr lang="en-US"/>
        </a:p>
      </dgm:t>
    </dgm:pt>
    <dgm:pt modelId="{82F54D5F-6A37-4327-84F9-F2B72C100B66}">
      <dgm:prSet phldrT="[Text]" custT="1"/>
      <dgm:spPr/>
      <dgm:t>
        <a:bodyPr/>
        <a:lstStyle/>
        <a:p>
          <a:pPr algn="ctr"/>
          <a:r>
            <a:rPr lang="en-US" sz="2400" b="1" dirty="0"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151ED70D-713A-48A6-B304-C8EE406B9A71}" type="parTrans" cxnId="{604A7177-F4C1-4B8E-A8D1-F5AF9572E918}">
      <dgm:prSet/>
      <dgm:spPr/>
      <dgm:t>
        <a:bodyPr/>
        <a:lstStyle/>
        <a:p>
          <a:pPr algn="ctr"/>
          <a:endParaRPr lang="en-US"/>
        </a:p>
      </dgm:t>
    </dgm:pt>
    <dgm:pt modelId="{C02B89DD-9E97-437F-8B5E-256C36FE85AE}" type="sibTrans" cxnId="{604A7177-F4C1-4B8E-A8D1-F5AF9572E918}">
      <dgm:prSet/>
      <dgm:spPr/>
      <dgm:t>
        <a:bodyPr/>
        <a:lstStyle/>
        <a:p>
          <a:pPr algn="ctr"/>
          <a:endParaRPr lang="en-US"/>
        </a:p>
      </dgm:t>
    </dgm:pt>
    <dgm:pt modelId="{890DCE72-B816-4C68-80E3-5831318BED63}">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C38E2A98-FF45-4BEF-AFBF-1E3553160E05}" type="parTrans" cxnId="{D4CC58D5-DE7C-449F-AA1C-E025058A2C64}">
      <dgm:prSet/>
      <dgm:spPr/>
      <dgm:t>
        <a:bodyPr/>
        <a:lstStyle/>
        <a:p>
          <a:endParaRPr lang="en-US"/>
        </a:p>
      </dgm:t>
    </dgm:pt>
    <dgm:pt modelId="{D972F819-9395-410B-8BDA-B34E8B4001DD}" type="sibTrans" cxnId="{D4CC58D5-DE7C-449F-AA1C-E025058A2C64}">
      <dgm:prSet/>
      <dgm:spPr/>
      <dgm:t>
        <a:bodyPr/>
        <a:lstStyle/>
        <a:p>
          <a:endParaRPr lang="en-US"/>
        </a:p>
      </dgm:t>
    </dgm:pt>
    <dgm:pt modelId="{CA0C0EDD-E2B9-4C3B-ADF4-ED39EB73D080}" type="pres">
      <dgm:prSet presAssocID="{E86908A6-75AE-49E6-9B5D-4D821BDFA689}" presName="linear" presStyleCnt="0">
        <dgm:presLayoutVars>
          <dgm:animLvl val="lvl"/>
          <dgm:resizeHandles val="exact"/>
        </dgm:presLayoutVars>
      </dgm:prSet>
      <dgm:spPr/>
      <dgm:t>
        <a:bodyPr/>
        <a:lstStyle/>
        <a:p>
          <a:endParaRPr lang="en-US"/>
        </a:p>
      </dgm:t>
    </dgm:pt>
    <dgm:pt modelId="{BD25A2F0-29E1-4F1E-A682-B14E9B9ABA1A}" type="pres">
      <dgm:prSet presAssocID="{380B9A22-2E24-460F-8868-4166C60A0FC9}" presName="parentText" presStyleLbl="node1" presStyleIdx="0" presStyleCnt="5">
        <dgm:presLayoutVars>
          <dgm:chMax val="0"/>
          <dgm:bulletEnabled val="1"/>
        </dgm:presLayoutVars>
      </dgm:prSet>
      <dgm:spPr/>
      <dgm:t>
        <a:bodyPr/>
        <a:lstStyle/>
        <a:p>
          <a:endParaRPr lang="en-US"/>
        </a:p>
      </dgm:t>
    </dgm:pt>
    <dgm:pt modelId="{05AEE9AF-29EB-4F6B-8908-B1168B8BCC45}" type="pres">
      <dgm:prSet presAssocID="{5B44A3FD-0209-4089-A770-937CC737A751}" presName="spacer" presStyleCnt="0"/>
      <dgm:spPr/>
    </dgm:pt>
    <dgm:pt modelId="{DC1F7107-5224-4D44-AEA4-9B4DE74850D9}" type="pres">
      <dgm:prSet presAssocID="{48D7277B-838A-4F49-8659-C06B031B22A0}" presName="parentText" presStyleLbl="node1" presStyleIdx="1" presStyleCnt="5">
        <dgm:presLayoutVars>
          <dgm:chMax val="0"/>
          <dgm:bulletEnabled val="1"/>
        </dgm:presLayoutVars>
      </dgm:prSet>
      <dgm:spPr/>
      <dgm:t>
        <a:bodyPr/>
        <a:lstStyle/>
        <a:p>
          <a:endParaRPr lang="en-US"/>
        </a:p>
      </dgm:t>
    </dgm:pt>
    <dgm:pt modelId="{9113D6D6-78E3-44D8-819A-CBEA75AB98A5}" type="pres">
      <dgm:prSet presAssocID="{CCE370F2-E9D3-470F-9FCB-FDCE4CAFAE55}" presName="spacer" presStyleCnt="0"/>
      <dgm:spPr/>
    </dgm:pt>
    <dgm:pt modelId="{20C26BE7-50DA-4254-B3AB-CA85D6C8DBC7}" type="pres">
      <dgm:prSet presAssocID="{7B25AEC0-E4A6-4618-83DA-EDC197CF8D93}" presName="parentText" presStyleLbl="node1" presStyleIdx="2" presStyleCnt="5">
        <dgm:presLayoutVars>
          <dgm:chMax val="0"/>
          <dgm:bulletEnabled val="1"/>
        </dgm:presLayoutVars>
      </dgm:prSet>
      <dgm:spPr/>
      <dgm:t>
        <a:bodyPr/>
        <a:lstStyle/>
        <a:p>
          <a:endParaRPr lang="en-US"/>
        </a:p>
      </dgm:t>
    </dgm:pt>
    <dgm:pt modelId="{10B70A76-3E18-489C-BC16-2186ADBDFA0E}" type="pres">
      <dgm:prSet presAssocID="{2B0E8725-AA83-44FF-AEA9-C489A406A214}" presName="spacer" presStyleCnt="0"/>
      <dgm:spPr/>
    </dgm:pt>
    <dgm:pt modelId="{06845FDC-15E5-449E-82AE-AB1137DE7F29}" type="pres">
      <dgm:prSet presAssocID="{82F54D5F-6A37-4327-84F9-F2B72C100B66}" presName="parentText" presStyleLbl="node1" presStyleIdx="3" presStyleCnt="5">
        <dgm:presLayoutVars>
          <dgm:chMax val="0"/>
          <dgm:bulletEnabled val="1"/>
        </dgm:presLayoutVars>
      </dgm:prSet>
      <dgm:spPr/>
      <dgm:t>
        <a:bodyPr/>
        <a:lstStyle/>
        <a:p>
          <a:endParaRPr lang="en-US"/>
        </a:p>
      </dgm:t>
    </dgm:pt>
    <dgm:pt modelId="{7A3161F1-6E6F-4D15-A50B-74F458CF2FF7}" type="pres">
      <dgm:prSet presAssocID="{C02B89DD-9E97-437F-8B5E-256C36FE85AE}" presName="spacer" presStyleCnt="0"/>
      <dgm:spPr/>
    </dgm:pt>
    <dgm:pt modelId="{56B6C0DD-9AC2-4AF9-8A2E-D764CBBA4CE3}" type="pres">
      <dgm:prSet presAssocID="{890DCE72-B816-4C68-80E3-5831318BED63}" presName="parentText" presStyleLbl="node1" presStyleIdx="4" presStyleCnt="5">
        <dgm:presLayoutVars>
          <dgm:chMax val="0"/>
          <dgm:bulletEnabled val="1"/>
        </dgm:presLayoutVars>
      </dgm:prSet>
      <dgm:spPr/>
      <dgm:t>
        <a:bodyPr/>
        <a:lstStyle/>
        <a:p>
          <a:endParaRPr lang="en-US"/>
        </a:p>
      </dgm:t>
    </dgm:pt>
  </dgm:ptLst>
  <dgm:cxnLst>
    <dgm:cxn modelId="{D4CC58D5-DE7C-449F-AA1C-E025058A2C64}" srcId="{E86908A6-75AE-49E6-9B5D-4D821BDFA689}" destId="{890DCE72-B816-4C68-80E3-5831318BED63}" srcOrd="4" destOrd="0" parTransId="{C38E2A98-FF45-4BEF-AFBF-1E3553160E05}" sibTransId="{D972F819-9395-410B-8BDA-B34E8B4001DD}"/>
    <dgm:cxn modelId="{DF6D5219-9897-45E9-9F10-A9F34364C9E3}" type="presOf" srcId="{82F54D5F-6A37-4327-84F9-F2B72C100B66}" destId="{06845FDC-15E5-449E-82AE-AB1137DE7F29}" srcOrd="0" destOrd="0" presId="urn:microsoft.com/office/officeart/2005/8/layout/vList2"/>
    <dgm:cxn modelId="{D6A296E1-A7AA-4ABF-B0FE-0BA409B96B59}" type="presOf" srcId="{48D7277B-838A-4F49-8659-C06B031B22A0}" destId="{DC1F7107-5224-4D44-AEA4-9B4DE74850D9}" srcOrd="0" destOrd="0" presId="urn:microsoft.com/office/officeart/2005/8/layout/vList2"/>
    <dgm:cxn modelId="{604A7177-F4C1-4B8E-A8D1-F5AF9572E918}" srcId="{E86908A6-75AE-49E6-9B5D-4D821BDFA689}" destId="{82F54D5F-6A37-4327-84F9-F2B72C100B66}" srcOrd="3" destOrd="0" parTransId="{151ED70D-713A-48A6-B304-C8EE406B9A71}" sibTransId="{C02B89DD-9E97-437F-8B5E-256C36FE85AE}"/>
    <dgm:cxn modelId="{0F3B6CD4-3269-4000-882B-EB7CA96FE9B2}" type="presOf" srcId="{7B25AEC0-E4A6-4618-83DA-EDC197CF8D93}" destId="{20C26BE7-50DA-4254-B3AB-CA85D6C8DBC7}" srcOrd="0" destOrd="0" presId="urn:microsoft.com/office/officeart/2005/8/layout/vList2"/>
    <dgm:cxn modelId="{72D1B5D2-2D29-4864-A48C-BBF05CF47DC0}" srcId="{E86908A6-75AE-49E6-9B5D-4D821BDFA689}" destId="{7B25AEC0-E4A6-4618-83DA-EDC197CF8D93}" srcOrd="2" destOrd="0" parTransId="{FF0F2650-3583-43CD-9C5A-09AE6CFDB6D0}" sibTransId="{2B0E8725-AA83-44FF-AEA9-C489A406A214}"/>
    <dgm:cxn modelId="{A06AE893-3C25-4BD0-B032-39DD7D27F45A}" type="presOf" srcId="{E86908A6-75AE-49E6-9B5D-4D821BDFA689}" destId="{CA0C0EDD-E2B9-4C3B-ADF4-ED39EB73D080}" srcOrd="0" destOrd="0" presId="urn:microsoft.com/office/officeart/2005/8/layout/vList2"/>
    <dgm:cxn modelId="{3013DAD9-740B-4B51-ADB2-0109E773E070}" srcId="{E86908A6-75AE-49E6-9B5D-4D821BDFA689}" destId="{380B9A22-2E24-460F-8868-4166C60A0FC9}" srcOrd="0" destOrd="0" parTransId="{EA5AA812-72A9-49E1-915B-D118086E699F}" sibTransId="{5B44A3FD-0209-4089-A770-937CC737A751}"/>
    <dgm:cxn modelId="{1B23CA55-330C-4CD0-BDB9-73620FDB5780}" type="presOf" srcId="{890DCE72-B816-4C68-80E3-5831318BED63}" destId="{56B6C0DD-9AC2-4AF9-8A2E-D764CBBA4CE3}" srcOrd="0" destOrd="0" presId="urn:microsoft.com/office/officeart/2005/8/layout/vList2"/>
    <dgm:cxn modelId="{1832E464-1F10-4E26-87EE-5A33E628BC40}" srcId="{E86908A6-75AE-49E6-9B5D-4D821BDFA689}" destId="{48D7277B-838A-4F49-8659-C06B031B22A0}" srcOrd="1" destOrd="0" parTransId="{89663077-39E8-416D-81B5-7FB696FF9592}" sibTransId="{CCE370F2-E9D3-470F-9FCB-FDCE4CAFAE55}"/>
    <dgm:cxn modelId="{3E79CB48-D030-4611-AFED-83CDF37D9BAA}" type="presOf" srcId="{380B9A22-2E24-460F-8868-4166C60A0FC9}" destId="{BD25A2F0-29E1-4F1E-A682-B14E9B9ABA1A}" srcOrd="0" destOrd="0" presId="urn:microsoft.com/office/officeart/2005/8/layout/vList2"/>
    <dgm:cxn modelId="{2B763F40-8E75-402B-8383-F6E4DDD57B8E}" type="presParOf" srcId="{CA0C0EDD-E2B9-4C3B-ADF4-ED39EB73D080}" destId="{BD25A2F0-29E1-4F1E-A682-B14E9B9ABA1A}" srcOrd="0" destOrd="0" presId="urn:microsoft.com/office/officeart/2005/8/layout/vList2"/>
    <dgm:cxn modelId="{33999002-2B2E-410D-9687-3D73979ACD02}" type="presParOf" srcId="{CA0C0EDD-E2B9-4C3B-ADF4-ED39EB73D080}" destId="{05AEE9AF-29EB-4F6B-8908-B1168B8BCC45}" srcOrd="1" destOrd="0" presId="urn:microsoft.com/office/officeart/2005/8/layout/vList2"/>
    <dgm:cxn modelId="{FF769D67-D71B-40E0-A4C5-41C1A48CE4D5}" type="presParOf" srcId="{CA0C0EDD-E2B9-4C3B-ADF4-ED39EB73D080}" destId="{DC1F7107-5224-4D44-AEA4-9B4DE74850D9}" srcOrd="2" destOrd="0" presId="urn:microsoft.com/office/officeart/2005/8/layout/vList2"/>
    <dgm:cxn modelId="{30B8961B-8628-43FA-BA65-E1CF16606B1F}" type="presParOf" srcId="{CA0C0EDD-E2B9-4C3B-ADF4-ED39EB73D080}" destId="{9113D6D6-78E3-44D8-819A-CBEA75AB98A5}" srcOrd="3" destOrd="0" presId="urn:microsoft.com/office/officeart/2005/8/layout/vList2"/>
    <dgm:cxn modelId="{10246F95-DBB7-4B12-B972-5A4CA7F92938}" type="presParOf" srcId="{CA0C0EDD-E2B9-4C3B-ADF4-ED39EB73D080}" destId="{20C26BE7-50DA-4254-B3AB-CA85D6C8DBC7}" srcOrd="4" destOrd="0" presId="urn:microsoft.com/office/officeart/2005/8/layout/vList2"/>
    <dgm:cxn modelId="{0AC32F8A-FF6F-4697-B274-7AEEA5B97F26}" type="presParOf" srcId="{CA0C0EDD-E2B9-4C3B-ADF4-ED39EB73D080}" destId="{10B70A76-3E18-489C-BC16-2186ADBDFA0E}" srcOrd="5" destOrd="0" presId="urn:microsoft.com/office/officeart/2005/8/layout/vList2"/>
    <dgm:cxn modelId="{A6859C8D-8C8D-47CB-AD01-495CC569FD38}" type="presParOf" srcId="{CA0C0EDD-E2B9-4C3B-ADF4-ED39EB73D080}" destId="{06845FDC-15E5-449E-82AE-AB1137DE7F29}" srcOrd="6" destOrd="0" presId="urn:microsoft.com/office/officeart/2005/8/layout/vList2"/>
    <dgm:cxn modelId="{0B1CCBDF-597A-4F0B-B1C2-34E33EEA0E5B}" type="presParOf" srcId="{CA0C0EDD-E2B9-4C3B-ADF4-ED39EB73D080}" destId="{7A3161F1-6E6F-4D15-A50B-74F458CF2FF7}" srcOrd="7" destOrd="0" presId="urn:microsoft.com/office/officeart/2005/8/layout/vList2"/>
    <dgm:cxn modelId="{A89E8F5F-F3CB-450B-BA0A-2A4E5BBD9653}" type="presParOf" srcId="{CA0C0EDD-E2B9-4C3B-ADF4-ED39EB73D080}" destId="{56B6C0DD-9AC2-4AF9-8A2E-D764CBBA4CE3}"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6908A6-75AE-49E6-9B5D-4D821BDFA689}" type="doc">
      <dgm:prSet loTypeId="urn:microsoft.com/office/officeart/2005/8/layout/vList2" loCatId="list" qsTypeId="urn:microsoft.com/office/officeart/2005/8/quickstyle/simple5" qsCatId="simple" csTypeId="urn:microsoft.com/office/officeart/2005/8/colors/colorful3" csCatId="colorful" phldr="1"/>
      <dgm:spPr/>
      <dgm:t>
        <a:bodyPr/>
        <a:lstStyle/>
        <a:p>
          <a:endParaRPr lang="en-US"/>
        </a:p>
      </dgm:t>
    </dgm:pt>
    <dgm:pt modelId="{380B9A22-2E24-460F-8868-4166C60A0FC9}">
      <dgm:prSet phldrT="[Text]" custT="1"/>
      <dgm:spPr/>
      <dgm:t>
        <a:bodyPr/>
        <a:lstStyle/>
        <a:p>
          <a:r>
            <a:rPr lang="en-US" sz="2000" dirty="0" smtClean="0">
              <a:solidFill>
                <a:schemeClr val="bg1"/>
              </a:solidFill>
              <a:latin typeface="Times New Roman" panose="02020603050405020304" pitchFamily="18" charset="0"/>
              <a:cs typeface="Times New Roman" panose="02020603050405020304" pitchFamily="18" charset="0"/>
            </a:rPr>
            <a:t>Use the partitions based on their types.</a:t>
          </a:r>
          <a:endParaRPr lang="en-US" sz="2000" dirty="0">
            <a:solidFill>
              <a:schemeClr val="bg1"/>
            </a:solidFill>
          </a:endParaRPr>
        </a:p>
      </dgm:t>
    </dgm:pt>
    <dgm:pt modelId="{EA5AA812-72A9-49E1-915B-D118086E699F}" type="parTrans" cxnId="{3013DAD9-740B-4B51-ADB2-0109E773E070}">
      <dgm:prSet/>
      <dgm:spPr/>
      <dgm:t>
        <a:bodyPr/>
        <a:lstStyle/>
        <a:p>
          <a:endParaRPr lang="en-US" sz="2000">
            <a:solidFill>
              <a:schemeClr val="bg1"/>
            </a:solidFill>
          </a:endParaRPr>
        </a:p>
      </dgm:t>
    </dgm:pt>
    <dgm:pt modelId="{5B44A3FD-0209-4089-A770-937CC737A751}" type="sibTrans" cxnId="{3013DAD9-740B-4B51-ADB2-0109E773E070}">
      <dgm:prSet/>
      <dgm:spPr/>
      <dgm:t>
        <a:bodyPr/>
        <a:lstStyle/>
        <a:p>
          <a:endParaRPr lang="en-US" sz="2000">
            <a:solidFill>
              <a:schemeClr val="bg1"/>
            </a:solidFill>
          </a:endParaRPr>
        </a:p>
      </dgm:t>
    </dgm:pt>
    <dgm:pt modelId="{1C36D65B-EA4F-4F05-851A-D65B9E68E2F1}">
      <dgm:prSet custT="1"/>
      <dgm:spPr/>
      <dgm:t>
        <a:bodyPr/>
        <a:lstStyle/>
        <a:p>
          <a:r>
            <a:rPr lang="en-US" sz="2000" smtClean="0">
              <a:solidFill>
                <a:schemeClr val="bg1"/>
              </a:solidFill>
              <a:latin typeface="Times New Roman" panose="02020603050405020304" pitchFamily="18" charset="0"/>
              <a:cs typeface="Times New Roman" panose="02020603050405020304" pitchFamily="18" charset="0"/>
            </a:rPr>
            <a:t>Explain the various file systems used.</a:t>
          </a:r>
          <a:endParaRPr lang="en-US" sz="2000" dirty="0" smtClean="0">
            <a:solidFill>
              <a:schemeClr val="bg1"/>
            </a:solidFill>
            <a:latin typeface="Times New Roman" panose="02020603050405020304" pitchFamily="18" charset="0"/>
            <a:cs typeface="Times New Roman" panose="02020603050405020304" pitchFamily="18" charset="0"/>
          </a:endParaRPr>
        </a:p>
      </dgm:t>
    </dgm:pt>
    <dgm:pt modelId="{7120689F-9598-4967-877C-D0AF813315CC}" type="parTrans" cxnId="{FC462ABE-92B8-4E1D-B5DB-B19A082B3042}">
      <dgm:prSet/>
      <dgm:spPr/>
      <dgm:t>
        <a:bodyPr/>
        <a:lstStyle/>
        <a:p>
          <a:endParaRPr lang="en-US" sz="2000">
            <a:solidFill>
              <a:schemeClr val="bg1"/>
            </a:solidFill>
          </a:endParaRPr>
        </a:p>
      </dgm:t>
    </dgm:pt>
    <dgm:pt modelId="{A7ADBE0F-0E80-4665-A404-C3395072B2F3}" type="sibTrans" cxnId="{FC462ABE-92B8-4E1D-B5DB-B19A082B3042}">
      <dgm:prSet/>
      <dgm:spPr/>
      <dgm:t>
        <a:bodyPr/>
        <a:lstStyle/>
        <a:p>
          <a:endParaRPr lang="en-US" sz="2000">
            <a:solidFill>
              <a:schemeClr val="bg1"/>
            </a:solidFill>
          </a:endParaRPr>
        </a:p>
      </dgm:t>
    </dgm:pt>
    <dgm:pt modelId="{595C0CEF-3CD7-4FB8-BB88-CF3747481B8C}">
      <dgm:prSet custT="1"/>
      <dgm:spPr/>
      <dgm:t>
        <a:bodyPr/>
        <a:lstStyle/>
        <a:p>
          <a:r>
            <a:rPr lang="en-US" sz="2000" smtClean="0">
              <a:solidFill>
                <a:schemeClr val="bg1"/>
              </a:solidFill>
              <a:latin typeface="Times New Roman" panose="02020603050405020304" pitchFamily="18" charset="0"/>
              <a:cs typeface="Times New Roman" panose="02020603050405020304" pitchFamily="18" charset="0"/>
            </a:rPr>
            <a:t>How to deal with partitions using LVM.</a:t>
          </a:r>
          <a:endParaRPr lang="en-US" sz="2000" dirty="0">
            <a:solidFill>
              <a:schemeClr val="bg1"/>
            </a:solidFill>
            <a:latin typeface="Times New Roman" panose="02020603050405020304" pitchFamily="18" charset="0"/>
            <a:cs typeface="Times New Roman" panose="02020603050405020304" pitchFamily="18" charset="0"/>
          </a:endParaRPr>
        </a:p>
      </dgm:t>
    </dgm:pt>
    <dgm:pt modelId="{292AF60F-3200-4461-BA90-6155B76BE338}" type="parTrans" cxnId="{94A2D884-490A-4F55-81BA-467A85BBB8E3}">
      <dgm:prSet/>
      <dgm:spPr/>
      <dgm:t>
        <a:bodyPr/>
        <a:lstStyle/>
        <a:p>
          <a:endParaRPr lang="en-US" sz="2000">
            <a:solidFill>
              <a:schemeClr val="bg1"/>
            </a:solidFill>
          </a:endParaRPr>
        </a:p>
      </dgm:t>
    </dgm:pt>
    <dgm:pt modelId="{0ADD0C8E-0A94-4740-8CC0-B82F8590D6D4}" type="sibTrans" cxnId="{94A2D884-490A-4F55-81BA-467A85BBB8E3}">
      <dgm:prSet/>
      <dgm:spPr/>
      <dgm:t>
        <a:bodyPr/>
        <a:lstStyle/>
        <a:p>
          <a:endParaRPr lang="en-US" sz="2000">
            <a:solidFill>
              <a:schemeClr val="bg1"/>
            </a:solidFill>
          </a:endParaRPr>
        </a:p>
      </dgm:t>
    </dgm:pt>
    <dgm:pt modelId="{33E47883-5EB0-471B-BBD0-E9C1F90D85CF}">
      <dgm:prSet custT="1"/>
      <dgm:spPr/>
      <dgm:t>
        <a:bodyPr/>
        <a:lstStyle/>
        <a:p>
          <a:r>
            <a:rPr lang="en-US" sz="2000" smtClean="0">
              <a:solidFill>
                <a:schemeClr val="bg1"/>
              </a:solidFill>
              <a:latin typeface="Times New Roman" panose="02020603050405020304" pitchFamily="18" charset="0"/>
              <a:cs typeface="Times New Roman" panose="02020603050405020304" pitchFamily="18" charset="0"/>
            </a:rPr>
            <a:t>Use Access Control List to set permission for users. </a:t>
          </a:r>
          <a:endParaRPr lang="en-US" sz="2000" dirty="0">
            <a:solidFill>
              <a:schemeClr val="bg1"/>
            </a:solidFill>
            <a:latin typeface="Times New Roman" panose="02020603050405020304" pitchFamily="18" charset="0"/>
            <a:cs typeface="Times New Roman" panose="02020603050405020304" pitchFamily="18" charset="0"/>
          </a:endParaRPr>
        </a:p>
      </dgm:t>
    </dgm:pt>
    <dgm:pt modelId="{F598D533-98AB-4A65-BABF-6986317BD2F2}" type="parTrans" cxnId="{D59CB0B7-4A37-4745-8895-0FB4A2CD0704}">
      <dgm:prSet/>
      <dgm:spPr/>
      <dgm:t>
        <a:bodyPr/>
        <a:lstStyle/>
        <a:p>
          <a:endParaRPr lang="en-US" sz="2000">
            <a:solidFill>
              <a:schemeClr val="bg1"/>
            </a:solidFill>
          </a:endParaRPr>
        </a:p>
      </dgm:t>
    </dgm:pt>
    <dgm:pt modelId="{8DE5785A-4ED0-404C-B1C1-1B2A93B5C73B}" type="sibTrans" cxnId="{D59CB0B7-4A37-4745-8895-0FB4A2CD0704}">
      <dgm:prSet/>
      <dgm:spPr/>
      <dgm:t>
        <a:bodyPr/>
        <a:lstStyle/>
        <a:p>
          <a:endParaRPr lang="en-US" sz="2000">
            <a:solidFill>
              <a:schemeClr val="bg1"/>
            </a:solidFill>
          </a:endParaRPr>
        </a:p>
      </dgm:t>
    </dgm:pt>
    <dgm:pt modelId="{CA0C0EDD-E2B9-4C3B-ADF4-ED39EB73D080}" type="pres">
      <dgm:prSet presAssocID="{E86908A6-75AE-49E6-9B5D-4D821BDFA689}" presName="linear" presStyleCnt="0">
        <dgm:presLayoutVars>
          <dgm:animLvl val="lvl"/>
          <dgm:resizeHandles val="exact"/>
        </dgm:presLayoutVars>
      </dgm:prSet>
      <dgm:spPr/>
      <dgm:t>
        <a:bodyPr/>
        <a:lstStyle/>
        <a:p>
          <a:endParaRPr lang="en-US"/>
        </a:p>
      </dgm:t>
    </dgm:pt>
    <dgm:pt modelId="{BD25A2F0-29E1-4F1E-A682-B14E9B9ABA1A}" type="pres">
      <dgm:prSet presAssocID="{380B9A22-2E24-460F-8868-4166C60A0FC9}" presName="parentText" presStyleLbl="node1" presStyleIdx="0" presStyleCnt="4">
        <dgm:presLayoutVars>
          <dgm:chMax val="0"/>
          <dgm:bulletEnabled val="1"/>
        </dgm:presLayoutVars>
      </dgm:prSet>
      <dgm:spPr/>
      <dgm:t>
        <a:bodyPr/>
        <a:lstStyle/>
        <a:p>
          <a:endParaRPr lang="en-US"/>
        </a:p>
      </dgm:t>
    </dgm:pt>
    <dgm:pt modelId="{05AEE9AF-29EB-4F6B-8908-B1168B8BCC45}" type="pres">
      <dgm:prSet presAssocID="{5B44A3FD-0209-4089-A770-937CC737A751}" presName="spacer" presStyleCnt="0"/>
      <dgm:spPr/>
    </dgm:pt>
    <dgm:pt modelId="{A5CCDABD-E545-426D-A9DB-4F35A9B40ECD}" type="pres">
      <dgm:prSet presAssocID="{1C36D65B-EA4F-4F05-851A-D65B9E68E2F1}" presName="parentText" presStyleLbl="node1" presStyleIdx="1" presStyleCnt="4">
        <dgm:presLayoutVars>
          <dgm:chMax val="0"/>
          <dgm:bulletEnabled val="1"/>
        </dgm:presLayoutVars>
      </dgm:prSet>
      <dgm:spPr/>
      <dgm:t>
        <a:bodyPr/>
        <a:lstStyle/>
        <a:p>
          <a:endParaRPr lang="en-US"/>
        </a:p>
      </dgm:t>
    </dgm:pt>
    <dgm:pt modelId="{E6AA6440-E404-4D9F-A228-438EF723484A}" type="pres">
      <dgm:prSet presAssocID="{A7ADBE0F-0E80-4665-A404-C3395072B2F3}" presName="spacer" presStyleCnt="0"/>
      <dgm:spPr/>
    </dgm:pt>
    <dgm:pt modelId="{F87897CA-4B7C-4046-B241-1289C190D07B}" type="pres">
      <dgm:prSet presAssocID="{595C0CEF-3CD7-4FB8-BB88-CF3747481B8C}" presName="parentText" presStyleLbl="node1" presStyleIdx="2" presStyleCnt="4">
        <dgm:presLayoutVars>
          <dgm:chMax val="0"/>
          <dgm:bulletEnabled val="1"/>
        </dgm:presLayoutVars>
      </dgm:prSet>
      <dgm:spPr/>
      <dgm:t>
        <a:bodyPr/>
        <a:lstStyle/>
        <a:p>
          <a:endParaRPr lang="en-US"/>
        </a:p>
      </dgm:t>
    </dgm:pt>
    <dgm:pt modelId="{7BDCDD00-146F-4569-B1B7-6A805613C413}" type="pres">
      <dgm:prSet presAssocID="{0ADD0C8E-0A94-4740-8CC0-B82F8590D6D4}" presName="spacer" presStyleCnt="0"/>
      <dgm:spPr/>
    </dgm:pt>
    <dgm:pt modelId="{07CCE24E-C758-4B11-9331-F79C2D123489}" type="pres">
      <dgm:prSet presAssocID="{33E47883-5EB0-471B-BBD0-E9C1F90D85CF}" presName="parentText" presStyleLbl="node1" presStyleIdx="3" presStyleCnt="4">
        <dgm:presLayoutVars>
          <dgm:chMax val="0"/>
          <dgm:bulletEnabled val="1"/>
        </dgm:presLayoutVars>
      </dgm:prSet>
      <dgm:spPr/>
      <dgm:t>
        <a:bodyPr/>
        <a:lstStyle/>
        <a:p>
          <a:endParaRPr lang="en-US"/>
        </a:p>
      </dgm:t>
    </dgm:pt>
  </dgm:ptLst>
  <dgm:cxnLst>
    <dgm:cxn modelId="{94A2D884-490A-4F55-81BA-467A85BBB8E3}" srcId="{E86908A6-75AE-49E6-9B5D-4D821BDFA689}" destId="{595C0CEF-3CD7-4FB8-BB88-CF3747481B8C}" srcOrd="2" destOrd="0" parTransId="{292AF60F-3200-4461-BA90-6155B76BE338}" sibTransId="{0ADD0C8E-0A94-4740-8CC0-B82F8590D6D4}"/>
    <dgm:cxn modelId="{CCE70C80-CD2A-47AA-BE5F-31CD3CC62058}" type="presOf" srcId="{1C36D65B-EA4F-4F05-851A-D65B9E68E2F1}" destId="{A5CCDABD-E545-426D-A9DB-4F35A9B40ECD}" srcOrd="0" destOrd="0" presId="urn:microsoft.com/office/officeart/2005/8/layout/vList2"/>
    <dgm:cxn modelId="{D59CB0B7-4A37-4745-8895-0FB4A2CD0704}" srcId="{E86908A6-75AE-49E6-9B5D-4D821BDFA689}" destId="{33E47883-5EB0-471B-BBD0-E9C1F90D85CF}" srcOrd="3" destOrd="0" parTransId="{F598D533-98AB-4A65-BABF-6986317BD2F2}" sibTransId="{8DE5785A-4ED0-404C-B1C1-1B2A93B5C73B}"/>
    <dgm:cxn modelId="{3013DAD9-740B-4B51-ADB2-0109E773E070}" srcId="{E86908A6-75AE-49E6-9B5D-4D821BDFA689}" destId="{380B9A22-2E24-460F-8868-4166C60A0FC9}" srcOrd="0" destOrd="0" parTransId="{EA5AA812-72A9-49E1-915B-D118086E699F}" sibTransId="{5B44A3FD-0209-4089-A770-937CC737A751}"/>
    <dgm:cxn modelId="{FC462ABE-92B8-4E1D-B5DB-B19A082B3042}" srcId="{E86908A6-75AE-49E6-9B5D-4D821BDFA689}" destId="{1C36D65B-EA4F-4F05-851A-D65B9E68E2F1}" srcOrd="1" destOrd="0" parTransId="{7120689F-9598-4967-877C-D0AF813315CC}" sibTransId="{A7ADBE0F-0E80-4665-A404-C3395072B2F3}"/>
    <dgm:cxn modelId="{D14BFEF5-7202-4560-9B98-4DFF3B339059}" type="presOf" srcId="{33E47883-5EB0-471B-BBD0-E9C1F90D85CF}" destId="{07CCE24E-C758-4B11-9331-F79C2D123489}" srcOrd="0" destOrd="0" presId="urn:microsoft.com/office/officeart/2005/8/layout/vList2"/>
    <dgm:cxn modelId="{3E79CB48-D030-4611-AFED-83CDF37D9BAA}" type="presOf" srcId="{380B9A22-2E24-460F-8868-4166C60A0FC9}" destId="{BD25A2F0-29E1-4F1E-A682-B14E9B9ABA1A}" srcOrd="0" destOrd="0" presId="urn:microsoft.com/office/officeart/2005/8/layout/vList2"/>
    <dgm:cxn modelId="{054B2160-D258-4211-8409-FE501B4194A9}" type="presOf" srcId="{595C0CEF-3CD7-4FB8-BB88-CF3747481B8C}" destId="{F87897CA-4B7C-4046-B241-1289C190D07B}" srcOrd="0" destOrd="0" presId="urn:microsoft.com/office/officeart/2005/8/layout/vList2"/>
    <dgm:cxn modelId="{A06AE893-3C25-4BD0-B032-39DD7D27F45A}" type="presOf" srcId="{E86908A6-75AE-49E6-9B5D-4D821BDFA689}" destId="{CA0C0EDD-E2B9-4C3B-ADF4-ED39EB73D080}" srcOrd="0" destOrd="0" presId="urn:microsoft.com/office/officeart/2005/8/layout/vList2"/>
    <dgm:cxn modelId="{2B763F40-8E75-402B-8383-F6E4DDD57B8E}" type="presParOf" srcId="{CA0C0EDD-E2B9-4C3B-ADF4-ED39EB73D080}" destId="{BD25A2F0-29E1-4F1E-A682-B14E9B9ABA1A}" srcOrd="0" destOrd="0" presId="urn:microsoft.com/office/officeart/2005/8/layout/vList2"/>
    <dgm:cxn modelId="{899F8F19-0623-408C-87EF-68DC20E6FA8E}" type="presParOf" srcId="{CA0C0EDD-E2B9-4C3B-ADF4-ED39EB73D080}" destId="{05AEE9AF-29EB-4F6B-8908-B1168B8BCC45}" srcOrd="1" destOrd="0" presId="urn:microsoft.com/office/officeart/2005/8/layout/vList2"/>
    <dgm:cxn modelId="{ADF89347-5D1B-4BBD-94C1-6F74AE5C6F50}" type="presParOf" srcId="{CA0C0EDD-E2B9-4C3B-ADF4-ED39EB73D080}" destId="{A5CCDABD-E545-426D-A9DB-4F35A9B40ECD}" srcOrd="2" destOrd="0" presId="urn:microsoft.com/office/officeart/2005/8/layout/vList2"/>
    <dgm:cxn modelId="{F246D9A2-7730-45E7-920C-DC138F73196B}" type="presParOf" srcId="{CA0C0EDD-E2B9-4C3B-ADF4-ED39EB73D080}" destId="{E6AA6440-E404-4D9F-A228-438EF723484A}" srcOrd="3" destOrd="0" presId="urn:microsoft.com/office/officeart/2005/8/layout/vList2"/>
    <dgm:cxn modelId="{D8DB4138-F720-41AE-93A1-F3888A9E8BEE}" type="presParOf" srcId="{CA0C0EDD-E2B9-4C3B-ADF4-ED39EB73D080}" destId="{F87897CA-4B7C-4046-B241-1289C190D07B}" srcOrd="4" destOrd="0" presId="urn:microsoft.com/office/officeart/2005/8/layout/vList2"/>
    <dgm:cxn modelId="{37E5B79A-0BF3-44B8-8090-9647F2A2F335}" type="presParOf" srcId="{CA0C0EDD-E2B9-4C3B-ADF4-ED39EB73D080}" destId="{7BDCDD00-146F-4569-B1B7-6A805613C413}" srcOrd="5" destOrd="0" presId="urn:microsoft.com/office/officeart/2005/8/layout/vList2"/>
    <dgm:cxn modelId="{094ECD8F-9BB8-4099-AA06-F91D4BAF419F}" type="presParOf" srcId="{CA0C0EDD-E2B9-4C3B-ADF4-ED39EB73D080}" destId="{07CCE24E-C758-4B11-9331-F79C2D12348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6908A6-75AE-49E6-9B5D-4D821BDFA689}" type="doc">
      <dgm:prSet loTypeId="urn:microsoft.com/office/officeart/2005/8/layout/vList2" loCatId="list" qsTypeId="urn:microsoft.com/office/officeart/2005/8/quickstyle/simple5" qsCatId="simple" csTypeId="urn:microsoft.com/office/officeart/2005/8/colors/colorful3" csCatId="colorful" phldr="1"/>
      <dgm:spPr/>
      <dgm:t>
        <a:bodyPr/>
        <a:lstStyle/>
        <a:p>
          <a:endParaRPr lang="en-US"/>
        </a:p>
      </dgm:t>
    </dgm:pt>
    <dgm:pt modelId="{380B9A22-2E24-460F-8868-4166C60A0FC9}">
      <dgm:prSet phldrT="[Text]" custT="1"/>
      <dgm:spPr/>
      <dgm:t>
        <a:bodyPr/>
        <a:lstStyle/>
        <a:p>
          <a:pPr algn="ctr"/>
          <a:r>
            <a:rPr lang="en-US" sz="2400" b="1" dirty="0"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EA5AA812-72A9-49E1-915B-D118086E699F}" type="parTrans" cxnId="{3013DAD9-740B-4B51-ADB2-0109E773E070}">
      <dgm:prSet/>
      <dgm:spPr/>
      <dgm:t>
        <a:bodyPr/>
        <a:lstStyle/>
        <a:p>
          <a:pPr algn="ctr"/>
          <a:endParaRPr lang="en-US" sz="2200"/>
        </a:p>
      </dgm:t>
    </dgm:pt>
    <dgm:pt modelId="{5B44A3FD-0209-4089-A770-937CC737A751}" type="sibTrans" cxnId="{3013DAD9-740B-4B51-ADB2-0109E773E070}">
      <dgm:prSet/>
      <dgm:spPr/>
      <dgm:t>
        <a:bodyPr/>
        <a:lstStyle/>
        <a:p>
          <a:pPr algn="ctr"/>
          <a:endParaRPr lang="en-US" sz="2200"/>
        </a:p>
      </dgm:t>
    </dgm:pt>
    <dgm:pt modelId="{48D7277B-838A-4F49-8659-C06B031B22A0}">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89663077-39E8-416D-81B5-7FB696FF9592}" type="parTrans" cxnId="{1832E464-1F10-4E26-87EE-5A33E628BC40}">
      <dgm:prSet/>
      <dgm:spPr/>
      <dgm:t>
        <a:bodyPr/>
        <a:lstStyle/>
        <a:p>
          <a:pPr algn="ctr"/>
          <a:endParaRPr lang="en-US"/>
        </a:p>
      </dgm:t>
    </dgm:pt>
    <dgm:pt modelId="{CCE370F2-E9D3-470F-9FCB-FDCE4CAFAE55}" type="sibTrans" cxnId="{1832E464-1F10-4E26-87EE-5A33E628BC40}">
      <dgm:prSet/>
      <dgm:spPr/>
      <dgm:t>
        <a:bodyPr/>
        <a:lstStyle/>
        <a:p>
          <a:pPr algn="ctr"/>
          <a:endParaRPr lang="en-US"/>
        </a:p>
      </dgm:t>
    </dgm:pt>
    <dgm:pt modelId="{7B25AEC0-E4A6-4618-83DA-EDC197CF8D93}">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FF0F2650-3583-43CD-9C5A-09AE6CFDB6D0}" type="parTrans" cxnId="{72D1B5D2-2D29-4864-A48C-BBF05CF47DC0}">
      <dgm:prSet/>
      <dgm:spPr/>
      <dgm:t>
        <a:bodyPr/>
        <a:lstStyle/>
        <a:p>
          <a:pPr algn="ctr"/>
          <a:endParaRPr lang="en-US"/>
        </a:p>
      </dgm:t>
    </dgm:pt>
    <dgm:pt modelId="{2B0E8725-AA83-44FF-AEA9-C489A406A214}" type="sibTrans" cxnId="{72D1B5D2-2D29-4864-A48C-BBF05CF47DC0}">
      <dgm:prSet/>
      <dgm:spPr/>
      <dgm:t>
        <a:bodyPr/>
        <a:lstStyle/>
        <a:p>
          <a:pPr algn="ctr"/>
          <a:endParaRPr lang="en-US"/>
        </a:p>
      </dgm:t>
    </dgm:pt>
    <dgm:pt modelId="{82F54D5F-6A37-4327-84F9-F2B72C100B66}">
      <dgm:prSet phldrT="[Text]" custT="1"/>
      <dgm:spPr/>
      <dgm:t>
        <a:bodyPr/>
        <a:lstStyle/>
        <a:p>
          <a:pPr algn="ctr"/>
          <a:r>
            <a:rPr lang="en-US" sz="2400" b="1" smtClean="0">
              <a:effectLst>
                <a:outerShdw blurRad="38100" dist="38100" dir="2700000" algn="tl">
                  <a:srgbClr val="000000">
                    <a:alpha val="43137"/>
                  </a:srgbClr>
                </a:outerShdw>
              </a:effectLst>
              <a:latin typeface="Wingdings 2" panose="05020102010507070707" pitchFamily="18" charset="2"/>
            </a:rPr>
            <a:t>P</a:t>
          </a:r>
          <a:endParaRPr lang="en-US" sz="2400" b="1" dirty="0">
            <a:effectLst>
              <a:outerShdw blurRad="38100" dist="38100" dir="2700000" algn="tl">
                <a:srgbClr val="000000">
                  <a:alpha val="43137"/>
                </a:srgbClr>
              </a:outerShdw>
            </a:effectLst>
            <a:latin typeface="Wingdings 2" panose="05020102010507070707" pitchFamily="18" charset="2"/>
          </a:endParaRPr>
        </a:p>
      </dgm:t>
    </dgm:pt>
    <dgm:pt modelId="{151ED70D-713A-48A6-B304-C8EE406B9A71}" type="parTrans" cxnId="{604A7177-F4C1-4B8E-A8D1-F5AF9572E918}">
      <dgm:prSet/>
      <dgm:spPr/>
      <dgm:t>
        <a:bodyPr/>
        <a:lstStyle/>
        <a:p>
          <a:pPr algn="ctr"/>
          <a:endParaRPr lang="en-US"/>
        </a:p>
      </dgm:t>
    </dgm:pt>
    <dgm:pt modelId="{C02B89DD-9E97-437F-8B5E-256C36FE85AE}" type="sibTrans" cxnId="{604A7177-F4C1-4B8E-A8D1-F5AF9572E918}">
      <dgm:prSet/>
      <dgm:spPr/>
      <dgm:t>
        <a:bodyPr/>
        <a:lstStyle/>
        <a:p>
          <a:pPr algn="ctr"/>
          <a:endParaRPr lang="en-US"/>
        </a:p>
      </dgm:t>
    </dgm:pt>
    <dgm:pt modelId="{CA0C0EDD-E2B9-4C3B-ADF4-ED39EB73D080}" type="pres">
      <dgm:prSet presAssocID="{E86908A6-75AE-49E6-9B5D-4D821BDFA689}" presName="linear" presStyleCnt="0">
        <dgm:presLayoutVars>
          <dgm:animLvl val="lvl"/>
          <dgm:resizeHandles val="exact"/>
        </dgm:presLayoutVars>
      </dgm:prSet>
      <dgm:spPr/>
      <dgm:t>
        <a:bodyPr/>
        <a:lstStyle/>
        <a:p>
          <a:endParaRPr lang="en-US"/>
        </a:p>
      </dgm:t>
    </dgm:pt>
    <dgm:pt modelId="{BD25A2F0-29E1-4F1E-A682-B14E9B9ABA1A}" type="pres">
      <dgm:prSet presAssocID="{380B9A22-2E24-460F-8868-4166C60A0FC9}" presName="parentText" presStyleLbl="node1" presStyleIdx="0" presStyleCnt="4">
        <dgm:presLayoutVars>
          <dgm:chMax val="0"/>
          <dgm:bulletEnabled val="1"/>
        </dgm:presLayoutVars>
      </dgm:prSet>
      <dgm:spPr/>
      <dgm:t>
        <a:bodyPr/>
        <a:lstStyle/>
        <a:p>
          <a:endParaRPr lang="en-US"/>
        </a:p>
      </dgm:t>
    </dgm:pt>
    <dgm:pt modelId="{05AEE9AF-29EB-4F6B-8908-B1168B8BCC45}" type="pres">
      <dgm:prSet presAssocID="{5B44A3FD-0209-4089-A770-937CC737A751}" presName="spacer" presStyleCnt="0"/>
      <dgm:spPr/>
    </dgm:pt>
    <dgm:pt modelId="{DC1F7107-5224-4D44-AEA4-9B4DE74850D9}" type="pres">
      <dgm:prSet presAssocID="{48D7277B-838A-4F49-8659-C06B031B22A0}" presName="parentText" presStyleLbl="node1" presStyleIdx="1" presStyleCnt="4">
        <dgm:presLayoutVars>
          <dgm:chMax val="0"/>
          <dgm:bulletEnabled val="1"/>
        </dgm:presLayoutVars>
      </dgm:prSet>
      <dgm:spPr/>
      <dgm:t>
        <a:bodyPr/>
        <a:lstStyle/>
        <a:p>
          <a:endParaRPr lang="en-US"/>
        </a:p>
      </dgm:t>
    </dgm:pt>
    <dgm:pt modelId="{9113D6D6-78E3-44D8-819A-CBEA75AB98A5}" type="pres">
      <dgm:prSet presAssocID="{CCE370F2-E9D3-470F-9FCB-FDCE4CAFAE55}" presName="spacer" presStyleCnt="0"/>
      <dgm:spPr/>
    </dgm:pt>
    <dgm:pt modelId="{20C26BE7-50DA-4254-B3AB-CA85D6C8DBC7}" type="pres">
      <dgm:prSet presAssocID="{7B25AEC0-E4A6-4618-83DA-EDC197CF8D93}" presName="parentText" presStyleLbl="node1" presStyleIdx="2" presStyleCnt="4">
        <dgm:presLayoutVars>
          <dgm:chMax val="0"/>
          <dgm:bulletEnabled val="1"/>
        </dgm:presLayoutVars>
      </dgm:prSet>
      <dgm:spPr/>
      <dgm:t>
        <a:bodyPr/>
        <a:lstStyle/>
        <a:p>
          <a:endParaRPr lang="en-US"/>
        </a:p>
      </dgm:t>
    </dgm:pt>
    <dgm:pt modelId="{10B70A76-3E18-489C-BC16-2186ADBDFA0E}" type="pres">
      <dgm:prSet presAssocID="{2B0E8725-AA83-44FF-AEA9-C489A406A214}" presName="spacer" presStyleCnt="0"/>
      <dgm:spPr/>
    </dgm:pt>
    <dgm:pt modelId="{06845FDC-15E5-449E-82AE-AB1137DE7F29}" type="pres">
      <dgm:prSet presAssocID="{82F54D5F-6A37-4327-84F9-F2B72C100B66}" presName="parentText" presStyleLbl="node1" presStyleIdx="3" presStyleCnt="4">
        <dgm:presLayoutVars>
          <dgm:chMax val="0"/>
          <dgm:bulletEnabled val="1"/>
        </dgm:presLayoutVars>
      </dgm:prSet>
      <dgm:spPr/>
      <dgm:t>
        <a:bodyPr/>
        <a:lstStyle/>
        <a:p>
          <a:endParaRPr lang="en-US"/>
        </a:p>
      </dgm:t>
    </dgm:pt>
  </dgm:ptLst>
  <dgm:cxnLst>
    <dgm:cxn modelId="{D6A296E1-A7AA-4ABF-B0FE-0BA409B96B59}" type="presOf" srcId="{48D7277B-838A-4F49-8659-C06B031B22A0}" destId="{DC1F7107-5224-4D44-AEA4-9B4DE74850D9}" srcOrd="0" destOrd="0" presId="urn:microsoft.com/office/officeart/2005/8/layout/vList2"/>
    <dgm:cxn modelId="{3013DAD9-740B-4B51-ADB2-0109E773E070}" srcId="{E86908A6-75AE-49E6-9B5D-4D821BDFA689}" destId="{380B9A22-2E24-460F-8868-4166C60A0FC9}" srcOrd="0" destOrd="0" parTransId="{EA5AA812-72A9-49E1-915B-D118086E699F}" sibTransId="{5B44A3FD-0209-4089-A770-937CC737A751}"/>
    <dgm:cxn modelId="{DF6D5219-9897-45E9-9F10-A9F34364C9E3}" type="presOf" srcId="{82F54D5F-6A37-4327-84F9-F2B72C100B66}" destId="{06845FDC-15E5-449E-82AE-AB1137DE7F29}" srcOrd="0" destOrd="0" presId="urn:microsoft.com/office/officeart/2005/8/layout/vList2"/>
    <dgm:cxn modelId="{3E79CB48-D030-4611-AFED-83CDF37D9BAA}" type="presOf" srcId="{380B9A22-2E24-460F-8868-4166C60A0FC9}" destId="{BD25A2F0-29E1-4F1E-A682-B14E9B9ABA1A}" srcOrd="0" destOrd="0" presId="urn:microsoft.com/office/officeart/2005/8/layout/vList2"/>
    <dgm:cxn modelId="{604A7177-F4C1-4B8E-A8D1-F5AF9572E918}" srcId="{E86908A6-75AE-49E6-9B5D-4D821BDFA689}" destId="{82F54D5F-6A37-4327-84F9-F2B72C100B66}" srcOrd="3" destOrd="0" parTransId="{151ED70D-713A-48A6-B304-C8EE406B9A71}" sibTransId="{C02B89DD-9E97-437F-8B5E-256C36FE85AE}"/>
    <dgm:cxn modelId="{1832E464-1F10-4E26-87EE-5A33E628BC40}" srcId="{E86908A6-75AE-49E6-9B5D-4D821BDFA689}" destId="{48D7277B-838A-4F49-8659-C06B031B22A0}" srcOrd="1" destOrd="0" parTransId="{89663077-39E8-416D-81B5-7FB696FF9592}" sibTransId="{CCE370F2-E9D3-470F-9FCB-FDCE4CAFAE55}"/>
    <dgm:cxn modelId="{A06AE893-3C25-4BD0-B032-39DD7D27F45A}" type="presOf" srcId="{E86908A6-75AE-49E6-9B5D-4D821BDFA689}" destId="{CA0C0EDD-E2B9-4C3B-ADF4-ED39EB73D080}" srcOrd="0" destOrd="0" presId="urn:microsoft.com/office/officeart/2005/8/layout/vList2"/>
    <dgm:cxn modelId="{72D1B5D2-2D29-4864-A48C-BBF05CF47DC0}" srcId="{E86908A6-75AE-49E6-9B5D-4D821BDFA689}" destId="{7B25AEC0-E4A6-4618-83DA-EDC197CF8D93}" srcOrd="2" destOrd="0" parTransId="{FF0F2650-3583-43CD-9C5A-09AE6CFDB6D0}" sibTransId="{2B0E8725-AA83-44FF-AEA9-C489A406A214}"/>
    <dgm:cxn modelId="{0F3B6CD4-3269-4000-882B-EB7CA96FE9B2}" type="presOf" srcId="{7B25AEC0-E4A6-4618-83DA-EDC197CF8D93}" destId="{20C26BE7-50DA-4254-B3AB-CA85D6C8DBC7}" srcOrd="0" destOrd="0" presId="urn:microsoft.com/office/officeart/2005/8/layout/vList2"/>
    <dgm:cxn modelId="{2B763F40-8E75-402B-8383-F6E4DDD57B8E}" type="presParOf" srcId="{CA0C0EDD-E2B9-4C3B-ADF4-ED39EB73D080}" destId="{BD25A2F0-29E1-4F1E-A682-B14E9B9ABA1A}" srcOrd="0" destOrd="0" presId="urn:microsoft.com/office/officeart/2005/8/layout/vList2"/>
    <dgm:cxn modelId="{33999002-2B2E-410D-9687-3D73979ACD02}" type="presParOf" srcId="{CA0C0EDD-E2B9-4C3B-ADF4-ED39EB73D080}" destId="{05AEE9AF-29EB-4F6B-8908-B1168B8BCC45}" srcOrd="1" destOrd="0" presId="urn:microsoft.com/office/officeart/2005/8/layout/vList2"/>
    <dgm:cxn modelId="{FF769D67-D71B-40E0-A4C5-41C1A48CE4D5}" type="presParOf" srcId="{CA0C0EDD-E2B9-4C3B-ADF4-ED39EB73D080}" destId="{DC1F7107-5224-4D44-AEA4-9B4DE74850D9}" srcOrd="2" destOrd="0" presId="urn:microsoft.com/office/officeart/2005/8/layout/vList2"/>
    <dgm:cxn modelId="{30B8961B-8628-43FA-BA65-E1CF16606B1F}" type="presParOf" srcId="{CA0C0EDD-E2B9-4C3B-ADF4-ED39EB73D080}" destId="{9113D6D6-78E3-44D8-819A-CBEA75AB98A5}" srcOrd="3" destOrd="0" presId="urn:microsoft.com/office/officeart/2005/8/layout/vList2"/>
    <dgm:cxn modelId="{10246F95-DBB7-4B12-B972-5A4CA7F92938}" type="presParOf" srcId="{CA0C0EDD-E2B9-4C3B-ADF4-ED39EB73D080}" destId="{20C26BE7-50DA-4254-B3AB-CA85D6C8DBC7}" srcOrd="4" destOrd="0" presId="urn:microsoft.com/office/officeart/2005/8/layout/vList2"/>
    <dgm:cxn modelId="{0AC32F8A-FF6F-4697-B274-7AEEA5B97F26}" type="presParOf" srcId="{CA0C0EDD-E2B9-4C3B-ADF4-ED39EB73D080}" destId="{10B70A76-3E18-489C-BC16-2186ADBDFA0E}" srcOrd="5" destOrd="0" presId="urn:microsoft.com/office/officeart/2005/8/layout/vList2"/>
    <dgm:cxn modelId="{A6859C8D-8C8D-47CB-AD01-495CC569FD38}" type="presParOf" srcId="{CA0C0EDD-E2B9-4C3B-ADF4-ED39EB73D080}" destId="{06845FDC-15E5-449E-82AE-AB1137DE7F29}"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E4D60F-4957-4D7B-9441-ACC9D43892FE}" type="doc">
      <dgm:prSet loTypeId="urn:microsoft.com/office/officeart/2008/layout/LinedList" loCatId="list" qsTypeId="urn:microsoft.com/office/officeart/2005/8/quickstyle/simple5" qsCatId="simple" csTypeId="urn:microsoft.com/office/officeart/2005/8/colors/colorful1" csCatId="colorful" phldr="1"/>
      <dgm:spPr/>
      <dgm:t>
        <a:bodyPr/>
        <a:lstStyle/>
        <a:p>
          <a:endParaRPr lang="en-US"/>
        </a:p>
      </dgm:t>
    </dgm:pt>
    <dgm:pt modelId="{FC9E5D2F-DD85-4C16-9299-4EE95F429BA3}">
      <dgm:prSet phldrT="[Text]" custT="1"/>
      <dgm:spPr/>
      <dgm:t>
        <a:bodyPr/>
        <a:lstStyle/>
        <a:p>
          <a:r>
            <a:rPr lang="en-IN" sz="2000" dirty="0" smtClean="0">
              <a:latin typeface="Times New Roman" panose="02020603050405020304" pitchFamily="18" charset="0"/>
              <a:cs typeface="Times New Roman" panose="02020603050405020304" pitchFamily="18" charset="0"/>
            </a:rPr>
            <a:t>1.	Partitions</a:t>
          </a:r>
          <a:endParaRPr lang="en-US" sz="2000" dirty="0">
            <a:solidFill>
              <a:schemeClr val="tx1"/>
            </a:solidFill>
          </a:endParaRPr>
        </a:p>
      </dgm:t>
    </dgm:pt>
    <dgm:pt modelId="{5F230839-A6AA-48F4-95B7-D7CA11BEDFEA}" type="parTrans" cxnId="{A2F9B733-9E5E-4EA6-AEC5-BABE4CDFADA3}">
      <dgm:prSet/>
      <dgm:spPr/>
      <dgm:t>
        <a:bodyPr/>
        <a:lstStyle/>
        <a:p>
          <a:endParaRPr lang="en-US" sz="2000">
            <a:solidFill>
              <a:schemeClr val="tx1"/>
            </a:solidFill>
          </a:endParaRPr>
        </a:p>
      </dgm:t>
    </dgm:pt>
    <dgm:pt modelId="{B637B79B-B297-4F39-9EFE-FC7DC3E9670D}" type="sibTrans" cxnId="{A2F9B733-9E5E-4EA6-AEC5-BABE4CDFADA3}">
      <dgm:prSet/>
      <dgm:spPr/>
      <dgm:t>
        <a:bodyPr/>
        <a:lstStyle/>
        <a:p>
          <a:endParaRPr lang="en-US" sz="2000">
            <a:solidFill>
              <a:schemeClr val="tx1"/>
            </a:solidFill>
          </a:endParaRPr>
        </a:p>
      </dgm:t>
    </dgm:pt>
    <dgm:pt modelId="{A21D0E6C-06B7-4160-9FA9-BC96ECE4C328}">
      <dgm:prSet custT="1"/>
      <dgm:spPr/>
      <dgm:t>
        <a:bodyPr/>
        <a:lstStyle/>
        <a:p>
          <a:r>
            <a:rPr lang="en-IN" sz="2000" dirty="0" smtClean="0">
              <a:latin typeface="Times New Roman" panose="02020603050405020304" pitchFamily="18" charset="0"/>
              <a:cs typeface="Times New Roman" panose="02020603050405020304" pitchFamily="18" charset="0"/>
            </a:rPr>
            <a:t>2. 	Logical Volume Manager</a:t>
          </a:r>
          <a:endParaRPr lang="en-IN" sz="2000" dirty="0">
            <a:latin typeface="Times New Roman" panose="02020603050405020304" pitchFamily="18" charset="0"/>
            <a:cs typeface="Times New Roman" panose="02020603050405020304" pitchFamily="18" charset="0"/>
          </a:endParaRPr>
        </a:p>
      </dgm:t>
    </dgm:pt>
    <dgm:pt modelId="{448836A3-6D41-452E-9A16-B80FC2691192}" type="parTrans" cxnId="{59E81E86-1CAF-4BC6-B8A1-18ED2782FB4F}">
      <dgm:prSet/>
      <dgm:spPr/>
      <dgm:t>
        <a:bodyPr/>
        <a:lstStyle/>
        <a:p>
          <a:endParaRPr lang="en-US" sz="2000"/>
        </a:p>
      </dgm:t>
    </dgm:pt>
    <dgm:pt modelId="{FC7AD82E-2633-4281-88A4-684F2777511C}" type="sibTrans" cxnId="{59E81E86-1CAF-4BC6-B8A1-18ED2782FB4F}">
      <dgm:prSet/>
      <dgm:spPr/>
      <dgm:t>
        <a:bodyPr/>
        <a:lstStyle/>
        <a:p>
          <a:endParaRPr lang="en-US" sz="2000"/>
        </a:p>
      </dgm:t>
    </dgm:pt>
    <dgm:pt modelId="{198966C6-DD51-440A-8377-EEC30E35A0BF}">
      <dgm:prSet custT="1"/>
      <dgm:spPr/>
      <dgm:t>
        <a:bodyPr/>
        <a:lstStyle/>
        <a:p>
          <a:r>
            <a:rPr lang="en-IN" sz="2000" dirty="0" smtClean="0">
              <a:latin typeface="Times New Roman" panose="02020603050405020304" pitchFamily="18" charset="0"/>
              <a:cs typeface="Times New Roman" panose="02020603050405020304" pitchFamily="18" charset="0"/>
            </a:rPr>
            <a:t>3. 	Linux File Systems</a:t>
          </a:r>
          <a:endParaRPr lang="en-IN" sz="2000" dirty="0">
            <a:latin typeface="Times New Roman" panose="02020603050405020304" pitchFamily="18" charset="0"/>
            <a:cs typeface="Times New Roman" panose="02020603050405020304" pitchFamily="18" charset="0"/>
          </a:endParaRPr>
        </a:p>
      </dgm:t>
    </dgm:pt>
    <dgm:pt modelId="{DE2D9C3D-0EA5-4FD0-9FBB-E13CD87116B4}" type="parTrans" cxnId="{818AE9BE-A70A-44C7-8634-22D846F479D1}">
      <dgm:prSet/>
      <dgm:spPr/>
      <dgm:t>
        <a:bodyPr/>
        <a:lstStyle/>
        <a:p>
          <a:endParaRPr lang="en-US" sz="2000"/>
        </a:p>
      </dgm:t>
    </dgm:pt>
    <dgm:pt modelId="{40A202A4-73E5-4147-A612-BCC06F120D35}" type="sibTrans" cxnId="{818AE9BE-A70A-44C7-8634-22D846F479D1}">
      <dgm:prSet/>
      <dgm:spPr/>
      <dgm:t>
        <a:bodyPr/>
        <a:lstStyle/>
        <a:p>
          <a:endParaRPr lang="en-US" sz="2000"/>
        </a:p>
      </dgm:t>
    </dgm:pt>
    <dgm:pt modelId="{274648EF-8240-49FE-B4F6-6E626CB42880}">
      <dgm:prSet custT="1"/>
      <dgm:spPr/>
      <dgm:t>
        <a:bodyPr/>
        <a:lstStyle/>
        <a:p>
          <a:r>
            <a:rPr lang="en-IN" sz="2000" dirty="0" smtClean="0">
              <a:latin typeface="Times New Roman" panose="02020603050405020304" pitchFamily="18" charset="0"/>
              <a:cs typeface="Times New Roman" panose="02020603050405020304" pitchFamily="18" charset="0"/>
            </a:rPr>
            <a:t>4. 	LUKS-encrypted File Systems</a:t>
          </a:r>
          <a:endParaRPr lang="en-IN" sz="2000" dirty="0">
            <a:latin typeface="Times New Roman" panose="02020603050405020304" pitchFamily="18" charset="0"/>
            <a:cs typeface="Times New Roman" panose="02020603050405020304" pitchFamily="18" charset="0"/>
          </a:endParaRPr>
        </a:p>
      </dgm:t>
    </dgm:pt>
    <dgm:pt modelId="{C6342DBD-4695-4879-B716-0A6891B6B48E}" type="parTrans" cxnId="{897610D9-E2BA-497C-AA2F-53F9D6454D9D}">
      <dgm:prSet/>
      <dgm:spPr/>
      <dgm:t>
        <a:bodyPr/>
        <a:lstStyle/>
        <a:p>
          <a:endParaRPr lang="en-US" sz="2000"/>
        </a:p>
      </dgm:t>
    </dgm:pt>
    <dgm:pt modelId="{6B6FF711-A0C2-47A2-A295-113B284C6CF9}" type="sibTrans" cxnId="{897610D9-E2BA-497C-AA2F-53F9D6454D9D}">
      <dgm:prSet/>
      <dgm:spPr/>
      <dgm:t>
        <a:bodyPr/>
        <a:lstStyle/>
        <a:p>
          <a:endParaRPr lang="en-US" sz="2000"/>
        </a:p>
      </dgm:t>
    </dgm:pt>
    <dgm:pt modelId="{11FA0F68-F812-42C7-BCE3-D9044F6BEBE5}">
      <dgm:prSet custT="1"/>
      <dgm:spPr/>
      <dgm:t>
        <a:bodyPr/>
        <a:lstStyle/>
        <a:p>
          <a:r>
            <a:rPr lang="en-IN" sz="2000" dirty="0" smtClean="0">
              <a:latin typeface="Times New Roman" panose="02020603050405020304" pitchFamily="18" charset="0"/>
              <a:cs typeface="Times New Roman" panose="02020603050405020304" pitchFamily="18" charset="0"/>
            </a:rPr>
            <a:t>5. 	Access Control List</a:t>
          </a:r>
          <a:endParaRPr lang="en-IN" sz="2000" dirty="0">
            <a:latin typeface="Times New Roman" panose="02020603050405020304" pitchFamily="18" charset="0"/>
            <a:cs typeface="Times New Roman" panose="02020603050405020304" pitchFamily="18" charset="0"/>
          </a:endParaRPr>
        </a:p>
      </dgm:t>
    </dgm:pt>
    <dgm:pt modelId="{43B56DD7-EB55-4109-8C72-2DFA1CE9D2A0}" type="parTrans" cxnId="{EFD47357-55BE-4C42-B4B4-43DBF1CCF382}">
      <dgm:prSet/>
      <dgm:spPr/>
      <dgm:t>
        <a:bodyPr/>
        <a:lstStyle/>
        <a:p>
          <a:endParaRPr lang="en-US" sz="2000"/>
        </a:p>
      </dgm:t>
    </dgm:pt>
    <dgm:pt modelId="{F2F6A2B6-2FE1-4F8E-8F89-6D14BF1445CD}" type="sibTrans" cxnId="{EFD47357-55BE-4C42-B4B4-43DBF1CCF382}">
      <dgm:prSet/>
      <dgm:spPr/>
      <dgm:t>
        <a:bodyPr/>
        <a:lstStyle/>
        <a:p>
          <a:endParaRPr lang="en-US" sz="2000"/>
        </a:p>
      </dgm:t>
    </dgm:pt>
    <dgm:pt modelId="{A00F4F85-0A78-4C5E-A03E-AA37696A9640}" type="pres">
      <dgm:prSet presAssocID="{F7E4D60F-4957-4D7B-9441-ACC9D43892FE}" presName="vert0" presStyleCnt="0">
        <dgm:presLayoutVars>
          <dgm:dir/>
          <dgm:animOne val="branch"/>
          <dgm:animLvl val="lvl"/>
        </dgm:presLayoutVars>
      </dgm:prSet>
      <dgm:spPr/>
      <dgm:t>
        <a:bodyPr/>
        <a:lstStyle/>
        <a:p>
          <a:endParaRPr lang="en-US"/>
        </a:p>
      </dgm:t>
    </dgm:pt>
    <dgm:pt modelId="{D7BEA126-93E5-42C6-B64C-E7DAB19DCF17}" type="pres">
      <dgm:prSet presAssocID="{FC9E5D2F-DD85-4C16-9299-4EE95F429BA3}" presName="thickLine" presStyleLbl="alignNode1" presStyleIdx="0" presStyleCnt="5" custLinFactNeighborY="-2532"/>
      <dgm:spPr/>
    </dgm:pt>
    <dgm:pt modelId="{1BAEAFBE-155F-42A7-B737-F74884AEF5EA}" type="pres">
      <dgm:prSet presAssocID="{FC9E5D2F-DD85-4C16-9299-4EE95F429BA3}" presName="horz1" presStyleCnt="0"/>
      <dgm:spPr/>
    </dgm:pt>
    <dgm:pt modelId="{75C77149-83D2-4C0C-BC3F-998D6D76E30C}" type="pres">
      <dgm:prSet presAssocID="{FC9E5D2F-DD85-4C16-9299-4EE95F429BA3}" presName="tx1" presStyleLbl="revTx" presStyleIdx="0" presStyleCnt="5"/>
      <dgm:spPr/>
      <dgm:t>
        <a:bodyPr/>
        <a:lstStyle/>
        <a:p>
          <a:endParaRPr lang="en-US"/>
        </a:p>
      </dgm:t>
    </dgm:pt>
    <dgm:pt modelId="{EA4F9F0A-C042-429B-8536-E3C26ABB7458}" type="pres">
      <dgm:prSet presAssocID="{FC9E5D2F-DD85-4C16-9299-4EE95F429BA3}" presName="vert1" presStyleCnt="0"/>
      <dgm:spPr/>
    </dgm:pt>
    <dgm:pt modelId="{A6309668-A39F-4A90-A43F-52C9EC8C5E80}" type="pres">
      <dgm:prSet presAssocID="{A21D0E6C-06B7-4160-9FA9-BC96ECE4C328}" presName="thickLine" presStyleLbl="alignNode1" presStyleIdx="1" presStyleCnt="5"/>
      <dgm:spPr/>
    </dgm:pt>
    <dgm:pt modelId="{2E2FDC6C-91EF-4ADD-B19B-72313B0B37D8}" type="pres">
      <dgm:prSet presAssocID="{A21D0E6C-06B7-4160-9FA9-BC96ECE4C328}" presName="horz1" presStyleCnt="0"/>
      <dgm:spPr/>
    </dgm:pt>
    <dgm:pt modelId="{7188D18D-9C55-41F8-A138-1C98F6C650CD}" type="pres">
      <dgm:prSet presAssocID="{A21D0E6C-06B7-4160-9FA9-BC96ECE4C328}" presName="tx1" presStyleLbl="revTx" presStyleIdx="1" presStyleCnt="5"/>
      <dgm:spPr/>
      <dgm:t>
        <a:bodyPr/>
        <a:lstStyle/>
        <a:p>
          <a:endParaRPr lang="en-US"/>
        </a:p>
      </dgm:t>
    </dgm:pt>
    <dgm:pt modelId="{988686BF-161C-47B7-9700-F3E3269A5D3F}" type="pres">
      <dgm:prSet presAssocID="{A21D0E6C-06B7-4160-9FA9-BC96ECE4C328}" presName="vert1" presStyleCnt="0"/>
      <dgm:spPr/>
    </dgm:pt>
    <dgm:pt modelId="{31189433-B7AC-4461-9B0F-4BB9E8AC5C5D}" type="pres">
      <dgm:prSet presAssocID="{198966C6-DD51-440A-8377-EEC30E35A0BF}" presName="thickLine" presStyleLbl="alignNode1" presStyleIdx="2" presStyleCnt="5"/>
      <dgm:spPr/>
    </dgm:pt>
    <dgm:pt modelId="{706D6C28-7C96-41B7-A748-700974BAA6D7}" type="pres">
      <dgm:prSet presAssocID="{198966C6-DD51-440A-8377-EEC30E35A0BF}" presName="horz1" presStyleCnt="0"/>
      <dgm:spPr/>
    </dgm:pt>
    <dgm:pt modelId="{A569DDE4-18AF-45B2-9303-D3315268E0FC}" type="pres">
      <dgm:prSet presAssocID="{198966C6-DD51-440A-8377-EEC30E35A0BF}" presName="tx1" presStyleLbl="revTx" presStyleIdx="2" presStyleCnt="5"/>
      <dgm:spPr/>
      <dgm:t>
        <a:bodyPr/>
        <a:lstStyle/>
        <a:p>
          <a:endParaRPr lang="en-US"/>
        </a:p>
      </dgm:t>
    </dgm:pt>
    <dgm:pt modelId="{860EF2E5-7979-4F15-AAF9-D5924B5146FA}" type="pres">
      <dgm:prSet presAssocID="{198966C6-DD51-440A-8377-EEC30E35A0BF}" presName="vert1" presStyleCnt="0"/>
      <dgm:spPr/>
    </dgm:pt>
    <dgm:pt modelId="{01B166DC-45C2-4294-8DBD-8E7DF87A4B2F}" type="pres">
      <dgm:prSet presAssocID="{274648EF-8240-49FE-B4F6-6E626CB42880}" presName="thickLine" presStyleLbl="alignNode1" presStyleIdx="3" presStyleCnt="5"/>
      <dgm:spPr/>
    </dgm:pt>
    <dgm:pt modelId="{0E647CC2-A791-4ACC-BD79-E76195597F0F}" type="pres">
      <dgm:prSet presAssocID="{274648EF-8240-49FE-B4F6-6E626CB42880}" presName="horz1" presStyleCnt="0"/>
      <dgm:spPr/>
    </dgm:pt>
    <dgm:pt modelId="{A3C4A5D9-E760-480A-9143-4B44D625F161}" type="pres">
      <dgm:prSet presAssocID="{274648EF-8240-49FE-B4F6-6E626CB42880}" presName="tx1" presStyleLbl="revTx" presStyleIdx="3" presStyleCnt="5"/>
      <dgm:spPr/>
      <dgm:t>
        <a:bodyPr/>
        <a:lstStyle/>
        <a:p>
          <a:endParaRPr lang="en-US"/>
        </a:p>
      </dgm:t>
    </dgm:pt>
    <dgm:pt modelId="{A759E340-7463-4EEC-A099-B17C9F5826C1}" type="pres">
      <dgm:prSet presAssocID="{274648EF-8240-49FE-B4F6-6E626CB42880}" presName="vert1" presStyleCnt="0"/>
      <dgm:spPr/>
    </dgm:pt>
    <dgm:pt modelId="{1D7A4C67-8404-449B-84DC-F83D340FAD3D}" type="pres">
      <dgm:prSet presAssocID="{11FA0F68-F812-42C7-BCE3-D9044F6BEBE5}" presName="thickLine" presStyleLbl="alignNode1" presStyleIdx="4" presStyleCnt="5"/>
      <dgm:spPr/>
    </dgm:pt>
    <dgm:pt modelId="{066E63F0-7F14-44AD-99A9-F6E4D1797184}" type="pres">
      <dgm:prSet presAssocID="{11FA0F68-F812-42C7-BCE3-D9044F6BEBE5}" presName="horz1" presStyleCnt="0"/>
      <dgm:spPr/>
    </dgm:pt>
    <dgm:pt modelId="{282040E6-9F21-4AA7-8FD7-D93A0693501F}" type="pres">
      <dgm:prSet presAssocID="{11FA0F68-F812-42C7-BCE3-D9044F6BEBE5}" presName="tx1" presStyleLbl="revTx" presStyleIdx="4" presStyleCnt="5"/>
      <dgm:spPr/>
      <dgm:t>
        <a:bodyPr/>
        <a:lstStyle/>
        <a:p>
          <a:endParaRPr lang="en-US"/>
        </a:p>
      </dgm:t>
    </dgm:pt>
    <dgm:pt modelId="{36717E8A-D9D4-4634-A0B5-AD4A925BCF7F}" type="pres">
      <dgm:prSet presAssocID="{11FA0F68-F812-42C7-BCE3-D9044F6BEBE5}" presName="vert1" presStyleCnt="0"/>
      <dgm:spPr/>
    </dgm:pt>
  </dgm:ptLst>
  <dgm:cxnLst>
    <dgm:cxn modelId="{4D0981CB-0707-418B-B552-F422A42027F7}" type="presOf" srcId="{F7E4D60F-4957-4D7B-9441-ACC9D43892FE}" destId="{A00F4F85-0A78-4C5E-A03E-AA37696A9640}" srcOrd="0" destOrd="0" presId="urn:microsoft.com/office/officeart/2008/layout/LinedList"/>
    <dgm:cxn modelId="{D447779D-A965-4197-839C-E2E1E22F4C91}" type="presOf" srcId="{198966C6-DD51-440A-8377-EEC30E35A0BF}" destId="{A569DDE4-18AF-45B2-9303-D3315268E0FC}" srcOrd="0" destOrd="0" presId="urn:microsoft.com/office/officeart/2008/layout/LinedList"/>
    <dgm:cxn modelId="{818AE9BE-A70A-44C7-8634-22D846F479D1}" srcId="{F7E4D60F-4957-4D7B-9441-ACC9D43892FE}" destId="{198966C6-DD51-440A-8377-EEC30E35A0BF}" srcOrd="2" destOrd="0" parTransId="{DE2D9C3D-0EA5-4FD0-9FBB-E13CD87116B4}" sibTransId="{40A202A4-73E5-4147-A612-BCC06F120D35}"/>
    <dgm:cxn modelId="{FF067AAB-7272-4FAD-8C9A-11E2FFDFE374}" type="presOf" srcId="{FC9E5D2F-DD85-4C16-9299-4EE95F429BA3}" destId="{75C77149-83D2-4C0C-BC3F-998D6D76E30C}" srcOrd="0" destOrd="0" presId="urn:microsoft.com/office/officeart/2008/layout/LinedList"/>
    <dgm:cxn modelId="{A2F9B733-9E5E-4EA6-AEC5-BABE4CDFADA3}" srcId="{F7E4D60F-4957-4D7B-9441-ACC9D43892FE}" destId="{FC9E5D2F-DD85-4C16-9299-4EE95F429BA3}" srcOrd="0" destOrd="0" parTransId="{5F230839-A6AA-48F4-95B7-D7CA11BEDFEA}" sibTransId="{B637B79B-B297-4F39-9EFE-FC7DC3E9670D}"/>
    <dgm:cxn modelId="{59E81E86-1CAF-4BC6-B8A1-18ED2782FB4F}" srcId="{F7E4D60F-4957-4D7B-9441-ACC9D43892FE}" destId="{A21D0E6C-06B7-4160-9FA9-BC96ECE4C328}" srcOrd="1" destOrd="0" parTransId="{448836A3-6D41-452E-9A16-B80FC2691192}" sibTransId="{FC7AD82E-2633-4281-88A4-684F2777511C}"/>
    <dgm:cxn modelId="{897610D9-E2BA-497C-AA2F-53F9D6454D9D}" srcId="{F7E4D60F-4957-4D7B-9441-ACC9D43892FE}" destId="{274648EF-8240-49FE-B4F6-6E626CB42880}" srcOrd="3" destOrd="0" parTransId="{C6342DBD-4695-4879-B716-0A6891B6B48E}" sibTransId="{6B6FF711-A0C2-47A2-A295-113B284C6CF9}"/>
    <dgm:cxn modelId="{D9D0EF55-D122-4D28-BF33-D5D780CA831C}" type="presOf" srcId="{274648EF-8240-49FE-B4F6-6E626CB42880}" destId="{A3C4A5D9-E760-480A-9143-4B44D625F161}" srcOrd="0" destOrd="0" presId="urn:microsoft.com/office/officeart/2008/layout/LinedList"/>
    <dgm:cxn modelId="{2AB7EC72-D94C-49D6-8BEB-AA6D4D0CB9C6}" type="presOf" srcId="{11FA0F68-F812-42C7-BCE3-D9044F6BEBE5}" destId="{282040E6-9F21-4AA7-8FD7-D93A0693501F}" srcOrd="0" destOrd="0" presId="urn:microsoft.com/office/officeart/2008/layout/LinedList"/>
    <dgm:cxn modelId="{EFD47357-55BE-4C42-B4B4-43DBF1CCF382}" srcId="{F7E4D60F-4957-4D7B-9441-ACC9D43892FE}" destId="{11FA0F68-F812-42C7-BCE3-D9044F6BEBE5}" srcOrd="4" destOrd="0" parTransId="{43B56DD7-EB55-4109-8C72-2DFA1CE9D2A0}" sibTransId="{F2F6A2B6-2FE1-4F8E-8F89-6D14BF1445CD}"/>
    <dgm:cxn modelId="{C57CE49E-27A4-46DC-85A7-41F0FAE646E4}" type="presOf" srcId="{A21D0E6C-06B7-4160-9FA9-BC96ECE4C328}" destId="{7188D18D-9C55-41F8-A138-1C98F6C650CD}" srcOrd="0" destOrd="0" presId="urn:microsoft.com/office/officeart/2008/layout/LinedList"/>
    <dgm:cxn modelId="{35FDDE31-2B11-47BA-A0B4-4C0FFA6C705A}" type="presParOf" srcId="{A00F4F85-0A78-4C5E-A03E-AA37696A9640}" destId="{D7BEA126-93E5-42C6-B64C-E7DAB19DCF17}" srcOrd="0" destOrd="0" presId="urn:microsoft.com/office/officeart/2008/layout/LinedList"/>
    <dgm:cxn modelId="{4D0A8097-D5E4-4588-BB55-9CF0829B0BD1}" type="presParOf" srcId="{A00F4F85-0A78-4C5E-A03E-AA37696A9640}" destId="{1BAEAFBE-155F-42A7-B737-F74884AEF5EA}" srcOrd="1" destOrd="0" presId="urn:microsoft.com/office/officeart/2008/layout/LinedList"/>
    <dgm:cxn modelId="{C6478BA4-6050-4F98-993A-639AE6C427E0}" type="presParOf" srcId="{1BAEAFBE-155F-42A7-B737-F74884AEF5EA}" destId="{75C77149-83D2-4C0C-BC3F-998D6D76E30C}" srcOrd="0" destOrd="0" presId="urn:microsoft.com/office/officeart/2008/layout/LinedList"/>
    <dgm:cxn modelId="{39475652-7B78-49D5-A3DB-C2E73B2CF538}" type="presParOf" srcId="{1BAEAFBE-155F-42A7-B737-F74884AEF5EA}" destId="{EA4F9F0A-C042-429B-8536-E3C26ABB7458}" srcOrd="1" destOrd="0" presId="urn:microsoft.com/office/officeart/2008/layout/LinedList"/>
    <dgm:cxn modelId="{75766C38-DA16-41FD-B661-40B6346E0180}" type="presParOf" srcId="{A00F4F85-0A78-4C5E-A03E-AA37696A9640}" destId="{A6309668-A39F-4A90-A43F-52C9EC8C5E80}" srcOrd="2" destOrd="0" presId="urn:microsoft.com/office/officeart/2008/layout/LinedList"/>
    <dgm:cxn modelId="{579613A6-3D7E-459E-8204-D228F4F55FE9}" type="presParOf" srcId="{A00F4F85-0A78-4C5E-A03E-AA37696A9640}" destId="{2E2FDC6C-91EF-4ADD-B19B-72313B0B37D8}" srcOrd="3" destOrd="0" presId="urn:microsoft.com/office/officeart/2008/layout/LinedList"/>
    <dgm:cxn modelId="{22A061E9-5CAF-4579-B77B-6B2800D8818B}" type="presParOf" srcId="{2E2FDC6C-91EF-4ADD-B19B-72313B0B37D8}" destId="{7188D18D-9C55-41F8-A138-1C98F6C650CD}" srcOrd="0" destOrd="0" presId="urn:microsoft.com/office/officeart/2008/layout/LinedList"/>
    <dgm:cxn modelId="{9CECFC32-6594-4A15-813E-56A0B4CFE743}" type="presParOf" srcId="{2E2FDC6C-91EF-4ADD-B19B-72313B0B37D8}" destId="{988686BF-161C-47B7-9700-F3E3269A5D3F}" srcOrd="1" destOrd="0" presId="urn:microsoft.com/office/officeart/2008/layout/LinedList"/>
    <dgm:cxn modelId="{9A2D9B12-5942-4F28-A60B-C93B1E4471C7}" type="presParOf" srcId="{A00F4F85-0A78-4C5E-A03E-AA37696A9640}" destId="{31189433-B7AC-4461-9B0F-4BB9E8AC5C5D}" srcOrd="4" destOrd="0" presId="urn:microsoft.com/office/officeart/2008/layout/LinedList"/>
    <dgm:cxn modelId="{6C105029-FE93-4127-AA0B-E5E4B0944086}" type="presParOf" srcId="{A00F4F85-0A78-4C5E-A03E-AA37696A9640}" destId="{706D6C28-7C96-41B7-A748-700974BAA6D7}" srcOrd="5" destOrd="0" presId="urn:microsoft.com/office/officeart/2008/layout/LinedList"/>
    <dgm:cxn modelId="{02F2FE5B-5F58-4210-8239-BC2D409D30A2}" type="presParOf" srcId="{706D6C28-7C96-41B7-A748-700974BAA6D7}" destId="{A569DDE4-18AF-45B2-9303-D3315268E0FC}" srcOrd="0" destOrd="0" presId="urn:microsoft.com/office/officeart/2008/layout/LinedList"/>
    <dgm:cxn modelId="{06F73BC6-F785-4523-A146-1FF45F9C7620}" type="presParOf" srcId="{706D6C28-7C96-41B7-A748-700974BAA6D7}" destId="{860EF2E5-7979-4F15-AAF9-D5924B5146FA}" srcOrd="1" destOrd="0" presId="urn:microsoft.com/office/officeart/2008/layout/LinedList"/>
    <dgm:cxn modelId="{70DF326C-94B8-4944-BCEE-713F178356E7}" type="presParOf" srcId="{A00F4F85-0A78-4C5E-A03E-AA37696A9640}" destId="{01B166DC-45C2-4294-8DBD-8E7DF87A4B2F}" srcOrd="6" destOrd="0" presId="urn:microsoft.com/office/officeart/2008/layout/LinedList"/>
    <dgm:cxn modelId="{8E94A715-3BAB-4CAF-98A9-1208182B4DC6}" type="presParOf" srcId="{A00F4F85-0A78-4C5E-A03E-AA37696A9640}" destId="{0E647CC2-A791-4ACC-BD79-E76195597F0F}" srcOrd="7" destOrd="0" presId="urn:microsoft.com/office/officeart/2008/layout/LinedList"/>
    <dgm:cxn modelId="{6DB43EF3-B913-4C35-9121-207A5152E492}" type="presParOf" srcId="{0E647CC2-A791-4ACC-BD79-E76195597F0F}" destId="{A3C4A5D9-E760-480A-9143-4B44D625F161}" srcOrd="0" destOrd="0" presId="urn:microsoft.com/office/officeart/2008/layout/LinedList"/>
    <dgm:cxn modelId="{69FAC5E8-F6EA-4843-99B5-EA9C41E2A414}" type="presParOf" srcId="{0E647CC2-A791-4ACC-BD79-E76195597F0F}" destId="{A759E340-7463-4EEC-A099-B17C9F5826C1}" srcOrd="1" destOrd="0" presId="urn:microsoft.com/office/officeart/2008/layout/LinedList"/>
    <dgm:cxn modelId="{13233D12-DC85-4130-93F8-A423C0D8497E}" type="presParOf" srcId="{A00F4F85-0A78-4C5E-A03E-AA37696A9640}" destId="{1D7A4C67-8404-449B-84DC-F83D340FAD3D}" srcOrd="8" destOrd="0" presId="urn:microsoft.com/office/officeart/2008/layout/LinedList"/>
    <dgm:cxn modelId="{8B51E183-08B7-4F75-8C7E-A090EDA19756}" type="presParOf" srcId="{A00F4F85-0A78-4C5E-A03E-AA37696A9640}" destId="{066E63F0-7F14-44AD-99A9-F6E4D1797184}" srcOrd="9" destOrd="0" presId="urn:microsoft.com/office/officeart/2008/layout/LinedList"/>
    <dgm:cxn modelId="{60D0AA6C-BCBC-41FD-A912-299291A51DDC}" type="presParOf" srcId="{066E63F0-7F14-44AD-99A9-F6E4D1797184}" destId="{282040E6-9F21-4AA7-8FD7-D93A0693501F}" srcOrd="0" destOrd="0" presId="urn:microsoft.com/office/officeart/2008/layout/LinedList"/>
    <dgm:cxn modelId="{2FB09155-768D-43E6-8DFE-81768F7261B1}" type="presParOf" srcId="{066E63F0-7F14-44AD-99A9-F6E4D1797184}" destId="{36717E8A-D9D4-4634-A0B5-AD4A925BCF7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AEBDF03-3395-486E-B30B-BAD03FDFB354}"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en-US"/>
        </a:p>
      </dgm:t>
    </dgm:pt>
    <dgm:pt modelId="{33CA2D7A-BF0A-4C33-A92D-EDCDD4C8C5CB}">
      <dgm:prSet phldrT="[Text]" custT="1"/>
      <dgm:spPr/>
      <dgm:t>
        <a:bodyPr/>
        <a:lstStyle/>
        <a:p>
          <a:r>
            <a:rPr lang="en-US" sz="2000" dirty="0" smtClean="0">
              <a:latin typeface="+mn-lt"/>
              <a:cs typeface="Times New Roman" pitchFamily="18" charset="0"/>
            </a:rPr>
            <a:t>Primary Partitions</a:t>
          </a:r>
          <a:endParaRPr lang="en-US" sz="2000" dirty="0">
            <a:latin typeface="+mn-lt"/>
            <a:cs typeface="Times New Roman" pitchFamily="18" charset="0"/>
          </a:endParaRPr>
        </a:p>
      </dgm:t>
    </dgm:pt>
    <dgm:pt modelId="{4A23E1CE-3824-40CD-8DFD-1C062B61CEDC}" type="parTrans" cxnId="{4C6AD750-EB86-44E3-8294-0E0508AEB5ED}">
      <dgm:prSet/>
      <dgm:spPr/>
      <dgm:t>
        <a:bodyPr/>
        <a:lstStyle/>
        <a:p>
          <a:endParaRPr lang="en-US" sz="2000">
            <a:latin typeface="+mn-lt"/>
            <a:cs typeface="Times New Roman" panose="02020603050405020304" pitchFamily="18" charset="0"/>
          </a:endParaRPr>
        </a:p>
      </dgm:t>
    </dgm:pt>
    <dgm:pt modelId="{E11B60CE-1601-4617-BB2B-689B26139508}" type="sibTrans" cxnId="{4C6AD750-EB86-44E3-8294-0E0508AEB5ED}">
      <dgm:prSet/>
      <dgm:spPr/>
      <dgm:t>
        <a:bodyPr/>
        <a:lstStyle/>
        <a:p>
          <a:endParaRPr lang="en-US" sz="2000">
            <a:latin typeface="+mn-lt"/>
            <a:cs typeface="Times New Roman" panose="02020603050405020304" pitchFamily="18" charset="0"/>
          </a:endParaRPr>
        </a:p>
      </dgm:t>
    </dgm:pt>
    <dgm:pt modelId="{2F195BC1-2CE5-419A-A4FD-2EC65D3BECAC}">
      <dgm:prSet custT="1"/>
      <dgm:spPr/>
      <dgm:t>
        <a:bodyPr/>
        <a:lstStyle/>
        <a:p>
          <a:r>
            <a:rPr lang="en-US" sz="2000" dirty="0" smtClean="0">
              <a:latin typeface="+mn-lt"/>
              <a:cs typeface="Times New Roman" pitchFamily="18" charset="0"/>
            </a:rPr>
            <a:t>Extended Partitions</a:t>
          </a:r>
        </a:p>
      </dgm:t>
    </dgm:pt>
    <dgm:pt modelId="{E6F0AF70-FDB4-47CD-ACB8-4573E6E748C2}" type="parTrans" cxnId="{24EBC2B6-2E3C-4A94-AF00-02B7A9D8AF6E}">
      <dgm:prSet/>
      <dgm:spPr/>
      <dgm:t>
        <a:bodyPr/>
        <a:lstStyle/>
        <a:p>
          <a:endParaRPr lang="en-US" sz="2000">
            <a:latin typeface="+mn-lt"/>
            <a:cs typeface="Times New Roman" panose="02020603050405020304" pitchFamily="18" charset="0"/>
          </a:endParaRPr>
        </a:p>
      </dgm:t>
    </dgm:pt>
    <dgm:pt modelId="{8991E2BD-6022-44E3-8C7A-D46D27AC5F8E}" type="sibTrans" cxnId="{24EBC2B6-2E3C-4A94-AF00-02B7A9D8AF6E}">
      <dgm:prSet/>
      <dgm:spPr/>
      <dgm:t>
        <a:bodyPr/>
        <a:lstStyle/>
        <a:p>
          <a:endParaRPr lang="en-US" sz="2000">
            <a:latin typeface="+mn-lt"/>
            <a:cs typeface="Times New Roman" panose="02020603050405020304" pitchFamily="18" charset="0"/>
          </a:endParaRPr>
        </a:p>
      </dgm:t>
    </dgm:pt>
    <dgm:pt modelId="{5EF52A24-A122-42A6-AE7C-F5B7C213E990}">
      <dgm:prSet custT="1"/>
      <dgm:spPr/>
      <dgm:t>
        <a:bodyPr/>
        <a:lstStyle/>
        <a:p>
          <a:r>
            <a:rPr lang="en-US" sz="2000" dirty="0" smtClean="0">
              <a:latin typeface="+mn-lt"/>
              <a:cs typeface="Times New Roman" pitchFamily="18" charset="0"/>
            </a:rPr>
            <a:t>Logical Partitions</a:t>
          </a:r>
        </a:p>
      </dgm:t>
    </dgm:pt>
    <dgm:pt modelId="{3671DF78-6B6C-449D-BB77-874070D80E3F}" type="parTrans" cxnId="{E7439319-EDD6-42D9-960F-AFE8620C3B80}">
      <dgm:prSet/>
      <dgm:spPr/>
      <dgm:t>
        <a:bodyPr/>
        <a:lstStyle/>
        <a:p>
          <a:endParaRPr lang="en-US" sz="2000">
            <a:latin typeface="+mn-lt"/>
            <a:cs typeface="Times New Roman" panose="02020603050405020304" pitchFamily="18" charset="0"/>
          </a:endParaRPr>
        </a:p>
      </dgm:t>
    </dgm:pt>
    <dgm:pt modelId="{4C7382CC-F4A6-4761-9735-78D464291708}" type="sibTrans" cxnId="{E7439319-EDD6-42D9-960F-AFE8620C3B80}">
      <dgm:prSet/>
      <dgm:spPr/>
      <dgm:t>
        <a:bodyPr/>
        <a:lstStyle/>
        <a:p>
          <a:endParaRPr lang="en-US" sz="2000">
            <a:latin typeface="+mn-lt"/>
            <a:cs typeface="Times New Roman" panose="02020603050405020304" pitchFamily="18" charset="0"/>
          </a:endParaRPr>
        </a:p>
      </dgm:t>
    </dgm:pt>
    <dgm:pt modelId="{D68C27E1-A536-45C4-900D-CDCEB9B5076A}" type="pres">
      <dgm:prSet presAssocID="{0AEBDF03-3395-486E-B30B-BAD03FDFB354}" presName="linear" presStyleCnt="0">
        <dgm:presLayoutVars>
          <dgm:dir/>
          <dgm:animLvl val="lvl"/>
          <dgm:resizeHandles val="exact"/>
        </dgm:presLayoutVars>
      </dgm:prSet>
      <dgm:spPr/>
      <dgm:t>
        <a:bodyPr/>
        <a:lstStyle/>
        <a:p>
          <a:endParaRPr lang="en-US"/>
        </a:p>
      </dgm:t>
    </dgm:pt>
    <dgm:pt modelId="{97EACF8F-529A-4410-A344-501CFC845294}" type="pres">
      <dgm:prSet presAssocID="{33CA2D7A-BF0A-4C33-A92D-EDCDD4C8C5CB}" presName="parentLin" presStyleCnt="0"/>
      <dgm:spPr/>
    </dgm:pt>
    <dgm:pt modelId="{A4D90BF4-79D3-4763-BF1A-2835A9923959}" type="pres">
      <dgm:prSet presAssocID="{33CA2D7A-BF0A-4C33-A92D-EDCDD4C8C5CB}" presName="parentLeftMargin" presStyleLbl="node1" presStyleIdx="0" presStyleCnt="3"/>
      <dgm:spPr/>
      <dgm:t>
        <a:bodyPr/>
        <a:lstStyle/>
        <a:p>
          <a:endParaRPr lang="en-US"/>
        </a:p>
      </dgm:t>
    </dgm:pt>
    <dgm:pt modelId="{456ABAE2-0DEE-4EE1-91E1-8091E5F9FE1D}" type="pres">
      <dgm:prSet presAssocID="{33CA2D7A-BF0A-4C33-A92D-EDCDD4C8C5CB}" presName="parentText" presStyleLbl="node1" presStyleIdx="0" presStyleCnt="3">
        <dgm:presLayoutVars>
          <dgm:chMax val="0"/>
          <dgm:bulletEnabled val="1"/>
        </dgm:presLayoutVars>
      </dgm:prSet>
      <dgm:spPr/>
      <dgm:t>
        <a:bodyPr/>
        <a:lstStyle/>
        <a:p>
          <a:endParaRPr lang="en-US"/>
        </a:p>
      </dgm:t>
    </dgm:pt>
    <dgm:pt modelId="{8F23EDC7-5B47-42DA-8990-85849D8E76CD}" type="pres">
      <dgm:prSet presAssocID="{33CA2D7A-BF0A-4C33-A92D-EDCDD4C8C5CB}" presName="negativeSpace" presStyleCnt="0"/>
      <dgm:spPr/>
    </dgm:pt>
    <dgm:pt modelId="{3CF0AEE4-5158-4A6B-B420-852F00FC7537}" type="pres">
      <dgm:prSet presAssocID="{33CA2D7A-BF0A-4C33-A92D-EDCDD4C8C5CB}" presName="childText" presStyleLbl="conFgAcc1" presStyleIdx="0" presStyleCnt="3">
        <dgm:presLayoutVars>
          <dgm:bulletEnabled val="1"/>
        </dgm:presLayoutVars>
      </dgm:prSet>
      <dgm:spPr/>
      <dgm:t>
        <a:bodyPr/>
        <a:lstStyle/>
        <a:p>
          <a:endParaRPr lang="en-US"/>
        </a:p>
      </dgm:t>
    </dgm:pt>
    <dgm:pt modelId="{E25B2400-8674-4ECE-9337-34159449ACCB}" type="pres">
      <dgm:prSet presAssocID="{E11B60CE-1601-4617-BB2B-689B26139508}" presName="spaceBetweenRectangles" presStyleCnt="0"/>
      <dgm:spPr/>
    </dgm:pt>
    <dgm:pt modelId="{F3274143-5AEB-4E7A-B406-C389F3AAEDCF}" type="pres">
      <dgm:prSet presAssocID="{2F195BC1-2CE5-419A-A4FD-2EC65D3BECAC}" presName="parentLin" presStyleCnt="0"/>
      <dgm:spPr/>
    </dgm:pt>
    <dgm:pt modelId="{5F2C7E84-E551-457B-A305-AD5618233E6C}" type="pres">
      <dgm:prSet presAssocID="{2F195BC1-2CE5-419A-A4FD-2EC65D3BECAC}" presName="parentLeftMargin" presStyleLbl="node1" presStyleIdx="0" presStyleCnt="3"/>
      <dgm:spPr/>
      <dgm:t>
        <a:bodyPr/>
        <a:lstStyle/>
        <a:p>
          <a:endParaRPr lang="en-US"/>
        </a:p>
      </dgm:t>
    </dgm:pt>
    <dgm:pt modelId="{0D127A27-A4D7-44B5-9E9D-958DD65AC77F}" type="pres">
      <dgm:prSet presAssocID="{2F195BC1-2CE5-419A-A4FD-2EC65D3BECAC}" presName="parentText" presStyleLbl="node1" presStyleIdx="1" presStyleCnt="3">
        <dgm:presLayoutVars>
          <dgm:chMax val="0"/>
          <dgm:bulletEnabled val="1"/>
        </dgm:presLayoutVars>
      </dgm:prSet>
      <dgm:spPr/>
      <dgm:t>
        <a:bodyPr/>
        <a:lstStyle/>
        <a:p>
          <a:endParaRPr lang="en-US"/>
        </a:p>
      </dgm:t>
    </dgm:pt>
    <dgm:pt modelId="{BF0F39C1-5148-42D8-A766-5C02107BE993}" type="pres">
      <dgm:prSet presAssocID="{2F195BC1-2CE5-419A-A4FD-2EC65D3BECAC}" presName="negativeSpace" presStyleCnt="0"/>
      <dgm:spPr/>
    </dgm:pt>
    <dgm:pt modelId="{4C396F06-204B-4A5B-A262-DD6DDC29E580}" type="pres">
      <dgm:prSet presAssocID="{2F195BC1-2CE5-419A-A4FD-2EC65D3BECAC}" presName="childText" presStyleLbl="conFgAcc1" presStyleIdx="1" presStyleCnt="3">
        <dgm:presLayoutVars>
          <dgm:bulletEnabled val="1"/>
        </dgm:presLayoutVars>
      </dgm:prSet>
      <dgm:spPr/>
      <dgm:t>
        <a:bodyPr/>
        <a:lstStyle/>
        <a:p>
          <a:endParaRPr lang="en-US"/>
        </a:p>
      </dgm:t>
    </dgm:pt>
    <dgm:pt modelId="{B7CBCEEC-D51D-4BD2-BE0A-269A39A08576}" type="pres">
      <dgm:prSet presAssocID="{8991E2BD-6022-44E3-8C7A-D46D27AC5F8E}" presName="spaceBetweenRectangles" presStyleCnt="0"/>
      <dgm:spPr/>
    </dgm:pt>
    <dgm:pt modelId="{EE3F7E52-1585-4736-8E72-777B934B5E34}" type="pres">
      <dgm:prSet presAssocID="{5EF52A24-A122-42A6-AE7C-F5B7C213E990}" presName="parentLin" presStyleCnt="0"/>
      <dgm:spPr/>
    </dgm:pt>
    <dgm:pt modelId="{0C30A298-141F-43F5-88E4-4871A6249CED}" type="pres">
      <dgm:prSet presAssocID="{5EF52A24-A122-42A6-AE7C-F5B7C213E990}" presName="parentLeftMargin" presStyleLbl="node1" presStyleIdx="1" presStyleCnt="3"/>
      <dgm:spPr/>
      <dgm:t>
        <a:bodyPr/>
        <a:lstStyle/>
        <a:p>
          <a:endParaRPr lang="en-US"/>
        </a:p>
      </dgm:t>
    </dgm:pt>
    <dgm:pt modelId="{5221C99A-5870-49E4-9874-BB6034A776C4}" type="pres">
      <dgm:prSet presAssocID="{5EF52A24-A122-42A6-AE7C-F5B7C213E990}" presName="parentText" presStyleLbl="node1" presStyleIdx="2" presStyleCnt="3">
        <dgm:presLayoutVars>
          <dgm:chMax val="0"/>
          <dgm:bulletEnabled val="1"/>
        </dgm:presLayoutVars>
      </dgm:prSet>
      <dgm:spPr/>
      <dgm:t>
        <a:bodyPr/>
        <a:lstStyle/>
        <a:p>
          <a:endParaRPr lang="en-US"/>
        </a:p>
      </dgm:t>
    </dgm:pt>
    <dgm:pt modelId="{D6E5AAE8-496D-46B1-B18C-DC042A5E2248}" type="pres">
      <dgm:prSet presAssocID="{5EF52A24-A122-42A6-AE7C-F5B7C213E990}" presName="negativeSpace" presStyleCnt="0"/>
      <dgm:spPr/>
    </dgm:pt>
    <dgm:pt modelId="{609B8307-3292-4AEE-AB58-7469075A05AF}" type="pres">
      <dgm:prSet presAssocID="{5EF52A24-A122-42A6-AE7C-F5B7C213E990}" presName="childText" presStyleLbl="conFgAcc1" presStyleIdx="2" presStyleCnt="3">
        <dgm:presLayoutVars>
          <dgm:bulletEnabled val="1"/>
        </dgm:presLayoutVars>
      </dgm:prSet>
      <dgm:spPr/>
    </dgm:pt>
  </dgm:ptLst>
  <dgm:cxnLst>
    <dgm:cxn modelId="{E7439319-EDD6-42D9-960F-AFE8620C3B80}" srcId="{0AEBDF03-3395-486E-B30B-BAD03FDFB354}" destId="{5EF52A24-A122-42A6-AE7C-F5B7C213E990}" srcOrd="2" destOrd="0" parTransId="{3671DF78-6B6C-449D-BB77-874070D80E3F}" sibTransId="{4C7382CC-F4A6-4761-9735-78D464291708}"/>
    <dgm:cxn modelId="{D73EC369-9862-491F-80AD-8AEDE8CE5A92}" type="presOf" srcId="{2F195BC1-2CE5-419A-A4FD-2EC65D3BECAC}" destId="{0D127A27-A4D7-44B5-9E9D-958DD65AC77F}" srcOrd="1" destOrd="0" presId="urn:microsoft.com/office/officeart/2005/8/layout/list1"/>
    <dgm:cxn modelId="{44876500-3B38-433B-B105-F72CFC568839}" type="presOf" srcId="{33CA2D7A-BF0A-4C33-A92D-EDCDD4C8C5CB}" destId="{A4D90BF4-79D3-4763-BF1A-2835A9923959}" srcOrd="0" destOrd="0" presId="urn:microsoft.com/office/officeart/2005/8/layout/list1"/>
    <dgm:cxn modelId="{B13DA8BE-41C0-4D4D-BE3E-E49DCAB446BE}" type="presOf" srcId="{2F195BC1-2CE5-419A-A4FD-2EC65D3BECAC}" destId="{5F2C7E84-E551-457B-A305-AD5618233E6C}" srcOrd="0" destOrd="0" presId="urn:microsoft.com/office/officeart/2005/8/layout/list1"/>
    <dgm:cxn modelId="{24EBC2B6-2E3C-4A94-AF00-02B7A9D8AF6E}" srcId="{0AEBDF03-3395-486E-B30B-BAD03FDFB354}" destId="{2F195BC1-2CE5-419A-A4FD-2EC65D3BECAC}" srcOrd="1" destOrd="0" parTransId="{E6F0AF70-FDB4-47CD-ACB8-4573E6E748C2}" sibTransId="{8991E2BD-6022-44E3-8C7A-D46D27AC5F8E}"/>
    <dgm:cxn modelId="{FD67E3F1-1439-4BE2-9CA4-41A284523E55}" type="presOf" srcId="{0AEBDF03-3395-486E-B30B-BAD03FDFB354}" destId="{D68C27E1-A536-45C4-900D-CDCEB9B5076A}" srcOrd="0" destOrd="0" presId="urn:microsoft.com/office/officeart/2005/8/layout/list1"/>
    <dgm:cxn modelId="{4C6AD750-EB86-44E3-8294-0E0508AEB5ED}" srcId="{0AEBDF03-3395-486E-B30B-BAD03FDFB354}" destId="{33CA2D7A-BF0A-4C33-A92D-EDCDD4C8C5CB}" srcOrd="0" destOrd="0" parTransId="{4A23E1CE-3824-40CD-8DFD-1C062B61CEDC}" sibTransId="{E11B60CE-1601-4617-BB2B-689B26139508}"/>
    <dgm:cxn modelId="{B286C640-AE88-4628-AF15-9E756D65B51A}" type="presOf" srcId="{5EF52A24-A122-42A6-AE7C-F5B7C213E990}" destId="{5221C99A-5870-49E4-9874-BB6034A776C4}" srcOrd="1" destOrd="0" presId="urn:microsoft.com/office/officeart/2005/8/layout/list1"/>
    <dgm:cxn modelId="{CDB829F9-D76C-46B6-9AD6-CD1A0C8E8E31}" type="presOf" srcId="{5EF52A24-A122-42A6-AE7C-F5B7C213E990}" destId="{0C30A298-141F-43F5-88E4-4871A6249CED}" srcOrd="0" destOrd="0" presId="urn:microsoft.com/office/officeart/2005/8/layout/list1"/>
    <dgm:cxn modelId="{74D34CE9-EFE9-4706-A4D2-118D1D1F7FE8}" type="presOf" srcId="{33CA2D7A-BF0A-4C33-A92D-EDCDD4C8C5CB}" destId="{456ABAE2-0DEE-4EE1-91E1-8091E5F9FE1D}" srcOrd="1" destOrd="0" presId="urn:microsoft.com/office/officeart/2005/8/layout/list1"/>
    <dgm:cxn modelId="{AA1E91B6-F931-41BB-8448-11FB895196BA}" type="presParOf" srcId="{D68C27E1-A536-45C4-900D-CDCEB9B5076A}" destId="{97EACF8F-529A-4410-A344-501CFC845294}" srcOrd="0" destOrd="0" presId="urn:microsoft.com/office/officeart/2005/8/layout/list1"/>
    <dgm:cxn modelId="{91CC55A8-1C2F-438A-96A6-3BD4CD5D711F}" type="presParOf" srcId="{97EACF8F-529A-4410-A344-501CFC845294}" destId="{A4D90BF4-79D3-4763-BF1A-2835A9923959}" srcOrd="0" destOrd="0" presId="urn:microsoft.com/office/officeart/2005/8/layout/list1"/>
    <dgm:cxn modelId="{1D3CFE2F-C024-4006-9A7D-0D2F656EE0C3}" type="presParOf" srcId="{97EACF8F-529A-4410-A344-501CFC845294}" destId="{456ABAE2-0DEE-4EE1-91E1-8091E5F9FE1D}" srcOrd="1" destOrd="0" presId="urn:microsoft.com/office/officeart/2005/8/layout/list1"/>
    <dgm:cxn modelId="{28555F88-042F-44B6-99A0-A156C7D89D65}" type="presParOf" srcId="{D68C27E1-A536-45C4-900D-CDCEB9B5076A}" destId="{8F23EDC7-5B47-42DA-8990-85849D8E76CD}" srcOrd="1" destOrd="0" presId="urn:microsoft.com/office/officeart/2005/8/layout/list1"/>
    <dgm:cxn modelId="{3E91C556-056E-4AB2-B961-950592A45867}" type="presParOf" srcId="{D68C27E1-A536-45C4-900D-CDCEB9B5076A}" destId="{3CF0AEE4-5158-4A6B-B420-852F00FC7537}" srcOrd="2" destOrd="0" presId="urn:microsoft.com/office/officeart/2005/8/layout/list1"/>
    <dgm:cxn modelId="{AE4C8E77-FB32-439E-BF9F-62B0E82F9F86}" type="presParOf" srcId="{D68C27E1-A536-45C4-900D-CDCEB9B5076A}" destId="{E25B2400-8674-4ECE-9337-34159449ACCB}" srcOrd="3" destOrd="0" presId="urn:microsoft.com/office/officeart/2005/8/layout/list1"/>
    <dgm:cxn modelId="{589F90C3-A277-4099-B0B8-CFE0D3CA3D06}" type="presParOf" srcId="{D68C27E1-A536-45C4-900D-CDCEB9B5076A}" destId="{F3274143-5AEB-4E7A-B406-C389F3AAEDCF}" srcOrd="4" destOrd="0" presId="urn:microsoft.com/office/officeart/2005/8/layout/list1"/>
    <dgm:cxn modelId="{BE1A71D0-7199-486E-ADCD-0BA02F0282D3}" type="presParOf" srcId="{F3274143-5AEB-4E7A-B406-C389F3AAEDCF}" destId="{5F2C7E84-E551-457B-A305-AD5618233E6C}" srcOrd="0" destOrd="0" presId="urn:microsoft.com/office/officeart/2005/8/layout/list1"/>
    <dgm:cxn modelId="{7018619A-7D7B-403A-90DF-2A316E6098E0}" type="presParOf" srcId="{F3274143-5AEB-4E7A-B406-C389F3AAEDCF}" destId="{0D127A27-A4D7-44B5-9E9D-958DD65AC77F}" srcOrd="1" destOrd="0" presId="urn:microsoft.com/office/officeart/2005/8/layout/list1"/>
    <dgm:cxn modelId="{D486E5F3-0DD2-4EBF-AFEC-6AC473682EF8}" type="presParOf" srcId="{D68C27E1-A536-45C4-900D-CDCEB9B5076A}" destId="{BF0F39C1-5148-42D8-A766-5C02107BE993}" srcOrd="5" destOrd="0" presId="urn:microsoft.com/office/officeart/2005/8/layout/list1"/>
    <dgm:cxn modelId="{5670BA7D-B36C-45EF-A9F6-3FD8F5DDB08D}" type="presParOf" srcId="{D68C27E1-A536-45C4-900D-CDCEB9B5076A}" destId="{4C396F06-204B-4A5B-A262-DD6DDC29E580}" srcOrd="6" destOrd="0" presId="urn:microsoft.com/office/officeart/2005/8/layout/list1"/>
    <dgm:cxn modelId="{649CFEB9-663A-4305-881E-0A19CB1A1E76}" type="presParOf" srcId="{D68C27E1-A536-45C4-900D-CDCEB9B5076A}" destId="{B7CBCEEC-D51D-4BD2-BE0A-269A39A08576}" srcOrd="7" destOrd="0" presId="urn:microsoft.com/office/officeart/2005/8/layout/list1"/>
    <dgm:cxn modelId="{C732DBFD-E5F2-411B-8781-91116DB29BBE}" type="presParOf" srcId="{D68C27E1-A536-45C4-900D-CDCEB9B5076A}" destId="{EE3F7E52-1585-4736-8E72-777B934B5E34}" srcOrd="8" destOrd="0" presId="urn:microsoft.com/office/officeart/2005/8/layout/list1"/>
    <dgm:cxn modelId="{9703E88C-448F-4833-AD98-4D4C13409FA1}" type="presParOf" srcId="{EE3F7E52-1585-4736-8E72-777B934B5E34}" destId="{0C30A298-141F-43F5-88E4-4871A6249CED}" srcOrd="0" destOrd="0" presId="urn:microsoft.com/office/officeart/2005/8/layout/list1"/>
    <dgm:cxn modelId="{4C8475C1-5121-451B-83FC-8E9ADCDCA570}" type="presParOf" srcId="{EE3F7E52-1585-4736-8E72-777B934B5E34}" destId="{5221C99A-5870-49E4-9874-BB6034A776C4}" srcOrd="1" destOrd="0" presId="urn:microsoft.com/office/officeart/2005/8/layout/list1"/>
    <dgm:cxn modelId="{E9932A55-189E-4728-89EB-29B30498750E}" type="presParOf" srcId="{D68C27E1-A536-45C4-900D-CDCEB9B5076A}" destId="{D6E5AAE8-496D-46B1-B18C-DC042A5E2248}" srcOrd="9" destOrd="0" presId="urn:microsoft.com/office/officeart/2005/8/layout/list1"/>
    <dgm:cxn modelId="{6864039A-E7D0-4C73-9B56-7FDB49E70A64}" type="presParOf" srcId="{D68C27E1-A536-45C4-900D-CDCEB9B5076A}" destId="{609B8307-3292-4AEE-AB58-7469075A05A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781710-D02A-4468-80B9-79269C9BCF5C}">
      <dsp:nvSpPr>
        <dsp:cNvPr id="0" name=""/>
        <dsp:cNvSpPr/>
      </dsp:nvSpPr>
      <dsp:spPr>
        <a:xfrm>
          <a:off x="-2642277" y="-444777"/>
          <a:ext cx="3444074" cy="3444074"/>
        </a:xfrm>
        <a:prstGeom prst="blockArc">
          <a:avLst>
            <a:gd name="adj1" fmla="val 18900000"/>
            <a:gd name="adj2" fmla="val 2700000"/>
            <a:gd name="adj3" fmla="val 627"/>
          </a:avLst>
        </a:pr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BB82AD5-A41D-4E3B-9DB6-0220C44D0731}">
      <dsp:nvSpPr>
        <dsp:cNvPr id="0" name=""/>
        <dsp:cNvSpPr/>
      </dsp:nvSpPr>
      <dsp:spPr>
        <a:xfrm>
          <a:off x="784130" y="649955"/>
          <a:ext cx="11553860" cy="125460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3825"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     To equip students with fundamentals and characteristics of the local storage and file </a:t>
          </a:r>
        </a:p>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     system of Linux.</a:t>
          </a:r>
          <a:endParaRPr lang="en-US" sz="2200" kern="1200" dirty="0"/>
        </a:p>
      </dsp:txBody>
      <dsp:txXfrm>
        <a:off x="784130" y="649955"/>
        <a:ext cx="11553860" cy="1254608"/>
      </dsp:txXfrm>
    </dsp:sp>
    <dsp:sp modelId="{1A4BFE48-246D-436E-8CA8-1A75BC33EDDD}">
      <dsp:nvSpPr>
        <dsp:cNvPr id="0" name=""/>
        <dsp:cNvSpPr/>
      </dsp:nvSpPr>
      <dsp:spPr>
        <a:xfrm>
          <a:off x="276280" y="494509"/>
          <a:ext cx="1568261" cy="1568261"/>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5A2F0-29E1-4F1E-A682-B14E9B9ABA1A}">
      <dsp:nvSpPr>
        <dsp:cNvPr id="0" name=""/>
        <dsp:cNvSpPr/>
      </dsp:nvSpPr>
      <dsp:spPr>
        <a:xfrm>
          <a:off x="0" y="23981"/>
          <a:ext cx="9532699" cy="6177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Explain the key concepts of Partitions.</a:t>
          </a:r>
          <a:endParaRPr lang="en-US" sz="2000" kern="1200" dirty="0"/>
        </a:p>
      </dsp:txBody>
      <dsp:txXfrm>
        <a:off x="30157" y="54138"/>
        <a:ext cx="9472385" cy="557446"/>
      </dsp:txXfrm>
    </dsp:sp>
    <dsp:sp modelId="{035DFB3D-B7C9-4943-B31E-779C8D15EF3B}">
      <dsp:nvSpPr>
        <dsp:cNvPr id="0" name=""/>
        <dsp:cNvSpPr/>
      </dsp:nvSpPr>
      <dsp:spPr>
        <a:xfrm>
          <a:off x="0" y="736781"/>
          <a:ext cx="9532699" cy="617760"/>
        </a:xfrm>
        <a:prstGeom prst="roundRect">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Explain the concept of LVM (Logical Volume Manager).</a:t>
          </a:r>
          <a:endParaRPr lang="en-IN" sz="2000" kern="1200" dirty="0">
            <a:latin typeface="Times New Roman" panose="02020603050405020304" pitchFamily="18" charset="0"/>
            <a:cs typeface="Times New Roman" panose="02020603050405020304" pitchFamily="18" charset="0"/>
          </a:endParaRPr>
        </a:p>
      </dsp:txBody>
      <dsp:txXfrm>
        <a:off x="30157" y="766938"/>
        <a:ext cx="9472385" cy="557446"/>
      </dsp:txXfrm>
    </dsp:sp>
    <dsp:sp modelId="{1D9B599B-7502-40A7-91DF-3910E05015AF}">
      <dsp:nvSpPr>
        <dsp:cNvPr id="0" name=""/>
        <dsp:cNvSpPr/>
      </dsp:nvSpPr>
      <dsp:spPr>
        <a:xfrm>
          <a:off x="0" y="1449581"/>
          <a:ext cx="9532699" cy="617760"/>
        </a:xfrm>
        <a:prstGeom prst="roundRect">
          <a:avLst/>
        </a:prstGeom>
        <a:gradFill rotWithShape="0">
          <a:gsLst>
            <a:gs pos="0">
              <a:schemeClr val="accent5">
                <a:hueOff val="-3676673"/>
                <a:satOff val="-5114"/>
                <a:lumOff val="-1961"/>
                <a:alphaOff val="0"/>
                <a:satMod val="103000"/>
                <a:lumMod val="102000"/>
                <a:tint val="94000"/>
              </a:schemeClr>
            </a:gs>
            <a:gs pos="50000">
              <a:schemeClr val="accent5">
                <a:hueOff val="-3676673"/>
                <a:satOff val="-5114"/>
                <a:lumOff val="-1961"/>
                <a:alphaOff val="0"/>
                <a:satMod val="110000"/>
                <a:lumMod val="100000"/>
                <a:shade val="100000"/>
              </a:schemeClr>
            </a:gs>
            <a:gs pos="100000">
              <a:schemeClr val="accent5">
                <a:hueOff val="-3676673"/>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Describe the comparison between ext2, ext3, ext4 file systems and their creations.</a:t>
          </a:r>
          <a:endParaRPr lang="en-IN" sz="2000" kern="1200" dirty="0" smtClean="0">
            <a:latin typeface="Times New Roman" panose="02020603050405020304" pitchFamily="18" charset="0"/>
            <a:cs typeface="Times New Roman" panose="02020603050405020304" pitchFamily="18" charset="0"/>
          </a:endParaRPr>
        </a:p>
      </dsp:txBody>
      <dsp:txXfrm>
        <a:off x="30157" y="1479738"/>
        <a:ext cx="9472385" cy="557446"/>
      </dsp:txXfrm>
    </dsp:sp>
    <dsp:sp modelId="{75104ACF-0BD7-4DFB-9907-BCBF39BD3BE5}">
      <dsp:nvSpPr>
        <dsp:cNvPr id="0" name=""/>
        <dsp:cNvSpPr/>
      </dsp:nvSpPr>
      <dsp:spPr>
        <a:xfrm>
          <a:off x="0" y="2162381"/>
          <a:ext cx="9532699" cy="617760"/>
        </a:xfrm>
        <a:prstGeom prst="roundRect">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Explain the evolution of LUKS and its concept.</a:t>
          </a:r>
          <a:endParaRPr lang="en-IN" sz="2000" kern="1200" dirty="0">
            <a:latin typeface="Times New Roman" panose="02020603050405020304" pitchFamily="18" charset="0"/>
            <a:cs typeface="Times New Roman" panose="02020603050405020304" pitchFamily="18" charset="0"/>
          </a:endParaRPr>
        </a:p>
      </dsp:txBody>
      <dsp:txXfrm>
        <a:off x="30157" y="2192538"/>
        <a:ext cx="9472385" cy="557446"/>
      </dsp:txXfrm>
    </dsp:sp>
    <dsp:sp modelId="{8FEC6A94-889D-4744-9B07-C07429F56250}">
      <dsp:nvSpPr>
        <dsp:cNvPr id="0" name=""/>
        <dsp:cNvSpPr/>
      </dsp:nvSpPr>
      <dsp:spPr>
        <a:xfrm>
          <a:off x="0" y="2875181"/>
          <a:ext cx="9532699" cy="617760"/>
        </a:xfrm>
        <a:prstGeom prst="roundRect">
          <a:avLst/>
        </a:prstGeom>
        <a:gradFill rotWithShape="0">
          <a:gsLst>
            <a:gs pos="0">
              <a:schemeClr val="accent5">
                <a:hueOff val="-7353345"/>
                <a:satOff val="-10228"/>
                <a:lumOff val="-3922"/>
                <a:alphaOff val="0"/>
                <a:satMod val="103000"/>
                <a:lumMod val="102000"/>
                <a:tint val="94000"/>
              </a:schemeClr>
            </a:gs>
            <a:gs pos="50000">
              <a:schemeClr val="accent5">
                <a:hueOff val="-7353345"/>
                <a:satOff val="-10228"/>
                <a:lumOff val="-3922"/>
                <a:alphaOff val="0"/>
                <a:satMod val="110000"/>
                <a:lumMod val="100000"/>
                <a:shade val="100000"/>
              </a:schemeClr>
            </a:gs>
            <a:gs pos="100000">
              <a:schemeClr val="accent5">
                <a:hueOff val="-7353345"/>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Explain about access control list.</a:t>
          </a:r>
          <a:endParaRPr lang="en-US" sz="2000" kern="1200"/>
        </a:p>
      </dsp:txBody>
      <dsp:txXfrm>
        <a:off x="30157" y="2905338"/>
        <a:ext cx="9472385" cy="5574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5A2F0-29E1-4F1E-A682-B14E9B9ABA1A}">
      <dsp:nvSpPr>
        <dsp:cNvPr id="0" name=""/>
        <dsp:cNvSpPr/>
      </dsp:nvSpPr>
      <dsp:spPr>
        <a:xfrm>
          <a:off x="0" y="23981"/>
          <a:ext cx="749458" cy="6177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0157" y="54138"/>
        <a:ext cx="689144" cy="557446"/>
      </dsp:txXfrm>
    </dsp:sp>
    <dsp:sp modelId="{DC1F7107-5224-4D44-AEA4-9B4DE74850D9}">
      <dsp:nvSpPr>
        <dsp:cNvPr id="0" name=""/>
        <dsp:cNvSpPr/>
      </dsp:nvSpPr>
      <dsp:spPr>
        <a:xfrm>
          <a:off x="0" y="736781"/>
          <a:ext cx="749458" cy="617760"/>
        </a:xfrm>
        <a:prstGeom prst="roundRect">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0157" y="766938"/>
        <a:ext cx="689144" cy="557446"/>
      </dsp:txXfrm>
    </dsp:sp>
    <dsp:sp modelId="{20C26BE7-50DA-4254-B3AB-CA85D6C8DBC7}">
      <dsp:nvSpPr>
        <dsp:cNvPr id="0" name=""/>
        <dsp:cNvSpPr/>
      </dsp:nvSpPr>
      <dsp:spPr>
        <a:xfrm>
          <a:off x="0" y="1449581"/>
          <a:ext cx="749458" cy="617760"/>
        </a:xfrm>
        <a:prstGeom prst="roundRect">
          <a:avLst/>
        </a:prstGeom>
        <a:gradFill rotWithShape="0">
          <a:gsLst>
            <a:gs pos="0">
              <a:schemeClr val="accent5">
                <a:hueOff val="-3676673"/>
                <a:satOff val="-5114"/>
                <a:lumOff val="-1961"/>
                <a:alphaOff val="0"/>
                <a:satMod val="103000"/>
                <a:lumMod val="102000"/>
                <a:tint val="94000"/>
              </a:schemeClr>
            </a:gs>
            <a:gs pos="50000">
              <a:schemeClr val="accent5">
                <a:hueOff val="-3676673"/>
                <a:satOff val="-5114"/>
                <a:lumOff val="-1961"/>
                <a:alphaOff val="0"/>
                <a:satMod val="110000"/>
                <a:lumMod val="100000"/>
                <a:shade val="100000"/>
              </a:schemeClr>
            </a:gs>
            <a:gs pos="100000">
              <a:schemeClr val="accent5">
                <a:hueOff val="-3676673"/>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0157" y="1479738"/>
        <a:ext cx="689144" cy="557446"/>
      </dsp:txXfrm>
    </dsp:sp>
    <dsp:sp modelId="{06845FDC-15E5-449E-82AE-AB1137DE7F29}">
      <dsp:nvSpPr>
        <dsp:cNvPr id="0" name=""/>
        <dsp:cNvSpPr/>
      </dsp:nvSpPr>
      <dsp:spPr>
        <a:xfrm>
          <a:off x="0" y="2162381"/>
          <a:ext cx="749458" cy="617760"/>
        </a:xfrm>
        <a:prstGeom prst="roundRect">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0157" y="2192538"/>
        <a:ext cx="689144" cy="557446"/>
      </dsp:txXfrm>
    </dsp:sp>
    <dsp:sp modelId="{56B6C0DD-9AC2-4AF9-8A2E-D764CBBA4CE3}">
      <dsp:nvSpPr>
        <dsp:cNvPr id="0" name=""/>
        <dsp:cNvSpPr/>
      </dsp:nvSpPr>
      <dsp:spPr>
        <a:xfrm>
          <a:off x="0" y="2875181"/>
          <a:ext cx="749458" cy="617760"/>
        </a:xfrm>
        <a:prstGeom prst="roundRect">
          <a:avLst/>
        </a:prstGeom>
        <a:gradFill rotWithShape="0">
          <a:gsLst>
            <a:gs pos="0">
              <a:schemeClr val="accent5">
                <a:hueOff val="-7353345"/>
                <a:satOff val="-10228"/>
                <a:lumOff val="-3922"/>
                <a:alphaOff val="0"/>
                <a:satMod val="103000"/>
                <a:lumMod val="102000"/>
                <a:tint val="94000"/>
              </a:schemeClr>
            </a:gs>
            <a:gs pos="50000">
              <a:schemeClr val="accent5">
                <a:hueOff val="-7353345"/>
                <a:satOff val="-10228"/>
                <a:lumOff val="-3922"/>
                <a:alphaOff val="0"/>
                <a:satMod val="110000"/>
                <a:lumMod val="100000"/>
                <a:shade val="100000"/>
              </a:schemeClr>
            </a:gs>
            <a:gs pos="100000">
              <a:schemeClr val="accent5">
                <a:hueOff val="-7353345"/>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0157" y="2905338"/>
        <a:ext cx="689144" cy="5574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5A2F0-29E1-4F1E-A682-B14E9B9ABA1A}">
      <dsp:nvSpPr>
        <dsp:cNvPr id="0" name=""/>
        <dsp:cNvSpPr/>
      </dsp:nvSpPr>
      <dsp:spPr>
        <a:xfrm>
          <a:off x="0" y="4541"/>
          <a:ext cx="9532699" cy="78624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solidFill>
                <a:schemeClr val="bg1"/>
              </a:solidFill>
              <a:latin typeface="Times New Roman" panose="02020603050405020304" pitchFamily="18" charset="0"/>
              <a:cs typeface="Times New Roman" panose="02020603050405020304" pitchFamily="18" charset="0"/>
            </a:rPr>
            <a:t>Use the partitions based on their types.</a:t>
          </a:r>
          <a:endParaRPr lang="en-US" sz="2000" kern="1200" dirty="0">
            <a:solidFill>
              <a:schemeClr val="bg1"/>
            </a:solidFill>
          </a:endParaRPr>
        </a:p>
      </dsp:txBody>
      <dsp:txXfrm>
        <a:off x="38381" y="42922"/>
        <a:ext cx="9455937" cy="709478"/>
      </dsp:txXfrm>
    </dsp:sp>
    <dsp:sp modelId="{A5CCDABD-E545-426D-A9DB-4F35A9B40ECD}">
      <dsp:nvSpPr>
        <dsp:cNvPr id="0" name=""/>
        <dsp:cNvSpPr/>
      </dsp:nvSpPr>
      <dsp:spPr>
        <a:xfrm>
          <a:off x="0" y="911741"/>
          <a:ext cx="9532699" cy="786240"/>
        </a:xfrm>
        <a:prstGeom prst="roundRect">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bg1"/>
              </a:solidFill>
              <a:latin typeface="Times New Roman" panose="02020603050405020304" pitchFamily="18" charset="0"/>
              <a:cs typeface="Times New Roman" panose="02020603050405020304" pitchFamily="18" charset="0"/>
            </a:rPr>
            <a:t>Explain the various file systems used.</a:t>
          </a:r>
          <a:endParaRPr lang="en-US" sz="2000" kern="1200" dirty="0" smtClean="0">
            <a:solidFill>
              <a:schemeClr val="bg1"/>
            </a:solidFill>
            <a:latin typeface="Times New Roman" panose="02020603050405020304" pitchFamily="18" charset="0"/>
            <a:cs typeface="Times New Roman" panose="02020603050405020304" pitchFamily="18" charset="0"/>
          </a:endParaRPr>
        </a:p>
      </dsp:txBody>
      <dsp:txXfrm>
        <a:off x="38381" y="950122"/>
        <a:ext cx="9455937" cy="709478"/>
      </dsp:txXfrm>
    </dsp:sp>
    <dsp:sp modelId="{F87897CA-4B7C-4046-B241-1289C190D07B}">
      <dsp:nvSpPr>
        <dsp:cNvPr id="0" name=""/>
        <dsp:cNvSpPr/>
      </dsp:nvSpPr>
      <dsp:spPr>
        <a:xfrm>
          <a:off x="0" y="1818941"/>
          <a:ext cx="9532699" cy="786240"/>
        </a:xfrm>
        <a:prstGeom prst="roundRect">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bg1"/>
              </a:solidFill>
              <a:latin typeface="Times New Roman" panose="02020603050405020304" pitchFamily="18" charset="0"/>
              <a:cs typeface="Times New Roman" panose="02020603050405020304" pitchFamily="18" charset="0"/>
            </a:rPr>
            <a:t>How to deal with partitions using LVM.</a:t>
          </a:r>
          <a:endParaRPr lang="en-US" sz="2000" kern="1200" dirty="0">
            <a:solidFill>
              <a:schemeClr val="bg1"/>
            </a:solidFill>
            <a:latin typeface="Times New Roman" panose="02020603050405020304" pitchFamily="18" charset="0"/>
            <a:cs typeface="Times New Roman" panose="02020603050405020304" pitchFamily="18" charset="0"/>
          </a:endParaRPr>
        </a:p>
      </dsp:txBody>
      <dsp:txXfrm>
        <a:off x="38381" y="1857322"/>
        <a:ext cx="9455937" cy="709478"/>
      </dsp:txXfrm>
    </dsp:sp>
    <dsp:sp modelId="{07CCE24E-C758-4B11-9331-F79C2D123489}">
      <dsp:nvSpPr>
        <dsp:cNvPr id="0" name=""/>
        <dsp:cNvSpPr/>
      </dsp:nvSpPr>
      <dsp:spPr>
        <a:xfrm>
          <a:off x="0" y="2726141"/>
          <a:ext cx="9532699" cy="786240"/>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bg1"/>
              </a:solidFill>
              <a:latin typeface="Times New Roman" panose="02020603050405020304" pitchFamily="18" charset="0"/>
              <a:cs typeface="Times New Roman" panose="02020603050405020304" pitchFamily="18" charset="0"/>
            </a:rPr>
            <a:t>Use Access Control List to set permission for users. </a:t>
          </a:r>
          <a:endParaRPr lang="en-US" sz="2000" kern="1200" dirty="0">
            <a:solidFill>
              <a:schemeClr val="bg1"/>
            </a:solidFill>
            <a:latin typeface="Times New Roman" panose="02020603050405020304" pitchFamily="18" charset="0"/>
            <a:cs typeface="Times New Roman" panose="02020603050405020304" pitchFamily="18" charset="0"/>
          </a:endParaRPr>
        </a:p>
      </dsp:txBody>
      <dsp:txXfrm>
        <a:off x="38381" y="2764522"/>
        <a:ext cx="9455937" cy="7094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5A2F0-29E1-4F1E-A682-B14E9B9ABA1A}">
      <dsp:nvSpPr>
        <dsp:cNvPr id="0" name=""/>
        <dsp:cNvSpPr/>
      </dsp:nvSpPr>
      <dsp:spPr>
        <a:xfrm>
          <a:off x="0" y="4541"/>
          <a:ext cx="749458" cy="78624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6586" y="41127"/>
        <a:ext cx="676286" cy="713068"/>
      </dsp:txXfrm>
    </dsp:sp>
    <dsp:sp modelId="{DC1F7107-5224-4D44-AEA4-9B4DE74850D9}">
      <dsp:nvSpPr>
        <dsp:cNvPr id="0" name=""/>
        <dsp:cNvSpPr/>
      </dsp:nvSpPr>
      <dsp:spPr>
        <a:xfrm>
          <a:off x="0" y="911741"/>
          <a:ext cx="749458" cy="786240"/>
        </a:xfrm>
        <a:prstGeom prst="roundRect">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6586" y="948327"/>
        <a:ext cx="676286" cy="713068"/>
      </dsp:txXfrm>
    </dsp:sp>
    <dsp:sp modelId="{20C26BE7-50DA-4254-B3AB-CA85D6C8DBC7}">
      <dsp:nvSpPr>
        <dsp:cNvPr id="0" name=""/>
        <dsp:cNvSpPr/>
      </dsp:nvSpPr>
      <dsp:spPr>
        <a:xfrm>
          <a:off x="0" y="1818941"/>
          <a:ext cx="749458" cy="786240"/>
        </a:xfrm>
        <a:prstGeom prst="roundRect">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6586" y="1855527"/>
        <a:ext cx="676286" cy="713068"/>
      </dsp:txXfrm>
    </dsp:sp>
    <dsp:sp modelId="{06845FDC-15E5-449E-82AE-AB1137DE7F29}">
      <dsp:nvSpPr>
        <dsp:cNvPr id="0" name=""/>
        <dsp:cNvSpPr/>
      </dsp:nvSpPr>
      <dsp:spPr>
        <a:xfrm>
          <a:off x="0" y="2726141"/>
          <a:ext cx="749458" cy="786240"/>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effectLst>
                <a:outerShdw blurRad="38100" dist="38100" dir="2700000" algn="tl">
                  <a:srgbClr val="000000">
                    <a:alpha val="43137"/>
                  </a:srgbClr>
                </a:outerShdw>
              </a:effectLst>
              <a:latin typeface="Wingdings 2" panose="05020102010507070707" pitchFamily="18" charset="2"/>
            </a:rPr>
            <a:t>P</a:t>
          </a:r>
          <a:endParaRPr lang="en-US" sz="2400" b="1" kern="1200" dirty="0">
            <a:effectLst>
              <a:outerShdw blurRad="38100" dist="38100" dir="2700000" algn="tl">
                <a:srgbClr val="000000">
                  <a:alpha val="43137"/>
                </a:srgbClr>
              </a:outerShdw>
            </a:effectLst>
            <a:latin typeface="Wingdings 2" panose="05020102010507070707" pitchFamily="18" charset="2"/>
          </a:endParaRPr>
        </a:p>
      </dsp:txBody>
      <dsp:txXfrm>
        <a:off x="36586" y="2762727"/>
        <a:ext cx="676286" cy="7130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EA126-93E5-42C6-B64C-E7DAB19DCF17}">
      <dsp:nvSpPr>
        <dsp:cNvPr id="0" name=""/>
        <dsp:cNvSpPr/>
      </dsp:nvSpPr>
      <dsp:spPr>
        <a:xfrm>
          <a:off x="0" y="0"/>
          <a:ext cx="8758537"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5C77149-83D2-4C0C-BC3F-998D6D76E30C}">
      <dsp:nvSpPr>
        <dsp:cNvPr id="0" name=""/>
        <dsp:cNvSpPr/>
      </dsp:nvSpPr>
      <dsp:spPr>
        <a:xfrm>
          <a:off x="0" y="373"/>
          <a:ext cx="8758537" cy="61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1.	Partitions</a:t>
          </a:r>
          <a:endParaRPr lang="en-US" sz="2000" kern="1200" dirty="0">
            <a:solidFill>
              <a:schemeClr val="tx1"/>
            </a:solidFill>
          </a:endParaRPr>
        </a:p>
      </dsp:txBody>
      <dsp:txXfrm>
        <a:off x="0" y="373"/>
        <a:ext cx="8758537" cy="611825"/>
      </dsp:txXfrm>
    </dsp:sp>
    <dsp:sp modelId="{A6309668-A39F-4A90-A43F-52C9EC8C5E80}">
      <dsp:nvSpPr>
        <dsp:cNvPr id="0" name=""/>
        <dsp:cNvSpPr/>
      </dsp:nvSpPr>
      <dsp:spPr>
        <a:xfrm>
          <a:off x="0" y="612199"/>
          <a:ext cx="8758537"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188D18D-9C55-41F8-A138-1C98F6C650CD}">
      <dsp:nvSpPr>
        <dsp:cNvPr id="0" name=""/>
        <dsp:cNvSpPr/>
      </dsp:nvSpPr>
      <dsp:spPr>
        <a:xfrm>
          <a:off x="0" y="612199"/>
          <a:ext cx="8758537" cy="61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2. 	Logical Volume Manager</a:t>
          </a:r>
          <a:endParaRPr lang="en-IN" sz="2000" kern="1200" dirty="0">
            <a:latin typeface="Times New Roman" panose="02020603050405020304" pitchFamily="18" charset="0"/>
            <a:cs typeface="Times New Roman" panose="02020603050405020304" pitchFamily="18" charset="0"/>
          </a:endParaRPr>
        </a:p>
      </dsp:txBody>
      <dsp:txXfrm>
        <a:off x="0" y="612199"/>
        <a:ext cx="8758537" cy="611825"/>
      </dsp:txXfrm>
    </dsp:sp>
    <dsp:sp modelId="{31189433-B7AC-4461-9B0F-4BB9E8AC5C5D}">
      <dsp:nvSpPr>
        <dsp:cNvPr id="0" name=""/>
        <dsp:cNvSpPr/>
      </dsp:nvSpPr>
      <dsp:spPr>
        <a:xfrm>
          <a:off x="0" y="1224024"/>
          <a:ext cx="8758537"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569DDE4-18AF-45B2-9303-D3315268E0FC}">
      <dsp:nvSpPr>
        <dsp:cNvPr id="0" name=""/>
        <dsp:cNvSpPr/>
      </dsp:nvSpPr>
      <dsp:spPr>
        <a:xfrm>
          <a:off x="0" y="1224024"/>
          <a:ext cx="8758537" cy="61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3. 	Linux File Systems</a:t>
          </a:r>
          <a:endParaRPr lang="en-IN" sz="2000" kern="1200" dirty="0">
            <a:latin typeface="Times New Roman" panose="02020603050405020304" pitchFamily="18" charset="0"/>
            <a:cs typeface="Times New Roman" panose="02020603050405020304" pitchFamily="18" charset="0"/>
          </a:endParaRPr>
        </a:p>
      </dsp:txBody>
      <dsp:txXfrm>
        <a:off x="0" y="1224024"/>
        <a:ext cx="8758537" cy="611825"/>
      </dsp:txXfrm>
    </dsp:sp>
    <dsp:sp modelId="{01B166DC-45C2-4294-8DBD-8E7DF87A4B2F}">
      <dsp:nvSpPr>
        <dsp:cNvPr id="0" name=""/>
        <dsp:cNvSpPr/>
      </dsp:nvSpPr>
      <dsp:spPr>
        <a:xfrm>
          <a:off x="0" y="1835850"/>
          <a:ext cx="8758537"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3C4A5D9-E760-480A-9143-4B44D625F161}">
      <dsp:nvSpPr>
        <dsp:cNvPr id="0" name=""/>
        <dsp:cNvSpPr/>
      </dsp:nvSpPr>
      <dsp:spPr>
        <a:xfrm>
          <a:off x="0" y="1835850"/>
          <a:ext cx="8758537" cy="61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4. 	LUKS-encrypted File Systems</a:t>
          </a:r>
          <a:endParaRPr lang="en-IN" sz="2000" kern="1200" dirty="0">
            <a:latin typeface="Times New Roman" panose="02020603050405020304" pitchFamily="18" charset="0"/>
            <a:cs typeface="Times New Roman" panose="02020603050405020304" pitchFamily="18" charset="0"/>
          </a:endParaRPr>
        </a:p>
      </dsp:txBody>
      <dsp:txXfrm>
        <a:off x="0" y="1835850"/>
        <a:ext cx="8758537" cy="611825"/>
      </dsp:txXfrm>
    </dsp:sp>
    <dsp:sp modelId="{1D7A4C67-8404-449B-84DC-F83D340FAD3D}">
      <dsp:nvSpPr>
        <dsp:cNvPr id="0" name=""/>
        <dsp:cNvSpPr/>
      </dsp:nvSpPr>
      <dsp:spPr>
        <a:xfrm>
          <a:off x="0" y="2447675"/>
          <a:ext cx="8758537" cy="0"/>
        </a:xfrm>
        <a:prstGeom prst="lin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82040E6-9F21-4AA7-8FD7-D93A0693501F}">
      <dsp:nvSpPr>
        <dsp:cNvPr id="0" name=""/>
        <dsp:cNvSpPr/>
      </dsp:nvSpPr>
      <dsp:spPr>
        <a:xfrm>
          <a:off x="0" y="2447675"/>
          <a:ext cx="8758537" cy="61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smtClean="0">
              <a:latin typeface="Times New Roman" panose="02020603050405020304" pitchFamily="18" charset="0"/>
              <a:cs typeface="Times New Roman" panose="02020603050405020304" pitchFamily="18" charset="0"/>
            </a:rPr>
            <a:t>5. 	Access Control List</a:t>
          </a:r>
          <a:endParaRPr lang="en-IN" sz="2000" kern="1200" dirty="0">
            <a:latin typeface="Times New Roman" panose="02020603050405020304" pitchFamily="18" charset="0"/>
            <a:cs typeface="Times New Roman" panose="02020603050405020304" pitchFamily="18" charset="0"/>
          </a:endParaRPr>
        </a:p>
      </dsp:txBody>
      <dsp:txXfrm>
        <a:off x="0" y="2447675"/>
        <a:ext cx="8758537" cy="6118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0AEE4-5158-4A6B-B420-852F00FC7537}">
      <dsp:nvSpPr>
        <dsp:cNvPr id="0" name=""/>
        <dsp:cNvSpPr/>
      </dsp:nvSpPr>
      <dsp:spPr>
        <a:xfrm>
          <a:off x="0" y="325864"/>
          <a:ext cx="5270500" cy="5292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456ABAE2-0DEE-4EE1-91E1-8091E5F9FE1D}">
      <dsp:nvSpPr>
        <dsp:cNvPr id="0" name=""/>
        <dsp:cNvSpPr/>
      </dsp:nvSpPr>
      <dsp:spPr>
        <a:xfrm>
          <a:off x="263525" y="15904"/>
          <a:ext cx="3689350" cy="619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449" tIns="0" rIns="139449" bIns="0" numCol="1" spcCol="1270" anchor="ctr" anchorCtr="0">
          <a:noAutofit/>
        </a:bodyPr>
        <a:lstStyle/>
        <a:p>
          <a:pPr lvl="0" algn="l" defTabSz="889000">
            <a:lnSpc>
              <a:spcPct val="90000"/>
            </a:lnSpc>
            <a:spcBef>
              <a:spcPct val="0"/>
            </a:spcBef>
            <a:spcAft>
              <a:spcPct val="35000"/>
            </a:spcAft>
          </a:pPr>
          <a:r>
            <a:rPr lang="en-US" sz="2000" kern="1200" dirty="0" smtClean="0">
              <a:latin typeface="+mn-lt"/>
              <a:cs typeface="Times New Roman" pitchFamily="18" charset="0"/>
            </a:rPr>
            <a:t>Primary Partitions</a:t>
          </a:r>
          <a:endParaRPr lang="en-US" sz="2000" kern="1200" dirty="0">
            <a:latin typeface="+mn-lt"/>
            <a:cs typeface="Times New Roman" pitchFamily="18" charset="0"/>
          </a:endParaRPr>
        </a:p>
      </dsp:txBody>
      <dsp:txXfrm>
        <a:off x="293787" y="46166"/>
        <a:ext cx="3628826" cy="559396"/>
      </dsp:txXfrm>
    </dsp:sp>
    <dsp:sp modelId="{4C396F06-204B-4A5B-A262-DD6DDC29E580}">
      <dsp:nvSpPr>
        <dsp:cNvPr id="0" name=""/>
        <dsp:cNvSpPr/>
      </dsp:nvSpPr>
      <dsp:spPr>
        <a:xfrm>
          <a:off x="0" y="1278424"/>
          <a:ext cx="5270500" cy="529200"/>
        </a:xfrm>
        <a:prstGeom prst="rect">
          <a:avLst/>
        </a:prstGeom>
        <a:solidFill>
          <a:schemeClr val="lt1">
            <a:alpha val="90000"/>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dsp:spPr>
      <dsp:style>
        <a:lnRef idx="1">
          <a:scrgbClr r="0" g="0" b="0"/>
        </a:lnRef>
        <a:fillRef idx="1">
          <a:scrgbClr r="0" g="0" b="0"/>
        </a:fillRef>
        <a:effectRef idx="2">
          <a:scrgbClr r="0" g="0" b="0"/>
        </a:effectRef>
        <a:fontRef idx="minor"/>
      </dsp:style>
    </dsp:sp>
    <dsp:sp modelId="{0D127A27-A4D7-44B5-9E9D-958DD65AC77F}">
      <dsp:nvSpPr>
        <dsp:cNvPr id="0" name=""/>
        <dsp:cNvSpPr/>
      </dsp:nvSpPr>
      <dsp:spPr>
        <a:xfrm>
          <a:off x="263525" y="968464"/>
          <a:ext cx="3689350" cy="61992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449" tIns="0" rIns="139449" bIns="0" numCol="1" spcCol="1270" anchor="ctr" anchorCtr="0">
          <a:noAutofit/>
        </a:bodyPr>
        <a:lstStyle/>
        <a:p>
          <a:pPr lvl="0" algn="l" defTabSz="889000">
            <a:lnSpc>
              <a:spcPct val="90000"/>
            </a:lnSpc>
            <a:spcBef>
              <a:spcPct val="0"/>
            </a:spcBef>
            <a:spcAft>
              <a:spcPct val="35000"/>
            </a:spcAft>
          </a:pPr>
          <a:r>
            <a:rPr lang="en-US" sz="2000" kern="1200" dirty="0" smtClean="0">
              <a:latin typeface="+mn-lt"/>
              <a:cs typeface="Times New Roman" pitchFamily="18" charset="0"/>
            </a:rPr>
            <a:t>Extended Partitions</a:t>
          </a:r>
        </a:p>
      </dsp:txBody>
      <dsp:txXfrm>
        <a:off x="293787" y="998726"/>
        <a:ext cx="3628826" cy="559396"/>
      </dsp:txXfrm>
    </dsp:sp>
    <dsp:sp modelId="{609B8307-3292-4AEE-AB58-7469075A05AF}">
      <dsp:nvSpPr>
        <dsp:cNvPr id="0" name=""/>
        <dsp:cNvSpPr/>
      </dsp:nvSpPr>
      <dsp:spPr>
        <a:xfrm>
          <a:off x="0" y="2230984"/>
          <a:ext cx="5270500" cy="529200"/>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2">
          <a:scrgbClr r="0" g="0" b="0"/>
        </a:effectRef>
        <a:fontRef idx="minor"/>
      </dsp:style>
    </dsp:sp>
    <dsp:sp modelId="{5221C99A-5870-49E4-9874-BB6034A776C4}">
      <dsp:nvSpPr>
        <dsp:cNvPr id="0" name=""/>
        <dsp:cNvSpPr/>
      </dsp:nvSpPr>
      <dsp:spPr>
        <a:xfrm>
          <a:off x="263525" y="1921024"/>
          <a:ext cx="3689350" cy="61992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449" tIns="0" rIns="139449" bIns="0" numCol="1" spcCol="1270" anchor="ctr" anchorCtr="0">
          <a:noAutofit/>
        </a:bodyPr>
        <a:lstStyle/>
        <a:p>
          <a:pPr lvl="0" algn="l" defTabSz="889000">
            <a:lnSpc>
              <a:spcPct val="90000"/>
            </a:lnSpc>
            <a:spcBef>
              <a:spcPct val="0"/>
            </a:spcBef>
            <a:spcAft>
              <a:spcPct val="35000"/>
            </a:spcAft>
          </a:pPr>
          <a:r>
            <a:rPr lang="en-US" sz="2000" kern="1200" dirty="0" smtClean="0">
              <a:latin typeface="+mn-lt"/>
              <a:cs typeface="Times New Roman" pitchFamily="18" charset="0"/>
            </a:rPr>
            <a:t>Logical Partitions</a:t>
          </a:r>
        </a:p>
      </dsp:txBody>
      <dsp:txXfrm>
        <a:off x="293787" y="1951286"/>
        <a:ext cx="3628826" cy="55939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9476A-275A-4D38-B857-788AAEAC94C0}" type="datetimeFigureOut">
              <a:rPr lang="en-IN" smtClean="0"/>
              <a:pPr/>
              <a:t>08-08-2019</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6AB637-DE7B-412A-905E-BF65587B459D}" type="slidenum">
              <a:rPr lang="en-IN" smtClean="0"/>
              <a:pPr/>
              <a:t>‹#›</a:t>
            </a:fld>
            <a:endParaRPr lang="en-IN" dirty="0"/>
          </a:p>
        </p:txBody>
      </p:sp>
    </p:spTree>
    <p:extLst>
      <p:ext uri="{BB962C8B-B14F-4D97-AF65-F5344CB8AC3E}">
        <p14:creationId xmlns:p14="http://schemas.microsoft.com/office/powerpoint/2010/main" val="149059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7</a:t>
            </a:fld>
            <a:endParaRPr lang="en-IN" dirty="0"/>
          </a:p>
        </p:txBody>
      </p:sp>
    </p:spTree>
    <p:extLst>
      <p:ext uri="{BB962C8B-B14F-4D97-AF65-F5344CB8AC3E}">
        <p14:creationId xmlns:p14="http://schemas.microsoft.com/office/powerpoint/2010/main" val="2704090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8</a:t>
            </a:fld>
            <a:endParaRPr lang="en-IN" dirty="0"/>
          </a:p>
        </p:txBody>
      </p:sp>
    </p:spTree>
    <p:extLst>
      <p:ext uri="{BB962C8B-B14F-4D97-AF65-F5344CB8AC3E}">
        <p14:creationId xmlns:p14="http://schemas.microsoft.com/office/powerpoint/2010/main" val="2687907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Operating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operating system, or "OS," is a software that communicates with the hardware and allows other programs to run.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operating system is comprised of system software, or the fundamental files your computer needs to boot up and function.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Every desktop computer, tablet, and smart-phone includes an operating system that provides basic functionality for the device.</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200" b="1" i="0" u="none" strike="noStrike" kern="1200" cap="none" spc="0" normalizeH="0" baseline="0" noProof="0" dirty="0" smtClean="0">
                <a:ln>
                  <a:noFill/>
                </a:ln>
                <a:solidFill>
                  <a:prstClr val="black"/>
                </a:solidFill>
                <a:effectLst/>
                <a:uLnTx/>
                <a:uFillTx/>
                <a:latin typeface="+mn-lt"/>
                <a:ea typeface="+mn-ea"/>
                <a:cs typeface="+mn-cs"/>
              </a:rPr>
              <a:t>An Operating System, or OS, is a software that enables a user and application software to interact with a computer’s hardware and the data and other programs stored on the computer.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An OS performs basic tasks, such as recognizing input from the keyboard, sending output to the display screen, keeping track of files and directories on the disk, and controlling peripheral devices such as printers. </a:t>
            </a: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15</a:t>
            </a:fld>
            <a:endParaRPr lang="en-IN" dirty="0"/>
          </a:p>
        </p:txBody>
      </p:sp>
    </p:spTree>
    <p:extLst>
      <p:ext uri="{BB962C8B-B14F-4D97-AF65-F5344CB8AC3E}">
        <p14:creationId xmlns:p14="http://schemas.microsoft.com/office/powerpoint/2010/main" val="2625681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16</a:t>
            </a:fld>
            <a:endParaRPr lang="en-IN" dirty="0"/>
          </a:p>
        </p:txBody>
      </p:sp>
    </p:spTree>
    <p:extLst>
      <p:ext uri="{BB962C8B-B14F-4D97-AF65-F5344CB8AC3E}">
        <p14:creationId xmlns:p14="http://schemas.microsoft.com/office/powerpoint/2010/main" val="558695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computer system can be divided roughly into four components: the hardware, the operating system, the application programs, and the users.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hardware—the central processing unit (CPU),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memory</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and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input/output (I/O) devices</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—provides the basic computing resources for the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application programs</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—such as word processors, spreadsheets, compilers, and web browsers—define the ways in which these resources are used to solve users' computing problems.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operating system controls and coordinates the use of hardware among the various application programs for the various users.</a:t>
            </a: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21</a:t>
            </a:fld>
            <a:endParaRPr lang="en-IN" dirty="0"/>
          </a:p>
        </p:txBody>
      </p:sp>
    </p:spTree>
    <p:extLst>
      <p:ext uri="{BB962C8B-B14F-4D97-AF65-F5344CB8AC3E}">
        <p14:creationId xmlns:p14="http://schemas.microsoft.com/office/powerpoint/2010/main" val="3122536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Application View: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OS provides an execution environment for running programs with the processor time and memory space that the program needs to run.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execution environment provides interfaces through which a program can use networks, storage, I/O devices, and other system hardware components.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execution environment isolates running programs from one another and prevents undesirable interactions among them.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System View: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OS manages the hardware resources of a computer system: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Resources include processors, memory, disks and other storage devices, network interfaces, I/O devices such as keyboards, mouse devices and monitors, and so on.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 The operating system allocates resources among running programs. It controls the sharing of resources among programs.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Implementation View:</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OS is a concurrent, real-time program.</a:t>
            </a: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22</a:t>
            </a:fld>
            <a:endParaRPr lang="en-IN" dirty="0"/>
          </a:p>
        </p:txBody>
      </p:sp>
    </p:spTree>
    <p:extLst>
      <p:ext uri="{BB962C8B-B14F-4D97-AF65-F5344CB8AC3E}">
        <p14:creationId xmlns:p14="http://schemas.microsoft.com/office/powerpoint/2010/main" val="3826008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Serial Processing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Serial Processing Operating Systems are those which perform all the instructions into a sequence manner or the instructions those are given by the user will be executed by using the FIFO (First in First Out) manner.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Batch Processing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Batch processing is the execution of a series of jobs in a program on a computer without manual intervention.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Batch processing does not support interaction with users.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Multi Programmed Systems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Multiprogramming is a rudimentary form of parallel processing in which several programs are run at the same time on a uniprocessor. Since there is only one processor, there can be no true simultaneous execution of different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1200" cap="none" spc="0" normalizeH="0" baseline="0" noProof="0" dirty="0" smtClean="0">
                <a:ln>
                  <a:noFill/>
                </a:ln>
                <a:solidFill>
                  <a:prstClr val="black"/>
                </a:solidFill>
                <a:effectLst/>
                <a:uLnTx/>
                <a:uFillTx/>
                <a:latin typeface="+mn-lt"/>
                <a:ea typeface="+mn-ea"/>
                <a:cs typeface="+mn-cs"/>
              </a:rPr>
              <a:t>Time-sharing Systems</a:t>
            </a:r>
          </a:p>
          <a:p>
            <a:r>
              <a:rPr kumimoji="0" lang="en-IN" sz="1200" b="0" i="0" u="none" strike="noStrike" kern="1200" cap="none" spc="0" normalizeH="0" baseline="0" noProof="0" dirty="0" smtClean="0">
                <a:ln>
                  <a:noFill/>
                </a:ln>
                <a:solidFill>
                  <a:prstClr val="black"/>
                </a:solidFill>
                <a:effectLst/>
                <a:uLnTx/>
                <a:uFillTx/>
                <a:latin typeface="+mn-lt"/>
                <a:ea typeface="+mn-ea"/>
                <a:cs typeface="+mn-cs"/>
              </a:rPr>
              <a:t>Time-sharing means different users share the resources. Time Shared OS’s schedule tasks for efficient use of systems. </a:t>
            </a:r>
            <a:r>
              <a:rPr lang="en-IN" sz="1200" b="0" i="0" u="none" strike="noStrike" kern="1200" baseline="0" dirty="0" smtClean="0">
                <a:solidFill>
                  <a:schemeClr val="tx1"/>
                </a:solidFill>
                <a:latin typeface="+mn-lt"/>
                <a:ea typeface="+mn-ea"/>
                <a:cs typeface="+mn-cs"/>
              </a:rPr>
              <a:t>Multiple users simultaneously access the system through terminals.</a:t>
            </a:r>
          </a:p>
          <a:p>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1200" cap="none" spc="0" normalizeH="0" baseline="0" noProof="0" dirty="0" smtClean="0">
                <a:ln>
                  <a:noFill/>
                </a:ln>
                <a:solidFill>
                  <a:prstClr val="black"/>
                </a:solidFill>
                <a:effectLst/>
                <a:uLnTx/>
                <a:uFillTx/>
                <a:latin typeface="+mn-lt"/>
                <a:ea typeface="+mn-ea"/>
                <a:cs typeface="+mn-cs"/>
              </a:rPr>
              <a:t>Personal Computing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Personal Computing was introduced in 1973. The highlights were microprocessors, Graphical User Interface (GUI).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1200" cap="none" spc="0" normalizeH="0" baseline="0" noProof="0" dirty="0" smtClean="0">
                <a:ln>
                  <a:noFill/>
                </a:ln>
                <a:solidFill>
                  <a:prstClr val="black"/>
                </a:solidFill>
                <a:effectLst/>
                <a:uLnTx/>
                <a:uFillTx/>
                <a:latin typeface="+mn-lt"/>
                <a:ea typeface="+mn-ea"/>
                <a:cs typeface="+mn-cs"/>
              </a:rPr>
              <a:t>Distributed Computing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A distributed operating system manages a group of distinct computers and makes them appear to be a single computer. The development of networked computers that could be linked and communicate with each other gave rise to distributed computing.</a:t>
            </a:r>
            <a:endParaRPr lang="en-IN" b="1" i="0" dirty="0" smtClean="0"/>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25</a:t>
            </a:fld>
            <a:endParaRPr lang="en-IN" dirty="0"/>
          </a:p>
        </p:txBody>
      </p:sp>
    </p:spTree>
    <p:extLst>
      <p:ext uri="{BB962C8B-B14F-4D97-AF65-F5344CB8AC3E}">
        <p14:creationId xmlns:p14="http://schemas.microsoft.com/office/powerpoint/2010/main" val="1004811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smtClean="0"/>
              <a:t>The development of microprocessors made inexpensive computing available for the individual small businesses. The decreasing cost of processors</a:t>
            </a:r>
            <a:r>
              <a:rPr lang="en-IN" baseline="0" dirty="0" smtClean="0"/>
              <a:t> and display equipment prompted the rise of Graphical User Interfaces (GUI) i</a:t>
            </a:r>
            <a:r>
              <a:rPr lang="en-IN" dirty="0" smtClean="0"/>
              <a:t>n early 1970’s.</a:t>
            </a:r>
            <a:r>
              <a:rPr lang="en-IN"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Some of the OS’s developed were </a:t>
            </a:r>
            <a:r>
              <a:rPr lang="en-IN" u="none" dirty="0" smtClean="0"/>
              <a:t>Digital Research’s CP/M-</a:t>
            </a:r>
            <a:r>
              <a:rPr lang="en-IN" dirty="0" smtClean="0"/>
              <a:t>80 for the 8080 / 8085 / Z-80 CPUs and OS 6,</a:t>
            </a:r>
            <a:r>
              <a:rPr lang="en-IN" baseline="0" dirty="0" smtClean="0"/>
              <a:t> Altair 8800.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smtClean="0"/>
              <a:t>Since 1990’s the most popular OS’s</a:t>
            </a:r>
            <a:r>
              <a:rPr lang="en-IN" baseline="0" dirty="0" smtClean="0"/>
              <a:t> for personal computers are Microsoft Windows, Apple. </a:t>
            </a:r>
            <a:r>
              <a:rPr lang="en-IN" baseline="0" dirty="0" err="1" smtClean="0"/>
              <a:t>Inc’s</a:t>
            </a:r>
            <a:r>
              <a:rPr lang="en-IN" baseline="0" dirty="0" smtClean="0"/>
              <a:t> Mac OS X and Linux.</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26</a:t>
            </a:fld>
            <a:endParaRPr lang="en-IN" dirty="0"/>
          </a:p>
        </p:txBody>
      </p:sp>
    </p:spTree>
    <p:extLst>
      <p:ext uri="{BB962C8B-B14F-4D97-AF65-F5344CB8AC3E}">
        <p14:creationId xmlns:p14="http://schemas.microsoft.com/office/powerpoint/2010/main" val="4164296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Time-sharing Systems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Time-sharing extends multiprogramming to handle multiple interactive jobs – it is interactive multiprogramming.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Multiple users simultaneously access the system through commands entered at terminals. Processor’s time is shared among multiple users.</a:t>
            </a:r>
            <a:endParaRPr kumimoji="0" lang="en-IN"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 time-sharing the CPU switches jobs so frequently that users can interact with each job while it is running, creating interactive computing.</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time-sharing systems is further divided into hard real time system and soft real time system.</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Hard Real Time System:</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Hard real-time system must meet its deadline.</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Soft Real Time System</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In soft real time system d</a:t>
            </a:r>
            <a:r>
              <a:rPr kumimoji="0" lang="en-US" sz="3200" b="0" i="0" u="none" strike="noStrike" kern="1200" cap="none" spc="0" normalizeH="0" baseline="0" noProof="0" dirty="0" smtClean="0">
                <a:ln>
                  <a:noFill/>
                </a:ln>
                <a:solidFill>
                  <a:prstClr val="black"/>
                </a:solidFill>
                <a:effectLst/>
                <a:uLnTx/>
                <a:uFillTx/>
                <a:latin typeface="+mn-lt"/>
                <a:ea typeface="+mn-ea"/>
                <a:cs typeface="+mn-cs"/>
              </a:rPr>
              <a:t>eadlines are desirable but not mandatory.</a:t>
            </a: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28</a:t>
            </a:fld>
            <a:endParaRPr lang="en-IN" dirty="0"/>
          </a:p>
        </p:txBody>
      </p:sp>
    </p:spTree>
    <p:extLst>
      <p:ext uri="{BB962C8B-B14F-4D97-AF65-F5344CB8AC3E}">
        <p14:creationId xmlns:p14="http://schemas.microsoft.com/office/powerpoint/2010/main" val="57131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C9CB9E7-7084-435E-BDE9-2F1BA4EC8939}"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642501" y="6356350"/>
            <a:ext cx="393879"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70718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1BF4B1-77B2-4C3D-8667-4FBDE4D409DB}"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80156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3079E1-B1B2-41D8-96F7-A302CFB8AC0C}"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27398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F2BE05-C1D5-4A00-BD80-E6A2A264892A}"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590986" y="6356349"/>
            <a:ext cx="432515"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40914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E15888-409E-42A3-9E84-6EF39A2AB773}"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24356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E3D9606-C195-4F00-AA63-E3EF00114823}"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130596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6DD4AA7-8689-4A50-8A8E-3AB8C74F7778}" type="datetime1">
              <a:rPr lang="en-IN" smtClean="0"/>
              <a:pPr/>
              <a:t>08-08-2019</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569577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602FED3-7D32-4390-9275-C53DAC947E66}" type="datetime1">
              <a:rPr lang="en-IN" smtClean="0"/>
              <a:pPr/>
              <a:t>08-08-2019</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58762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27E66-7DAF-4E47-81F5-A440089C748E}" type="datetime1">
              <a:rPr lang="en-IN" smtClean="0"/>
              <a:pPr/>
              <a:t>08-08-2019</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90428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41EFEB-9ECA-43E0-AE09-915EDE23F0A9}"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60118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9EFCBB-FF0F-45AA-824A-5DF2573BAFB8}"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26450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5EF50-5ECC-48BA-81DC-F08BF0523C74}" type="datetime1">
              <a:rPr lang="en-IN" smtClean="0"/>
              <a:pPr/>
              <a:t>08-08-2019</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4103042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p:cNvSpPr/>
          <p:nvPr/>
        </p:nvSpPr>
        <p:spPr>
          <a:xfrm>
            <a:off x="120770" y="138023"/>
            <a:ext cx="11904453" cy="1863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cxnSp>
        <p:nvCxnSpPr>
          <p:cNvPr id="12" name="Straight Connector 11"/>
          <p:cNvCxnSpPr/>
          <p:nvPr/>
        </p:nvCxnSpPr>
        <p:spPr>
          <a:xfrm>
            <a:off x="3219385" y="2277375"/>
            <a:ext cx="5796951"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7139" y="2695091"/>
            <a:ext cx="10248181" cy="3077766"/>
          </a:xfrm>
          <a:prstGeom prst="rect">
            <a:avLst/>
          </a:prstGeom>
        </p:spPr>
        <p:txBody>
          <a:bodyPr wrap="square">
            <a:spAutoFit/>
          </a:bodyPr>
          <a:lstStyle/>
          <a:p>
            <a:pPr algn="ctr" fontAlgn="auto">
              <a:spcBef>
                <a:spcPts val="0"/>
              </a:spcBef>
              <a:spcAft>
                <a:spcPts val="0"/>
              </a:spcAft>
              <a:defRPr/>
            </a:pPr>
            <a:r>
              <a:rPr lang="en-US" sz="4000" b="1" dirty="0">
                <a:ln w="13462">
                  <a:noFill/>
                  <a:prstDash val="solid"/>
                </a:ln>
                <a:solidFill>
                  <a:schemeClr val="accent5">
                    <a:lumMod val="50000"/>
                  </a:schemeClr>
                </a:solidFill>
                <a:latin typeface="Helvetica" panose="020B0604020202020204" pitchFamily="2" charset="0"/>
                <a:cs typeface="Arial" panose="020B0604020202020204" pitchFamily="34" charset="0"/>
              </a:rPr>
              <a:t>Linux System Administration and Configuration</a:t>
            </a:r>
            <a:br>
              <a:rPr lang="en-US" sz="4000" b="1" dirty="0">
                <a:ln w="13462">
                  <a:noFill/>
                  <a:prstDash val="solid"/>
                </a:ln>
                <a:solidFill>
                  <a:schemeClr val="accent5">
                    <a:lumMod val="50000"/>
                  </a:schemeClr>
                </a:solidFill>
                <a:latin typeface="Helvetica" panose="020B0604020202020204" pitchFamily="2" charset="0"/>
                <a:cs typeface="Arial" panose="020B0604020202020204" pitchFamily="34" charset="0"/>
              </a:rPr>
            </a:br>
            <a:r>
              <a:rPr lang="en-US" sz="1000" b="1" spc="-20" dirty="0" smtClean="0">
                <a:latin typeface="Helvetica" panose="020B0604020202020204" pitchFamily="2" charset="0"/>
                <a:cs typeface="Arial" panose="020B0604020202020204" pitchFamily="34" charset="0"/>
              </a:rPr>
              <a:t/>
            </a:r>
            <a:br>
              <a:rPr lang="en-US" sz="1000" b="1" spc="-20" dirty="0" smtClean="0">
                <a:latin typeface="Helvetica" panose="020B0604020202020204" pitchFamily="2" charset="0"/>
                <a:cs typeface="Arial" panose="020B0604020202020204" pitchFamily="34" charset="0"/>
              </a:rPr>
            </a:br>
            <a:endParaRPr lang="en-US" sz="1000" b="1" spc="-20" dirty="0" smtClean="0">
              <a:latin typeface="Helvetica" panose="020B0604020202020204" pitchFamily="2" charset="0"/>
              <a:cs typeface="Arial" panose="020B0604020202020204" pitchFamily="34" charset="0"/>
            </a:endParaRPr>
          </a:p>
          <a:p>
            <a:pPr algn="ctr" fontAlgn="auto">
              <a:spcBef>
                <a:spcPts val="0"/>
              </a:spcBef>
              <a:spcAft>
                <a:spcPts val="0"/>
              </a:spcAft>
              <a:defRPr/>
            </a:pPr>
            <a:r>
              <a:rPr lang="en-IN" b="1" dirty="0" smtClean="0">
                <a:ln w="9525">
                  <a:noFill/>
                  <a:prstDash val="solid"/>
                </a:ln>
                <a:solidFill>
                  <a:schemeClr val="accent5"/>
                </a:solidFill>
                <a:latin typeface="Helvetica" panose="020B0604020202020204" pitchFamily="2" charset="0"/>
              </a:rPr>
              <a:t> </a:t>
            </a:r>
            <a:endParaRPr lang="en-IN" b="1" dirty="0">
              <a:ln w="9525">
                <a:noFill/>
                <a:prstDash val="solid"/>
              </a:ln>
              <a:solidFill>
                <a:schemeClr val="accent5"/>
              </a:solidFill>
              <a:latin typeface="Helvetica" panose="020B0604020202020204" pitchFamily="2" charset="0"/>
            </a:endParaRPr>
          </a:p>
          <a:p>
            <a:pPr algn="ctr" fontAlgn="auto">
              <a:spcBef>
                <a:spcPts val="0"/>
              </a:spcBef>
              <a:spcAft>
                <a:spcPts val="0"/>
              </a:spcAft>
              <a:defRPr/>
            </a:pPr>
            <a:endParaRPr lang="en-IN" sz="1000" b="1" dirty="0" smtClean="0">
              <a:latin typeface="Helvetica" panose="020B0604020202020204" pitchFamily="2" charset="0"/>
            </a:endParaRPr>
          </a:p>
          <a:p>
            <a:pPr algn="ctr" fontAlgn="auto">
              <a:spcBef>
                <a:spcPts val="0"/>
              </a:spcBef>
              <a:spcAft>
                <a:spcPts val="0"/>
              </a:spcAft>
              <a:defRPr/>
            </a:pPr>
            <a:endParaRPr lang="en-IN" sz="1000" b="1" dirty="0" smtClean="0">
              <a:latin typeface="Helvetica" panose="020B0604020202020204" pitchFamily="2" charset="0"/>
            </a:endParaRPr>
          </a:p>
          <a:p>
            <a:pPr algn="ctr">
              <a:defRPr/>
            </a:pPr>
            <a:r>
              <a:rPr lang="en-GB" sz="2800" b="1" dirty="0">
                <a:ln w="9525">
                  <a:noFill/>
                  <a:prstDash val="solid"/>
                </a:ln>
                <a:solidFill>
                  <a:schemeClr val="accent2"/>
                </a:solidFill>
                <a:latin typeface="Helvetica" panose="020B0604020202020204" pitchFamily="2" charset="0"/>
              </a:rPr>
              <a:t>Module Name: </a:t>
            </a:r>
            <a:r>
              <a:rPr lang="en-IN" sz="2800" b="1" dirty="0">
                <a:ln w="9525">
                  <a:noFill/>
                  <a:prstDash val="solid"/>
                </a:ln>
                <a:solidFill>
                  <a:schemeClr val="accent2"/>
                </a:solidFill>
                <a:latin typeface="Helvetica" panose="020B0604020202020204" pitchFamily="2" charset="0"/>
              </a:rPr>
              <a:t>Configuring Local Storage and File System</a:t>
            </a:r>
          </a:p>
          <a:p>
            <a:pPr algn="ctr">
              <a:defRPr/>
            </a:pPr>
            <a:endParaRPr lang="en-IN" sz="2800" b="1" dirty="0">
              <a:ln w="9525">
                <a:noFill/>
                <a:prstDash val="solid"/>
              </a:ln>
              <a:solidFill>
                <a:schemeClr val="accent2"/>
              </a:solidFill>
              <a:latin typeface="Helvetica" panose="020B0604020202020204" pitchFamily="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7118" y="3439884"/>
            <a:ext cx="2699545" cy="31816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8566" y="212425"/>
            <a:ext cx="1714500" cy="1714500"/>
          </a:xfrm>
          <a:prstGeom prst="rect">
            <a:avLst/>
          </a:prstGeom>
        </p:spPr>
      </p:pic>
    </p:spTree>
    <p:extLst>
      <p:ext uri="{BB962C8B-B14F-4D97-AF65-F5344CB8AC3E}">
        <p14:creationId xmlns:p14="http://schemas.microsoft.com/office/powerpoint/2010/main" val="3648023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10</a:t>
            </a:fld>
            <a:endParaRPr lang="en-IN" dirty="0"/>
          </a:p>
        </p:txBody>
      </p:sp>
      <p:sp>
        <p:nvSpPr>
          <p:cNvPr id="119809" name="Rectangle 1"/>
          <p:cNvSpPr>
            <a:spLocks noChangeArrowheads="1"/>
          </p:cNvSpPr>
          <p:nvPr/>
        </p:nvSpPr>
        <p:spPr bwMode="auto">
          <a:xfrm>
            <a:off x="621272" y="1293630"/>
            <a:ext cx="11006785"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09588" indent="-509588" algn="just">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Historically, two commands exist to manipulate disks and partitions: </a:t>
            </a:r>
            <a:r>
              <a:rPr lang="en-US" sz="2000" b="1" dirty="0" err="1" smtClean="0">
                <a:latin typeface="Times New Roman" pitchFamily="18" charset="0"/>
                <a:cs typeface="Times New Roman" pitchFamily="18" charset="0"/>
              </a:rPr>
              <a:t>fdisk</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parted</a:t>
            </a:r>
            <a:r>
              <a:rPr lang="en-US" sz="2000" dirty="0" smtClean="0">
                <a:latin typeface="Times New Roman" pitchFamily="18" charset="0"/>
                <a:cs typeface="Times New Roman" pitchFamily="18" charset="0"/>
              </a:rPr>
              <a:t>.</a:t>
            </a:r>
          </a:p>
          <a:p>
            <a:pPr marL="509588" indent="-509588"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509588" indent="-50958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is not advisable to use </a:t>
            </a:r>
            <a:r>
              <a:rPr lang="en-US" sz="2000" dirty="0" err="1" smtClean="0">
                <a:latin typeface="Times New Roman" pitchFamily="18" charset="0"/>
                <a:cs typeface="Times New Roman" pitchFamily="18" charset="0"/>
              </a:rPr>
              <a:t>fdisk</a:t>
            </a:r>
            <a:r>
              <a:rPr lang="en-US" sz="2000" dirty="0" smtClean="0">
                <a:latin typeface="Times New Roman" pitchFamily="18" charset="0"/>
                <a:cs typeface="Times New Roman" pitchFamily="18" charset="0"/>
              </a:rPr>
              <a:t> command anymore as it does not handle GPT partition tables.</a:t>
            </a:r>
          </a:p>
          <a:p>
            <a:pPr marL="509588" indent="-509588"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509588" indent="-50958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Recently, a new tool called </a:t>
            </a:r>
            <a:r>
              <a:rPr lang="en-US" sz="2000" b="1" dirty="0" err="1" smtClean="0">
                <a:latin typeface="Times New Roman" pitchFamily="18" charset="0"/>
                <a:cs typeface="Times New Roman" pitchFamily="18" charset="0"/>
              </a:rPr>
              <a:t>gdisk</a:t>
            </a:r>
            <a:r>
              <a:rPr lang="en-US" sz="2000" dirty="0" smtClean="0">
                <a:latin typeface="Times New Roman" pitchFamily="18" charset="0"/>
                <a:cs typeface="Times New Roman" pitchFamily="18" charset="0"/>
              </a:rPr>
              <a:t> has been created to deal with </a:t>
            </a:r>
            <a:r>
              <a:rPr lang="en-US" sz="2000" b="1" dirty="0" smtClean="0">
                <a:latin typeface="Times New Roman" pitchFamily="18" charset="0"/>
                <a:cs typeface="Times New Roman" pitchFamily="18" charset="0"/>
              </a:rPr>
              <a:t>GPT</a:t>
            </a:r>
            <a:r>
              <a:rPr lang="en-US" sz="2000" dirty="0" smtClean="0">
                <a:latin typeface="Times New Roman" pitchFamily="18" charset="0"/>
                <a:cs typeface="Times New Roman" pitchFamily="18" charset="0"/>
              </a:rPr>
              <a:t> partition tables, offering an alternative to the </a:t>
            </a:r>
            <a:r>
              <a:rPr lang="en-US" sz="2000" b="1" dirty="0" smtClean="0">
                <a:latin typeface="Times New Roman" pitchFamily="18" charset="0"/>
                <a:cs typeface="Times New Roman" pitchFamily="18" charset="0"/>
              </a:rPr>
              <a:t>parted </a:t>
            </a:r>
            <a:r>
              <a:rPr lang="en-US" sz="2000" dirty="0" smtClean="0">
                <a:latin typeface="Times New Roman" pitchFamily="18" charset="0"/>
                <a:cs typeface="Times New Roman" pitchFamily="18" charset="0"/>
              </a:rPr>
              <a:t>command.</a:t>
            </a:r>
          </a:p>
          <a:p>
            <a:pPr marL="509588" marR="0" lvl="0" indent="-509588" algn="just" defTabSz="914400" rtl="0" eaLnBrk="1" fontAlgn="base" latinLnBrk="0" hangingPunct="1">
              <a:lnSpc>
                <a:spcPct val="100000"/>
              </a:lnSpc>
              <a:spcBef>
                <a:spcPct val="0"/>
              </a:spcBef>
              <a:spcAft>
                <a:spcPct val="0"/>
              </a:spcAft>
              <a:buClr>
                <a:schemeClr val="accent1">
                  <a:lumMod val="50000"/>
                </a:schemeClr>
              </a:buClr>
              <a:buSzTx/>
              <a:buFont typeface="Wingdings" panose="05000000000000000000" pitchFamily="2" charset="2"/>
              <a:buChar char="Ø"/>
              <a:tabLst/>
            </a:pP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509588" marR="0" lvl="0" indent="-509588" algn="just" defTabSz="914400" rtl="0" eaLnBrk="1" fontAlgn="base" latinLnBrk="0" hangingPunct="1">
              <a:lnSpc>
                <a:spcPct val="100000"/>
              </a:lnSpc>
              <a:spcBef>
                <a:spcPct val="0"/>
              </a:spcBef>
              <a:spcAft>
                <a:spcPct val="0"/>
              </a:spcAft>
              <a:buClr>
                <a:schemeClr val="accent1">
                  <a:lumMod val="50000"/>
                </a:schemeClr>
              </a:buClr>
              <a:buSzTx/>
              <a:buFont typeface="Wingdings" panose="05000000000000000000" pitchFamily="2" charset="2"/>
              <a:buChar char="Ø"/>
              <a:tabLst/>
            </a:pP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492794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11</a:t>
            </a:fld>
            <a:endParaRPr lang="en-IN" dirty="0"/>
          </a:p>
        </p:txBody>
      </p:sp>
      <p:sp>
        <p:nvSpPr>
          <p:cNvPr id="12" name="Rectangle 11"/>
          <p:cNvSpPr/>
          <p:nvPr/>
        </p:nvSpPr>
        <p:spPr>
          <a:xfrm>
            <a:off x="615485" y="1210506"/>
            <a:ext cx="11241186" cy="4247317"/>
          </a:xfrm>
          <a:prstGeom prst="rect">
            <a:avLst/>
          </a:prstGeom>
        </p:spPr>
        <p:txBody>
          <a:bodyPr wrap="square">
            <a:spAutoFit/>
          </a:bodyPr>
          <a:lstStyle/>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With the parted utility, you can-</a:t>
            </a:r>
          </a:p>
          <a:p>
            <a:pPr marL="1489075" lvl="1" indent="-342900" algn="just">
              <a:lnSpc>
                <a:spcPct val="150000"/>
              </a:lnSpc>
              <a:buClr>
                <a:schemeClr val="accent1">
                  <a:lumMod val="50000"/>
                </a:schemeClr>
              </a:buClr>
              <a:buFont typeface="Arial" panose="020B0604020202020204" pitchFamily="34" charset="0"/>
              <a:buChar char="•"/>
            </a:pPr>
            <a:r>
              <a:rPr lang="en-US" sz="2000" dirty="0" smtClean="0">
                <a:latin typeface="Times New Roman" pitchFamily="18" charset="0"/>
                <a:cs typeface="Times New Roman" pitchFamily="18" charset="0"/>
              </a:rPr>
              <a:t>View the existing partition table.</a:t>
            </a:r>
          </a:p>
          <a:p>
            <a:pPr marL="1489075" lvl="1" indent="-342900" algn="just">
              <a:lnSpc>
                <a:spcPct val="150000"/>
              </a:lnSpc>
              <a:buClr>
                <a:schemeClr val="accent1">
                  <a:lumMod val="50000"/>
                </a:schemeClr>
              </a:buClr>
              <a:buFont typeface="Arial" panose="020B0604020202020204" pitchFamily="34" charset="0"/>
              <a:buChar char="•"/>
            </a:pPr>
            <a:r>
              <a:rPr lang="en-US" sz="2000" dirty="0" smtClean="0">
                <a:latin typeface="Times New Roman" pitchFamily="18" charset="0"/>
                <a:cs typeface="Times New Roman" pitchFamily="18" charset="0"/>
              </a:rPr>
              <a:t>Change the size of existing partitions.</a:t>
            </a:r>
          </a:p>
          <a:p>
            <a:pPr marL="1489075" lvl="1" indent="-342900" algn="just">
              <a:lnSpc>
                <a:spcPct val="150000"/>
              </a:lnSpc>
              <a:buClr>
                <a:schemeClr val="accent1">
                  <a:lumMod val="50000"/>
                </a:schemeClr>
              </a:buClr>
              <a:buFont typeface="Arial" panose="020B0604020202020204" pitchFamily="34" charset="0"/>
              <a:buChar char="•"/>
            </a:pPr>
            <a:r>
              <a:rPr lang="en-US" sz="2000" dirty="0" smtClean="0">
                <a:latin typeface="Times New Roman" pitchFamily="18" charset="0"/>
                <a:cs typeface="Times New Roman" pitchFamily="18" charset="0"/>
              </a:rPr>
              <a:t>Add partitions from free space or additional hard drives.</a:t>
            </a:r>
          </a:p>
          <a:p>
            <a:pPr marL="342900" indent="-342900" algn="just">
              <a:lnSpc>
                <a:spcPct val="150000"/>
              </a:lnSpc>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parted package is installed by default on Red Hat Enterprise Linux 7.</a:t>
            </a:r>
          </a:p>
          <a:p>
            <a:pPr marL="342900" indent="-342900" algn="just">
              <a:lnSpc>
                <a:spcPct val="150000"/>
              </a:lnSpc>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To start parted</a:t>
            </a:r>
            <a:r>
              <a:rPr lang="en-US" sz="2000" b="1" dirty="0" smtClean="0">
                <a:latin typeface="Times New Roman" pitchFamily="18" charset="0"/>
                <a:cs typeface="Times New Roman" pitchFamily="18" charset="0"/>
              </a:rPr>
              <a:t>, log in as root </a:t>
            </a:r>
            <a:r>
              <a:rPr lang="en-US" sz="2000" dirty="0" smtClean="0">
                <a:latin typeface="Times New Roman" pitchFamily="18" charset="0"/>
                <a:cs typeface="Times New Roman" pitchFamily="18" charset="0"/>
              </a:rPr>
              <a:t>and enter the </a:t>
            </a:r>
            <a:r>
              <a:rPr lang="en-US" sz="2000" b="1" dirty="0" smtClean="0">
                <a:latin typeface="Times New Roman" pitchFamily="18" charset="0"/>
                <a:cs typeface="Times New Roman" pitchFamily="18" charset="0"/>
              </a:rPr>
              <a:t>parted </a:t>
            </a:r>
            <a:r>
              <a:rPr lang="en-US" sz="2000" b="1" i="1" dirty="0" smtClean="0">
                <a:latin typeface="Times New Roman" pitchFamily="18" charset="0"/>
                <a:cs typeface="Times New Roman" pitchFamily="18" charset="0"/>
              </a:rPr>
              <a:t>/dev/</a:t>
            </a:r>
            <a:r>
              <a:rPr lang="en-US" sz="2000" b="1" i="1" dirty="0" err="1" smtClean="0">
                <a:latin typeface="Times New Roman" pitchFamily="18" charset="0"/>
                <a:cs typeface="Times New Roman" pitchFamily="18" charset="0"/>
              </a:rPr>
              <a:t>sda</a:t>
            </a: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command at a shell prompt</a:t>
            </a: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where</a:t>
            </a:r>
            <a:r>
              <a:rPr lang="en-US" sz="2000" b="1" i="1" dirty="0" smtClean="0">
                <a:latin typeface="Times New Roman" pitchFamily="18" charset="0"/>
                <a:cs typeface="Times New Roman" pitchFamily="18" charset="0"/>
              </a:rPr>
              <a:t> /dev/</a:t>
            </a:r>
            <a:r>
              <a:rPr lang="en-US" sz="2000" b="1" i="1" dirty="0" err="1" smtClean="0">
                <a:latin typeface="Times New Roman" pitchFamily="18" charset="0"/>
                <a:cs typeface="Times New Roman" pitchFamily="18" charset="0"/>
              </a:rPr>
              <a:t>sda</a:t>
            </a: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the device name for the drive to configure.</a:t>
            </a:r>
            <a:endParaRPr lang="en-US" sz="2000"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6468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12</a:t>
            </a:fld>
            <a:endParaRPr lang="en-IN" dirty="0"/>
          </a:p>
        </p:txBody>
      </p:sp>
      <p:sp>
        <p:nvSpPr>
          <p:cNvPr id="10" name="Rectangle 9"/>
          <p:cNvSpPr/>
          <p:nvPr/>
        </p:nvSpPr>
        <p:spPr>
          <a:xfrm>
            <a:off x="616857" y="1258003"/>
            <a:ext cx="10886448" cy="3693319"/>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Manipulating Partitions on Devices in Use</a:t>
            </a:r>
          </a:p>
          <a:p>
            <a:pPr marL="342900" indent="-342900">
              <a:buClr>
                <a:schemeClr val="accent2">
                  <a:lumMod val="50000"/>
                </a:schemeClr>
              </a:buClr>
              <a:buFont typeface="Wingdings" panose="05000000000000000000" pitchFamily="2" charset="2"/>
              <a:buChar char="Ø"/>
            </a:pPr>
            <a:endParaRPr lang="en-US" sz="2000" b="1" dirty="0" smtClean="0">
              <a:latin typeface="Times New Roman" pitchFamily="18" charset="0"/>
              <a:cs typeface="Times New Roman" pitchFamily="18" charset="0"/>
            </a:endParaRPr>
          </a:p>
          <a:p>
            <a:pPr marL="687387"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For a device to not be in use, none of the partitions on the device can be mounted, and no swap space on the device can be enabled.</a:t>
            </a:r>
          </a:p>
          <a:p>
            <a:pPr marL="687387" indent="-342900" algn="just">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687387"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If you want to remove or resize a partition, the device on which that partition resides must not be in use.</a:t>
            </a:r>
          </a:p>
          <a:p>
            <a:pPr marL="687387" indent="-342900" algn="just">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687387"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Creating a new partition on a device that is in use is possible, but not recommended.</a:t>
            </a:r>
            <a:endParaRPr lang="en-US" sz="2000"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437397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13</a:t>
            </a:fld>
            <a:endParaRPr lang="en-IN" dirty="0"/>
          </a:p>
        </p:txBody>
      </p:sp>
      <p:sp>
        <p:nvSpPr>
          <p:cNvPr id="8" name="Rectangle 7"/>
          <p:cNvSpPr/>
          <p:nvPr/>
        </p:nvSpPr>
        <p:spPr>
          <a:xfrm>
            <a:off x="613200" y="1270283"/>
            <a:ext cx="11255828" cy="3931846"/>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Modifying the Partition Table</a:t>
            </a:r>
          </a:p>
          <a:p>
            <a:endParaRPr lang="en-US" sz="2800" b="1" dirty="0" smtClean="0">
              <a:latin typeface="Times New Roman" pitchFamily="18" charset="0"/>
              <a:cs typeface="Times New Roman" pitchFamily="18" charset="0"/>
            </a:endParaRPr>
          </a:p>
          <a:p>
            <a:pPr marL="854075" indent="-38893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Modifying the partition table while another partition on the same disk is in use is generally not recommended because the kernel is not able to re-read the partition table. </a:t>
            </a:r>
          </a:p>
          <a:p>
            <a:pPr marL="854075" indent="-388938" algn="just">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854075" indent="-38893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In the described situation, reboot the system, or use the following command to make the system register new or modified partitions:</a:t>
            </a:r>
          </a:p>
          <a:p>
            <a:pPr marL="854075" indent="-388938" algn="just">
              <a:buFont typeface="Wingdings" panose="05000000000000000000" pitchFamily="2" charset="2"/>
              <a:buChar char="q"/>
            </a:pPr>
            <a:endParaRPr lang="en-US" sz="2000" dirty="0" smtClean="0">
              <a:latin typeface="Times New Roman" pitchFamily="18" charset="0"/>
              <a:cs typeface="Times New Roman" pitchFamily="18" charset="0"/>
            </a:endParaRPr>
          </a:p>
          <a:p>
            <a:pPr marL="463550" indent="1530350" algn="just">
              <a:lnSpc>
                <a:spcPct val="150000"/>
              </a:lnSpc>
            </a:pP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partx</a:t>
            </a:r>
            <a:r>
              <a:rPr lang="en-US" sz="2000" b="1" dirty="0" smtClean="0">
                <a:latin typeface="Times New Roman" pitchFamily="18" charset="0"/>
                <a:cs typeface="Times New Roman" pitchFamily="18" charset="0"/>
              </a:rPr>
              <a:t> --update --nr </a:t>
            </a:r>
            <a:r>
              <a:rPr lang="en-US" sz="2000" b="1" i="1" dirty="0" smtClean="0">
                <a:latin typeface="Times New Roman" pitchFamily="18" charset="0"/>
                <a:cs typeface="Times New Roman" pitchFamily="18" charset="0"/>
              </a:rPr>
              <a:t>partition-number disk</a:t>
            </a:r>
            <a:endParaRPr lang="en-US" sz="2000" b="1"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804505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14</a:t>
            </a:fld>
            <a:endParaRPr lang="en-IN" dirty="0"/>
          </a:p>
        </p:txBody>
      </p:sp>
      <p:sp>
        <p:nvSpPr>
          <p:cNvPr id="9" name="Rectangle 8"/>
          <p:cNvSpPr/>
          <p:nvPr/>
        </p:nvSpPr>
        <p:spPr>
          <a:xfrm>
            <a:off x="617837" y="1192453"/>
            <a:ext cx="10973149" cy="3323987"/>
          </a:xfrm>
          <a:prstGeom prst="rect">
            <a:avLst/>
          </a:prstGeom>
        </p:spPr>
        <p:txBody>
          <a:bodyPr wrap="square">
            <a:spAutoFit/>
          </a:bodyPr>
          <a:lstStyle/>
          <a:p>
            <a:pPr marL="509588" indent="-509588"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easiest way to modify disks that are currently in use is to boot the system in rescue mode if the partitions on the disk are impossible to unmount.</a:t>
            </a:r>
          </a:p>
          <a:p>
            <a:pPr marL="509588" indent="-509588" algn="just">
              <a:lnSpc>
                <a:spcPct val="150000"/>
              </a:lnSpc>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509588" indent="-509588"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For example in the case of a system disk. When prompted to mount the file system, select </a:t>
            </a:r>
            <a:r>
              <a:rPr lang="en-US" sz="2000" b="1" dirty="0" smtClean="0">
                <a:latin typeface="Times New Roman" pitchFamily="18" charset="0"/>
                <a:cs typeface="Times New Roman" pitchFamily="18" charset="0"/>
              </a:rPr>
              <a:t>Skip.</a:t>
            </a:r>
          </a:p>
          <a:p>
            <a:pPr marL="509588" indent="-509588" algn="just">
              <a:lnSpc>
                <a:spcPct val="150000"/>
              </a:lnSpc>
              <a:buClr>
                <a:schemeClr val="accent5">
                  <a:lumMod val="50000"/>
                </a:schemeClr>
              </a:buClr>
              <a:buFont typeface="Wingdings" panose="05000000000000000000" pitchFamily="2" charset="2"/>
              <a:buChar char="Ø"/>
            </a:pPr>
            <a:endParaRPr lang="en-US" sz="2000" b="1" dirty="0" smtClean="0">
              <a:latin typeface="Times New Roman" pitchFamily="18" charset="0"/>
              <a:cs typeface="Times New Roman" pitchFamily="18" charset="0"/>
            </a:endParaRPr>
          </a:p>
          <a:p>
            <a:pPr marL="509588" indent="-509588"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If the drive does not contain any partitions in use,  you can </a:t>
            </a:r>
            <a:r>
              <a:rPr lang="en-US" sz="2000" dirty="0" err="1">
                <a:latin typeface="Times New Roman" pitchFamily="18" charset="0"/>
                <a:cs typeface="Times New Roman" pitchFamily="18" charset="0"/>
              </a:rPr>
              <a:t>unmount</a:t>
            </a:r>
            <a:r>
              <a:rPr lang="en-US" sz="2000" dirty="0">
                <a:latin typeface="Times New Roman" pitchFamily="18" charset="0"/>
                <a:cs typeface="Times New Roman" pitchFamily="18" charset="0"/>
              </a:rPr>
              <a:t> the partitions with the </a:t>
            </a:r>
            <a:r>
              <a:rPr lang="en-US" sz="2000" dirty="0" err="1" smtClean="0">
                <a:latin typeface="Times New Roman" pitchFamily="18" charset="0"/>
                <a:cs typeface="Times New Roman" pitchFamily="18" charset="0"/>
              </a:rPr>
              <a:t>unmount</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command and turn off all the swap space on the hard drive with the </a:t>
            </a:r>
            <a:r>
              <a:rPr lang="en-US" sz="2000" dirty="0" err="1">
                <a:latin typeface="Times New Roman" pitchFamily="18" charset="0"/>
                <a:cs typeface="Times New Roman" pitchFamily="18" charset="0"/>
              </a:rPr>
              <a:t>swapoff</a:t>
            </a:r>
            <a:r>
              <a:rPr lang="en-US" sz="2000" dirty="0">
                <a:latin typeface="Times New Roman" pitchFamily="18" charset="0"/>
                <a:cs typeface="Times New Roman" pitchFamily="18" charset="0"/>
              </a:rPr>
              <a:t> command.</a:t>
            </a: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040302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15</a:t>
            </a:fld>
            <a:endParaRPr lang="en-IN" dirty="0"/>
          </a:p>
        </p:txBody>
      </p:sp>
      <p:sp>
        <p:nvSpPr>
          <p:cNvPr id="9" name="Rectangle 8"/>
          <p:cNvSpPr/>
          <p:nvPr/>
        </p:nvSpPr>
        <p:spPr>
          <a:xfrm>
            <a:off x="616857" y="1373147"/>
            <a:ext cx="10741902" cy="1229632"/>
          </a:xfrm>
          <a:prstGeom prst="rect">
            <a:avLst/>
          </a:prstGeom>
        </p:spPr>
        <p:txBody>
          <a:bodyPr wrap="square">
            <a:spAutoFit/>
          </a:bodyPr>
          <a:lstStyle/>
          <a:p>
            <a:pPr>
              <a:lnSpc>
                <a:spcPct val="200000"/>
              </a:lnSpc>
            </a:pPr>
            <a:r>
              <a:rPr lang="en-US" sz="2000" dirty="0" smtClean="0">
                <a:latin typeface="Times New Roman" pitchFamily="18" charset="0"/>
                <a:cs typeface="Times New Roman" pitchFamily="18" charset="0"/>
              </a:rPr>
              <a:t>The table “</a:t>
            </a:r>
            <a:r>
              <a:rPr lang="en-US" sz="2000" b="1" dirty="0">
                <a:latin typeface="Times New Roman" pitchFamily="18" charset="0"/>
                <a:cs typeface="Times New Roman" pitchFamily="18" charset="0"/>
              </a:rPr>
              <a:t>P</a:t>
            </a:r>
            <a:r>
              <a:rPr lang="en-US" sz="2000" b="1" dirty="0" smtClean="0">
                <a:latin typeface="Times New Roman" pitchFamily="18" charset="0"/>
                <a:cs typeface="Times New Roman" pitchFamily="18" charset="0"/>
              </a:rPr>
              <a:t>arted Commands” </a:t>
            </a:r>
            <a:r>
              <a:rPr lang="en-US" sz="2000" dirty="0" smtClean="0">
                <a:latin typeface="Times New Roman" pitchFamily="18" charset="0"/>
                <a:cs typeface="Times New Roman" pitchFamily="18" charset="0"/>
              </a:rPr>
              <a:t>given below contains a list of commonly used parted commands. The following section explains some of these commands and arguments in more detail.</a:t>
            </a:r>
            <a:endParaRPr lang="en-US" sz="2000" dirty="0">
              <a:latin typeface="Times New Roman" pitchFamily="18" charset="0"/>
              <a:cs typeface="Times New Roman" pitchFamily="18" charset="0"/>
            </a:endParaRPr>
          </a:p>
        </p:txBody>
      </p:sp>
      <p:sp>
        <p:nvSpPr>
          <p:cNvPr id="10" name="Rectangle 9"/>
          <p:cNvSpPr/>
          <p:nvPr/>
        </p:nvSpPr>
        <p:spPr>
          <a:xfrm>
            <a:off x="616857" y="3087218"/>
            <a:ext cx="9344783" cy="1015663"/>
          </a:xfrm>
          <a:prstGeom prst="rect">
            <a:avLst/>
          </a:prstGeom>
        </p:spPr>
        <p:txBody>
          <a:bodyPr wrap="square">
            <a:spAutoFit/>
          </a:bodyPr>
          <a:lstStyle/>
          <a:p>
            <a:r>
              <a:rPr lang="en-US" sz="2000" b="1" dirty="0" smtClean="0">
                <a:solidFill>
                  <a:schemeClr val="accent2">
                    <a:lumMod val="50000"/>
                  </a:schemeClr>
                </a:solidFill>
                <a:latin typeface="Times New Roman" pitchFamily="18" charset="0"/>
                <a:cs typeface="Times New Roman" pitchFamily="18" charset="0"/>
              </a:rPr>
              <a:t>Important</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Do not use the parted utility to create file systems. Use the </a:t>
            </a:r>
            <a:r>
              <a:rPr lang="en-US" sz="2000" b="1" dirty="0" err="1" smtClean="0">
                <a:latin typeface="Times New Roman" pitchFamily="18" charset="0"/>
                <a:cs typeface="Times New Roman" pitchFamily="18" charset="0"/>
              </a:rPr>
              <a:t>mkfs</a:t>
            </a:r>
            <a:r>
              <a:rPr lang="en-US" sz="2000" dirty="0" smtClean="0">
                <a:latin typeface="Times New Roman" pitchFamily="18" charset="0"/>
                <a:cs typeface="Times New Roman" pitchFamily="18" charset="0"/>
              </a:rPr>
              <a:t> tool instead.</a:t>
            </a:r>
            <a:endParaRPr lang="en-US" sz="2000" dirty="0">
              <a:latin typeface="Times New Roman" pitchFamily="18" charset="0"/>
              <a:cs typeface="Times New Roman" pitchFamily="18" charset="0"/>
            </a:endParaRPr>
          </a:p>
        </p:txBody>
      </p:sp>
      <p:sp>
        <p:nvSpPr>
          <p:cNvPr id="7" name="TextBox 6"/>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1299994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16</a:t>
            </a:fld>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3579511600"/>
              </p:ext>
            </p:extLst>
          </p:nvPr>
        </p:nvGraphicFramePr>
        <p:xfrm>
          <a:off x="1286933" y="1915294"/>
          <a:ext cx="9804400" cy="3842955"/>
        </p:xfrm>
        <a:graphic>
          <a:graphicData uri="http://schemas.openxmlformats.org/drawingml/2006/table">
            <a:tbl>
              <a:tblPr firstRow="1" bandRow="1">
                <a:tableStyleId>{17292A2E-F333-43FB-9621-5CBBE7FDCDCB}</a:tableStyleId>
              </a:tblPr>
              <a:tblGrid>
                <a:gridCol w="4569042">
                  <a:extLst>
                    <a:ext uri="{9D8B030D-6E8A-4147-A177-3AD203B41FA5}">
                      <a16:colId xmlns="" xmlns:a16="http://schemas.microsoft.com/office/drawing/2014/main" val="20000"/>
                    </a:ext>
                  </a:extLst>
                </a:gridCol>
                <a:gridCol w="5235358">
                  <a:extLst>
                    <a:ext uri="{9D8B030D-6E8A-4147-A177-3AD203B41FA5}">
                      <a16:colId xmlns="" xmlns:a16="http://schemas.microsoft.com/office/drawing/2014/main" val="20001"/>
                    </a:ext>
                  </a:extLst>
                </a:gridCol>
              </a:tblGrid>
              <a:tr h="378975">
                <a:tc>
                  <a:txBody>
                    <a:bodyPr/>
                    <a:lstStyle/>
                    <a:p>
                      <a:pPr algn="ctr"/>
                      <a:r>
                        <a:rPr lang="en-US" sz="2000" kern="1200" baseline="0" dirty="0" smtClean="0">
                          <a:latin typeface="Times New Roman" pitchFamily="18" charset="0"/>
                          <a:cs typeface="Times New Roman" pitchFamily="18" charset="0"/>
                        </a:rPr>
                        <a:t>Command</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F08"/>
                    </a:solidFill>
                  </a:tcPr>
                </a:tc>
                <a:tc>
                  <a:txBody>
                    <a:bodyPr/>
                    <a:lstStyle/>
                    <a:p>
                      <a:pPr algn="ctr"/>
                      <a:r>
                        <a:rPr lang="en-US" sz="2000" kern="1200" baseline="0" dirty="0" smtClean="0">
                          <a:latin typeface="Times New Roman" pitchFamily="18" charset="0"/>
                          <a:cs typeface="Times New Roman" pitchFamily="18" charset="0"/>
                        </a:rPr>
                        <a:t>Description</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F08"/>
                    </a:solidFill>
                  </a:tcPr>
                </a:tc>
                <a:extLst>
                  <a:ext uri="{0D108BD9-81ED-4DB2-BD59-A6C34878D82A}">
                    <a16:rowId xmlns="" xmlns:a16="http://schemas.microsoft.com/office/drawing/2014/main" val="10000"/>
                  </a:ext>
                </a:extLst>
              </a:tr>
              <a:tr h="378975">
                <a:tc>
                  <a:txBody>
                    <a:bodyPr/>
                    <a:lstStyle/>
                    <a:p>
                      <a:r>
                        <a:rPr lang="en-US" sz="2000" kern="1200" baseline="0" dirty="0" smtClean="0">
                          <a:latin typeface="Times New Roman" pitchFamily="18" charset="0"/>
                          <a:cs typeface="Times New Roman" pitchFamily="18" charset="0"/>
                        </a:rPr>
                        <a:t>help</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Displays list of available commands</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78975">
                <a:tc>
                  <a:txBody>
                    <a:bodyPr/>
                    <a:lstStyle/>
                    <a:p>
                      <a:r>
                        <a:rPr lang="en-US" sz="2000" b="1" i="1" kern="1200" baseline="0" dirty="0" err="1" smtClean="0">
                          <a:latin typeface="Times New Roman" pitchFamily="18" charset="0"/>
                          <a:cs typeface="Times New Roman" pitchFamily="18" charset="0"/>
                        </a:rPr>
                        <a:t>mklabel</a:t>
                      </a:r>
                      <a:r>
                        <a:rPr lang="en-US" sz="2000" kern="1200" baseline="0" dirty="0" smtClean="0">
                          <a:latin typeface="Times New Roman" pitchFamily="18" charset="0"/>
                          <a:cs typeface="Times New Roman" pitchFamily="18" charset="0"/>
                        </a:rPr>
                        <a:t> label</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Creates a disk label for the partition table</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673733">
                <a:tc>
                  <a:txBody>
                    <a:bodyPr/>
                    <a:lstStyle/>
                    <a:p>
                      <a:r>
                        <a:rPr lang="en-US" sz="2000" b="1" i="1" kern="1200" baseline="0" dirty="0" err="1" smtClean="0">
                          <a:solidFill>
                            <a:schemeClr val="tx1"/>
                          </a:solidFill>
                          <a:latin typeface="Times New Roman" pitchFamily="18" charset="0"/>
                          <a:ea typeface="+mn-ea"/>
                          <a:cs typeface="Times New Roman" pitchFamily="18" charset="0"/>
                        </a:rPr>
                        <a:t>mkpart</a:t>
                      </a:r>
                      <a:r>
                        <a:rPr lang="en-US" sz="2000" b="1" i="1" kern="1200" baseline="0" dirty="0" smtClean="0">
                          <a:solidFill>
                            <a:schemeClr val="tx1"/>
                          </a:solidFill>
                          <a:latin typeface="Times New Roman" pitchFamily="18" charset="0"/>
                          <a:ea typeface="+mn-ea"/>
                          <a:cs typeface="Times New Roman" pitchFamily="18" charset="0"/>
                        </a:rPr>
                        <a:t> </a:t>
                      </a:r>
                      <a:r>
                        <a:rPr lang="en-US" sz="2000" kern="1200" baseline="0" dirty="0" smtClean="0">
                          <a:latin typeface="Times New Roman" pitchFamily="18" charset="0"/>
                          <a:cs typeface="Times New Roman" pitchFamily="18" charset="0"/>
                        </a:rPr>
                        <a:t>part-type [</a:t>
                      </a:r>
                      <a:r>
                        <a:rPr lang="en-US" sz="2000" kern="1200" baseline="0" dirty="0" err="1" smtClean="0">
                          <a:latin typeface="Times New Roman" pitchFamily="18" charset="0"/>
                          <a:cs typeface="Times New Roman" pitchFamily="18" charset="0"/>
                        </a:rPr>
                        <a:t>fs</a:t>
                      </a:r>
                      <a:r>
                        <a:rPr lang="en-US" sz="2000" kern="1200" baseline="0" dirty="0" smtClean="0">
                          <a:latin typeface="Times New Roman" pitchFamily="18" charset="0"/>
                          <a:cs typeface="Times New Roman" pitchFamily="18" charset="0"/>
                        </a:rPr>
                        <a:t>-type] start-</a:t>
                      </a:r>
                      <a:r>
                        <a:rPr lang="en-US" sz="2000" kern="1200" baseline="0" dirty="0" err="1" smtClean="0">
                          <a:latin typeface="Times New Roman" pitchFamily="18" charset="0"/>
                          <a:cs typeface="Times New Roman" pitchFamily="18" charset="0"/>
                        </a:rPr>
                        <a:t>mb</a:t>
                      </a:r>
                      <a:endParaRPr lang="en-US" sz="2000" kern="1200" baseline="0" dirty="0" smtClean="0">
                        <a:latin typeface="Times New Roman" pitchFamily="18" charset="0"/>
                        <a:cs typeface="Times New Roman" pitchFamily="18" charset="0"/>
                      </a:endParaRPr>
                    </a:p>
                    <a:p>
                      <a:r>
                        <a:rPr lang="en-US" sz="2000" kern="1200" baseline="0" dirty="0" smtClean="0">
                          <a:latin typeface="Times New Roman" pitchFamily="18" charset="0"/>
                          <a:cs typeface="Times New Roman" pitchFamily="18" charset="0"/>
                        </a:rPr>
                        <a:t>end-</a:t>
                      </a:r>
                      <a:r>
                        <a:rPr lang="en-US" sz="2000" kern="1200" baseline="0" dirty="0" err="1" smtClean="0">
                          <a:latin typeface="Times New Roman" pitchFamily="18" charset="0"/>
                          <a:cs typeface="Times New Roman" pitchFamily="18" charset="0"/>
                        </a:rPr>
                        <a:t>mb</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Makes a partition without creating a new file system</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673733">
                <a:tc>
                  <a:txBody>
                    <a:bodyPr/>
                    <a:lstStyle/>
                    <a:p>
                      <a:r>
                        <a:rPr lang="en-US" sz="2000" b="1" i="1" kern="1200" baseline="0" dirty="0" smtClean="0">
                          <a:solidFill>
                            <a:schemeClr val="tx1"/>
                          </a:solidFill>
                          <a:latin typeface="Times New Roman" pitchFamily="18" charset="0"/>
                          <a:ea typeface="+mn-ea"/>
                          <a:cs typeface="Times New Roman" pitchFamily="18" charset="0"/>
                        </a:rPr>
                        <a:t>name minor-num name</a:t>
                      </a:r>
                      <a:endParaRPr lang="en-US" sz="2000" b="1" i="1"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Name the partition for Mac and PC98 disk labels only</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378975">
                <a:tc>
                  <a:txBody>
                    <a:bodyPr/>
                    <a:lstStyle/>
                    <a:p>
                      <a:r>
                        <a:rPr lang="en-US" sz="2000" b="1" i="1" kern="1200" baseline="0" dirty="0" smtClean="0">
                          <a:solidFill>
                            <a:schemeClr val="tx1"/>
                          </a:solidFill>
                          <a:latin typeface="Times New Roman" pitchFamily="18" charset="0"/>
                          <a:ea typeface="+mn-ea"/>
                          <a:cs typeface="Times New Roman" pitchFamily="18" charset="0"/>
                        </a:rPr>
                        <a:t>print</a:t>
                      </a:r>
                      <a:endParaRPr lang="en-US" sz="2000" b="1" i="1"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Display the partition table</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378975">
                <a:tc>
                  <a:txBody>
                    <a:bodyPr/>
                    <a:lstStyle/>
                    <a:p>
                      <a:r>
                        <a:rPr lang="en-US" sz="2000" b="1" i="1" kern="1200" baseline="0" dirty="0" smtClean="0">
                          <a:solidFill>
                            <a:schemeClr val="tx1"/>
                          </a:solidFill>
                          <a:latin typeface="Times New Roman" pitchFamily="18" charset="0"/>
                          <a:ea typeface="+mn-ea"/>
                          <a:cs typeface="Times New Roman" pitchFamily="18" charset="0"/>
                        </a:rPr>
                        <a:t>quit</a:t>
                      </a:r>
                      <a:endParaRPr lang="en-US" sz="2000" b="1" i="1"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Quit parted</a:t>
                      </a:r>
                      <a:endParaRPr lang="en-US" sz="20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r h="459675">
                <a:tc>
                  <a:txBody>
                    <a:bodyPr/>
                    <a:lstStyle/>
                    <a:p>
                      <a:r>
                        <a:rPr lang="en-US" sz="2000" b="1" i="1" kern="1200" baseline="0" dirty="0" smtClean="0">
                          <a:solidFill>
                            <a:schemeClr val="tx1"/>
                          </a:solidFill>
                          <a:latin typeface="Times New Roman" pitchFamily="18" charset="0"/>
                          <a:ea typeface="+mn-ea"/>
                          <a:cs typeface="Times New Roman" pitchFamily="18" charset="0"/>
                        </a:rPr>
                        <a:t>rescue</a:t>
                      </a:r>
                      <a:r>
                        <a:rPr lang="en-US" sz="2000" kern="1200" baseline="0" dirty="0" smtClean="0">
                          <a:latin typeface="Times New Roman" pitchFamily="18" charset="0"/>
                          <a:cs typeface="Times New Roman" pitchFamily="18" charset="0"/>
                        </a:rPr>
                        <a:t> start-</a:t>
                      </a:r>
                      <a:r>
                        <a:rPr lang="en-US" sz="2000" kern="1200" baseline="0" dirty="0" err="1" smtClean="0">
                          <a:latin typeface="Times New Roman" pitchFamily="18" charset="0"/>
                          <a:cs typeface="Times New Roman" pitchFamily="18" charset="0"/>
                        </a:rPr>
                        <a:t>mb</a:t>
                      </a:r>
                      <a:r>
                        <a:rPr lang="en-US" sz="2000" kern="1200" baseline="0" dirty="0" smtClean="0">
                          <a:latin typeface="Times New Roman" pitchFamily="18" charset="0"/>
                          <a:cs typeface="Times New Roman" pitchFamily="18" charset="0"/>
                        </a:rPr>
                        <a:t> end-</a:t>
                      </a:r>
                      <a:r>
                        <a:rPr lang="en-US" sz="2000" kern="1200" baseline="0" dirty="0" err="1" smtClean="0">
                          <a:latin typeface="Times New Roman" pitchFamily="18" charset="0"/>
                          <a:cs typeface="Times New Roman" pitchFamily="18" charset="0"/>
                        </a:rPr>
                        <a:t>mb</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baseline="0" dirty="0" smtClean="0">
                          <a:latin typeface="Times New Roman" pitchFamily="18" charset="0"/>
                          <a:cs typeface="Times New Roman" pitchFamily="18" charset="0"/>
                        </a:rPr>
                        <a:t>Rescue a lost partition from start-</a:t>
                      </a:r>
                      <a:r>
                        <a:rPr lang="en-US" sz="2000" kern="1200" baseline="0" dirty="0" err="1" smtClean="0">
                          <a:latin typeface="Times New Roman" pitchFamily="18" charset="0"/>
                          <a:cs typeface="Times New Roman" pitchFamily="18" charset="0"/>
                        </a:rPr>
                        <a:t>mb</a:t>
                      </a:r>
                      <a:r>
                        <a:rPr lang="en-US" sz="2000" kern="1200" baseline="0" dirty="0" smtClean="0">
                          <a:latin typeface="Times New Roman" pitchFamily="18" charset="0"/>
                          <a:cs typeface="Times New Roman" pitchFamily="18" charset="0"/>
                        </a:rPr>
                        <a:t> to end-</a:t>
                      </a:r>
                      <a:r>
                        <a:rPr lang="en-US" sz="2000" kern="1200" baseline="0" dirty="0" err="1" smtClean="0">
                          <a:latin typeface="Times New Roman" pitchFamily="18" charset="0"/>
                          <a:cs typeface="Times New Roman" pitchFamily="18" charset="0"/>
                        </a:rPr>
                        <a:t>mb</a:t>
                      </a:r>
                      <a:endParaRPr lang="en-US" sz="20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8" name="TextBox 7"/>
          <p:cNvSpPr txBox="1"/>
          <p:nvPr/>
        </p:nvSpPr>
        <p:spPr>
          <a:xfrm>
            <a:off x="619665" y="1263689"/>
            <a:ext cx="4397829" cy="461665"/>
          </a:xfrm>
          <a:prstGeom prst="rect">
            <a:avLst/>
          </a:prstGeom>
          <a:noFill/>
        </p:spPr>
        <p:txBody>
          <a:bodyPr wrap="square" rtlCol="0">
            <a:spAutoFit/>
          </a:bodyPr>
          <a:lstStyle/>
          <a:p>
            <a:r>
              <a:rPr lang="en-US" sz="2400" b="1" dirty="0" smtClean="0">
                <a:solidFill>
                  <a:schemeClr val="accent2">
                    <a:lumMod val="50000"/>
                  </a:schemeClr>
                </a:solidFill>
                <a:latin typeface="Times New Roman" pitchFamily="18" charset="0"/>
                <a:cs typeface="Times New Roman" pitchFamily="18" charset="0"/>
              </a:rPr>
              <a:t>Table. parted commands</a:t>
            </a:r>
            <a:endParaRPr lang="en-US" sz="2400" b="1" dirty="0">
              <a:solidFill>
                <a:schemeClr val="accent2">
                  <a:lumMod val="50000"/>
                </a:schemeClr>
              </a:solidFill>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539460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17</a:t>
            </a:fld>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2141636771"/>
              </p:ext>
            </p:extLst>
          </p:nvPr>
        </p:nvGraphicFramePr>
        <p:xfrm>
          <a:off x="1653200" y="2187822"/>
          <a:ext cx="9471999" cy="2987040"/>
        </p:xfrm>
        <a:graphic>
          <a:graphicData uri="http://schemas.openxmlformats.org/drawingml/2006/table">
            <a:tbl>
              <a:tblPr firstRow="1" bandRow="1">
                <a:tableStyleId>{21E4AEA4-8DFA-4A89-87EB-49C32662AFE0}</a:tableStyleId>
              </a:tblPr>
              <a:tblGrid>
                <a:gridCol w="4464915">
                  <a:extLst>
                    <a:ext uri="{9D8B030D-6E8A-4147-A177-3AD203B41FA5}">
                      <a16:colId xmlns="" xmlns:a16="http://schemas.microsoft.com/office/drawing/2014/main" val="20000"/>
                    </a:ext>
                  </a:extLst>
                </a:gridCol>
                <a:gridCol w="5007084">
                  <a:extLst>
                    <a:ext uri="{9D8B030D-6E8A-4147-A177-3AD203B41FA5}">
                      <a16:colId xmlns="" xmlns:a16="http://schemas.microsoft.com/office/drawing/2014/main" val="20001"/>
                    </a:ext>
                  </a:extLst>
                </a:gridCol>
              </a:tblGrid>
              <a:tr h="370840">
                <a:tc>
                  <a:txBody>
                    <a:bodyPr/>
                    <a:lstStyle/>
                    <a:p>
                      <a:pPr algn="ctr"/>
                      <a:r>
                        <a:rPr lang="en-US" sz="2000" kern="1200" baseline="0" dirty="0" smtClean="0">
                          <a:latin typeface="Times New Roman" pitchFamily="18" charset="0"/>
                          <a:cs typeface="Times New Roman" pitchFamily="18" charset="0"/>
                        </a:rPr>
                        <a:t>Command</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kern="1200" baseline="0" dirty="0" smtClean="0">
                          <a:latin typeface="Times New Roman" pitchFamily="18" charset="0"/>
                          <a:cs typeface="Times New Roman" pitchFamily="18" charset="0"/>
                        </a:rPr>
                        <a:t>Description</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r>
                        <a:rPr lang="en-US" sz="2000" kern="1200" baseline="0" dirty="0" err="1" smtClean="0">
                          <a:latin typeface="Times New Roman" pitchFamily="18" charset="0"/>
                          <a:cs typeface="Times New Roman" pitchFamily="18" charset="0"/>
                        </a:rPr>
                        <a:t>rm</a:t>
                      </a:r>
                      <a:r>
                        <a:rPr lang="en-US" sz="2000" kern="1200" baseline="0" dirty="0" smtClean="0">
                          <a:latin typeface="Times New Roman" pitchFamily="18" charset="0"/>
                          <a:cs typeface="Times New Roman" pitchFamily="18" charset="0"/>
                        </a:rPr>
                        <a:t> minor-num</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baseline="0" dirty="0" smtClean="0">
                          <a:latin typeface="Times New Roman" pitchFamily="18" charset="0"/>
                          <a:cs typeface="Times New Roman" pitchFamily="18" charset="0"/>
                        </a:rPr>
                        <a:t>Removes the partition</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70840">
                <a:tc>
                  <a:txBody>
                    <a:bodyPr/>
                    <a:lstStyle/>
                    <a:p>
                      <a:r>
                        <a:rPr lang="en-US" sz="2000" kern="1200" baseline="0" dirty="0" smtClean="0">
                          <a:latin typeface="Times New Roman" pitchFamily="18" charset="0"/>
                          <a:cs typeface="Times New Roman" pitchFamily="18" charset="0"/>
                        </a:rPr>
                        <a:t>select device</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baseline="0" dirty="0" smtClean="0">
                          <a:latin typeface="Times New Roman" pitchFamily="18" charset="0"/>
                          <a:cs typeface="Times New Roman" pitchFamily="18" charset="0"/>
                        </a:rPr>
                        <a:t>Selects a different device to configure</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70840">
                <a:tc>
                  <a:txBody>
                    <a:bodyPr/>
                    <a:lstStyle/>
                    <a:p>
                      <a:r>
                        <a:rPr lang="en-US" sz="2000" kern="1200" baseline="0" dirty="0" smtClean="0">
                          <a:latin typeface="Times New Roman" pitchFamily="18" charset="0"/>
                          <a:cs typeface="Times New Roman" pitchFamily="18" charset="0"/>
                        </a:rPr>
                        <a:t>set minor-num flag state</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baseline="0" dirty="0" smtClean="0">
                          <a:latin typeface="Times New Roman" pitchFamily="18" charset="0"/>
                          <a:cs typeface="Times New Roman" pitchFamily="18" charset="0"/>
                        </a:rPr>
                        <a:t>Sets the flag on a partition; state is either on or off</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370840">
                <a:tc>
                  <a:txBody>
                    <a:bodyPr/>
                    <a:lstStyle/>
                    <a:p>
                      <a:r>
                        <a:rPr lang="en-US" sz="2000" kern="1200" baseline="0" dirty="0" smtClean="0">
                          <a:latin typeface="Times New Roman" pitchFamily="18" charset="0"/>
                          <a:cs typeface="Times New Roman" pitchFamily="18" charset="0"/>
                        </a:rPr>
                        <a:t>toggle [NUMBER [FLAG]</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baseline="0" dirty="0" smtClean="0">
                          <a:latin typeface="Times New Roman" pitchFamily="18" charset="0"/>
                          <a:cs typeface="Times New Roman" pitchFamily="18" charset="0"/>
                        </a:rPr>
                        <a:t>Toggles the state of FLAG on partition NUMBER</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370840">
                <a:tc>
                  <a:txBody>
                    <a:bodyPr/>
                    <a:lstStyle/>
                    <a:p>
                      <a:r>
                        <a:rPr lang="en-US" sz="2000" kern="1200" baseline="0" dirty="0" smtClean="0">
                          <a:latin typeface="Times New Roman" pitchFamily="18" charset="0"/>
                          <a:cs typeface="Times New Roman" pitchFamily="18" charset="0"/>
                        </a:rPr>
                        <a:t>unit </a:t>
                      </a:r>
                      <a:r>
                        <a:rPr lang="en-US" sz="2000" kern="1200" baseline="0" dirty="0" err="1" smtClean="0">
                          <a:latin typeface="Times New Roman" pitchFamily="18" charset="0"/>
                          <a:cs typeface="Times New Roman" pitchFamily="18" charset="0"/>
                        </a:rPr>
                        <a:t>UNIT</a:t>
                      </a:r>
                      <a:endParaRPr lang="en-US" sz="20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baseline="0" dirty="0" smtClean="0">
                          <a:latin typeface="Times New Roman" pitchFamily="18" charset="0"/>
                          <a:cs typeface="Times New Roman" pitchFamily="18" charset="0"/>
                        </a:rPr>
                        <a:t>Sets the default unit to UNIT</a:t>
                      </a:r>
                      <a:endParaRPr lang="en-US" sz="2000" kern="1200" baseline="0" dirty="0" smtClean="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bl>
          </a:graphicData>
        </a:graphic>
      </p:graphicFrame>
      <p:sp>
        <p:nvSpPr>
          <p:cNvPr id="8" name="TextBox 7"/>
          <p:cNvSpPr txBox="1"/>
          <p:nvPr/>
        </p:nvSpPr>
        <p:spPr>
          <a:xfrm>
            <a:off x="613854" y="1273528"/>
            <a:ext cx="5173684" cy="461665"/>
          </a:xfrm>
          <a:prstGeom prst="rect">
            <a:avLst/>
          </a:prstGeom>
          <a:noFill/>
        </p:spPr>
        <p:txBody>
          <a:bodyPr wrap="square" rtlCol="0">
            <a:spAutoFit/>
          </a:bodyPr>
          <a:lstStyle/>
          <a:p>
            <a:r>
              <a:rPr lang="en-US" sz="2400" b="1" dirty="0" smtClean="0">
                <a:solidFill>
                  <a:schemeClr val="accent2">
                    <a:lumMod val="50000"/>
                  </a:schemeClr>
                </a:solidFill>
                <a:latin typeface="Times New Roman" pitchFamily="18" charset="0"/>
                <a:cs typeface="Times New Roman" pitchFamily="18" charset="0"/>
              </a:rPr>
              <a:t>(Continued) Table. parted commands </a:t>
            </a:r>
            <a:endParaRPr lang="en-US" sz="2400" b="1" dirty="0">
              <a:solidFill>
                <a:schemeClr val="accent2">
                  <a:lumMod val="50000"/>
                </a:schemeClr>
              </a:solidFill>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436416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18</a:t>
            </a:fld>
            <a:endParaRPr lang="en-IN" dirty="0"/>
          </a:p>
        </p:txBody>
      </p:sp>
      <p:sp>
        <p:nvSpPr>
          <p:cNvPr id="7" name="Rectangle 6"/>
          <p:cNvSpPr/>
          <p:nvPr/>
        </p:nvSpPr>
        <p:spPr>
          <a:xfrm>
            <a:off x="616794" y="1273665"/>
            <a:ext cx="10479076" cy="1538883"/>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Viewing the Partition Table</a:t>
            </a:r>
          </a:p>
          <a:p>
            <a:endParaRPr lang="en-US" sz="1000" b="1" dirty="0" smtClean="0">
              <a:latin typeface="Times New Roman" pitchFamily="18" charset="0"/>
              <a:cs typeface="Times New Roman" pitchFamily="18" charset="0"/>
            </a:endParaRPr>
          </a:p>
          <a:p>
            <a:pPr marL="912813" indent="-342900" algn="just">
              <a:lnSpc>
                <a:spcPct val="150000"/>
              </a:lnSpc>
              <a:buFont typeface="Wingdings" panose="05000000000000000000" pitchFamily="2" charset="2"/>
              <a:buChar char="Ø"/>
            </a:pPr>
            <a:r>
              <a:rPr lang="en-US" sz="2000" dirty="0" smtClean="0">
                <a:latin typeface="Times New Roman" pitchFamily="18" charset="0"/>
                <a:cs typeface="Times New Roman" pitchFamily="18" charset="0"/>
              </a:rPr>
              <a:t>After starting parted, use the print command to view the partition table. </a:t>
            </a:r>
          </a:p>
          <a:p>
            <a:pPr marL="912813" indent="-342900" algn="just">
              <a:lnSpc>
                <a:spcPct val="150000"/>
              </a:lnSpc>
              <a:buFont typeface="Wingdings" panose="05000000000000000000" pitchFamily="2" charset="2"/>
              <a:buChar char="Ø"/>
            </a:pPr>
            <a:r>
              <a:rPr lang="en-US" sz="2000" dirty="0" smtClean="0">
                <a:latin typeface="Times New Roman" pitchFamily="18" charset="0"/>
                <a:cs typeface="Times New Roman" pitchFamily="18" charset="0"/>
              </a:rPr>
              <a:t>Example. </a:t>
            </a:r>
            <a:r>
              <a:rPr lang="en-US" sz="2000" b="1" dirty="0">
                <a:latin typeface="Times New Roman" pitchFamily="18" charset="0"/>
                <a:cs typeface="Times New Roman" pitchFamily="18" charset="0"/>
              </a:rPr>
              <a:t>Partition </a:t>
            </a:r>
            <a:r>
              <a:rPr lang="en-US" sz="2000" b="1" dirty="0" smtClean="0">
                <a:latin typeface="Times New Roman" pitchFamily="18" charset="0"/>
                <a:cs typeface="Times New Roman" pitchFamily="18" charset="0"/>
              </a:rPr>
              <a:t>Table</a:t>
            </a:r>
            <a:endParaRPr lang="en-US" sz="2000" b="1" dirty="0">
              <a:latin typeface="Times New Roman" pitchFamily="18" charset="0"/>
              <a:cs typeface="Times New Roman" pitchFamily="18" charset="0"/>
            </a:endParaRPr>
          </a:p>
        </p:txBody>
      </p:sp>
      <p:sp>
        <p:nvSpPr>
          <p:cNvPr id="6" name="Rectangle 5"/>
          <p:cNvSpPr/>
          <p:nvPr/>
        </p:nvSpPr>
        <p:spPr>
          <a:xfrm>
            <a:off x="1391463" y="2815847"/>
            <a:ext cx="8929737" cy="3739485"/>
          </a:xfrm>
          <a:prstGeom prst="rect">
            <a:avLst/>
          </a:prstGeom>
          <a:ln w="38100">
            <a:solidFill>
              <a:schemeClr val="accent1">
                <a:lumMod val="50000"/>
              </a:schemeClr>
            </a:solidFill>
          </a:ln>
        </p:spPr>
        <p:txBody>
          <a:bodyPr wrap="square">
            <a:spAutoFit/>
          </a:bodyPr>
          <a:lstStyle/>
          <a:p>
            <a:r>
              <a:rPr lang="en-US" sz="1900" dirty="0" smtClean="0">
                <a:latin typeface="Times New Roman" panose="02020603050405020304" pitchFamily="18" charset="0"/>
                <a:cs typeface="Times New Roman" panose="02020603050405020304" pitchFamily="18" charset="0"/>
              </a:rPr>
              <a:t>Model: ATA ST3160812AS (</a:t>
            </a:r>
            <a:r>
              <a:rPr lang="en-US" sz="1900" dirty="0" err="1" smtClean="0">
                <a:latin typeface="Times New Roman" panose="02020603050405020304" pitchFamily="18" charset="0"/>
                <a:cs typeface="Times New Roman" panose="02020603050405020304" pitchFamily="18" charset="0"/>
              </a:rPr>
              <a:t>scsi</a:t>
            </a:r>
            <a:r>
              <a:rPr lang="en-US" sz="1900" dirty="0" smtClean="0">
                <a:latin typeface="Times New Roman" panose="02020603050405020304" pitchFamily="18" charset="0"/>
                <a:cs typeface="Times New Roman" panose="02020603050405020304" pitchFamily="18" charset="0"/>
              </a:rPr>
              <a:t>)</a:t>
            </a:r>
          </a:p>
          <a:p>
            <a:r>
              <a:rPr lang="en-US" sz="1900" dirty="0" smtClean="0">
                <a:latin typeface="Times New Roman" panose="02020603050405020304" pitchFamily="18" charset="0"/>
                <a:cs typeface="Times New Roman" panose="02020603050405020304" pitchFamily="18" charset="0"/>
              </a:rPr>
              <a:t>Disk /dev/</a:t>
            </a:r>
            <a:r>
              <a:rPr lang="en-US" sz="1900" dirty="0" err="1" smtClean="0">
                <a:latin typeface="Times New Roman" panose="02020603050405020304" pitchFamily="18" charset="0"/>
                <a:cs typeface="Times New Roman" panose="02020603050405020304" pitchFamily="18" charset="0"/>
              </a:rPr>
              <a:t>sda</a:t>
            </a:r>
            <a:r>
              <a:rPr lang="en-US" sz="1900" dirty="0" smtClean="0">
                <a:latin typeface="Times New Roman" panose="02020603050405020304" pitchFamily="18" charset="0"/>
                <a:cs typeface="Times New Roman" panose="02020603050405020304" pitchFamily="18" charset="0"/>
              </a:rPr>
              <a:t>: 160GB</a:t>
            </a:r>
          </a:p>
          <a:p>
            <a:r>
              <a:rPr lang="en-US" sz="1900" dirty="0" smtClean="0">
                <a:latin typeface="Times New Roman" panose="02020603050405020304" pitchFamily="18" charset="0"/>
                <a:cs typeface="Times New Roman" panose="02020603050405020304" pitchFamily="18" charset="0"/>
              </a:rPr>
              <a:t>Sector size (logical/physical): 512B/512B</a:t>
            </a:r>
          </a:p>
          <a:p>
            <a:r>
              <a:rPr lang="en-US" sz="1900" dirty="0" smtClean="0">
                <a:latin typeface="Times New Roman" panose="02020603050405020304" pitchFamily="18" charset="0"/>
                <a:cs typeface="Times New Roman" panose="02020603050405020304" pitchFamily="18" charset="0"/>
              </a:rPr>
              <a:t>Partition Table: </a:t>
            </a:r>
            <a:r>
              <a:rPr lang="en-US" sz="1900" dirty="0" err="1" smtClean="0">
                <a:latin typeface="Times New Roman" panose="02020603050405020304" pitchFamily="18" charset="0"/>
                <a:cs typeface="Times New Roman" panose="02020603050405020304" pitchFamily="18" charset="0"/>
              </a:rPr>
              <a:t>msdos</a:t>
            </a:r>
            <a:endParaRPr lang="en-US" sz="1900" dirty="0" smtClean="0">
              <a:latin typeface="Times New Roman" panose="02020603050405020304" pitchFamily="18" charset="0"/>
              <a:cs typeface="Times New Roman" panose="02020603050405020304" pitchFamily="18" charset="0"/>
            </a:endParaRPr>
          </a:p>
          <a:p>
            <a:endParaRPr lang="en-US" sz="400" dirty="0" smtClean="0">
              <a:latin typeface="Times New Roman" panose="02020603050405020304" pitchFamily="18" charset="0"/>
              <a:cs typeface="Times New Roman" panose="02020603050405020304" pitchFamily="18" charset="0"/>
            </a:endParaRPr>
          </a:p>
          <a:p>
            <a:r>
              <a:rPr lang="en-US" sz="1900" b="1" dirty="0" smtClean="0">
                <a:latin typeface="Times New Roman" panose="02020603050405020304" pitchFamily="18" charset="0"/>
                <a:cs typeface="Times New Roman" panose="02020603050405020304" pitchFamily="18" charset="0"/>
              </a:rPr>
              <a:t>Number</a:t>
            </a:r>
            <a:r>
              <a:rPr lang="en-US" sz="1900"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Start   </a:t>
            </a:r>
            <a:r>
              <a:rPr lang="en-US" sz="1900"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 End          Size           Type           File system             Flags</a:t>
            </a:r>
          </a:p>
          <a:p>
            <a:r>
              <a:rPr lang="en-US" sz="1900" dirty="0" smtClean="0">
                <a:latin typeface="Times New Roman" panose="02020603050405020304" pitchFamily="18" charset="0"/>
                <a:cs typeface="Times New Roman" panose="02020603050405020304" pitchFamily="18" charset="0"/>
              </a:rPr>
              <a:t>      1                   32.3kB     107MB     </a:t>
            </a:r>
            <a:r>
              <a:rPr lang="en-US" sz="1900" dirty="0" err="1" smtClean="0">
                <a:latin typeface="Times New Roman" panose="02020603050405020304" pitchFamily="18" charset="0"/>
                <a:cs typeface="Times New Roman" panose="02020603050405020304" pitchFamily="18" charset="0"/>
              </a:rPr>
              <a:t>107MB</a:t>
            </a:r>
            <a:r>
              <a:rPr lang="en-US" sz="1900" dirty="0" smtClean="0">
                <a:latin typeface="Times New Roman" panose="02020603050405020304" pitchFamily="18" charset="0"/>
                <a:cs typeface="Times New Roman" panose="02020603050405020304" pitchFamily="18" charset="0"/>
              </a:rPr>
              <a:t>     primary             ext3                     boot</a:t>
            </a:r>
          </a:p>
          <a:p>
            <a:r>
              <a:rPr lang="en-US" sz="1900" dirty="0" smtClean="0">
                <a:latin typeface="Times New Roman" panose="02020603050405020304" pitchFamily="18" charset="0"/>
                <a:cs typeface="Times New Roman" panose="02020603050405020304" pitchFamily="18" charset="0"/>
              </a:rPr>
              <a:t>      2                  107MB     105GB       </a:t>
            </a:r>
            <a:r>
              <a:rPr lang="en-US" sz="1900" dirty="0" err="1" smtClean="0">
                <a:latin typeface="Times New Roman" panose="02020603050405020304" pitchFamily="18" charset="0"/>
                <a:cs typeface="Times New Roman" panose="02020603050405020304" pitchFamily="18" charset="0"/>
              </a:rPr>
              <a:t>105GB</a:t>
            </a:r>
            <a:r>
              <a:rPr lang="en-US" sz="1900" dirty="0" smtClean="0">
                <a:latin typeface="Times New Roman" panose="02020603050405020304" pitchFamily="18" charset="0"/>
                <a:cs typeface="Times New Roman" panose="02020603050405020304" pitchFamily="18" charset="0"/>
              </a:rPr>
              <a:t>      primary            ext3</a:t>
            </a:r>
          </a:p>
          <a:p>
            <a:r>
              <a:rPr lang="en-US" sz="1900" dirty="0" smtClean="0">
                <a:latin typeface="Times New Roman" panose="02020603050405020304" pitchFamily="18" charset="0"/>
                <a:cs typeface="Times New Roman" panose="02020603050405020304" pitchFamily="18" charset="0"/>
              </a:rPr>
              <a:t>      3                  105GB      107GB       2147MB   primary       </a:t>
            </a:r>
            <a:r>
              <a:rPr lang="en-US" sz="1900" dirty="0" err="1" smtClean="0">
                <a:latin typeface="Times New Roman" panose="02020603050405020304" pitchFamily="18" charset="0"/>
                <a:cs typeface="Times New Roman" panose="02020603050405020304" pitchFamily="18" charset="0"/>
              </a:rPr>
              <a:t>linux-swaproot</a:t>
            </a:r>
            <a:endParaRPr lang="en-US" sz="1900" dirty="0" smtClean="0">
              <a:latin typeface="Times New Roman" panose="02020603050405020304" pitchFamily="18" charset="0"/>
              <a:cs typeface="Times New Roman" panose="02020603050405020304" pitchFamily="18" charset="0"/>
            </a:endParaRPr>
          </a:p>
          <a:p>
            <a:r>
              <a:rPr lang="en-US" sz="1900" dirty="0" smtClean="0">
                <a:latin typeface="Times New Roman" panose="02020603050405020304" pitchFamily="18" charset="0"/>
                <a:cs typeface="Times New Roman" panose="02020603050405020304" pitchFamily="18" charset="0"/>
              </a:rPr>
              <a:t>      4                  107GB      160GB       52.9GB     extended</a:t>
            </a:r>
          </a:p>
          <a:p>
            <a:r>
              <a:rPr lang="en-US" sz="1900" dirty="0" smtClean="0">
                <a:latin typeface="Times New Roman" panose="02020603050405020304" pitchFamily="18" charset="0"/>
                <a:cs typeface="Times New Roman" panose="02020603050405020304" pitchFamily="18" charset="0"/>
              </a:rPr>
              <a:t>      5                   107GB      133GB      26.2GB      logical              ext3</a:t>
            </a:r>
          </a:p>
          <a:p>
            <a:r>
              <a:rPr lang="en-US" sz="1900" dirty="0" smtClean="0">
                <a:latin typeface="Times New Roman" panose="02020603050405020304" pitchFamily="18" charset="0"/>
                <a:cs typeface="Times New Roman" panose="02020603050405020304" pitchFamily="18" charset="0"/>
              </a:rPr>
              <a:t>      6                   133GB      </a:t>
            </a:r>
            <a:r>
              <a:rPr lang="en-US" sz="1900" dirty="0" err="1" smtClean="0">
                <a:latin typeface="Times New Roman" panose="02020603050405020304" pitchFamily="18" charset="0"/>
                <a:cs typeface="Times New Roman" panose="02020603050405020304" pitchFamily="18" charset="0"/>
              </a:rPr>
              <a:t>133GB</a:t>
            </a:r>
            <a:r>
              <a:rPr lang="en-US" sz="1900" dirty="0" smtClean="0">
                <a:latin typeface="Times New Roman" panose="02020603050405020304" pitchFamily="18" charset="0"/>
                <a:cs typeface="Times New Roman" panose="02020603050405020304" pitchFamily="18" charset="0"/>
              </a:rPr>
              <a:t>      107MB      logical              ext3</a:t>
            </a:r>
          </a:p>
          <a:p>
            <a:r>
              <a:rPr lang="en-US" sz="1900" dirty="0" smtClean="0">
                <a:latin typeface="Times New Roman" panose="02020603050405020304" pitchFamily="18" charset="0"/>
                <a:cs typeface="Times New Roman" panose="02020603050405020304" pitchFamily="18" charset="0"/>
              </a:rPr>
              <a:t>      7                   133GB      160GB      26.6GB      logical                                            </a:t>
            </a:r>
            <a:r>
              <a:rPr lang="en-US" sz="1900" dirty="0" err="1" smtClean="0">
                <a:latin typeface="Times New Roman" panose="02020603050405020304" pitchFamily="18" charset="0"/>
                <a:cs typeface="Times New Roman" panose="02020603050405020304" pitchFamily="18" charset="0"/>
              </a:rPr>
              <a:t>lvm</a:t>
            </a:r>
            <a:r>
              <a:rPr lang="en-US" sz="1900" dirty="0" smtClean="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
        <p:nvSpPr>
          <p:cNvPr id="3" name="Cloud Callout 2"/>
          <p:cNvSpPr/>
          <p:nvPr/>
        </p:nvSpPr>
        <p:spPr>
          <a:xfrm>
            <a:off x="7863841" y="1921185"/>
            <a:ext cx="3840480" cy="2133258"/>
          </a:xfrm>
          <a:prstGeom prst="cloudCallout">
            <a:avLst>
              <a:gd name="adj1" fmla="val -130140"/>
              <a:gd name="adj2" fmla="val 1711"/>
            </a:avLst>
          </a:prstGeom>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disk type, manufacturer, model number and interface</a:t>
            </a:r>
          </a:p>
        </p:txBody>
      </p:sp>
      <p:sp>
        <p:nvSpPr>
          <p:cNvPr id="5" name="Cloud Callout 4"/>
          <p:cNvSpPr/>
          <p:nvPr/>
        </p:nvSpPr>
        <p:spPr>
          <a:xfrm>
            <a:off x="249382" y="2452255"/>
            <a:ext cx="1055716" cy="814647"/>
          </a:xfrm>
          <a:prstGeom prst="cloudCallout">
            <a:avLst>
              <a:gd name="adj1" fmla="val 69718"/>
              <a:gd name="adj2" fmla="val 553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700" dirty="0"/>
              <a:t>displays</a:t>
            </a:r>
          </a:p>
          <a:p>
            <a:r>
              <a:rPr lang="en-US" sz="700" dirty="0"/>
              <a:t>the disk </a:t>
            </a:r>
            <a:r>
              <a:rPr lang="en-US" sz="700" dirty="0" smtClean="0"/>
              <a:t>label type</a:t>
            </a:r>
            <a:r>
              <a:rPr lang="en-US" dirty="0"/>
              <a:t>.</a:t>
            </a:r>
          </a:p>
        </p:txBody>
      </p:sp>
    </p:spTree>
    <p:extLst>
      <p:ext uri="{BB962C8B-B14F-4D97-AF65-F5344CB8AC3E}">
        <p14:creationId xmlns:p14="http://schemas.microsoft.com/office/powerpoint/2010/main" val="1411823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512" y="1214148"/>
            <a:ext cx="10967474" cy="4753674"/>
          </a:xfrm>
          <a:prstGeom prst="rect">
            <a:avLst/>
          </a:prstGeom>
        </p:spPr>
        <p:txBody>
          <a:bodyPr wrap="square">
            <a:spAutoFit/>
          </a:bodyPr>
          <a:lstStyle/>
          <a:p>
            <a:pPr marL="344488" indent="-34448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first line contains the disk type, manufacturer, model number and interface, and the second line displays the disk label type. The remaining output below the fourth line shows the partition table.</a:t>
            </a:r>
          </a:p>
          <a:p>
            <a:pPr marL="344488" indent="-344488" algn="just">
              <a:lnSpc>
                <a:spcPct val="150000"/>
              </a:lnSpc>
              <a:buClr>
                <a:schemeClr val="accent1">
                  <a:lumMod val="50000"/>
                </a:schemeClr>
              </a:buClr>
              <a:buFont typeface="Wingdings" panose="05000000000000000000" pitchFamily="2" charset="2"/>
              <a:buChar char="Ø"/>
            </a:pPr>
            <a:endParaRPr lang="en-US" sz="1000" dirty="0" smtClean="0">
              <a:latin typeface="Times New Roman" pitchFamily="18" charset="0"/>
              <a:cs typeface="Times New Roman" pitchFamily="18" charset="0"/>
            </a:endParaRPr>
          </a:p>
          <a:p>
            <a:pPr marL="344488" indent="-344488" algn="just">
              <a:lnSpc>
                <a:spcPct val="150000"/>
              </a:lnSpc>
              <a:buClr>
                <a:schemeClr val="accent1">
                  <a:lumMod val="50000"/>
                </a:schemeClr>
              </a:buClr>
              <a:buFont typeface="Wingdings" panose="05000000000000000000" pitchFamily="2" charset="2"/>
              <a:buChar char="Ø"/>
            </a:pPr>
            <a:r>
              <a:rPr lang="en-US" sz="2000" dirty="0">
                <a:latin typeface="Times New Roman" pitchFamily="18" charset="0"/>
                <a:cs typeface="Times New Roman" pitchFamily="18" charset="0"/>
              </a:rPr>
              <a:t>In the partition table, the Minor number is the partition number. For example, the partition with minor number 1 corresponds to </a:t>
            </a:r>
            <a:r>
              <a:rPr lang="en-US" sz="2000" b="1" dirty="0">
                <a:latin typeface="Times New Roman" pitchFamily="18" charset="0"/>
                <a:cs typeface="Times New Roman" pitchFamily="18" charset="0"/>
              </a:rPr>
              <a:t>/dev/sda1. </a:t>
            </a: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Start</a:t>
            </a:r>
            <a:r>
              <a:rPr lang="en-US" sz="2000" dirty="0">
                <a:latin typeface="Times New Roman" pitchFamily="18" charset="0"/>
                <a:cs typeface="Times New Roman" pitchFamily="18" charset="0"/>
              </a:rPr>
              <a:t> and </a:t>
            </a:r>
            <a:r>
              <a:rPr lang="en-US" sz="2000" b="1" dirty="0">
                <a:latin typeface="Times New Roman" pitchFamily="18" charset="0"/>
                <a:cs typeface="Times New Roman" pitchFamily="18" charset="0"/>
              </a:rPr>
              <a:t>End</a:t>
            </a:r>
            <a:r>
              <a:rPr lang="en-US" sz="2000" dirty="0">
                <a:latin typeface="Times New Roman" pitchFamily="18" charset="0"/>
                <a:cs typeface="Times New Roman" pitchFamily="18" charset="0"/>
              </a:rPr>
              <a:t> values are in megabytes. Valid Type are  metadata, free, primary, extended, or logical. The Filesystem is the file system type, which can be any of the following: ext2, ext3,at16, fat32 </a:t>
            </a:r>
            <a:r>
              <a:rPr lang="en-US" sz="2000" dirty="0" err="1">
                <a:latin typeface="Times New Roman" pitchFamily="18" charset="0"/>
                <a:cs typeface="Times New Roman" pitchFamily="18" charset="0"/>
              </a:rPr>
              <a:t>etc</a:t>
            </a:r>
            <a:r>
              <a:rPr lang="en-US" sz="2000" dirty="0">
                <a:latin typeface="Times New Roman" pitchFamily="18" charset="0"/>
                <a:cs typeface="Times New Roman" pitchFamily="18" charset="0"/>
              </a:rPr>
              <a:t> </a:t>
            </a:r>
          </a:p>
          <a:p>
            <a:pPr marL="344488" indent="-344488" algn="just">
              <a:buClr>
                <a:schemeClr val="accent1">
                  <a:lumMod val="50000"/>
                </a:schemeClr>
              </a:buClr>
              <a:buFont typeface="Wingdings" panose="05000000000000000000" pitchFamily="2" charset="2"/>
              <a:buChar char="Ø"/>
            </a:pPr>
            <a:endParaRPr lang="en-US" sz="2000" dirty="0">
              <a:latin typeface="Times New Roman" pitchFamily="18" charset="0"/>
              <a:cs typeface="Times New Roman" pitchFamily="18" charset="0"/>
            </a:endParaRPr>
          </a:p>
          <a:p>
            <a:pPr marL="344488" indent="-344488" algn="just">
              <a:lnSpc>
                <a:spcPct val="150000"/>
              </a:lnSpc>
              <a:buClr>
                <a:schemeClr val="accent1">
                  <a:lumMod val="50000"/>
                </a:schemeClr>
              </a:buClr>
              <a:buFont typeface="Wingdings" panose="05000000000000000000" pitchFamily="2" charset="2"/>
              <a:buChar char="Ø"/>
            </a:pPr>
            <a:r>
              <a:rPr lang="en-US" sz="2000" dirty="0">
                <a:latin typeface="Times New Roman" pitchFamily="18" charset="0"/>
                <a:cs typeface="Times New Roman" pitchFamily="18" charset="0"/>
              </a:rPr>
              <a:t>If a Filesystem of a device shows no value, this means that its file system type is unknown. The Flags column lists the flags set for the partition. Available flags are </a:t>
            </a:r>
            <a:r>
              <a:rPr lang="en-US" sz="2000" b="1" dirty="0">
                <a:latin typeface="Times New Roman" pitchFamily="18" charset="0"/>
                <a:cs typeface="Times New Roman" pitchFamily="18" charset="0"/>
              </a:rPr>
              <a:t>boot, root, swap, hidden, raid, </a:t>
            </a:r>
            <a:r>
              <a:rPr lang="en-US" sz="2000" b="1" dirty="0" err="1">
                <a:latin typeface="Times New Roman" pitchFamily="18" charset="0"/>
                <a:cs typeface="Times New Roman" pitchFamily="18" charset="0"/>
              </a:rPr>
              <a:t>lvm</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or </a:t>
            </a:r>
            <a:r>
              <a:rPr lang="en-US" sz="2000" b="1" dirty="0" err="1">
                <a:latin typeface="Times New Roman" pitchFamily="18" charset="0"/>
                <a:cs typeface="Times New Roman" pitchFamily="18" charset="0"/>
              </a:rPr>
              <a:t>lba</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5" name="Slide Number Placeholder 3"/>
          <p:cNvSpPr>
            <a:spLocks noGrp="1"/>
          </p:cNvSpPr>
          <p:nvPr>
            <p:ph type="sldNum" sz="quarter" idx="12"/>
          </p:nvPr>
        </p:nvSpPr>
        <p:spPr>
          <a:xfrm>
            <a:off x="11590986" y="6356349"/>
            <a:ext cx="432515" cy="365125"/>
          </a:xfrm>
        </p:spPr>
        <p:txBody>
          <a:bodyPr/>
          <a:lstStyle/>
          <a:p>
            <a:r>
              <a:rPr lang="en-IN" dirty="0" smtClean="0">
                <a:solidFill>
                  <a:srgbClr val="FF0000"/>
                </a:solidFill>
              </a:rPr>
              <a:t>19</a:t>
            </a:r>
            <a:endParaRPr lang="en-IN" dirty="0">
              <a:solidFill>
                <a:srgbClr val="FF0000"/>
              </a:solidFill>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892609162"/>
              </p:ext>
            </p:extLst>
          </p:nvPr>
        </p:nvGraphicFramePr>
        <p:xfrm>
          <a:off x="-199121" y="2518779"/>
          <a:ext cx="12337991" cy="2554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F369875-3547-471E-A8DD-BB6BF69B36A1}" type="slidenum">
              <a:rPr lang="en-IN" smtClean="0"/>
              <a:pPr/>
              <a:t>2</a:t>
            </a:fld>
            <a:endParaRPr lang="en-IN" dirty="0"/>
          </a:p>
        </p:txBody>
      </p:sp>
      <p:sp>
        <p:nvSpPr>
          <p:cNvPr id="5" name="Rectangle 4"/>
          <p:cNvSpPr/>
          <p:nvPr/>
        </p:nvSpPr>
        <p:spPr>
          <a:xfrm>
            <a:off x="623694" y="467238"/>
            <a:ext cx="10248181" cy="461665"/>
          </a:xfrm>
          <a:prstGeom prst="rect">
            <a:avLst/>
          </a:prstGeom>
        </p:spPr>
        <p:txBody>
          <a:bodyPr wrap="square">
            <a:spAutoFit/>
          </a:bodyPr>
          <a:lstStyle/>
          <a:p>
            <a:pPr marL="12700" fontAlgn="auto">
              <a:spcBef>
                <a:spcPts val="0"/>
              </a:spcBef>
              <a:spcAft>
                <a:spcPts val="0"/>
              </a:spcAft>
              <a:defRPr/>
            </a:pPr>
            <a:r>
              <a:rPr lang="en-US" sz="2400" b="1" spc="-20" dirty="0">
                <a:latin typeface="Helvetica" panose="020B0604020202020204" pitchFamily="2" charset="0"/>
                <a:cs typeface="Arial" panose="020B0604020202020204" pitchFamily="34" charset="0"/>
              </a:rPr>
              <a:t>Configuring </a:t>
            </a:r>
            <a:r>
              <a:rPr lang="en-US" sz="2400" b="1" spc="-20" dirty="0" smtClean="0">
                <a:latin typeface="Helvetica" panose="020B0604020202020204" pitchFamily="2" charset="0"/>
                <a:cs typeface="Arial" panose="020B0604020202020204" pitchFamily="34" charset="0"/>
              </a:rPr>
              <a:t>Local Storage </a:t>
            </a:r>
            <a:r>
              <a:rPr lang="en-US" sz="2400" b="1" spc="-20" dirty="0">
                <a:latin typeface="Helvetica" panose="020B0604020202020204" pitchFamily="2" charset="0"/>
                <a:cs typeface="Arial" panose="020B0604020202020204" pitchFamily="34" charset="0"/>
              </a:rPr>
              <a:t>and </a:t>
            </a:r>
            <a:r>
              <a:rPr lang="en-US" sz="2400" b="1" spc="-20" dirty="0" smtClean="0">
                <a:latin typeface="Helvetica" panose="020B0604020202020204" pitchFamily="2" charset="0"/>
                <a:cs typeface="Arial" panose="020B0604020202020204" pitchFamily="34" charset="0"/>
              </a:rPr>
              <a:t>File System</a:t>
            </a:r>
            <a:endParaRPr lang="en-US" sz="2400" b="1" spc="-20" dirty="0">
              <a:latin typeface="Helvetica" panose="020B0604020202020204" pitchFamily="2" charset="0"/>
              <a:cs typeface="Arial" panose="020B0604020202020204" pitchFamily="34" charset="0"/>
            </a:endParaRPr>
          </a:p>
        </p:txBody>
      </p:sp>
      <p:sp>
        <p:nvSpPr>
          <p:cNvPr id="6" name="Rectangle 5"/>
          <p:cNvSpPr/>
          <p:nvPr/>
        </p:nvSpPr>
        <p:spPr>
          <a:xfrm>
            <a:off x="586414" y="1128022"/>
            <a:ext cx="11004572" cy="461665"/>
          </a:xfrm>
          <a:prstGeom prst="rect">
            <a:avLst/>
          </a:prstGeom>
        </p:spPr>
        <p:txBody>
          <a:bodyPr wrap="square">
            <a:spAutoFit/>
          </a:bodyPr>
          <a:lstStyle/>
          <a:p>
            <a:pPr marL="360000" lvl="4"/>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AIM</a:t>
            </a:r>
            <a:endParaRPr lang="en-IN" sz="2400" dirty="0" smtClean="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613053" y="3436145"/>
            <a:ext cx="418704" cy="646331"/>
          </a:xfrm>
          <a:prstGeom prst="rect">
            <a:avLst/>
          </a:prstGeom>
          <a:noFill/>
        </p:spPr>
        <p:txBody>
          <a:bodyPr wrap="none" rtlCol="0">
            <a:spAutoFit/>
          </a:bodyPr>
          <a:lstStyle/>
          <a:p>
            <a:r>
              <a:rPr lang="en-US" sz="3600" b="1" dirty="0" smtClean="0">
                <a:solidFill>
                  <a:srgbClr val="ED731F"/>
                </a:solidFill>
                <a:effectLst>
                  <a:outerShdw blurRad="38100" dist="38100" dir="2700000" algn="tl">
                    <a:srgbClr val="000000">
                      <a:alpha val="43137"/>
                    </a:srgbClr>
                  </a:outerShdw>
                </a:effectLst>
              </a:rPr>
              <a:t>1</a:t>
            </a:r>
            <a:endParaRPr lang="en-US" sz="3600" b="1" dirty="0">
              <a:solidFill>
                <a:srgbClr val="ED731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5377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20</a:t>
            </a:fld>
            <a:endParaRPr lang="en-IN" dirty="0"/>
          </a:p>
        </p:txBody>
      </p:sp>
      <p:sp>
        <p:nvSpPr>
          <p:cNvPr id="5" name="Rectangle 4"/>
          <p:cNvSpPr/>
          <p:nvPr/>
        </p:nvSpPr>
        <p:spPr>
          <a:xfrm>
            <a:off x="207034" y="1121184"/>
            <a:ext cx="11835441" cy="400110"/>
          </a:xfrm>
          <a:prstGeom prst="rect">
            <a:avLst/>
          </a:prstGeom>
        </p:spPr>
        <p:txBody>
          <a:bodyPr wrap="square">
            <a:spAutoFit/>
          </a:bodyPr>
          <a:lstStyle/>
          <a:p>
            <a:pPr marL="360000" lvl="4"/>
            <a:r>
              <a:rPr lang="en-IN" sz="2000" dirty="0">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p:txBody>
      </p:sp>
      <p:sp>
        <p:nvSpPr>
          <p:cNvPr id="7" name="Rectangle 6"/>
          <p:cNvSpPr/>
          <p:nvPr/>
        </p:nvSpPr>
        <p:spPr>
          <a:xfrm>
            <a:off x="615485" y="1259454"/>
            <a:ext cx="2904193" cy="461665"/>
          </a:xfrm>
          <a:prstGeom prst="rect">
            <a:avLst/>
          </a:prstGeom>
        </p:spPr>
        <p:txBody>
          <a:bodyPr wrap="none">
            <a:spAutoFit/>
          </a:bodyPr>
          <a:lstStyle/>
          <a:p>
            <a:r>
              <a:rPr lang="en-US" sz="2400" b="1" dirty="0" smtClean="0">
                <a:solidFill>
                  <a:schemeClr val="accent5">
                    <a:lumMod val="50000"/>
                  </a:schemeClr>
                </a:solidFill>
                <a:latin typeface="Times New Roman" pitchFamily="18" charset="0"/>
                <a:cs typeface="Times New Roman" pitchFamily="18" charset="0"/>
              </a:rPr>
              <a:t> Creating a Partition</a:t>
            </a:r>
            <a:endParaRPr lang="en-US" sz="2400" dirty="0">
              <a:solidFill>
                <a:schemeClr val="accent5">
                  <a:lumMod val="50000"/>
                </a:schemeClr>
              </a:solidFill>
              <a:latin typeface="Times New Roman" pitchFamily="18" charset="0"/>
              <a:cs typeface="Times New Roman" pitchFamily="18" charset="0"/>
            </a:endParaRPr>
          </a:p>
        </p:txBody>
      </p:sp>
      <p:sp>
        <p:nvSpPr>
          <p:cNvPr id="9" name="Rectangle 8"/>
          <p:cNvSpPr/>
          <p:nvPr/>
        </p:nvSpPr>
        <p:spPr>
          <a:xfrm>
            <a:off x="621873" y="2027904"/>
            <a:ext cx="10363202" cy="3477875"/>
          </a:xfrm>
          <a:prstGeom prst="rect">
            <a:avLst/>
          </a:prstGeom>
        </p:spPr>
        <p:txBody>
          <a:bodyPr wrap="square">
            <a:spAutoFit/>
          </a:bodyPr>
          <a:lstStyle/>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Before creating a partition, boot into rescue mode (or </a:t>
            </a:r>
            <a:r>
              <a:rPr lang="en-US" sz="2000" dirty="0" err="1" smtClean="0">
                <a:latin typeface="Times New Roman" pitchFamily="18" charset="0"/>
                <a:cs typeface="Times New Roman" pitchFamily="18" charset="0"/>
              </a:rPr>
              <a:t>unmount</a:t>
            </a:r>
            <a:r>
              <a:rPr lang="en-US" sz="2000" dirty="0" smtClean="0">
                <a:latin typeface="Times New Roman" pitchFamily="18" charset="0"/>
                <a:cs typeface="Times New Roman" pitchFamily="18" charset="0"/>
              </a:rPr>
              <a:t> any partitions on the device and turn off any swap space on the device).</a:t>
            </a:r>
          </a:p>
          <a:p>
            <a:pPr marL="465138" indent="-465138" algn="just">
              <a:buClr>
                <a:schemeClr val="accent5">
                  <a:lumMod val="50000"/>
                </a:schemeClr>
              </a:buClr>
              <a:buSzPct val="120000"/>
              <a:buFont typeface="Wingdings" panose="05000000000000000000" pitchFamily="2" charset="2"/>
              <a:buChar char="§"/>
            </a:pPr>
            <a:endParaRPr lang="en-US" sz="2000" dirty="0" smtClean="0">
              <a:latin typeface="Times New Roman" pitchFamily="18" charset="0"/>
              <a:cs typeface="Times New Roman" pitchFamily="18" charset="0"/>
            </a:endParaRPr>
          </a:p>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Start parted, where </a:t>
            </a:r>
            <a:r>
              <a:rPr lang="en-US" sz="2000" b="1" dirty="0" smtClean="0">
                <a:latin typeface="Times New Roman" pitchFamily="18" charset="0"/>
                <a:cs typeface="Times New Roman" pitchFamily="18" charset="0"/>
              </a:rPr>
              <a:t>/dev/</a:t>
            </a:r>
            <a:r>
              <a:rPr lang="en-US" sz="2000" b="1" i="1" dirty="0" err="1" smtClean="0">
                <a:latin typeface="Times New Roman" pitchFamily="18" charset="0"/>
                <a:cs typeface="Times New Roman" pitchFamily="18" charset="0"/>
              </a:rPr>
              <a:t>sda</a:t>
            </a: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the device on which to create the partition:</a:t>
            </a:r>
          </a:p>
          <a:p>
            <a:pPr algn="just">
              <a:lnSpc>
                <a:spcPct val="150000"/>
              </a:lnSpc>
              <a:buClr>
                <a:schemeClr val="accent5">
                  <a:lumMod val="50000"/>
                </a:schemeClr>
              </a:buClr>
              <a:buSzPct val="120000"/>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parted /dev/</a:t>
            </a:r>
            <a:r>
              <a:rPr lang="en-US" sz="2000" b="1" i="1" dirty="0" err="1" smtClean="0">
                <a:latin typeface="Times New Roman" pitchFamily="18" charset="0"/>
                <a:cs typeface="Times New Roman" pitchFamily="18" charset="0"/>
              </a:rPr>
              <a:t>sda</a:t>
            </a:r>
            <a:endParaRPr lang="en-US" sz="2000" b="1" i="1" dirty="0" smtClean="0">
              <a:latin typeface="Times New Roman" pitchFamily="18" charset="0"/>
              <a:cs typeface="Times New Roman" pitchFamily="18" charset="0"/>
            </a:endParaRPr>
          </a:p>
          <a:p>
            <a:pPr marL="465138" indent="-465138" algn="just">
              <a:buClr>
                <a:schemeClr val="accent5">
                  <a:lumMod val="50000"/>
                </a:schemeClr>
              </a:buClr>
              <a:buSzPct val="120000"/>
              <a:buFont typeface="Wingdings" panose="05000000000000000000" pitchFamily="2" charset="2"/>
              <a:buChar char="§"/>
            </a:pPr>
            <a:endParaRPr lang="en-US" sz="2000" dirty="0" smtClean="0">
              <a:latin typeface="Times New Roman" pitchFamily="18" charset="0"/>
              <a:cs typeface="Times New Roman" pitchFamily="18" charset="0"/>
            </a:endParaRPr>
          </a:p>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View the current partition table to determine if there is enough free space:</a:t>
            </a:r>
          </a:p>
          <a:p>
            <a:pPr algn="just">
              <a:lnSpc>
                <a:spcPct val="150000"/>
              </a:lnSpc>
              <a:buClr>
                <a:schemeClr val="accent5">
                  <a:lumMod val="50000"/>
                </a:schemeClr>
              </a:buClr>
              <a:buSzPct val="120000"/>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print</a:t>
            </a:r>
            <a:endParaRPr lang="en-US" sz="2000" b="1" dirty="0">
              <a:latin typeface="Times New Roman" pitchFamily="18" charset="0"/>
              <a:cs typeface="Times New Roman" pitchFamily="18" charset="0"/>
            </a:endParaRPr>
          </a:p>
        </p:txBody>
      </p:sp>
      <p:sp>
        <p:nvSpPr>
          <p:cNvPr id="8" name="TextBox 7"/>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85522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21</a:t>
            </a:fld>
            <a:endParaRPr lang="en-IN" dirty="0"/>
          </a:p>
        </p:txBody>
      </p:sp>
      <p:sp>
        <p:nvSpPr>
          <p:cNvPr id="50" name="Rectangle 49"/>
          <p:cNvSpPr/>
          <p:nvPr/>
        </p:nvSpPr>
        <p:spPr>
          <a:xfrm>
            <a:off x="603128" y="1265615"/>
            <a:ext cx="3106941" cy="461665"/>
          </a:xfrm>
          <a:prstGeom prst="rect">
            <a:avLst/>
          </a:prstGeom>
        </p:spPr>
        <p:txBody>
          <a:bodyPr wrap="none">
            <a:spAutoFit/>
          </a:bodyPr>
          <a:lstStyle/>
          <a:p>
            <a:r>
              <a:rPr lang="en-US" sz="2400" b="1" dirty="0" smtClean="0">
                <a:solidFill>
                  <a:schemeClr val="accent5">
                    <a:lumMod val="50000"/>
                  </a:schemeClr>
                </a:solidFill>
                <a:latin typeface="Times New Roman" pitchFamily="18" charset="0"/>
                <a:cs typeface="Times New Roman" pitchFamily="18" charset="0"/>
              </a:rPr>
              <a:t>  Making the Partition</a:t>
            </a:r>
            <a:endParaRPr lang="en-US" sz="2400" dirty="0">
              <a:solidFill>
                <a:schemeClr val="accent5">
                  <a:lumMod val="50000"/>
                </a:schemeClr>
              </a:solidFill>
              <a:latin typeface="Times New Roman" pitchFamily="18" charset="0"/>
              <a:cs typeface="Times New Roman" pitchFamily="18" charset="0"/>
            </a:endParaRPr>
          </a:p>
        </p:txBody>
      </p:sp>
      <p:sp>
        <p:nvSpPr>
          <p:cNvPr id="51" name="Rectangle 50"/>
          <p:cNvSpPr/>
          <p:nvPr/>
        </p:nvSpPr>
        <p:spPr>
          <a:xfrm>
            <a:off x="615485" y="1807550"/>
            <a:ext cx="10975501" cy="4401205"/>
          </a:xfrm>
          <a:prstGeom prst="rect">
            <a:avLst/>
          </a:prstGeom>
        </p:spPr>
        <p:txBody>
          <a:bodyPr wrap="square">
            <a:spAutoFit/>
          </a:bodyPr>
          <a:lstStyle/>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From the partition table, determine the start and end points of the new partition and what partition type it should be. </a:t>
            </a:r>
          </a:p>
          <a:p>
            <a:pPr marL="465138" indent="-465138" algn="just">
              <a:buClr>
                <a:schemeClr val="accent5">
                  <a:lumMod val="50000"/>
                </a:schemeClr>
              </a:buClr>
              <a:buSzPct val="120000"/>
              <a:buFont typeface="Wingdings" panose="05000000000000000000" pitchFamily="2" charset="2"/>
              <a:buChar char="§"/>
            </a:pPr>
            <a:endParaRPr lang="en-US" sz="2000" dirty="0" smtClean="0">
              <a:latin typeface="Times New Roman" pitchFamily="18" charset="0"/>
              <a:cs typeface="Times New Roman" pitchFamily="18" charset="0"/>
            </a:endParaRPr>
          </a:p>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You can only have four primary partitions (with no extended partition) on a device. If you need more than four partitions, you can have three primary partitions, one extended partition, and multiple logical partitions within the extended.</a:t>
            </a:r>
          </a:p>
          <a:p>
            <a:pPr marL="465138" indent="-465138" algn="just">
              <a:buClr>
                <a:schemeClr val="accent5">
                  <a:lumMod val="50000"/>
                </a:schemeClr>
              </a:buClr>
              <a:buSzPct val="120000"/>
              <a:buFont typeface="Wingdings" panose="05000000000000000000" pitchFamily="2" charset="2"/>
              <a:buChar char="§"/>
            </a:pPr>
            <a:endParaRPr lang="en-US" sz="2000" dirty="0" smtClean="0">
              <a:latin typeface="Times New Roman" pitchFamily="18" charset="0"/>
              <a:cs typeface="Times New Roman" pitchFamily="18" charset="0"/>
            </a:endParaRPr>
          </a:p>
          <a:p>
            <a:pPr marL="465138" indent="-465138" algn="just">
              <a:lnSpc>
                <a:spcPct val="150000"/>
              </a:lnSpc>
              <a:buClr>
                <a:schemeClr val="accent5">
                  <a:lumMod val="50000"/>
                </a:schemeClr>
              </a:buClr>
              <a:buSzPct val="120000"/>
              <a:buFont typeface="Wingdings" panose="05000000000000000000" pitchFamily="2" charset="2"/>
              <a:buChar char="§"/>
            </a:pPr>
            <a:r>
              <a:rPr lang="en-US" sz="2000" dirty="0" smtClean="0">
                <a:latin typeface="Times New Roman" pitchFamily="18" charset="0"/>
                <a:cs typeface="Times New Roman" pitchFamily="18" charset="0"/>
              </a:rPr>
              <a:t>For example, to create a primary partition with an ext3 file system from 1024 megabytes until 2048 megabytes on a hard drive type the following command:</a:t>
            </a:r>
          </a:p>
          <a:p>
            <a:pPr algn="just">
              <a:lnSpc>
                <a:spcPct val="150000"/>
              </a:lnSpc>
              <a:buClr>
                <a:schemeClr val="accent5">
                  <a:lumMod val="50000"/>
                </a:schemeClr>
              </a:buClr>
              <a:buSzPct val="120000"/>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mkpart</a:t>
            </a:r>
            <a:r>
              <a:rPr lang="en-US" sz="2000" b="1" dirty="0" smtClean="0">
                <a:latin typeface="Times New Roman" pitchFamily="18" charset="0"/>
                <a:cs typeface="Times New Roman" pitchFamily="18" charset="0"/>
              </a:rPr>
              <a:t> primary 1024 2048</a:t>
            </a:r>
            <a:endParaRPr lang="en-US" sz="2000" b="1"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846826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22</a:t>
            </a:fld>
            <a:endParaRPr lang="en-IN" dirty="0"/>
          </a:p>
        </p:txBody>
      </p:sp>
      <p:sp>
        <p:nvSpPr>
          <p:cNvPr id="13" name="Rectangle 12"/>
          <p:cNvSpPr/>
          <p:nvPr/>
        </p:nvSpPr>
        <p:spPr>
          <a:xfrm>
            <a:off x="623932" y="1220852"/>
            <a:ext cx="10979066" cy="3924151"/>
          </a:xfrm>
          <a:prstGeom prst="rect">
            <a:avLst/>
          </a:prstGeom>
        </p:spPr>
        <p:txBody>
          <a:bodyPr wrap="square">
            <a:spAutoFit/>
          </a:bodyPr>
          <a:lstStyle/>
          <a:p>
            <a:pPr marL="465138" indent="-465138">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After creating the partition, use the print command to confirm that it is in the partition table with the correct partition type, file system type, and size. </a:t>
            </a:r>
          </a:p>
          <a:p>
            <a:pPr marL="465138" indent="-465138">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Also remember the minor number of the new partition so that you can label any file systems on it.</a:t>
            </a:r>
          </a:p>
          <a:p>
            <a:pPr marL="465138" indent="-465138">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You should also view the output of </a:t>
            </a:r>
            <a:r>
              <a:rPr lang="en-US" sz="2000" b="1" dirty="0" smtClean="0">
                <a:latin typeface="Times New Roman" pitchFamily="18" charset="0"/>
                <a:cs typeface="Times New Roman" pitchFamily="18" charset="0"/>
              </a:rPr>
              <a:t>cat /proc/partitions </a:t>
            </a:r>
            <a:r>
              <a:rPr lang="en-US" sz="2000" dirty="0" smtClean="0">
                <a:latin typeface="Times New Roman" pitchFamily="18" charset="0"/>
                <a:cs typeface="Times New Roman" pitchFamily="18" charset="0"/>
              </a:rPr>
              <a:t>after parted is closed to make sure the kernel recognizes the new partition.</a:t>
            </a:r>
          </a:p>
          <a:p>
            <a:pPr marL="465138" indent="-465138">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maximum number of partitions parted will create is 128. </a:t>
            </a: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74412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23</a:t>
            </a:fld>
            <a:endParaRPr lang="en-IN" dirty="0"/>
          </a:p>
        </p:txBody>
      </p:sp>
      <p:sp>
        <p:nvSpPr>
          <p:cNvPr id="7" name="Rectangle 6"/>
          <p:cNvSpPr/>
          <p:nvPr/>
        </p:nvSpPr>
        <p:spPr>
          <a:xfrm>
            <a:off x="616857" y="1266442"/>
            <a:ext cx="5397631" cy="461665"/>
          </a:xfrm>
          <a:prstGeom prst="rect">
            <a:avLst/>
          </a:prstGeom>
        </p:spPr>
        <p:txBody>
          <a:bodyPr wrap="none">
            <a:spAutoFit/>
          </a:bodyPr>
          <a:lstStyle/>
          <a:p>
            <a:r>
              <a:rPr lang="en-US" sz="2400" b="1" dirty="0" smtClean="0">
                <a:solidFill>
                  <a:schemeClr val="accent5">
                    <a:lumMod val="50000"/>
                  </a:schemeClr>
                </a:solidFill>
                <a:latin typeface="Times New Roman" pitchFamily="18" charset="0"/>
                <a:cs typeface="Times New Roman" pitchFamily="18" charset="0"/>
              </a:rPr>
              <a:t>  Formatting and Labeling the Partition</a:t>
            </a:r>
            <a:endParaRPr lang="en-US" sz="2400" dirty="0">
              <a:solidFill>
                <a:schemeClr val="accent5">
                  <a:lumMod val="50000"/>
                </a:schemeClr>
              </a:solidFill>
              <a:latin typeface="Times New Roman" pitchFamily="18" charset="0"/>
              <a:cs typeface="Times New Roman" pitchFamily="18" charset="0"/>
            </a:endParaRPr>
          </a:p>
        </p:txBody>
      </p:sp>
      <p:sp>
        <p:nvSpPr>
          <p:cNvPr id="8" name="Rectangle 7"/>
          <p:cNvSpPr/>
          <p:nvPr/>
        </p:nvSpPr>
        <p:spPr>
          <a:xfrm>
            <a:off x="645889" y="1798604"/>
            <a:ext cx="11053581" cy="4555093"/>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To format and label the partition use the following procedure:</a:t>
            </a:r>
          </a:p>
          <a:p>
            <a:pPr marL="688975" indent="-344488" algn="just">
              <a:lnSpc>
                <a:spcPct val="150000"/>
              </a:lnSpc>
              <a:buClr>
                <a:schemeClr val="accent5">
                  <a:lumMod val="50000"/>
                </a:schemeClr>
              </a:buClr>
              <a:buFont typeface="+mj-lt"/>
              <a:buAutoNum type="arabicPeriod"/>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partition does not have a file system. To create the ext4 file system, use:</a:t>
            </a:r>
          </a:p>
          <a:p>
            <a:pPr marL="688975" indent="-344488"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mkfs</a:t>
            </a:r>
            <a:r>
              <a:rPr lang="en-US" sz="2000" b="1" dirty="0" smtClean="0">
                <a:latin typeface="Times New Roman" pitchFamily="18" charset="0"/>
                <a:cs typeface="Times New Roman" pitchFamily="18" charset="0"/>
              </a:rPr>
              <a:t> –t ext4 </a:t>
            </a:r>
            <a:r>
              <a:rPr lang="en-US" sz="2000" b="1" dirty="0">
                <a:latin typeface="Times New Roman" pitchFamily="18" charset="0"/>
                <a:cs typeface="Times New Roman" pitchFamily="18" charset="0"/>
              </a:rPr>
              <a:t>/dev/sda6</a:t>
            </a:r>
          </a:p>
          <a:p>
            <a:pPr marL="688975" indent="-344488" algn="just">
              <a:buFont typeface="+mj-lt"/>
              <a:buAutoNum type="arabicPeriod"/>
            </a:pPr>
            <a:endParaRPr lang="en-US" sz="2000" dirty="0">
              <a:latin typeface="Times New Roman" pitchFamily="18" charset="0"/>
              <a:cs typeface="Times New Roman" pitchFamily="18" charset="0"/>
            </a:endParaRPr>
          </a:p>
          <a:p>
            <a:pPr marL="688975" indent="-344488" algn="just">
              <a:lnSpc>
                <a:spcPct val="150000"/>
              </a:lnSpc>
              <a:buClr>
                <a:schemeClr val="accent5">
                  <a:lumMod val="50000"/>
                </a:schemeClr>
              </a:buClr>
              <a:buFont typeface="+mj-lt"/>
              <a:buAutoNum type="arabicPeriod" startAt="2"/>
            </a:pPr>
            <a:r>
              <a:rPr lang="en-US" sz="2000" dirty="0" smtClean="0">
                <a:latin typeface="Times New Roman" pitchFamily="18" charset="0"/>
                <a:cs typeface="Times New Roman" pitchFamily="18" charset="0"/>
              </a:rPr>
              <a:t>Next</a:t>
            </a:r>
            <a:r>
              <a:rPr lang="en-US" sz="2000" dirty="0">
                <a:latin typeface="Times New Roman" pitchFamily="18" charset="0"/>
                <a:cs typeface="Times New Roman" pitchFamily="18" charset="0"/>
              </a:rPr>
              <a:t>, give the file system on the partition a label. </a:t>
            </a: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example, if the file system on the new partition is </a:t>
            </a:r>
            <a:r>
              <a:rPr lang="en-US" sz="2000" b="1" dirty="0">
                <a:latin typeface="Times New Roman" pitchFamily="18" charset="0"/>
                <a:cs typeface="Times New Roman" pitchFamily="18" charset="0"/>
              </a:rPr>
              <a:t>/dev/sda6 </a:t>
            </a:r>
            <a:r>
              <a:rPr lang="en-US" sz="2000" dirty="0">
                <a:latin typeface="Times New Roman" pitchFamily="18" charset="0"/>
                <a:cs typeface="Times New Roman" pitchFamily="18" charset="0"/>
              </a:rPr>
              <a:t>and you want to label it Work, use:</a:t>
            </a:r>
          </a:p>
          <a:p>
            <a:pPr marL="688975" indent="-344488"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e2label </a:t>
            </a:r>
            <a:r>
              <a:rPr lang="en-US"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a:t>
            </a:r>
            <a:r>
              <a:rPr lang="en-US" sz="2000" b="1" i="1" dirty="0" err="1">
                <a:latin typeface="Times New Roman" pitchFamily="18" charset="0"/>
                <a:cs typeface="Times New Roman" pitchFamily="18" charset="0"/>
              </a:rPr>
              <a:t>dev</a:t>
            </a:r>
            <a:r>
              <a:rPr lang="en-US" sz="2000" b="1" i="1" dirty="0">
                <a:latin typeface="Times New Roman" pitchFamily="18" charset="0"/>
                <a:cs typeface="Times New Roman" pitchFamily="18" charset="0"/>
              </a:rPr>
              <a:t>/sda6 </a:t>
            </a:r>
            <a:r>
              <a:rPr lang="en-US" sz="2000" b="1" i="1" dirty="0" smtClean="0">
                <a:latin typeface="Times New Roman" pitchFamily="18" charset="0"/>
                <a:cs typeface="Times New Roman" pitchFamily="18" charset="0"/>
              </a:rPr>
              <a:t> /work</a:t>
            </a:r>
            <a:endParaRPr lang="en-US" sz="2000" b="1" i="1" dirty="0">
              <a:latin typeface="Times New Roman" pitchFamily="18" charset="0"/>
              <a:cs typeface="Times New Roman" pitchFamily="18" charset="0"/>
            </a:endParaRPr>
          </a:p>
          <a:p>
            <a:pPr marL="688975" indent="-344488" algn="just">
              <a:lnSpc>
                <a:spcPct val="150000"/>
              </a:lnSpc>
              <a:buFont typeface="+mj-lt"/>
              <a:buAutoNum type="arabicPeriod" startAt="2"/>
            </a:pPr>
            <a:endParaRPr lang="en-US" sz="2000" dirty="0">
              <a:latin typeface="Times New Roman" pitchFamily="18" charset="0"/>
              <a:cs typeface="Times New Roman" pitchFamily="18" charset="0"/>
            </a:endParaRPr>
          </a:p>
          <a:p>
            <a:pPr marL="688975" indent="-344488" algn="just">
              <a:lnSpc>
                <a:spcPct val="150000"/>
              </a:lnSpc>
              <a:buClr>
                <a:schemeClr val="accent5">
                  <a:lumMod val="50000"/>
                </a:schemeClr>
              </a:buClr>
              <a:buFont typeface="+mj-lt"/>
              <a:buAutoNum type="arabicPeriod" startAt="3"/>
            </a:pPr>
            <a:r>
              <a:rPr lang="en-US" sz="2000" dirty="0" smtClean="0">
                <a:latin typeface="Times New Roman" pitchFamily="18" charset="0"/>
                <a:cs typeface="Times New Roman" pitchFamily="18" charset="0"/>
              </a:rPr>
              <a:t>Afterwards</a:t>
            </a:r>
            <a:r>
              <a:rPr lang="en-US" sz="2000" dirty="0">
                <a:latin typeface="Times New Roman" pitchFamily="18" charset="0"/>
                <a:cs typeface="Times New Roman" pitchFamily="18" charset="0"/>
              </a:rPr>
              <a:t>, create a mount point (for example /work) as root:</a:t>
            </a:r>
          </a:p>
          <a:p>
            <a:pPr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mkdir</a:t>
            </a:r>
            <a:r>
              <a:rPr lang="en-US" sz="2000" b="1" dirty="0">
                <a:latin typeface="Times New Roman" pitchFamily="18" charset="0"/>
                <a:cs typeface="Times New Roman" pitchFamily="18" charset="0"/>
              </a:rPr>
              <a:t> </a:t>
            </a:r>
            <a:r>
              <a:rPr lang="en-US" sz="2000" b="1" i="1" dirty="0">
                <a:latin typeface="Times New Roman" pitchFamily="18" charset="0"/>
                <a:cs typeface="Times New Roman" pitchFamily="18" charset="0"/>
              </a:rPr>
              <a:t>/</a:t>
            </a:r>
            <a:r>
              <a:rPr lang="en-US" sz="2000" b="1" i="1" dirty="0" smtClean="0">
                <a:latin typeface="Times New Roman" pitchFamily="18" charset="0"/>
                <a:cs typeface="Times New Roman" pitchFamily="18" charset="0"/>
              </a:rPr>
              <a:t>work</a:t>
            </a:r>
            <a:endParaRPr lang="en-US" sz="2000" i="1" dirty="0" smtClean="0"/>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931629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24</a:t>
            </a:fld>
            <a:endParaRPr lang="en-IN" dirty="0"/>
          </a:p>
        </p:txBody>
      </p:sp>
      <p:sp>
        <p:nvSpPr>
          <p:cNvPr id="5" name="Rectangle 4"/>
          <p:cNvSpPr/>
          <p:nvPr/>
        </p:nvSpPr>
        <p:spPr>
          <a:xfrm>
            <a:off x="616284" y="957697"/>
            <a:ext cx="11267152" cy="5900303"/>
          </a:xfrm>
          <a:prstGeom prst="rect">
            <a:avLst/>
          </a:prstGeom>
        </p:spPr>
        <p:txBody>
          <a:bodyPr wrap="square">
            <a:spAutoFit/>
          </a:bodyPr>
          <a:lstStyle/>
          <a:p>
            <a:pPr marL="569913" lvl="6" indent="-449263">
              <a:lnSpc>
                <a:spcPct val="150000"/>
              </a:lnSpc>
            </a:pPr>
            <a:r>
              <a:rPr lang="en-US" sz="2400" b="1" dirty="0" smtClean="0">
                <a:solidFill>
                  <a:srgbClr val="FF0000"/>
                </a:solidFill>
                <a:latin typeface="Times New Roman" pitchFamily="18" charset="0"/>
                <a:cs typeface="Times New Roman" pitchFamily="18" charset="0"/>
              </a:rPr>
              <a:t>  </a:t>
            </a:r>
            <a:r>
              <a:rPr lang="en-US" sz="2400" b="1" dirty="0" smtClean="0">
                <a:solidFill>
                  <a:schemeClr val="accent5">
                    <a:lumMod val="50000"/>
                  </a:schemeClr>
                </a:solidFill>
                <a:latin typeface="Times New Roman" pitchFamily="18" charset="0"/>
                <a:cs typeface="Times New Roman" pitchFamily="18" charset="0"/>
              </a:rPr>
              <a:t>Add the Partition to /etc/</a:t>
            </a:r>
            <a:r>
              <a:rPr lang="en-US" sz="2400" b="1" dirty="0" err="1" smtClean="0">
                <a:solidFill>
                  <a:schemeClr val="accent5">
                    <a:lumMod val="50000"/>
                  </a:schemeClr>
                </a:solidFill>
                <a:latin typeface="Times New Roman" pitchFamily="18" charset="0"/>
                <a:cs typeface="Times New Roman" pitchFamily="18" charset="0"/>
              </a:rPr>
              <a:t>fstab</a:t>
            </a:r>
            <a:endParaRPr lang="en-US" sz="2400" b="1" dirty="0" smtClean="0">
              <a:solidFill>
                <a:schemeClr val="accent5">
                  <a:lumMod val="50000"/>
                </a:schemeClr>
              </a:solidFill>
              <a:latin typeface="Times New Roman" pitchFamily="18" charset="0"/>
              <a:cs typeface="Times New Roman" pitchFamily="18" charset="0"/>
            </a:endParaRPr>
          </a:p>
          <a:p>
            <a:pPr marL="749300" indent="-344488" algn="just">
              <a:lnSpc>
                <a:spcPct val="150000"/>
              </a:lnSpc>
              <a:buClr>
                <a:schemeClr val="accent5">
                  <a:lumMod val="50000"/>
                </a:schemeClr>
              </a:buClr>
              <a:buFont typeface="+mj-lt"/>
              <a:buAutoNum type="arabicPeriod"/>
            </a:pPr>
            <a:r>
              <a:rPr lang="en-US" sz="2000" dirty="0" smtClean="0">
                <a:latin typeface="Times New Roman" pitchFamily="18" charset="0"/>
                <a:cs typeface="Times New Roman" pitchFamily="18" charset="0"/>
              </a:rPr>
              <a:t>As root, edit the </a:t>
            </a:r>
            <a:r>
              <a:rPr lang="en-US" sz="2000" b="1" dirty="0" smtClean="0">
                <a:latin typeface="Times New Roman" pitchFamily="18" charset="0"/>
                <a:cs typeface="Times New Roman" pitchFamily="18" charset="0"/>
              </a:rPr>
              <a:t>/etc/</a:t>
            </a:r>
            <a:r>
              <a:rPr lang="en-US" sz="2000" b="1" dirty="0" err="1" smtClean="0">
                <a:latin typeface="Times New Roman" pitchFamily="18" charset="0"/>
                <a:cs typeface="Times New Roman" pitchFamily="18" charset="0"/>
              </a:rPr>
              <a:t>fstab</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file to include the new partition using the partition's UUID. Use the command </a:t>
            </a:r>
            <a:r>
              <a:rPr lang="en-US" sz="2000" b="1" dirty="0" err="1" smtClean="0">
                <a:latin typeface="Times New Roman" pitchFamily="18" charset="0"/>
                <a:cs typeface="Times New Roman" pitchFamily="18" charset="0"/>
              </a:rPr>
              <a:t>blkid</a:t>
            </a:r>
            <a:r>
              <a:rPr lang="en-US" sz="2000" b="1" dirty="0" smtClean="0">
                <a:latin typeface="Times New Roman" pitchFamily="18" charset="0"/>
                <a:cs typeface="Times New Roman" pitchFamily="18" charset="0"/>
              </a:rPr>
              <a:t> -o </a:t>
            </a:r>
            <a:r>
              <a:rPr lang="en-US" sz="2000" dirty="0" smtClean="0">
                <a:latin typeface="Times New Roman" pitchFamily="18" charset="0"/>
                <a:cs typeface="Times New Roman" pitchFamily="18" charset="0"/>
              </a:rPr>
              <a:t>list for a complete list of the partition's UUID, or </a:t>
            </a:r>
            <a:r>
              <a:rPr lang="en-US" sz="2000" dirty="0" err="1" smtClean="0">
                <a:latin typeface="Times New Roman" pitchFamily="18" charset="0"/>
                <a:cs typeface="Times New Roman" pitchFamily="18" charset="0"/>
              </a:rPr>
              <a:t>blkid</a:t>
            </a:r>
            <a:r>
              <a:rPr lang="en-US" sz="2000" dirty="0" smtClean="0">
                <a:latin typeface="Times New Roman" pitchFamily="18" charset="0"/>
                <a:cs typeface="Times New Roman" pitchFamily="18" charset="0"/>
              </a:rPr>
              <a:t> device for individual device details.</a:t>
            </a:r>
          </a:p>
          <a:p>
            <a:pPr marL="749300" indent="-344488">
              <a:lnSpc>
                <a:spcPct val="150000"/>
              </a:lnSpc>
            </a:pPr>
            <a:r>
              <a:rPr lang="en-US" sz="2000" dirty="0" smtClean="0">
                <a:latin typeface="Times New Roman" pitchFamily="18" charset="0"/>
                <a:cs typeface="Times New Roman" pitchFamily="18" charset="0"/>
              </a:rPr>
              <a:t>	In </a:t>
            </a:r>
            <a:r>
              <a:rPr lang="en-US" sz="2000" b="1" dirty="0" smtClean="0">
                <a:latin typeface="Times New Roman" pitchFamily="18" charset="0"/>
                <a:cs typeface="Times New Roman" pitchFamily="18" charset="0"/>
              </a:rPr>
              <a:t>/etc/</a:t>
            </a:r>
            <a:r>
              <a:rPr lang="en-US" sz="2000" b="1" dirty="0" err="1" smtClean="0">
                <a:latin typeface="Times New Roman" pitchFamily="18" charset="0"/>
                <a:cs typeface="Times New Roman" pitchFamily="18" charset="0"/>
              </a:rPr>
              <a:t>fstab</a:t>
            </a:r>
            <a:r>
              <a:rPr lang="en-US" sz="2000" b="1" dirty="0" smtClean="0">
                <a:latin typeface="Times New Roman" pitchFamily="18" charset="0"/>
                <a:cs typeface="Times New Roman" pitchFamily="18" charset="0"/>
              </a:rPr>
              <a:t>:</a:t>
            </a:r>
          </a:p>
          <a:p>
            <a:pPr marL="1379538" indent="-344488">
              <a:lnSpc>
                <a:spcPct val="150000"/>
              </a:lnSpc>
              <a:buClr>
                <a:schemeClr val="accent5">
                  <a:lumMod val="50000"/>
                </a:schemeClr>
              </a:buClr>
              <a:buSzPct val="110000"/>
              <a:buFont typeface="Arial" pitchFamily="34" charset="0"/>
              <a:buChar char="•"/>
            </a:pPr>
            <a:r>
              <a:rPr lang="en-US" sz="2000" dirty="0" smtClean="0">
                <a:latin typeface="Times New Roman" pitchFamily="18" charset="0"/>
                <a:cs typeface="Times New Roman" pitchFamily="18" charset="0"/>
              </a:rPr>
              <a:t>The first column should contain </a:t>
            </a:r>
            <a:r>
              <a:rPr lang="en-US" sz="2000" b="1" dirty="0" smtClean="0">
                <a:latin typeface="Times New Roman" pitchFamily="18" charset="0"/>
                <a:cs typeface="Times New Roman" pitchFamily="18" charset="0"/>
              </a:rPr>
              <a:t>UUID= followed by the file system's UUID.</a:t>
            </a:r>
          </a:p>
          <a:p>
            <a:pPr marL="1379538" indent="-344488">
              <a:lnSpc>
                <a:spcPct val="150000"/>
              </a:lnSpc>
              <a:buClr>
                <a:schemeClr val="accent5">
                  <a:lumMod val="50000"/>
                </a:schemeClr>
              </a:buClr>
              <a:buSzPct val="110000"/>
              <a:buFont typeface="Arial" pitchFamily="34" charset="0"/>
              <a:buChar char="•"/>
            </a:pPr>
            <a:r>
              <a:rPr lang="en-US" sz="2000" dirty="0" smtClean="0">
                <a:latin typeface="Times New Roman" pitchFamily="18" charset="0"/>
                <a:cs typeface="Times New Roman" pitchFamily="18" charset="0"/>
              </a:rPr>
              <a:t>The second column should contain the mount point for the new partition.</a:t>
            </a:r>
          </a:p>
          <a:p>
            <a:pPr marL="1379538" indent="-344488" algn="just">
              <a:lnSpc>
                <a:spcPct val="150000"/>
              </a:lnSpc>
              <a:buClr>
                <a:schemeClr val="accent5">
                  <a:lumMod val="50000"/>
                </a:schemeClr>
              </a:buClr>
              <a:buSzPct val="110000"/>
              <a:buFont typeface="Arial" pitchFamily="34" charset="0"/>
              <a:buChar char="•"/>
            </a:pPr>
            <a:r>
              <a:rPr lang="en-US" sz="2000" dirty="0">
                <a:latin typeface="Times New Roman" pitchFamily="18" charset="0"/>
                <a:cs typeface="Times New Roman" pitchFamily="18" charset="0"/>
              </a:rPr>
              <a:t>The third column should be the file system type: for example, ext4 or swap.</a:t>
            </a:r>
          </a:p>
          <a:p>
            <a:pPr marL="1379538" indent="-344488" algn="just">
              <a:lnSpc>
                <a:spcPct val="150000"/>
              </a:lnSpc>
              <a:buClr>
                <a:schemeClr val="accent5">
                  <a:lumMod val="50000"/>
                </a:schemeClr>
              </a:buClr>
              <a:buSzPct val="110000"/>
              <a:buFont typeface="Arial" pitchFamily="34" charset="0"/>
              <a:buChar char="•"/>
            </a:pPr>
            <a:r>
              <a:rPr lang="en-US" sz="2000" dirty="0">
                <a:latin typeface="Times New Roman" pitchFamily="18" charset="0"/>
                <a:cs typeface="Times New Roman" pitchFamily="18" charset="0"/>
              </a:rPr>
              <a:t>The fourth column lists mount options for the file system. The word defaults here </a:t>
            </a:r>
            <a:r>
              <a:rPr lang="en-US" sz="2000" dirty="0" smtClean="0">
                <a:latin typeface="Times New Roman" pitchFamily="18" charset="0"/>
                <a:cs typeface="Times New Roman" pitchFamily="18" charset="0"/>
              </a:rPr>
              <a:t>means that </a:t>
            </a:r>
            <a:r>
              <a:rPr lang="en-US" sz="2000" dirty="0">
                <a:latin typeface="Times New Roman" pitchFamily="18" charset="0"/>
                <a:cs typeface="Times New Roman" pitchFamily="18" charset="0"/>
              </a:rPr>
              <a:t>the partition is mounted at boot time with default options.</a:t>
            </a:r>
          </a:p>
          <a:p>
            <a:pPr marL="1379538" indent="-344488" algn="just">
              <a:lnSpc>
                <a:spcPct val="150000"/>
              </a:lnSpc>
              <a:buClr>
                <a:schemeClr val="accent5">
                  <a:lumMod val="50000"/>
                </a:schemeClr>
              </a:buClr>
              <a:buSzPct val="110000"/>
              <a:buFont typeface="Arial" pitchFamily="34" charset="0"/>
              <a:buChar char="•"/>
            </a:pPr>
            <a:r>
              <a:rPr lang="en-US" sz="2000" dirty="0">
                <a:latin typeface="Times New Roman" pitchFamily="18" charset="0"/>
                <a:cs typeface="Times New Roman" pitchFamily="18" charset="0"/>
              </a:rPr>
              <a:t>The fifth and sixth field specify backup and check options. Example values for a </a:t>
            </a:r>
            <a:r>
              <a:rPr lang="en-US" sz="2000" dirty="0" smtClean="0">
                <a:latin typeface="Times New Roman" pitchFamily="18" charset="0"/>
                <a:cs typeface="Times New Roman" pitchFamily="18" charset="0"/>
              </a:rPr>
              <a:t>non-root partition </a:t>
            </a:r>
            <a:r>
              <a:rPr lang="en-US" sz="2000" dirty="0">
                <a:latin typeface="Times New Roman" pitchFamily="18" charset="0"/>
                <a:cs typeface="Times New Roman" pitchFamily="18" charset="0"/>
              </a:rPr>
              <a:t>are 0 2</a:t>
            </a:r>
            <a:r>
              <a:rPr lang="en-US" sz="2000" dirty="0" smtClean="0">
                <a:latin typeface="Times New Roman" pitchFamily="18" charset="0"/>
                <a:cs typeface="Times New Roman" pitchFamily="18" charset="0"/>
              </a:rPr>
              <a:t>.</a:t>
            </a:r>
          </a:p>
        </p:txBody>
      </p:sp>
      <p:sp>
        <p:nvSpPr>
          <p:cNvPr id="7" name="TextBox 6"/>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3879667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25</a:t>
            </a:fld>
            <a:endParaRPr lang="en-IN" dirty="0"/>
          </a:p>
        </p:txBody>
      </p:sp>
      <p:sp>
        <p:nvSpPr>
          <p:cNvPr id="16" name="Rectangle 15"/>
          <p:cNvSpPr/>
          <p:nvPr/>
        </p:nvSpPr>
        <p:spPr>
          <a:xfrm>
            <a:off x="615485" y="1211228"/>
            <a:ext cx="11088914" cy="2339102"/>
          </a:xfrm>
          <a:prstGeom prst="rect">
            <a:avLst/>
          </a:prstGeom>
        </p:spPr>
        <p:txBody>
          <a:bodyPr wrap="square">
            <a:spAutoFit/>
          </a:bodyPr>
          <a:lstStyle/>
          <a:p>
            <a:pPr>
              <a:lnSpc>
                <a:spcPct val="150000"/>
              </a:lnSpc>
            </a:pPr>
            <a:r>
              <a:rPr lang="en-US" sz="2000" dirty="0" smtClean="0">
                <a:solidFill>
                  <a:schemeClr val="accent5">
                    <a:lumMod val="50000"/>
                  </a:schemeClr>
                </a:solidFill>
                <a:latin typeface="Times New Roman" pitchFamily="18" charset="0"/>
                <a:cs typeface="Times New Roman" pitchFamily="18" charset="0"/>
              </a:rPr>
              <a:t>2</a:t>
            </a:r>
            <a:r>
              <a:rPr lang="en-US" sz="2100" dirty="0" smtClean="0">
                <a:latin typeface="Times New Roman" pitchFamily="18" charset="0"/>
                <a:cs typeface="Times New Roman" pitchFamily="18" charset="0"/>
              </a:rPr>
              <a:t>. </a:t>
            </a:r>
            <a:r>
              <a:rPr lang="en-US" sz="2100" dirty="0">
                <a:latin typeface="Times New Roman" pitchFamily="18" charset="0"/>
                <a:cs typeface="Times New Roman" pitchFamily="18" charset="0"/>
              </a:rPr>
              <a:t> </a:t>
            </a:r>
            <a:r>
              <a:rPr lang="en-US" sz="2100" dirty="0" smtClean="0">
                <a:latin typeface="Times New Roman" pitchFamily="18" charset="0"/>
                <a:cs typeface="Times New Roman" pitchFamily="18" charset="0"/>
              </a:rPr>
              <a:t>  Regenerate mount units so that your system registers the new configuration:</a:t>
            </a:r>
          </a:p>
          <a:p>
            <a:pPr>
              <a:lnSpc>
                <a:spcPct val="150000"/>
              </a:lnSpc>
            </a:pP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 </a:t>
            </a:r>
            <a:r>
              <a:rPr lang="en-US" sz="2100" b="1" dirty="0" err="1" smtClean="0">
                <a:latin typeface="Times New Roman" pitchFamily="18" charset="0"/>
                <a:cs typeface="Times New Roman" pitchFamily="18" charset="0"/>
              </a:rPr>
              <a:t>systemctl</a:t>
            </a:r>
            <a:r>
              <a:rPr lang="en-US" sz="2100" b="1" dirty="0" smtClean="0">
                <a:latin typeface="Times New Roman" pitchFamily="18" charset="0"/>
                <a:cs typeface="Times New Roman" pitchFamily="18" charset="0"/>
              </a:rPr>
              <a:t> daemon-reload</a:t>
            </a:r>
          </a:p>
          <a:p>
            <a:endParaRPr lang="en-US" sz="2000" dirty="0" smtClean="0">
              <a:latin typeface="Times New Roman" pitchFamily="18" charset="0"/>
              <a:cs typeface="Times New Roman" pitchFamily="18" charset="0"/>
            </a:endParaRPr>
          </a:p>
          <a:p>
            <a:pPr>
              <a:lnSpc>
                <a:spcPct val="150000"/>
              </a:lnSpc>
            </a:pPr>
            <a:r>
              <a:rPr lang="en-US" sz="2000" dirty="0" smtClean="0">
                <a:solidFill>
                  <a:schemeClr val="accent5">
                    <a:lumMod val="50000"/>
                  </a:schemeClr>
                </a:solidFill>
                <a:latin typeface="Times New Roman" pitchFamily="18" charset="0"/>
                <a:cs typeface="Times New Roman" pitchFamily="18" charset="0"/>
              </a:rPr>
              <a:t>3</a:t>
            </a:r>
            <a:r>
              <a:rPr lang="en-US" sz="2100" dirty="0" smtClean="0">
                <a:solidFill>
                  <a:schemeClr val="accent5">
                    <a:lumMod val="50000"/>
                  </a:schemeClr>
                </a:solidFill>
                <a:latin typeface="Times New Roman" pitchFamily="18" charset="0"/>
                <a:cs typeface="Times New Roman" pitchFamily="18" charset="0"/>
              </a:rPr>
              <a:t>.    </a:t>
            </a:r>
            <a:r>
              <a:rPr lang="en-US" sz="2100" dirty="0" smtClean="0">
                <a:latin typeface="Times New Roman" pitchFamily="18" charset="0"/>
                <a:cs typeface="Times New Roman" pitchFamily="18" charset="0"/>
              </a:rPr>
              <a:t>Try mounting the file system to verify that the configuration works:</a:t>
            </a:r>
          </a:p>
          <a:p>
            <a:pPr>
              <a:lnSpc>
                <a:spcPct val="150000"/>
              </a:lnSpc>
            </a:pP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 mount </a:t>
            </a:r>
            <a:r>
              <a:rPr lang="en-US" sz="2100" b="1" i="1" dirty="0" smtClean="0">
                <a:latin typeface="Times New Roman" pitchFamily="18" charset="0"/>
                <a:cs typeface="Times New Roman" pitchFamily="18" charset="0"/>
              </a:rPr>
              <a:t>/work</a:t>
            </a:r>
            <a:endParaRPr lang="en-US" sz="2100" b="1"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89771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26</a:t>
            </a:fld>
            <a:endParaRPr lang="en-IN" dirty="0"/>
          </a:p>
        </p:txBody>
      </p:sp>
      <p:sp>
        <p:nvSpPr>
          <p:cNvPr id="9" name="Rectangle 8"/>
          <p:cNvSpPr/>
          <p:nvPr/>
        </p:nvSpPr>
        <p:spPr>
          <a:xfrm>
            <a:off x="617070" y="1258620"/>
            <a:ext cx="11379186" cy="4832092"/>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Removing a Partition</a:t>
            </a:r>
          </a:p>
          <a:p>
            <a:endParaRPr lang="en-US" sz="2400" b="1" dirty="0" smtClean="0">
              <a:latin typeface="Times New Roman" pitchFamily="18" charset="0"/>
              <a:cs typeface="Times New Roman" pitchFamily="18" charset="0"/>
            </a:endParaRPr>
          </a:p>
          <a:p>
            <a:pPr algn="just">
              <a:lnSpc>
                <a:spcPct val="150000"/>
              </a:lnSpc>
            </a:pPr>
            <a:r>
              <a:rPr lang="en-US" sz="2000" dirty="0" smtClean="0">
                <a:solidFill>
                  <a:schemeClr val="accent5">
                    <a:lumMod val="50000"/>
                  </a:schemeClr>
                </a:solidFill>
                <a:latin typeface="Times New Roman" pitchFamily="18" charset="0"/>
                <a:cs typeface="Times New Roman" pitchFamily="18" charset="0"/>
              </a:rPr>
              <a:t>1. </a:t>
            </a:r>
            <a:r>
              <a:rPr lang="en-US" sz="2000" dirty="0" smtClean="0">
                <a:latin typeface="Times New Roman" pitchFamily="18" charset="0"/>
                <a:cs typeface="Times New Roman" pitchFamily="18" charset="0"/>
              </a:rPr>
              <a:t>Before removing a partition, do one of the following:</a:t>
            </a:r>
          </a:p>
          <a:p>
            <a:pPr marL="404813" indent="-179388" algn="just">
              <a:lnSpc>
                <a:spcPct val="150000"/>
              </a:lnSpc>
            </a:pPr>
            <a:r>
              <a:rPr lang="en-US" sz="2000" dirty="0" smtClean="0">
                <a:latin typeface="Times New Roman" pitchFamily="18" charset="0"/>
                <a:cs typeface="Times New Roman" pitchFamily="18" charset="0"/>
              </a:rPr>
              <a:t>-  Boot into rescue mode, or Unmount any partitions on the device and turn off any swap space on the device.</a:t>
            </a:r>
          </a:p>
          <a:p>
            <a:pPr algn="just"/>
            <a:endParaRPr lang="en-US" sz="2000" dirty="0" smtClean="0">
              <a:latin typeface="Times New Roman" pitchFamily="18" charset="0"/>
              <a:cs typeface="Times New Roman" pitchFamily="18" charset="0"/>
            </a:endParaRPr>
          </a:p>
          <a:p>
            <a:pPr algn="just">
              <a:lnSpc>
                <a:spcPct val="150000"/>
              </a:lnSpc>
            </a:pPr>
            <a:r>
              <a:rPr lang="en-US" sz="2000" dirty="0" smtClean="0">
                <a:solidFill>
                  <a:schemeClr val="accent5">
                    <a:lumMod val="50000"/>
                  </a:schemeClr>
                </a:solidFill>
                <a:latin typeface="Times New Roman" pitchFamily="18" charset="0"/>
                <a:cs typeface="Times New Roman" pitchFamily="18" charset="0"/>
              </a:rPr>
              <a:t>2. </a:t>
            </a:r>
            <a:r>
              <a:rPr lang="en-US" sz="2000" dirty="0" smtClean="0">
                <a:latin typeface="Times New Roman" pitchFamily="18" charset="0"/>
                <a:cs typeface="Times New Roman" pitchFamily="18" charset="0"/>
              </a:rPr>
              <a:t>Start the parted utility:</a:t>
            </a:r>
          </a:p>
          <a:p>
            <a:pPr marL="465138" indent="-300038" algn="just">
              <a:lnSpc>
                <a:spcPct val="150000"/>
              </a:lnSpc>
            </a:pPr>
            <a:r>
              <a:rPr lang="en-US" sz="2000" b="1" dirty="0" smtClean="0">
                <a:latin typeface="Times New Roman" pitchFamily="18" charset="0"/>
                <a:cs typeface="Times New Roman" pitchFamily="18" charset="0"/>
              </a:rPr>
              <a:t>   -    # parted </a:t>
            </a:r>
            <a:r>
              <a:rPr lang="en-US" sz="2000" i="1" dirty="0" smtClean="0">
                <a:latin typeface="Times New Roman" pitchFamily="18" charset="0"/>
                <a:cs typeface="Times New Roman" pitchFamily="18" charset="0"/>
              </a:rPr>
              <a:t>device</a:t>
            </a:r>
          </a:p>
          <a:p>
            <a:pPr algn="just">
              <a:lnSpc>
                <a:spcPct val="150000"/>
              </a:lnSpc>
            </a:pPr>
            <a:r>
              <a:rPr lang="en-US" sz="2000" dirty="0" smtClean="0">
                <a:latin typeface="Times New Roman" pitchFamily="18" charset="0"/>
                <a:cs typeface="Times New Roman" pitchFamily="18" charset="0"/>
              </a:rPr>
              <a:t>      Replace device with the device on which to remove the partition: for example,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sda</a:t>
            </a:r>
            <a:r>
              <a:rPr lang="en-US" sz="2000" b="1" dirty="0" smtClean="0">
                <a:latin typeface="Times New Roman" pitchFamily="18" charset="0"/>
                <a:cs typeface="Times New Roman" pitchFamily="18" charset="0"/>
              </a:rPr>
              <a:t>.</a:t>
            </a:r>
          </a:p>
          <a:p>
            <a:endParaRPr lang="en-US" sz="2000" b="1"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945002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0922000" y="6276929"/>
            <a:ext cx="889000" cy="501650"/>
          </a:xfrm>
        </p:spPr>
        <p:txBody>
          <a:bodyPr/>
          <a:lstStyle/>
          <a:p>
            <a:fld id="{EF369875-3547-471E-A8DD-BB6BF69B36A1}" type="slidenum">
              <a:rPr lang="en-IN" smtClean="0">
                <a:solidFill>
                  <a:srgbClr val="FF0000"/>
                </a:solidFill>
              </a:rPr>
              <a:pPr/>
              <a:t>27</a:t>
            </a:fld>
            <a:endParaRPr lang="en-IN" dirty="0">
              <a:solidFill>
                <a:srgbClr val="FF0000"/>
              </a:solidFill>
            </a:endParaRPr>
          </a:p>
        </p:txBody>
      </p:sp>
      <p:sp>
        <p:nvSpPr>
          <p:cNvPr id="3" name="Rectangle 2"/>
          <p:cNvSpPr/>
          <p:nvPr/>
        </p:nvSpPr>
        <p:spPr>
          <a:xfrm>
            <a:off x="616857" y="1219418"/>
            <a:ext cx="11359243" cy="4247317"/>
          </a:xfrm>
          <a:prstGeom prst="rect">
            <a:avLst/>
          </a:prstGeom>
        </p:spPr>
        <p:txBody>
          <a:bodyPr wrap="square">
            <a:spAutoFit/>
          </a:bodyPr>
          <a:lstStyle/>
          <a:p>
            <a:pPr algn="just">
              <a:lnSpc>
                <a:spcPct val="150000"/>
              </a:lnSpc>
            </a:pPr>
            <a:r>
              <a:rPr lang="en-US" sz="2000" dirty="0" smtClean="0">
                <a:solidFill>
                  <a:schemeClr val="accent5">
                    <a:lumMod val="50000"/>
                  </a:schemeClr>
                </a:solidFill>
                <a:latin typeface="Times New Roman" pitchFamily="18" charset="0"/>
                <a:cs typeface="Times New Roman" pitchFamily="18" charset="0"/>
              </a:rPr>
              <a:t>3.  </a:t>
            </a:r>
            <a:r>
              <a:rPr lang="en-US" sz="2000" dirty="0" smtClean="0">
                <a:latin typeface="Times New Roman" pitchFamily="18" charset="0"/>
                <a:cs typeface="Times New Roman" pitchFamily="18" charset="0"/>
              </a:rPr>
              <a:t>View the current partition table to determine the minor number of the partition to remove:</a:t>
            </a:r>
          </a:p>
          <a:p>
            <a:pPr algn="just">
              <a:lnSpc>
                <a:spcPct val="150000"/>
              </a:lnSpc>
            </a:pPr>
            <a:r>
              <a:rPr lang="en-U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(parted) print</a:t>
            </a:r>
          </a:p>
          <a:p>
            <a:pPr algn="just">
              <a:lnSpc>
                <a:spcPct val="150000"/>
              </a:lnSpc>
            </a:pPr>
            <a:endParaRPr lang="en-US" sz="2000" dirty="0" smtClean="0">
              <a:latin typeface="Times New Roman" pitchFamily="18" charset="0"/>
              <a:cs typeface="Times New Roman" pitchFamily="18" charset="0"/>
            </a:endParaRPr>
          </a:p>
          <a:p>
            <a:pPr algn="just">
              <a:lnSpc>
                <a:spcPct val="150000"/>
              </a:lnSpc>
            </a:pPr>
            <a:r>
              <a:rPr lang="en-US" sz="2000" dirty="0" smtClean="0">
                <a:solidFill>
                  <a:schemeClr val="accent5">
                    <a:lumMod val="50000"/>
                  </a:schemeClr>
                </a:solidFill>
                <a:latin typeface="Times New Roman" pitchFamily="18" charset="0"/>
                <a:cs typeface="Times New Roman" pitchFamily="18" charset="0"/>
              </a:rPr>
              <a:t>4.  </a:t>
            </a:r>
            <a:r>
              <a:rPr lang="en-US" sz="2000" dirty="0" smtClean="0">
                <a:latin typeface="Times New Roman" pitchFamily="18" charset="0"/>
                <a:cs typeface="Times New Roman" pitchFamily="18" charset="0"/>
              </a:rPr>
              <a:t>Remove the partition with the command </a:t>
            </a:r>
            <a:r>
              <a:rPr lang="en-US" sz="2000" b="1" dirty="0" smtClean="0">
                <a:latin typeface="Times New Roman" pitchFamily="18" charset="0"/>
                <a:cs typeface="Times New Roman" pitchFamily="18" charset="0"/>
              </a:rPr>
              <a:t>rm. </a:t>
            </a:r>
            <a:r>
              <a:rPr lang="en-US" sz="2000" dirty="0" smtClean="0">
                <a:latin typeface="Times New Roman" pitchFamily="18" charset="0"/>
                <a:cs typeface="Times New Roman" pitchFamily="18" charset="0"/>
              </a:rPr>
              <a:t>For example, to remove the partition with minor number 3:</a:t>
            </a:r>
          </a:p>
          <a:p>
            <a:pPr algn="just">
              <a:lnSpc>
                <a:spcPct val="150000"/>
              </a:lnSpc>
            </a:pPr>
            <a:r>
              <a:rPr lang="en-U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(parted) </a:t>
            </a:r>
            <a:r>
              <a:rPr lang="en-US" sz="2000" b="1" dirty="0" err="1" smtClean="0">
                <a:latin typeface="Times New Roman" pitchFamily="18" charset="0"/>
                <a:cs typeface="Times New Roman" pitchFamily="18" charset="0"/>
              </a:rPr>
              <a:t>rm</a:t>
            </a:r>
            <a:r>
              <a:rPr lang="en-US"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3</a:t>
            </a:r>
          </a:p>
          <a:p>
            <a:pPr indent="284163" algn="just">
              <a:lnSpc>
                <a:spcPct val="150000"/>
              </a:lnSpc>
            </a:pPr>
            <a:r>
              <a:rPr lang="en-US" sz="2000" dirty="0" smtClean="0">
                <a:latin typeface="Times New Roman" pitchFamily="18" charset="0"/>
                <a:cs typeface="Times New Roman" pitchFamily="18" charset="0"/>
              </a:rPr>
              <a:t>The changes start taking place as soon as you press Enter, so review the command before committing to it.</a:t>
            </a:r>
          </a:p>
          <a:p>
            <a:pPr indent="284163" algn="just">
              <a:lnSpc>
                <a:spcPct val="150000"/>
              </a:lnSpc>
            </a:pPr>
            <a:endParaRPr lang="en-US" sz="2000" dirty="0">
              <a:latin typeface="Times New Roman" pitchFamily="18" charset="0"/>
              <a:cs typeface="Times New Roman" pitchFamily="18" charset="0"/>
            </a:endParaRPr>
          </a:p>
          <a:p>
            <a:pPr algn="just">
              <a:lnSpc>
                <a:spcPct val="150000"/>
              </a:lnSpc>
            </a:pPr>
            <a:r>
              <a:rPr lang="en-US" sz="2000" dirty="0">
                <a:solidFill>
                  <a:schemeClr val="accent5">
                    <a:lumMod val="50000"/>
                  </a:schemeClr>
                </a:solidFill>
                <a:latin typeface="Times New Roman" pitchFamily="18" charset="0"/>
                <a:cs typeface="Times New Roman" pitchFamily="18" charset="0"/>
              </a:rPr>
              <a:t>5. </a:t>
            </a:r>
            <a:r>
              <a:rPr lang="en-US" sz="2000" dirty="0" smtClean="0">
                <a:solidFill>
                  <a:schemeClr val="accent5">
                    <a:lumMod val="50000"/>
                  </a:schemeClr>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After </a:t>
            </a:r>
            <a:r>
              <a:rPr lang="en-US" sz="2000" dirty="0">
                <a:latin typeface="Times New Roman" pitchFamily="18" charset="0"/>
                <a:cs typeface="Times New Roman" pitchFamily="18" charset="0"/>
              </a:rPr>
              <a:t>removing the partition, use the print command to confirm that it is removed from </a:t>
            </a:r>
            <a:r>
              <a:rPr lang="en-US" sz="2000" dirty="0" smtClean="0">
                <a:latin typeface="Times New Roman" pitchFamily="18" charset="0"/>
                <a:cs typeface="Times New Roman" pitchFamily="18" charset="0"/>
              </a:rPr>
              <a:t>the partition </a:t>
            </a:r>
            <a:r>
              <a:rPr lang="en-US" sz="2000" dirty="0">
                <a:latin typeface="Times New Roman" pitchFamily="18" charset="0"/>
                <a:cs typeface="Times New Roman" pitchFamily="18" charset="0"/>
              </a:rPr>
              <a:t>table:</a:t>
            </a:r>
          </a:p>
          <a:p>
            <a:pPr algn="just">
              <a:lnSpc>
                <a:spcPct val="150000"/>
              </a:lnSpc>
            </a:pPr>
            <a:r>
              <a:rPr lang="en-U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a:t>
            </a:r>
            <a:r>
              <a:rPr lang="en-US" sz="2000" b="1" dirty="0">
                <a:latin typeface="Times New Roman" pitchFamily="18" charset="0"/>
                <a:cs typeface="Times New Roman" pitchFamily="18" charset="0"/>
              </a:rPr>
              <a:t>parted) </a:t>
            </a:r>
            <a:r>
              <a:rPr lang="en-US" sz="2000" b="1" dirty="0" smtClean="0">
                <a:latin typeface="Times New Roman" pitchFamily="18" charset="0"/>
                <a:cs typeface="Times New Roman" pitchFamily="18" charset="0"/>
              </a:rPr>
              <a:t>print</a:t>
            </a:r>
            <a:endParaRPr lang="en-US" sz="2000" b="1" i="1" dirty="0" smtClean="0">
              <a:latin typeface="Times New Roman" pitchFamily="18" charset="0"/>
              <a:cs typeface="Times New Roman" pitchFamily="18" charset="0"/>
            </a:endParaRPr>
          </a:p>
        </p:txBody>
      </p:sp>
      <p:sp>
        <p:nvSpPr>
          <p:cNvPr id="5" name="TextBox 4"/>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28</a:t>
            </a:fld>
            <a:endParaRPr lang="en-IN" dirty="0"/>
          </a:p>
        </p:txBody>
      </p:sp>
      <p:sp>
        <p:nvSpPr>
          <p:cNvPr id="10" name="Rectangle 9"/>
          <p:cNvSpPr/>
          <p:nvPr/>
        </p:nvSpPr>
        <p:spPr>
          <a:xfrm>
            <a:off x="618345" y="1293663"/>
            <a:ext cx="10972642" cy="5016758"/>
          </a:xfrm>
          <a:prstGeom prst="rect">
            <a:avLst/>
          </a:prstGeom>
        </p:spPr>
        <p:txBody>
          <a:bodyPr wrap="square">
            <a:spAutoFit/>
          </a:bodyPr>
          <a:lstStyle/>
          <a:p>
            <a:pPr algn="just"/>
            <a:r>
              <a:rPr lang="en-US" sz="2000" dirty="0" smtClean="0">
                <a:solidFill>
                  <a:schemeClr val="accent5">
                    <a:lumMod val="50000"/>
                  </a:schemeClr>
                </a:solidFill>
                <a:latin typeface="Times New Roman" pitchFamily="18" charset="0"/>
                <a:cs typeface="Times New Roman" pitchFamily="18" charset="0"/>
              </a:rPr>
              <a:t>6.  </a:t>
            </a:r>
            <a:r>
              <a:rPr lang="en-US" sz="2000" dirty="0" smtClean="0">
                <a:latin typeface="Times New Roman" pitchFamily="18" charset="0"/>
                <a:cs typeface="Times New Roman" pitchFamily="18" charset="0"/>
              </a:rPr>
              <a:t>Exit from the parted shell:</a:t>
            </a:r>
          </a:p>
          <a:p>
            <a:pPr algn="just">
              <a:lnSpc>
                <a:spcPct val="150000"/>
              </a:lnSpc>
            </a:pPr>
            <a:r>
              <a:rPr lang="en-U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(parted) quit</a:t>
            </a:r>
          </a:p>
          <a:p>
            <a:pPr algn="just">
              <a:buFontTx/>
              <a:buChar char="-"/>
            </a:pPr>
            <a:endParaRPr lang="en-US" sz="2000" dirty="0" smtClean="0">
              <a:latin typeface="Times New Roman" pitchFamily="18" charset="0"/>
              <a:cs typeface="Times New Roman" pitchFamily="18" charset="0"/>
            </a:endParaRPr>
          </a:p>
          <a:p>
            <a:pPr algn="just">
              <a:lnSpc>
                <a:spcPct val="150000"/>
              </a:lnSpc>
            </a:pPr>
            <a:r>
              <a:rPr lang="en-US" sz="2000" dirty="0" smtClean="0">
                <a:solidFill>
                  <a:schemeClr val="accent5">
                    <a:lumMod val="50000"/>
                  </a:schemeClr>
                </a:solidFill>
                <a:latin typeface="Times New Roman" pitchFamily="18" charset="0"/>
                <a:cs typeface="Times New Roman" pitchFamily="18" charset="0"/>
              </a:rPr>
              <a:t>7.  </a:t>
            </a:r>
            <a:r>
              <a:rPr lang="en-US" sz="2000" dirty="0" smtClean="0">
                <a:latin typeface="Times New Roman" pitchFamily="18" charset="0"/>
                <a:cs typeface="Times New Roman" pitchFamily="18" charset="0"/>
              </a:rPr>
              <a:t>Examine the content of the /proc/partitions file to make sure the kernel knows the partition is removed:</a:t>
            </a:r>
          </a:p>
          <a:p>
            <a:pPr algn="just">
              <a:lnSpc>
                <a:spcPct val="150000"/>
              </a:lnSpc>
            </a:pPr>
            <a:r>
              <a:rPr lang="en-US" sz="2000"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 cat /proc/partitions</a:t>
            </a:r>
          </a:p>
          <a:p>
            <a:pPr algn="just">
              <a:lnSpc>
                <a:spcPct val="150000"/>
              </a:lnSpc>
            </a:pPr>
            <a:endParaRPr lang="en-US" sz="2000" b="1" dirty="0" smtClean="0">
              <a:latin typeface="Times New Roman" pitchFamily="18" charset="0"/>
              <a:cs typeface="Times New Roman" pitchFamily="18" charset="0"/>
            </a:endParaRPr>
          </a:p>
          <a:p>
            <a:pPr marL="457200" indent="-457200" algn="just">
              <a:lnSpc>
                <a:spcPct val="150000"/>
              </a:lnSpc>
              <a:buAutoNum type="arabicPeriod" startAt="8"/>
            </a:pPr>
            <a:r>
              <a:rPr lang="en-US" sz="2000" dirty="0" smtClean="0">
                <a:latin typeface="Times New Roman" pitchFamily="18" charset="0"/>
                <a:cs typeface="Times New Roman" pitchFamily="18" charset="0"/>
              </a:rPr>
              <a:t>Remove </a:t>
            </a:r>
            <a:r>
              <a:rPr lang="en-US" sz="2000" dirty="0">
                <a:latin typeface="Times New Roman" pitchFamily="18" charset="0"/>
                <a:cs typeface="Times New Roman" pitchFamily="18" charset="0"/>
              </a:rPr>
              <a:t>the partition from the </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etc</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fstab</a:t>
            </a:r>
            <a:r>
              <a:rPr lang="en-US" sz="2000" b="1" dirty="0">
                <a:latin typeface="Times New Roman" pitchFamily="18" charset="0"/>
                <a:cs typeface="Times New Roman" pitchFamily="18" charset="0"/>
              </a:rPr>
              <a:t> file. </a:t>
            </a:r>
            <a:r>
              <a:rPr lang="en-US" sz="2000" dirty="0">
                <a:latin typeface="Times New Roman" pitchFamily="18" charset="0"/>
                <a:cs typeface="Times New Roman" pitchFamily="18" charset="0"/>
              </a:rPr>
              <a:t>Find the line that declares the </a:t>
            </a:r>
            <a:r>
              <a:rPr lang="en-US" sz="2000" dirty="0" smtClean="0">
                <a:latin typeface="Times New Roman" pitchFamily="18" charset="0"/>
                <a:cs typeface="Times New Roman" pitchFamily="18" charset="0"/>
              </a:rPr>
              <a:t>removed partition</a:t>
            </a:r>
            <a:r>
              <a:rPr lang="en-US" sz="2000" dirty="0">
                <a:latin typeface="Times New Roman" pitchFamily="18" charset="0"/>
                <a:cs typeface="Times New Roman" pitchFamily="18" charset="0"/>
              </a:rPr>
              <a:t>, and </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        remove </a:t>
            </a:r>
            <a:r>
              <a:rPr lang="en-US" sz="2000" dirty="0">
                <a:latin typeface="Times New Roman" pitchFamily="18" charset="0"/>
                <a:cs typeface="Times New Roman" pitchFamily="18" charset="0"/>
              </a:rPr>
              <a:t>it from the file.</a:t>
            </a:r>
          </a:p>
          <a:p>
            <a:pPr algn="just"/>
            <a:endParaRPr lang="en-US" sz="2000" dirty="0">
              <a:latin typeface="Times New Roman" pitchFamily="18" charset="0"/>
              <a:cs typeface="Times New Roman" pitchFamily="18" charset="0"/>
            </a:endParaRPr>
          </a:p>
          <a:p>
            <a:pPr algn="just">
              <a:lnSpc>
                <a:spcPct val="150000"/>
              </a:lnSpc>
            </a:pPr>
            <a:r>
              <a:rPr lang="en-US" sz="2000" dirty="0">
                <a:solidFill>
                  <a:schemeClr val="accent5">
                    <a:lumMod val="50000"/>
                  </a:schemeClr>
                </a:solidFill>
                <a:latin typeface="Times New Roman" pitchFamily="18" charset="0"/>
                <a:cs typeface="Times New Roman" pitchFamily="18" charset="0"/>
              </a:rPr>
              <a:t>9. </a:t>
            </a:r>
            <a:r>
              <a:rPr lang="en-US" sz="2000" dirty="0">
                <a:latin typeface="Times New Roman" pitchFamily="18" charset="0"/>
                <a:cs typeface="Times New Roman" pitchFamily="18" charset="0"/>
              </a:rPr>
              <a:t>Regenerate mount units so that your system registers the new </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etc</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fstab</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configuration:</a:t>
            </a:r>
          </a:p>
          <a:p>
            <a:pPr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systemctl</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daemon-reload</a:t>
            </a:r>
          </a:p>
          <a:p>
            <a:pPr algn="just"/>
            <a:endParaRPr lang="en-US" sz="2000" dirty="0" smtClean="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41225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29</a:t>
            </a:fld>
            <a:endParaRPr lang="en-IN" dirty="0"/>
          </a:p>
        </p:txBody>
      </p:sp>
      <p:sp>
        <p:nvSpPr>
          <p:cNvPr id="5" name="Rectangle 4"/>
          <p:cNvSpPr/>
          <p:nvPr/>
        </p:nvSpPr>
        <p:spPr>
          <a:xfrm>
            <a:off x="628546" y="1259505"/>
            <a:ext cx="11167673" cy="3600986"/>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Setting a Partition Type</a:t>
            </a:r>
          </a:p>
          <a:p>
            <a:endParaRPr lang="en-US" sz="2400" b="1" dirty="0" smtClean="0">
              <a:latin typeface="Times New Roman" pitchFamily="18" charset="0"/>
              <a:cs typeface="Times New Roman" pitchFamily="18" charset="0"/>
            </a:endParaRPr>
          </a:p>
          <a:p>
            <a:pPr marL="344488" indent="-344488" algn="just">
              <a:lnSpc>
                <a:spcPct val="150000"/>
              </a:lnSpc>
              <a:buClr>
                <a:schemeClr val="accent5">
                  <a:lumMod val="50000"/>
                </a:schemeClr>
              </a:buClr>
              <a:buFont typeface="Arial" pitchFamily="34" charset="0"/>
              <a:buChar char="•"/>
            </a:pPr>
            <a:r>
              <a:rPr lang="en-US" sz="2000" dirty="0" smtClean="0">
                <a:latin typeface="Times New Roman" pitchFamily="18" charset="0"/>
                <a:cs typeface="Times New Roman" pitchFamily="18" charset="0"/>
              </a:rPr>
              <a:t>The partition type is used by a running system only rarely.</a:t>
            </a:r>
          </a:p>
          <a:p>
            <a:pPr marL="344488" indent="-344488" algn="just">
              <a:lnSpc>
                <a:spcPct val="150000"/>
              </a:lnSpc>
              <a:buClr>
                <a:schemeClr val="accent5">
                  <a:lumMod val="50000"/>
                </a:schemeClr>
              </a:buClr>
              <a:buFont typeface="Arial" pitchFamily="34" charset="0"/>
              <a:buChar char="•"/>
            </a:pPr>
            <a:endParaRPr lang="en-US" sz="2000" dirty="0" smtClean="0">
              <a:latin typeface="Times New Roman" pitchFamily="18" charset="0"/>
              <a:cs typeface="Times New Roman" pitchFamily="18" charset="0"/>
            </a:endParaRPr>
          </a:p>
          <a:p>
            <a:pPr marL="344488" indent="-344488" algn="just">
              <a:lnSpc>
                <a:spcPct val="150000"/>
              </a:lnSpc>
              <a:buClr>
                <a:schemeClr val="accent5">
                  <a:lumMod val="50000"/>
                </a:schemeClr>
              </a:buClr>
              <a:buFont typeface="Arial" pitchFamily="34" charset="0"/>
              <a:buChar char="•"/>
            </a:pPr>
            <a:r>
              <a:rPr lang="en-US" sz="2000" dirty="0" smtClean="0">
                <a:latin typeface="Times New Roman" pitchFamily="18" charset="0"/>
                <a:cs typeface="Times New Roman" pitchFamily="18" charset="0"/>
              </a:rPr>
              <a:t>The partition type matters to on-the-fly generators, such as </a:t>
            </a:r>
            <a:r>
              <a:rPr lang="en-US" sz="2000" b="1" dirty="0" err="1" smtClean="0">
                <a:latin typeface="Times New Roman" pitchFamily="18" charset="0"/>
                <a:cs typeface="Times New Roman" pitchFamily="18" charset="0"/>
              </a:rPr>
              <a:t>systemd</a:t>
            </a: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gpt</a:t>
            </a:r>
            <a:r>
              <a:rPr lang="en-US" sz="2000" b="1" dirty="0" smtClean="0">
                <a:latin typeface="Times New Roman" pitchFamily="18" charset="0"/>
                <a:cs typeface="Times New Roman" pitchFamily="18" charset="0"/>
              </a:rPr>
              <a:t>-auto-generator, </a:t>
            </a:r>
            <a:r>
              <a:rPr lang="en-US" sz="2000" dirty="0" smtClean="0">
                <a:latin typeface="Times New Roman" pitchFamily="18" charset="0"/>
                <a:cs typeface="Times New Roman" pitchFamily="18" charset="0"/>
              </a:rPr>
              <a:t>which use the partition type to, for example, automatically identify and mount devices.</a:t>
            </a:r>
          </a:p>
          <a:p>
            <a:pPr marL="344488" indent="-344488" algn="just">
              <a:lnSpc>
                <a:spcPct val="150000"/>
              </a:lnSpc>
              <a:buClr>
                <a:schemeClr val="accent5">
                  <a:lumMod val="50000"/>
                </a:schemeClr>
              </a:buClr>
              <a:buFont typeface="Arial" pitchFamily="34" charset="0"/>
              <a:buChar char="•"/>
            </a:pPr>
            <a:endParaRPr lang="en-US" sz="2000" dirty="0" smtClean="0">
              <a:latin typeface="Times New Roman" pitchFamily="18" charset="0"/>
              <a:cs typeface="Times New Roman" pitchFamily="18" charset="0"/>
            </a:endParaRPr>
          </a:p>
          <a:p>
            <a:pPr marL="344488" indent="-344488" algn="just">
              <a:lnSpc>
                <a:spcPct val="150000"/>
              </a:lnSpc>
              <a:buClr>
                <a:schemeClr val="accent5">
                  <a:lumMod val="50000"/>
                </a:schemeClr>
              </a:buClr>
              <a:buFont typeface="Arial" pitchFamily="34" charset="0"/>
              <a:buChar char="•"/>
            </a:pPr>
            <a:r>
              <a:rPr lang="en-US" sz="2000" dirty="0" smtClean="0">
                <a:latin typeface="Times New Roman" pitchFamily="18" charset="0"/>
                <a:cs typeface="Times New Roman" pitchFamily="18" charset="0"/>
              </a:rPr>
              <a:t>You can start the </a:t>
            </a:r>
            <a:r>
              <a:rPr lang="en-US" sz="2000" b="1" dirty="0" err="1" smtClean="0">
                <a:latin typeface="Times New Roman" pitchFamily="18" charset="0"/>
                <a:cs typeface="Times New Roman" pitchFamily="18" charset="0"/>
              </a:rPr>
              <a:t>fdisk</a:t>
            </a:r>
            <a:r>
              <a:rPr lang="en-US" sz="2000" dirty="0" smtClean="0">
                <a:latin typeface="Times New Roman" pitchFamily="18" charset="0"/>
                <a:cs typeface="Times New Roman" pitchFamily="18" charset="0"/>
              </a:rPr>
              <a:t> utility and use the t command to set the partition type. </a:t>
            </a:r>
            <a:endParaRPr lang="en-US" sz="2000" dirty="0">
              <a:latin typeface="Times New Roman" pitchFamily="18" charset="0"/>
              <a:cs typeface="Times New Roman" pitchFamily="18" charset="0"/>
            </a:endParaRPr>
          </a:p>
        </p:txBody>
      </p:sp>
      <p:sp>
        <p:nvSpPr>
          <p:cNvPr id="7" name="TextBox 6"/>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558767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a:t>
            </a:fld>
            <a:endParaRPr lang="en-IN" dirty="0"/>
          </a:p>
        </p:txBody>
      </p:sp>
      <p:sp>
        <p:nvSpPr>
          <p:cNvPr id="7" name="Subtitle 4"/>
          <p:cNvSpPr txBox="1">
            <a:spLocks/>
          </p:cNvSpPr>
          <p:nvPr/>
        </p:nvSpPr>
        <p:spPr>
          <a:xfrm>
            <a:off x="1786695" y="2137787"/>
            <a:ext cx="8253043" cy="16557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en-IN" sz="1800" dirty="0" smtClean="0">
                <a:latin typeface="Cambria" panose="02040503050406030204" pitchFamily="18" charset="0"/>
              </a:rPr>
              <a:t> </a:t>
            </a:r>
          </a:p>
          <a:p>
            <a:endParaRPr lang="en-IN" dirty="0"/>
          </a:p>
        </p:txBody>
      </p:sp>
      <p:sp>
        <p:nvSpPr>
          <p:cNvPr id="11" name="Rectangle 10"/>
          <p:cNvSpPr/>
          <p:nvPr/>
        </p:nvSpPr>
        <p:spPr>
          <a:xfrm>
            <a:off x="663535" y="1709735"/>
            <a:ext cx="11141605" cy="707886"/>
          </a:xfrm>
          <a:prstGeom prst="rect">
            <a:avLst/>
          </a:prstGeom>
        </p:spPr>
        <p:txBody>
          <a:bodyPr wrap="square">
            <a:spAutoFit/>
          </a:bodyPr>
          <a:lstStyle/>
          <a:p>
            <a:r>
              <a:rPr lang="en-US" sz="2000" dirty="0" smtClean="0">
                <a:solidFill>
                  <a:srgbClr val="000000"/>
                </a:solidFill>
                <a:latin typeface="Times New Roman" panose="02020603050405020304" pitchFamily="18" charset="0"/>
                <a:cs typeface="Times New Roman" panose="02020603050405020304" pitchFamily="18" charset="0"/>
              </a:rPr>
              <a:t>The Objectives of this module are:</a:t>
            </a:r>
          </a:p>
          <a:p>
            <a:endParaRPr lang="en-US" sz="2000" dirty="0" smtClean="0">
              <a:solidFill>
                <a:srgbClr val="000000"/>
              </a:solidFill>
              <a:latin typeface="Times New Roman" panose="02020603050405020304" pitchFamily="18" charset="0"/>
              <a:cs typeface="Times New Roman" panose="02020603050405020304" pitchFamily="18" charset="0"/>
            </a:endParaRPr>
          </a:p>
        </p:txBody>
      </p:sp>
      <p:graphicFrame>
        <p:nvGraphicFramePr>
          <p:cNvPr id="12" name="Diagram 11"/>
          <p:cNvGraphicFramePr/>
          <p:nvPr>
            <p:extLst>
              <p:ext uri="{D42A27DB-BD31-4B8C-83A1-F6EECF244321}">
                <p14:modId xmlns:p14="http://schemas.microsoft.com/office/powerpoint/2010/main" val="3706960143"/>
              </p:ext>
            </p:extLst>
          </p:nvPr>
        </p:nvGraphicFramePr>
        <p:xfrm>
          <a:off x="1608913" y="2363374"/>
          <a:ext cx="9532699" cy="3516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extLst>
              <p:ext uri="{D42A27DB-BD31-4B8C-83A1-F6EECF244321}">
                <p14:modId xmlns:p14="http://schemas.microsoft.com/office/powerpoint/2010/main" val="785295866"/>
              </p:ext>
            </p:extLst>
          </p:nvPr>
        </p:nvGraphicFramePr>
        <p:xfrm>
          <a:off x="776079" y="2363374"/>
          <a:ext cx="749458" cy="351692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Rectangle 13"/>
          <p:cNvSpPr/>
          <p:nvPr/>
        </p:nvSpPr>
        <p:spPr>
          <a:xfrm>
            <a:off x="254915" y="1061132"/>
            <a:ext cx="9345234" cy="461665"/>
          </a:xfrm>
          <a:prstGeom prst="rect">
            <a:avLst/>
          </a:prstGeom>
        </p:spPr>
        <p:txBody>
          <a:bodyPr wrap="square">
            <a:spAutoFit/>
          </a:bodyPr>
          <a:lstStyle/>
          <a:p>
            <a:pPr marL="360000" lvl="4"/>
            <a:r>
              <a:rPr lang="en-US" sz="2400" b="1" dirty="0" smtClean="0">
                <a:solidFill>
                  <a:schemeClr val="accent2"/>
                </a:solidFill>
                <a:latin typeface="Times New Roman" panose="02020603050405020304" pitchFamily="18" charset="0"/>
                <a:cs typeface="Times New Roman" panose="02020603050405020304" pitchFamily="18" charset="0"/>
              </a:rPr>
              <a:t>Objectives</a:t>
            </a:r>
            <a:endParaRPr lang="en-US" sz="2400" b="1" dirty="0">
              <a:solidFill>
                <a:schemeClr val="accent2"/>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623694" y="467238"/>
            <a:ext cx="10248181" cy="461665"/>
          </a:xfrm>
          <a:prstGeom prst="rect">
            <a:avLst/>
          </a:prstGeom>
        </p:spPr>
        <p:txBody>
          <a:bodyPr wrap="square">
            <a:spAutoFit/>
          </a:bodyPr>
          <a:lstStyle/>
          <a:p>
            <a:pPr marL="12700" fontAlgn="auto">
              <a:spcBef>
                <a:spcPts val="0"/>
              </a:spcBef>
              <a:spcAft>
                <a:spcPts val="0"/>
              </a:spcAft>
              <a:defRPr/>
            </a:pPr>
            <a:r>
              <a:rPr lang="en-US" sz="2400" b="1" spc="-20" dirty="0">
                <a:latin typeface="Helvetica" panose="020B0604020202020204" pitchFamily="2" charset="0"/>
                <a:cs typeface="Arial" panose="020B0604020202020204" pitchFamily="34" charset="0"/>
              </a:rPr>
              <a:t>Configuring </a:t>
            </a:r>
            <a:r>
              <a:rPr lang="en-US" sz="2400" b="1" spc="-20" dirty="0" smtClean="0">
                <a:latin typeface="Helvetica" panose="020B0604020202020204" pitchFamily="2" charset="0"/>
                <a:cs typeface="Arial" panose="020B0604020202020204" pitchFamily="34" charset="0"/>
              </a:rPr>
              <a:t>Local Storage </a:t>
            </a:r>
            <a:r>
              <a:rPr lang="en-US" sz="2400" b="1" spc="-20" dirty="0">
                <a:latin typeface="Helvetica" panose="020B0604020202020204" pitchFamily="2" charset="0"/>
                <a:cs typeface="Arial" panose="020B0604020202020204" pitchFamily="34" charset="0"/>
              </a:rPr>
              <a:t>and </a:t>
            </a:r>
            <a:r>
              <a:rPr lang="en-US" sz="2400" b="1" spc="-20" dirty="0" smtClean="0">
                <a:latin typeface="Helvetica" panose="020B0604020202020204" pitchFamily="2" charset="0"/>
                <a:cs typeface="Arial" panose="020B0604020202020204" pitchFamily="34" charset="0"/>
              </a:rPr>
              <a:t>File System</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14034810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30</a:t>
            </a:fld>
            <a:endParaRPr lang="en-IN" dirty="0"/>
          </a:p>
        </p:txBody>
      </p:sp>
      <p:sp>
        <p:nvSpPr>
          <p:cNvPr id="5" name="Rectangle 4"/>
          <p:cNvSpPr/>
          <p:nvPr/>
        </p:nvSpPr>
        <p:spPr>
          <a:xfrm>
            <a:off x="623628" y="1208701"/>
            <a:ext cx="10730798" cy="3939540"/>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itchFamily="18" charset="0"/>
              </a:rPr>
              <a:t>The following example shows how to change the partition type of the first partition to 0x83, default on Linux:</a:t>
            </a:r>
          </a:p>
          <a:p>
            <a:pPr algn="just"/>
            <a:endParaRPr lang="en-US" sz="2000" dirty="0" smtClean="0">
              <a:latin typeface="Times New Roman" panose="02020603050405020304" pitchFamily="18" charset="0"/>
              <a:cs typeface="Times New Roman" pitchFamily="18" charset="0"/>
            </a:endParaRPr>
          </a:p>
          <a:p>
            <a:pPr algn="just">
              <a:lnSpc>
                <a:spcPct val="150000"/>
              </a:lnSpc>
            </a:pPr>
            <a:r>
              <a:rPr lang="en-US" sz="2000" dirty="0" smtClean="0">
                <a:latin typeface="Times New Roman" panose="02020603050405020304" pitchFamily="18" charset="0"/>
                <a:cs typeface="Times New Roman" pitchFamily="18" charset="0"/>
              </a:rPr>
              <a:t>	</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fdisk</a:t>
            </a:r>
            <a:r>
              <a:rPr lang="en-US" sz="2000" b="1" dirty="0">
                <a:latin typeface="Times New Roman" pitchFamily="18" charset="0"/>
                <a:cs typeface="Times New Roman" pitchFamily="18" charset="0"/>
              </a:rPr>
              <a:t> /dev/</a:t>
            </a:r>
            <a:r>
              <a:rPr lang="en-US" sz="2000" b="1" dirty="0" err="1">
                <a:latin typeface="Times New Roman" pitchFamily="18" charset="0"/>
                <a:cs typeface="Times New Roman" pitchFamily="18" charset="0"/>
              </a:rPr>
              <a:t>sdc</a:t>
            </a:r>
            <a:endParaRPr lang="en-US" sz="2000" b="1" dirty="0">
              <a:latin typeface="Times New Roman" pitchFamily="18" charset="0"/>
              <a:cs typeface="Times New Roman" pitchFamily="18" charset="0"/>
            </a:endParaRPr>
          </a:p>
          <a:p>
            <a:pPr algn="just">
              <a:lnSpc>
                <a:spcPct val="150000"/>
              </a:lnSpc>
            </a:pPr>
            <a:r>
              <a:rPr lang="en-US" sz="2000" b="1" dirty="0">
                <a:latin typeface="Times New Roman" pitchFamily="18" charset="0"/>
                <a:cs typeface="Times New Roman" pitchFamily="18" charset="0"/>
              </a:rPr>
              <a:t>	Command (m for help): t</a:t>
            </a:r>
          </a:p>
          <a:p>
            <a:pPr algn="just">
              <a:lnSpc>
                <a:spcPct val="150000"/>
              </a:lnSpc>
            </a:pPr>
            <a:r>
              <a:rPr lang="en-US" sz="2000" b="1" dirty="0">
                <a:latin typeface="Times New Roman" pitchFamily="18" charset="0"/>
                <a:cs typeface="Times New Roman" pitchFamily="18" charset="0"/>
              </a:rPr>
              <a:t>	Selected partition 1</a:t>
            </a:r>
          </a:p>
          <a:p>
            <a:pPr algn="just">
              <a:lnSpc>
                <a:spcPct val="150000"/>
              </a:lnSpc>
            </a:pPr>
            <a:r>
              <a:rPr lang="en-US" sz="2000" b="1" dirty="0">
                <a:latin typeface="Times New Roman" pitchFamily="18" charset="0"/>
                <a:cs typeface="Times New Roman" pitchFamily="18" charset="0"/>
              </a:rPr>
              <a:t>	Partition type (type L to list all types): 83</a:t>
            </a:r>
          </a:p>
          <a:p>
            <a:pPr algn="just">
              <a:lnSpc>
                <a:spcPct val="150000"/>
              </a:lnSpc>
            </a:pPr>
            <a:r>
              <a:rPr lang="en-US" sz="2000" b="1" dirty="0">
                <a:latin typeface="Times New Roman" pitchFamily="18" charset="0"/>
                <a:cs typeface="Times New Roman" pitchFamily="18" charset="0"/>
              </a:rPr>
              <a:t>	Changed type of partition 'Linux LVM' to 'Linux'.</a:t>
            </a:r>
          </a:p>
          <a:p>
            <a:pPr algn="just"/>
            <a:endParaRPr lang="en-US" sz="2000" dirty="0" smtClean="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7935138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369875-3547-471E-A8DD-BB6BF69B36A1}" type="slidenum">
              <a:rPr lang="en-IN" smtClean="0"/>
              <a:pPr/>
              <a:t>31</a:t>
            </a:fld>
            <a:endParaRPr lang="en-IN" dirty="0"/>
          </a:p>
        </p:txBody>
      </p:sp>
      <p:sp>
        <p:nvSpPr>
          <p:cNvPr id="3" name="Rectangle 2"/>
          <p:cNvSpPr/>
          <p:nvPr/>
        </p:nvSpPr>
        <p:spPr>
          <a:xfrm>
            <a:off x="615485" y="1194471"/>
            <a:ext cx="10972800" cy="2806987"/>
          </a:xfrm>
          <a:prstGeom prst="rect">
            <a:avLst/>
          </a:prstGeom>
        </p:spPr>
        <p:txBody>
          <a:bodyPr wrap="square">
            <a:spAutoFit/>
          </a:bodyPr>
          <a:lstStyle/>
          <a:p>
            <a:pPr marL="342900" indent="-342900"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parted utility provides some control of partition types by trying to map the partition type to 'flags', which is not convenient for end users. </a:t>
            </a:r>
          </a:p>
          <a:p>
            <a:pPr marL="342900" indent="-342900" algn="just">
              <a:lnSpc>
                <a:spcPct val="150000"/>
              </a:lnSpc>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parted utility can handle only certain partition types, for example LVM or RAID. To remove, for example, the </a:t>
            </a:r>
            <a:r>
              <a:rPr lang="en-US" sz="2000" dirty="0" err="1" smtClean="0">
                <a:latin typeface="Times New Roman" pitchFamily="18" charset="0"/>
                <a:cs typeface="Times New Roman" pitchFamily="18" charset="0"/>
              </a:rPr>
              <a:t>lvm</a:t>
            </a:r>
            <a:r>
              <a:rPr lang="en-US" sz="2000" dirty="0" smtClean="0">
                <a:latin typeface="Times New Roman" pitchFamily="18" charset="0"/>
                <a:cs typeface="Times New Roman" pitchFamily="18" charset="0"/>
              </a:rPr>
              <a:t> flag from the first partition with parted, use:</a:t>
            </a:r>
          </a:p>
          <a:p>
            <a:pPr algn="just">
              <a:lnSpc>
                <a:spcPct val="150000"/>
              </a:lnSpc>
              <a:buClr>
                <a:schemeClr val="accent5">
                  <a:lumMod val="50000"/>
                </a:schemeClr>
              </a:buClr>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parted /dev/</a:t>
            </a:r>
            <a:r>
              <a:rPr lang="en-US" sz="2000" b="1" dirty="0" err="1" smtClean="0">
                <a:latin typeface="Times New Roman" pitchFamily="18" charset="0"/>
                <a:cs typeface="Times New Roman" pitchFamily="18" charset="0"/>
              </a:rPr>
              <a:t>sdc</a:t>
            </a:r>
            <a:r>
              <a:rPr lang="en-US" sz="2000" b="1" dirty="0" smtClean="0">
                <a:latin typeface="Times New Roman" pitchFamily="18" charset="0"/>
                <a:cs typeface="Times New Roman" pitchFamily="18" charset="0"/>
              </a:rPr>
              <a:t> 'set 1 </a:t>
            </a:r>
            <a:r>
              <a:rPr lang="en-US" sz="2000" b="1" dirty="0" err="1" smtClean="0">
                <a:latin typeface="Times New Roman" pitchFamily="18" charset="0"/>
                <a:cs typeface="Times New Roman" pitchFamily="18" charset="0"/>
              </a:rPr>
              <a:t>lvm</a:t>
            </a:r>
            <a:r>
              <a:rPr lang="en-US" sz="2000" b="1" dirty="0" smtClean="0">
                <a:latin typeface="Times New Roman" pitchFamily="18" charset="0"/>
                <a:cs typeface="Times New Roman" pitchFamily="18" charset="0"/>
              </a:rPr>
              <a:t> off'</a:t>
            </a:r>
            <a:r>
              <a:rPr lang="en-IN" sz="2000" b="1" dirty="0" smtClean="0">
                <a:latin typeface="Times New Roman" pitchFamily="18" charset="0"/>
                <a:cs typeface="Times New Roman" pitchFamily="18" charset="0"/>
              </a:rPr>
              <a:t>  </a:t>
            </a:r>
            <a:endParaRPr lang="en-IN" sz="2000" b="1" dirty="0">
              <a:latin typeface="Times New Roman" pitchFamily="18" charset="0"/>
              <a:cs typeface="Times New Roman" pitchFamily="18" charset="0"/>
            </a:endParaRPr>
          </a:p>
        </p:txBody>
      </p:sp>
      <p:sp>
        <p:nvSpPr>
          <p:cNvPr id="5" name="TextBox 4"/>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11590920" y="6356520"/>
            <a:ext cx="432000" cy="364680"/>
          </a:xfrm>
          <a:prstGeom prst="rect">
            <a:avLst/>
          </a:prstGeom>
          <a:noFill/>
          <a:ln>
            <a:noFill/>
          </a:ln>
        </p:spPr>
        <p:txBody>
          <a:bodyPr anchor="ctr"/>
          <a:lstStyle/>
          <a:p>
            <a:pPr algn="r">
              <a:lnSpc>
                <a:spcPct val="100000"/>
              </a:lnSpc>
            </a:pPr>
            <a:fld id="{6CA29E55-A9EA-42E3-BDA9-9F1B8D5EAED9}" type="slidenum">
              <a:rPr lang="en-IN" sz="1200" b="0" strike="noStrike" spc="-1">
                <a:solidFill>
                  <a:srgbClr val="D28B8B"/>
                </a:solidFill>
                <a:uFill>
                  <a:solidFill>
                    <a:srgbClr val="FFFFFF"/>
                  </a:solidFill>
                </a:uFill>
                <a:latin typeface="Calibri"/>
              </a:rPr>
              <a:pPr algn="r">
                <a:lnSpc>
                  <a:spcPct val="100000"/>
                </a:lnSpc>
              </a:pPr>
              <a:t>32</a:t>
            </a:fld>
            <a:endParaRPr lang="en-IN" sz="1200" b="0" strike="noStrike" spc="-1">
              <a:solidFill>
                <a:srgbClr val="000000"/>
              </a:solidFill>
              <a:uFill>
                <a:solidFill>
                  <a:srgbClr val="FFFFFF"/>
                </a:solidFill>
              </a:uFill>
              <a:latin typeface="Times New Roman"/>
            </a:endParaRPr>
          </a:p>
        </p:txBody>
      </p:sp>
      <p:sp>
        <p:nvSpPr>
          <p:cNvPr id="378" name="CustomShape 2"/>
          <p:cNvSpPr/>
          <p:nvPr/>
        </p:nvSpPr>
        <p:spPr>
          <a:xfrm>
            <a:off x="618444" y="1261347"/>
            <a:ext cx="10663625" cy="509517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000" b="0" strike="noStrike" spc="-1" dirty="0">
              <a:solidFill>
                <a:srgbClr val="000000"/>
              </a:solidFill>
              <a:uFill>
                <a:solidFill>
                  <a:srgbClr val="FFFFFF"/>
                </a:solidFill>
              </a:uFill>
              <a:latin typeface="Arial"/>
            </a:endParaRPr>
          </a:p>
          <a:p>
            <a:pPr marL="1177560" lvl="6" indent="-457200">
              <a:lnSpc>
                <a:spcPct val="150000"/>
              </a:lnSpc>
              <a:buClr>
                <a:srgbClr val="000000"/>
              </a:buClr>
              <a:buFont typeface="+mj-lt"/>
              <a:buAutoNum type="arabicPeriod"/>
            </a:pPr>
            <a:r>
              <a:rPr lang="en-US" sz="2000" spc="-1" dirty="0">
                <a:solidFill>
                  <a:srgbClr val="000000"/>
                </a:solidFill>
                <a:uFill>
                  <a:solidFill>
                    <a:srgbClr val="FFFFFF"/>
                  </a:solidFill>
                </a:uFill>
                <a:latin typeface="Times New Roman"/>
              </a:rPr>
              <a:t>Logical drives are contained within </a:t>
            </a:r>
            <a:r>
              <a:rPr lang="en-US" sz="2000" spc="-1" dirty="0" smtClean="0">
                <a:solidFill>
                  <a:srgbClr val="000000"/>
                </a:solidFill>
                <a:uFill>
                  <a:solidFill>
                    <a:srgbClr val="FFFFFF"/>
                  </a:solidFill>
                </a:uFill>
                <a:latin typeface="Times New Roman"/>
              </a:rPr>
              <a:t>________ </a:t>
            </a:r>
            <a:r>
              <a:rPr lang="en-US" sz="2000" spc="-1" dirty="0">
                <a:solidFill>
                  <a:srgbClr val="000000"/>
                </a:solidFill>
                <a:uFill>
                  <a:solidFill>
                    <a:srgbClr val="FFFFFF"/>
                  </a:solidFill>
                </a:uFill>
                <a:latin typeface="Times New Roman"/>
              </a:rPr>
              <a:t>type of </a:t>
            </a:r>
            <a:r>
              <a:rPr lang="en-US" sz="2000" spc="-1" dirty="0" smtClean="0">
                <a:solidFill>
                  <a:srgbClr val="000000"/>
                </a:solidFill>
                <a:uFill>
                  <a:solidFill>
                    <a:srgbClr val="FFFFFF"/>
                  </a:solidFill>
                </a:uFill>
                <a:latin typeface="Times New Roman"/>
              </a:rPr>
              <a:t>partition.</a:t>
            </a:r>
          </a:p>
          <a:p>
            <a:pPr marL="720360" lvl="6">
              <a:lnSpc>
                <a:spcPct val="150000"/>
              </a:lnSpc>
              <a:buClr>
                <a:srgbClr val="000000"/>
              </a:buClr>
            </a:pPr>
            <a:endParaRPr lang="en-US" sz="2000" spc="-1" dirty="0">
              <a:solidFill>
                <a:srgbClr val="000000"/>
              </a:solidFill>
              <a:uFill>
                <a:solidFill>
                  <a:srgbClr val="FFFFFF"/>
                </a:solidFill>
              </a:uFill>
              <a:latin typeface="Times New Roman"/>
            </a:endParaRP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Primary</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Extended</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Swap</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Root</a:t>
            </a:r>
          </a:p>
          <a:p>
            <a:pPr marL="2054225" lvl="6" indent="-346075">
              <a:lnSpc>
                <a:spcPct val="150000"/>
              </a:lnSpc>
              <a:buClr>
                <a:srgbClr val="000000"/>
              </a:buClr>
              <a:buFont typeface="+mj-lt"/>
              <a:buAutoNum type="alphaLcPeriod"/>
            </a:pPr>
            <a:endParaRPr lang="en-US" sz="2000" spc="-1" dirty="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Extended</a:t>
            </a: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379"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46640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11590920" y="6356520"/>
            <a:ext cx="432000" cy="364680"/>
          </a:xfrm>
          <a:prstGeom prst="rect">
            <a:avLst/>
          </a:prstGeom>
          <a:noFill/>
          <a:ln>
            <a:noFill/>
          </a:ln>
        </p:spPr>
        <p:txBody>
          <a:bodyPr anchor="ctr"/>
          <a:lstStyle/>
          <a:p>
            <a:pPr algn="r">
              <a:lnSpc>
                <a:spcPct val="100000"/>
              </a:lnSpc>
            </a:pPr>
            <a:fld id="{6CA29E55-A9EA-42E3-BDA9-9F1B8D5EAED9}" type="slidenum">
              <a:rPr lang="en-IN" sz="1200" b="0" strike="noStrike" spc="-1">
                <a:solidFill>
                  <a:srgbClr val="D28B8B"/>
                </a:solidFill>
                <a:uFill>
                  <a:solidFill>
                    <a:srgbClr val="FFFFFF"/>
                  </a:solidFill>
                </a:uFill>
                <a:latin typeface="Calibri"/>
              </a:rPr>
              <a:pPr algn="r">
                <a:lnSpc>
                  <a:spcPct val="100000"/>
                </a:lnSpc>
              </a:pPr>
              <a:t>33</a:t>
            </a:fld>
            <a:endParaRPr lang="en-IN" sz="1200" b="0" strike="noStrike" spc="-1">
              <a:solidFill>
                <a:srgbClr val="000000"/>
              </a:solidFill>
              <a:uFill>
                <a:solidFill>
                  <a:srgbClr val="FFFFFF"/>
                </a:solidFill>
              </a:uFill>
              <a:latin typeface="Times New Roman"/>
            </a:endParaRPr>
          </a:p>
        </p:txBody>
      </p:sp>
      <p:sp>
        <p:nvSpPr>
          <p:cNvPr id="378" name="CustomShape 2"/>
          <p:cNvSpPr/>
          <p:nvPr/>
        </p:nvSpPr>
        <p:spPr>
          <a:xfrm>
            <a:off x="616857" y="1280039"/>
            <a:ext cx="10844572" cy="507648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457200" lvl="0" indent="-457200" eaLnBrk="0" fontAlgn="base" hangingPunct="0">
              <a:lnSpc>
                <a:spcPct val="150000"/>
              </a:lnSpc>
              <a:spcBef>
                <a:spcPct val="0"/>
              </a:spcBef>
              <a:spcAft>
                <a:spcPct val="0"/>
              </a:spcAft>
              <a:buFont typeface="+mj-lt"/>
              <a:buAutoNum type="arabicPeriod" startAt="2"/>
            </a:pPr>
            <a:r>
              <a:rPr lang="en-US" sz="2000" dirty="0" smtClean="0">
                <a:latin typeface="Times New Roman" pitchFamily="18" charset="0"/>
                <a:ea typeface="Times New Roman" pitchFamily="18" charset="0"/>
                <a:cs typeface="Times New Roman" pitchFamily="18" charset="0"/>
              </a:rPr>
              <a:t>Which one of the given command within </a:t>
            </a:r>
            <a:r>
              <a:rPr lang="en-US" sz="2000" dirty="0" err="1" smtClean="0">
                <a:latin typeface="Times New Roman" pitchFamily="18" charset="0"/>
                <a:ea typeface="Times New Roman" pitchFamily="18" charset="0"/>
                <a:cs typeface="Times New Roman" pitchFamily="18" charset="0"/>
              </a:rPr>
              <a:t>fdisk</a:t>
            </a:r>
            <a:r>
              <a:rPr lang="en-US" sz="2000" dirty="0" smtClean="0">
                <a:latin typeface="Times New Roman" pitchFamily="18" charset="0"/>
                <a:ea typeface="Times New Roman" pitchFamily="18" charset="0"/>
                <a:cs typeface="Times New Roman" pitchFamily="18" charset="0"/>
              </a:rPr>
              <a:t> is used to create a partition?</a:t>
            </a:r>
          </a:p>
          <a:p>
            <a:pPr lvl="0" eaLnBrk="0" fontAlgn="base" hangingPunct="0">
              <a:lnSpc>
                <a:spcPct val="150000"/>
              </a:lnSpc>
              <a:spcBef>
                <a:spcPct val="0"/>
              </a:spcBef>
              <a:spcAft>
                <a:spcPct val="0"/>
              </a:spcAft>
            </a:pPr>
            <a:endParaRPr lang="en-US" sz="2000" b="1" dirty="0" smtClean="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543050" algn="l"/>
                <a:tab pos="1603375" algn="l"/>
              </a:tabLst>
            </a:pPr>
            <a:r>
              <a:rPr lang="en-US" sz="2000" dirty="0">
                <a:latin typeface="Times New Roman" pitchFamily="18" charset="0"/>
                <a:ea typeface="Times New Roman" pitchFamily="18" charset="0"/>
                <a:cs typeface="Times New Roman" pitchFamily="18" charset="0"/>
              </a:rPr>
              <a:t>c</a:t>
            </a:r>
            <a:endParaRPr lang="en-US" sz="2000" dirty="0" smtClean="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543050" algn="l"/>
                <a:tab pos="1603375" algn="l"/>
              </a:tabLst>
            </a:pPr>
            <a:r>
              <a:rPr lang="en-US" sz="2000" dirty="0">
                <a:latin typeface="Times New Roman" pitchFamily="18" charset="0"/>
                <a:ea typeface="Times New Roman" pitchFamily="18" charset="0"/>
                <a:cs typeface="Times New Roman" pitchFamily="18" charset="0"/>
              </a:rPr>
              <a:t>d</a:t>
            </a:r>
            <a:endParaRPr lang="en-US" sz="2000" dirty="0" smtClean="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543050" algn="l"/>
                <a:tab pos="1603375" algn="l"/>
              </a:tabLst>
            </a:pPr>
            <a:r>
              <a:rPr lang="en-US" sz="2000" dirty="0">
                <a:latin typeface="Times New Roman" pitchFamily="18" charset="0"/>
                <a:ea typeface="Times New Roman" pitchFamily="18" charset="0"/>
                <a:cs typeface="Times New Roman" pitchFamily="18" charset="0"/>
              </a:rPr>
              <a:t>n</a:t>
            </a:r>
            <a:endParaRPr lang="en-US" sz="2000" dirty="0" smtClean="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543050" algn="l"/>
                <a:tab pos="1603375" algn="l"/>
              </a:tabLst>
            </a:pPr>
            <a:r>
              <a:rPr lang="en-US" sz="2000" dirty="0">
                <a:latin typeface="Times New Roman" pitchFamily="18" charset="0"/>
                <a:ea typeface="Times New Roman" pitchFamily="18" charset="0"/>
                <a:cs typeface="Times New Roman" pitchFamily="18" charset="0"/>
              </a:rPr>
              <a:t>p</a:t>
            </a:r>
            <a:r>
              <a:rPr lang="en-US" sz="2000" dirty="0" smtClean="0">
                <a:latin typeface="Times New Roman" pitchFamily="18" charset="0"/>
                <a:ea typeface="Times New Roman" pitchFamily="18" charset="0"/>
                <a:cs typeface="Times New Roman" pitchFamily="18" charset="0"/>
              </a:rPr>
              <a:t/>
            </a:r>
            <a:br>
              <a:rPr lang="en-US" sz="2000" dirty="0" smtClean="0">
                <a:latin typeface="Times New Roman" pitchFamily="18" charset="0"/>
                <a:ea typeface="Times New Roman" pitchFamily="18" charset="0"/>
                <a:cs typeface="Times New Roman" pitchFamily="18" charset="0"/>
              </a:rPr>
            </a:br>
            <a:endParaRPr lang="en-US" sz="2000" b="1" spc="-1" dirty="0" smtClean="0">
              <a:solidFill>
                <a:srgbClr val="000000"/>
              </a:solidFill>
              <a:uFill>
                <a:solidFill>
                  <a:srgbClr val="FFFFFF"/>
                </a:solidFill>
              </a:uFill>
              <a:latin typeface="Times New Roman" pitchFamily="18" charset="0"/>
              <a:cs typeface="Times New Roman" pitchFamily="18" charset="0"/>
            </a:endParaRPr>
          </a:p>
          <a:p>
            <a:pPr marL="1177560" lvl="6" indent="-45720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n</a:t>
            </a:r>
          </a:p>
          <a:p>
            <a:pPr marL="1177560" lvl="6" indent="-457200">
              <a:lnSpc>
                <a:spcPct val="150000"/>
              </a:lnSpc>
              <a:buClr>
                <a:srgbClr val="000000"/>
              </a:buClr>
              <a:buFont typeface="+mj-lt"/>
              <a:buAutoNum type="arabicPeriod"/>
            </a:pPr>
            <a:endParaRPr lang="en-US" sz="2000" b="1" spc="-1" dirty="0" smtClean="0">
              <a:solidFill>
                <a:srgbClr val="000000"/>
              </a:solidFill>
              <a:uFill>
                <a:solidFill>
                  <a:srgbClr val="FFFFFF"/>
                </a:solidFill>
              </a:uFill>
              <a:latin typeface="Times New Roman"/>
            </a:endParaRP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379"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46640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11590920" y="6356520"/>
            <a:ext cx="432000" cy="364680"/>
          </a:xfrm>
          <a:prstGeom prst="rect">
            <a:avLst/>
          </a:prstGeom>
          <a:noFill/>
          <a:ln>
            <a:noFill/>
          </a:ln>
        </p:spPr>
        <p:txBody>
          <a:bodyPr anchor="ctr"/>
          <a:lstStyle/>
          <a:p>
            <a:pPr algn="r">
              <a:lnSpc>
                <a:spcPct val="100000"/>
              </a:lnSpc>
            </a:pPr>
            <a:fld id="{6CA29E55-A9EA-42E3-BDA9-9F1B8D5EAED9}" type="slidenum">
              <a:rPr lang="en-IN" sz="1200" b="0" strike="noStrike" spc="-1">
                <a:solidFill>
                  <a:srgbClr val="D28B8B"/>
                </a:solidFill>
                <a:uFill>
                  <a:solidFill>
                    <a:srgbClr val="FFFFFF"/>
                  </a:solidFill>
                </a:uFill>
                <a:latin typeface="Calibri"/>
              </a:rPr>
              <a:pPr algn="r">
                <a:lnSpc>
                  <a:spcPct val="100000"/>
                </a:lnSpc>
              </a:pPr>
              <a:t>34</a:t>
            </a:fld>
            <a:endParaRPr lang="en-IN" sz="1200" b="0" strike="noStrike" spc="-1">
              <a:solidFill>
                <a:srgbClr val="000000"/>
              </a:solidFill>
              <a:uFill>
                <a:solidFill>
                  <a:srgbClr val="FFFFFF"/>
                </a:solidFill>
              </a:uFill>
              <a:latin typeface="Times New Roman"/>
            </a:endParaRPr>
          </a:p>
        </p:txBody>
      </p:sp>
      <p:sp>
        <p:nvSpPr>
          <p:cNvPr id="378" name="CustomShape 2"/>
          <p:cNvSpPr/>
          <p:nvPr/>
        </p:nvSpPr>
        <p:spPr>
          <a:xfrm>
            <a:off x="616857" y="1271075"/>
            <a:ext cx="10663625" cy="50360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lvl="0" eaLnBrk="0" fontAlgn="base" hangingPunct="0">
              <a:lnSpc>
                <a:spcPct val="150000"/>
              </a:lnSpc>
              <a:spcBef>
                <a:spcPct val="0"/>
              </a:spcBef>
              <a:spcAft>
                <a:spcPct val="0"/>
              </a:spcAft>
            </a:pPr>
            <a:r>
              <a:rPr lang="en-US" sz="2000" dirty="0" smtClean="0">
                <a:latin typeface="Times New Roman" pitchFamily="18" charset="0"/>
                <a:ea typeface="Times New Roman" pitchFamily="18" charset="0"/>
                <a:cs typeface="Times New Roman" pitchFamily="18" charset="0"/>
              </a:rPr>
              <a:t>3. Which one of the following tools are used when creating a new partition for data storage on a  Linux system?</a:t>
            </a:r>
          </a:p>
          <a:p>
            <a:pPr marL="2060575" lvl="0" indent="-457200" eaLnBrk="0" fontAlgn="base" hangingPunct="0">
              <a:lnSpc>
                <a:spcPct val="150000"/>
              </a:lnSpc>
              <a:spcBef>
                <a:spcPct val="0"/>
              </a:spcBef>
              <a:spcAft>
                <a:spcPct val="0"/>
              </a:spcAft>
              <a:buFont typeface="+mj-lt"/>
              <a:buAutoNum type="alphaLcParenR"/>
              <a:tabLst>
                <a:tab pos="1603375" algn="l"/>
              </a:tabLst>
            </a:pPr>
            <a:r>
              <a:rPr lang="en-US" sz="2000" dirty="0" err="1" smtClean="0">
                <a:latin typeface="Times New Roman" pitchFamily="18" charset="0"/>
                <a:ea typeface="Times New Roman" pitchFamily="18" charset="0"/>
                <a:cs typeface="Times New Roman" pitchFamily="18" charset="0"/>
              </a:rPr>
              <a:t>Fdisk</a:t>
            </a:r>
            <a:endParaRPr lang="en-US" sz="2000" dirty="0" smtClean="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603375" algn="l"/>
              </a:tabLst>
            </a:pPr>
            <a:r>
              <a:rPr lang="en-US" sz="2000" dirty="0" smtClean="0">
                <a:latin typeface="Times New Roman" pitchFamily="18" charset="0"/>
                <a:ea typeface="Times New Roman" pitchFamily="18" charset="0"/>
                <a:cs typeface="Times New Roman" pitchFamily="18" charset="0"/>
              </a:rPr>
              <a:t>Format</a:t>
            </a:r>
            <a:endParaRPr lang="en-US" sz="2000" dirty="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603375" algn="l"/>
              </a:tabLst>
            </a:pPr>
            <a:r>
              <a:rPr lang="en-US" sz="2000" dirty="0" err="1" smtClean="0">
                <a:latin typeface="Times New Roman" pitchFamily="18" charset="0"/>
                <a:ea typeface="Times New Roman" pitchFamily="18" charset="0"/>
                <a:cs typeface="Times New Roman" pitchFamily="18" charset="0"/>
              </a:rPr>
              <a:t>Mkfs</a:t>
            </a:r>
            <a:endParaRPr lang="en-US" sz="2000" dirty="0">
              <a:latin typeface="Times New Roman" pitchFamily="18" charset="0"/>
              <a:ea typeface="Times New Roman" pitchFamily="18" charset="0"/>
              <a:cs typeface="Times New Roman" pitchFamily="18" charset="0"/>
            </a:endParaRPr>
          </a:p>
          <a:p>
            <a:pPr marL="2060575" lvl="0" indent="-457200" eaLnBrk="0" fontAlgn="base" hangingPunct="0">
              <a:lnSpc>
                <a:spcPct val="150000"/>
              </a:lnSpc>
              <a:spcBef>
                <a:spcPct val="0"/>
              </a:spcBef>
              <a:spcAft>
                <a:spcPct val="0"/>
              </a:spcAft>
              <a:buFont typeface="+mj-lt"/>
              <a:buAutoNum type="alphaLcParenR"/>
              <a:tabLst>
                <a:tab pos="1603375" algn="l"/>
              </a:tabLst>
            </a:pPr>
            <a:r>
              <a:rPr lang="en-US" sz="2000" dirty="0" smtClean="0">
                <a:latin typeface="Times New Roman" pitchFamily="18" charset="0"/>
                <a:ea typeface="Times New Roman" pitchFamily="18" charset="0"/>
                <a:cs typeface="Times New Roman" pitchFamily="18" charset="0"/>
              </a:rPr>
              <a:t>mount</a:t>
            </a:r>
          </a:p>
          <a:p>
            <a:pPr marL="1177560" lvl="6" indent="-457200">
              <a:lnSpc>
                <a:spcPct val="150000"/>
              </a:lnSpc>
              <a:buClr>
                <a:srgbClr val="000000"/>
              </a:buClr>
            </a:pPr>
            <a:endParaRPr lang="en-US" sz="2000" b="1" spc="-1" dirty="0" smtClean="0">
              <a:solidFill>
                <a:srgbClr val="000000"/>
              </a:solidFill>
              <a:uFill>
                <a:solidFill>
                  <a:srgbClr val="FFFFFF"/>
                </a:solidFill>
              </a:uFill>
              <a:latin typeface="Times New Roman"/>
            </a:endParaRPr>
          </a:p>
          <a:p>
            <a:pPr marL="1177560" lvl="6" indent="-45720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err="1" smtClean="0">
                <a:solidFill>
                  <a:srgbClr val="000000"/>
                </a:solidFill>
                <a:uFill>
                  <a:solidFill>
                    <a:srgbClr val="FFFFFF"/>
                  </a:solidFill>
                </a:uFill>
                <a:latin typeface="Times New Roman"/>
              </a:rPr>
              <a:t>fdisk</a:t>
            </a:r>
            <a:endParaRPr lang="en-US" sz="2000" b="1" spc="-1" dirty="0" smtClean="0">
              <a:solidFill>
                <a:srgbClr val="000000"/>
              </a:solidFill>
              <a:uFill>
                <a:solidFill>
                  <a:srgbClr val="FFFFFF"/>
                </a:solidFill>
              </a:uFill>
              <a:latin typeface="Times New Roman"/>
            </a:endParaRPr>
          </a:p>
          <a:p>
            <a:pPr marL="1177560" lvl="6" indent="-457200">
              <a:lnSpc>
                <a:spcPct val="150000"/>
              </a:lnSpc>
              <a:buClr>
                <a:srgbClr val="000000"/>
              </a:buClr>
              <a:buFont typeface="+mj-lt"/>
              <a:buAutoNum type="arabicPeriod"/>
            </a:pPr>
            <a:endParaRPr lang="en-US" sz="2000" b="1" spc="-1" dirty="0" smtClean="0">
              <a:solidFill>
                <a:srgbClr val="000000"/>
              </a:solidFill>
              <a:uFill>
                <a:solidFill>
                  <a:srgbClr val="FFFFFF"/>
                </a:solidFill>
              </a:uFill>
              <a:latin typeface="Times New Roman"/>
            </a:endParaRP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379"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46640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11590920" y="6356520"/>
            <a:ext cx="432000" cy="364680"/>
          </a:xfrm>
          <a:prstGeom prst="rect">
            <a:avLst/>
          </a:prstGeom>
          <a:noFill/>
          <a:ln>
            <a:noFill/>
          </a:ln>
        </p:spPr>
        <p:txBody>
          <a:bodyPr anchor="ctr"/>
          <a:lstStyle/>
          <a:p>
            <a:pPr algn="r">
              <a:lnSpc>
                <a:spcPct val="100000"/>
              </a:lnSpc>
            </a:pPr>
            <a:fld id="{6CA29E55-A9EA-42E3-BDA9-9F1B8D5EAED9}" type="slidenum">
              <a:rPr lang="en-IN" sz="1200" b="0" strike="noStrike" spc="-1">
                <a:solidFill>
                  <a:srgbClr val="D28B8B"/>
                </a:solidFill>
                <a:uFill>
                  <a:solidFill>
                    <a:srgbClr val="FFFFFF"/>
                  </a:solidFill>
                </a:uFill>
                <a:latin typeface="Calibri"/>
              </a:rPr>
              <a:pPr algn="r">
                <a:lnSpc>
                  <a:spcPct val="100000"/>
                </a:lnSpc>
              </a:pPr>
              <a:t>35</a:t>
            </a:fld>
            <a:endParaRPr lang="en-IN" sz="1200" b="0" strike="noStrike" spc="-1">
              <a:solidFill>
                <a:srgbClr val="000000"/>
              </a:solidFill>
              <a:uFill>
                <a:solidFill>
                  <a:srgbClr val="FFFFFF"/>
                </a:solidFill>
              </a:uFill>
              <a:latin typeface="Times New Roman"/>
            </a:endParaRPr>
          </a:p>
        </p:txBody>
      </p:sp>
      <p:sp>
        <p:nvSpPr>
          <p:cNvPr id="378" name="CustomShape 2"/>
          <p:cNvSpPr/>
          <p:nvPr/>
        </p:nvSpPr>
        <p:spPr>
          <a:xfrm>
            <a:off x="623434" y="1262073"/>
            <a:ext cx="10663625" cy="50360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eaLnBrk="0" fontAlgn="base" hangingPunct="0">
              <a:lnSpc>
                <a:spcPct val="150000"/>
              </a:lnSpc>
              <a:spcBef>
                <a:spcPct val="0"/>
              </a:spcBef>
              <a:spcAft>
                <a:spcPct val="0"/>
              </a:spcAft>
            </a:pPr>
            <a:endParaRPr lang="en-IN" sz="2400" spc="-1" dirty="0" smtClean="0">
              <a:solidFill>
                <a:srgbClr val="000000"/>
              </a:solidFill>
              <a:uFill>
                <a:solidFill>
                  <a:srgbClr val="FFFFFF"/>
                </a:solidFill>
              </a:uFill>
              <a:latin typeface="Arial"/>
              <a:ea typeface="Times New Roman" pitchFamily="18" charset="0"/>
              <a:cs typeface="Times New Roman" pitchFamily="18" charset="0"/>
            </a:endParaRPr>
          </a:p>
          <a:p>
            <a:pPr marL="457200" indent="-457200" eaLnBrk="0" fontAlgn="base" hangingPunct="0">
              <a:lnSpc>
                <a:spcPct val="150000"/>
              </a:lnSpc>
              <a:spcBef>
                <a:spcPct val="0"/>
              </a:spcBef>
              <a:spcAft>
                <a:spcPct val="0"/>
              </a:spcAft>
              <a:buAutoNum type="arabicPeriod" startAt="4"/>
            </a:pPr>
            <a:r>
              <a:rPr lang="en-US" sz="2100" dirty="0" smtClean="0">
                <a:latin typeface="Times New Roman" pitchFamily="18" charset="0"/>
                <a:ea typeface="Times New Roman" pitchFamily="18" charset="0"/>
                <a:cs typeface="Times New Roman" pitchFamily="18" charset="0"/>
              </a:rPr>
              <a:t>Which one of the given utility is used to view the beginning of a file?</a:t>
            </a:r>
          </a:p>
          <a:p>
            <a:pPr eaLnBrk="0" fontAlgn="base" hangingPunct="0">
              <a:lnSpc>
                <a:spcPct val="150000"/>
              </a:lnSpc>
              <a:spcBef>
                <a:spcPct val="0"/>
              </a:spcBef>
              <a:spcAft>
                <a:spcPct val="0"/>
              </a:spcAft>
            </a:pPr>
            <a:endParaRPr lang="en-US" sz="2100" b="1" dirty="0" smtClean="0">
              <a:latin typeface="Times New Roman" pitchFamily="18" charset="0"/>
              <a:ea typeface="Times New Roman" pitchFamily="18" charset="0"/>
              <a:cs typeface="Times New Roman" pitchFamily="18" charset="0"/>
            </a:endParaRPr>
          </a:p>
          <a:p>
            <a:pPr marL="1716088" lvl="0" indent="-457200" eaLnBrk="0" fontAlgn="base" hangingPunct="0">
              <a:lnSpc>
                <a:spcPct val="150000"/>
              </a:lnSpc>
              <a:spcBef>
                <a:spcPct val="0"/>
              </a:spcBef>
              <a:spcAft>
                <a:spcPct val="0"/>
              </a:spcAft>
              <a:buFont typeface="+mj-lt"/>
              <a:buAutoNum type="alphaLcParenR"/>
              <a:tabLst>
                <a:tab pos="1258888" algn="l"/>
              </a:tabLst>
            </a:pPr>
            <a:r>
              <a:rPr lang="en-US" sz="2100" dirty="0" smtClean="0">
                <a:latin typeface="Times New Roman" pitchFamily="18" charset="0"/>
                <a:ea typeface="Times New Roman" pitchFamily="18" charset="0"/>
                <a:cs typeface="Times New Roman" pitchFamily="18" charset="0"/>
              </a:rPr>
              <a:t>Tac</a:t>
            </a:r>
          </a:p>
          <a:p>
            <a:pPr marL="1716088" lvl="0" indent="-457200" eaLnBrk="0" fontAlgn="base" hangingPunct="0">
              <a:lnSpc>
                <a:spcPct val="150000"/>
              </a:lnSpc>
              <a:spcBef>
                <a:spcPct val="0"/>
              </a:spcBef>
              <a:spcAft>
                <a:spcPct val="0"/>
              </a:spcAft>
              <a:buFont typeface="+mj-lt"/>
              <a:buAutoNum type="alphaLcParenR"/>
              <a:tabLst>
                <a:tab pos="1258888" algn="l"/>
              </a:tabLst>
            </a:pPr>
            <a:r>
              <a:rPr lang="en-US" sz="2100" dirty="0" smtClean="0">
                <a:latin typeface="Times New Roman" pitchFamily="18" charset="0"/>
                <a:ea typeface="Times New Roman" pitchFamily="18" charset="0"/>
                <a:cs typeface="Times New Roman" pitchFamily="18" charset="0"/>
              </a:rPr>
              <a:t>Cat</a:t>
            </a:r>
            <a:endParaRPr lang="en-US" sz="2100" dirty="0">
              <a:latin typeface="Times New Roman" pitchFamily="18" charset="0"/>
              <a:ea typeface="Times New Roman" pitchFamily="18" charset="0"/>
              <a:cs typeface="Times New Roman" pitchFamily="18" charset="0"/>
            </a:endParaRPr>
          </a:p>
          <a:p>
            <a:pPr marL="1716088" lvl="0" indent="-457200" eaLnBrk="0" fontAlgn="base" hangingPunct="0">
              <a:lnSpc>
                <a:spcPct val="150000"/>
              </a:lnSpc>
              <a:spcBef>
                <a:spcPct val="0"/>
              </a:spcBef>
              <a:spcAft>
                <a:spcPct val="0"/>
              </a:spcAft>
              <a:buFont typeface="+mj-lt"/>
              <a:buAutoNum type="alphaLcParenR"/>
              <a:tabLst>
                <a:tab pos="1258888" algn="l"/>
              </a:tabLst>
            </a:pPr>
            <a:r>
              <a:rPr lang="en-US" sz="2100" dirty="0" smtClean="0">
                <a:latin typeface="Times New Roman" pitchFamily="18" charset="0"/>
                <a:ea typeface="Times New Roman" pitchFamily="18" charset="0"/>
                <a:cs typeface="Times New Roman" pitchFamily="18" charset="0"/>
              </a:rPr>
              <a:t>Head</a:t>
            </a:r>
            <a:endParaRPr lang="en-US" sz="2100" dirty="0">
              <a:latin typeface="Times New Roman" pitchFamily="18" charset="0"/>
              <a:ea typeface="Times New Roman" pitchFamily="18" charset="0"/>
              <a:cs typeface="Times New Roman" pitchFamily="18" charset="0"/>
            </a:endParaRPr>
          </a:p>
          <a:p>
            <a:pPr marL="1716088" lvl="0" indent="-457200" eaLnBrk="0" fontAlgn="base" hangingPunct="0">
              <a:lnSpc>
                <a:spcPct val="150000"/>
              </a:lnSpc>
              <a:spcBef>
                <a:spcPct val="0"/>
              </a:spcBef>
              <a:spcAft>
                <a:spcPct val="0"/>
              </a:spcAft>
              <a:buFont typeface="+mj-lt"/>
              <a:buAutoNum type="alphaLcParenR"/>
              <a:tabLst>
                <a:tab pos="1258888" algn="l"/>
              </a:tabLst>
            </a:pPr>
            <a:r>
              <a:rPr lang="en-US" sz="2100" dirty="0" smtClean="0">
                <a:latin typeface="Times New Roman" pitchFamily="18" charset="0"/>
                <a:ea typeface="Times New Roman" pitchFamily="18" charset="0"/>
                <a:cs typeface="Times New Roman" pitchFamily="18" charset="0"/>
              </a:rPr>
              <a:t>Top</a:t>
            </a:r>
          </a:p>
          <a:p>
            <a:pPr marL="1177560" lvl="6" indent="-457200">
              <a:lnSpc>
                <a:spcPct val="150000"/>
              </a:lnSpc>
              <a:buClr>
                <a:srgbClr val="000000"/>
              </a:buClr>
            </a:pPr>
            <a:endParaRPr lang="en-US" sz="2000" b="1" spc="-1" dirty="0" smtClean="0">
              <a:solidFill>
                <a:srgbClr val="000000"/>
              </a:solidFill>
              <a:uFill>
                <a:solidFill>
                  <a:srgbClr val="FFFFFF"/>
                </a:solidFill>
              </a:uFill>
              <a:latin typeface="Times New Roman"/>
            </a:endParaRPr>
          </a:p>
          <a:p>
            <a:pPr marL="1177560" lvl="6" indent="-45720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Head </a:t>
            </a:r>
          </a:p>
          <a:p>
            <a:pPr marL="1177560" lvl="6" indent="-457200">
              <a:lnSpc>
                <a:spcPct val="150000"/>
              </a:lnSpc>
              <a:buClr>
                <a:srgbClr val="000000"/>
              </a:buClr>
              <a:buFont typeface="+mj-lt"/>
              <a:buAutoNum type="arabicPeriod"/>
            </a:pPr>
            <a:endParaRPr lang="en-US" sz="2000" b="1" spc="-1" dirty="0" smtClean="0">
              <a:solidFill>
                <a:srgbClr val="000000"/>
              </a:solidFill>
              <a:uFill>
                <a:solidFill>
                  <a:srgbClr val="FFFFFF"/>
                </a:solidFill>
              </a:uFill>
              <a:latin typeface="Times New Roman"/>
            </a:endParaRP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379"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96289"/>
            <a:ext cx="914400" cy="865460"/>
          </a:xfrm>
          <a:prstGeom prst="rect">
            <a:avLst/>
          </a:prstGeom>
        </p:spPr>
      </p:pic>
    </p:spTree>
    <p:extLst>
      <p:ext uri="{BB962C8B-B14F-4D97-AF65-F5344CB8AC3E}">
        <p14:creationId xmlns:p14="http://schemas.microsoft.com/office/powerpoint/2010/main" val="46640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4</a:t>
            </a:fld>
            <a:endParaRPr lang="en-IN" dirty="0"/>
          </a:p>
        </p:txBody>
      </p:sp>
      <p:sp>
        <p:nvSpPr>
          <p:cNvPr id="6" name="Rectangle 5"/>
          <p:cNvSpPr/>
          <p:nvPr/>
        </p:nvSpPr>
        <p:spPr>
          <a:xfrm>
            <a:off x="623694" y="467238"/>
            <a:ext cx="10248181" cy="461665"/>
          </a:xfrm>
          <a:prstGeom prst="rect">
            <a:avLst/>
          </a:prstGeom>
        </p:spPr>
        <p:txBody>
          <a:bodyPr wrap="square">
            <a:spAutoFit/>
          </a:bodyPr>
          <a:lstStyle/>
          <a:p>
            <a:pPr marL="12700" fontAlgn="auto">
              <a:spcBef>
                <a:spcPts val="0"/>
              </a:spcBef>
              <a:spcAft>
                <a:spcPts val="0"/>
              </a:spcAft>
              <a:defRPr/>
            </a:pPr>
            <a:r>
              <a:rPr lang="en-US" sz="2400" b="1" spc="-20" dirty="0">
                <a:latin typeface="Helvetica" panose="020B0604020202020204" pitchFamily="2" charset="0"/>
                <a:cs typeface="Arial" panose="020B0604020202020204" pitchFamily="34" charset="0"/>
              </a:rPr>
              <a:t>Configuring </a:t>
            </a:r>
            <a:r>
              <a:rPr lang="en-US" sz="2400" b="1" spc="-20" dirty="0" smtClean="0">
                <a:latin typeface="Helvetica" panose="020B0604020202020204" pitchFamily="2" charset="0"/>
                <a:cs typeface="Arial" panose="020B0604020202020204" pitchFamily="34" charset="0"/>
              </a:rPr>
              <a:t>Local Storage </a:t>
            </a:r>
            <a:r>
              <a:rPr lang="en-US" sz="2400" b="1" spc="-20" dirty="0">
                <a:latin typeface="Helvetica" panose="020B0604020202020204" pitchFamily="2" charset="0"/>
                <a:cs typeface="Arial" panose="020B0604020202020204" pitchFamily="34" charset="0"/>
              </a:rPr>
              <a:t>and </a:t>
            </a:r>
            <a:r>
              <a:rPr lang="en-US" sz="2400" b="1" spc="-20" dirty="0" smtClean="0">
                <a:latin typeface="Helvetica" panose="020B0604020202020204" pitchFamily="2" charset="0"/>
                <a:cs typeface="Arial" panose="020B0604020202020204" pitchFamily="34" charset="0"/>
              </a:rPr>
              <a:t>File System</a:t>
            </a:r>
            <a:endParaRPr lang="en-US" sz="2400" b="1" spc="-20" dirty="0">
              <a:latin typeface="Helvetica" panose="020B0604020202020204" pitchFamily="2" charset="0"/>
              <a:cs typeface="Arial" panose="020B0604020202020204" pitchFamily="34" charset="0"/>
            </a:endParaRPr>
          </a:p>
        </p:txBody>
      </p:sp>
      <p:sp>
        <p:nvSpPr>
          <p:cNvPr id="8" name="Rectangle 7"/>
          <p:cNvSpPr/>
          <p:nvPr/>
        </p:nvSpPr>
        <p:spPr>
          <a:xfrm>
            <a:off x="302648" y="1056957"/>
            <a:ext cx="7851116" cy="861774"/>
          </a:xfrm>
          <a:prstGeom prst="rect">
            <a:avLst/>
          </a:prstGeom>
        </p:spPr>
        <p:txBody>
          <a:bodyPr wrap="square">
            <a:spAutoFit/>
          </a:bodyPr>
          <a:lstStyle/>
          <a:p>
            <a:pPr marL="360000" lvl="4"/>
            <a:r>
              <a:rPr lang="en-US" sz="2400" b="1" dirty="0" smtClean="0">
                <a:solidFill>
                  <a:schemeClr val="accent2"/>
                </a:solidFill>
                <a:latin typeface="Times New Roman" panose="02020603050405020304" pitchFamily="18" charset="0"/>
                <a:cs typeface="Times New Roman" panose="02020603050405020304" pitchFamily="18" charset="0"/>
              </a:rPr>
              <a:t>Outcome</a:t>
            </a:r>
          </a:p>
          <a:p>
            <a:pPr marL="720000" lvl="6">
              <a:lnSpc>
                <a:spcPct val="110000"/>
              </a:lnSpc>
            </a:pPr>
            <a:endParaRPr lang="en-IN" sz="2400" dirty="0">
              <a:solidFill>
                <a:schemeClr val="accent2"/>
              </a:solidFill>
              <a:latin typeface="Times New Roman" panose="02020603050405020304" pitchFamily="18" charset="0"/>
              <a:cs typeface="Times New Roman" panose="02020603050405020304" pitchFamily="18" charset="0"/>
            </a:endParaRPr>
          </a:p>
        </p:txBody>
      </p:sp>
      <p:sp>
        <p:nvSpPr>
          <p:cNvPr id="9" name="Rectangle 8"/>
          <p:cNvSpPr/>
          <p:nvPr/>
        </p:nvSpPr>
        <p:spPr>
          <a:xfrm>
            <a:off x="507747" y="1609771"/>
            <a:ext cx="11335925" cy="553998"/>
          </a:xfrm>
          <a:prstGeom prst="rect">
            <a:avLst/>
          </a:prstGeom>
        </p:spPr>
        <p:txBody>
          <a:bodyPr wrap="square">
            <a:spAutoFit/>
          </a:bodyPr>
          <a:lstStyle/>
          <a:p>
            <a:pPr marL="171450" lvl="1">
              <a:lnSpc>
                <a:spcPct val="150000"/>
              </a:lnSpc>
            </a:pPr>
            <a:r>
              <a:rPr lang="en-US" sz="2000" dirty="0" smtClean="0">
                <a:latin typeface="Times New Roman" panose="02020603050405020304" pitchFamily="18" charset="0"/>
                <a:cs typeface="Times New Roman" panose="02020603050405020304" pitchFamily="18" charset="0"/>
              </a:rPr>
              <a:t>At </a:t>
            </a:r>
            <a:r>
              <a:rPr lang="en-US" sz="2000" dirty="0">
                <a:latin typeface="Times New Roman" panose="02020603050405020304" pitchFamily="18" charset="0"/>
                <a:cs typeface="Times New Roman" panose="02020603050405020304" pitchFamily="18" charset="0"/>
              </a:rPr>
              <a:t>the end of this module, you are expected </a:t>
            </a:r>
            <a:r>
              <a:rPr lang="en-US" sz="2000" dirty="0" smtClean="0">
                <a:latin typeface="Times New Roman" panose="02020603050405020304" pitchFamily="18" charset="0"/>
                <a:cs typeface="Times New Roman" panose="02020603050405020304" pitchFamily="18" charset="0"/>
              </a:rPr>
              <a:t>to learn:</a:t>
            </a:r>
          </a:p>
        </p:txBody>
      </p:sp>
      <p:graphicFrame>
        <p:nvGraphicFramePr>
          <p:cNvPr id="10" name="Diagram 9"/>
          <p:cNvGraphicFramePr/>
          <p:nvPr>
            <p:extLst>
              <p:ext uri="{D42A27DB-BD31-4B8C-83A1-F6EECF244321}">
                <p14:modId xmlns:p14="http://schemas.microsoft.com/office/powerpoint/2010/main" val="4078348879"/>
              </p:ext>
            </p:extLst>
          </p:nvPr>
        </p:nvGraphicFramePr>
        <p:xfrm>
          <a:off x="1543721" y="2389517"/>
          <a:ext cx="9532699" cy="3516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3439758848"/>
              </p:ext>
            </p:extLst>
          </p:nvPr>
        </p:nvGraphicFramePr>
        <p:xfrm>
          <a:off x="684362" y="2389518"/>
          <a:ext cx="749458" cy="351692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45659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5</a:t>
            </a:fld>
            <a:endParaRPr lang="en-IN" dirty="0"/>
          </a:p>
        </p:txBody>
      </p:sp>
      <p:sp>
        <p:nvSpPr>
          <p:cNvPr id="6" name="Rectangle 5"/>
          <p:cNvSpPr/>
          <p:nvPr/>
        </p:nvSpPr>
        <p:spPr>
          <a:xfrm>
            <a:off x="566798" y="1210260"/>
            <a:ext cx="7752743" cy="615553"/>
          </a:xfrm>
          <a:prstGeom prst="rect">
            <a:avLst/>
          </a:prstGeom>
        </p:spPr>
        <p:txBody>
          <a:bodyPr wrap="square">
            <a:spAutoFit/>
          </a:bodyPr>
          <a:lstStyle/>
          <a:p>
            <a:pPr marL="360000" lvl="4"/>
            <a:endParaRPr lang="en-US" sz="2400" b="1" dirty="0" smtClean="0">
              <a:latin typeface="Times New Roman" panose="02020603050405020304" pitchFamily="18" charset="0"/>
              <a:cs typeface="Times New Roman" panose="02020603050405020304" pitchFamily="18" charset="0"/>
            </a:endParaRPr>
          </a:p>
          <a:p>
            <a:pPr marL="360000" lvl="4"/>
            <a:endParaRPr lang="en-US" sz="1000" b="1" dirty="0" smtClean="0">
              <a:latin typeface="Times New Roman" panose="02020603050405020304" pitchFamily="18" charset="0"/>
              <a:cs typeface="Times New Roman" panose="02020603050405020304" pitchFamily="18" charset="0"/>
            </a:endParaRPr>
          </a:p>
        </p:txBody>
      </p:sp>
      <p:sp>
        <p:nvSpPr>
          <p:cNvPr id="7" name="Rectangle 6"/>
          <p:cNvSpPr/>
          <p:nvPr/>
        </p:nvSpPr>
        <p:spPr>
          <a:xfrm>
            <a:off x="623694" y="467238"/>
            <a:ext cx="10248181" cy="461665"/>
          </a:xfrm>
          <a:prstGeom prst="rect">
            <a:avLst/>
          </a:prstGeom>
        </p:spPr>
        <p:txBody>
          <a:bodyPr wrap="square">
            <a:spAutoFit/>
          </a:bodyPr>
          <a:lstStyle/>
          <a:p>
            <a:pPr marL="12700" fontAlgn="auto">
              <a:spcBef>
                <a:spcPts val="0"/>
              </a:spcBef>
              <a:spcAft>
                <a:spcPts val="0"/>
              </a:spcAft>
              <a:defRPr/>
            </a:pPr>
            <a:r>
              <a:rPr lang="en-US" sz="2400" b="1" spc="-20" dirty="0">
                <a:latin typeface="Helvetica" panose="020B0604020202020204" pitchFamily="2" charset="0"/>
                <a:cs typeface="Arial" panose="020B0604020202020204" pitchFamily="34" charset="0"/>
              </a:rPr>
              <a:t>Configuring </a:t>
            </a:r>
            <a:r>
              <a:rPr lang="en-US" sz="2400" b="1" spc="-20" dirty="0" smtClean="0">
                <a:latin typeface="Helvetica" panose="020B0604020202020204" pitchFamily="2" charset="0"/>
                <a:cs typeface="Arial" panose="020B0604020202020204" pitchFamily="34" charset="0"/>
              </a:rPr>
              <a:t>Local Storage </a:t>
            </a:r>
            <a:r>
              <a:rPr lang="en-US" sz="2400" b="1" spc="-20" dirty="0">
                <a:latin typeface="Helvetica" panose="020B0604020202020204" pitchFamily="2" charset="0"/>
                <a:cs typeface="Arial" panose="020B0604020202020204" pitchFamily="34" charset="0"/>
              </a:rPr>
              <a:t>and </a:t>
            </a:r>
            <a:r>
              <a:rPr lang="en-US" sz="2400" b="1" spc="-20" dirty="0" smtClean="0">
                <a:latin typeface="Helvetica" panose="020B0604020202020204" pitchFamily="2" charset="0"/>
                <a:cs typeface="Arial" panose="020B0604020202020204" pitchFamily="34" charset="0"/>
              </a:rPr>
              <a:t>File System</a:t>
            </a:r>
            <a:endParaRPr lang="en-US" sz="2400" b="1" spc="-20" dirty="0">
              <a:latin typeface="Helvetica" panose="020B0604020202020204" pitchFamily="2" charset="0"/>
              <a:cs typeface="Arial" panose="020B0604020202020204" pitchFamily="34" charset="0"/>
            </a:endParaRPr>
          </a:p>
        </p:txBody>
      </p:sp>
      <p:graphicFrame>
        <p:nvGraphicFramePr>
          <p:cNvPr id="8" name="Diagram 7"/>
          <p:cNvGraphicFramePr/>
          <p:nvPr>
            <p:extLst>
              <p:ext uri="{D42A27DB-BD31-4B8C-83A1-F6EECF244321}">
                <p14:modId xmlns:p14="http://schemas.microsoft.com/office/powerpoint/2010/main" val="2966440459"/>
              </p:ext>
            </p:extLst>
          </p:nvPr>
        </p:nvGraphicFramePr>
        <p:xfrm>
          <a:off x="2323328" y="1671925"/>
          <a:ext cx="8758537" cy="3059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204135" y="1182137"/>
            <a:ext cx="10877730" cy="461665"/>
          </a:xfrm>
          <a:prstGeom prst="rect">
            <a:avLst/>
          </a:prstGeom>
        </p:spPr>
        <p:txBody>
          <a:bodyPr wrap="square">
            <a:spAutoFit/>
          </a:bodyPr>
          <a:lstStyle/>
          <a:p>
            <a:pPr marL="360000" lvl="4"/>
            <a:r>
              <a:rPr lang="en-US" sz="2400" b="1" dirty="0" smtClean="0">
                <a:solidFill>
                  <a:schemeClr val="accent2"/>
                </a:solidFill>
                <a:latin typeface="Times New Roman" panose="02020603050405020304" pitchFamily="18" charset="0"/>
                <a:cs typeface="Times New Roman" panose="02020603050405020304" pitchFamily="18" charset="0"/>
              </a:rPr>
              <a:t>Content</a:t>
            </a:r>
          </a:p>
        </p:txBody>
      </p:sp>
    </p:spTree>
    <p:extLst>
      <p:ext uri="{BB962C8B-B14F-4D97-AF65-F5344CB8AC3E}">
        <p14:creationId xmlns:p14="http://schemas.microsoft.com/office/powerpoint/2010/main" val="500968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6</a:t>
            </a:fld>
            <a:endParaRPr lang="en-IN" dirty="0"/>
          </a:p>
        </p:txBody>
      </p:sp>
      <p:sp>
        <p:nvSpPr>
          <p:cNvPr id="9" name="TextBox 8"/>
          <p:cNvSpPr txBox="1"/>
          <p:nvPr/>
        </p:nvSpPr>
        <p:spPr>
          <a:xfrm>
            <a:off x="620477" y="1850070"/>
            <a:ext cx="10970509" cy="2092881"/>
          </a:xfrm>
          <a:prstGeom prst="rect">
            <a:avLst/>
          </a:prstGeom>
          <a:noFill/>
        </p:spPr>
        <p:txBody>
          <a:bodyPr wrap="square" rtlCol="0">
            <a:spAutoFit/>
          </a:bodyPr>
          <a:lstStyle/>
          <a:p>
            <a:pPr algn="just">
              <a:lnSpc>
                <a:spcPct val="150000"/>
              </a:lnSpc>
            </a:pPr>
            <a:r>
              <a:rPr lang="en-US" sz="2000" dirty="0" smtClean="0">
                <a:latin typeface="Times New Roman" pitchFamily="18" charset="0"/>
                <a:cs typeface="Times New Roman" pitchFamily="18" charset="0"/>
              </a:rPr>
              <a:t>Partitioning divides a disk drive into one or more logical disks. Each partition is treated as a separate disk with its own file system. Partition information is stored in a partition table. There are three types of partitions that can be created using the </a:t>
            </a:r>
            <a:r>
              <a:rPr lang="en-US" sz="2000" dirty="0" err="1" smtClean="0">
                <a:latin typeface="Times New Roman" pitchFamily="18" charset="0"/>
                <a:cs typeface="Times New Roman" pitchFamily="18" charset="0"/>
              </a:rPr>
              <a:t>fdisk</a:t>
            </a:r>
            <a:r>
              <a:rPr lang="en-US" sz="2000" dirty="0" smtClean="0">
                <a:latin typeface="Times New Roman" pitchFamily="18" charset="0"/>
                <a:cs typeface="Times New Roman" pitchFamily="18" charset="0"/>
              </a:rPr>
              <a:t> utility:</a:t>
            </a:r>
          </a:p>
          <a:p>
            <a:endParaRPr lang="en-US" sz="2000" b="1"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11" name="TextBox 10"/>
          <p:cNvSpPr txBox="1"/>
          <p:nvPr/>
        </p:nvSpPr>
        <p:spPr>
          <a:xfrm>
            <a:off x="620486" y="1268285"/>
            <a:ext cx="3483428" cy="461665"/>
          </a:xfrm>
          <a:prstGeom prst="rect">
            <a:avLst/>
          </a:prstGeom>
          <a:noFill/>
        </p:spPr>
        <p:txBody>
          <a:bodyPr wrap="square" rtlCol="0">
            <a:spAutoFit/>
          </a:bodyPr>
          <a:lstStyle/>
          <a:p>
            <a:r>
              <a:rPr lang="en-US" sz="2400" b="1" dirty="0" smtClean="0">
                <a:solidFill>
                  <a:schemeClr val="accent1">
                    <a:lumMod val="50000"/>
                  </a:schemeClr>
                </a:solidFill>
                <a:latin typeface="Times New Roman" pitchFamily="18" charset="0"/>
                <a:cs typeface="Times New Roman" pitchFamily="18" charset="0"/>
              </a:rPr>
              <a:t>Partitions</a:t>
            </a:r>
            <a:endParaRPr lang="en-US" sz="2800" b="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graphicFrame>
        <p:nvGraphicFramePr>
          <p:cNvPr id="2" name="Diagram 1"/>
          <p:cNvGraphicFramePr/>
          <p:nvPr>
            <p:extLst>
              <p:ext uri="{D42A27DB-BD31-4B8C-83A1-F6EECF244321}">
                <p14:modId xmlns:p14="http://schemas.microsoft.com/office/powerpoint/2010/main" val="3634737678"/>
              </p:ext>
            </p:extLst>
          </p:nvPr>
        </p:nvGraphicFramePr>
        <p:xfrm>
          <a:off x="4103914" y="3762822"/>
          <a:ext cx="5270500" cy="2776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782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7</a:t>
            </a:fld>
            <a:endParaRPr lang="en-IN" dirty="0"/>
          </a:p>
        </p:txBody>
      </p:sp>
      <p:sp>
        <p:nvSpPr>
          <p:cNvPr id="9" name="Rectangle 8"/>
          <p:cNvSpPr/>
          <p:nvPr/>
        </p:nvSpPr>
        <p:spPr>
          <a:xfrm>
            <a:off x="619800" y="1218827"/>
            <a:ext cx="10971186" cy="4708981"/>
          </a:xfrm>
          <a:prstGeom prst="rect">
            <a:avLst/>
          </a:prstGeom>
        </p:spPr>
        <p:txBody>
          <a:bodyPr wrap="square">
            <a:spAutoFit/>
          </a:bodyPr>
          <a:lstStyle/>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 </a:t>
            </a:r>
            <a:r>
              <a:rPr lang="en-US" sz="2000" b="1" dirty="0" smtClean="0">
                <a:latin typeface="Times New Roman" pitchFamily="18" charset="0"/>
                <a:cs typeface="Times New Roman" pitchFamily="18" charset="0"/>
              </a:rPr>
              <a:t>primary partition </a:t>
            </a:r>
            <a:r>
              <a:rPr lang="en-US" sz="2000" dirty="0" smtClean="0">
                <a:latin typeface="Times New Roman" pitchFamily="18" charset="0"/>
                <a:cs typeface="Times New Roman" pitchFamily="18" charset="0"/>
              </a:rPr>
              <a:t>is any of the four possible first-level partitions into which a hard disk drive (HDD) on an IBM-compatible personal computer can be divided. </a:t>
            </a:r>
          </a:p>
          <a:p>
            <a:pPr marL="342900" indent="-342900"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 partition is a logically independent division on a HDD. An entire operating system can be installed on a single, unpartitioned HDD. </a:t>
            </a:r>
          </a:p>
          <a:p>
            <a:pPr marL="342900" indent="-342900"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Although there can only be four primary partitions, it is possible to create numerous additional partitions. </a:t>
            </a:r>
          </a:p>
          <a:p>
            <a:pPr marL="342900" indent="-342900"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This is accomplished by dividing one of the primary partitions into sub-partitions, called </a:t>
            </a:r>
            <a:r>
              <a:rPr lang="en-US" sz="2000" b="1" dirty="0" smtClean="0">
                <a:latin typeface="Times New Roman" pitchFamily="18" charset="0"/>
                <a:cs typeface="Times New Roman" pitchFamily="18" charset="0"/>
              </a:rPr>
              <a:t>logical partitions</a:t>
            </a:r>
            <a:r>
              <a:rPr lang="en-US" sz="2000" dirty="0" smtClean="0">
                <a:latin typeface="Times New Roman" pitchFamily="18" charset="0"/>
                <a:cs typeface="Times New Roman" pitchFamily="18" charset="0"/>
              </a:rPr>
              <a:t>. The partition which is divided up is referred to as the extended partition. </a:t>
            </a:r>
            <a:endParaRPr lang="en-US" sz="2000"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40467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8</a:t>
            </a:fld>
            <a:endParaRPr lang="en-IN" dirty="0"/>
          </a:p>
        </p:txBody>
      </p:sp>
      <p:sp>
        <p:nvSpPr>
          <p:cNvPr id="5" name="Rectangle 4"/>
          <p:cNvSpPr/>
          <p:nvPr/>
        </p:nvSpPr>
        <p:spPr>
          <a:xfrm>
            <a:off x="616857" y="1225079"/>
            <a:ext cx="10974129" cy="4247317"/>
          </a:xfrm>
          <a:prstGeom prst="rect">
            <a:avLst/>
          </a:prstGeom>
        </p:spPr>
        <p:txBody>
          <a:bodyPr wrap="square">
            <a:spAutoFit/>
          </a:bodyPr>
          <a:lstStyle/>
          <a:p>
            <a:pPr marL="465138" indent="-46513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Only a primary partition, and only one that is not used as the extended partition, can be designated as the </a:t>
            </a:r>
            <a:r>
              <a:rPr lang="en-US" sz="2000" b="1" dirty="0" smtClean="0">
                <a:latin typeface="Times New Roman" pitchFamily="18" charset="0"/>
                <a:cs typeface="Times New Roman" pitchFamily="18" charset="0"/>
              </a:rPr>
              <a:t>active partition</a:t>
            </a:r>
            <a:r>
              <a:rPr lang="en-US" sz="2000" dirty="0" smtClean="0">
                <a:latin typeface="Times New Roman" pitchFamily="18" charset="0"/>
                <a:cs typeface="Times New Roman" pitchFamily="18" charset="0"/>
              </a:rPr>
              <a:t>. </a:t>
            </a:r>
          </a:p>
          <a:p>
            <a:pPr marL="465138" indent="-465138" algn="just">
              <a:lnSpc>
                <a:spcPct val="150000"/>
              </a:lnSpc>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An active partition is one that contains the operating system that a computer attempts to load into memory by default when it is started or restarted. </a:t>
            </a:r>
          </a:p>
          <a:p>
            <a:pPr marL="465138" indent="-465138" algn="just">
              <a:lnSpc>
                <a:spcPct val="150000"/>
              </a:lnSpc>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 partition table is a 64-byte segment of data located in the first </a:t>
            </a:r>
            <a:r>
              <a:rPr lang="en-US" sz="2000" b="1" dirty="0" smtClean="0">
                <a:latin typeface="Times New Roman" pitchFamily="18" charset="0"/>
                <a:cs typeface="Times New Roman" pitchFamily="18" charset="0"/>
              </a:rPr>
              <a:t>sector</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(i.e., the first 512 bytes) of the HDD that provides basic information about the primary partitions  for the computer's BIOS in order to facilitate the boot sequence. </a:t>
            </a:r>
            <a:endParaRPr lang="en-US" sz="2000" dirty="0">
              <a:latin typeface="Times New Roman" pitchFamily="18" charset="0"/>
              <a:cs typeface="Times New Roman" pitchFamily="18" charset="0"/>
            </a:endParaRPr>
          </a:p>
        </p:txBody>
      </p:sp>
      <p:sp>
        <p:nvSpPr>
          <p:cNvPr id="7" name="TextBox 6"/>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209075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9</a:t>
            </a:fld>
            <a:endParaRPr lang="en-IN" dirty="0"/>
          </a:p>
        </p:txBody>
      </p:sp>
      <p:sp>
        <p:nvSpPr>
          <p:cNvPr id="11" name="Rectangle 10"/>
          <p:cNvSpPr/>
          <p:nvPr/>
        </p:nvSpPr>
        <p:spPr>
          <a:xfrm>
            <a:off x="615453" y="1211359"/>
            <a:ext cx="10975534" cy="4416594"/>
          </a:xfrm>
          <a:prstGeom prst="rect">
            <a:avLst/>
          </a:prstGeom>
        </p:spPr>
        <p:txBody>
          <a:bodyPr wrap="square">
            <a:spAutoFit/>
          </a:bodyPr>
          <a:lstStyle/>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Disks are generally called </a:t>
            </a:r>
          </a:p>
          <a:p>
            <a:pPr marL="800100" lvl="1" indent="-342900" algn="just">
              <a:lnSpc>
                <a:spcPct val="150000"/>
              </a:lnSpc>
              <a:buClr>
                <a:schemeClr val="accent1">
                  <a:lumMod val="50000"/>
                </a:schemeClr>
              </a:buClr>
              <a:buFont typeface="Wingdings" panose="05000000000000000000" pitchFamily="2" charset="2"/>
              <a:buChar char="Ø"/>
            </a:pPr>
            <a:r>
              <a:rPr lang="en-US" sz="1600" b="1" dirty="0" smtClean="0">
                <a:latin typeface="Times New Roman" pitchFamily="18" charset="0"/>
                <a:cs typeface="Times New Roman" pitchFamily="18" charset="0"/>
              </a:rPr>
              <a:t>/dev/</a:t>
            </a:r>
            <a:r>
              <a:rPr lang="en-US" sz="1600" b="1" dirty="0" err="1" smtClean="0">
                <a:latin typeface="Times New Roman" pitchFamily="18" charset="0"/>
                <a:cs typeface="Times New Roman" pitchFamily="18" charset="0"/>
              </a:rPr>
              <a:t>sda</a:t>
            </a: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/dev/</a:t>
            </a:r>
            <a:r>
              <a:rPr lang="en-US" sz="1600" b="1" dirty="0" err="1" smtClean="0">
                <a:latin typeface="Times New Roman" pitchFamily="18" charset="0"/>
                <a:cs typeface="Times New Roman" pitchFamily="18" charset="0"/>
              </a:rPr>
              <a:t>sdb</a:t>
            </a:r>
            <a:r>
              <a:rPr lang="en-US" sz="1600" dirty="0" smtClean="0">
                <a:latin typeface="Times New Roman" pitchFamily="18" charset="0"/>
                <a:cs typeface="Times New Roman" pitchFamily="18" charset="0"/>
              </a:rPr>
              <a:t>, etc, in physical servers (</a:t>
            </a:r>
            <a:r>
              <a:rPr lang="en-US" sz="1600" b="1" dirty="0" smtClean="0">
                <a:latin typeface="Times New Roman" pitchFamily="18" charset="0"/>
                <a:cs typeface="Times New Roman" pitchFamily="18" charset="0"/>
              </a:rPr>
              <a:t>s</a:t>
            </a:r>
            <a:r>
              <a:rPr lang="en-US" sz="1600" dirty="0" smtClean="0">
                <a:latin typeface="Times New Roman" pitchFamily="18" charset="0"/>
                <a:cs typeface="Times New Roman" pitchFamily="18" charset="0"/>
              </a:rPr>
              <a:t> for </a:t>
            </a:r>
            <a:r>
              <a:rPr lang="en-US" sz="1600" b="1" dirty="0" err="1" smtClean="0">
                <a:latin typeface="Times New Roman" pitchFamily="18" charset="0"/>
                <a:cs typeface="Times New Roman" pitchFamily="18" charset="0"/>
              </a:rPr>
              <a:t>scsi</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even though they have got </a:t>
            </a:r>
            <a:r>
              <a:rPr lang="en-US" sz="1600" b="1" dirty="0" smtClean="0">
                <a:latin typeface="Times New Roman" pitchFamily="18" charset="0"/>
                <a:cs typeface="Times New Roman" pitchFamily="18" charset="0"/>
              </a:rPr>
              <a:t>IDE</a:t>
            </a: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SATA</a:t>
            </a:r>
            <a:r>
              <a:rPr lang="en-US" sz="1600" dirty="0" smtClean="0">
                <a:latin typeface="Times New Roman" pitchFamily="18" charset="0"/>
                <a:cs typeface="Times New Roman" pitchFamily="18" charset="0"/>
              </a:rPr>
              <a:t> or </a:t>
            </a:r>
            <a:r>
              <a:rPr lang="en-US" sz="1600" b="1" dirty="0" smtClean="0">
                <a:latin typeface="Times New Roman" pitchFamily="18" charset="0"/>
                <a:cs typeface="Times New Roman" pitchFamily="18" charset="0"/>
              </a:rPr>
              <a:t>SAS</a:t>
            </a:r>
            <a:r>
              <a:rPr lang="en-US" sz="1600" dirty="0" smtClean="0">
                <a:latin typeface="Times New Roman" pitchFamily="18" charset="0"/>
                <a:cs typeface="Times New Roman" pitchFamily="18" charset="0"/>
              </a:rPr>
              <a:t> interfaces).</a:t>
            </a:r>
          </a:p>
          <a:p>
            <a:pPr marL="800100" lvl="1" indent="-342900" algn="just">
              <a:lnSpc>
                <a:spcPct val="150000"/>
              </a:lnSpc>
              <a:buClr>
                <a:schemeClr val="accent1">
                  <a:lumMod val="50000"/>
                </a:schemeClr>
              </a:buClr>
              <a:buFont typeface="Wingdings" panose="05000000000000000000" pitchFamily="2" charset="2"/>
              <a:buChar char="Ø"/>
            </a:pPr>
            <a:r>
              <a:rPr lang="en-US" sz="1600" b="1" dirty="0" smtClean="0">
                <a:latin typeface="Times New Roman" pitchFamily="18" charset="0"/>
                <a:cs typeface="Times New Roman" pitchFamily="18" charset="0"/>
              </a:rPr>
              <a:t>/</a:t>
            </a:r>
            <a:r>
              <a:rPr lang="en-US" sz="1600" b="1" dirty="0" err="1" smtClean="0">
                <a:latin typeface="Times New Roman" pitchFamily="18" charset="0"/>
                <a:cs typeface="Times New Roman" pitchFamily="18" charset="0"/>
              </a:rPr>
              <a:t>dev</a:t>
            </a:r>
            <a:r>
              <a:rPr lang="en-US" sz="1600" b="1" dirty="0" smtClean="0">
                <a:latin typeface="Times New Roman" pitchFamily="18" charset="0"/>
                <a:cs typeface="Times New Roman" pitchFamily="18" charset="0"/>
              </a:rPr>
              <a:t>/</a:t>
            </a:r>
            <a:r>
              <a:rPr lang="en-US" sz="1600" b="1" dirty="0" err="1" smtClean="0">
                <a:latin typeface="Times New Roman" pitchFamily="18" charset="0"/>
                <a:cs typeface="Times New Roman" pitchFamily="18" charset="0"/>
              </a:rPr>
              <a:t>vda</a:t>
            </a: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/dev/</a:t>
            </a:r>
            <a:r>
              <a:rPr lang="en-US" sz="1600" b="1" dirty="0" err="1" smtClean="0">
                <a:latin typeface="Times New Roman" pitchFamily="18" charset="0"/>
                <a:cs typeface="Times New Roman" pitchFamily="18" charset="0"/>
              </a:rPr>
              <a:t>vdb</a:t>
            </a:r>
            <a:r>
              <a:rPr lang="en-US" sz="1600" dirty="0" smtClean="0">
                <a:latin typeface="Times New Roman" pitchFamily="18" charset="0"/>
                <a:cs typeface="Times New Roman" pitchFamily="18" charset="0"/>
              </a:rPr>
              <a:t>, etc, in virtual machines.</a:t>
            </a:r>
          </a:p>
          <a:p>
            <a:pPr marL="342900" indent="-342900" algn="just">
              <a:buClr>
                <a:schemeClr val="accent1">
                  <a:lumMod val="50000"/>
                </a:schemeClr>
              </a:buClr>
              <a:buFont typeface="Wingdings" panose="05000000000000000000" pitchFamily="2" charset="2"/>
              <a:buChar char="Ø"/>
            </a:pPr>
            <a:endParaRPr lang="en-US" sz="2000" b="1"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Partitions get their names from the disk name itself and add a number starting at 1 (</a:t>
            </a:r>
            <a:r>
              <a:rPr lang="en-US" sz="2000" b="1" dirty="0" smtClean="0">
                <a:latin typeface="Times New Roman" pitchFamily="18" charset="0"/>
                <a:cs typeface="Times New Roman" pitchFamily="18" charset="0"/>
              </a:rPr>
              <a:t>/dev/sda1</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/dev/sda2</a:t>
            </a:r>
            <a:r>
              <a:rPr lang="en-US" sz="2000" dirty="0" smtClean="0">
                <a:latin typeface="Times New Roman" pitchFamily="18" charset="0"/>
                <a:cs typeface="Times New Roman" pitchFamily="18" charset="0"/>
              </a:rPr>
              <a:t>, etc or </a:t>
            </a:r>
            <a:r>
              <a:rPr lang="en-US" sz="2000" b="1" dirty="0" smtClean="0">
                <a:latin typeface="Times New Roman" pitchFamily="18" charset="0"/>
                <a:cs typeface="Times New Roman" pitchFamily="18" charset="0"/>
              </a:rPr>
              <a:t>/dev/vda1</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/dev/vda2</a:t>
            </a:r>
            <a:r>
              <a:rPr lang="en-US" sz="2000" dirty="0" smtClean="0">
                <a:latin typeface="Times New Roman" pitchFamily="18" charset="0"/>
                <a:cs typeface="Times New Roman" pitchFamily="18" charset="0"/>
              </a:rPr>
              <a:t>, etc).</a:t>
            </a:r>
          </a:p>
          <a:p>
            <a:pPr marL="342900" indent="-342900"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 partition</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table is a special structure containing partitions organization.</a:t>
            </a:r>
          </a:p>
          <a:p>
            <a:pPr marL="342900" indent="-342900" algn="just">
              <a:buClr>
                <a:schemeClr val="accent1">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1">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Recent disks use 4096-byte</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sectors and the GPT partition table (</a:t>
            </a:r>
            <a:r>
              <a:rPr lang="en-US" sz="2000" b="1" dirty="0" smtClean="0">
                <a:latin typeface="Times New Roman" pitchFamily="18" charset="0"/>
                <a:cs typeface="Times New Roman" pitchFamily="18" charset="0"/>
              </a:rPr>
              <a:t>GPT</a:t>
            </a:r>
            <a:r>
              <a:rPr lang="en-US" sz="2000" dirty="0" smtClean="0">
                <a:latin typeface="Times New Roman" pitchFamily="18" charset="0"/>
                <a:cs typeface="Times New Roman" pitchFamily="18" charset="0"/>
              </a:rPr>
              <a:t> stands for GUID – Globally Unique </a:t>
            </a:r>
            <a:r>
              <a:rPr lang="en-US" sz="2000" dirty="0" err="1" smtClean="0">
                <a:latin typeface="Times New Roman" pitchFamily="18" charset="0"/>
                <a:cs typeface="Times New Roman" pitchFamily="18" charset="0"/>
              </a:rPr>
              <a:t>IDentifier</a:t>
            </a:r>
            <a:r>
              <a:rPr lang="en-US" sz="2000" dirty="0" smtClean="0">
                <a:latin typeface="Times New Roman" pitchFamily="18" charset="0"/>
                <a:cs typeface="Times New Roman" pitchFamily="18" charset="0"/>
              </a:rPr>
              <a:t> – Partition Table). </a:t>
            </a:r>
            <a:endParaRPr lang="en-US" sz="2000" dirty="0">
              <a:latin typeface="Times New Roman" pitchFamily="18" charset="0"/>
              <a:cs typeface="Times New Roman" pitchFamily="18" charset="0"/>
            </a:endParaRPr>
          </a:p>
        </p:txBody>
      </p:sp>
      <p:sp>
        <p:nvSpPr>
          <p:cNvPr id="6" name="TextBox 5"/>
          <p:cNvSpPr txBox="1"/>
          <p:nvPr/>
        </p:nvSpPr>
        <p:spPr>
          <a:xfrm>
            <a:off x="616857" y="451757"/>
            <a:ext cx="3672114" cy="461665"/>
          </a:xfrm>
          <a:prstGeom prst="rect">
            <a:avLst/>
          </a:prstGeom>
          <a:noFill/>
        </p:spPr>
        <p:txBody>
          <a:bodyPr wrap="square" rtlCol="0">
            <a:spAutoFit/>
          </a:bodyPr>
          <a:lstStyle/>
          <a:p>
            <a:r>
              <a:rPr lang="en-US" sz="2400" b="1" spc="-20" dirty="0" smtClean="0">
                <a:latin typeface="Helvetica" panose="020B0604020202020204" pitchFamily="2" charset="0"/>
                <a:cs typeface="Arial" panose="020B0604020202020204" pitchFamily="34" charset="0"/>
              </a:rPr>
              <a:t>Partitions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90379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7496</TotalTime>
  <Words>2568</Words>
  <Application>Microsoft Office PowerPoint</Application>
  <PresentationFormat>Custom</PresentationFormat>
  <Paragraphs>431</Paragraphs>
  <Slides>35</Slides>
  <Notes>9</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Harish Tiwari</dc:creator>
  <cp:lastModifiedBy>Harish</cp:lastModifiedBy>
  <cp:revision>1409</cp:revision>
  <dcterms:created xsi:type="dcterms:W3CDTF">2018-01-29T06:10:27Z</dcterms:created>
  <dcterms:modified xsi:type="dcterms:W3CDTF">2019-08-08T06:26:54Z</dcterms:modified>
</cp:coreProperties>
</file>