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695" r:id="rId3"/>
    <p:sldId id="696" r:id="rId4"/>
    <p:sldId id="697" r:id="rId5"/>
    <p:sldId id="452" r:id="rId6"/>
    <p:sldId id="453" r:id="rId7"/>
    <p:sldId id="647" r:id="rId8"/>
    <p:sldId id="648" r:id="rId9"/>
    <p:sldId id="651" r:id="rId10"/>
    <p:sldId id="652" r:id="rId11"/>
    <p:sldId id="653" r:id="rId12"/>
    <p:sldId id="654" r:id="rId13"/>
    <p:sldId id="655" r:id="rId14"/>
    <p:sldId id="656" r:id="rId15"/>
    <p:sldId id="657" r:id="rId16"/>
    <p:sldId id="658" r:id="rId17"/>
    <p:sldId id="659" r:id="rId18"/>
    <p:sldId id="662" r:id="rId19"/>
    <p:sldId id="660" r:id="rId20"/>
    <p:sldId id="661" r:id="rId21"/>
    <p:sldId id="663" r:id="rId22"/>
    <p:sldId id="664" r:id="rId23"/>
    <p:sldId id="665" r:id="rId24"/>
    <p:sldId id="666" r:id="rId25"/>
    <p:sldId id="667" r:id="rId26"/>
    <p:sldId id="669" r:id="rId27"/>
    <p:sldId id="670" r:id="rId28"/>
    <p:sldId id="671" r:id="rId29"/>
    <p:sldId id="672" r:id="rId30"/>
    <p:sldId id="673" r:id="rId31"/>
    <p:sldId id="674" r:id="rId32"/>
    <p:sldId id="675" r:id="rId33"/>
    <p:sldId id="676" r:id="rId34"/>
    <p:sldId id="677" r:id="rId35"/>
    <p:sldId id="678" r:id="rId36"/>
    <p:sldId id="680" r:id="rId37"/>
    <p:sldId id="679" r:id="rId38"/>
    <p:sldId id="681" r:id="rId39"/>
    <p:sldId id="682" r:id="rId40"/>
    <p:sldId id="683" r:id="rId41"/>
    <p:sldId id="684" r:id="rId42"/>
    <p:sldId id="685" r:id="rId43"/>
    <p:sldId id="686" r:id="rId44"/>
    <p:sldId id="687" r:id="rId45"/>
    <p:sldId id="688" r:id="rId46"/>
    <p:sldId id="689" r:id="rId47"/>
    <p:sldId id="690" r:id="rId48"/>
    <p:sldId id="691" r:id="rId49"/>
    <p:sldId id="692" r:id="rId50"/>
    <p:sldId id="693" r:id="rId51"/>
    <p:sldId id="694" r:id="rId52"/>
    <p:sldId id="699" r:id="rId53"/>
    <p:sldId id="700" r:id="rId54"/>
    <p:sldId id="701" r:id="rId55"/>
    <p:sldId id="702" r:id="rId56"/>
    <p:sldId id="535" r:id="rId57"/>
    <p:sldId id="703" r:id="rId58"/>
    <p:sldId id="467" r:id="rId59"/>
    <p:sldId id="538" r:id="rId60"/>
    <p:sldId id="698" r:id="rId61"/>
    <p:sldId id="70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B246"/>
    <a:srgbClr val="C0263E"/>
    <a:srgbClr val="E1657A"/>
    <a:srgbClr val="25ABE2"/>
    <a:srgbClr val="7CA65F"/>
    <a:srgbClr val="C0243C"/>
    <a:srgbClr val="E6E6E6"/>
    <a:srgbClr val="ACACAC"/>
    <a:srgbClr val="BF928B"/>
    <a:srgbClr val="D784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28" autoAdjust="0"/>
    <p:restoredTop sz="87971" autoAdjust="0"/>
  </p:normalViewPr>
  <p:slideViewPr>
    <p:cSldViewPr snapToGrid="0">
      <p:cViewPr varScale="1">
        <p:scale>
          <a:sx n="74" d="100"/>
          <a:sy n="74" d="100"/>
        </p:scale>
        <p:origin x="-912" y="-67"/>
      </p:cViewPr>
      <p:guideLst>
        <p:guide orient="horz" pos="2160"/>
        <p:guide pos="3840"/>
      </p:guideLst>
    </p:cSldViewPr>
  </p:slideViewPr>
  <p:notesTextViewPr>
    <p:cViewPr>
      <p:scale>
        <a:sx n="125" d="100"/>
        <a:sy n="125" d="100"/>
      </p:scale>
      <p:origin x="0" y="0"/>
    </p:cViewPr>
  </p:notesTextViewPr>
  <p:sorterViewPr>
    <p:cViewPr>
      <p:scale>
        <a:sx n="70" d="100"/>
        <a:sy n="70" d="100"/>
      </p:scale>
      <p:origin x="0" y="-205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A8D05B-F822-4C0E-AD6F-F125FC96F19D}" type="doc">
      <dgm:prSet loTypeId="urn:microsoft.com/office/officeart/2008/layout/VerticalCurvedList" loCatId="list" qsTypeId="urn:microsoft.com/office/officeart/2005/8/quickstyle/simple4" qsCatId="simple" csTypeId="urn:microsoft.com/office/officeart/2005/8/colors/colorful2" csCatId="colorful" phldr="1"/>
      <dgm:spPr/>
      <dgm:t>
        <a:bodyPr/>
        <a:lstStyle/>
        <a:p>
          <a:endParaRPr lang="en-US"/>
        </a:p>
      </dgm:t>
    </dgm:pt>
    <dgm:pt modelId="{A16C758D-880F-486D-8D6D-AAF9CDF9F905}">
      <dgm:prSet phldrT="[Text]" custT="1"/>
      <dgm:spPr/>
      <dgm:t>
        <a:bodyPr/>
        <a:lstStyle/>
        <a:p>
          <a:r>
            <a:rPr lang="en-IN" sz="2200" dirty="0" smtClean="0">
              <a:latin typeface="Times New Roman" panose="02020603050405020304" pitchFamily="18" charset="0"/>
              <a:cs typeface="Times New Roman" panose="02020603050405020304" pitchFamily="18" charset="0"/>
            </a:rPr>
            <a:t>To equip students with the concept of directories and files.</a:t>
          </a:r>
          <a:endParaRPr lang="en-US" sz="2200" dirty="0"/>
        </a:p>
      </dgm:t>
    </dgm:pt>
    <dgm:pt modelId="{B9070D7D-7A03-4D71-989D-EEF12E96F038}" type="parTrans" cxnId="{E7C463F0-F562-4C04-80D5-15DDC844F646}">
      <dgm:prSet/>
      <dgm:spPr/>
      <dgm:t>
        <a:bodyPr/>
        <a:lstStyle/>
        <a:p>
          <a:endParaRPr lang="en-US" sz="2200"/>
        </a:p>
      </dgm:t>
    </dgm:pt>
    <dgm:pt modelId="{F02ADDD9-96FC-4CBE-B6FA-949718D654E1}" type="sibTrans" cxnId="{E7C463F0-F562-4C04-80D5-15DDC844F646}">
      <dgm:prSet/>
      <dgm:spPr/>
      <dgm:t>
        <a:bodyPr/>
        <a:lstStyle/>
        <a:p>
          <a:endParaRPr lang="en-US" sz="2200"/>
        </a:p>
      </dgm:t>
    </dgm:pt>
    <dgm:pt modelId="{60559684-4995-408D-90E4-B42EB01E4666}">
      <dgm:prSet custT="1"/>
      <dgm:spPr/>
      <dgm:t>
        <a:bodyPr/>
        <a:lstStyle/>
        <a:p>
          <a:r>
            <a:rPr lang="en-IN" sz="2200" smtClean="0">
              <a:latin typeface="Times New Roman" panose="02020603050405020304" pitchFamily="18" charset="0"/>
              <a:cs typeface="Times New Roman" panose="02020603050405020304" pitchFamily="18" charset="0"/>
            </a:rPr>
            <a:t>Students will learn about the absolute and relative path.</a:t>
          </a:r>
          <a:endParaRPr lang="en-IN" sz="2200" dirty="0" smtClean="0">
            <a:latin typeface="Times New Roman" panose="02020603050405020304" pitchFamily="18" charset="0"/>
            <a:cs typeface="Times New Roman" panose="02020603050405020304" pitchFamily="18" charset="0"/>
          </a:endParaRPr>
        </a:p>
      </dgm:t>
    </dgm:pt>
    <dgm:pt modelId="{D3305FA4-FE76-40AD-9E6F-7C44F1ACA285}" type="parTrans" cxnId="{64B95EE8-3750-4F2B-AB70-34E918C65ED8}">
      <dgm:prSet/>
      <dgm:spPr/>
      <dgm:t>
        <a:bodyPr/>
        <a:lstStyle/>
        <a:p>
          <a:endParaRPr lang="en-US" sz="2200"/>
        </a:p>
      </dgm:t>
    </dgm:pt>
    <dgm:pt modelId="{96A01A0F-D0D1-491B-B2A0-EC7A5B8404A0}" type="sibTrans" cxnId="{64B95EE8-3750-4F2B-AB70-34E918C65ED8}">
      <dgm:prSet/>
      <dgm:spPr/>
      <dgm:t>
        <a:bodyPr/>
        <a:lstStyle/>
        <a:p>
          <a:endParaRPr lang="en-US" sz="2200"/>
        </a:p>
      </dgm:t>
    </dgm:pt>
    <dgm:pt modelId="{63491BE7-ADCD-46D1-8819-C7A155369921}">
      <dgm:prSet custT="1"/>
      <dgm:spPr/>
      <dgm:t>
        <a:bodyPr/>
        <a:lstStyle/>
        <a:p>
          <a:r>
            <a:rPr lang="en-IN" sz="2200" smtClean="0">
              <a:latin typeface="Times New Roman" panose="02020603050405020304" pitchFamily="18" charset="0"/>
              <a:cs typeface="Times New Roman" panose="02020603050405020304" pitchFamily="18" charset="0"/>
            </a:rPr>
            <a:t>They will also learn to create, remove directory, changing directory path, etc.</a:t>
          </a:r>
          <a:endParaRPr lang="en-IN" sz="2200" dirty="0" smtClean="0">
            <a:latin typeface="Times New Roman" panose="02020603050405020304" pitchFamily="18" charset="0"/>
            <a:cs typeface="Times New Roman" panose="02020603050405020304" pitchFamily="18" charset="0"/>
          </a:endParaRPr>
        </a:p>
      </dgm:t>
    </dgm:pt>
    <dgm:pt modelId="{040542EF-6C36-4A06-AF28-B6528E64ECA6}" type="parTrans" cxnId="{F99D502F-D1E8-42F7-BF76-27396A7C778D}">
      <dgm:prSet/>
      <dgm:spPr/>
      <dgm:t>
        <a:bodyPr/>
        <a:lstStyle/>
        <a:p>
          <a:endParaRPr lang="en-US" sz="2200"/>
        </a:p>
      </dgm:t>
    </dgm:pt>
    <dgm:pt modelId="{2EC8C52B-00F5-49E2-9270-A43F136CF5ED}" type="sibTrans" cxnId="{F99D502F-D1E8-42F7-BF76-27396A7C778D}">
      <dgm:prSet/>
      <dgm:spPr/>
      <dgm:t>
        <a:bodyPr/>
        <a:lstStyle/>
        <a:p>
          <a:endParaRPr lang="en-US" sz="2200"/>
        </a:p>
      </dgm:t>
    </dgm:pt>
    <dgm:pt modelId="{72CF4BB7-14FB-4646-9799-CAA2703540A8}">
      <dgm:prSet custT="1"/>
      <dgm:spPr/>
      <dgm:t>
        <a:bodyPr/>
        <a:lstStyle/>
        <a:p>
          <a:r>
            <a:rPr lang="en-IN" sz="2200" smtClean="0">
              <a:latin typeface="Times New Roman" panose="02020603050405020304" pitchFamily="18" charset="0"/>
              <a:cs typeface="Times New Roman" panose="02020603050405020304" pitchFamily="18" charset="0"/>
            </a:rPr>
            <a:t>They will know about the filters, pipes and system documentation.</a:t>
          </a:r>
          <a:endParaRPr lang="en-IN" sz="2200" dirty="0" smtClean="0">
            <a:latin typeface="Times New Roman" panose="02020603050405020304" pitchFamily="18" charset="0"/>
            <a:cs typeface="Times New Roman" panose="02020603050405020304" pitchFamily="18" charset="0"/>
          </a:endParaRPr>
        </a:p>
      </dgm:t>
    </dgm:pt>
    <dgm:pt modelId="{56A71D8C-0BB5-4940-BBDD-961E0BFD7412}" type="parTrans" cxnId="{759C0E01-39A1-4740-8381-CE964EE67A49}">
      <dgm:prSet/>
      <dgm:spPr/>
      <dgm:t>
        <a:bodyPr/>
        <a:lstStyle/>
        <a:p>
          <a:endParaRPr lang="en-US" sz="2200"/>
        </a:p>
      </dgm:t>
    </dgm:pt>
    <dgm:pt modelId="{AA87DE9D-5B5B-4C19-BCB0-C3720A93FBED}" type="sibTrans" cxnId="{759C0E01-39A1-4740-8381-CE964EE67A49}">
      <dgm:prSet/>
      <dgm:spPr/>
      <dgm:t>
        <a:bodyPr/>
        <a:lstStyle/>
        <a:p>
          <a:endParaRPr lang="en-US" sz="2200"/>
        </a:p>
      </dgm:t>
    </dgm:pt>
    <dgm:pt modelId="{64FEA03E-7601-4AE7-9537-8A4E7A8F7D32}" type="pres">
      <dgm:prSet presAssocID="{DAA8D05B-F822-4C0E-AD6F-F125FC96F19D}" presName="Name0" presStyleCnt="0">
        <dgm:presLayoutVars>
          <dgm:chMax val="7"/>
          <dgm:chPref val="7"/>
          <dgm:dir/>
        </dgm:presLayoutVars>
      </dgm:prSet>
      <dgm:spPr/>
      <dgm:t>
        <a:bodyPr/>
        <a:lstStyle/>
        <a:p>
          <a:endParaRPr lang="en-US"/>
        </a:p>
      </dgm:t>
    </dgm:pt>
    <dgm:pt modelId="{D3472FA5-58EE-4A97-AA72-906E17B6AF5E}" type="pres">
      <dgm:prSet presAssocID="{DAA8D05B-F822-4C0E-AD6F-F125FC96F19D}" presName="Name1" presStyleCnt="0"/>
      <dgm:spPr/>
    </dgm:pt>
    <dgm:pt modelId="{96882C6B-7109-46D9-BF9C-656C94BE7490}" type="pres">
      <dgm:prSet presAssocID="{DAA8D05B-F822-4C0E-AD6F-F125FC96F19D}" presName="cycle" presStyleCnt="0"/>
      <dgm:spPr/>
    </dgm:pt>
    <dgm:pt modelId="{7BB023F0-4DA7-4C46-8E10-12D71FBA0AE3}" type="pres">
      <dgm:prSet presAssocID="{DAA8D05B-F822-4C0E-AD6F-F125FC96F19D}" presName="srcNode" presStyleLbl="node1" presStyleIdx="0" presStyleCnt="4"/>
      <dgm:spPr/>
    </dgm:pt>
    <dgm:pt modelId="{6C781710-D02A-4468-80B9-79269C9BCF5C}" type="pres">
      <dgm:prSet presAssocID="{DAA8D05B-F822-4C0E-AD6F-F125FC96F19D}" presName="conn" presStyleLbl="parChTrans1D2" presStyleIdx="0" presStyleCnt="1"/>
      <dgm:spPr/>
      <dgm:t>
        <a:bodyPr/>
        <a:lstStyle/>
        <a:p>
          <a:endParaRPr lang="en-US"/>
        </a:p>
      </dgm:t>
    </dgm:pt>
    <dgm:pt modelId="{7559B9BF-5CFA-450E-8CEC-5CFA3A43B049}" type="pres">
      <dgm:prSet presAssocID="{DAA8D05B-F822-4C0E-AD6F-F125FC96F19D}" presName="extraNode" presStyleLbl="node1" presStyleIdx="0" presStyleCnt="4"/>
      <dgm:spPr/>
    </dgm:pt>
    <dgm:pt modelId="{FBA32543-6F8E-4A92-946D-F8D51B593882}" type="pres">
      <dgm:prSet presAssocID="{DAA8D05B-F822-4C0E-AD6F-F125FC96F19D}" presName="dstNode" presStyleLbl="node1" presStyleIdx="0" presStyleCnt="4"/>
      <dgm:spPr/>
    </dgm:pt>
    <dgm:pt modelId="{FBB82AD5-A41D-4E3B-9DB6-0220C44D0731}" type="pres">
      <dgm:prSet presAssocID="{A16C758D-880F-486D-8D6D-AAF9CDF9F905}" presName="text_1" presStyleLbl="node1" presStyleIdx="0" presStyleCnt="4">
        <dgm:presLayoutVars>
          <dgm:bulletEnabled val="1"/>
        </dgm:presLayoutVars>
      </dgm:prSet>
      <dgm:spPr/>
      <dgm:t>
        <a:bodyPr/>
        <a:lstStyle/>
        <a:p>
          <a:endParaRPr lang="en-US"/>
        </a:p>
      </dgm:t>
    </dgm:pt>
    <dgm:pt modelId="{897E6F11-3354-4178-A518-91E680E3EEF9}" type="pres">
      <dgm:prSet presAssocID="{A16C758D-880F-486D-8D6D-AAF9CDF9F905}" presName="accent_1" presStyleCnt="0"/>
      <dgm:spPr/>
    </dgm:pt>
    <dgm:pt modelId="{1A4BFE48-246D-436E-8CA8-1A75BC33EDDD}" type="pres">
      <dgm:prSet presAssocID="{A16C758D-880F-486D-8D6D-AAF9CDF9F905}" presName="accentRepeatNode" presStyleLbl="solidFgAcc1" presStyleIdx="0" presStyleCnt="4"/>
      <dgm:spPr/>
    </dgm:pt>
    <dgm:pt modelId="{9470B567-443A-4FB1-AC44-15F98A477709}" type="pres">
      <dgm:prSet presAssocID="{60559684-4995-408D-90E4-B42EB01E4666}" presName="text_2" presStyleLbl="node1" presStyleIdx="1" presStyleCnt="4">
        <dgm:presLayoutVars>
          <dgm:bulletEnabled val="1"/>
        </dgm:presLayoutVars>
      </dgm:prSet>
      <dgm:spPr/>
      <dgm:t>
        <a:bodyPr/>
        <a:lstStyle/>
        <a:p>
          <a:endParaRPr lang="en-US"/>
        </a:p>
      </dgm:t>
    </dgm:pt>
    <dgm:pt modelId="{2E051144-AACF-4781-A1BC-A23637805E76}" type="pres">
      <dgm:prSet presAssocID="{60559684-4995-408D-90E4-B42EB01E4666}" presName="accent_2" presStyleCnt="0"/>
      <dgm:spPr/>
    </dgm:pt>
    <dgm:pt modelId="{C2033FBF-D89E-4372-9FA8-CCB1B32D7DE1}" type="pres">
      <dgm:prSet presAssocID="{60559684-4995-408D-90E4-B42EB01E4666}" presName="accentRepeatNode" presStyleLbl="solidFgAcc1" presStyleIdx="1" presStyleCnt="4"/>
      <dgm:spPr/>
    </dgm:pt>
    <dgm:pt modelId="{85019F93-68D0-4EDC-8CAC-7411FCA44C75}" type="pres">
      <dgm:prSet presAssocID="{63491BE7-ADCD-46D1-8819-C7A155369921}" presName="text_3" presStyleLbl="node1" presStyleIdx="2" presStyleCnt="4">
        <dgm:presLayoutVars>
          <dgm:bulletEnabled val="1"/>
        </dgm:presLayoutVars>
      </dgm:prSet>
      <dgm:spPr/>
      <dgm:t>
        <a:bodyPr/>
        <a:lstStyle/>
        <a:p>
          <a:endParaRPr lang="en-US"/>
        </a:p>
      </dgm:t>
    </dgm:pt>
    <dgm:pt modelId="{2620FDE2-AE0E-4F2C-8E0F-58A5D0D627E6}" type="pres">
      <dgm:prSet presAssocID="{63491BE7-ADCD-46D1-8819-C7A155369921}" presName="accent_3" presStyleCnt="0"/>
      <dgm:spPr/>
    </dgm:pt>
    <dgm:pt modelId="{D2B889F4-E54D-48A4-B06D-3D1E99C03BF7}" type="pres">
      <dgm:prSet presAssocID="{63491BE7-ADCD-46D1-8819-C7A155369921}" presName="accentRepeatNode" presStyleLbl="solidFgAcc1" presStyleIdx="2" presStyleCnt="4"/>
      <dgm:spPr/>
    </dgm:pt>
    <dgm:pt modelId="{5EE4B406-3C64-460C-9D6F-610C5849BBEC}" type="pres">
      <dgm:prSet presAssocID="{72CF4BB7-14FB-4646-9799-CAA2703540A8}" presName="text_4" presStyleLbl="node1" presStyleIdx="3" presStyleCnt="4">
        <dgm:presLayoutVars>
          <dgm:bulletEnabled val="1"/>
        </dgm:presLayoutVars>
      </dgm:prSet>
      <dgm:spPr/>
      <dgm:t>
        <a:bodyPr/>
        <a:lstStyle/>
        <a:p>
          <a:endParaRPr lang="en-US"/>
        </a:p>
      </dgm:t>
    </dgm:pt>
    <dgm:pt modelId="{459D248C-A3CE-40BE-8650-357BFD06B034}" type="pres">
      <dgm:prSet presAssocID="{72CF4BB7-14FB-4646-9799-CAA2703540A8}" presName="accent_4" presStyleCnt="0"/>
      <dgm:spPr/>
    </dgm:pt>
    <dgm:pt modelId="{879172E6-B751-4822-852C-BD610A0A3474}" type="pres">
      <dgm:prSet presAssocID="{72CF4BB7-14FB-4646-9799-CAA2703540A8}" presName="accentRepeatNode" presStyleLbl="solidFgAcc1" presStyleIdx="3" presStyleCnt="4"/>
      <dgm:spPr/>
    </dgm:pt>
  </dgm:ptLst>
  <dgm:cxnLst>
    <dgm:cxn modelId="{469026BE-9F22-441C-9F31-FEB7C55BE537}" type="presOf" srcId="{60559684-4995-408D-90E4-B42EB01E4666}" destId="{9470B567-443A-4FB1-AC44-15F98A477709}" srcOrd="0" destOrd="0" presId="urn:microsoft.com/office/officeart/2008/layout/VerticalCurvedList"/>
    <dgm:cxn modelId="{B84254DB-6B86-4E3A-AFF0-03464B9D89A2}" type="presOf" srcId="{F02ADDD9-96FC-4CBE-B6FA-949718D654E1}" destId="{6C781710-D02A-4468-80B9-79269C9BCF5C}" srcOrd="0" destOrd="0" presId="urn:microsoft.com/office/officeart/2008/layout/VerticalCurvedList"/>
    <dgm:cxn modelId="{759C0E01-39A1-4740-8381-CE964EE67A49}" srcId="{DAA8D05B-F822-4C0E-AD6F-F125FC96F19D}" destId="{72CF4BB7-14FB-4646-9799-CAA2703540A8}" srcOrd="3" destOrd="0" parTransId="{56A71D8C-0BB5-4940-BBDD-961E0BFD7412}" sibTransId="{AA87DE9D-5B5B-4C19-BCB0-C3720A93FBED}"/>
    <dgm:cxn modelId="{E7C463F0-F562-4C04-80D5-15DDC844F646}" srcId="{DAA8D05B-F822-4C0E-AD6F-F125FC96F19D}" destId="{A16C758D-880F-486D-8D6D-AAF9CDF9F905}" srcOrd="0" destOrd="0" parTransId="{B9070D7D-7A03-4D71-989D-EEF12E96F038}" sibTransId="{F02ADDD9-96FC-4CBE-B6FA-949718D654E1}"/>
    <dgm:cxn modelId="{64B95EE8-3750-4F2B-AB70-34E918C65ED8}" srcId="{DAA8D05B-F822-4C0E-AD6F-F125FC96F19D}" destId="{60559684-4995-408D-90E4-B42EB01E4666}" srcOrd="1" destOrd="0" parTransId="{D3305FA4-FE76-40AD-9E6F-7C44F1ACA285}" sibTransId="{96A01A0F-D0D1-491B-B2A0-EC7A5B8404A0}"/>
    <dgm:cxn modelId="{3DE3236C-B9EB-4EDB-9C2D-F87296B56A85}" type="presOf" srcId="{A16C758D-880F-486D-8D6D-AAF9CDF9F905}" destId="{FBB82AD5-A41D-4E3B-9DB6-0220C44D0731}" srcOrd="0" destOrd="0" presId="urn:microsoft.com/office/officeart/2008/layout/VerticalCurvedList"/>
    <dgm:cxn modelId="{F99D502F-D1E8-42F7-BF76-27396A7C778D}" srcId="{DAA8D05B-F822-4C0E-AD6F-F125FC96F19D}" destId="{63491BE7-ADCD-46D1-8819-C7A155369921}" srcOrd="2" destOrd="0" parTransId="{040542EF-6C36-4A06-AF28-B6528E64ECA6}" sibTransId="{2EC8C52B-00F5-49E2-9270-A43F136CF5ED}"/>
    <dgm:cxn modelId="{3D1C0679-9C55-4215-A5F7-20FFDBBD0B74}" type="presOf" srcId="{63491BE7-ADCD-46D1-8819-C7A155369921}" destId="{85019F93-68D0-4EDC-8CAC-7411FCA44C75}" srcOrd="0" destOrd="0" presId="urn:microsoft.com/office/officeart/2008/layout/VerticalCurvedList"/>
    <dgm:cxn modelId="{3662037C-0C51-4CBA-BEFF-3FF1FF9652D0}" type="presOf" srcId="{72CF4BB7-14FB-4646-9799-CAA2703540A8}" destId="{5EE4B406-3C64-460C-9D6F-610C5849BBEC}" srcOrd="0" destOrd="0" presId="urn:microsoft.com/office/officeart/2008/layout/VerticalCurvedList"/>
    <dgm:cxn modelId="{5C9B47AB-1969-4E60-8EB8-8780E6F20A64}" type="presOf" srcId="{DAA8D05B-F822-4C0E-AD6F-F125FC96F19D}" destId="{64FEA03E-7601-4AE7-9537-8A4E7A8F7D32}" srcOrd="0" destOrd="0" presId="urn:microsoft.com/office/officeart/2008/layout/VerticalCurvedList"/>
    <dgm:cxn modelId="{4D0746CE-7DA5-4085-B423-31F8C799AB6B}" type="presParOf" srcId="{64FEA03E-7601-4AE7-9537-8A4E7A8F7D32}" destId="{D3472FA5-58EE-4A97-AA72-906E17B6AF5E}" srcOrd="0" destOrd="0" presId="urn:microsoft.com/office/officeart/2008/layout/VerticalCurvedList"/>
    <dgm:cxn modelId="{77472650-F701-49BF-8E28-D8F9C42336EB}" type="presParOf" srcId="{D3472FA5-58EE-4A97-AA72-906E17B6AF5E}" destId="{96882C6B-7109-46D9-BF9C-656C94BE7490}" srcOrd="0" destOrd="0" presId="urn:microsoft.com/office/officeart/2008/layout/VerticalCurvedList"/>
    <dgm:cxn modelId="{85892583-5D9C-4344-834E-9CD0A8D37889}" type="presParOf" srcId="{96882C6B-7109-46D9-BF9C-656C94BE7490}" destId="{7BB023F0-4DA7-4C46-8E10-12D71FBA0AE3}" srcOrd="0" destOrd="0" presId="urn:microsoft.com/office/officeart/2008/layout/VerticalCurvedList"/>
    <dgm:cxn modelId="{4126A4DC-2EEC-4BA3-BB40-B7F75B88B3F2}" type="presParOf" srcId="{96882C6B-7109-46D9-BF9C-656C94BE7490}" destId="{6C781710-D02A-4468-80B9-79269C9BCF5C}" srcOrd="1" destOrd="0" presId="urn:microsoft.com/office/officeart/2008/layout/VerticalCurvedList"/>
    <dgm:cxn modelId="{C17A3605-41E1-41CF-AB4E-3D195EE5BF76}" type="presParOf" srcId="{96882C6B-7109-46D9-BF9C-656C94BE7490}" destId="{7559B9BF-5CFA-450E-8CEC-5CFA3A43B049}" srcOrd="2" destOrd="0" presId="urn:microsoft.com/office/officeart/2008/layout/VerticalCurvedList"/>
    <dgm:cxn modelId="{5E353E83-00F3-430A-94A5-728B714C5BB2}" type="presParOf" srcId="{96882C6B-7109-46D9-BF9C-656C94BE7490}" destId="{FBA32543-6F8E-4A92-946D-F8D51B593882}" srcOrd="3" destOrd="0" presId="urn:microsoft.com/office/officeart/2008/layout/VerticalCurvedList"/>
    <dgm:cxn modelId="{0CD5456D-45A0-4E3C-83D9-926160D758CA}" type="presParOf" srcId="{D3472FA5-58EE-4A97-AA72-906E17B6AF5E}" destId="{FBB82AD5-A41D-4E3B-9DB6-0220C44D0731}" srcOrd="1" destOrd="0" presId="urn:microsoft.com/office/officeart/2008/layout/VerticalCurvedList"/>
    <dgm:cxn modelId="{53D49ECC-A22C-437C-B3B6-8F9D3BB647E8}" type="presParOf" srcId="{D3472FA5-58EE-4A97-AA72-906E17B6AF5E}" destId="{897E6F11-3354-4178-A518-91E680E3EEF9}" srcOrd="2" destOrd="0" presId="urn:microsoft.com/office/officeart/2008/layout/VerticalCurvedList"/>
    <dgm:cxn modelId="{EC2CD46B-DF38-4C60-B20E-EC86FB01E3FD}" type="presParOf" srcId="{897E6F11-3354-4178-A518-91E680E3EEF9}" destId="{1A4BFE48-246D-436E-8CA8-1A75BC33EDDD}" srcOrd="0" destOrd="0" presId="urn:microsoft.com/office/officeart/2008/layout/VerticalCurvedList"/>
    <dgm:cxn modelId="{1C6C4E57-0C88-4EFF-B8D3-982657E4787B}" type="presParOf" srcId="{D3472FA5-58EE-4A97-AA72-906E17B6AF5E}" destId="{9470B567-443A-4FB1-AC44-15F98A477709}" srcOrd="3" destOrd="0" presId="urn:microsoft.com/office/officeart/2008/layout/VerticalCurvedList"/>
    <dgm:cxn modelId="{FE9D6564-8637-4544-A750-0C6E8D46B517}" type="presParOf" srcId="{D3472FA5-58EE-4A97-AA72-906E17B6AF5E}" destId="{2E051144-AACF-4781-A1BC-A23637805E76}" srcOrd="4" destOrd="0" presId="urn:microsoft.com/office/officeart/2008/layout/VerticalCurvedList"/>
    <dgm:cxn modelId="{B8C716F9-91BE-4ADF-94C9-000B0D169C2E}" type="presParOf" srcId="{2E051144-AACF-4781-A1BC-A23637805E76}" destId="{C2033FBF-D89E-4372-9FA8-CCB1B32D7DE1}" srcOrd="0" destOrd="0" presId="urn:microsoft.com/office/officeart/2008/layout/VerticalCurvedList"/>
    <dgm:cxn modelId="{1DCAFE4D-93ED-441B-AE86-C9A4C29BAD0B}" type="presParOf" srcId="{D3472FA5-58EE-4A97-AA72-906E17B6AF5E}" destId="{85019F93-68D0-4EDC-8CAC-7411FCA44C75}" srcOrd="5" destOrd="0" presId="urn:microsoft.com/office/officeart/2008/layout/VerticalCurvedList"/>
    <dgm:cxn modelId="{32F5AECE-41E1-4DB9-9136-C9B1C6B55661}" type="presParOf" srcId="{D3472FA5-58EE-4A97-AA72-906E17B6AF5E}" destId="{2620FDE2-AE0E-4F2C-8E0F-58A5D0D627E6}" srcOrd="6" destOrd="0" presId="urn:microsoft.com/office/officeart/2008/layout/VerticalCurvedList"/>
    <dgm:cxn modelId="{89FAA7C7-11A4-42C1-AD48-D432FC387EB7}" type="presParOf" srcId="{2620FDE2-AE0E-4F2C-8E0F-58A5D0D627E6}" destId="{D2B889F4-E54D-48A4-B06D-3D1E99C03BF7}" srcOrd="0" destOrd="0" presId="urn:microsoft.com/office/officeart/2008/layout/VerticalCurvedList"/>
    <dgm:cxn modelId="{3F968D3D-44FC-4F63-8A11-5421E4E09E06}" type="presParOf" srcId="{D3472FA5-58EE-4A97-AA72-906E17B6AF5E}" destId="{5EE4B406-3C64-460C-9D6F-610C5849BBEC}" srcOrd="7" destOrd="0" presId="urn:microsoft.com/office/officeart/2008/layout/VerticalCurvedList"/>
    <dgm:cxn modelId="{132D6CE7-31E3-4AA7-B230-F5F2D9ADEC79}" type="presParOf" srcId="{D3472FA5-58EE-4A97-AA72-906E17B6AF5E}" destId="{459D248C-A3CE-40BE-8650-357BFD06B034}" srcOrd="8" destOrd="0" presId="urn:microsoft.com/office/officeart/2008/layout/VerticalCurvedList"/>
    <dgm:cxn modelId="{EA1A0E61-1B35-446A-A5AD-8BB5D831FC39}" type="presParOf" srcId="{459D248C-A3CE-40BE-8650-357BFD06B034}" destId="{879172E6-B751-4822-852C-BD610A0A347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88BE12B6-4C7E-4134-A6C8-48A9EDFF37DE}">
      <dgm:prSet custT="1"/>
      <dgm:spPr/>
      <dgm:t>
        <a:bodyPr/>
        <a:lstStyle/>
        <a:p>
          <a:pPr algn="ctr"/>
          <a:r>
            <a:rPr lang="en-US" sz="2000" b="1" dirty="0" smtClean="0"/>
            <a:t>1</a:t>
          </a:r>
          <a:endParaRPr lang="en-US" sz="2000" b="1" dirty="0"/>
        </a:p>
      </dgm:t>
    </dgm:pt>
    <dgm:pt modelId="{3DF2F414-070E-4FD8-A3CD-66FF24D0CB96}" type="parTrans" cxnId="{CCFC4710-1072-45D5-81F2-F0A8234CF420}">
      <dgm:prSet/>
      <dgm:spPr/>
      <dgm:t>
        <a:bodyPr/>
        <a:lstStyle/>
        <a:p>
          <a:pPr algn="ctr"/>
          <a:endParaRPr lang="en-US" sz="2000" b="1"/>
        </a:p>
      </dgm:t>
    </dgm:pt>
    <dgm:pt modelId="{27FD46EC-4FC5-44D3-842B-B544CD934526}" type="sibTrans" cxnId="{CCFC4710-1072-45D5-81F2-F0A8234CF420}">
      <dgm:prSet/>
      <dgm:spPr/>
      <dgm:t>
        <a:bodyPr/>
        <a:lstStyle/>
        <a:p>
          <a:pPr algn="ctr"/>
          <a:endParaRPr lang="en-US" sz="2000" b="1"/>
        </a:p>
      </dgm:t>
    </dgm:pt>
    <dgm:pt modelId="{CF8B1F6C-53E3-4CEC-A2D4-FBAEEB2A04E6}">
      <dgm:prSet custT="1"/>
      <dgm:spPr/>
      <dgm:t>
        <a:bodyPr/>
        <a:lstStyle/>
        <a:p>
          <a:pPr algn="ctr"/>
          <a:r>
            <a:rPr lang="en-US" sz="2000" b="1" dirty="0" smtClean="0"/>
            <a:t>2</a:t>
          </a:r>
          <a:endParaRPr lang="en-US" sz="2000" b="1" dirty="0"/>
        </a:p>
      </dgm:t>
    </dgm:pt>
    <dgm:pt modelId="{465EF87E-2830-4C10-A67A-E1781379CB2E}" type="parTrans" cxnId="{071AB5B8-EFD4-4D17-8DBC-A2CD9EE0F68C}">
      <dgm:prSet/>
      <dgm:spPr/>
      <dgm:t>
        <a:bodyPr/>
        <a:lstStyle/>
        <a:p>
          <a:pPr algn="ctr"/>
          <a:endParaRPr lang="en-US" sz="2000" b="1"/>
        </a:p>
      </dgm:t>
    </dgm:pt>
    <dgm:pt modelId="{2385FC22-D3B9-45CD-8CA3-1A1B23D0A2E8}" type="sibTrans" cxnId="{071AB5B8-EFD4-4D17-8DBC-A2CD9EE0F68C}">
      <dgm:prSet/>
      <dgm:spPr/>
      <dgm:t>
        <a:bodyPr/>
        <a:lstStyle/>
        <a:p>
          <a:pPr algn="ctr"/>
          <a:endParaRPr lang="en-US" sz="2000" b="1"/>
        </a:p>
      </dgm:t>
    </dgm:pt>
    <dgm:pt modelId="{17DC37DE-F4AC-4C63-B966-6772063072CC}">
      <dgm:prSet custT="1"/>
      <dgm:spPr/>
      <dgm:t>
        <a:bodyPr/>
        <a:lstStyle/>
        <a:p>
          <a:pPr algn="ctr"/>
          <a:r>
            <a:rPr lang="en-US" sz="2000" b="1" dirty="0" smtClean="0"/>
            <a:t>3</a:t>
          </a:r>
          <a:endParaRPr lang="en-US" sz="2000" b="1" dirty="0"/>
        </a:p>
      </dgm:t>
    </dgm:pt>
    <dgm:pt modelId="{2B9BBE0E-89A2-4F43-8F1E-45AE77355419}" type="parTrans" cxnId="{475F6BA9-E287-4685-A1D2-44564E1108A2}">
      <dgm:prSet/>
      <dgm:spPr/>
      <dgm:t>
        <a:bodyPr/>
        <a:lstStyle/>
        <a:p>
          <a:pPr algn="ctr"/>
          <a:endParaRPr lang="en-US" sz="2000" b="1"/>
        </a:p>
      </dgm:t>
    </dgm:pt>
    <dgm:pt modelId="{C1E2A000-73B8-4A3C-8D77-F83B8CF60705}" type="sibTrans" cxnId="{475F6BA9-E287-4685-A1D2-44564E1108A2}">
      <dgm:prSet/>
      <dgm:spPr/>
      <dgm:t>
        <a:bodyPr/>
        <a:lstStyle/>
        <a:p>
          <a:pPr algn="ctr"/>
          <a:endParaRPr lang="en-US" sz="2000" b="1"/>
        </a:p>
      </dgm:t>
    </dgm:pt>
    <dgm:pt modelId="{D3C514CC-18F7-4C68-9A0F-654A81023828}">
      <dgm:prSet custT="1"/>
      <dgm:spPr/>
      <dgm:t>
        <a:bodyPr/>
        <a:lstStyle/>
        <a:p>
          <a:pPr algn="ctr"/>
          <a:r>
            <a:rPr lang="en-US" sz="2000" b="1" dirty="0" smtClean="0"/>
            <a:t>4</a:t>
          </a:r>
          <a:endParaRPr lang="en-US" sz="2000" b="1" dirty="0"/>
        </a:p>
      </dgm:t>
    </dgm:pt>
    <dgm:pt modelId="{4E832B45-6402-47E2-B06E-3938F3928E21}" type="parTrans" cxnId="{32C0538F-5329-45C1-B308-2D16FF9A7F03}">
      <dgm:prSet/>
      <dgm:spPr/>
      <dgm:t>
        <a:bodyPr/>
        <a:lstStyle/>
        <a:p>
          <a:pPr algn="ctr"/>
          <a:endParaRPr lang="en-US" sz="2000" b="1"/>
        </a:p>
      </dgm:t>
    </dgm:pt>
    <dgm:pt modelId="{C57CB67D-94FD-40BA-A0B4-1CF78DA7F97B}" type="sibTrans" cxnId="{32C0538F-5329-45C1-B308-2D16FF9A7F03}">
      <dgm:prSet/>
      <dgm:spPr/>
      <dgm:t>
        <a:bodyPr/>
        <a:lstStyle/>
        <a:p>
          <a:pPr algn="ctr"/>
          <a:endParaRPr lang="en-US" sz="2000" b="1"/>
        </a:p>
      </dgm:t>
    </dgm:pt>
    <dgm:pt modelId="{81EB64DE-58CC-4783-A00C-9AA54D0E8E2A}">
      <dgm:prSet custT="1"/>
      <dgm:spPr/>
      <dgm:t>
        <a:bodyPr/>
        <a:lstStyle/>
        <a:p>
          <a:pPr algn="ctr"/>
          <a:r>
            <a:rPr lang="en-US" sz="2000" b="1" dirty="0" smtClean="0"/>
            <a:t>5</a:t>
          </a:r>
          <a:endParaRPr lang="en-US" sz="2000" b="1" dirty="0"/>
        </a:p>
      </dgm:t>
    </dgm:pt>
    <dgm:pt modelId="{12194DE1-726F-4A60-8433-1F1402374FF8}" type="parTrans" cxnId="{16EDFBCE-091A-4352-AA08-0D639A47BA80}">
      <dgm:prSet/>
      <dgm:spPr/>
      <dgm:t>
        <a:bodyPr/>
        <a:lstStyle/>
        <a:p>
          <a:pPr algn="ctr"/>
          <a:endParaRPr lang="en-US" sz="2000" b="1"/>
        </a:p>
      </dgm:t>
    </dgm:pt>
    <dgm:pt modelId="{8144B398-CEF2-4553-887C-2CF743494312}" type="sibTrans" cxnId="{16EDFBCE-091A-4352-AA08-0D639A47BA80}">
      <dgm:prSet/>
      <dgm:spPr/>
      <dgm:t>
        <a:bodyPr/>
        <a:lstStyle/>
        <a:p>
          <a:pPr algn="ctr"/>
          <a:endParaRPr lang="en-US" sz="2000" b="1"/>
        </a:p>
      </dgm:t>
    </dgm:pt>
    <dgm:pt modelId="{D04736F9-64E9-40F3-BACD-ED14BE220827}">
      <dgm:prSet custT="1"/>
      <dgm:spPr/>
      <dgm:t>
        <a:bodyPr/>
        <a:lstStyle/>
        <a:p>
          <a:pPr algn="ctr"/>
          <a:r>
            <a:rPr lang="en-US" sz="2000" b="1" dirty="0" smtClean="0"/>
            <a:t>6</a:t>
          </a:r>
          <a:endParaRPr lang="en-US" sz="2000" b="1" dirty="0"/>
        </a:p>
      </dgm:t>
    </dgm:pt>
    <dgm:pt modelId="{C5ED39A6-B9D1-4C63-AB20-836C95BE3593}" type="parTrans" cxnId="{DB20A9C8-0D0E-44C2-BE63-56C9CA152D43}">
      <dgm:prSet/>
      <dgm:spPr/>
      <dgm:t>
        <a:bodyPr/>
        <a:lstStyle/>
        <a:p>
          <a:pPr algn="ctr"/>
          <a:endParaRPr lang="en-US" sz="2000" b="1"/>
        </a:p>
      </dgm:t>
    </dgm:pt>
    <dgm:pt modelId="{3909EEB5-D2DB-45C5-804F-3877ED4EDCF7}" type="sibTrans" cxnId="{DB20A9C8-0D0E-44C2-BE63-56C9CA152D43}">
      <dgm:prSet/>
      <dgm:spPr/>
      <dgm:t>
        <a:bodyPr/>
        <a:lstStyle/>
        <a:p>
          <a:pPr algn="ctr"/>
          <a:endParaRPr lang="en-US" sz="2000" b="1"/>
        </a:p>
      </dgm:t>
    </dgm:pt>
    <dgm:pt modelId="{723383D3-34D1-4D66-863A-9B97779390A3}">
      <dgm:prSet custT="1"/>
      <dgm:spPr/>
      <dgm:t>
        <a:bodyPr/>
        <a:lstStyle/>
        <a:p>
          <a:pPr algn="ctr"/>
          <a:r>
            <a:rPr lang="en-US" sz="2000" b="1" dirty="0" smtClean="0"/>
            <a:t>7</a:t>
          </a:r>
          <a:endParaRPr lang="en-US" sz="2000" b="1" dirty="0"/>
        </a:p>
      </dgm:t>
    </dgm:pt>
    <dgm:pt modelId="{51E20460-C760-44F6-A7E4-9432B080A4CE}" type="parTrans" cxnId="{822D21E0-F994-4D78-BF39-FE6AAD46E181}">
      <dgm:prSet/>
      <dgm:spPr/>
      <dgm:t>
        <a:bodyPr/>
        <a:lstStyle/>
        <a:p>
          <a:pPr algn="ctr"/>
          <a:endParaRPr lang="en-US" sz="2000" b="1"/>
        </a:p>
      </dgm:t>
    </dgm:pt>
    <dgm:pt modelId="{4E8BB141-AD35-46CF-B4E0-6385C4558F0C}" type="sibTrans" cxnId="{822D21E0-F994-4D78-BF39-FE6AAD46E181}">
      <dgm:prSet/>
      <dgm:spPr/>
      <dgm:t>
        <a:bodyPr/>
        <a:lstStyle/>
        <a:p>
          <a:pPr algn="ctr"/>
          <a:endParaRPr lang="en-US" sz="2000" b="1"/>
        </a:p>
      </dgm:t>
    </dgm:pt>
    <dgm:pt modelId="{240BA96D-AE8B-439D-986E-92FE18BD1562}">
      <dgm:prSet custT="1"/>
      <dgm:spPr/>
      <dgm:t>
        <a:bodyPr/>
        <a:lstStyle/>
        <a:p>
          <a:pPr algn="ctr"/>
          <a:r>
            <a:rPr lang="en-US" sz="2000" b="1" dirty="0" smtClean="0"/>
            <a:t>8</a:t>
          </a:r>
          <a:endParaRPr lang="en-US" sz="2000" b="1" dirty="0"/>
        </a:p>
      </dgm:t>
    </dgm:pt>
    <dgm:pt modelId="{CA05C34C-4C6B-4F21-BD0A-1072A4CF06C6}" type="parTrans" cxnId="{F35C44B6-1DBD-4A59-ADE5-97F967BAC17F}">
      <dgm:prSet/>
      <dgm:spPr/>
      <dgm:t>
        <a:bodyPr/>
        <a:lstStyle/>
        <a:p>
          <a:endParaRPr lang="en-US" sz="2000"/>
        </a:p>
      </dgm:t>
    </dgm:pt>
    <dgm:pt modelId="{487634AD-8F3D-4B28-991E-0BB187F05DBB}" type="sibTrans" cxnId="{F35C44B6-1DBD-4A59-ADE5-97F967BAC17F}">
      <dgm:prSet/>
      <dgm:spPr/>
      <dgm:t>
        <a:bodyPr/>
        <a:lstStyle/>
        <a:p>
          <a:endParaRPr lang="en-US" sz="2000"/>
        </a:p>
      </dgm:t>
    </dgm:pt>
    <dgm:pt modelId="{576E5BCB-A9C2-4A71-8BFC-B089C49EF1B6}">
      <dgm:prSet custT="1"/>
      <dgm:spPr/>
      <dgm:t>
        <a:bodyPr/>
        <a:lstStyle/>
        <a:p>
          <a:pPr algn="ctr"/>
          <a:r>
            <a:rPr lang="en-US" sz="2000" b="1" dirty="0" smtClean="0"/>
            <a:t>9</a:t>
          </a:r>
          <a:endParaRPr lang="en-US" sz="2000" b="1" dirty="0"/>
        </a:p>
      </dgm:t>
    </dgm:pt>
    <dgm:pt modelId="{420CDE77-FE94-4F6A-B667-FBD623D06E85}" type="parTrans" cxnId="{E9AC4555-3FDE-453C-819F-BFA341E02137}">
      <dgm:prSet/>
      <dgm:spPr/>
      <dgm:t>
        <a:bodyPr/>
        <a:lstStyle/>
        <a:p>
          <a:endParaRPr lang="en-US" sz="2000"/>
        </a:p>
      </dgm:t>
    </dgm:pt>
    <dgm:pt modelId="{81F251B3-E8BE-4579-A02E-2F9728ACE626}" type="sibTrans" cxnId="{E9AC4555-3FDE-453C-819F-BFA341E02137}">
      <dgm:prSet/>
      <dgm:spPr/>
      <dgm:t>
        <a:bodyPr/>
        <a:lstStyle/>
        <a:p>
          <a:endParaRPr lang="en-US" sz="2000"/>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62D1FF8B-9BF9-4FE7-9662-E2DD01B60A9B}" type="pres">
      <dgm:prSet presAssocID="{88BE12B6-4C7E-4134-A6C8-48A9EDFF37DE}" presName="parentText" presStyleLbl="node1" presStyleIdx="0" presStyleCnt="9">
        <dgm:presLayoutVars>
          <dgm:chMax val="0"/>
          <dgm:bulletEnabled val="1"/>
        </dgm:presLayoutVars>
      </dgm:prSet>
      <dgm:spPr/>
      <dgm:t>
        <a:bodyPr/>
        <a:lstStyle/>
        <a:p>
          <a:endParaRPr lang="en-US"/>
        </a:p>
      </dgm:t>
    </dgm:pt>
    <dgm:pt modelId="{F4AEF07D-F5F1-4B1B-8683-8CF1DB02A0D8}" type="pres">
      <dgm:prSet presAssocID="{27FD46EC-4FC5-44D3-842B-B544CD934526}" presName="spacer" presStyleCnt="0"/>
      <dgm:spPr/>
    </dgm:pt>
    <dgm:pt modelId="{5AC87324-9946-40F6-8000-239A341192B4}" type="pres">
      <dgm:prSet presAssocID="{CF8B1F6C-53E3-4CEC-A2D4-FBAEEB2A04E6}" presName="parentText" presStyleLbl="node1" presStyleIdx="1" presStyleCnt="9">
        <dgm:presLayoutVars>
          <dgm:chMax val="0"/>
          <dgm:bulletEnabled val="1"/>
        </dgm:presLayoutVars>
      </dgm:prSet>
      <dgm:spPr/>
      <dgm:t>
        <a:bodyPr/>
        <a:lstStyle/>
        <a:p>
          <a:endParaRPr lang="en-US"/>
        </a:p>
      </dgm:t>
    </dgm:pt>
    <dgm:pt modelId="{1BAC6833-9A35-42E6-8525-482E82089F3B}" type="pres">
      <dgm:prSet presAssocID="{2385FC22-D3B9-45CD-8CA3-1A1B23D0A2E8}" presName="spacer" presStyleCnt="0"/>
      <dgm:spPr/>
    </dgm:pt>
    <dgm:pt modelId="{6C99E215-4A12-41B4-B0A7-D3EA4A8F15B6}" type="pres">
      <dgm:prSet presAssocID="{17DC37DE-F4AC-4C63-B966-6772063072CC}" presName="parentText" presStyleLbl="node1" presStyleIdx="2" presStyleCnt="9">
        <dgm:presLayoutVars>
          <dgm:chMax val="0"/>
          <dgm:bulletEnabled val="1"/>
        </dgm:presLayoutVars>
      </dgm:prSet>
      <dgm:spPr/>
      <dgm:t>
        <a:bodyPr/>
        <a:lstStyle/>
        <a:p>
          <a:endParaRPr lang="en-US"/>
        </a:p>
      </dgm:t>
    </dgm:pt>
    <dgm:pt modelId="{3A4C9B34-0218-4BB9-BCEC-DC653790435F}" type="pres">
      <dgm:prSet presAssocID="{C1E2A000-73B8-4A3C-8D77-F83B8CF60705}" presName="spacer" presStyleCnt="0"/>
      <dgm:spPr/>
    </dgm:pt>
    <dgm:pt modelId="{783AE351-2505-43E3-AB41-EF73104E349D}" type="pres">
      <dgm:prSet presAssocID="{D3C514CC-18F7-4C68-9A0F-654A81023828}" presName="parentText" presStyleLbl="node1" presStyleIdx="3" presStyleCnt="9">
        <dgm:presLayoutVars>
          <dgm:chMax val="0"/>
          <dgm:bulletEnabled val="1"/>
        </dgm:presLayoutVars>
      </dgm:prSet>
      <dgm:spPr/>
      <dgm:t>
        <a:bodyPr/>
        <a:lstStyle/>
        <a:p>
          <a:endParaRPr lang="en-US"/>
        </a:p>
      </dgm:t>
    </dgm:pt>
    <dgm:pt modelId="{C9C7991F-CCDD-4230-B9FA-F052B65B6570}" type="pres">
      <dgm:prSet presAssocID="{C57CB67D-94FD-40BA-A0B4-1CF78DA7F97B}" presName="spacer" presStyleCnt="0"/>
      <dgm:spPr/>
    </dgm:pt>
    <dgm:pt modelId="{A9261060-416C-4683-9EED-57D642C63B57}" type="pres">
      <dgm:prSet presAssocID="{81EB64DE-58CC-4783-A00C-9AA54D0E8E2A}" presName="parentText" presStyleLbl="node1" presStyleIdx="4" presStyleCnt="9">
        <dgm:presLayoutVars>
          <dgm:chMax val="0"/>
          <dgm:bulletEnabled val="1"/>
        </dgm:presLayoutVars>
      </dgm:prSet>
      <dgm:spPr/>
      <dgm:t>
        <a:bodyPr/>
        <a:lstStyle/>
        <a:p>
          <a:endParaRPr lang="en-US"/>
        </a:p>
      </dgm:t>
    </dgm:pt>
    <dgm:pt modelId="{78784A30-857B-4CB6-8E17-7333B0106AE8}" type="pres">
      <dgm:prSet presAssocID="{8144B398-CEF2-4553-887C-2CF743494312}" presName="spacer" presStyleCnt="0"/>
      <dgm:spPr/>
    </dgm:pt>
    <dgm:pt modelId="{89A74EC6-1331-4FFC-AC52-7F7420BBC3CD}" type="pres">
      <dgm:prSet presAssocID="{D04736F9-64E9-40F3-BACD-ED14BE220827}" presName="parentText" presStyleLbl="node1" presStyleIdx="5" presStyleCnt="9">
        <dgm:presLayoutVars>
          <dgm:chMax val="0"/>
          <dgm:bulletEnabled val="1"/>
        </dgm:presLayoutVars>
      </dgm:prSet>
      <dgm:spPr/>
      <dgm:t>
        <a:bodyPr/>
        <a:lstStyle/>
        <a:p>
          <a:endParaRPr lang="en-US"/>
        </a:p>
      </dgm:t>
    </dgm:pt>
    <dgm:pt modelId="{AF49BA38-1E0C-42C5-AE93-BF304283F943}" type="pres">
      <dgm:prSet presAssocID="{3909EEB5-D2DB-45C5-804F-3877ED4EDCF7}" presName="spacer" presStyleCnt="0"/>
      <dgm:spPr/>
    </dgm:pt>
    <dgm:pt modelId="{47E01A15-084E-4EE8-A28F-8224237A4AE5}" type="pres">
      <dgm:prSet presAssocID="{723383D3-34D1-4D66-863A-9B97779390A3}" presName="parentText" presStyleLbl="node1" presStyleIdx="6" presStyleCnt="9">
        <dgm:presLayoutVars>
          <dgm:chMax val="0"/>
          <dgm:bulletEnabled val="1"/>
        </dgm:presLayoutVars>
      </dgm:prSet>
      <dgm:spPr/>
      <dgm:t>
        <a:bodyPr/>
        <a:lstStyle/>
        <a:p>
          <a:endParaRPr lang="en-US"/>
        </a:p>
      </dgm:t>
    </dgm:pt>
    <dgm:pt modelId="{E6662C56-61C7-4544-9BB4-25DC4F8103C3}" type="pres">
      <dgm:prSet presAssocID="{4E8BB141-AD35-46CF-B4E0-6385C4558F0C}" presName="spacer" presStyleCnt="0"/>
      <dgm:spPr/>
    </dgm:pt>
    <dgm:pt modelId="{F952BCED-902A-445F-93CD-AE1F0CC0F17E}" type="pres">
      <dgm:prSet presAssocID="{240BA96D-AE8B-439D-986E-92FE18BD1562}" presName="parentText" presStyleLbl="node1" presStyleIdx="7" presStyleCnt="9">
        <dgm:presLayoutVars>
          <dgm:chMax val="0"/>
          <dgm:bulletEnabled val="1"/>
        </dgm:presLayoutVars>
      </dgm:prSet>
      <dgm:spPr/>
      <dgm:t>
        <a:bodyPr/>
        <a:lstStyle/>
        <a:p>
          <a:endParaRPr lang="en-US"/>
        </a:p>
      </dgm:t>
    </dgm:pt>
    <dgm:pt modelId="{DE8BE2F9-F2D5-4055-8164-E5E6A11484B4}" type="pres">
      <dgm:prSet presAssocID="{487634AD-8F3D-4B28-991E-0BB187F05DBB}" presName="spacer" presStyleCnt="0"/>
      <dgm:spPr/>
    </dgm:pt>
    <dgm:pt modelId="{4085AADD-45E9-4981-9BC7-AA92FD6FC761}" type="pres">
      <dgm:prSet presAssocID="{576E5BCB-A9C2-4A71-8BFC-B089C49EF1B6}" presName="parentText" presStyleLbl="node1" presStyleIdx="8" presStyleCnt="9">
        <dgm:presLayoutVars>
          <dgm:chMax val="0"/>
          <dgm:bulletEnabled val="1"/>
        </dgm:presLayoutVars>
      </dgm:prSet>
      <dgm:spPr/>
      <dgm:t>
        <a:bodyPr/>
        <a:lstStyle/>
        <a:p>
          <a:endParaRPr lang="en-US"/>
        </a:p>
      </dgm:t>
    </dgm:pt>
  </dgm:ptLst>
  <dgm:cxnLst>
    <dgm:cxn modelId="{DB20A9C8-0D0E-44C2-BE63-56C9CA152D43}" srcId="{14E3FCA7-FA13-4F7A-92DA-32597F07992B}" destId="{D04736F9-64E9-40F3-BACD-ED14BE220827}" srcOrd="5" destOrd="0" parTransId="{C5ED39A6-B9D1-4C63-AB20-836C95BE3593}" sibTransId="{3909EEB5-D2DB-45C5-804F-3877ED4EDCF7}"/>
    <dgm:cxn modelId="{32C0538F-5329-45C1-B308-2D16FF9A7F03}" srcId="{14E3FCA7-FA13-4F7A-92DA-32597F07992B}" destId="{D3C514CC-18F7-4C68-9A0F-654A81023828}" srcOrd="3" destOrd="0" parTransId="{4E832B45-6402-47E2-B06E-3938F3928E21}" sibTransId="{C57CB67D-94FD-40BA-A0B4-1CF78DA7F97B}"/>
    <dgm:cxn modelId="{16EDFBCE-091A-4352-AA08-0D639A47BA80}" srcId="{14E3FCA7-FA13-4F7A-92DA-32597F07992B}" destId="{81EB64DE-58CC-4783-A00C-9AA54D0E8E2A}" srcOrd="4" destOrd="0" parTransId="{12194DE1-726F-4A60-8433-1F1402374FF8}" sibTransId="{8144B398-CEF2-4553-887C-2CF743494312}"/>
    <dgm:cxn modelId="{7F195EA2-0F8B-4557-A6E4-0B8BEE35CBAE}" type="presOf" srcId="{88BE12B6-4C7E-4134-A6C8-48A9EDFF37DE}" destId="{62D1FF8B-9BF9-4FE7-9662-E2DD01B60A9B}"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E4E29971-5865-48C8-96B9-D579FA80B4BD}" type="presOf" srcId="{CF8B1F6C-53E3-4CEC-A2D4-FBAEEB2A04E6}" destId="{5AC87324-9946-40F6-8000-239A341192B4}" srcOrd="0" destOrd="0" presId="urn:microsoft.com/office/officeart/2005/8/layout/vList2"/>
    <dgm:cxn modelId="{EB10DBC5-EBFE-4EA7-A3A1-153C7A557CCB}" type="presOf" srcId="{D04736F9-64E9-40F3-BACD-ED14BE220827}" destId="{89A74EC6-1331-4FFC-AC52-7F7420BBC3CD}" srcOrd="0" destOrd="0" presId="urn:microsoft.com/office/officeart/2005/8/layout/vList2"/>
    <dgm:cxn modelId="{ACAE5ABA-3A52-4210-B5BA-D7E73EA721DE}" type="presOf" srcId="{576E5BCB-A9C2-4A71-8BFC-B089C49EF1B6}" destId="{4085AADD-45E9-4981-9BC7-AA92FD6FC761}" srcOrd="0" destOrd="0" presId="urn:microsoft.com/office/officeart/2005/8/layout/vList2"/>
    <dgm:cxn modelId="{E9AC4555-3FDE-453C-819F-BFA341E02137}" srcId="{14E3FCA7-FA13-4F7A-92DA-32597F07992B}" destId="{576E5BCB-A9C2-4A71-8BFC-B089C49EF1B6}" srcOrd="8" destOrd="0" parTransId="{420CDE77-FE94-4F6A-B667-FBD623D06E85}" sibTransId="{81F251B3-E8BE-4579-A02E-2F9728ACE626}"/>
    <dgm:cxn modelId="{F35C44B6-1DBD-4A59-ADE5-97F967BAC17F}" srcId="{14E3FCA7-FA13-4F7A-92DA-32597F07992B}" destId="{240BA96D-AE8B-439D-986E-92FE18BD1562}" srcOrd="7" destOrd="0" parTransId="{CA05C34C-4C6B-4F21-BD0A-1072A4CF06C6}" sibTransId="{487634AD-8F3D-4B28-991E-0BB187F05DBB}"/>
    <dgm:cxn modelId="{CCFC4710-1072-45D5-81F2-F0A8234CF420}" srcId="{14E3FCA7-FA13-4F7A-92DA-32597F07992B}" destId="{88BE12B6-4C7E-4134-A6C8-48A9EDFF37DE}" srcOrd="0" destOrd="0" parTransId="{3DF2F414-070E-4FD8-A3CD-66FF24D0CB96}" sibTransId="{27FD46EC-4FC5-44D3-842B-B544CD934526}"/>
    <dgm:cxn modelId="{475F6BA9-E287-4685-A1D2-44564E1108A2}" srcId="{14E3FCA7-FA13-4F7A-92DA-32597F07992B}" destId="{17DC37DE-F4AC-4C63-B966-6772063072CC}" srcOrd="2" destOrd="0" parTransId="{2B9BBE0E-89A2-4F43-8F1E-45AE77355419}" sibTransId="{C1E2A000-73B8-4A3C-8D77-F83B8CF60705}"/>
    <dgm:cxn modelId="{822D21E0-F994-4D78-BF39-FE6AAD46E181}" srcId="{14E3FCA7-FA13-4F7A-92DA-32597F07992B}" destId="{723383D3-34D1-4D66-863A-9B97779390A3}" srcOrd="6" destOrd="0" parTransId="{51E20460-C760-44F6-A7E4-9432B080A4CE}" sibTransId="{4E8BB141-AD35-46CF-B4E0-6385C4558F0C}"/>
    <dgm:cxn modelId="{53558BF5-9DCA-48B4-A452-7642A352D6C2}" type="presOf" srcId="{81EB64DE-58CC-4783-A00C-9AA54D0E8E2A}" destId="{A9261060-416C-4683-9EED-57D642C63B57}" srcOrd="0" destOrd="0" presId="urn:microsoft.com/office/officeart/2005/8/layout/vList2"/>
    <dgm:cxn modelId="{5D52260D-9450-414D-ADFB-8F6E056949C6}" type="presOf" srcId="{D3C514CC-18F7-4C68-9A0F-654A81023828}" destId="{783AE351-2505-43E3-AB41-EF73104E349D}" srcOrd="0" destOrd="0" presId="urn:microsoft.com/office/officeart/2005/8/layout/vList2"/>
    <dgm:cxn modelId="{56CA03B6-B8B2-4426-8D8C-265C01052A43}" type="presOf" srcId="{17DC37DE-F4AC-4C63-B966-6772063072CC}" destId="{6C99E215-4A12-41B4-B0A7-D3EA4A8F15B6}" srcOrd="0" destOrd="0" presId="urn:microsoft.com/office/officeart/2005/8/layout/vList2"/>
    <dgm:cxn modelId="{FF31C7AD-3B9E-48C9-B874-A8161F492983}" type="presOf" srcId="{723383D3-34D1-4D66-863A-9B97779390A3}" destId="{47E01A15-084E-4EE8-A28F-8224237A4AE5}" srcOrd="0" destOrd="0" presId="urn:microsoft.com/office/officeart/2005/8/layout/vList2"/>
    <dgm:cxn modelId="{A3B7E4FC-07FB-41F3-874A-0DB2CDEEA41C}" type="presOf" srcId="{240BA96D-AE8B-439D-986E-92FE18BD1562}" destId="{F952BCED-902A-445F-93CD-AE1F0CC0F17E}" srcOrd="0" destOrd="0" presId="urn:microsoft.com/office/officeart/2005/8/layout/vList2"/>
    <dgm:cxn modelId="{071AB5B8-EFD4-4D17-8DBC-A2CD9EE0F68C}" srcId="{14E3FCA7-FA13-4F7A-92DA-32597F07992B}" destId="{CF8B1F6C-53E3-4CEC-A2D4-FBAEEB2A04E6}" srcOrd="1" destOrd="0" parTransId="{465EF87E-2830-4C10-A67A-E1781379CB2E}" sibTransId="{2385FC22-D3B9-45CD-8CA3-1A1B23D0A2E8}"/>
    <dgm:cxn modelId="{FFCB33A3-E401-4E2A-A5A5-6F06A9CCD6F3}" type="presParOf" srcId="{D3D6BF9A-D42D-4B61-89B7-C33E4CB76C5B}" destId="{62D1FF8B-9BF9-4FE7-9662-E2DD01B60A9B}" srcOrd="0" destOrd="0" presId="urn:microsoft.com/office/officeart/2005/8/layout/vList2"/>
    <dgm:cxn modelId="{F27ED9E4-6703-4DE9-A023-9BE5D5BAF3C5}" type="presParOf" srcId="{D3D6BF9A-D42D-4B61-89B7-C33E4CB76C5B}" destId="{F4AEF07D-F5F1-4B1B-8683-8CF1DB02A0D8}" srcOrd="1" destOrd="0" presId="urn:microsoft.com/office/officeart/2005/8/layout/vList2"/>
    <dgm:cxn modelId="{261B9EBF-4718-4474-A36F-EAFEA3B48D4B}" type="presParOf" srcId="{D3D6BF9A-D42D-4B61-89B7-C33E4CB76C5B}" destId="{5AC87324-9946-40F6-8000-239A341192B4}" srcOrd="2" destOrd="0" presId="urn:microsoft.com/office/officeart/2005/8/layout/vList2"/>
    <dgm:cxn modelId="{1FF084A7-C74A-49DA-918E-669C13D68EF9}" type="presParOf" srcId="{D3D6BF9A-D42D-4B61-89B7-C33E4CB76C5B}" destId="{1BAC6833-9A35-42E6-8525-482E82089F3B}" srcOrd="3" destOrd="0" presId="urn:microsoft.com/office/officeart/2005/8/layout/vList2"/>
    <dgm:cxn modelId="{203B2351-83EF-4BBF-974F-78B2F8AAB9B3}" type="presParOf" srcId="{D3D6BF9A-D42D-4B61-89B7-C33E4CB76C5B}" destId="{6C99E215-4A12-41B4-B0A7-D3EA4A8F15B6}" srcOrd="4" destOrd="0" presId="urn:microsoft.com/office/officeart/2005/8/layout/vList2"/>
    <dgm:cxn modelId="{23FF9EA6-FD98-4C73-9B36-90140170F544}" type="presParOf" srcId="{D3D6BF9A-D42D-4B61-89B7-C33E4CB76C5B}" destId="{3A4C9B34-0218-4BB9-BCEC-DC653790435F}" srcOrd="5" destOrd="0" presId="urn:microsoft.com/office/officeart/2005/8/layout/vList2"/>
    <dgm:cxn modelId="{861AD612-300D-4545-919A-F5D163A112B4}" type="presParOf" srcId="{D3D6BF9A-D42D-4B61-89B7-C33E4CB76C5B}" destId="{783AE351-2505-43E3-AB41-EF73104E349D}" srcOrd="6" destOrd="0" presId="urn:microsoft.com/office/officeart/2005/8/layout/vList2"/>
    <dgm:cxn modelId="{06746663-1FE8-4A0E-B3AD-A3693770B649}" type="presParOf" srcId="{D3D6BF9A-D42D-4B61-89B7-C33E4CB76C5B}" destId="{C9C7991F-CCDD-4230-B9FA-F052B65B6570}" srcOrd="7" destOrd="0" presId="urn:microsoft.com/office/officeart/2005/8/layout/vList2"/>
    <dgm:cxn modelId="{7F33B718-BAAE-41D2-96FA-B9AEA37FF636}" type="presParOf" srcId="{D3D6BF9A-D42D-4B61-89B7-C33E4CB76C5B}" destId="{A9261060-416C-4683-9EED-57D642C63B57}" srcOrd="8" destOrd="0" presId="urn:microsoft.com/office/officeart/2005/8/layout/vList2"/>
    <dgm:cxn modelId="{CA69B341-20E2-4661-9A94-D24204B1FFDA}" type="presParOf" srcId="{D3D6BF9A-D42D-4B61-89B7-C33E4CB76C5B}" destId="{78784A30-857B-4CB6-8E17-7333B0106AE8}" srcOrd="9" destOrd="0" presId="urn:microsoft.com/office/officeart/2005/8/layout/vList2"/>
    <dgm:cxn modelId="{906A41E6-BF9D-4047-B636-8F3172516054}" type="presParOf" srcId="{D3D6BF9A-D42D-4B61-89B7-C33E4CB76C5B}" destId="{89A74EC6-1331-4FFC-AC52-7F7420BBC3CD}" srcOrd="10" destOrd="0" presId="urn:microsoft.com/office/officeart/2005/8/layout/vList2"/>
    <dgm:cxn modelId="{0D81D7E6-F577-4C3D-95ED-990FC4F3C15D}" type="presParOf" srcId="{D3D6BF9A-D42D-4B61-89B7-C33E4CB76C5B}" destId="{AF49BA38-1E0C-42C5-AE93-BF304283F943}" srcOrd="11" destOrd="0" presId="urn:microsoft.com/office/officeart/2005/8/layout/vList2"/>
    <dgm:cxn modelId="{6F476A59-0C30-4199-A4FC-F03CFD046036}" type="presParOf" srcId="{D3D6BF9A-D42D-4B61-89B7-C33E4CB76C5B}" destId="{47E01A15-084E-4EE8-A28F-8224237A4AE5}" srcOrd="12" destOrd="0" presId="urn:microsoft.com/office/officeart/2005/8/layout/vList2"/>
    <dgm:cxn modelId="{E895735E-8388-407A-A3F9-CE01B0793555}" type="presParOf" srcId="{D3D6BF9A-D42D-4B61-89B7-C33E4CB76C5B}" destId="{E6662C56-61C7-4544-9BB4-25DC4F8103C3}" srcOrd="13" destOrd="0" presId="urn:microsoft.com/office/officeart/2005/8/layout/vList2"/>
    <dgm:cxn modelId="{A7CCF853-B1A9-4BB1-A5C7-CD2C83EBFEFD}" type="presParOf" srcId="{D3D6BF9A-D42D-4B61-89B7-C33E4CB76C5B}" destId="{F952BCED-902A-445F-93CD-AE1F0CC0F17E}" srcOrd="14" destOrd="0" presId="urn:microsoft.com/office/officeart/2005/8/layout/vList2"/>
    <dgm:cxn modelId="{F04E360A-951B-424E-BF25-1357D2C9C15F}" type="presParOf" srcId="{D3D6BF9A-D42D-4B61-89B7-C33E4CB76C5B}" destId="{DE8BE2F9-F2D5-4055-8164-E5E6A11484B4}" srcOrd="15" destOrd="0" presId="urn:microsoft.com/office/officeart/2005/8/layout/vList2"/>
    <dgm:cxn modelId="{DF337EED-3284-4264-AE77-667A03D15A53}" type="presParOf" srcId="{D3D6BF9A-D42D-4B61-89B7-C33E4CB76C5B}" destId="{4085AADD-45E9-4981-9BC7-AA92FD6FC761}"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Explain the concept of directories and files.</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92051EC8-D09E-446E-9EE0-D8271A7ED34C}">
      <dgm:prSet custT="1"/>
      <dgm:spPr/>
      <dgm:t>
        <a:bodyPr/>
        <a:lstStyle/>
        <a:p>
          <a:r>
            <a:rPr lang="en-IN" sz="2000" smtClean="0">
              <a:latin typeface="Times New Roman" panose="02020603050405020304" pitchFamily="18" charset="0"/>
              <a:cs typeface="Times New Roman" panose="02020603050405020304" pitchFamily="18" charset="0"/>
            </a:rPr>
            <a:t>Explain the directory structures, absolute and relative path.</a:t>
          </a:r>
          <a:endParaRPr lang="en-IN" sz="2000" dirty="0">
            <a:latin typeface="Times New Roman" panose="02020603050405020304" pitchFamily="18" charset="0"/>
            <a:cs typeface="Times New Roman" panose="02020603050405020304" pitchFamily="18" charset="0"/>
          </a:endParaRPr>
        </a:p>
      </dgm:t>
    </dgm:pt>
    <dgm:pt modelId="{F90EC275-FA44-45B1-9556-8FBF0D52CE64}" type="parTrans" cxnId="{505532B0-2946-4B5F-BA2D-4D37A2195783}">
      <dgm:prSet/>
      <dgm:spPr/>
      <dgm:t>
        <a:bodyPr/>
        <a:lstStyle/>
        <a:p>
          <a:endParaRPr lang="en-US" sz="2000"/>
        </a:p>
      </dgm:t>
    </dgm:pt>
    <dgm:pt modelId="{3987369B-0816-4160-80CA-F01C13CDC62F}" type="sibTrans" cxnId="{505532B0-2946-4B5F-BA2D-4D37A2195783}">
      <dgm:prSet/>
      <dgm:spPr/>
      <dgm:t>
        <a:bodyPr/>
        <a:lstStyle/>
        <a:p>
          <a:endParaRPr lang="en-US" sz="2000"/>
        </a:p>
      </dgm:t>
    </dgm:pt>
    <dgm:pt modelId="{B52EE4DB-D3EC-4D59-A663-87544E22E55C}">
      <dgm:prSet custT="1"/>
      <dgm:spPr/>
      <dgm:t>
        <a:bodyPr/>
        <a:lstStyle/>
        <a:p>
          <a:r>
            <a:rPr lang="en-IN" sz="2000" smtClean="0">
              <a:latin typeface="Times New Roman" panose="02020603050405020304" pitchFamily="18" charset="0"/>
              <a:cs typeface="Times New Roman" panose="02020603050405020304" pitchFamily="18" charset="0"/>
            </a:rPr>
            <a:t>Describe how to create, remove directory, changing directory path, etc.</a:t>
          </a:r>
          <a:endParaRPr lang="en-IN" sz="2000" dirty="0">
            <a:latin typeface="Times New Roman" panose="02020603050405020304" pitchFamily="18" charset="0"/>
            <a:cs typeface="Times New Roman" panose="02020603050405020304" pitchFamily="18" charset="0"/>
          </a:endParaRPr>
        </a:p>
      </dgm:t>
    </dgm:pt>
    <dgm:pt modelId="{D5D6DD01-D490-4151-8DFE-E7EB5AE48DF8}" type="parTrans" cxnId="{EBB9D6A1-93EB-45D8-8071-EC489218087F}">
      <dgm:prSet/>
      <dgm:spPr/>
      <dgm:t>
        <a:bodyPr/>
        <a:lstStyle/>
        <a:p>
          <a:endParaRPr lang="en-US" sz="2000"/>
        </a:p>
      </dgm:t>
    </dgm:pt>
    <dgm:pt modelId="{795D72D3-ED0D-42ED-A6B4-004E86E9C301}" type="sibTrans" cxnId="{EBB9D6A1-93EB-45D8-8071-EC489218087F}">
      <dgm:prSet/>
      <dgm:spPr/>
      <dgm:t>
        <a:bodyPr/>
        <a:lstStyle/>
        <a:p>
          <a:endParaRPr lang="en-US" sz="2000"/>
        </a:p>
      </dgm:t>
    </dgm:pt>
    <dgm:pt modelId="{EB62E626-D327-49D2-9F2C-70EA5024B18E}">
      <dgm:prSet custT="1"/>
      <dgm:spPr/>
      <dgm:t>
        <a:bodyPr/>
        <a:lstStyle/>
        <a:p>
          <a:r>
            <a:rPr lang="en-IN" sz="2000" smtClean="0">
              <a:latin typeface="Times New Roman" panose="02020603050405020304" pitchFamily="18" charset="0"/>
              <a:cs typeface="Times New Roman" panose="02020603050405020304" pitchFamily="18" charset="0"/>
            </a:rPr>
            <a:t>Describe about the file permissions, input – output redirection.</a:t>
          </a:r>
          <a:endParaRPr lang="en-IN" sz="2000" dirty="0" smtClean="0">
            <a:latin typeface="Times New Roman" panose="02020603050405020304" pitchFamily="18" charset="0"/>
            <a:cs typeface="Times New Roman" panose="02020603050405020304" pitchFamily="18" charset="0"/>
          </a:endParaRPr>
        </a:p>
      </dgm:t>
    </dgm:pt>
    <dgm:pt modelId="{9B5FBBF7-5F1E-4BC0-B0CF-E22166951450}" type="parTrans" cxnId="{BFDC2E04-FD7C-48AD-9FD9-4CE0EAFE41AF}">
      <dgm:prSet/>
      <dgm:spPr/>
      <dgm:t>
        <a:bodyPr/>
        <a:lstStyle/>
        <a:p>
          <a:endParaRPr lang="en-US" sz="2000"/>
        </a:p>
      </dgm:t>
    </dgm:pt>
    <dgm:pt modelId="{4B26FDAF-145B-4434-8E3E-0A2394E33C91}" type="sibTrans" cxnId="{BFDC2E04-FD7C-48AD-9FD9-4CE0EAFE41AF}">
      <dgm:prSet/>
      <dgm:spPr/>
      <dgm:t>
        <a:bodyPr/>
        <a:lstStyle/>
        <a:p>
          <a:endParaRPr lang="en-US" sz="2000"/>
        </a:p>
      </dgm:t>
    </dgm:pt>
    <dgm:pt modelId="{CB39823B-8CC5-4DD4-9ACF-72CFAB5E81CD}">
      <dgm:prSet custT="1"/>
      <dgm:spPr/>
      <dgm:t>
        <a:bodyPr/>
        <a:lstStyle/>
        <a:p>
          <a:r>
            <a:rPr lang="en-IN" sz="2000" smtClean="0">
              <a:latin typeface="Times New Roman" panose="02020603050405020304" pitchFamily="18" charset="0"/>
              <a:cs typeface="Times New Roman" panose="02020603050405020304" pitchFamily="18" charset="0"/>
            </a:rPr>
            <a:t>Outline </a:t>
          </a:r>
          <a:r>
            <a:rPr lang="en-US" sz="2000" smtClean="0">
              <a:latin typeface="Times New Roman" panose="02020603050405020304" pitchFamily="18" charset="0"/>
              <a:cs typeface="Times New Roman" panose="02020603050405020304" pitchFamily="18" charset="0"/>
            </a:rPr>
            <a:t>about the filters, pipes and system documentation.</a:t>
          </a:r>
          <a:endParaRPr lang="en-US" sz="2000" dirty="0">
            <a:latin typeface="Times New Roman" panose="02020603050405020304" pitchFamily="18" charset="0"/>
            <a:cs typeface="Times New Roman" panose="02020603050405020304" pitchFamily="18" charset="0"/>
          </a:endParaRPr>
        </a:p>
      </dgm:t>
    </dgm:pt>
    <dgm:pt modelId="{36B2A3ED-BE89-46A6-B814-4205229ECFD1}" type="parTrans" cxnId="{D9B01B51-98A9-41A0-B94D-A28F599FC398}">
      <dgm:prSet/>
      <dgm:spPr/>
      <dgm:t>
        <a:bodyPr/>
        <a:lstStyle/>
        <a:p>
          <a:endParaRPr lang="en-US" sz="2000"/>
        </a:p>
      </dgm:t>
    </dgm:pt>
    <dgm:pt modelId="{DEEB99B9-7E7B-4A0C-BF1E-4F0614D74D99}" type="sibTrans" cxnId="{D9B01B51-98A9-41A0-B94D-A28F599FC398}">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09A6547-F644-4DE0-8F40-291D40956F26}" type="pres">
      <dgm:prSet presAssocID="{92051EC8-D09E-446E-9EE0-D8271A7ED34C}" presName="parentText" presStyleLbl="node1" presStyleIdx="1" presStyleCnt="5">
        <dgm:presLayoutVars>
          <dgm:chMax val="0"/>
          <dgm:bulletEnabled val="1"/>
        </dgm:presLayoutVars>
      </dgm:prSet>
      <dgm:spPr/>
      <dgm:t>
        <a:bodyPr/>
        <a:lstStyle/>
        <a:p>
          <a:endParaRPr lang="en-US"/>
        </a:p>
      </dgm:t>
    </dgm:pt>
    <dgm:pt modelId="{90576D5A-1906-43DE-A9B2-8F85D6C739D6}" type="pres">
      <dgm:prSet presAssocID="{3987369B-0816-4160-80CA-F01C13CDC62F}" presName="spacer" presStyleCnt="0"/>
      <dgm:spPr/>
    </dgm:pt>
    <dgm:pt modelId="{32674BFD-5327-4D9F-A178-9741B43C988C}" type="pres">
      <dgm:prSet presAssocID="{B52EE4DB-D3EC-4D59-A663-87544E22E55C}" presName="parentText" presStyleLbl="node1" presStyleIdx="2" presStyleCnt="5">
        <dgm:presLayoutVars>
          <dgm:chMax val="0"/>
          <dgm:bulletEnabled val="1"/>
        </dgm:presLayoutVars>
      </dgm:prSet>
      <dgm:spPr/>
      <dgm:t>
        <a:bodyPr/>
        <a:lstStyle/>
        <a:p>
          <a:endParaRPr lang="en-US"/>
        </a:p>
      </dgm:t>
    </dgm:pt>
    <dgm:pt modelId="{3BCE3BF4-E455-4402-B860-9E7DD440DADB}" type="pres">
      <dgm:prSet presAssocID="{795D72D3-ED0D-42ED-A6B4-004E86E9C301}" presName="spacer" presStyleCnt="0"/>
      <dgm:spPr/>
    </dgm:pt>
    <dgm:pt modelId="{CB6B5CA9-7A2C-4EAD-8F7D-FA273E35B5BE}" type="pres">
      <dgm:prSet presAssocID="{EB62E626-D327-49D2-9F2C-70EA5024B18E}" presName="parentText" presStyleLbl="node1" presStyleIdx="3" presStyleCnt="5">
        <dgm:presLayoutVars>
          <dgm:chMax val="0"/>
          <dgm:bulletEnabled val="1"/>
        </dgm:presLayoutVars>
      </dgm:prSet>
      <dgm:spPr/>
      <dgm:t>
        <a:bodyPr/>
        <a:lstStyle/>
        <a:p>
          <a:endParaRPr lang="en-US"/>
        </a:p>
      </dgm:t>
    </dgm:pt>
    <dgm:pt modelId="{C96D93AB-51AD-4E9E-B2BC-CEFB2FFAC8FD}" type="pres">
      <dgm:prSet presAssocID="{4B26FDAF-145B-4434-8E3E-0A2394E33C91}" presName="spacer" presStyleCnt="0"/>
      <dgm:spPr/>
    </dgm:pt>
    <dgm:pt modelId="{C6EF56EA-2A4D-4426-B806-A2A591D7B3E7}" type="pres">
      <dgm:prSet presAssocID="{CB39823B-8CC5-4DD4-9ACF-72CFAB5E81CD}" presName="parentText" presStyleLbl="node1" presStyleIdx="4" presStyleCnt="5">
        <dgm:presLayoutVars>
          <dgm:chMax val="0"/>
          <dgm:bulletEnabled val="1"/>
        </dgm:presLayoutVars>
      </dgm:prSet>
      <dgm:spPr/>
      <dgm:t>
        <a:bodyPr/>
        <a:lstStyle/>
        <a:p>
          <a:endParaRPr lang="en-US"/>
        </a:p>
      </dgm:t>
    </dgm:pt>
  </dgm:ptLst>
  <dgm:cxnLst>
    <dgm:cxn modelId="{EBB9D6A1-93EB-45D8-8071-EC489218087F}" srcId="{E86908A6-75AE-49E6-9B5D-4D821BDFA689}" destId="{B52EE4DB-D3EC-4D59-A663-87544E22E55C}" srcOrd="2" destOrd="0" parTransId="{D5D6DD01-D490-4151-8DFE-E7EB5AE48DF8}" sibTransId="{795D72D3-ED0D-42ED-A6B4-004E86E9C301}"/>
    <dgm:cxn modelId="{DF68B5A0-7F5D-417E-8AD5-FDF2A3F63AA3}" type="presOf" srcId="{EB62E626-D327-49D2-9F2C-70EA5024B18E}" destId="{CB6B5CA9-7A2C-4EAD-8F7D-FA273E35B5BE}" srcOrd="0" destOrd="0" presId="urn:microsoft.com/office/officeart/2005/8/layout/vList2"/>
    <dgm:cxn modelId="{FE60305C-3C2D-4229-81C4-363B1726A101}" type="presOf" srcId="{92051EC8-D09E-446E-9EE0-D8271A7ED34C}" destId="{D09A6547-F644-4DE0-8F40-291D40956F26}" srcOrd="0" destOrd="0" presId="urn:microsoft.com/office/officeart/2005/8/layout/vList2"/>
    <dgm:cxn modelId="{FFF92F03-6AFC-4A0A-9954-F788457AF64C}" type="presOf" srcId="{CB39823B-8CC5-4DD4-9ACF-72CFAB5E81CD}" destId="{C6EF56EA-2A4D-4426-B806-A2A591D7B3E7}" srcOrd="0" destOrd="0" presId="urn:microsoft.com/office/officeart/2005/8/layout/vList2"/>
    <dgm:cxn modelId="{D9B01B51-98A9-41A0-B94D-A28F599FC398}" srcId="{E86908A6-75AE-49E6-9B5D-4D821BDFA689}" destId="{CB39823B-8CC5-4DD4-9ACF-72CFAB5E81CD}" srcOrd="4" destOrd="0" parTransId="{36B2A3ED-BE89-46A6-B814-4205229ECFD1}" sibTransId="{DEEB99B9-7E7B-4A0C-BF1E-4F0614D74D99}"/>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9372E689-DAE5-4F16-8CFA-C4B64711388E}" type="presOf" srcId="{B52EE4DB-D3EC-4D59-A663-87544E22E55C}" destId="{32674BFD-5327-4D9F-A178-9741B43C988C}" srcOrd="0" destOrd="0" presId="urn:microsoft.com/office/officeart/2005/8/layout/vList2"/>
    <dgm:cxn modelId="{505532B0-2946-4B5F-BA2D-4D37A2195783}" srcId="{E86908A6-75AE-49E6-9B5D-4D821BDFA689}" destId="{92051EC8-D09E-446E-9EE0-D8271A7ED34C}" srcOrd="1" destOrd="0" parTransId="{F90EC275-FA44-45B1-9556-8FBF0D52CE64}" sibTransId="{3987369B-0816-4160-80CA-F01C13CDC62F}"/>
    <dgm:cxn modelId="{BFDC2E04-FD7C-48AD-9FD9-4CE0EAFE41AF}" srcId="{E86908A6-75AE-49E6-9B5D-4D821BDFA689}" destId="{EB62E626-D327-49D2-9F2C-70EA5024B18E}" srcOrd="3" destOrd="0" parTransId="{9B5FBBF7-5F1E-4BC0-B0CF-E22166951450}" sibTransId="{4B26FDAF-145B-4434-8E3E-0A2394E33C91}"/>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899F8F19-0623-408C-87EF-68DC20E6FA8E}" type="presParOf" srcId="{CA0C0EDD-E2B9-4C3B-ADF4-ED39EB73D080}" destId="{05AEE9AF-29EB-4F6B-8908-B1168B8BCC45}" srcOrd="1" destOrd="0" presId="urn:microsoft.com/office/officeart/2005/8/layout/vList2"/>
    <dgm:cxn modelId="{DC5841D6-20FB-4598-A260-228C4BCBFC21}" type="presParOf" srcId="{CA0C0EDD-E2B9-4C3B-ADF4-ED39EB73D080}" destId="{D09A6547-F644-4DE0-8F40-291D40956F26}" srcOrd="2" destOrd="0" presId="urn:microsoft.com/office/officeart/2005/8/layout/vList2"/>
    <dgm:cxn modelId="{05648DB4-BA60-44E6-BF60-96A642445186}" type="presParOf" srcId="{CA0C0EDD-E2B9-4C3B-ADF4-ED39EB73D080}" destId="{90576D5A-1906-43DE-A9B2-8F85D6C739D6}" srcOrd="3" destOrd="0" presId="urn:microsoft.com/office/officeart/2005/8/layout/vList2"/>
    <dgm:cxn modelId="{D0F741EB-87A7-492F-8FBE-194FE42380E9}" type="presParOf" srcId="{CA0C0EDD-E2B9-4C3B-ADF4-ED39EB73D080}" destId="{32674BFD-5327-4D9F-A178-9741B43C988C}" srcOrd="4" destOrd="0" presId="urn:microsoft.com/office/officeart/2005/8/layout/vList2"/>
    <dgm:cxn modelId="{6EBCC9A2-D6E2-42DB-9786-675410607E02}" type="presParOf" srcId="{CA0C0EDD-E2B9-4C3B-ADF4-ED39EB73D080}" destId="{3BCE3BF4-E455-4402-B860-9E7DD440DADB}" srcOrd="5" destOrd="0" presId="urn:microsoft.com/office/officeart/2005/8/layout/vList2"/>
    <dgm:cxn modelId="{BCACD0DC-37BA-4E1D-A10E-AFB77B74C7A6}" type="presParOf" srcId="{CA0C0EDD-E2B9-4C3B-ADF4-ED39EB73D080}" destId="{CB6B5CA9-7A2C-4EAD-8F7D-FA273E35B5BE}" srcOrd="6" destOrd="0" presId="urn:microsoft.com/office/officeart/2005/8/layout/vList2"/>
    <dgm:cxn modelId="{192FADF7-F673-47C9-8C32-4180A4921160}" type="presParOf" srcId="{CA0C0EDD-E2B9-4C3B-ADF4-ED39EB73D080}" destId="{C96D93AB-51AD-4E9E-B2BC-CEFB2FFAC8FD}" srcOrd="7" destOrd="0" presId="urn:microsoft.com/office/officeart/2005/8/layout/vList2"/>
    <dgm:cxn modelId="{980B62E0-A92F-48D9-A17B-303F3A77D87D}" type="presParOf" srcId="{CA0C0EDD-E2B9-4C3B-ADF4-ED39EB73D080}" destId="{C6EF56EA-2A4D-4426-B806-A2A591D7B3E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r>
            <a:rPr lang="en-IN" sz="2000" dirty="0" smtClean="0">
              <a:latin typeface="Times New Roman" panose="02020603050405020304" pitchFamily="18" charset="0"/>
              <a:cs typeface="Times New Roman" panose="02020603050405020304" pitchFamily="18" charset="0"/>
            </a:rPr>
            <a:t>About the concept of directories and files. </a:t>
          </a:r>
          <a:endParaRPr lang="en-US" sz="2000" dirty="0"/>
        </a:p>
      </dgm:t>
    </dgm:pt>
    <dgm:pt modelId="{EA5AA812-72A9-49E1-915B-D118086E699F}" type="parTrans" cxnId="{3013DAD9-740B-4B51-ADB2-0109E773E070}">
      <dgm:prSet/>
      <dgm:spPr/>
      <dgm:t>
        <a:bodyPr/>
        <a:lstStyle/>
        <a:p>
          <a:endParaRPr lang="en-US" sz="2000"/>
        </a:p>
      </dgm:t>
    </dgm:pt>
    <dgm:pt modelId="{5B44A3FD-0209-4089-A770-937CC737A751}" type="sibTrans" cxnId="{3013DAD9-740B-4B51-ADB2-0109E773E070}">
      <dgm:prSet/>
      <dgm:spPr/>
      <dgm:t>
        <a:bodyPr/>
        <a:lstStyle/>
        <a:p>
          <a:endParaRPr lang="en-US" sz="2000"/>
        </a:p>
      </dgm:t>
    </dgm:pt>
    <dgm:pt modelId="{1208368D-7862-4AA5-B106-F6913DB4F61B}">
      <dgm:prSet custT="1"/>
      <dgm:spPr/>
      <dgm:t>
        <a:bodyPr/>
        <a:lstStyle/>
        <a:p>
          <a:r>
            <a:rPr lang="en-IN" sz="2000" dirty="0" smtClean="0">
              <a:latin typeface="Times New Roman" panose="02020603050405020304" pitchFamily="18" charset="0"/>
              <a:cs typeface="Times New Roman" panose="02020603050405020304" pitchFamily="18" charset="0"/>
            </a:rPr>
            <a:t>The directory structures, absolute and relative path.</a:t>
          </a:r>
        </a:p>
      </dgm:t>
    </dgm:pt>
    <dgm:pt modelId="{467AA572-C91A-4194-9EE2-76498D79E63B}" type="parTrans" cxnId="{93381BDF-5632-4B73-BA9A-FCAD6A26F502}">
      <dgm:prSet/>
      <dgm:spPr/>
      <dgm:t>
        <a:bodyPr/>
        <a:lstStyle/>
        <a:p>
          <a:endParaRPr lang="en-US" sz="2000"/>
        </a:p>
      </dgm:t>
    </dgm:pt>
    <dgm:pt modelId="{019E9A48-96E6-4C33-B363-E25357AA12B1}" type="sibTrans" cxnId="{93381BDF-5632-4B73-BA9A-FCAD6A26F502}">
      <dgm:prSet/>
      <dgm:spPr/>
      <dgm:t>
        <a:bodyPr/>
        <a:lstStyle/>
        <a:p>
          <a:endParaRPr lang="en-US" sz="2000"/>
        </a:p>
      </dgm:t>
    </dgm:pt>
    <dgm:pt modelId="{D56325A0-FE4C-46A8-B886-E08A190177F7}">
      <dgm:prSet custT="1"/>
      <dgm:spPr/>
      <dgm:t>
        <a:bodyPr/>
        <a:lstStyle/>
        <a:p>
          <a:r>
            <a:rPr lang="en-US" sz="2000" dirty="0" smtClean="0">
              <a:latin typeface="Times New Roman" panose="02020603050405020304" pitchFamily="18" charset="0"/>
              <a:cs typeface="Times New Roman" panose="02020603050405020304" pitchFamily="18" charset="0"/>
            </a:rPr>
            <a:t>To create, remove directory, changing directory path, etc.</a:t>
          </a:r>
          <a:endParaRPr lang="en-US" sz="2000" dirty="0">
            <a:latin typeface="Times New Roman" panose="02020603050405020304" pitchFamily="18" charset="0"/>
            <a:cs typeface="Times New Roman" panose="02020603050405020304" pitchFamily="18" charset="0"/>
          </a:endParaRPr>
        </a:p>
      </dgm:t>
    </dgm:pt>
    <dgm:pt modelId="{857D061B-D434-492F-9AE3-9FC351EBE0B4}" type="parTrans" cxnId="{5D333EB0-3CF8-4F39-BA4F-8620546C8356}">
      <dgm:prSet/>
      <dgm:spPr/>
      <dgm:t>
        <a:bodyPr/>
        <a:lstStyle/>
        <a:p>
          <a:endParaRPr lang="en-US" sz="2000"/>
        </a:p>
      </dgm:t>
    </dgm:pt>
    <dgm:pt modelId="{0C9B3911-780F-4447-80CA-C17871723EE4}" type="sibTrans" cxnId="{5D333EB0-3CF8-4F39-BA4F-8620546C8356}">
      <dgm:prSet/>
      <dgm:spPr/>
      <dgm:t>
        <a:bodyPr/>
        <a:lstStyle/>
        <a:p>
          <a:endParaRPr lang="en-US" sz="2000"/>
        </a:p>
      </dgm:t>
    </dgm:pt>
    <dgm:pt modelId="{87228229-B5C1-45C5-9669-A3A0390A307C}">
      <dgm:prSet custT="1"/>
      <dgm:spPr/>
      <dgm:t>
        <a:bodyPr/>
        <a:lstStyle/>
        <a:p>
          <a:r>
            <a:rPr lang="en-IN" sz="2000" dirty="0" smtClean="0">
              <a:latin typeface="Times New Roman" panose="02020603050405020304" pitchFamily="18" charset="0"/>
              <a:cs typeface="Times New Roman" panose="02020603050405020304" pitchFamily="18" charset="0"/>
            </a:rPr>
            <a:t>The file permissions, input – output redirection.</a:t>
          </a:r>
          <a:endParaRPr lang="en-IN" sz="2000" dirty="0">
            <a:latin typeface="Times New Roman" panose="02020603050405020304" pitchFamily="18" charset="0"/>
            <a:cs typeface="Times New Roman" panose="02020603050405020304" pitchFamily="18" charset="0"/>
          </a:endParaRPr>
        </a:p>
      </dgm:t>
    </dgm:pt>
    <dgm:pt modelId="{D7A856CA-3BD8-407F-AD25-06D188178CBE}" type="parTrans" cxnId="{B235C6DB-7C6E-432B-99BD-EF10C613F24F}">
      <dgm:prSet/>
      <dgm:spPr/>
      <dgm:t>
        <a:bodyPr/>
        <a:lstStyle/>
        <a:p>
          <a:endParaRPr lang="en-US" sz="2000"/>
        </a:p>
      </dgm:t>
    </dgm:pt>
    <dgm:pt modelId="{A880CDCC-82BC-44D1-8466-13636ED62B09}" type="sibTrans" cxnId="{B235C6DB-7C6E-432B-99BD-EF10C613F24F}">
      <dgm:prSet/>
      <dgm:spPr/>
      <dgm:t>
        <a:bodyPr/>
        <a:lstStyle/>
        <a:p>
          <a:endParaRPr lang="en-US" sz="2000"/>
        </a:p>
      </dgm:t>
    </dgm:pt>
    <dgm:pt modelId="{5E4D5B90-B481-4D77-902B-C5732EFF9E47}">
      <dgm:prSet custT="1"/>
      <dgm:spPr/>
      <dgm:t>
        <a:bodyPr/>
        <a:lstStyle/>
        <a:p>
          <a:r>
            <a:rPr lang="en-US" sz="2000" dirty="0" smtClean="0">
              <a:latin typeface="Times New Roman" panose="02020603050405020304" pitchFamily="18" charset="0"/>
              <a:cs typeface="Times New Roman" panose="02020603050405020304" pitchFamily="18" charset="0"/>
            </a:rPr>
            <a:t>About the filters, pipes and system documentation.</a:t>
          </a:r>
          <a:endParaRPr lang="en-US" sz="2000" dirty="0">
            <a:latin typeface="Times New Roman" panose="02020603050405020304" pitchFamily="18" charset="0"/>
            <a:cs typeface="Times New Roman" panose="02020603050405020304" pitchFamily="18" charset="0"/>
          </a:endParaRPr>
        </a:p>
      </dgm:t>
    </dgm:pt>
    <dgm:pt modelId="{F49F50D1-7879-437B-834C-214A6A7886F5}" type="parTrans" cxnId="{EA025D21-9C0C-47EA-B19C-270CE69C5BEF}">
      <dgm:prSet/>
      <dgm:spPr/>
      <dgm:t>
        <a:bodyPr/>
        <a:lstStyle/>
        <a:p>
          <a:endParaRPr lang="en-US" sz="2000"/>
        </a:p>
      </dgm:t>
    </dgm:pt>
    <dgm:pt modelId="{E43E87D5-0360-43DF-B684-C9250C4B3788}" type="sibTrans" cxnId="{EA025D21-9C0C-47EA-B19C-270CE69C5BEF}">
      <dgm:prSet/>
      <dgm:spPr/>
      <dgm:t>
        <a:bodyPr/>
        <a:lstStyle/>
        <a:p>
          <a:endParaRPr lang="en-US" sz="2000"/>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BAD47DF2-EB5A-4032-8D12-D23049447C45}" type="pres">
      <dgm:prSet presAssocID="{1208368D-7862-4AA5-B106-F6913DB4F61B}" presName="parentText" presStyleLbl="node1" presStyleIdx="1" presStyleCnt="5">
        <dgm:presLayoutVars>
          <dgm:chMax val="0"/>
          <dgm:bulletEnabled val="1"/>
        </dgm:presLayoutVars>
      </dgm:prSet>
      <dgm:spPr/>
      <dgm:t>
        <a:bodyPr/>
        <a:lstStyle/>
        <a:p>
          <a:endParaRPr lang="en-US"/>
        </a:p>
      </dgm:t>
    </dgm:pt>
    <dgm:pt modelId="{90760082-B87E-4CA7-927C-4281699AEF22}" type="pres">
      <dgm:prSet presAssocID="{019E9A48-96E6-4C33-B363-E25357AA12B1}" presName="spacer" presStyleCnt="0"/>
      <dgm:spPr/>
    </dgm:pt>
    <dgm:pt modelId="{3BC81683-008F-43D2-B409-155EEFCB60BF}" type="pres">
      <dgm:prSet presAssocID="{D56325A0-FE4C-46A8-B886-E08A190177F7}" presName="parentText" presStyleLbl="node1" presStyleIdx="2" presStyleCnt="5">
        <dgm:presLayoutVars>
          <dgm:chMax val="0"/>
          <dgm:bulletEnabled val="1"/>
        </dgm:presLayoutVars>
      </dgm:prSet>
      <dgm:spPr/>
      <dgm:t>
        <a:bodyPr/>
        <a:lstStyle/>
        <a:p>
          <a:endParaRPr lang="en-US"/>
        </a:p>
      </dgm:t>
    </dgm:pt>
    <dgm:pt modelId="{9E4906D1-3216-45B9-92B7-E6DAA7B40704}" type="pres">
      <dgm:prSet presAssocID="{0C9B3911-780F-4447-80CA-C17871723EE4}" presName="spacer" presStyleCnt="0"/>
      <dgm:spPr/>
    </dgm:pt>
    <dgm:pt modelId="{95C5C9BC-15B0-4BE8-9CC6-D67DAE4E3FC3}" type="pres">
      <dgm:prSet presAssocID="{87228229-B5C1-45C5-9669-A3A0390A307C}" presName="parentText" presStyleLbl="node1" presStyleIdx="3" presStyleCnt="5">
        <dgm:presLayoutVars>
          <dgm:chMax val="0"/>
          <dgm:bulletEnabled val="1"/>
        </dgm:presLayoutVars>
      </dgm:prSet>
      <dgm:spPr/>
      <dgm:t>
        <a:bodyPr/>
        <a:lstStyle/>
        <a:p>
          <a:endParaRPr lang="en-US"/>
        </a:p>
      </dgm:t>
    </dgm:pt>
    <dgm:pt modelId="{FDF8E8FE-6209-4F83-8E16-408D3E3CC539}" type="pres">
      <dgm:prSet presAssocID="{A880CDCC-82BC-44D1-8466-13636ED62B09}" presName="spacer" presStyleCnt="0"/>
      <dgm:spPr/>
    </dgm:pt>
    <dgm:pt modelId="{95CE3672-C08D-444A-8EE7-330C38348423}" type="pres">
      <dgm:prSet presAssocID="{5E4D5B90-B481-4D77-902B-C5732EFF9E47}" presName="parentText" presStyleLbl="node1" presStyleIdx="4" presStyleCnt="5">
        <dgm:presLayoutVars>
          <dgm:chMax val="0"/>
          <dgm:bulletEnabled val="1"/>
        </dgm:presLayoutVars>
      </dgm:prSet>
      <dgm:spPr/>
      <dgm:t>
        <a:bodyPr/>
        <a:lstStyle/>
        <a:p>
          <a:endParaRPr lang="en-US"/>
        </a:p>
      </dgm:t>
    </dgm:pt>
  </dgm:ptLst>
  <dgm:cxnLst>
    <dgm:cxn modelId="{EA025D21-9C0C-47EA-B19C-270CE69C5BEF}" srcId="{E86908A6-75AE-49E6-9B5D-4D821BDFA689}" destId="{5E4D5B90-B481-4D77-902B-C5732EFF9E47}" srcOrd="4" destOrd="0" parTransId="{F49F50D1-7879-437B-834C-214A6A7886F5}" sibTransId="{E43E87D5-0360-43DF-B684-C9250C4B3788}"/>
    <dgm:cxn modelId="{B9E394C0-44DC-4F3D-A105-EC55395D7938}" type="presOf" srcId="{D56325A0-FE4C-46A8-B886-E08A190177F7}" destId="{3BC81683-008F-43D2-B409-155EEFCB60BF}"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5ED0CEA7-9917-40BA-BF69-5D507FCBBF81}" type="presOf" srcId="{87228229-B5C1-45C5-9669-A3A0390A307C}" destId="{95C5C9BC-15B0-4BE8-9CC6-D67DAE4E3FC3}" srcOrd="0" destOrd="0" presId="urn:microsoft.com/office/officeart/2005/8/layout/vList2"/>
    <dgm:cxn modelId="{5D333EB0-3CF8-4F39-BA4F-8620546C8356}" srcId="{E86908A6-75AE-49E6-9B5D-4D821BDFA689}" destId="{D56325A0-FE4C-46A8-B886-E08A190177F7}" srcOrd="2" destOrd="0" parTransId="{857D061B-D434-492F-9AE3-9FC351EBE0B4}" sibTransId="{0C9B3911-780F-4447-80CA-C17871723EE4}"/>
    <dgm:cxn modelId="{3E79CB48-D030-4611-AFED-83CDF37D9BAA}" type="presOf" srcId="{380B9A22-2E24-460F-8868-4166C60A0FC9}" destId="{BD25A2F0-29E1-4F1E-A682-B14E9B9ABA1A}" srcOrd="0" destOrd="0" presId="urn:microsoft.com/office/officeart/2005/8/layout/vList2"/>
    <dgm:cxn modelId="{8395A029-D06A-435D-B0B1-95FF4925EEA5}" type="presOf" srcId="{5E4D5B90-B481-4D77-902B-C5732EFF9E47}" destId="{95CE3672-C08D-444A-8EE7-330C38348423}" srcOrd="0" destOrd="0" presId="urn:microsoft.com/office/officeart/2005/8/layout/vList2"/>
    <dgm:cxn modelId="{93381BDF-5632-4B73-BA9A-FCAD6A26F502}" srcId="{E86908A6-75AE-49E6-9B5D-4D821BDFA689}" destId="{1208368D-7862-4AA5-B106-F6913DB4F61B}" srcOrd="1" destOrd="0" parTransId="{467AA572-C91A-4194-9EE2-76498D79E63B}" sibTransId="{019E9A48-96E6-4C33-B363-E25357AA12B1}"/>
    <dgm:cxn modelId="{DC8F68A6-833E-4A1F-A262-7C3E3FE5272C}" type="presOf" srcId="{1208368D-7862-4AA5-B106-F6913DB4F61B}" destId="{BAD47DF2-EB5A-4032-8D12-D23049447C45}" srcOrd="0" destOrd="0" presId="urn:microsoft.com/office/officeart/2005/8/layout/vList2"/>
    <dgm:cxn modelId="{A06AE893-3C25-4BD0-B032-39DD7D27F45A}" type="presOf" srcId="{E86908A6-75AE-49E6-9B5D-4D821BDFA689}" destId="{CA0C0EDD-E2B9-4C3B-ADF4-ED39EB73D080}" srcOrd="0" destOrd="0" presId="urn:microsoft.com/office/officeart/2005/8/layout/vList2"/>
    <dgm:cxn modelId="{B235C6DB-7C6E-432B-99BD-EF10C613F24F}" srcId="{E86908A6-75AE-49E6-9B5D-4D821BDFA689}" destId="{87228229-B5C1-45C5-9669-A3A0390A307C}" srcOrd="3" destOrd="0" parTransId="{D7A856CA-3BD8-407F-AD25-06D188178CBE}" sibTransId="{A880CDCC-82BC-44D1-8466-13636ED62B09}"/>
    <dgm:cxn modelId="{2B763F40-8E75-402B-8383-F6E4DDD57B8E}" type="presParOf" srcId="{CA0C0EDD-E2B9-4C3B-ADF4-ED39EB73D080}" destId="{BD25A2F0-29E1-4F1E-A682-B14E9B9ABA1A}" srcOrd="0" destOrd="0" presId="urn:microsoft.com/office/officeart/2005/8/layout/vList2"/>
    <dgm:cxn modelId="{EF94B1E5-F4FE-4E1E-B486-C1FFBAEEA62B}" type="presParOf" srcId="{CA0C0EDD-E2B9-4C3B-ADF4-ED39EB73D080}" destId="{05AEE9AF-29EB-4F6B-8908-B1168B8BCC45}" srcOrd="1" destOrd="0" presId="urn:microsoft.com/office/officeart/2005/8/layout/vList2"/>
    <dgm:cxn modelId="{D26F43F5-492B-4E92-8F11-8AD568F6EB7D}" type="presParOf" srcId="{CA0C0EDD-E2B9-4C3B-ADF4-ED39EB73D080}" destId="{BAD47DF2-EB5A-4032-8D12-D23049447C45}" srcOrd="2" destOrd="0" presId="urn:microsoft.com/office/officeart/2005/8/layout/vList2"/>
    <dgm:cxn modelId="{E92B60E3-17D4-48B5-98BA-78EADF63D753}" type="presParOf" srcId="{CA0C0EDD-E2B9-4C3B-ADF4-ED39EB73D080}" destId="{90760082-B87E-4CA7-927C-4281699AEF22}" srcOrd="3" destOrd="0" presId="urn:microsoft.com/office/officeart/2005/8/layout/vList2"/>
    <dgm:cxn modelId="{B1088EE1-D18D-491A-BC19-964819479288}" type="presParOf" srcId="{CA0C0EDD-E2B9-4C3B-ADF4-ED39EB73D080}" destId="{3BC81683-008F-43D2-B409-155EEFCB60BF}" srcOrd="4" destOrd="0" presId="urn:microsoft.com/office/officeart/2005/8/layout/vList2"/>
    <dgm:cxn modelId="{B174C352-E742-427E-8880-9DEE96B4331C}" type="presParOf" srcId="{CA0C0EDD-E2B9-4C3B-ADF4-ED39EB73D080}" destId="{9E4906D1-3216-45B9-92B7-E6DAA7B40704}" srcOrd="5" destOrd="0" presId="urn:microsoft.com/office/officeart/2005/8/layout/vList2"/>
    <dgm:cxn modelId="{83DB6A9C-7C4C-448A-AAC7-51AC554C4470}" type="presParOf" srcId="{CA0C0EDD-E2B9-4C3B-ADF4-ED39EB73D080}" destId="{95C5C9BC-15B0-4BE8-9CC6-D67DAE4E3FC3}" srcOrd="6" destOrd="0" presId="urn:microsoft.com/office/officeart/2005/8/layout/vList2"/>
    <dgm:cxn modelId="{EC501123-A9F7-4104-AC3E-75878149214F}" type="presParOf" srcId="{CA0C0EDD-E2B9-4C3B-ADF4-ED39EB73D080}" destId="{FDF8E8FE-6209-4F83-8E16-408D3E3CC539}" srcOrd="7" destOrd="0" presId="urn:microsoft.com/office/officeart/2005/8/layout/vList2"/>
    <dgm:cxn modelId="{21780D96-B0F6-4E55-8E3A-868DDC80F8FE}" type="presParOf" srcId="{CA0C0EDD-E2B9-4C3B-ADF4-ED39EB73D080}" destId="{95CE3672-C08D-444A-8EE7-330C3834842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6908A6-75AE-49E6-9B5D-4D821BDFA689}"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380B9A22-2E24-460F-8868-4166C60A0FC9}">
      <dgm:prSet phldrT="[Text]" custT="1"/>
      <dgm:spPr/>
      <dgm:t>
        <a:bodyPr/>
        <a:lstStyle/>
        <a:p>
          <a:pPr algn="ctr"/>
          <a:r>
            <a:rPr lang="en-US" sz="2400" b="1" dirty="0"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EA5AA812-72A9-49E1-915B-D118086E699F}" type="parTrans" cxnId="{3013DAD9-740B-4B51-ADB2-0109E773E070}">
      <dgm:prSet/>
      <dgm:spPr/>
      <dgm:t>
        <a:bodyPr/>
        <a:lstStyle/>
        <a:p>
          <a:pPr algn="ctr"/>
          <a:endParaRPr lang="en-US" sz="2200"/>
        </a:p>
      </dgm:t>
    </dgm:pt>
    <dgm:pt modelId="{5B44A3FD-0209-4089-A770-937CC737A751}" type="sibTrans" cxnId="{3013DAD9-740B-4B51-ADB2-0109E773E070}">
      <dgm:prSet/>
      <dgm:spPr/>
      <dgm:t>
        <a:bodyPr/>
        <a:lstStyle/>
        <a:p>
          <a:pPr algn="ctr"/>
          <a:endParaRPr lang="en-US" sz="2200"/>
        </a:p>
      </dgm:t>
    </dgm:pt>
    <dgm:pt modelId="{48D7277B-838A-4F49-8659-C06B031B22A0}">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89663077-39E8-416D-81B5-7FB696FF9592}" type="parTrans" cxnId="{1832E464-1F10-4E26-87EE-5A33E628BC40}">
      <dgm:prSet/>
      <dgm:spPr/>
      <dgm:t>
        <a:bodyPr/>
        <a:lstStyle/>
        <a:p>
          <a:pPr algn="ctr"/>
          <a:endParaRPr lang="en-US"/>
        </a:p>
      </dgm:t>
    </dgm:pt>
    <dgm:pt modelId="{CCE370F2-E9D3-470F-9FCB-FDCE4CAFAE55}" type="sibTrans" cxnId="{1832E464-1F10-4E26-87EE-5A33E628BC40}">
      <dgm:prSet/>
      <dgm:spPr/>
      <dgm:t>
        <a:bodyPr/>
        <a:lstStyle/>
        <a:p>
          <a:pPr algn="ctr"/>
          <a:endParaRPr lang="en-US"/>
        </a:p>
      </dgm:t>
    </dgm:pt>
    <dgm:pt modelId="{7B25AEC0-E4A6-4618-83DA-EDC197CF8D93}">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FF0F2650-3583-43CD-9C5A-09AE6CFDB6D0}" type="parTrans" cxnId="{72D1B5D2-2D29-4864-A48C-BBF05CF47DC0}">
      <dgm:prSet/>
      <dgm:spPr/>
      <dgm:t>
        <a:bodyPr/>
        <a:lstStyle/>
        <a:p>
          <a:pPr algn="ctr"/>
          <a:endParaRPr lang="en-US"/>
        </a:p>
      </dgm:t>
    </dgm:pt>
    <dgm:pt modelId="{2B0E8725-AA83-44FF-AEA9-C489A406A214}" type="sibTrans" cxnId="{72D1B5D2-2D29-4864-A48C-BBF05CF47DC0}">
      <dgm:prSet/>
      <dgm:spPr/>
      <dgm:t>
        <a:bodyPr/>
        <a:lstStyle/>
        <a:p>
          <a:pPr algn="ctr"/>
          <a:endParaRPr lang="en-US"/>
        </a:p>
      </dgm:t>
    </dgm:pt>
    <dgm:pt modelId="{82F54D5F-6A37-4327-84F9-F2B72C100B66}">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151ED70D-713A-48A6-B304-C8EE406B9A71}" type="parTrans" cxnId="{604A7177-F4C1-4B8E-A8D1-F5AF9572E918}">
      <dgm:prSet/>
      <dgm:spPr/>
      <dgm:t>
        <a:bodyPr/>
        <a:lstStyle/>
        <a:p>
          <a:pPr algn="ctr"/>
          <a:endParaRPr lang="en-US"/>
        </a:p>
      </dgm:t>
    </dgm:pt>
    <dgm:pt modelId="{C02B89DD-9E97-437F-8B5E-256C36FE85AE}" type="sibTrans" cxnId="{604A7177-F4C1-4B8E-A8D1-F5AF9572E918}">
      <dgm:prSet/>
      <dgm:spPr/>
      <dgm:t>
        <a:bodyPr/>
        <a:lstStyle/>
        <a:p>
          <a:pPr algn="ctr"/>
          <a:endParaRPr lang="en-US"/>
        </a:p>
      </dgm:t>
    </dgm:pt>
    <dgm:pt modelId="{F4E9803A-73EA-4AEB-9A36-3964FD77255C}">
      <dgm:prSet phldrT="[Text]" custT="1"/>
      <dgm:spPr/>
      <dgm:t>
        <a:bodyPr/>
        <a:lstStyle/>
        <a:p>
          <a:pPr algn="ctr"/>
          <a:r>
            <a:rPr lang="en-US" sz="2400" b="1" smtClean="0">
              <a:effectLst>
                <a:outerShdw blurRad="38100" dist="38100" dir="2700000" algn="tl">
                  <a:srgbClr val="000000">
                    <a:alpha val="43137"/>
                  </a:srgbClr>
                </a:outerShdw>
              </a:effectLst>
              <a:latin typeface="Wingdings 2" panose="05020102010507070707" pitchFamily="18" charset="2"/>
            </a:rPr>
            <a:t>P</a:t>
          </a:r>
          <a:endParaRPr lang="en-US" sz="2400" b="1" dirty="0">
            <a:effectLst>
              <a:outerShdw blurRad="38100" dist="38100" dir="2700000" algn="tl">
                <a:srgbClr val="000000">
                  <a:alpha val="43137"/>
                </a:srgbClr>
              </a:outerShdw>
            </a:effectLst>
            <a:latin typeface="Wingdings 2" panose="05020102010507070707" pitchFamily="18" charset="2"/>
          </a:endParaRPr>
        </a:p>
      </dgm:t>
    </dgm:pt>
    <dgm:pt modelId="{062C28AD-1FE7-4154-AB96-3DBCA7F454C3}" type="parTrans" cxnId="{72D32339-CA0B-4666-B2A0-54AAEC4B70EC}">
      <dgm:prSet/>
      <dgm:spPr/>
      <dgm:t>
        <a:bodyPr/>
        <a:lstStyle/>
        <a:p>
          <a:pPr algn="ctr"/>
          <a:endParaRPr lang="en-US"/>
        </a:p>
      </dgm:t>
    </dgm:pt>
    <dgm:pt modelId="{E302D1F2-FE07-4633-9D31-A20225948818}" type="sibTrans" cxnId="{72D32339-CA0B-4666-B2A0-54AAEC4B70EC}">
      <dgm:prSet/>
      <dgm:spPr/>
      <dgm:t>
        <a:bodyPr/>
        <a:lstStyle/>
        <a:p>
          <a:pPr algn="ctr"/>
          <a:endParaRPr lang="en-US"/>
        </a:p>
      </dgm:t>
    </dgm:pt>
    <dgm:pt modelId="{CA0C0EDD-E2B9-4C3B-ADF4-ED39EB73D080}" type="pres">
      <dgm:prSet presAssocID="{E86908A6-75AE-49E6-9B5D-4D821BDFA689}" presName="linear" presStyleCnt="0">
        <dgm:presLayoutVars>
          <dgm:animLvl val="lvl"/>
          <dgm:resizeHandles val="exact"/>
        </dgm:presLayoutVars>
      </dgm:prSet>
      <dgm:spPr/>
      <dgm:t>
        <a:bodyPr/>
        <a:lstStyle/>
        <a:p>
          <a:endParaRPr lang="en-US"/>
        </a:p>
      </dgm:t>
    </dgm:pt>
    <dgm:pt modelId="{BD25A2F0-29E1-4F1E-A682-B14E9B9ABA1A}" type="pres">
      <dgm:prSet presAssocID="{380B9A22-2E24-460F-8868-4166C60A0FC9}" presName="parentText" presStyleLbl="node1" presStyleIdx="0" presStyleCnt="5">
        <dgm:presLayoutVars>
          <dgm:chMax val="0"/>
          <dgm:bulletEnabled val="1"/>
        </dgm:presLayoutVars>
      </dgm:prSet>
      <dgm:spPr/>
      <dgm:t>
        <a:bodyPr/>
        <a:lstStyle/>
        <a:p>
          <a:endParaRPr lang="en-US"/>
        </a:p>
      </dgm:t>
    </dgm:pt>
    <dgm:pt modelId="{05AEE9AF-29EB-4F6B-8908-B1168B8BCC45}" type="pres">
      <dgm:prSet presAssocID="{5B44A3FD-0209-4089-A770-937CC737A751}" presName="spacer" presStyleCnt="0"/>
      <dgm:spPr/>
    </dgm:pt>
    <dgm:pt modelId="{DC1F7107-5224-4D44-AEA4-9B4DE74850D9}" type="pres">
      <dgm:prSet presAssocID="{48D7277B-838A-4F49-8659-C06B031B22A0}" presName="parentText" presStyleLbl="node1" presStyleIdx="1" presStyleCnt="5">
        <dgm:presLayoutVars>
          <dgm:chMax val="0"/>
          <dgm:bulletEnabled val="1"/>
        </dgm:presLayoutVars>
      </dgm:prSet>
      <dgm:spPr/>
      <dgm:t>
        <a:bodyPr/>
        <a:lstStyle/>
        <a:p>
          <a:endParaRPr lang="en-US"/>
        </a:p>
      </dgm:t>
    </dgm:pt>
    <dgm:pt modelId="{9113D6D6-78E3-44D8-819A-CBEA75AB98A5}" type="pres">
      <dgm:prSet presAssocID="{CCE370F2-E9D3-470F-9FCB-FDCE4CAFAE55}" presName="spacer" presStyleCnt="0"/>
      <dgm:spPr/>
    </dgm:pt>
    <dgm:pt modelId="{20C26BE7-50DA-4254-B3AB-CA85D6C8DBC7}" type="pres">
      <dgm:prSet presAssocID="{7B25AEC0-E4A6-4618-83DA-EDC197CF8D93}" presName="parentText" presStyleLbl="node1" presStyleIdx="2" presStyleCnt="5">
        <dgm:presLayoutVars>
          <dgm:chMax val="0"/>
          <dgm:bulletEnabled val="1"/>
        </dgm:presLayoutVars>
      </dgm:prSet>
      <dgm:spPr/>
      <dgm:t>
        <a:bodyPr/>
        <a:lstStyle/>
        <a:p>
          <a:endParaRPr lang="en-US"/>
        </a:p>
      </dgm:t>
    </dgm:pt>
    <dgm:pt modelId="{10B70A76-3E18-489C-BC16-2186ADBDFA0E}" type="pres">
      <dgm:prSet presAssocID="{2B0E8725-AA83-44FF-AEA9-C489A406A214}" presName="spacer" presStyleCnt="0"/>
      <dgm:spPr/>
    </dgm:pt>
    <dgm:pt modelId="{06845FDC-15E5-449E-82AE-AB1137DE7F29}" type="pres">
      <dgm:prSet presAssocID="{82F54D5F-6A37-4327-84F9-F2B72C100B66}" presName="parentText" presStyleLbl="node1" presStyleIdx="3" presStyleCnt="5">
        <dgm:presLayoutVars>
          <dgm:chMax val="0"/>
          <dgm:bulletEnabled val="1"/>
        </dgm:presLayoutVars>
      </dgm:prSet>
      <dgm:spPr/>
      <dgm:t>
        <a:bodyPr/>
        <a:lstStyle/>
        <a:p>
          <a:endParaRPr lang="en-US"/>
        </a:p>
      </dgm:t>
    </dgm:pt>
    <dgm:pt modelId="{BF13CB76-92CB-419D-A11C-3A8D64A1671D}" type="pres">
      <dgm:prSet presAssocID="{C02B89DD-9E97-437F-8B5E-256C36FE85AE}" presName="spacer" presStyleCnt="0"/>
      <dgm:spPr/>
    </dgm:pt>
    <dgm:pt modelId="{9B5B8C99-529D-45FB-823E-B36FE9FBDB88}" type="pres">
      <dgm:prSet presAssocID="{F4E9803A-73EA-4AEB-9A36-3964FD77255C}" presName="parentText" presStyleLbl="node1" presStyleIdx="4" presStyleCnt="5">
        <dgm:presLayoutVars>
          <dgm:chMax val="0"/>
          <dgm:bulletEnabled val="1"/>
        </dgm:presLayoutVars>
      </dgm:prSet>
      <dgm:spPr/>
      <dgm:t>
        <a:bodyPr/>
        <a:lstStyle/>
        <a:p>
          <a:endParaRPr lang="en-US"/>
        </a:p>
      </dgm:t>
    </dgm:pt>
  </dgm:ptLst>
  <dgm:cxnLst>
    <dgm:cxn modelId="{72D32339-CA0B-4666-B2A0-54AAEC4B70EC}" srcId="{E86908A6-75AE-49E6-9B5D-4D821BDFA689}" destId="{F4E9803A-73EA-4AEB-9A36-3964FD77255C}" srcOrd="4" destOrd="0" parTransId="{062C28AD-1FE7-4154-AB96-3DBCA7F454C3}" sibTransId="{E302D1F2-FE07-4633-9D31-A20225948818}"/>
    <dgm:cxn modelId="{C5A71940-DB6F-4664-AFFE-5B779D12B8B6}" type="presOf" srcId="{F4E9803A-73EA-4AEB-9A36-3964FD77255C}" destId="{9B5B8C99-529D-45FB-823E-B36FE9FBDB88}" srcOrd="0" destOrd="0" presId="urn:microsoft.com/office/officeart/2005/8/layout/vList2"/>
    <dgm:cxn modelId="{DF6D5219-9897-45E9-9F10-A9F34364C9E3}" type="presOf" srcId="{82F54D5F-6A37-4327-84F9-F2B72C100B66}" destId="{06845FDC-15E5-449E-82AE-AB1137DE7F29}" srcOrd="0" destOrd="0" presId="urn:microsoft.com/office/officeart/2005/8/layout/vList2"/>
    <dgm:cxn modelId="{D6A296E1-A7AA-4ABF-B0FE-0BA409B96B59}" type="presOf" srcId="{48D7277B-838A-4F49-8659-C06B031B22A0}" destId="{DC1F7107-5224-4D44-AEA4-9B4DE74850D9}" srcOrd="0" destOrd="0" presId="urn:microsoft.com/office/officeart/2005/8/layout/vList2"/>
    <dgm:cxn modelId="{604A7177-F4C1-4B8E-A8D1-F5AF9572E918}" srcId="{E86908A6-75AE-49E6-9B5D-4D821BDFA689}" destId="{82F54D5F-6A37-4327-84F9-F2B72C100B66}" srcOrd="3" destOrd="0" parTransId="{151ED70D-713A-48A6-B304-C8EE406B9A71}" sibTransId="{C02B89DD-9E97-437F-8B5E-256C36FE85AE}"/>
    <dgm:cxn modelId="{0F3B6CD4-3269-4000-882B-EB7CA96FE9B2}" type="presOf" srcId="{7B25AEC0-E4A6-4618-83DA-EDC197CF8D93}" destId="{20C26BE7-50DA-4254-B3AB-CA85D6C8DBC7}" srcOrd="0" destOrd="0" presId="urn:microsoft.com/office/officeart/2005/8/layout/vList2"/>
    <dgm:cxn modelId="{72D1B5D2-2D29-4864-A48C-BBF05CF47DC0}" srcId="{E86908A6-75AE-49E6-9B5D-4D821BDFA689}" destId="{7B25AEC0-E4A6-4618-83DA-EDC197CF8D93}" srcOrd="2" destOrd="0" parTransId="{FF0F2650-3583-43CD-9C5A-09AE6CFDB6D0}" sibTransId="{2B0E8725-AA83-44FF-AEA9-C489A406A214}"/>
    <dgm:cxn modelId="{A06AE893-3C25-4BD0-B032-39DD7D27F45A}" type="presOf" srcId="{E86908A6-75AE-49E6-9B5D-4D821BDFA689}" destId="{CA0C0EDD-E2B9-4C3B-ADF4-ED39EB73D080}" srcOrd="0" destOrd="0" presId="urn:microsoft.com/office/officeart/2005/8/layout/vList2"/>
    <dgm:cxn modelId="{3013DAD9-740B-4B51-ADB2-0109E773E070}" srcId="{E86908A6-75AE-49E6-9B5D-4D821BDFA689}" destId="{380B9A22-2E24-460F-8868-4166C60A0FC9}" srcOrd="0" destOrd="0" parTransId="{EA5AA812-72A9-49E1-915B-D118086E699F}" sibTransId="{5B44A3FD-0209-4089-A770-937CC737A751}"/>
    <dgm:cxn modelId="{1832E464-1F10-4E26-87EE-5A33E628BC40}" srcId="{E86908A6-75AE-49E6-9B5D-4D821BDFA689}" destId="{48D7277B-838A-4F49-8659-C06B031B22A0}" srcOrd="1" destOrd="0" parTransId="{89663077-39E8-416D-81B5-7FB696FF9592}" sibTransId="{CCE370F2-E9D3-470F-9FCB-FDCE4CAFAE55}"/>
    <dgm:cxn modelId="{3E79CB48-D030-4611-AFED-83CDF37D9BAA}" type="presOf" srcId="{380B9A22-2E24-460F-8868-4166C60A0FC9}" destId="{BD25A2F0-29E1-4F1E-A682-B14E9B9ABA1A}" srcOrd="0" destOrd="0" presId="urn:microsoft.com/office/officeart/2005/8/layout/vList2"/>
    <dgm:cxn modelId="{2B763F40-8E75-402B-8383-F6E4DDD57B8E}" type="presParOf" srcId="{CA0C0EDD-E2B9-4C3B-ADF4-ED39EB73D080}" destId="{BD25A2F0-29E1-4F1E-A682-B14E9B9ABA1A}" srcOrd="0" destOrd="0" presId="urn:microsoft.com/office/officeart/2005/8/layout/vList2"/>
    <dgm:cxn modelId="{33999002-2B2E-410D-9687-3D73979ACD02}" type="presParOf" srcId="{CA0C0EDD-E2B9-4C3B-ADF4-ED39EB73D080}" destId="{05AEE9AF-29EB-4F6B-8908-B1168B8BCC45}" srcOrd="1" destOrd="0" presId="urn:microsoft.com/office/officeart/2005/8/layout/vList2"/>
    <dgm:cxn modelId="{FF769D67-D71B-40E0-A4C5-41C1A48CE4D5}" type="presParOf" srcId="{CA0C0EDD-E2B9-4C3B-ADF4-ED39EB73D080}" destId="{DC1F7107-5224-4D44-AEA4-9B4DE74850D9}" srcOrd="2" destOrd="0" presId="urn:microsoft.com/office/officeart/2005/8/layout/vList2"/>
    <dgm:cxn modelId="{30B8961B-8628-43FA-BA65-E1CF16606B1F}" type="presParOf" srcId="{CA0C0EDD-E2B9-4C3B-ADF4-ED39EB73D080}" destId="{9113D6D6-78E3-44D8-819A-CBEA75AB98A5}" srcOrd="3" destOrd="0" presId="urn:microsoft.com/office/officeart/2005/8/layout/vList2"/>
    <dgm:cxn modelId="{10246F95-DBB7-4B12-B972-5A4CA7F92938}" type="presParOf" srcId="{CA0C0EDD-E2B9-4C3B-ADF4-ED39EB73D080}" destId="{20C26BE7-50DA-4254-B3AB-CA85D6C8DBC7}" srcOrd="4" destOrd="0" presId="urn:microsoft.com/office/officeart/2005/8/layout/vList2"/>
    <dgm:cxn modelId="{0AC32F8A-FF6F-4697-B274-7AEEA5B97F26}" type="presParOf" srcId="{CA0C0EDD-E2B9-4C3B-ADF4-ED39EB73D080}" destId="{10B70A76-3E18-489C-BC16-2186ADBDFA0E}" srcOrd="5" destOrd="0" presId="urn:microsoft.com/office/officeart/2005/8/layout/vList2"/>
    <dgm:cxn modelId="{A6859C8D-8C8D-47CB-AD01-495CC569FD38}" type="presParOf" srcId="{CA0C0EDD-E2B9-4C3B-ADF4-ED39EB73D080}" destId="{06845FDC-15E5-449E-82AE-AB1137DE7F29}" srcOrd="6" destOrd="0" presId="urn:microsoft.com/office/officeart/2005/8/layout/vList2"/>
    <dgm:cxn modelId="{75388013-F9B3-42EF-8914-E2785845CD2E}" type="presParOf" srcId="{CA0C0EDD-E2B9-4C3B-ADF4-ED39EB73D080}" destId="{BF13CB76-92CB-419D-A11C-3A8D64A1671D}" srcOrd="7" destOrd="0" presId="urn:microsoft.com/office/officeart/2005/8/layout/vList2"/>
    <dgm:cxn modelId="{8788F8F7-3219-4968-B6DB-610F3ABFD6AE}" type="presParOf" srcId="{CA0C0EDD-E2B9-4C3B-ADF4-ED39EB73D080}" destId="{9B5B8C99-529D-45FB-823E-B36FE9FBDB88}"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7E4D60F-4957-4D7B-9441-ACC9D43892FE}"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FC9E5D2F-DD85-4C16-9299-4EE95F429BA3}">
      <dgm:prSet phldrT="[Text]" custT="1"/>
      <dgm:spPr/>
      <dgm:t>
        <a:bodyPr/>
        <a:lstStyle/>
        <a:p>
          <a:r>
            <a:rPr lang="en-US" sz="2000" spc="-20" dirty="0" smtClean="0">
              <a:latin typeface="Times New Roman" panose="02020603050405020304" pitchFamily="18" charset="0"/>
              <a:cs typeface="Times New Roman" panose="02020603050405020304" pitchFamily="18" charset="0"/>
            </a:rPr>
            <a:t>1. 	Directories and files</a:t>
          </a:r>
          <a:endParaRPr lang="en-US" sz="2000" dirty="0">
            <a:solidFill>
              <a:schemeClr val="tx1"/>
            </a:solidFill>
          </a:endParaRPr>
        </a:p>
      </dgm:t>
    </dgm:pt>
    <dgm:pt modelId="{5F230839-A6AA-48F4-95B7-D7CA11BEDFEA}" type="parTrans" cxnId="{A2F9B733-9E5E-4EA6-AEC5-BABE4CDFADA3}">
      <dgm:prSet/>
      <dgm:spPr/>
      <dgm:t>
        <a:bodyPr/>
        <a:lstStyle/>
        <a:p>
          <a:endParaRPr lang="en-US" sz="2000">
            <a:solidFill>
              <a:schemeClr val="tx1"/>
            </a:solidFill>
          </a:endParaRPr>
        </a:p>
      </dgm:t>
    </dgm:pt>
    <dgm:pt modelId="{B637B79B-B297-4F39-9EFE-FC7DC3E9670D}" type="sibTrans" cxnId="{A2F9B733-9E5E-4EA6-AEC5-BABE4CDFADA3}">
      <dgm:prSet/>
      <dgm:spPr/>
      <dgm:t>
        <a:bodyPr/>
        <a:lstStyle/>
        <a:p>
          <a:endParaRPr lang="en-US" sz="2000">
            <a:solidFill>
              <a:schemeClr val="tx1"/>
            </a:solidFill>
          </a:endParaRPr>
        </a:p>
      </dgm:t>
    </dgm:pt>
    <dgm:pt modelId="{F425DCB5-6BEF-4E1D-AA8D-CA8BC34207A8}">
      <dgm:prSet/>
      <dgm:spPr/>
      <dgm:t>
        <a:bodyPr/>
        <a:lstStyle/>
        <a:p>
          <a:r>
            <a:rPr lang="en-US" spc="-20" dirty="0" smtClean="0">
              <a:latin typeface="Times New Roman" panose="02020603050405020304" pitchFamily="18" charset="0"/>
              <a:cs typeface="Times New Roman" panose="02020603050405020304" pitchFamily="18" charset="0"/>
            </a:rPr>
            <a:t>2. 	Directory structure </a:t>
          </a:r>
          <a:endParaRPr lang="en-US" spc="-20" dirty="0">
            <a:latin typeface="Times New Roman" panose="02020603050405020304" pitchFamily="18" charset="0"/>
            <a:cs typeface="Times New Roman" panose="02020603050405020304" pitchFamily="18" charset="0"/>
          </a:endParaRPr>
        </a:p>
      </dgm:t>
    </dgm:pt>
    <dgm:pt modelId="{B2167F51-23F5-44EB-B044-E597D3253FC7}" type="parTrans" cxnId="{93B32288-35E1-4EDD-9385-45644177A705}">
      <dgm:prSet/>
      <dgm:spPr/>
      <dgm:t>
        <a:bodyPr/>
        <a:lstStyle/>
        <a:p>
          <a:endParaRPr lang="en-US"/>
        </a:p>
      </dgm:t>
    </dgm:pt>
    <dgm:pt modelId="{609EF146-E9B4-41D9-BE54-CEA0D9A9BB7D}" type="sibTrans" cxnId="{93B32288-35E1-4EDD-9385-45644177A705}">
      <dgm:prSet/>
      <dgm:spPr/>
      <dgm:t>
        <a:bodyPr/>
        <a:lstStyle/>
        <a:p>
          <a:endParaRPr lang="en-US"/>
        </a:p>
      </dgm:t>
    </dgm:pt>
    <dgm:pt modelId="{1F301546-5599-42AD-B48D-82F2EA5D63C6}">
      <dgm:prSet/>
      <dgm:spPr/>
      <dgm:t>
        <a:bodyPr/>
        <a:lstStyle/>
        <a:p>
          <a:r>
            <a:rPr lang="en-US" spc="-20" dirty="0" smtClean="0">
              <a:latin typeface="Times New Roman" panose="02020603050405020304" pitchFamily="18" charset="0"/>
              <a:cs typeface="Times New Roman" panose="02020603050405020304" pitchFamily="18" charset="0"/>
            </a:rPr>
            <a:t>3. 	System directory</a:t>
          </a:r>
        </a:p>
      </dgm:t>
    </dgm:pt>
    <dgm:pt modelId="{A073A5EA-5EF2-4FE4-860B-0F9838961C67}" type="parTrans" cxnId="{30756993-D987-4E2C-ABB7-8666275A891B}">
      <dgm:prSet/>
      <dgm:spPr/>
      <dgm:t>
        <a:bodyPr/>
        <a:lstStyle/>
        <a:p>
          <a:endParaRPr lang="en-US"/>
        </a:p>
      </dgm:t>
    </dgm:pt>
    <dgm:pt modelId="{E6A62A09-2408-4A11-87FB-91CD9C6F6677}" type="sibTrans" cxnId="{30756993-D987-4E2C-ABB7-8666275A891B}">
      <dgm:prSet/>
      <dgm:spPr/>
      <dgm:t>
        <a:bodyPr/>
        <a:lstStyle/>
        <a:p>
          <a:endParaRPr lang="en-US"/>
        </a:p>
      </dgm:t>
    </dgm:pt>
    <dgm:pt modelId="{F262611A-418D-4ECE-8190-55564245455E}">
      <dgm:prSet/>
      <dgm:spPr/>
      <dgm:t>
        <a:bodyPr/>
        <a:lstStyle/>
        <a:p>
          <a:r>
            <a:rPr lang="en-US" spc="-20" dirty="0" smtClean="0">
              <a:latin typeface="Times New Roman" panose="02020603050405020304" pitchFamily="18" charset="0"/>
              <a:cs typeface="Times New Roman" panose="02020603050405020304" pitchFamily="18" charset="0"/>
            </a:rPr>
            <a:t>4. 	Absolute path and relative path </a:t>
          </a:r>
        </a:p>
      </dgm:t>
    </dgm:pt>
    <dgm:pt modelId="{5A49868B-538E-4205-BD85-3BDB4D4E6619}" type="parTrans" cxnId="{F4A0A4E5-5DE8-4110-B246-28BD9544FCB5}">
      <dgm:prSet/>
      <dgm:spPr/>
      <dgm:t>
        <a:bodyPr/>
        <a:lstStyle/>
        <a:p>
          <a:endParaRPr lang="en-US"/>
        </a:p>
      </dgm:t>
    </dgm:pt>
    <dgm:pt modelId="{D1FAAD44-8C08-45AA-B402-07792AB58E4A}" type="sibTrans" cxnId="{F4A0A4E5-5DE8-4110-B246-28BD9544FCB5}">
      <dgm:prSet/>
      <dgm:spPr/>
      <dgm:t>
        <a:bodyPr/>
        <a:lstStyle/>
        <a:p>
          <a:endParaRPr lang="en-US"/>
        </a:p>
      </dgm:t>
    </dgm:pt>
    <dgm:pt modelId="{7BE269C5-A61F-4617-BECA-DC0F15B232C0}">
      <dgm:prSet/>
      <dgm:spPr/>
      <dgm:t>
        <a:bodyPr/>
        <a:lstStyle/>
        <a:p>
          <a:r>
            <a:rPr lang="en-US" spc="-20" dirty="0" smtClean="0">
              <a:latin typeface="Times New Roman" panose="02020603050405020304" pitchFamily="18" charset="0"/>
              <a:cs typeface="Times New Roman" panose="02020603050405020304" pitchFamily="18" charset="0"/>
            </a:rPr>
            <a:t>5. 	Creating and removing directory </a:t>
          </a:r>
        </a:p>
      </dgm:t>
    </dgm:pt>
    <dgm:pt modelId="{A6D6C617-118A-4A95-A487-8E47E4711C31}" type="parTrans" cxnId="{EEE009A6-996B-4F19-A8D3-D5D01A34F016}">
      <dgm:prSet/>
      <dgm:spPr/>
      <dgm:t>
        <a:bodyPr/>
        <a:lstStyle/>
        <a:p>
          <a:endParaRPr lang="en-US"/>
        </a:p>
      </dgm:t>
    </dgm:pt>
    <dgm:pt modelId="{87A077B9-032E-466F-B207-85D63AB5C42B}" type="sibTrans" cxnId="{EEE009A6-996B-4F19-A8D3-D5D01A34F016}">
      <dgm:prSet/>
      <dgm:spPr/>
      <dgm:t>
        <a:bodyPr/>
        <a:lstStyle/>
        <a:p>
          <a:endParaRPr lang="en-US"/>
        </a:p>
      </dgm:t>
    </dgm:pt>
    <dgm:pt modelId="{33791602-4B5B-45D4-B019-B312C8D9855C}">
      <dgm:prSet/>
      <dgm:spPr/>
      <dgm:t>
        <a:bodyPr/>
        <a:lstStyle/>
        <a:p>
          <a:r>
            <a:rPr lang="en-US" spc="-20" dirty="0" smtClean="0">
              <a:latin typeface="Times New Roman" panose="02020603050405020304" pitchFamily="18" charset="0"/>
              <a:cs typeface="Times New Roman" panose="02020603050405020304" pitchFamily="18" charset="0"/>
            </a:rPr>
            <a:t>6. 	Changing directory path </a:t>
          </a:r>
        </a:p>
      </dgm:t>
    </dgm:pt>
    <dgm:pt modelId="{12EFAFF7-B9EE-404A-861E-E9D79E553D99}" type="parTrans" cxnId="{CF6AA9E4-E6E5-4A06-A88F-0D039C115115}">
      <dgm:prSet/>
      <dgm:spPr/>
      <dgm:t>
        <a:bodyPr/>
        <a:lstStyle/>
        <a:p>
          <a:endParaRPr lang="en-US"/>
        </a:p>
      </dgm:t>
    </dgm:pt>
    <dgm:pt modelId="{2CF5992B-9F91-4CBE-A0C7-712218B03C96}" type="sibTrans" cxnId="{CF6AA9E4-E6E5-4A06-A88F-0D039C115115}">
      <dgm:prSet/>
      <dgm:spPr/>
      <dgm:t>
        <a:bodyPr/>
        <a:lstStyle/>
        <a:p>
          <a:endParaRPr lang="en-US"/>
        </a:p>
      </dgm:t>
    </dgm:pt>
    <dgm:pt modelId="{FB5FD77F-BB2D-445D-A442-323906B01213}">
      <dgm:prSet/>
      <dgm:spPr/>
      <dgm:t>
        <a:bodyPr/>
        <a:lstStyle/>
        <a:p>
          <a:r>
            <a:rPr lang="en-US" spc="-20" dirty="0" smtClean="0">
              <a:latin typeface="Times New Roman" panose="02020603050405020304" pitchFamily="18" charset="0"/>
              <a:cs typeface="Times New Roman" panose="02020603050405020304" pitchFamily="18" charset="0"/>
            </a:rPr>
            <a:t>7. 	Creating - Removing - Copying and moving files</a:t>
          </a:r>
        </a:p>
      </dgm:t>
    </dgm:pt>
    <dgm:pt modelId="{F6C06A3F-FA3F-4FF5-8BE4-88BB4D09C7C0}" type="parTrans" cxnId="{55253C66-0F69-459D-BF58-A3C8ADA0AF80}">
      <dgm:prSet/>
      <dgm:spPr/>
      <dgm:t>
        <a:bodyPr/>
        <a:lstStyle/>
        <a:p>
          <a:endParaRPr lang="en-US"/>
        </a:p>
      </dgm:t>
    </dgm:pt>
    <dgm:pt modelId="{6EB0EFE7-29CA-443E-9093-B062499611E3}" type="sibTrans" cxnId="{55253C66-0F69-459D-BF58-A3C8ADA0AF80}">
      <dgm:prSet/>
      <dgm:spPr/>
      <dgm:t>
        <a:bodyPr/>
        <a:lstStyle/>
        <a:p>
          <a:endParaRPr lang="en-US"/>
        </a:p>
      </dgm:t>
    </dgm:pt>
    <dgm:pt modelId="{730A4557-42C4-4C34-BC08-8E97C074FCD6}">
      <dgm:prSet/>
      <dgm:spPr/>
      <dgm:t>
        <a:bodyPr/>
        <a:lstStyle/>
        <a:p>
          <a:r>
            <a:rPr lang="en-US" spc="-20" dirty="0" smtClean="0">
              <a:latin typeface="Times New Roman" panose="02020603050405020304" pitchFamily="18" charset="0"/>
              <a:cs typeface="Times New Roman" panose="02020603050405020304" pitchFamily="18" charset="0"/>
            </a:rPr>
            <a:t>8. 	File Permissions</a:t>
          </a:r>
        </a:p>
      </dgm:t>
    </dgm:pt>
    <dgm:pt modelId="{484170CD-D5C4-4AC1-A143-4F9A12AF81B7}" type="parTrans" cxnId="{52126463-6DB6-4580-8A47-CCB814641437}">
      <dgm:prSet/>
      <dgm:spPr/>
      <dgm:t>
        <a:bodyPr/>
        <a:lstStyle/>
        <a:p>
          <a:endParaRPr lang="en-US"/>
        </a:p>
      </dgm:t>
    </dgm:pt>
    <dgm:pt modelId="{8D7856EE-40D9-4D40-B737-A249BE2A2051}" type="sibTrans" cxnId="{52126463-6DB6-4580-8A47-CCB814641437}">
      <dgm:prSet/>
      <dgm:spPr/>
      <dgm:t>
        <a:bodyPr/>
        <a:lstStyle/>
        <a:p>
          <a:endParaRPr lang="en-US"/>
        </a:p>
      </dgm:t>
    </dgm:pt>
    <dgm:pt modelId="{A32E73EC-AFD1-4BD3-B219-7A374FF70B51}">
      <dgm:prSet/>
      <dgm:spPr/>
      <dgm:t>
        <a:bodyPr/>
        <a:lstStyle/>
        <a:p>
          <a:r>
            <a:rPr lang="en-US" spc="-20" dirty="0" smtClean="0">
              <a:latin typeface="Times New Roman" panose="02020603050405020304" pitchFamily="18" charset="0"/>
              <a:cs typeface="Times New Roman" panose="02020603050405020304" pitchFamily="18" charset="0"/>
            </a:rPr>
            <a:t>9. 	Links: Hard Link and Soft Link </a:t>
          </a:r>
          <a:endParaRPr lang="en-US" spc="-20" dirty="0">
            <a:latin typeface="Times New Roman" panose="02020603050405020304" pitchFamily="18" charset="0"/>
            <a:cs typeface="Times New Roman" panose="02020603050405020304" pitchFamily="18" charset="0"/>
          </a:endParaRPr>
        </a:p>
      </dgm:t>
    </dgm:pt>
    <dgm:pt modelId="{D8D41D7F-58C8-4C32-A624-5210B7506DEE}" type="parTrans" cxnId="{465808DD-1E48-4B26-B622-F65012CE56C3}">
      <dgm:prSet/>
      <dgm:spPr/>
      <dgm:t>
        <a:bodyPr/>
        <a:lstStyle/>
        <a:p>
          <a:endParaRPr lang="en-US"/>
        </a:p>
      </dgm:t>
    </dgm:pt>
    <dgm:pt modelId="{FF3920E6-2887-44D4-A3EB-9D7ECFFEF875}" type="sibTrans" cxnId="{465808DD-1E48-4B26-B622-F65012CE56C3}">
      <dgm:prSet/>
      <dgm:spPr/>
      <dgm:t>
        <a:bodyPr/>
        <a:lstStyle/>
        <a:p>
          <a:endParaRPr lang="en-US"/>
        </a:p>
      </dgm:t>
    </dgm:pt>
    <dgm:pt modelId="{4AFE624A-0601-4879-A58A-0EF123426FEC}">
      <dgm:prSet/>
      <dgm:spPr/>
      <dgm:t>
        <a:bodyPr/>
        <a:lstStyle/>
        <a:p>
          <a:r>
            <a:rPr lang="en-US" spc="-20" dirty="0" smtClean="0">
              <a:latin typeface="Times New Roman" panose="02020603050405020304" pitchFamily="18" charset="0"/>
              <a:cs typeface="Times New Roman" panose="02020603050405020304" pitchFamily="18" charset="0"/>
            </a:rPr>
            <a:t>10. 	Input and output redirection</a:t>
          </a:r>
        </a:p>
      </dgm:t>
    </dgm:pt>
    <dgm:pt modelId="{A4221AB3-4212-452E-9118-F01289A13109}" type="parTrans" cxnId="{86A7D797-7142-4B0A-A309-A2DA0E770B88}">
      <dgm:prSet/>
      <dgm:spPr/>
      <dgm:t>
        <a:bodyPr/>
        <a:lstStyle/>
        <a:p>
          <a:endParaRPr lang="en-US"/>
        </a:p>
      </dgm:t>
    </dgm:pt>
    <dgm:pt modelId="{AED28961-51A6-4344-8C60-8BB7BB9DA516}" type="sibTrans" cxnId="{86A7D797-7142-4B0A-A309-A2DA0E770B88}">
      <dgm:prSet/>
      <dgm:spPr/>
      <dgm:t>
        <a:bodyPr/>
        <a:lstStyle/>
        <a:p>
          <a:endParaRPr lang="en-US"/>
        </a:p>
      </dgm:t>
    </dgm:pt>
    <dgm:pt modelId="{C2E6AF42-E3B2-42A7-98C1-B3F9CF76C417}">
      <dgm:prSet/>
      <dgm:spPr/>
      <dgm:t>
        <a:bodyPr/>
        <a:lstStyle/>
        <a:p>
          <a:r>
            <a:rPr lang="en-US" spc="-20" dirty="0" smtClean="0">
              <a:latin typeface="Times New Roman" panose="02020603050405020304" pitchFamily="18" charset="0"/>
              <a:cs typeface="Times New Roman" panose="02020603050405020304" pitchFamily="18" charset="0"/>
            </a:rPr>
            <a:t>11. 	Filters and pipes</a:t>
          </a:r>
        </a:p>
      </dgm:t>
    </dgm:pt>
    <dgm:pt modelId="{95268B73-2D28-4773-8265-10081E9F070C}" type="parTrans" cxnId="{15D65E0A-3B63-4A04-A5AD-84089489E01A}">
      <dgm:prSet/>
      <dgm:spPr/>
      <dgm:t>
        <a:bodyPr/>
        <a:lstStyle/>
        <a:p>
          <a:endParaRPr lang="en-US"/>
        </a:p>
      </dgm:t>
    </dgm:pt>
    <dgm:pt modelId="{A0ACB799-86EC-4138-8215-5AABB23D71AD}" type="sibTrans" cxnId="{15D65E0A-3B63-4A04-A5AD-84089489E01A}">
      <dgm:prSet/>
      <dgm:spPr/>
      <dgm:t>
        <a:bodyPr/>
        <a:lstStyle/>
        <a:p>
          <a:endParaRPr lang="en-US"/>
        </a:p>
      </dgm:t>
    </dgm:pt>
    <dgm:pt modelId="{6F7B0A3C-6FE5-4A57-B4B6-3F0DF35AAA9B}">
      <dgm:prSet/>
      <dgm:spPr/>
      <dgm:t>
        <a:bodyPr/>
        <a:lstStyle/>
        <a:p>
          <a:r>
            <a:rPr lang="en-US" spc="-20" dirty="0" smtClean="0">
              <a:latin typeface="Times New Roman" panose="02020603050405020304" pitchFamily="18" charset="0"/>
              <a:cs typeface="Times New Roman" panose="02020603050405020304" pitchFamily="18" charset="0"/>
            </a:rPr>
            <a:t>12. 	Locate &amp; Read Command </a:t>
          </a:r>
        </a:p>
      </dgm:t>
    </dgm:pt>
    <dgm:pt modelId="{C964880F-9328-4779-9E34-9227BD2C4A85}" type="parTrans" cxnId="{99C125B2-4CC7-46A3-9CBD-3BAF5E9D250F}">
      <dgm:prSet/>
      <dgm:spPr/>
      <dgm:t>
        <a:bodyPr/>
        <a:lstStyle/>
        <a:p>
          <a:endParaRPr lang="en-US"/>
        </a:p>
      </dgm:t>
    </dgm:pt>
    <dgm:pt modelId="{179DC8AC-D7BB-47EE-BDA5-ECA278D0BC3C}" type="sibTrans" cxnId="{99C125B2-4CC7-46A3-9CBD-3BAF5E9D250F}">
      <dgm:prSet/>
      <dgm:spPr/>
      <dgm:t>
        <a:bodyPr/>
        <a:lstStyle/>
        <a:p>
          <a:endParaRPr lang="en-US"/>
        </a:p>
      </dgm:t>
    </dgm:pt>
    <dgm:pt modelId="{4607F929-0AA8-49B7-8AB3-44FFABFD3714}">
      <dgm:prSet/>
      <dgm:spPr/>
      <dgm:t>
        <a:bodyPr/>
        <a:lstStyle/>
        <a:p>
          <a:r>
            <a:rPr lang="en-US" spc="-20" dirty="0" smtClean="0">
              <a:latin typeface="Times New Roman" panose="02020603050405020304" pitchFamily="18" charset="0"/>
              <a:cs typeface="Times New Roman" panose="02020603050405020304" pitchFamily="18" charset="0"/>
            </a:rPr>
            <a:t>13. 	Use system documentation including man page</a:t>
          </a:r>
          <a:endParaRPr lang="en-US" dirty="0" smtClean="0">
            <a:latin typeface="Times New Roman" panose="02020603050405020304" pitchFamily="18" charset="0"/>
            <a:cs typeface="Times New Roman" panose="02020603050405020304" pitchFamily="18" charset="0"/>
          </a:endParaRPr>
        </a:p>
      </dgm:t>
    </dgm:pt>
    <dgm:pt modelId="{B0892A0C-9E91-47B3-8B57-F6AB2CF83049}" type="parTrans" cxnId="{B5E07A31-97A8-4FE1-B32D-CCC3EAE3532D}">
      <dgm:prSet/>
      <dgm:spPr/>
      <dgm:t>
        <a:bodyPr/>
        <a:lstStyle/>
        <a:p>
          <a:endParaRPr lang="en-US"/>
        </a:p>
      </dgm:t>
    </dgm:pt>
    <dgm:pt modelId="{7E42B0CC-B834-4C7F-88E7-AF3277601CE7}" type="sibTrans" cxnId="{B5E07A31-97A8-4FE1-B32D-CCC3EAE3532D}">
      <dgm:prSet/>
      <dgm:spPr/>
      <dgm:t>
        <a:bodyPr/>
        <a:lstStyle/>
        <a:p>
          <a:endParaRPr lang="en-US"/>
        </a:p>
      </dgm:t>
    </dgm:pt>
    <dgm:pt modelId="{A00F4F85-0A78-4C5E-A03E-AA37696A9640}" type="pres">
      <dgm:prSet presAssocID="{F7E4D60F-4957-4D7B-9441-ACC9D43892FE}" presName="vert0" presStyleCnt="0">
        <dgm:presLayoutVars>
          <dgm:dir/>
          <dgm:animOne val="branch"/>
          <dgm:animLvl val="lvl"/>
        </dgm:presLayoutVars>
      </dgm:prSet>
      <dgm:spPr/>
      <dgm:t>
        <a:bodyPr/>
        <a:lstStyle/>
        <a:p>
          <a:endParaRPr lang="en-US"/>
        </a:p>
      </dgm:t>
    </dgm:pt>
    <dgm:pt modelId="{D7BEA126-93E5-42C6-B64C-E7DAB19DCF17}" type="pres">
      <dgm:prSet presAssocID="{FC9E5D2F-DD85-4C16-9299-4EE95F429BA3}" presName="thickLine" presStyleLbl="alignNode1" presStyleIdx="0" presStyleCnt="13"/>
      <dgm:spPr/>
    </dgm:pt>
    <dgm:pt modelId="{1BAEAFBE-155F-42A7-B737-F74884AEF5EA}" type="pres">
      <dgm:prSet presAssocID="{FC9E5D2F-DD85-4C16-9299-4EE95F429BA3}" presName="horz1" presStyleCnt="0"/>
      <dgm:spPr/>
    </dgm:pt>
    <dgm:pt modelId="{75C77149-83D2-4C0C-BC3F-998D6D76E30C}" type="pres">
      <dgm:prSet presAssocID="{FC9E5D2F-DD85-4C16-9299-4EE95F429BA3}" presName="tx1" presStyleLbl="revTx" presStyleIdx="0" presStyleCnt="13"/>
      <dgm:spPr/>
      <dgm:t>
        <a:bodyPr/>
        <a:lstStyle/>
        <a:p>
          <a:endParaRPr lang="en-US"/>
        </a:p>
      </dgm:t>
    </dgm:pt>
    <dgm:pt modelId="{EA4F9F0A-C042-429B-8536-E3C26ABB7458}" type="pres">
      <dgm:prSet presAssocID="{FC9E5D2F-DD85-4C16-9299-4EE95F429BA3}" presName="vert1" presStyleCnt="0"/>
      <dgm:spPr/>
    </dgm:pt>
    <dgm:pt modelId="{044B1116-8332-4347-85A8-8F15D97BD54E}" type="pres">
      <dgm:prSet presAssocID="{F425DCB5-6BEF-4E1D-AA8D-CA8BC34207A8}" presName="thickLine" presStyleLbl="alignNode1" presStyleIdx="1" presStyleCnt="13"/>
      <dgm:spPr/>
    </dgm:pt>
    <dgm:pt modelId="{9622A3C7-1A60-4DE1-A457-9E32150AC268}" type="pres">
      <dgm:prSet presAssocID="{F425DCB5-6BEF-4E1D-AA8D-CA8BC34207A8}" presName="horz1" presStyleCnt="0"/>
      <dgm:spPr/>
    </dgm:pt>
    <dgm:pt modelId="{83F8FDB2-3690-4C7D-8BD6-77FBAB3CC22A}" type="pres">
      <dgm:prSet presAssocID="{F425DCB5-6BEF-4E1D-AA8D-CA8BC34207A8}" presName="tx1" presStyleLbl="revTx" presStyleIdx="1" presStyleCnt="13"/>
      <dgm:spPr/>
      <dgm:t>
        <a:bodyPr/>
        <a:lstStyle/>
        <a:p>
          <a:endParaRPr lang="en-US"/>
        </a:p>
      </dgm:t>
    </dgm:pt>
    <dgm:pt modelId="{121C8B54-56F6-41B0-B156-40B3C0D3CDE0}" type="pres">
      <dgm:prSet presAssocID="{F425DCB5-6BEF-4E1D-AA8D-CA8BC34207A8}" presName="vert1" presStyleCnt="0"/>
      <dgm:spPr/>
    </dgm:pt>
    <dgm:pt modelId="{C8FCB654-DB80-4F5B-9E5C-3B9E3906D80B}" type="pres">
      <dgm:prSet presAssocID="{1F301546-5599-42AD-B48D-82F2EA5D63C6}" presName="thickLine" presStyleLbl="alignNode1" presStyleIdx="2" presStyleCnt="13"/>
      <dgm:spPr/>
    </dgm:pt>
    <dgm:pt modelId="{045D1DE4-CBE5-4691-86C3-18F1D6E607BC}" type="pres">
      <dgm:prSet presAssocID="{1F301546-5599-42AD-B48D-82F2EA5D63C6}" presName="horz1" presStyleCnt="0"/>
      <dgm:spPr/>
    </dgm:pt>
    <dgm:pt modelId="{E4FF87F1-B0FF-4804-8122-E1802F22A71B}" type="pres">
      <dgm:prSet presAssocID="{1F301546-5599-42AD-B48D-82F2EA5D63C6}" presName="tx1" presStyleLbl="revTx" presStyleIdx="2" presStyleCnt="13"/>
      <dgm:spPr/>
      <dgm:t>
        <a:bodyPr/>
        <a:lstStyle/>
        <a:p>
          <a:endParaRPr lang="en-US"/>
        </a:p>
      </dgm:t>
    </dgm:pt>
    <dgm:pt modelId="{BF9A7041-4691-4F87-80FC-83A26C88DA28}" type="pres">
      <dgm:prSet presAssocID="{1F301546-5599-42AD-B48D-82F2EA5D63C6}" presName="vert1" presStyleCnt="0"/>
      <dgm:spPr/>
    </dgm:pt>
    <dgm:pt modelId="{8C569577-98EB-46F8-96C5-6FA9D19DE914}" type="pres">
      <dgm:prSet presAssocID="{F262611A-418D-4ECE-8190-55564245455E}" presName="thickLine" presStyleLbl="alignNode1" presStyleIdx="3" presStyleCnt="13"/>
      <dgm:spPr/>
    </dgm:pt>
    <dgm:pt modelId="{A8E06021-F08F-44CC-87A8-BDCA985885FB}" type="pres">
      <dgm:prSet presAssocID="{F262611A-418D-4ECE-8190-55564245455E}" presName="horz1" presStyleCnt="0"/>
      <dgm:spPr/>
    </dgm:pt>
    <dgm:pt modelId="{1AFC1ABF-6BCE-40B7-8B1E-179347BCED03}" type="pres">
      <dgm:prSet presAssocID="{F262611A-418D-4ECE-8190-55564245455E}" presName="tx1" presStyleLbl="revTx" presStyleIdx="3" presStyleCnt="13"/>
      <dgm:spPr/>
      <dgm:t>
        <a:bodyPr/>
        <a:lstStyle/>
        <a:p>
          <a:endParaRPr lang="en-US"/>
        </a:p>
      </dgm:t>
    </dgm:pt>
    <dgm:pt modelId="{5AEF5D6A-889E-4202-807F-B4BBBC62ECAB}" type="pres">
      <dgm:prSet presAssocID="{F262611A-418D-4ECE-8190-55564245455E}" presName="vert1" presStyleCnt="0"/>
      <dgm:spPr/>
    </dgm:pt>
    <dgm:pt modelId="{7039A39A-850F-4425-8B03-5748DDC1EFE3}" type="pres">
      <dgm:prSet presAssocID="{7BE269C5-A61F-4617-BECA-DC0F15B232C0}" presName="thickLine" presStyleLbl="alignNode1" presStyleIdx="4" presStyleCnt="13"/>
      <dgm:spPr/>
    </dgm:pt>
    <dgm:pt modelId="{39F4CB7A-276F-4009-B134-ED2B0B8EA2E9}" type="pres">
      <dgm:prSet presAssocID="{7BE269C5-A61F-4617-BECA-DC0F15B232C0}" presName="horz1" presStyleCnt="0"/>
      <dgm:spPr/>
    </dgm:pt>
    <dgm:pt modelId="{7B727B35-8CD7-4CC7-A6F1-03DED8F519D1}" type="pres">
      <dgm:prSet presAssocID="{7BE269C5-A61F-4617-BECA-DC0F15B232C0}" presName="tx1" presStyleLbl="revTx" presStyleIdx="4" presStyleCnt="13"/>
      <dgm:spPr/>
      <dgm:t>
        <a:bodyPr/>
        <a:lstStyle/>
        <a:p>
          <a:endParaRPr lang="en-US"/>
        </a:p>
      </dgm:t>
    </dgm:pt>
    <dgm:pt modelId="{46220EFE-A606-40C2-8367-316C661879A0}" type="pres">
      <dgm:prSet presAssocID="{7BE269C5-A61F-4617-BECA-DC0F15B232C0}" presName="vert1" presStyleCnt="0"/>
      <dgm:spPr/>
    </dgm:pt>
    <dgm:pt modelId="{76E765BF-EE64-4A3C-AA76-587661D54735}" type="pres">
      <dgm:prSet presAssocID="{33791602-4B5B-45D4-B019-B312C8D9855C}" presName="thickLine" presStyleLbl="alignNode1" presStyleIdx="5" presStyleCnt="13"/>
      <dgm:spPr/>
    </dgm:pt>
    <dgm:pt modelId="{F1DDDADA-969F-40D5-9B5C-F19DEAE76EF5}" type="pres">
      <dgm:prSet presAssocID="{33791602-4B5B-45D4-B019-B312C8D9855C}" presName="horz1" presStyleCnt="0"/>
      <dgm:spPr/>
    </dgm:pt>
    <dgm:pt modelId="{A34D9F1B-B011-4D98-9C68-E65F5AA4519B}" type="pres">
      <dgm:prSet presAssocID="{33791602-4B5B-45D4-B019-B312C8D9855C}" presName="tx1" presStyleLbl="revTx" presStyleIdx="5" presStyleCnt="13"/>
      <dgm:spPr/>
      <dgm:t>
        <a:bodyPr/>
        <a:lstStyle/>
        <a:p>
          <a:endParaRPr lang="en-US"/>
        </a:p>
      </dgm:t>
    </dgm:pt>
    <dgm:pt modelId="{D7C88D0F-381E-414D-8407-B84A1F88F3DB}" type="pres">
      <dgm:prSet presAssocID="{33791602-4B5B-45D4-B019-B312C8D9855C}" presName="vert1" presStyleCnt="0"/>
      <dgm:spPr/>
    </dgm:pt>
    <dgm:pt modelId="{11FBB41D-D094-41EC-8845-C37D39C7F0BC}" type="pres">
      <dgm:prSet presAssocID="{FB5FD77F-BB2D-445D-A442-323906B01213}" presName="thickLine" presStyleLbl="alignNode1" presStyleIdx="6" presStyleCnt="13"/>
      <dgm:spPr/>
    </dgm:pt>
    <dgm:pt modelId="{512E1EF5-0026-40C5-9688-8FD07C665874}" type="pres">
      <dgm:prSet presAssocID="{FB5FD77F-BB2D-445D-A442-323906B01213}" presName="horz1" presStyleCnt="0"/>
      <dgm:spPr/>
    </dgm:pt>
    <dgm:pt modelId="{10802BA1-C0B3-4D2B-B5EE-30BF25A6B369}" type="pres">
      <dgm:prSet presAssocID="{FB5FD77F-BB2D-445D-A442-323906B01213}" presName="tx1" presStyleLbl="revTx" presStyleIdx="6" presStyleCnt="13"/>
      <dgm:spPr/>
      <dgm:t>
        <a:bodyPr/>
        <a:lstStyle/>
        <a:p>
          <a:endParaRPr lang="en-US"/>
        </a:p>
      </dgm:t>
    </dgm:pt>
    <dgm:pt modelId="{F817877E-94F2-45D5-AC4D-61B5EA8A332D}" type="pres">
      <dgm:prSet presAssocID="{FB5FD77F-BB2D-445D-A442-323906B01213}" presName="vert1" presStyleCnt="0"/>
      <dgm:spPr/>
    </dgm:pt>
    <dgm:pt modelId="{D94850AC-3A6A-4C41-83A8-47CE45A1A7AE}" type="pres">
      <dgm:prSet presAssocID="{730A4557-42C4-4C34-BC08-8E97C074FCD6}" presName="thickLine" presStyleLbl="alignNode1" presStyleIdx="7" presStyleCnt="13"/>
      <dgm:spPr/>
    </dgm:pt>
    <dgm:pt modelId="{A25816B9-CA11-454C-B93C-31E052DBDD3C}" type="pres">
      <dgm:prSet presAssocID="{730A4557-42C4-4C34-BC08-8E97C074FCD6}" presName="horz1" presStyleCnt="0"/>
      <dgm:spPr/>
    </dgm:pt>
    <dgm:pt modelId="{49C70661-85A2-44C0-AE3D-3F9DF14E9257}" type="pres">
      <dgm:prSet presAssocID="{730A4557-42C4-4C34-BC08-8E97C074FCD6}" presName="tx1" presStyleLbl="revTx" presStyleIdx="7" presStyleCnt="13"/>
      <dgm:spPr/>
      <dgm:t>
        <a:bodyPr/>
        <a:lstStyle/>
        <a:p>
          <a:endParaRPr lang="en-US"/>
        </a:p>
      </dgm:t>
    </dgm:pt>
    <dgm:pt modelId="{268098D2-FDC7-4B52-9DEA-78DA6F6CDAB9}" type="pres">
      <dgm:prSet presAssocID="{730A4557-42C4-4C34-BC08-8E97C074FCD6}" presName="vert1" presStyleCnt="0"/>
      <dgm:spPr/>
    </dgm:pt>
    <dgm:pt modelId="{B57B8851-7DD5-4A16-BF10-E358D21EF4F1}" type="pres">
      <dgm:prSet presAssocID="{A32E73EC-AFD1-4BD3-B219-7A374FF70B51}" presName="thickLine" presStyleLbl="alignNode1" presStyleIdx="8" presStyleCnt="13"/>
      <dgm:spPr/>
    </dgm:pt>
    <dgm:pt modelId="{7AB3E91A-F640-4454-9D6A-366A84554448}" type="pres">
      <dgm:prSet presAssocID="{A32E73EC-AFD1-4BD3-B219-7A374FF70B51}" presName="horz1" presStyleCnt="0"/>
      <dgm:spPr/>
    </dgm:pt>
    <dgm:pt modelId="{419B3BF5-AF89-4C6B-B23B-75BF806966BE}" type="pres">
      <dgm:prSet presAssocID="{A32E73EC-AFD1-4BD3-B219-7A374FF70B51}" presName="tx1" presStyleLbl="revTx" presStyleIdx="8" presStyleCnt="13"/>
      <dgm:spPr/>
      <dgm:t>
        <a:bodyPr/>
        <a:lstStyle/>
        <a:p>
          <a:endParaRPr lang="en-US"/>
        </a:p>
      </dgm:t>
    </dgm:pt>
    <dgm:pt modelId="{50129D31-D376-40DE-982B-B734858DC2CA}" type="pres">
      <dgm:prSet presAssocID="{A32E73EC-AFD1-4BD3-B219-7A374FF70B51}" presName="vert1" presStyleCnt="0"/>
      <dgm:spPr/>
    </dgm:pt>
    <dgm:pt modelId="{CABB89E2-FB0E-496E-9E37-8D261821BABF}" type="pres">
      <dgm:prSet presAssocID="{4AFE624A-0601-4879-A58A-0EF123426FEC}" presName="thickLine" presStyleLbl="alignNode1" presStyleIdx="9" presStyleCnt="13"/>
      <dgm:spPr/>
    </dgm:pt>
    <dgm:pt modelId="{C04DDC36-664A-4086-B952-BB3ACFB7ED99}" type="pres">
      <dgm:prSet presAssocID="{4AFE624A-0601-4879-A58A-0EF123426FEC}" presName="horz1" presStyleCnt="0"/>
      <dgm:spPr/>
    </dgm:pt>
    <dgm:pt modelId="{FE7F60DF-7CAB-4F06-8DCB-A5ED000035B9}" type="pres">
      <dgm:prSet presAssocID="{4AFE624A-0601-4879-A58A-0EF123426FEC}" presName="tx1" presStyleLbl="revTx" presStyleIdx="9" presStyleCnt="13"/>
      <dgm:spPr/>
      <dgm:t>
        <a:bodyPr/>
        <a:lstStyle/>
        <a:p>
          <a:endParaRPr lang="en-US"/>
        </a:p>
      </dgm:t>
    </dgm:pt>
    <dgm:pt modelId="{6CB51C71-0A0A-4D41-8C9D-13150001B1B4}" type="pres">
      <dgm:prSet presAssocID="{4AFE624A-0601-4879-A58A-0EF123426FEC}" presName="vert1" presStyleCnt="0"/>
      <dgm:spPr/>
    </dgm:pt>
    <dgm:pt modelId="{E6F1321D-C8B1-416A-8E5A-EA27FABFF2A8}" type="pres">
      <dgm:prSet presAssocID="{C2E6AF42-E3B2-42A7-98C1-B3F9CF76C417}" presName="thickLine" presStyleLbl="alignNode1" presStyleIdx="10" presStyleCnt="13"/>
      <dgm:spPr/>
    </dgm:pt>
    <dgm:pt modelId="{40DDB664-B709-42E7-90B2-7D89FFC20DD7}" type="pres">
      <dgm:prSet presAssocID="{C2E6AF42-E3B2-42A7-98C1-B3F9CF76C417}" presName="horz1" presStyleCnt="0"/>
      <dgm:spPr/>
    </dgm:pt>
    <dgm:pt modelId="{DFE9B7D0-9C10-4905-B011-ECDE73371159}" type="pres">
      <dgm:prSet presAssocID="{C2E6AF42-E3B2-42A7-98C1-B3F9CF76C417}" presName="tx1" presStyleLbl="revTx" presStyleIdx="10" presStyleCnt="13"/>
      <dgm:spPr/>
      <dgm:t>
        <a:bodyPr/>
        <a:lstStyle/>
        <a:p>
          <a:endParaRPr lang="en-US"/>
        </a:p>
      </dgm:t>
    </dgm:pt>
    <dgm:pt modelId="{B23AA188-1C90-40F3-8D8C-8BED762ECA84}" type="pres">
      <dgm:prSet presAssocID="{C2E6AF42-E3B2-42A7-98C1-B3F9CF76C417}" presName="vert1" presStyleCnt="0"/>
      <dgm:spPr/>
    </dgm:pt>
    <dgm:pt modelId="{318B8359-AE15-4C2E-BDF4-66A5C7D9D779}" type="pres">
      <dgm:prSet presAssocID="{6F7B0A3C-6FE5-4A57-B4B6-3F0DF35AAA9B}" presName="thickLine" presStyleLbl="alignNode1" presStyleIdx="11" presStyleCnt="13"/>
      <dgm:spPr/>
    </dgm:pt>
    <dgm:pt modelId="{DB0BEB4E-530A-4272-A463-89DCB511C78C}" type="pres">
      <dgm:prSet presAssocID="{6F7B0A3C-6FE5-4A57-B4B6-3F0DF35AAA9B}" presName="horz1" presStyleCnt="0"/>
      <dgm:spPr/>
    </dgm:pt>
    <dgm:pt modelId="{63065917-CF16-4F2F-AE36-492574319AF5}" type="pres">
      <dgm:prSet presAssocID="{6F7B0A3C-6FE5-4A57-B4B6-3F0DF35AAA9B}" presName="tx1" presStyleLbl="revTx" presStyleIdx="11" presStyleCnt="13"/>
      <dgm:spPr/>
      <dgm:t>
        <a:bodyPr/>
        <a:lstStyle/>
        <a:p>
          <a:endParaRPr lang="en-US"/>
        </a:p>
      </dgm:t>
    </dgm:pt>
    <dgm:pt modelId="{C5801297-1D57-4C4F-930E-B139DA2BF982}" type="pres">
      <dgm:prSet presAssocID="{6F7B0A3C-6FE5-4A57-B4B6-3F0DF35AAA9B}" presName="vert1" presStyleCnt="0"/>
      <dgm:spPr/>
    </dgm:pt>
    <dgm:pt modelId="{3134E938-AF9F-4F8A-94B7-E4553A0C93FE}" type="pres">
      <dgm:prSet presAssocID="{4607F929-0AA8-49B7-8AB3-44FFABFD3714}" presName="thickLine" presStyleLbl="alignNode1" presStyleIdx="12" presStyleCnt="13"/>
      <dgm:spPr/>
    </dgm:pt>
    <dgm:pt modelId="{64338A9C-497C-441C-81EB-661CB24C9018}" type="pres">
      <dgm:prSet presAssocID="{4607F929-0AA8-49B7-8AB3-44FFABFD3714}" presName="horz1" presStyleCnt="0"/>
      <dgm:spPr/>
    </dgm:pt>
    <dgm:pt modelId="{1A889FF9-E798-4588-9233-BB1C8AF4D97A}" type="pres">
      <dgm:prSet presAssocID="{4607F929-0AA8-49B7-8AB3-44FFABFD3714}" presName="tx1" presStyleLbl="revTx" presStyleIdx="12" presStyleCnt="13"/>
      <dgm:spPr/>
      <dgm:t>
        <a:bodyPr/>
        <a:lstStyle/>
        <a:p>
          <a:endParaRPr lang="en-US"/>
        </a:p>
      </dgm:t>
    </dgm:pt>
    <dgm:pt modelId="{5C934707-A9D6-4320-AC72-02E3F0EBF8D5}" type="pres">
      <dgm:prSet presAssocID="{4607F929-0AA8-49B7-8AB3-44FFABFD3714}" presName="vert1" presStyleCnt="0"/>
      <dgm:spPr/>
    </dgm:pt>
  </dgm:ptLst>
  <dgm:cxnLst>
    <dgm:cxn modelId="{93B32288-35E1-4EDD-9385-45644177A705}" srcId="{F7E4D60F-4957-4D7B-9441-ACC9D43892FE}" destId="{F425DCB5-6BEF-4E1D-AA8D-CA8BC34207A8}" srcOrd="1" destOrd="0" parTransId="{B2167F51-23F5-44EB-B044-E597D3253FC7}" sibTransId="{609EF146-E9B4-41D9-BE54-CEA0D9A9BB7D}"/>
    <dgm:cxn modelId="{86A7D797-7142-4B0A-A309-A2DA0E770B88}" srcId="{F7E4D60F-4957-4D7B-9441-ACC9D43892FE}" destId="{4AFE624A-0601-4879-A58A-0EF123426FEC}" srcOrd="9" destOrd="0" parTransId="{A4221AB3-4212-452E-9118-F01289A13109}" sibTransId="{AED28961-51A6-4344-8C60-8BB7BB9DA516}"/>
    <dgm:cxn modelId="{CF6AA9E4-E6E5-4A06-A88F-0D039C115115}" srcId="{F7E4D60F-4957-4D7B-9441-ACC9D43892FE}" destId="{33791602-4B5B-45D4-B019-B312C8D9855C}" srcOrd="5" destOrd="0" parTransId="{12EFAFF7-B9EE-404A-861E-E9D79E553D99}" sibTransId="{2CF5992B-9F91-4CBE-A0C7-712218B03C96}"/>
    <dgm:cxn modelId="{3702E61F-D574-4893-8911-C1FB280D3AA7}" type="presOf" srcId="{7BE269C5-A61F-4617-BECA-DC0F15B232C0}" destId="{7B727B35-8CD7-4CC7-A6F1-03DED8F519D1}" srcOrd="0" destOrd="0" presId="urn:microsoft.com/office/officeart/2008/layout/LinedList"/>
    <dgm:cxn modelId="{894D97E5-47BA-422E-A2A6-E9D5E271EEB2}" type="presOf" srcId="{F262611A-418D-4ECE-8190-55564245455E}" destId="{1AFC1ABF-6BCE-40B7-8B1E-179347BCED03}" srcOrd="0" destOrd="0" presId="urn:microsoft.com/office/officeart/2008/layout/LinedList"/>
    <dgm:cxn modelId="{30756993-D987-4E2C-ABB7-8666275A891B}" srcId="{F7E4D60F-4957-4D7B-9441-ACC9D43892FE}" destId="{1F301546-5599-42AD-B48D-82F2EA5D63C6}" srcOrd="2" destOrd="0" parTransId="{A073A5EA-5EF2-4FE4-860B-0F9838961C67}" sibTransId="{E6A62A09-2408-4A11-87FB-91CD9C6F6677}"/>
    <dgm:cxn modelId="{FF067AAB-7272-4FAD-8C9A-11E2FFDFE374}" type="presOf" srcId="{FC9E5D2F-DD85-4C16-9299-4EE95F429BA3}" destId="{75C77149-83D2-4C0C-BC3F-998D6D76E30C}" srcOrd="0" destOrd="0" presId="urn:microsoft.com/office/officeart/2008/layout/LinedList"/>
    <dgm:cxn modelId="{8A7E4664-E910-41F9-B1D5-E0618E2342E1}" type="presOf" srcId="{730A4557-42C4-4C34-BC08-8E97C074FCD6}" destId="{49C70661-85A2-44C0-AE3D-3F9DF14E9257}" srcOrd="0" destOrd="0" presId="urn:microsoft.com/office/officeart/2008/layout/LinedList"/>
    <dgm:cxn modelId="{3438DC9C-9662-4734-BE60-B8E7B5E2A1D8}" type="presOf" srcId="{33791602-4B5B-45D4-B019-B312C8D9855C}" destId="{A34D9F1B-B011-4D98-9C68-E65F5AA4519B}" srcOrd="0" destOrd="0" presId="urn:microsoft.com/office/officeart/2008/layout/LinedList"/>
    <dgm:cxn modelId="{3213D7F1-2780-4B05-A9D1-23B245A91C9A}" type="presOf" srcId="{C2E6AF42-E3B2-42A7-98C1-B3F9CF76C417}" destId="{DFE9B7D0-9C10-4905-B011-ECDE73371159}" srcOrd="0" destOrd="0" presId="urn:microsoft.com/office/officeart/2008/layout/LinedList"/>
    <dgm:cxn modelId="{55253C66-0F69-459D-BF58-A3C8ADA0AF80}" srcId="{F7E4D60F-4957-4D7B-9441-ACC9D43892FE}" destId="{FB5FD77F-BB2D-445D-A442-323906B01213}" srcOrd="6" destOrd="0" parTransId="{F6C06A3F-FA3F-4FF5-8BE4-88BB4D09C7C0}" sibTransId="{6EB0EFE7-29CA-443E-9093-B062499611E3}"/>
    <dgm:cxn modelId="{7A8092C5-BDBF-423B-BF04-457A9BB06622}" type="presOf" srcId="{6F7B0A3C-6FE5-4A57-B4B6-3F0DF35AAA9B}" destId="{63065917-CF16-4F2F-AE36-492574319AF5}" srcOrd="0" destOrd="0" presId="urn:microsoft.com/office/officeart/2008/layout/LinedList"/>
    <dgm:cxn modelId="{DCDA32A3-13F1-4A31-865A-C945DECB40F6}" type="presOf" srcId="{A32E73EC-AFD1-4BD3-B219-7A374FF70B51}" destId="{419B3BF5-AF89-4C6B-B23B-75BF806966BE}" srcOrd="0" destOrd="0" presId="urn:microsoft.com/office/officeart/2008/layout/LinedList"/>
    <dgm:cxn modelId="{4D0981CB-0707-418B-B552-F422A42027F7}" type="presOf" srcId="{F7E4D60F-4957-4D7B-9441-ACC9D43892FE}" destId="{A00F4F85-0A78-4C5E-A03E-AA37696A9640}" srcOrd="0" destOrd="0" presId="urn:microsoft.com/office/officeart/2008/layout/LinedList"/>
    <dgm:cxn modelId="{3A1ECAC9-0C42-4F97-8FBF-E3EEDEB70E92}" type="presOf" srcId="{FB5FD77F-BB2D-445D-A442-323906B01213}" destId="{10802BA1-C0B3-4D2B-B5EE-30BF25A6B369}" srcOrd="0" destOrd="0" presId="urn:microsoft.com/office/officeart/2008/layout/LinedList"/>
    <dgm:cxn modelId="{F4A0A4E5-5DE8-4110-B246-28BD9544FCB5}" srcId="{F7E4D60F-4957-4D7B-9441-ACC9D43892FE}" destId="{F262611A-418D-4ECE-8190-55564245455E}" srcOrd="3" destOrd="0" parTransId="{5A49868B-538E-4205-BD85-3BDB4D4E6619}" sibTransId="{D1FAAD44-8C08-45AA-B402-07792AB58E4A}"/>
    <dgm:cxn modelId="{15D65E0A-3B63-4A04-A5AD-84089489E01A}" srcId="{F7E4D60F-4957-4D7B-9441-ACC9D43892FE}" destId="{C2E6AF42-E3B2-42A7-98C1-B3F9CF76C417}" srcOrd="10" destOrd="0" parTransId="{95268B73-2D28-4773-8265-10081E9F070C}" sibTransId="{A0ACB799-86EC-4138-8215-5AABB23D71AD}"/>
    <dgm:cxn modelId="{B5E07A31-97A8-4FE1-B32D-CCC3EAE3532D}" srcId="{F7E4D60F-4957-4D7B-9441-ACC9D43892FE}" destId="{4607F929-0AA8-49B7-8AB3-44FFABFD3714}" srcOrd="12" destOrd="0" parTransId="{B0892A0C-9E91-47B3-8B57-F6AB2CF83049}" sibTransId="{7E42B0CC-B834-4C7F-88E7-AF3277601CE7}"/>
    <dgm:cxn modelId="{52126463-6DB6-4580-8A47-CCB814641437}" srcId="{F7E4D60F-4957-4D7B-9441-ACC9D43892FE}" destId="{730A4557-42C4-4C34-BC08-8E97C074FCD6}" srcOrd="7" destOrd="0" parTransId="{484170CD-D5C4-4AC1-A143-4F9A12AF81B7}" sibTransId="{8D7856EE-40D9-4D40-B737-A249BE2A2051}"/>
    <dgm:cxn modelId="{1915E80C-2C19-4FB8-A7BC-8A0E08D56D5C}" type="presOf" srcId="{F425DCB5-6BEF-4E1D-AA8D-CA8BC34207A8}" destId="{83F8FDB2-3690-4C7D-8BD6-77FBAB3CC22A}" srcOrd="0" destOrd="0" presId="urn:microsoft.com/office/officeart/2008/layout/LinedList"/>
    <dgm:cxn modelId="{B64A3572-F01E-4BAA-ACB3-890922576E6C}" type="presOf" srcId="{4AFE624A-0601-4879-A58A-0EF123426FEC}" destId="{FE7F60DF-7CAB-4F06-8DCB-A5ED000035B9}" srcOrd="0" destOrd="0" presId="urn:microsoft.com/office/officeart/2008/layout/LinedList"/>
    <dgm:cxn modelId="{465808DD-1E48-4B26-B622-F65012CE56C3}" srcId="{F7E4D60F-4957-4D7B-9441-ACC9D43892FE}" destId="{A32E73EC-AFD1-4BD3-B219-7A374FF70B51}" srcOrd="8" destOrd="0" parTransId="{D8D41D7F-58C8-4C32-A624-5210B7506DEE}" sibTransId="{FF3920E6-2887-44D4-A3EB-9D7ECFFEF875}"/>
    <dgm:cxn modelId="{EEE009A6-996B-4F19-A8D3-D5D01A34F016}" srcId="{F7E4D60F-4957-4D7B-9441-ACC9D43892FE}" destId="{7BE269C5-A61F-4617-BECA-DC0F15B232C0}" srcOrd="4" destOrd="0" parTransId="{A6D6C617-118A-4A95-A487-8E47E4711C31}" sibTransId="{87A077B9-032E-466F-B207-85D63AB5C42B}"/>
    <dgm:cxn modelId="{4633A536-8401-4B28-BA9E-62AB5345E943}" type="presOf" srcId="{1F301546-5599-42AD-B48D-82F2EA5D63C6}" destId="{E4FF87F1-B0FF-4804-8122-E1802F22A71B}" srcOrd="0" destOrd="0" presId="urn:microsoft.com/office/officeart/2008/layout/LinedList"/>
    <dgm:cxn modelId="{99C125B2-4CC7-46A3-9CBD-3BAF5E9D250F}" srcId="{F7E4D60F-4957-4D7B-9441-ACC9D43892FE}" destId="{6F7B0A3C-6FE5-4A57-B4B6-3F0DF35AAA9B}" srcOrd="11" destOrd="0" parTransId="{C964880F-9328-4779-9E34-9227BD2C4A85}" sibTransId="{179DC8AC-D7BB-47EE-BDA5-ECA278D0BC3C}"/>
    <dgm:cxn modelId="{A2F9B733-9E5E-4EA6-AEC5-BABE4CDFADA3}" srcId="{F7E4D60F-4957-4D7B-9441-ACC9D43892FE}" destId="{FC9E5D2F-DD85-4C16-9299-4EE95F429BA3}" srcOrd="0" destOrd="0" parTransId="{5F230839-A6AA-48F4-95B7-D7CA11BEDFEA}" sibTransId="{B637B79B-B297-4F39-9EFE-FC7DC3E9670D}"/>
    <dgm:cxn modelId="{DF654E3B-464E-4C82-ADFE-268F48A1458F}" type="presOf" srcId="{4607F929-0AA8-49B7-8AB3-44FFABFD3714}" destId="{1A889FF9-E798-4588-9233-BB1C8AF4D97A}" srcOrd="0" destOrd="0" presId="urn:microsoft.com/office/officeart/2008/layout/LinedList"/>
    <dgm:cxn modelId="{35FDDE31-2B11-47BA-A0B4-4C0FFA6C705A}" type="presParOf" srcId="{A00F4F85-0A78-4C5E-A03E-AA37696A9640}" destId="{D7BEA126-93E5-42C6-B64C-E7DAB19DCF17}" srcOrd="0" destOrd="0" presId="urn:microsoft.com/office/officeart/2008/layout/LinedList"/>
    <dgm:cxn modelId="{4D0A8097-D5E4-4588-BB55-9CF0829B0BD1}" type="presParOf" srcId="{A00F4F85-0A78-4C5E-A03E-AA37696A9640}" destId="{1BAEAFBE-155F-42A7-B737-F74884AEF5EA}" srcOrd="1" destOrd="0" presId="urn:microsoft.com/office/officeart/2008/layout/LinedList"/>
    <dgm:cxn modelId="{C6478BA4-6050-4F98-993A-639AE6C427E0}" type="presParOf" srcId="{1BAEAFBE-155F-42A7-B737-F74884AEF5EA}" destId="{75C77149-83D2-4C0C-BC3F-998D6D76E30C}" srcOrd="0" destOrd="0" presId="urn:microsoft.com/office/officeart/2008/layout/LinedList"/>
    <dgm:cxn modelId="{39475652-7B78-49D5-A3DB-C2E73B2CF538}" type="presParOf" srcId="{1BAEAFBE-155F-42A7-B737-F74884AEF5EA}" destId="{EA4F9F0A-C042-429B-8536-E3C26ABB7458}" srcOrd="1" destOrd="0" presId="urn:microsoft.com/office/officeart/2008/layout/LinedList"/>
    <dgm:cxn modelId="{E22067ED-46AF-4D2D-9870-7B7A550CD5AF}" type="presParOf" srcId="{A00F4F85-0A78-4C5E-A03E-AA37696A9640}" destId="{044B1116-8332-4347-85A8-8F15D97BD54E}" srcOrd="2" destOrd="0" presId="urn:microsoft.com/office/officeart/2008/layout/LinedList"/>
    <dgm:cxn modelId="{4503CF83-A06B-4D5F-B740-3EBC9ACDEB3C}" type="presParOf" srcId="{A00F4F85-0A78-4C5E-A03E-AA37696A9640}" destId="{9622A3C7-1A60-4DE1-A457-9E32150AC268}" srcOrd="3" destOrd="0" presId="urn:microsoft.com/office/officeart/2008/layout/LinedList"/>
    <dgm:cxn modelId="{7731EC91-EA99-4532-9243-0496FB63113E}" type="presParOf" srcId="{9622A3C7-1A60-4DE1-A457-9E32150AC268}" destId="{83F8FDB2-3690-4C7D-8BD6-77FBAB3CC22A}" srcOrd="0" destOrd="0" presId="urn:microsoft.com/office/officeart/2008/layout/LinedList"/>
    <dgm:cxn modelId="{CD408895-9EE2-45CF-91AC-A9D3EAC12FD7}" type="presParOf" srcId="{9622A3C7-1A60-4DE1-A457-9E32150AC268}" destId="{121C8B54-56F6-41B0-B156-40B3C0D3CDE0}" srcOrd="1" destOrd="0" presId="urn:microsoft.com/office/officeart/2008/layout/LinedList"/>
    <dgm:cxn modelId="{DA63ABCC-5789-47C6-9CD4-76C3D30D29C0}" type="presParOf" srcId="{A00F4F85-0A78-4C5E-A03E-AA37696A9640}" destId="{C8FCB654-DB80-4F5B-9E5C-3B9E3906D80B}" srcOrd="4" destOrd="0" presId="urn:microsoft.com/office/officeart/2008/layout/LinedList"/>
    <dgm:cxn modelId="{686E377F-2B37-4EA9-A7A3-E2385CB7E269}" type="presParOf" srcId="{A00F4F85-0A78-4C5E-A03E-AA37696A9640}" destId="{045D1DE4-CBE5-4691-86C3-18F1D6E607BC}" srcOrd="5" destOrd="0" presId="urn:microsoft.com/office/officeart/2008/layout/LinedList"/>
    <dgm:cxn modelId="{9889F88F-E7D5-44A5-A879-E517C3AD09F6}" type="presParOf" srcId="{045D1DE4-CBE5-4691-86C3-18F1D6E607BC}" destId="{E4FF87F1-B0FF-4804-8122-E1802F22A71B}" srcOrd="0" destOrd="0" presId="urn:microsoft.com/office/officeart/2008/layout/LinedList"/>
    <dgm:cxn modelId="{BFC78734-0E9F-48B4-B58D-69D4F474C0EB}" type="presParOf" srcId="{045D1DE4-CBE5-4691-86C3-18F1D6E607BC}" destId="{BF9A7041-4691-4F87-80FC-83A26C88DA28}" srcOrd="1" destOrd="0" presId="urn:microsoft.com/office/officeart/2008/layout/LinedList"/>
    <dgm:cxn modelId="{F8513E25-BB40-4F27-AB4C-043357FD245C}" type="presParOf" srcId="{A00F4F85-0A78-4C5E-A03E-AA37696A9640}" destId="{8C569577-98EB-46F8-96C5-6FA9D19DE914}" srcOrd="6" destOrd="0" presId="urn:microsoft.com/office/officeart/2008/layout/LinedList"/>
    <dgm:cxn modelId="{1F02CD1E-C907-4B16-8343-4FB5BBD05592}" type="presParOf" srcId="{A00F4F85-0A78-4C5E-A03E-AA37696A9640}" destId="{A8E06021-F08F-44CC-87A8-BDCA985885FB}" srcOrd="7" destOrd="0" presId="urn:microsoft.com/office/officeart/2008/layout/LinedList"/>
    <dgm:cxn modelId="{D972C7E7-B82B-4057-8BFB-291F42019443}" type="presParOf" srcId="{A8E06021-F08F-44CC-87A8-BDCA985885FB}" destId="{1AFC1ABF-6BCE-40B7-8B1E-179347BCED03}" srcOrd="0" destOrd="0" presId="urn:microsoft.com/office/officeart/2008/layout/LinedList"/>
    <dgm:cxn modelId="{FA773D57-6B5A-4CA5-A37B-3E7B9F9E05B1}" type="presParOf" srcId="{A8E06021-F08F-44CC-87A8-BDCA985885FB}" destId="{5AEF5D6A-889E-4202-807F-B4BBBC62ECAB}" srcOrd="1" destOrd="0" presId="urn:microsoft.com/office/officeart/2008/layout/LinedList"/>
    <dgm:cxn modelId="{9F729E34-AFC1-48F4-84A9-F09B18F9EA75}" type="presParOf" srcId="{A00F4F85-0A78-4C5E-A03E-AA37696A9640}" destId="{7039A39A-850F-4425-8B03-5748DDC1EFE3}" srcOrd="8" destOrd="0" presId="urn:microsoft.com/office/officeart/2008/layout/LinedList"/>
    <dgm:cxn modelId="{DD2A6388-148D-4ED9-B95C-BCD41D0389D5}" type="presParOf" srcId="{A00F4F85-0A78-4C5E-A03E-AA37696A9640}" destId="{39F4CB7A-276F-4009-B134-ED2B0B8EA2E9}" srcOrd="9" destOrd="0" presId="urn:microsoft.com/office/officeart/2008/layout/LinedList"/>
    <dgm:cxn modelId="{793028E4-9AD9-48E7-AA24-23282FFAFD45}" type="presParOf" srcId="{39F4CB7A-276F-4009-B134-ED2B0B8EA2E9}" destId="{7B727B35-8CD7-4CC7-A6F1-03DED8F519D1}" srcOrd="0" destOrd="0" presId="urn:microsoft.com/office/officeart/2008/layout/LinedList"/>
    <dgm:cxn modelId="{506BC43B-9F51-47CB-B468-0EBAF25CC922}" type="presParOf" srcId="{39F4CB7A-276F-4009-B134-ED2B0B8EA2E9}" destId="{46220EFE-A606-40C2-8367-316C661879A0}" srcOrd="1" destOrd="0" presId="urn:microsoft.com/office/officeart/2008/layout/LinedList"/>
    <dgm:cxn modelId="{E0E4243C-651F-4809-869D-3641E5335203}" type="presParOf" srcId="{A00F4F85-0A78-4C5E-A03E-AA37696A9640}" destId="{76E765BF-EE64-4A3C-AA76-587661D54735}" srcOrd="10" destOrd="0" presId="urn:microsoft.com/office/officeart/2008/layout/LinedList"/>
    <dgm:cxn modelId="{68E26232-65D8-4D5F-B714-3F7D1381F2A4}" type="presParOf" srcId="{A00F4F85-0A78-4C5E-A03E-AA37696A9640}" destId="{F1DDDADA-969F-40D5-9B5C-F19DEAE76EF5}" srcOrd="11" destOrd="0" presId="urn:microsoft.com/office/officeart/2008/layout/LinedList"/>
    <dgm:cxn modelId="{A6F1778E-192C-4027-B0B6-36D645EE25BF}" type="presParOf" srcId="{F1DDDADA-969F-40D5-9B5C-F19DEAE76EF5}" destId="{A34D9F1B-B011-4D98-9C68-E65F5AA4519B}" srcOrd="0" destOrd="0" presId="urn:microsoft.com/office/officeart/2008/layout/LinedList"/>
    <dgm:cxn modelId="{9F2D688C-55CE-45E8-BC73-8FC89DAF5A8E}" type="presParOf" srcId="{F1DDDADA-969F-40D5-9B5C-F19DEAE76EF5}" destId="{D7C88D0F-381E-414D-8407-B84A1F88F3DB}" srcOrd="1" destOrd="0" presId="urn:microsoft.com/office/officeart/2008/layout/LinedList"/>
    <dgm:cxn modelId="{A4F4CB08-772F-4C39-94D5-2FFF0C3CDBD0}" type="presParOf" srcId="{A00F4F85-0A78-4C5E-A03E-AA37696A9640}" destId="{11FBB41D-D094-41EC-8845-C37D39C7F0BC}" srcOrd="12" destOrd="0" presId="urn:microsoft.com/office/officeart/2008/layout/LinedList"/>
    <dgm:cxn modelId="{128C57C9-799B-49A6-B9EA-020AD6A5CB61}" type="presParOf" srcId="{A00F4F85-0A78-4C5E-A03E-AA37696A9640}" destId="{512E1EF5-0026-40C5-9688-8FD07C665874}" srcOrd="13" destOrd="0" presId="urn:microsoft.com/office/officeart/2008/layout/LinedList"/>
    <dgm:cxn modelId="{078C7B96-405E-4798-8054-99E55EBA11B7}" type="presParOf" srcId="{512E1EF5-0026-40C5-9688-8FD07C665874}" destId="{10802BA1-C0B3-4D2B-B5EE-30BF25A6B369}" srcOrd="0" destOrd="0" presId="urn:microsoft.com/office/officeart/2008/layout/LinedList"/>
    <dgm:cxn modelId="{85FCEEC8-7762-4AFA-8719-57F2B3E2B97D}" type="presParOf" srcId="{512E1EF5-0026-40C5-9688-8FD07C665874}" destId="{F817877E-94F2-45D5-AC4D-61B5EA8A332D}" srcOrd="1" destOrd="0" presId="urn:microsoft.com/office/officeart/2008/layout/LinedList"/>
    <dgm:cxn modelId="{BA348300-29EB-45E8-B3EA-96D78F5FC1CB}" type="presParOf" srcId="{A00F4F85-0A78-4C5E-A03E-AA37696A9640}" destId="{D94850AC-3A6A-4C41-83A8-47CE45A1A7AE}" srcOrd="14" destOrd="0" presId="urn:microsoft.com/office/officeart/2008/layout/LinedList"/>
    <dgm:cxn modelId="{72783B56-16D4-4378-AB44-E20CF6680C88}" type="presParOf" srcId="{A00F4F85-0A78-4C5E-A03E-AA37696A9640}" destId="{A25816B9-CA11-454C-B93C-31E052DBDD3C}" srcOrd="15" destOrd="0" presId="urn:microsoft.com/office/officeart/2008/layout/LinedList"/>
    <dgm:cxn modelId="{91478492-9B51-4DF8-8960-E205F386A8D3}" type="presParOf" srcId="{A25816B9-CA11-454C-B93C-31E052DBDD3C}" destId="{49C70661-85A2-44C0-AE3D-3F9DF14E9257}" srcOrd="0" destOrd="0" presId="urn:microsoft.com/office/officeart/2008/layout/LinedList"/>
    <dgm:cxn modelId="{926BC027-CFC8-48F2-9535-5296F95B0A46}" type="presParOf" srcId="{A25816B9-CA11-454C-B93C-31E052DBDD3C}" destId="{268098D2-FDC7-4B52-9DEA-78DA6F6CDAB9}" srcOrd="1" destOrd="0" presId="urn:microsoft.com/office/officeart/2008/layout/LinedList"/>
    <dgm:cxn modelId="{1A30FE4B-1288-4DC1-AB90-30EECE8EB7EF}" type="presParOf" srcId="{A00F4F85-0A78-4C5E-A03E-AA37696A9640}" destId="{B57B8851-7DD5-4A16-BF10-E358D21EF4F1}" srcOrd="16" destOrd="0" presId="urn:microsoft.com/office/officeart/2008/layout/LinedList"/>
    <dgm:cxn modelId="{95552ECD-D8A7-4A08-9490-3392A2E31972}" type="presParOf" srcId="{A00F4F85-0A78-4C5E-A03E-AA37696A9640}" destId="{7AB3E91A-F640-4454-9D6A-366A84554448}" srcOrd="17" destOrd="0" presId="urn:microsoft.com/office/officeart/2008/layout/LinedList"/>
    <dgm:cxn modelId="{AFB12620-D54F-4970-8C9F-DEC3CA15A247}" type="presParOf" srcId="{7AB3E91A-F640-4454-9D6A-366A84554448}" destId="{419B3BF5-AF89-4C6B-B23B-75BF806966BE}" srcOrd="0" destOrd="0" presId="urn:microsoft.com/office/officeart/2008/layout/LinedList"/>
    <dgm:cxn modelId="{5D529E95-AC4E-4BD1-A4B9-38952528B4DB}" type="presParOf" srcId="{7AB3E91A-F640-4454-9D6A-366A84554448}" destId="{50129D31-D376-40DE-982B-B734858DC2CA}" srcOrd="1" destOrd="0" presId="urn:microsoft.com/office/officeart/2008/layout/LinedList"/>
    <dgm:cxn modelId="{FFE48A7A-98AF-4A52-BF3A-6D5A7A7EDA98}" type="presParOf" srcId="{A00F4F85-0A78-4C5E-A03E-AA37696A9640}" destId="{CABB89E2-FB0E-496E-9E37-8D261821BABF}" srcOrd="18" destOrd="0" presId="urn:microsoft.com/office/officeart/2008/layout/LinedList"/>
    <dgm:cxn modelId="{EBE72AA8-438F-4C75-99A5-FCF3E64EC8C7}" type="presParOf" srcId="{A00F4F85-0A78-4C5E-A03E-AA37696A9640}" destId="{C04DDC36-664A-4086-B952-BB3ACFB7ED99}" srcOrd="19" destOrd="0" presId="urn:microsoft.com/office/officeart/2008/layout/LinedList"/>
    <dgm:cxn modelId="{5D95175A-1D59-46E2-990A-D70A5E8B90A9}" type="presParOf" srcId="{C04DDC36-664A-4086-B952-BB3ACFB7ED99}" destId="{FE7F60DF-7CAB-4F06-8DCB-A5ED000035B9}" srcOrd="0" destOrd="0" presId="urn:microsoft.com/office/officeart/2008/layout/LinedList"/>
    <dgm:cxn modelId="{0C7C2FA1-42F8-49FE-8769-2668070E66BD}" type="presParOf" srcId="{C04DDC36-664A-4086-B952-BB3ACFB7ED99}" destId="{6CB51C71-0A0A-4D41-8C9D-13150001B1B4}" srcOrd="1" destOrd="0" presId="urn:microsoft.com/office/officeart/2008/layout/LinedList"/>
    <dgm:cxn modelId="{586A2679-000C-4B5D-BD48-6C65DB9934FD}" type="presParOf" srcId="{A00F4F85-0A78-4C5E-A03E-AA37696A9640}" destId="{E6F1321D-C8B1-416A-8E5A-EA27FABFF2A8}" srcOrd="20" destOrd="0" presId="urn:microsoft.com/office/officeart/2008/layout/LinedList"/>
    <dgm:cxn modelId="{FF40980A-B6A3-4133-A5F2-50E54525DCAB}" type="presParOf" srcId="{A00F4F85-0A78-4C5E-A03E-AA37696A9640}" destId="{40DDB664-B709-42E7-90B2-7D89FFC20DD7}" srcOrd="21" destOrd="0" presId="urn:microsoft.com/office/officeart/2008/layout/LinedList"/>
    <dgm:cxn modelId="{A8C3424F-1B52-464D-A534-F21D2EDE9AA4}" type="presParOf" srcId="{40DDB664-B709-42E7-90B2-7D89FFC20DD7}" destId="{DFE9B7D0-9C10-4905-B011-ECDE73371159}" srcOrd="0" destOrd="0" presId="urn:microsoft.com/office/officeart/2008/layout/LinedList"/>
    <dgm:cxn modelId="{246018C3-EEA3-4919-A7AA-C72D730EB1A1}" type="presParOf" srcId="{40DDB664-B709-42E7-90B2-7D89FFC20DD7}" destId="{B23AA188-1C90-40F3-8D8C-8BED762ECA84}" srcOrd="1" destOrd="0" presId="urn:microsoft.com/office/officeart/2008/layout/LinedList"/>
    <dgm:cxn modelId="{E80184F8-65C0-4CA7-BCFE-D7E09302E114}" type="presParOf" srcId="{A00F4F85-0A78-4C5E-A03E-AA37696A9640}" destId="{318B8359-AE15-4C2E-BDF4-66A5C7D9D779}" srcOrd="22" destOrd="0" presId="urn:microsoft.com/office/officeart/2008/layout/LinedList"/>
    <dgm:cxn modelId="{E093D45B-13F0-41A7-83D1-3FB1066146C1}" type="presParOf" srcId="{A00F4F85-0A78-4C5E-A03E-AA37696A9640}" destId="{DB0BEB4E-530A-4272-A463-89DCB511C78C}" srcOrd="23" destOrd="0" presId="urn:microsoft.com/office/officeart/2008/layout/LinedList"/>
    <dgm:cxn modelId="{76E5A2F2-6B37-44C1-AF06-9B18759B7F9F}" type="presParOf" srcId="{DB0BEB4E-530A-4272-A463-89DCB511C78C}" destId="{63065917-CF16-4F2F-AE36-492574319AF5}" srcOrd="0" destOrd="0" presId="urn:microsoft.com/office/officeart/2008/layout/LinedList"/>
    <dgm:cxn modelId="{62168965-D6E7-401E-A7C9-306797CC0E6C}" type="presParOf" srcId="{DB0BEB4E-530A-4272-A463-89DCB511C78C}" destId="{C5801297-1D57-4C4F-930E-B139DA2BF982}" srcOrd="1" destOrd="0" presId="urn:microsoft.com/office/officeart/2008/layout/LinedList"/>
    <dgm:cxn modelId="{5368CAE2-73B0-49D7-BCDC-6EDE460CE64A}" type="presParOf" srcId="{A00F4F85-0A78-4C5E-A03E-AA37696A9640}" destId="{3134E938-AF9F-4F8A-94B7-E4553A0C93FE}" srcOrd="24" destOrd="0" presId="urn:microsoft.com/office/officeart/2008/layout/LinedList"/>
    <dgm:cxn modelId="{F4D1D575-6061-43E0-AEA0-FC6DC27C003B}" type="presParOf" srcId="{A00F4F85-0A78-4C5E-A03E-AA37696A9640}" destId="{64338A9C-497C-441C-81EB-661CB24C9018}" srcOrd="25" destOrd="0" presId="urn:microsoft.com/office/officeart/2008/layout/LinedList"/>
    <dgm:cxn modelId="{E1D80141-E2F7-48F6-B229-C051AF719F96}" type="presParOf" srcId="{64338A9C-497C-441C-81EB-661CB24C9018}" destId="{1A889FF9-E798-4588-9233-BB1C8AF4D97A}" srcOrd="0" destOrd="0" presId="urn:microsoft.com/office/officeart/2008/layout/LinedList"/>
    <dgm:cxn modelId="{AED46322-EA0B-4343-96A9-ED2EB25E46FB}" type="presParOf" srcId="{64338A9C-497C-441C-81EB-661CB24C9018}" destId="{5C934707-A9D6-4320-AC72-02E3F0EBF8D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01054A8-73DB-4AEB-845C-967B3D694E68}" type="doc">
      <dgm:prSet loTypeId="urn:microsoft.com/office/officeart/2005/8/layout/list1" loCatId="list" qsTypeId="urn:microsoft.com/office/officeart/2005/8/quickstyle/simple5" qsCatId="simple" csTypeId="urn:microsoft.com/office/officeart/2005/8/colors/colorful5" csCatId="colorful" phldr="1"/>
      <dgm:spPr/>
      <dgm:t>
        <a:bodyPr/>
        <a:lstStyle/>
        <a:p>
          <a:endParaRPr lang="en-US"/>
        </a:p>
      </dgm:t>
    </dgm:pt>
    <dgm:pt modelId="{032DA776-650A-40BF-BDF7-5A7F661B3AB3}">
      <dgm:prSet phldrT="[Text]" custT="1"/>
      <dgm:spPr/>
      <dgm:t>
        <a:bodyPr/>
        <a:lstStyle/>
        <a:p>
          <a:pPr algn="ctr"/>
          <a:r>
            <a:rPr lang="en-IN" sz="2400" b="1" i="0" dirty="0" smtClean="0">
              <a:latin typeface="+mn-lt"/>
              <a:cs typeface="Times New Roman" panose="02020603050405020304" pitchFamily="18" charset="0"/>
            </a:rPr>
            <a:t>Absolute Path</a:t>
          </a:r>
          <a:endParaRPr lang="en-US" sz="2400" i="0" dirty="0">
            <a:latin typeface="+mn-lt"/>
            <a:cs typeface="Times New Roman" panose="02020603050405020304" pitchFamily="18" charset="0"/>
          </a:endParaRPr>
        </a:p>
      </dgm:t>
    </dgm:pt>
    <dgm:pt modelId="{53988ECD-4B6B-4081-8300-0F950273A652}" type="parTrans" cxnId="{8E0554E6-CC97-4EE4-9C6D-FF83B1382D95}">
      <dgm:prSet/>
      <dgm:spPr/>
      <dgm:t>
        <a:bodyPr/>
        <a:lstStyle/>
        <a:p>
          <a:pPr algn="ctr"/>
          <a:endParaRPr lang="en-US"/>
        </a:p>
      </dgm:t>
    </dgm:pt>
    <dgm:pt modelId="{A9D8FF39-B101-4684-9988-09A04D5AD0CD}" type="sibTrans" cxnId="{8E0554E6-CC97-4EE4-9C6D-FF83B1382D95}">
      <dgm:prSet/>
      <dgm:spPr/>
      <dgm:t>
        <a:bodyPr/>
        <a:lstStyle/>
        <a:p>
          <a:pPr algn="ctr"/>
          <a:endParaRPr lang="en-US"/>
        </a:p>
      </dgm:t>
    </dgm:pt>
    <dgm:pt modelId="{8D751904-A9AC-42FD-86E7-324A4670B427}">
      <dgm:prSet phldrT="[Text]" custT="1"/>
      <dgm:spPr/>
      <dgm:t>
        <a:bodyPr/>
        <a:lstStyle/>
        <a:p>
          <a:pPr algn="ctr"/>
          <a:r>
            <a:rPr lang="en-IN" sz="2400" b="1" i="0" dirty="0" smtClean="0">
              <a:latin typeface="+mn-lt"/>
              <a:cs typeface="Times New Roman" panose="02020603050405020304" pitchFamily="18" charset="0"/>
            </a:rPr>
            <a:t>Relative path</a:t>
          </a:r>
          <a:endParaRPr lang="en-US" sz="2400" b="1" i="0" dirty="0">
            <a:latin typeface="+mn-lt"/>
            <a:cs typeface="Times New Roman" panose="02020603050405020304" pitchFamily="18" charset="0"/>
          </a:endParaRPr>
        </a:p>
      </dgm:t>
    </dgm:pt>
    <dgm:pt modelId="{4AA35963-2606-486D-BD32-D4B2C098CAC8}" type="parTrans" cxnId="{1A79206B-BEC2-45CE-9248-1172DAD93C5B}">
      <dgm:prSet/>
      <dgm:spPr/>
      <dgm:t>
        <a:bodyPr/>
        <a:lstStyle/>
        <a:p>
          <a:pPr algn="ctr"/>
          <a:endParaRPr lang="en-US"/>
        </a:p>
      </dgm:t>
    </dgm:pt>
    <dgm:pt modelId="{F4710637-1A81-4B38-812E-74A7140A5C98}" type="sibTrans" cxnId="{1A79206B-BEC2-45CE-9248-1172DAD93C5B}">
      <dgm:prSet/>
      <dgm:spPr/>
      <dgm:t>
        <a:bodyPr/>
        <a:lstStyle/>
        <a:p>
          <a:pPr algn="ctr"/>
          <a:endParaRPr lang="en-US"/>
        </a:p>
      </dgm:t>
    </dgm:pt>
    <dgm:pt modelId="{72F90D21-9A8B-426E-8123-FCFA50AF33B6}" type="pres">
      <dgm:prSet presAssocID="{B01054A8-73DB-4AEB-845C-967B3D694E68}" presName="linear" presStyleCnt="0">
        <dgm:presLayoutVars>
          <dgm:dir/>
          <dgm:animLvl val="lvl"/>
          <dgm:resizeHandles val="exact"/>
        </dgm:presLayoutVars>
      </dgm:prSet>
      <dgm:spPr/>
      <dgm:t>
        <a:bodyPr/>
        <a:lstStyle/>
        <a:p>
          <a:endParaRPr lang="en-US"/>
        </a:p>
      </dgm:t>
    </dgm:pt>
    <dgm:pt modelId="{3D2AC15E-2557-4F82-9556-9957A8527544}" type="pres">
      <dgm:prSet presAssocID="{032DA776-650A-40BF-BDF7-5A7F661B3AB3}" presName="parentLin" presStyleCnt="0"/>
      <dgm:spPr/>
      <dgm:t>
        <a:bodyPr/>
        <a:lstStyle/>
        <a:p>
          <a:endParaRPr lang="en-US"/>
        </a:p>
      </dgm:t>
    </dgm:pt>
    <dgm:pt modelId="{F63DF196-14A3-4C59-9E07-F56A02C03CAA}" type="pres">
      <dgm:prSet presAssocID="{032DA776-650A-40BF-BDF7-5A7F661B3AB3}" presName="parentLeftMargin" presStyleLbl="node1" presStyleIdx="0" presStyleCnt="2"/>
      <dgm:spPr/>
      <dgm:t>
        <a:bodyPr/>
        <a:lstStyle/>
        <a:p>
          <a:endParaRPr lang="en-US"/>
        </a:p>
      </dgm:t>
    </dgm:pt>
    <dgm:pt modelId="{88991CB0-ABB1-44EE-9C6E-7D409FA31263}" type="pres">
      <dgm:prSet presAssocID="{032DA776-650A-40BF-BDF7-5A7F661B3AB3}" presName="parentText" presStyleLbl="node1" presStyleIdx="0" presStyleCnt="2">
        <dgm:presLayoutVars>
          <dgm:chMax val="0"/>
          <dgm:bulletEnabled val="1"/>
        </dgm:presLayoutVars>
      </dgm:prSet>
      <dgm:spPr/>
      <dgm:t>
        <a:bodyPr/>
        <a:lstStyle/>
        <a:p>
          <a:endParaRPr lang="en-US"/>
        </a:p>
      </dgm:t>
    </dgm:pt>
    <dgm:pt modelId="{03D3EF49-C6DA-43FD-AE77-E71FC1A144B9}" type="pres">
      <dgm:prSet presAssocID="{032DA776-650A-40BF-BDF7-5A7F661B3AB3}" presName="negativeSpace" presStyleCnt="0"/>
      <dgm:spPr/>
      <dgm:t>
        <a:bodyPr/>
        <a:lstStyle/>
        <a:p>
          <a:endParaRPr lang="en-US"/>
        </a:p>
      </dgm:t>
    </dgm:pt>
    <dgm:pt modelId="{5B3242DA-41B8-418F-879A-31ADF1F28AFF}" type="pres">
      <dgm:prSet presAssocID="{032DA776-650A-40BF-BDF7-5A7F661B3AB3}" presName="childText" presStyleLbl="conFgAcc1" presStyleIdx="0" presStyleCnt="2">
        <dgm:presLayoutVars>
          <dgm:bulletEnabled val="1"/>
        </dgm:presLayoutVars>
      </dgm:prSet>
      <dgm:spPr/>
      <dgm:t>
        <a:bodyPr/>
        <a:lstStyle/>
        <a:p>
          <a:endParaRPr lang="en-US"/>
        </a:p>
      </dgm:t>
    </dgm:pt>
    <dgm:pt modelId="{AD00A5C5-5373-493B-A129-EA4B00502DB1}" type="pres">
      <dgm:prSet presAssocID="{A9D8FF39-B101-4684-9988-09A04D5AD0CD}" presName="spaceBetweenRectangles" presStyleCnt="0"/>
      <dgm:spPr/>
      <dgm:t>
        <a:bodyPr/>
        <a:lstStyle/>
        <a:p>
          <a:endParaRPr lang="en-US"/>
        </a:p>
      </dgm:t>
    </dgm:pt>
    <dgm:pt modelId="{B574AD4B-2CBB-4089-AB93-8D0EB6F12C4A}" type="pres">
      <dgm:prSet presAssocID="{8D751904-A9AC-42FD-86E7-324A4670B427}" presName="parentLin" presStyleCnt="0"/>
      <dgm:spPr/>
      <dgm:t>
        <a:bodyPr/>
        <a:lstStyle/>
        <a:p>
          <a:endParaRPr lang="en-US"/>
        </a:p>
      </dgm:t>
    </dgm:pt>
    <dgm:pt modelId="{48BA3315-B787-4183-A1DD-6C97BC8FB11F}" type="pres">
      <dgm:prSet presAssocID="{8D751904-A9AC-42FD-86E7-324A4670B427}" presName="parentLeftMargin" presStyleLbl="node1" presStyleIdx="0" presStyleCnt="2"/>
      <dgm:spPr/>
      <dgm:t>
        <a:bodyPr/>
        <a:lstStyle/>
        <a:p>
          <a:endParaRPr lang="en-US"/>
        </a:p>
      </dgm:t>
    </dgm:pt>
    <dgm:pt modelId="{CA9FB871-EAF1-41C1-A1B9-5E116801B37C}" type="pres">
      <dgm:prSet presAssocID="{8D751904-A9AC-42FD-86E7-324A4670B427}" presName="parentText" presStyleLbl="node1" presStyleIdx="1" presStyleCnt="2">
        <dgm:presLayoutVars>
          <dgm:chMax val="0"/>
          <dgm:bulletEnabled val="1"/>
        </dgm:presLayoutVars>
      </dgm:prSet>
      <dgm:spPr/>
      <dgm:t>
        <a:bodyPr/>
        <a:lstStyle/>
        <a:p>
          <a:endParaRPr lang="en-US"/>
        </a:p>
      </dgm:t>
    </dgm:pt>
    <dgm:pt modelId="{A694D1CD-B76B-4736-9985-DC117CDA1ACB}" type="pres">
      <dgm:prSet presAssocID="{8D751904-A9AC-42FD-86E7-324A4670B427}" presName="negativeSpace" presStyleCnt="0"/>
      <dgm:spPr/>
      <dgm:t>
        <a:bodyPr/>
        <a:lstStyle/>
        <a:p>
          <a:endParaRPr lang="en-US"/>
        </a:p>
      </dgm:t>
    </dgm:pt>
    <dgm:pt modelId="{854A5947-A603-431C-B584-F0ACFDCBBD54}" type="pres">
      <dgm:prSet presAssocID="{8D751904-A9AC-42FD-86E7-324A4670B427}" presName="childText" presStyleLbl="conFgAcc1" presStyleIdx="1" presStyleCnt="2">
        <dgm:presLayoutVars>
          <dgm:bulletEnabled val="1"/>
        </dgm:presLayoutVars>
      </dgm:prSet>
      <dgm:spPr/>
      <dgm:t>
        <a:bodyPr/>
        <a:lstStyle/>
        <a:p>
          <a:endParaRPr lang="en-US"/>
        </a:p>
      </dgm:t>
    </dgm:pt>
  </dgm:ptLst>
  <dgm:cxnLst>
    <dgm:cxn modelId="{89CA85A9-810B-4EC2-9453-D56EFE305ED9}" type="presOf" srcId="{B01054A8-73DB-4AEB-845C-967B3D694E68}" destId="{72F90D21-9A8B-426E-8123-FCFA50AF33B6}" srcOrd="0" destOrd="0" presId="urn:microsoft.com/office/officeart/2005/8/layout/list1"/>
    <dgm:cxn modelId="{6526BDB1-131D-42BA-90C3-C8B7EECF066A}" type="presOf" srcId="{8D751904-A9AC-42FD-86E7-324A4670B427}" destId="{48BA3315-B787-4183-A1DD-6C97BC8FB11F}" srcOrd="0" destOrd="0" presId="urn:microsoft.com/office/officeart/2005/8/layout/list1"/>
    <dgm:cxn modelId="{FFE7209B-3738-4227-8C9B-1A5E1FF143B7}" type="presOf" srcId="{8D751904-A9AC-42FD-86E7-324A4670B427}" destId="{CA9FB871-EAF1-41C1-A1B9-5E116801B37C}" srcOrd="1" destOrd="0" presId="urn:microsoft.com/office/officeart/2005/8/layout/list1"/>
    <dgm:cxn modelId="{ED63545A-485B-4284-83FD-B5D1BC4273FF}" type="presOf" srcId="{032DA776-650A-40BF-BDF7-5A7F661B3AB3}" destId="{88991CB0-ABB1-44EE-9C6E-7D409FA31263}" srcOrd="1" destOrd="0" presId="urn:microsoft.com/office/officeart/2005/8/layout/list1"/>
    <dgm:cxn modelId="{1A79206B-BEC2-45CE-9248-1172DAD93C5B}" srcId="{B01054A8-73DB-4AEB-845C-967B3D694E68}" destId="{8D751904-A9AC-42FD-86E7-324A4670B427}" srcOrd="1" destOrd="0" parTransId="{4AA35963-2606-486D-BD32-D4B2C098CAC8}" sibTransId="{F4710637-1A81-4B38-812E-74A7140A5C98}"/>
    <dgm:cxn modelId="{73B15AC5-9EC5-46AE-A25A-E142107E84F7}" type="presOf" srcId="{032DA776-650A-40BF-BDF7-5A7F661B3AB3}" destId="{F63DF196-14A3-4C59-9E07-F56A02C03CAA}" srcOrd="0" destOrd="0" presId="urn:microsoft.com/office/officeart/2005/8/layout/list1"/>
    <dgm:cxn modelId="{8E0554E6-CC97-4EE4-9C6D-FF83B1382D95}" srcId="{B01054A8-73DB-4AEB-845C-967B3D694E68}" destId="{032DA776-650A-40BF-BDF7-5A7F661B3AB3}" srcOrd="0" destOrd="0" parTransId="{53988ECD-4B6B-4081-8300-0F950273A652}" sibTransId="{A9D8FF39-B101-4684-9988-09A04D5AD0CD}"/>
    <dgm:cxn modelId="{6614BA2A-3F4A-472F-AE43-DC1E7871B728}" type="presParOf" srcId="{72F90D21-9A8B-426E-8123-FCFA50AF33B6}" destId="{3D2AC15E-2557-4F82-9556-9957A8527544}" srcOrd="0" destOrd="0" presId="urn:microsoft.com/office/officeart/2005/8/layout/list1"/>
    <dgm:cxn modelId="{3640F3B8-0BA0-4C17-9355-CABD70FDA882}" type="presParOf" srcId="{3D2AC15E-2557-4F82-9556-9957A8527544}" destId="{F63DF196-14A3-4C59-9E07-F56A02C03CAA}" srcOrd="0" destOrd="0" presId="urn:microsoft.com/office/officeart/2005/8/layout/list1"/>
    <dgm:cxn modelId="{31223380-7362-425F-8679-700035977B24}" type="presParOf" srcId="{3D2AC15E-2557-4F82-9556-9957A8527544}" destId="{88991CB0-ABB1-44EE-9C6E-7D409FA31263}" srcOrd="1" destOrd="0" presId="urn:microsoft.com/office/officeart/2005/8/layout/list1"/>
    <dgm:cxn modelId="{E810F79D-D68C-49E9-957B-4A34884D07FD}" type="presParOf" srcId="{72F90D21-9A8B-426E-8123-FCFA50AF33B6}" destId="{03D3EF49-C6DA-43FD-AE77-E71FC1A144B9}" srcOrd="1" destOrd="0" presId="urn:microsoft.com/office/officeart/2005/8/layout/list1"/>
    <dgm:cxn modelId="{D4AD4A55-CE88-49D9-8A9A-265619B27B8F}" type="presParOf" srcId="{72F90D21-9A8B-426E-8123-FCFA50AF33B6}" destId="{5B3242DA-41B8-418F-879A-31ADF1F28AFF}" srcOrd="2" destOrd="0" presId="urn:microsoft.com/office/officeart/2005/8/layout/list1"/>
    <dgm:cxn modelId="{473C8E0E-3C2B-4758-A24C-A85E6B28640F}" type="presParOf" srcId="{72F90D21-9A8B-426E-8123-FCFA50AF33B6}" destId="{AD00A5C5-5373-493B-A129-EA4B00502DB1}" srcOrd="3" destOrd="0" presId="urn:microsoft.com/office/officeart/2005/8/layout/list1"/>
    <dgm:cxn modelId="{6102E5E9-EC73-4448-A708-36B78EBE2E8A}" type="presParOf" srcId="{72F90D21-9A8B-426E-8123-FCFA50AF33B6}" destId="{B574AD4B-2CBB-4089-AB93-8D0EB6F12C4A}" srcOrd="4" destOrd="0" presId="urn:microsoft.com/office/officeart/2005/8/layout/list1"/>
    <dgm:cxn modelId="{6F75D603-C836-46FC-B7C3-B20FA9066B3A}" type="presParOf" srcId="{B574AD4B-2CBB-4089-AB93-8D0EB6F12C4A}" destId="{48BA3315-B787-4183-A1DD-6C97BC8FB11F}" srcOrd="0" destOrd="0" presId="urn:microsoft.com/office/officeart/2005/8/layout/list1"/>
    <dgm:cxn modelId="{233D39CC-DF2A-49FE-A966-A6A890669D84}" type="presParOf" srcId="{B574AD4B-2CBB-4089-AB93-8D0EB6F12C4A}" destId="{CA9FB871-EAF1-41C1-A1B9-5E116801B37C}" srcOrd="1" destOrd="0" presId="urn:microsoft.com/office/officeart/2005/8/layout/list1"/>
    <dgm:cxn modelId="{B84088D8-1442-4BB2-A8E1-25F9F241872A}" type="presParOf" srcId="{72F90D21-9A8B-426E-8123-FCFA50AF33B6}" destId="{A694D1CD-B76B-4736-9985-DC117CDA1ACB}" srcOrd="5" destOrd="0" presId="urn:microsoft.com/office/officeart/2005/8/layout/list1"/>
    <dgm:cxn modelId="{D005EB78-857F-47C5-8BAA-20F4193F0440}" type="presParOf" srcId="{72F90D21-9A8B-426E-8123-FCFA50AF33B6}" destId="{854A5947-A603-431C-B584-F0ACFDCBBD5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01054A8-73DB-4AEB-845C-967B3D694E68}" type="doc">
      <dgm:prSet loTypeId="urn:microsoft.com/office/officeart/2005/8/layout/list1" loCatId="list" qsTypeId="urn:microsoft.com/office/officeart/2005/8/quickstyle/simple4" qsCatId="simple" csTypeId="urn:microsoft.com/office/officeart/2005/8/colors/colorful4" csCatId="colorful" phldr="1"/>
      <dgm:spPr/>
      <dgm:t>
        <a:bodyPr/>
        <a:lstStyle/>
        <a:p>
          <a:endParaRPr lang="en-US"/>
        </a:p>
      </dgm:t>
    </dgm:pt>
    <dgm:pt modelId="{032DA776-650A-40BF-BDF7-5A7F661B3AB3}">
      <dgm:prSet phldrT="[Text]" custT="1"/>
      <dgm:spPr>
        <a:solidFill>
          <a:schemeClr val="accent1"/>
        </a:solidFill>
      </dgm:spPr>
      <dgm:t>
        <a:bodyPr/>
        <a:lstStyle/>
        <a:p>
          <a:r>
            <a:rPr lang="en-US" sz="2400" b="1" i="0" dirty="0" smtClean="0">
              <a:latin typeface="+mn-lt"/>
              <a:cs typeface="Times New Roman" panose="02020603050405020304" pitchFamily="18" charset="0"/>
            </a:rPr>
            <a:t>Soft Link or Symbolic Links</a:t>
          </a:r>
          <a:endParaRPr lang="en-US" sz="2400" b="1" i="0" dirty="0">
            <a:latin typeface="+mn-lt"/>
            <a:cs typeface="Times New Roman" panose="02020603050405020304" pitchFamily="18" charset="0"/>
          </a:endParaRPr>
        </a:p>
      </dgm:t>
    </dgm:pt>
    <dgm:pt modelId="{53988ECD-4B6B-4081-8300-0F950273A652}" type="parTrans" cxnId="{8E0554E6-CC97-4EE4-9C6D-FF83B1382D95}">
      <dgm:prSet/>
      <dgm:spPr/>
      <dgm:t>
        <a:bodyPr/>
        <a:lstStyle/>
        <a:p>
          <a:endParaRPr lang="en-US"/>
        </a:p>
      </dgm:t>
    </dgm:pt>
    <dgm:pt modelId="{A9D8FF39-B101-4684-9988-09A04D5AD0CD}" type="sibTrans" cxnId="{8E0554E6-CC97-4EE4-9C6D-FF83B1382D95}">
      <dgm:prSet/>
      <dgm:spPr/>
      <dgm:t>
        <a:bodyPr/>
        <a:lstStyle/>
        <a:p>
          <a:endParaRPr lang="en-US"/>
        </a:p>
      </dgm:t>
    </dgm:pt>
    <dgm:pt modelId="{8D751904-A9AC-42FD-86E7-324A4670B427}">
      <dgm:prSet phldrT="[Text]" custT="1"/>
      <dgm:spPr/>
      <dgm:t>
        <a:bodyPr/>
        <a:lstStyle/>
        <a:p>
          <a:r>
            <a:rPr lang="en-US" sz="2400" b="1" i="0" dirty="0" smtClean="0">
              <a:latin typeface="+mn-lt"/>
              <a:cs typeface="Times New Roman" panose="02020603050405020304" pitchFamily="18" charset="0"/>
            </a:rPr>
            <a:t>Hard Links</a:t>
          </a:r>
          <a:endParaRPr lang="en-US" sz="2400" b="1" i="0" dirty="0">
            <a:latin typeface="+mn-lt"/>
            <a:cs typeface="Times New Roman" panose="02020603050405020304" pitchFamily="18" charset="0"/>
          </a:endParaRPr>
        </a:p>
      </dgm:t>
    </dgm:pt>
    <dgm:pt modelId="{4AA35963-2606-486D-BD32-D4B2C098CAC8}" type="parTrans" cxnId="{1A79206B-BEC2-45CE-9248-1172DAD93C5B}">
      <dgm:prSet/>
      <dgm:spPr/>
      <dgm:t>
        <a:bodyPr/>
        <a:lstStyle/>
        <a:p>
          <a:endParaRPr lang="en-US"/>
        </a:p>
      </dgm:t>
    </dgm:pt>
    <dgm:pt modelId="{F4710637-1A81-4B38-812E-74A7140A5C98}" type="sibTrans" cxnId="{1A79206B-BEC2-45CE-9248-1172DAD93C5B}">
      <dgm:prSet/>
      <dgm:spPr/>
      <dgm:t>
        <a:bodyPr/>
        <a:lstStyle/>
        <a:p>
          <a:endParaRPr lang="en-US"/>
        </a:p>
      </dgm:t>
    </dgm:pt>
    <dgm:pt modelId="{72F90D21-9A8B-426E-8123-FCFA50AF33B6}" type="pres">
      <dgm:prSet presAssocID="{B01054A8-73DB-4AEB-845C-967B3D694E68}" presName="linear" presStyleCnt="0">
        <dgm:presLayoutVars>
          <dgm:dir/>
          <dgm:animLvl val="lvl"/>
          <dgm:resizeHandles val="exact"/>
        </dgm:presLayoutVars>
      </dgm:prSet>
      <dgm:spPr/>
      <dgm:t>
        <a:bodyPr/>
        <a:lstStyle/>
        <a:p>
          <a:endParaRPr lang="en-US"/>
        </a:p>
      </dgm:t>
    </dgm:pt>
    <dgm:pt modelId="{3D2AC15E-2557-4F82-9556-9957A8527544}" type="pres">
      <dgm:prSet presAssocID="{032DA776-650A-40BF-BDF7-5A7F661B3AB3}" presName="parentLin" presStyleCnt="0"/>
      <dgm:spPr/>
      <dgm:t>
        <a:bodyPr/>
        <a:lstStyle/>
        <a:p>
          <a:endParaRPr lang="en-US"/>
        </a:p>
      </dgm:t>
    </dgm:pt>
    <dgm:pt modelId="{F63DF196-14A3-4C59-9E07-F56A02C03CAA}" type="pres">
      <dgm:prSet presAssocID="{032DA776-650A-40BF-BDF7-5A7F661B3AB3}" presName="parentLeftMargin" presStyleLbl="node1" presStyleIdx="0" presStyleCnt="2"/>
      <dgm:spPr/>
      <dgm:t>
        <a:bodyPr/>
        <a:lstStyle/>
        <a:p>
          <a:endParaRPr lang="en-US"/>
        </a:p>
      </dgm:t>
    </dgm:pt>
    <dgm:pt modelId="{88991CB0-ABB1-44EE-9C6E-7D409FA31263}" type="pres">
      <dgm:prSet presAssocID="{032DA776-650A-40BF-BDF7-5A7F661B3AB3}" presName="parentText" presStyleLbl="node1" presStyleIdx="0" presStyleCnt="2" custScaleX="116659" custScaleY="69627">
        <dgm:presLayoutVars>
          <dgm:chMax val="0"/>
          <dgm:bulletEnabled val="1"/>
        </dgm:presLayoutVars>
      </dgm:prSet>
      <dgm:spPr/>
      <dgm:t>
        <a:bodyPr/>
        <a:lstStyle/>
        <a:p>
          <a:endParaRPr lang="en-US"/>
        </a:p>
      </dgm:t>
    </dgm:pt>
    <dgm:pt modelId="{03D3EF49-C6DA-43FD-AE77-E71FC1A144B9}" type="pres">
      <dgm:prSet presAssocID="{032DA776-650A-40BF-BDF7-5A7F661B3AB3}" presName="negativeSpace" presStyleCnt="0"/>
      <dgm:spPr/>
      <dgm:t>
        <a:bodyPr/>
        <a:lstStyle/>
        <a:p>
          <a:endParaRPr lang="en-US"/>
        </a:p>
      </dgm:t>
    </dgm:pt>
    <dgm:pt modelId="{5B3242DA-41B8-418F-879A-31ADF1F28AFF}" type="pres">
      <dgm:prSet presAssocID="{032DA776-650A-40BF-BDF7-5A7F661B3AB3}" presName="childText" presStyleLbl="conFgAcc1" presStyleIdx="0" presStyleCnt="2">
        <dgm:presLayoutVars>
          <dgm:bulletEnabled val="1"/>
        </dgm:presLayoutVars>
      </dgm:prSet>
      <dgm:spPr/>
      <dgm:t>
        <a:bodyPr/>
        <a:lstStyle/>
        <a:p>
          <a:endParaRPr lang="en-US"/>
        </a:p>
      </dgm:t>
    </dgm:pt>
    <dgm:pt modelId="{AD00A5C5-5373-493B-A129-EA4B00502DB1}" type="pres">
      <dgm:prSet presAssocID="{A9D8FF39-B101-4684-9988-09A04D5AD0CD}" presName="spaceBetweenRectangles" presStyleCnt="0"/>
      <dgm:spPr/>
      <dgm:t>
        <a:bodyPr/>
        <a:lstStyle/>
        <a:p>
          <a:endParaRPr lang="en-US"/>
        </a:p>
      </dgm:t>
    </dgm:pt>
    <dgm:pt modelId="{B574AD4B-2CBB-4089-AB93-8D0EB6F12C4A}" type="pres">
      <dgm:prSet presAssocID="{8D751904-A9AC-42FD-86E7-324A4670B427}" presName="parentLin" presStyleCnt="0"/>
      <dgm:spPr/>
      <dgm:t>
        <a:bodyPr/>
        <a:lstStyle/>
        <a:p>
          <a:endParaRPr lang="en-US"/>
        </a:p>
      </dgm:t>
    </dgm:pt>
    <dgm:pt modelId="{48BA3315-B787-4183-A1DD-6C97BC8FB11F}" type="pres">
      <dgm:prSet presAssocID="{8D751904-A9AC-42FD-86E7-324A4670B427}" presName="parentLeftMargin" presStyleLbl="node1" presStyleIdx="0" presStyleCnt="2"/>
      <dgm:spPr/>
      <dgm:t>
        <a:bodyPr/>
        <a:lstStyle/>
        <a:p>
          <a:endParaRPr lang="en-US"/>
        </a:p>
      </dgm:t>
    </dgm:pt>
    <dgm:pt modelId="{CA9FB871-EAF1-41C1-A1B9-5E116801B37C}" type="pres">
      <dgm:prSet presAssocID="{8D751904-A9AC-42FD-86E7-324A4670B427}" presName="parentText" presStyleLbl="node1" presStyleIdx="1" presStyleCnt="2" custScaleY="65492">
        <dgm:presLayoutVars>
          <dgm:chMax val="0"/>
          <dgm:bulletEnabled val="1"/>
        </dgm:presLayoutVars>
      </dgm:prSet>
      <dgm:spPr/>
      <dgm:t>
        <a:bodyPr/>
        <a:lstStyle/>
        <a:p>
          <a:endParaRPr lang="en-US"/>
        </a:p>
      </dgm:t>
    </dgm:pt>
    <dgm:pt modelId="{A694D1CD-B76B-4736-9985-DC117CDA1ACB}" type="pres">
      <dgm:prSet presAssocID="{8D751904-A9AC-42FD-86E7-324A4670B427}" presName="negativeSpace" presStyleCnt="0"/>
      <dgm:spPr/>
      <dgm:t>
        <a:bodyPr/>
        <a:lstStyle/>
        <a:p>
          <a:endParaRPr lang="en-US"/>
        </a:p>
      </dgm:t>
    </dgm:pt>
    <dgm:pt modelId="{854A5947-A603-431C-B584-F0ACFDCBBD54}" type="pres">
      <dgm:prSet presAssocID="{8D751904-A9AC-42FD-86E7-324A4670B427}" presName="childText" presStyleLbl="conFgAcc1" presStyleIdx="1" presStyleCnt="2">
        <dgm:presLayoutVars>
          <dgm:bulletEnabled val="1"/>
        </dgm:presLayoutVars>
      </dgm:prSet>
      <dgm:spPr/>
      <dgm:t>
        <a:bodyPr/>
        <a:lstStyle/>
        <a:p>
          <a:endParaRPr lang="en-US"/>
        </a:p>
      </dgm:t>
    </dgm:pt>
  </dgm:ptLst>
  <dgm:cxnLst>
    <dgm:cxn modelId="{B75FAFB6-F29E-4E82-AC62-EC68C99D8DF0}" type="presOf" srcId="{032DA776-650A-40BF-BDF7-5A7F661B3AB3}" destId="{F63DF196-14A3-4C59-9E07-F56A02C03CAA}" srcOrd="0" destOrd="0" presId="urn:microsoft.com/office/officeart/2005/8/layout/list1"/>
    <dgm:cxn modelId="{1A79206B-BEC2-45CE-9248-1172DAD93C5B}" srcId="{B01054A8-73DB-4AEB-845C-967B3D694E68}" destId="{8D751904-A9AC-42FD-86E7-324A4670B427}" srcOrd="1" destOrd="0" parTransId="{4AA35963-2606-486D-BD32-D4B2C098CAC8}" sibTransId="{F4710637-1A81-4B38-812E-74A7140A5C98}"/>
    <dgm:cxn modelId="{8E0554E6-CC97-4EE4-9C6D-FF83B1382D95}" srcId="{B01054A8-73DB-4AEB-845C-967B3D694E68}" destId="{032DA776-650A-40BF-BDF7-5A7F661B3AB3}" srcOrd="0" destOrd="0" parTransId="{53988ECD-4B6B-4081-8300-0F950273A652}" sibTransId="{A9D8FF39-B101-4684-9988-09A04D5AD0CD}"/>
    <dgm:cxn modelId="{67319458-D98A-415B-90B1-5D416444CBFF}" type="presOf" srcId="{032DA776-650A-40BF-BDF7-5A7F661B3AB3}" destId="{88991CB0-ABB1-44EE-9C6E-7D409FA31263}" srcOrd="1" destOrd="0" presId="urn:microsoft.com/office/officeart/2005/8/layout/list1"/>
    <dgm:cxn modelId="{D2D990FF-175F-47E1-9E3A-719B253666D8}" type="presOf" srcId="{8D751904-A9AC-42FD-86E7-324A4670B427}" destId="{48BA3315-B787-4183-A1DD-6C97BC8FB11F}" srcOrd="0" destOrd="0" presId="urn:microsoft.com/office/officeart/2005/8/layout/list1"/>
    <dgm:cxn modelId="{7AC1C0BD-BE73-40E5-BAA0-55D9E2A37D22}" type="presOf" srcId="{B01054A8-73DB-4AEB-845C-967B3D694E68}" destId="{72F90D21-9A8B-426E-8123-FCFA50AF33B6}" srcOrd="0" destOrd="0" presId="urn:microsoft.com/office/officeart/2005/8/layout/list1"/>
    <dgm:cxn modelId="{93380E6C-7626-428C-9875-03477E1865B0}" type="presOf" srcId="{8D751904-A9AC-42FD-86E7-324A4670B427}" destId="{CA9FB871-EAF1-41C1-A1B9-5E116801B37C}" srcOrd="1" destOrd="0" presId="urn:microsoft.com/office/officeart/2005/8/layout/list1"/>
    <dgm:cxn modelId="{CB28B9B2-C76F-4A65-BDF5-6BD31306993A}" type="presParOf" srcId="{72F90D21-9A8B-426E-8123-FCFA50AF33B6}" destId="{3D2AC15E-2557-4F82-9556-9957A8527544}" srcOrd="0" destOrd="0" presId="urn:microsoft.com/office/officeart/2005/8/layout/list1"/>
    <dgm:cxn modelId="{3388B542-5CD1-46F2-B044-C248070C0B07}" type="presParOf" srcId="{3D2AC15E-2557-4F82-9556-9957A8527544}" destId="{F63DF196-14A3-4C59-9E07-F56A02C03CAA}" srcOrd="0" destOrd="0" presId="urn:microsoft.com/office/officeart/2005/8/layout/list1"/>
    <dgm:cxn modelId="{8EB48F5B-07AB-49C7-B70F-F72411F11015}" type="presParOf" srcId="{3D2AC15E-2557-4F82-9556-9957A8527544}" destId="{88991CB0-ABB1-44EE-9C6E-7D409FA31263}" srcOrd="1" destOrd="0" presId="urn:microsoft.com/office/officeart/2005/8/layout/list1"/>
    <dgm:cxn modelId="{03D93B51-6CF5-4C17-ADE0-F5DE20CA07F8}" type="presParOf" srcId="{72F90D21-9A8B-426E-8123-FCFA50AF33B6}" destId="{03D3EF49-C6DA-43FD-AE77-E71FC1A144B9}" srcOrd="1" destOrd="0" presId="urn:microsoft.com/office/officeart/2005/8/layout/list1"/>
    <dgm:cxn modelId="{A2F4D325-E8EB-4E60-98CC-769ACE894F81}" type="presParOf" srcId="{72F90D21-9A8B-426E-8123-FCFA50AF33B6}" destId="{5B3242DA-41B8-418F-879A-31ADF1F28AFF}" srcOrd="2" destOrd="0" presId="urn:microsoft.com/office/officeart/2005/8/layout/list1"/>
    <dgm:cxn modelId="{D57B6317-04E0-41F8-8FB6-1D5A6FDC0D29}" type="presParOf" srcId="{72F90D21-9A8B-426E-8123-FCFA50AF33B6}" destId="{AD00A5C5-5373-493B-A129-EA4B00502DB1}" srcOrd="3" destOrd="0" presId="urn:microsoft.com/office/officeart/2005/8/layout/list1"/>
    <dgm:cxn modelId="{E942C4DA-39ED-4CDD-98A4-3C50A2346929}" type="presParOf" srcId="{72F90D21-9A8B-426E-8123-FCFA50AF33B6}" destId="{B574AD4B-2CBB-4089-AB93-8D0EB6F12C4A}" srcOrd="4" destOrd="0" presId="urn:microsoft.com/office/officeart/2005/8/layout/list1"/>
    <dgm:cxn modelId="{FD1CA413-55B1-43A4-AF43-B6D8FE4F46AA}" type="presParOf" srcId="{B574AD4B-2CBB-4089-AB93-8D0EB6F12C4A}" destId="{48BA3315-B787-4183-A1DD-6C97BC8FB11F}" srcOrd="0" destOrd="0" presId="urn:microsoft.com/office/officeart/2005/8/layout/list1"/>
    <dgm:cxn modelId="{74928A9A-5A89-4C50-99B8-F0AF94CD59DD}" type="presParOf" srcId="{B574AD4B-2CBB-4089-AB93-8D0EB6F12C4A}" destId="{CA9FB871-EAF1-41C1-A1B9-5E116801B37C}" srcOrd="1" destOrd="0" presId="urn:microsoft.com/office/officeart/2005/8/layout/list1"/>
    <dgm:cxn modelId="{1EC204F3-43D7-460C-84E7-F45CC8652632}" type="presParOf" srcId="{72F90D21-9A8B-426E-8123-FCFA50AF33B6}" destId="{A694D1CD-B76B-4736-9985-DC117CDA1ACB}" srcOrd="5" destOrd="0" presId="urn:microsoft.com/office/officeart/2005/8/layout/list1"/>
    <dgm:cxn modelId="{A60AE02B-93F4-49BC-AF65-60DC35614E2B}" type="presParOf" srcId="{72F90D21-9A8B-426E-8123-FCFA50AF33B6}" destId="{854A5947-A603-431C-B584-F0ACFDCBBD5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4E3FCA7-FA13-4F7A-92DA-32597F07992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E3904C2F-772C-4C8D-97CC-A514C9411F24}">
      <dgm:prSet phldrT="[Text]" custT="1"/>
      <dgm:spPr/>
      <dgm:t>
        <a:bodyPr/>
        <a:lstStyle/>
        <a:p>
          <a:r>
            <a:rPr lang="en-GB" sz="2000" dirty="0" smtClean="0">
              <a:solidFill>
                <a:schemeClr val="bg1"/>
              </a:solidFill>
              <a:latin typeface="Times New Roman" panose="02020603050405020304" pitchFamily="18" charset="0"/>
              <a:cs typeface="Times New Roman" panose="02020603050405020304" pitchFamily="18" charset="0"/>
            </a:rPr>
            <a:t>In Linux, everything is considered as a file including Directory also.</a:t>
          </a:r>
          <a:endParaRPr lang="en-US" sz="2000" dirty="0">
            <a:solidFill>
              <a:schemeClr val="bg1"/>
            </a:solidFill>
          </a:endParaRPr>
        </a:p>
      </dgm:t>
    </dgm:pt>
    <dgm:pt modelId="{58A73632-EE80-4242-AAFD-3276055CF5CA}" type="sibTrans" cxnId="{80F82E59-A76B-4197-86FE-4C5F9576FB8C}">
      <dgm:prSet/>
      <dgm:spPr/>
      <dgm:t>
        <a:bodyPr/>
        <a:lstStyle/>
        <a:p>
          <a:endParaRPr lang="en-US" sz="2000">
            <a:solidFill>
              <a:schemeClr val="bg1"/>
            </a:solidFill>
          </a:endParaRPr>
        </a:p>
      </dgm:t>
    </dgm:pt>
    <dgm:pt modelId="{933021CF-4085-4E68-AB4C-1487D7679712}" type="parTrans" cxnId="{80F82E59-A76B-4197-86FE-4C5F9576FB8C}">
      <dgm:prSet/>
      <dgm:spPr/>
      <dgm:t>
        <a:bodyPr/>
        <a:lstStyle/>
        <a:p>
          <a:endParaRPr lang="en-US" sz="2000">
            <a:solidFill>
              <a:schemeClr val="bg1"/>
            </a:solidFill>
          </a:endParaRPr>
        </a:p>
      </dgm:t>
    </dgm:pt>
    <dgm:pt modelId="{39E7CB34-48EF-47F3-8F9C-42D727824730}">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 root partition is “/”.</a:t>
          </a:r>
          <a:endParaRPr lang="en-GB" sz="2000" dirty="0">
            <a:solidFill>
              <a:schemeClr val="bg1"/>
            </a:solidFill>
            <a:latin typeface="Times New Roman" panose="02020603050405020304" pitchFamily="18" charset="0"/>
            <a:cs typeface="Times New Roman" panose="02020603050405020304" pitchFamily="18" charset="0"/>
          </a:endParaRPr>
        </a:p>
      </dgm:t>
    </dgm:pt>
    <dgm:pt modelId="{9D7FF9E9-9952-45AF-91A7-B81E5A65CF68}" type="parTrans" cxnId="{1C971ADA-2F03-4272-A4FC-CF9AB708312F}">
      <dgm:prSet/>
      <dgm:spPr/>
      <dgm:t>
        <a:bodyPr/>
        <a:lstStyle/>
        <a:p>
          <a:endParaRPr lang="en-US" sz="2000">
            <a:solidFill>
              <a:schemeClr val="bg1"/>
            </a:solidFill>
          </a:endParaRPr>
        </a:p>
      </dgm:t>
    </dgm:pt>
    <dgm:pt modelId="{AADE3493-0882-4F2C-90D0-E00246125602}" type="sibTrans" cxnId="{1C971ADA-2F03-4272-A4FC-CF9AB708312F}">
      <dgm:prSet/>
      <dgm:spPr/>
      <dgm:t>
        <a:bodyPr/>
        <a:lstStyle/>
        <a:p>
          <a:endParaRPr lang="en-US" sz="2000">
            <a:solidFill>
              <a:schemeClr val="bg1"/>
            </a:solidFill>
          </a:endParaRPr>
        </a:p>
      </dgm:t>
    </dgm:pt>
    <dgm:pt modelId="{289C4F0B-E45F-48A8-9CA6-DE54786B7B83}">
      <dgm:prSet custT="1"/>
      <dgm:spPr/>
      <dgm:t>
        <a:bodyPr/>
        <a:lstStyle/>
        <a:p>
          <a:r>
            <a:rPr lang="en-GB" sz="2000" smtClean="0">
              <a:solidFill>
                <a:schemeClr val="bg1"/>
              </a:solidFill>
              <a:latin typeface="Times New Roman" panose="02020603050405020304" pitchFamily="18" charset="0"/>
              <a:cs typeface="Times New Roman" panose="02020603050405020304" pitchFamily="18" charset="0"/>
            </a:rPr>
            <a:t>There are two types of path : Absolute path &amp; Relative Path.</a:t>
          </a:r>
          <a:endParaRPr lang="en-GB" sz="2000" dirty="0">
            <a:solidFill>
              <a:schemeClr val="bg1"/>
            </a:solidFill>
            <a:latin typeface="Times New Roman" panose="02020603050405020304" pitchFamily="18" charset="0"/>
            <a:cs typeface="Times New Roman" panose="02020603050405020304" pitchFamily="18" charset="0"/>
          </a:endParaRPr>
        </a:p>
      </dgm:t>
    </dgm:pt>
    <dgm:pt modelId="{FB188895-D592-4DD8-B99E-3F95ED0A0ED5}" type="parTrans" cxnId="{52CA80F1-5572-41DD-89F5-59D357F20988}">
      <dgm:prSet/>
      <dgm:spPr/>
      <dgm:t>
        <a:bodyPr/>
        <a:lstStyle/>
        <a:p>
          <a:endParaRPr lang="en-US" sz="2000">
            <a:solidFill>
              <a:schemeClr val="bg1"/>
            </a:solidFill>
          </a:endParaRPr>
        </a:p>
      </dgm:t>
    </dgm:pt>
    <dgm:pt modelId="{C78AF108-FAFD-429F-95E3-BA63022CED54}" type="sibTrans" cxnId="{52CA80F1-5572-41DD-89F5-59D357F20988}">
      <dgm:prSet/>
      <dgm:spPr/>
      <dgm:t>
        <a:bodyPr/>
        <a:lstStyle/>
        <a:p>
          <a:endParaRPr lang="en-US" sz="2000">
            <a:solidFill>
              <a:schemeClr val="bg1"/>
            </a:solidFill>
          </a:endParaRPr>
        </a:p>
      </dgm:t>
    </dgm:pt>
    <dgm:pt modelId="{D1DA350D-404D-42E2-A80B-67D133BA6BF7}">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commands in Linux are case sensitive.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B0B9BD66-520B-4E10-A16A-20544B5E5D1F}" type="parTrans" cxnId="{174D0E0C-455C-41BC-8C29-05B53049EF80}">
      <dgm:prSet/>
      <dgm:spPr/>
      <dgm:t>
        <a:bodyPr/>
        <a:lstStyle/>
        <a:p>
          <a:endParaRPr lang="en-US" sz="2000">
            <a:solidFill>
              <a:schemeClr val="bg1"/>
            </a:solidFill>
          </a:endParaRPr>
        </a:p>
      </dgm:t>
    </dgm:pt>
    <dgm:pt modelId="{7B979F29-7552-4B4A-9A1F-9F2E31CDA523}" type="sibTrans" cxnId="{174D0E0C-455C-41BC-8C29-05B53049EF80}">
      <dgm:prSet/>
      <dgm:spPr/>
      <dgm:t>
        <a:bodyPr/>
        <a:lstStyle/>
        <a:p>
          <a:endParaRPr lang="en-US" sz="2000">
            <a:solidFill>
              <a:schemeClr val="bg1"/>
            </a:solidFill>
          </a:endParaRPr>
        </a:p>
      </dgm:t>
    </dgm:pt>
    <dgm:pt modelId="{BF0EF90D-9400-4AEB-AC92-88A9AD41E85E}">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long listing of file we use “ ls –l”.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68C692A8-781C-49A1-BCBD-5C22DBA004C2}" type="parTrans" cxnId="{73F90C39-2252-40E8-9E35-E8E72489EC2E}">
      <dgm:prSet/>
      <dgm:spPr/>
      <dgm:t>
        <a:bodyPr/>
        <a:lstStyle/>
        <a:p>
          <a:endParaRPr lang="en-US" sz="2000">
            <a:solidFill>
              <a:schemeClr val="bg1"/>
            </a:solidFill>
          </a:endParaRPr>
        </a:p>
      </dgm:t>
    </dgm:pt>
    <dgm:pt modelId="{17BCF6F0-AE59-4A01-8048-9F3FB603A84A}" type="sibTrans" cxnId="{73F90C39-2252-40E8-9E35-E8E72489EC2E}">
      <dgm:prSet/>
      <dgm:spPr/>
      <dgm:t>
        <a:bodyPr/>
        <a:lstStyle/>
        <a:p>
          <a:endParaRPr lang="en-US" sz="2000">
            <a:solidFill>
              <a:schemeClr val="bg1"/>
            </a:solidFill>
          </a:endParaRPr>
        </a:p>
      </dgm:t>
    </dgm:pt>
    <dgm:pt modelId="{267D45EE-0FF9-4093-86A2-AEAC6E50FE72}">
      <dgm:prSet custT="1"/>
      <dgm:spPr/>
      <dgm:t>
        <a:bodyPr/>
        <a:lstStyle/>
        <a:p>
          <a:r>
            <a:rPr lang="en-IN" sz="2000" b="0" strike="noStrike"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a:t>
          </a:r>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command for creating blank directory is “ mkdir directory_name”.</a:t>
          </a:r>
          <a:endParaRPr lang="en-IN" sz="2000" b="0" strike="noStrike"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D99B839-010A-42C1-8B5E-1F08214F834B}" type="parTrans" cxnId="{6C75D6F6-2C66-4727-AECB-5A820EB895AB}">
      <dgm:prSet/>
      <dgm:spPr/>
      <dgm:t>
        <a:bodyPr/>
        <a:lstStyle/>
        <a:p>
          <a:endParaRPr lang="en-US" sz="2000">
            <a:solidFill>
              <a:schemeClr val="bg1"/>
            </a:solidFill>
          </a:endParaRPr>
        </a:p>
      </dgm:t>
    </dgm:pt>
    <dgm:pt modelId="{D0E0A22D-CAA5-4B6A-93EE-6F20CC175261}" type="sibTrans" cxnId="{6C75D6F6-2C66-4727-AECB-5A820EB895AB}">
      <dgm:prSet/>
      <dgm:spPr/>
      <dgm:t>
        <a:bodyPr/>
        <a:lstStyle/>
        <a:p>
          <a:endParaRPr lang="en-US" sz="2000">
            <a:solidFill>
              <a:schemeClr val="bg1"/>
            </a:solidFill>
          </a:endParaRPr>
        </a:p>
      </dgm:t>
    </dgm:pt>
    <dgm:pt modelId="{BE34F58B-95F6-4EC2-915D-088B71A4503A}">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There are no commands in Linux for renaming a file but “mv” is used for renaming as well.</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DAF3D446-1872-4C5A-B79C-A02244793998}" type="parTrans" cxnId="{8423FE58-32A0-4760-B8C5-0295B8A335A9}">
      <dgm:prSet/>
      <dgm:spPr/>
      <dgm:t>
        <a:bodyPr/>
        <a:lstStyle/>
        <a:p>
          <a:endParaRPr lang="en-US" sz="2000">
            <a:solidFill>
              <a:schemeClr val="bg1"/>
            </a:solidFill>
          </a:endParaRPr>
        </a:p>
      </dgm:t>
    </dgm:pt>
    <dgm:pt modelId="{5FFDBCD8-C315-42F2-BA97-5CBED0462E33}" type="sibTrans" cxnId="{8423FE58-32A0-4760-B8C5-0295B8A335A9}">
      <dgm:prSet/>
      <dgm:spPr/>
      <dgm:t>
        <a:bodyPr/>
        <a:lstStyle/>
        <a:p>
          <a:endParaRPr lang="en-US" sz="2000">
            <a:solidFill>
              <a:schemeClr val="bg1"/>
            </a:solidFill>
          </a:endParaRPr>
        </a:p>
      </dgm:t>
    </dgm:pt>
    <dgm:pt modelId="{CED9CB3A-F33F-4CBC-AA4B-031F47B12EEF}">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The file permissions is very strict in Linux and we categorise them under “UGO”.</a:t>
          </a:r>
          <a:endParaRPr lang="en-IN" sz="2000" spc="-1" dirty="0" smtClean="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1866230C-4DD3-4CC3-918F-D6679A5DB755}" type="parTrans" cxnId="{AD3F532D-8231-4C20-83F5-36A8C0630627}">
      <dgm:prSet/>
      <dgm:spPr/>
      <dgm:t>
        <a:bodyPr/>
        <a:lstStyle/>
        <a:p>
          <a:endParaRPr lang="en-US" sz="2000">
            <a:solidFill>
              <a:schemeClr val="bg1"/>
            </a:solidFill>
          </a:endParaRPr>
        </a:p>
      </dgm:t>
    </dgm:pt>
    <dgm:pt modelId="{D0D57970-5628-4AB3-8E6E-6A7BFD18A0F7}" type="sibTrans" cxnId="{AD3F532D-8231-4C20-83F5-36A8C0630627}">
      <dgm:prSet/>
      <dgm:spPr/>
      <dgm:t>
        <a:bodyPr/>
        <a:lstStyle/>
        <a:p>
          <a:endParaRPr lang="en-US" sz="2000">
            <a:solidFill>
              <a:schemeClr val="bg1"/>
            </a:solidFill>
          </a:endParaRPr>
        </a:p>
      </dgm:t>
    </dgm:pt>
    <dgm:pt modelId="{F2893C8F-978C-4E10-98B2-916B999E2C72}">
      <dgm:prSet custT="1"/>
      <dgm:spPr/>
      <dgm:t>
        <a:bodyPr/>
        <a:lstStyle/>
        <a:p>
          <a:r>
            <a:rPr lang="en-IN" sz="2000" spc="-1" smtClean="0">
              <a:solidFill>
                <a:schemeClr val="bg1"/>
              </a:solidFill>
              <a:uFill>
                <a:solidFill>
                  <a:srgbClr val="FFFFFF"/>
                </a:solidFill>
              </a:uFill>
              <a:latin typeface="Times New Roman" panose="02020603050405020304" pitchFamily="18" charset="0"/>
              <a:cs typeface="Times New Roman" panose="02020603050405020304" pitchFamily="18" charset="0"/>
            </a:rPr>
            <a:t>To view the documentation we have “man command_name” which provides all details. </a:t>
          </a:r>
          <a:endParaRPr lang="en-IN" sz="2000" b="0" strike="noStrike" spc="-1" dirty="0">
            <a:solidFill>
              <a:schemeClr val="bg1"/>
            </a:solidFill>
            <a:uFill>
              <a:solidFill>
                <a:srgbClr val="FFFFFF"/>
              </a:solidFill>
            </a:uFill>
            <a:latin typeface="Times New Roman" panose="02020603050405020304" pitchFamily="18" charset="0"/>
            <a:cs typeface="Times New Roman" panose="02020603050405020304" pitchFamily="18" charset="0"/>
          </a:endParaRPr>
        </a:p>
      </dgm:t>
    </dgm:pt>
    <dgm:pt modelId="{41E4B9F7-9B21-419D-A0F3-0B4CB1CA05F9}" type="parTrans" cxnId="{7F596656-C690-49DA-8B83-5ACF03D348BA}">
      <dgm:prSet/>
      <dgm:spPr/>
      <dgm:t>
        <a:bodyPr/>
        <a:lstStyle/>
        <a:p>
          <a:endParaRPr lang="en-US" sz="2000">
            <a:solidFill>
              <a:schemeClr val="bg1"/>
            </a:solidFill>
          </a:endParaRPr>
        </a:p>
      </dgm:t>
    </dgm:pt>
    <dgm:pt modelId="{BBBDA025-07B3-40B7-B6DC-9CE333EB91BF}" type="sibTrans" cxnId="{7F596656-C690-49DA-8B83-5ACF03D348BA}">
      <dgm:prSet/>
      <dgm:spPr/>
      <dgm:t>
        <a:bodyPr/>
        <a:lstStyle/>
        <a:p>
          <a:endParaRPr lang="en-US" sz="2000">
            <a:solidFill>
              <a:schemeClr val="bg1"/>
            </a:solidFill>
          </a:endParaRPr>
        </a:p>
      </dgm:t>
    </dgm:pt>
    <dgm:pt modelId="{D3D6BF9A-D42D-4B61-89B7-C33E4CB76C5B}" type="pres">
      <dgm:prSet presAssocID="{14E3FCA7-FA13-4F7A-92DA-32597F07992B}" presName="linear" presStyleCnt="0">
        <dgm:presLayoutVars>
          <dgm:animLvl val="lvl"/>
          <dgm:resizeHandles val="exact"/>
        </dgm:presLayoutVars>
      </dgm:prSet>
      <dgm:spPr/>
      <dgm:t>
        <a:bodyPr/>
        <a:lstStyle/>
        <a:p>
          <a:endParaRPr lang="en-US"/>
        </a:p>
      </dgm:t>
    </dgm:pt>
    <dgm:pt modelId="{562E55E9-AF7D-473B-ABC4-8D8CDB251BBD}" type="pres">
      <dgm:prSet presAssocID="{E3904C2F-772C-4C8D-97CC-A514C9411F24}" presName="parentText" presStyleLbl="node1" presStyleIdx="0" presStyleCnt="9">
        <dgm:presLayoutVars>
          <dgm:chMax val="0"/>
          <dgm:bulletEnabled val="1"/>
        </dgm:presLayoutVars>
      </dgm:prSet>
      <dgm:spPr/>
      <dgm:t>
        <a:bodyPr/>
        <a:lstStyle/>
        <a:p>
          <a:endParaRPr lang="en-US"/>
        </a:p>
      </dgm:t>
    </dgm:pt>
    <dgm:pt modelId="{CE7067C8-975C-4E33-84A8-A60AD915F3BB}" type="pres">
      <dgm:prSet presAssocID="{58A73632-EE80-4242-AAFD-3276055CF5CA}" presName="spacer" presStyleCnt="0"/>
      <dgm:spPr/>
    </dgm:pt>
    <dgm:pt modelId="{F78EC865-BE41-42E4-AE52-8B4951EFF8AC}" type="pres">
      <dgm:prSet presAssocID="{39E7CB34-48EF-47F3-8F9C-42D727824730}" presName="parentText" presStyleLbl="node1" presStyleIdx="1" presStyleCnt="9">
        <dgm:presLayoutVars>
          <dgm:chMax val="0"/>
          <dgm:bulletEnabled val="1"/>
        </dgm:presLayoutVars>
      </dgm:prSet>
      <dgm:spPr/>
      <dgm:t>
        <a:bodyPr/>
        <a:lstStyle/>
        <a:p>
          <a:endParaRPr lang="en-US"/>
        </a:p>
      </dgm:t>
    </dgm:pt>
    <dgm:pt modelId="{A8E89FA8-E256-4A98-8AFD-7942C4F34C11}" type="pres">
      <dgm:prSet presAssocID="{AADE3493-0882-4F2C-90D0-E00246125602}" presName="spacer" presStyleCnt="0"/>
      <dgm:spPr/>
    </dgm:pt>
    <dgm:pt modelId="{955F153F-54A4-41B5-94EB-524EAF6B8B9A}" type="pres">
      <dgm:prSet presAssocID="{289C4F0B-E45F-48A8-9CA6-DE54786B7B83}" presName="parentText" presStyleLbl="node1" presStyleIdx="2" presStyleCnt="9">
        <dgm:presLayoutVars>
          <dgm:chMax val="0"/>
          <dgm:bulletEnabled val="1"/>
        </dgm:presLayoutVars>
      </dgm:prSet>
      <dgm:spPr/>
      <dgm:t>
        <a:bodyPr/>
        <a:lstStyle/>
        <a:p>
          <a:endParaRPr lang="en-US"/>
        </a:p>
      </dgm:t>
    </dgm:pt>
    <dgm:pt modelId="{6D94D8BE-6378-4C3A-A89F-190D017CF307}" type="pres">
      <dgm:prSet presAssocID="{C78AF108-FAFD-429F-95E3-BA63022CED54}" presName="spacer" presStyleCnt="0"/>
      <dgm:spPr/>
    </dgm:pt>
    <dgm:pt modelId="{5F10EDCB-A2F4-4BE1-BE13-4FDBE176222C}" type="pres">
      <dgm:prSet presAssocID="{D1DA350D-404D-42E2-A80B-67D133BA6BF7}" presName="parentText" presStyleLbl="node1" presStyleIdx="3" presStyleCnt="9">
        <dgm:presLayoutVars>
          <dgm:chMax val="0"/>
          <dgm:bulletEnabled val="1"/>
        </dgm:presLayoutVars>
      </dgm:prSet>
      <dgm:spPr/>
      <dgm:t>
        <a:bodyPr/>
        <a:lstStyle/>
        <a:p>
          <a:endParaRPr lang="en-US"/>
        </a:p>
      </dgm:t>
    </dgm:pt>
    <dgm:pt modelId="{561400B2-2C8E-4E99-B90C-DC3D2A8BA83C}" type="pres">
      <dgm:prSet presAssocID="{7B979F29-7552-4B4A-9A1F-9F2E31CDA523}" presName="spacer" presStyleCnt="0"/>
      <dgm:spPr/>
    </dgm:pt>
    <dgm:pt modelId="{D68A90CE-3250-4945-9DB2-E772FCDB35AF}" type="pres">
      <dgm:prSet presAssocID="{BF0EF90D-9400-4AEB-AC92-88A9AD41E85E}" presName="parentText" presStyleLbl="node1" presStyleIdx="4" presStyleCnt="9">
        <dgm:presLayoutVars>
          <dgm:chMax val="0"/>
          <dgm:bulletEnabled val="1"/>
        </dgm:presLayoutVars>
      </dgm:prSet>
      <dgm:spPr/>
      <dgm:t>
        <a:bodyPr/>
        <a:lstStyle/>
        <a:p>
          <a:endParaRPr lang="en-US"/>
        </a:p>
      </dgm:t>
    </dgm:pt>
    <dgm:pt modelId="{DB143E61-C5BC-4BB0-88DD-F8ACB068B26B}" type="pres">
      <dgm:prSet presAssocID="{17BCF6F0-AE59-4A01-8048-9F3FB603A84A}" presName="spacer" presStyleCnt="0"/>
      <dgm:spPr/>
    </dgm:pt>
    <dgm:pt modelId="{576F22FF-B79C-41D4-ADAC-60069A4BC0FB}" type="pres">
      <dgm:prSet presAssocID="{267D45EE-0FF9-4093-86A2-AEAC6E50FE72}" presName="parentText" presStyleLbl="node1" presStyleIdx="5" presStyleCnt="9">
        <dgm:presLayoutVars>
          <dgm:chMax val="0"/>
          <dgm:bulletEnabled val="1"/>
        </dgm:presLayoutVars>
      </dgm:prSet>
      <dgm:spPr/>
      <dgm:t>
        <a:bodyPr/>
        <a:lstStyle/>
        <a:p>
          <a:endParaRPr lang="en-US"/>
        </a:p>
      </dgm:t>
    </dgm:pt>
    <dgm:pt modelId="{A4A34B0D-DF25-4B7D-9E5C-22E4CF68C453}" type="pres">
      <dgm:prSet presAssocID="{D0E0A22D-CAA5-4B6A-93EE-6F20CC175261}" presName="spacer" presStyleCnt="0"/>
      <dgm:spPr/>
    </dgm:pt>
    <dgm:pt modelId="{B6100653-5489-4300-AEB7-61E678136562}" type="pres">
      <dgm:prSet presAssocID="{BE34F58B-95F6-4EC2-915D-088B71A4503A}" presName="parentText" presStyleLbl="node1" presStyleIdx="6" presStyleCnt="9">
        <dgm:presLayoutVars>
          <dgm:chMax val="0"/>
          <dgm:bulletEnabled val="1"/>
        </dgm:presLayoutVars>
      </dgm:prSet>
      <dgm:spPr/>
      <dgm:t>
        <a:bodyPr/>
        <a:lstStyle/>
        <a:p>
          <a:endParaRPr lang="en-US"/>
        </a:p>
      </dgm:t>
    </dgm:pt>
    <dgm:pt modelId="{132DE0ED-63DF-4C62-8087-EF824730B0CC}" type="pres">
      <dgm:prSet presAssocID="{5FFDBCD8-C315-42F2-BA97-5CBED0462E33}" presName="spacer" presStyleCnt="0"/>
      <dgm:spPr/>
    </dgm:pt>
    <dgm:pt modelId="{9D0E8283-0DCD-4152-AE70-4A1E5C1BCA8F}" type="pres">
      <dgm:prSet presAssocID="{CED9CB3A-F33F-4CBC-AA4B-031F47B12EEF}" presName="parentText" presStyleLbl="node1" presStyleIdx="7" presStyleCnt="9">
        <dgm:presLayoutVars>
          <dgm:chMax val="0"/>
          <dgm:bulletEnabled val="1"/>
        </dgm:presLayoutVars>
      </dgm:prSet>
      <dgm:spPr/>
      <dgm:t>
        <a:bodyPr/>
        <a:lstStyle/>
        <a:p>
          <a:endParaRPr lang="en-US"/>
        </a:p>
      </dgm:t>
    </dgm:pt>
    <dgm:pt modelId="{FBE0670F-4C79-4171-A8CF-EA22F1128691}" type="pres">
      <dgm:prSet presAssocID="{D0D57970-5628-4AB3-8E6E-6A7BFD18A0F7}" presName="spacer" presStyleCnt="0"/>
      <dgm:spPr/>
    </dgm:pt>
    <dgm:pt modelId="{A98F5722-2E81-47D5-97FD-6A2DBC9EDEE5}" type="pres">
      <dgm:prSet presAssocID="{F2893C8F-978C-4E10-98B2-916B999E2C72}" presName="parentText" presStyleLbl="node1" presStyleIdx="8" presStyleCnt="9">
        <dgm:presLayoutVars>
          <dgm:chMax val="0"/>
          <dgm:bulletEnabled val="1"/>
        </dgm:presLayoutVars>
      </dgm:prSet>
      <dgm:spPr/>
      <dgm:t>
        <a:bodyPr/>
        <a:lstStyle/>
        <a:p>
          <a:endParaRPr lang="en-US"/>
        </a:p>
      </dgm:t>
    </dgm:pt>
  </dgm:ptLst>
  <dgm:cxnLst>
    <dgm:cxn modelId="{C1626B50-2CBC-4CB5-B9B7-7E2CFA32C2EE}" type="presOf" srcId="{E3904C2F-772C-4C8D-97CC-A514C9411F24}" destId="{562E55E9-AF7D-473B-ABC4-8D8CDB251BBD}" srcOrd="0" destOrd="0" presId="urn:microsoft.com/office/officeart/2005/8/layout/vList2"/>
    <dgm:cxn modelId="{594839C7-2532-4000-89AC-5833FA9F01D1}" type="presOf" srcId="{14E3FCA7-FA13-4F7A-92DA-32597F07992B}" destId="{D3D6BF9A-D42D-4B61-89B7-C33E4CB76C5B}" srcOrd="0" destOrd="0" presId="urn:microsoft.com/office/officeart/2005/8/layout/vList2"/>
    <dgm:cxn modelId="{80F82E59-A76B-4197-86FE-4C5F9576FB8C}" srcId="{14E3FCA7-FA13-4F7A-92DA-32597F07992B}" destId="{E3904C2F-772C-4C8D-97CC-A514C9411F24}" srcOrd="0" destOrd="0" parTransId="{933021CF-4085-4E68-AB4C-1487D7679712}" sibTransId="{58A73632-EE80-4242-AAFD-3276055CF5CA}"/>
    <dgm:cxn modelId="{52CA80F1-5572-41DD-89F5-59D357F20988}" srcId="{14E3FCA7-FA13-4F7A-92DA-32597F07992B}" destId="{289C4F0B-E45F-48A8-9CA6-DE54786B7B83}" srcOrd="2" destOrd="0" parTransId="{FB188895-D592-4DD8-B99E-3F95ED0A0ED5}" sibTransId="{C78AF108-FAFD-429F-95E3-BA63022CED54}"/>
    <dgm:cxn modelId="{9FC7BD5D-8345-4564-9749-D1B90AE55A9B}" type="presOf" srcId="{BF0EF90D-9400-4AEB-AC92-88A9AD41E85E}" destId="{D68A90CE-3250-4945-9DB2-E772FCDB35AF}" srcOrd="0" destOrd="0" presId="urn:microsoft.com/office/officeart/2005/8/layout/vList2"/>
    <dgm:cxn modelId="{22360902-3126-4A98-8A5F-D1E67DDA86B2}" type="presOf" srcId="{267D45EE-0FF9-4093-86A2-AEAC6E50FE72}" destId="{576F22FF-B79C-41D4-ADAC-60069A4BC0FB}" srcOrd="0" destOrd="0" presId="urn:microsoft.com/office/officeart/2005/8/layout/vList2"/>
    <dgm:cxn modelId="{6F23D44A-CC4D-486D-90F2-2B489E06C9E2}" type="presOf" srcId="{D1DA350D-404D-42E2-A80B-67D133BA6BF7}" destId="{5F10EDCB-A2F4-4BE1-BE13-4FDBE176222C}" srcOrd="0" destOrd="0" presId="urn:microsoft.com/office/officeart/2005/8/layout/vList2"/>
    <dgm:cxn modelId="{174D0E0C-455C-41BC-8C29-05B53049EF80}" srcId="{14E3FCA7-FA13-4F7A-92DA-32597F07992B}" destId="{D1DA350D-404D-42E2-A80B-67D133BA6BF7}" srcOrd="3" destOrd="0" parTransId="{B0B9BD66-520B-4E10-A16A-20544B5E5D1F}" sibTransId="{7B979F29-7552-4B4A-9A1F-9F2E31CDA523}"/>
    <dgm:cxn modelId="{73F90C39-2252-40E8-9E35-E8E72489EC2E}" srcId="{14E3FCA7-FA13-4F7A-92DA-32597F07992B}" destId="{BF0EF90D-9400-4AEB-AC92-88A9AD41E85E}" srcOrd="4" destOrd="0" parTransId="{68C692A8-781C-49A1-BCBD-5C22DBA004C2}" sibTransId="{17BCF6F0-AE59-4A01-8048-9F3FB603A84A}"/>
    <dgm:cxn modelId="{6C75D6F6-2C66-4727-AECB-5A820EB895AB}" srcId="{14E3FCA7-FA13-4F7A-92DA-32597F07992B}" destId="{267D45EE-0FF9-4093-86A2-AEAC6E50FE72}" srcOrd="5" destOrd="0" parTransId="{DD99B839-010A-42C1-8B5E-1F08214F834B}" sibTransId="{D0E0A22D-CAA5-4B6A-93EE-6F20CC175261}"/>
    <dgm:cxn modelId="{13066CF2-3AB4-4726-8F0C-A388F80ED996}" type="presOf" srcId="{BE34F58B-95F6-4EC2-915D-088B71A4503A}" destId="{B6100653-5489-4300-AEB7-61E678136562}" srcOrd="0" destOrd="0" presId="urn:microsoft.com/office/officeart/2005/8/layout/vList2"/>
    <dgm:cxn modelId="{23685716-1234-4578-9659-48CAE602DB78}" type="presOf" srcId="{CED9CB3A-F33F-4CBC-AA4B-031F47B12EEF}" destId="{9D0E8283-0DCD-4152-AE70-4A1E5C1BCA8F}" srcOrd="0" destOrd="0" presId="urn:microsoft.com/office/officeart/2005/8/layout/vList2"/>
    <dgm:cxn modelId="{1C971ADA-2F03-4272-A4FC-CF9AB708312F}" srcId="{14E3FCA7-FA13-4F7A-92DA-32597F07992B}" destId="{39E7CB34-48EF-47F3-8F9C-42D727824730}" srcOrd="1" destOrd="0" parTransId="{9D7FF9E9-9952-45AF-91A7-B81E5A65CF68}" sibTransId="{AADE3493-0882-4F2C-90D0-E00246125602}"/>
    <dgm:cxn modelId="{D9283BE1-40FD-40FA-87D5-5A18E81D8FEE}" type="presOf" srcId="{39E7CB34-48EF-47F3-8F9C-42D727824730}" destId="{F78EC865-BE41-42E4-AE52-8B4951EFF8AC}" srcOrd="0" destOrd="0" presId="urn:microsoft.com/office/officeart/2005/8/layout/vList2"/>
    <dgm:cxn modelId="{AD3F532D-8231-4C20-83F5-36A8C0630627}" srcId="{14E3FCA7-FA13-4F7A-92DA-32597F07992B}" destId="{CED9CB3A-F33F-4CBC-AA4B-031F47B12EEF}" srcOrd="7" destOrd="0" parTransId="{1866230C-4DD3-4CC3-918F-D6679A5DB755}" sibTransId="{D0D57970-5628-4AB3-8E6E-6A7BFD18A0F7}"/>
    <dgm:cxn modelId="{D14AE2E7-D544-485F-87A5-5FD3745E5A96}" type="presOf" srcId="{289C4F0B-E45F-48A8-9CA6-DE54786B7B83}" destId="{955F153F-54A4-41B5-94EB-524EAF6B8B9A}" srcOrd="0" destOrd="0" presId="urn:microsoft.com/office/officeart/2005/8/layout/vList2"/>
    <dgm:cxn modelId="{E3E6D03C-5FC9-4F17-8EB8-802779D1CEEE}" type="presOf" srcId="{F2893C8F-978C-4E10-98B2-916B999E2C72}" destId="{A98F5722-2E81-47D5-97FD-6A2DBC9EDEE5}" srcOrd="0" destOrd="0" presId="urn:microsoft.com/office/officeart/2005/8/layout/vList2"/>
    <dgm:cxn modelId="{7F596656-C690-49DA-8B83-5ACF03D348BA}" srcId="{14E3FCA7-FA13-4F7A-92DA-32597F07992B}" destId="{F2893C8F-978C-4E10-98B2-916B999E2C72}" srcOrd="8" destOrd="0" parTransId="{41E4B9F7-9B21-419D-A0F3-0B4CB1CA05F9}" sibTransId="{BBBDA025-07B3-40B7-B6DC-9CE333EB91BF}"/>
    <dgm:cxn modelId="{8423FE58-32A0-4760-B8C5-0295B8A335A9}" srcId="{14E3FCA7-FA13-4F7A-92DA-32597F07992B}" destId="{BE34F58B-95F6-4EC2-915D-088B71A4503A}" srcOrd="6" destOrd="0" parTransId="{DAF3D446-1872-4C5A-B79C-A02244793998}" sibTransId="{5FFDBCD8-C315-42F2-BA97-5CBED0462E33}"/>
    <dgm:cxn modelId="{515C0998-3709-4CA7-965A-34EA1157773D}" type="presParOf" srcId="{D3D6BF9A-D42D-4B61-89B7-C33E4CB76C5B}" destId="{562E55E9-AF7D-473B-ABC4-8D8CDB251BBD}" srcOrd="0" destOrd="0" presId="urn:microsoft.com/office/officeart/2005/8/layout/vList2"/>
    <dgm:cxn modelId="{CFC66185-D95B-4505-B9A4-438B7AF9BC8B}" type="presParOf" srcId="{D3D6BF9A-D42D-4B61-89B7-C33E4CB76C5B}" destId="{CE7067C8-975C-4E33-84A8-A60AD915F3BB}" srcOrd="1" destOrd="0" presId="urn:microsoft.com/office/officeart/2005/8/layout/vList2"/>
    <dgm:cxn modelId="{E7DB1C54-A741-41EA-BA36-62FED81FD6DD}" type="presParOf" srcId="{D3D6BF9A-D42D-4B61-89B7-C33E4CB76C5B}" destId="{F78EC865-BE41-42E4-AE52-8B4951EFF8AC}" srcOrd="2" destOrd="0" presId="urn:microsoft.com/office/officeart/2005/8/layout/vList2"/>
    <dgm:cxn modelId="{39A7919D-58AF-415E-9815-E7DCA3B4B5CE}" type="presParOf" srcId="{D3D6BF9A-D42D-4B61-89B7-C33E4CB76C5B}" destId="{A8E89FA8-E256-4A98-8AFD-7942C4F34C11}" srcOrd="3" destOrd="0" presId="urn:microsoft.com/office/officeart/2005/8/layout/vList2"/>
    <dgm:cxn modelId="{9136F3A8-7DF6-4A08-9AE0-413281BDA85F}" type="presParOf" srcId="{D3D6BF9A-D42D-4B61-89B7-C33E4CB76C5B}" destId="{955F153F-54A4-41B5-94EB-524EAF6B8B9A}" srcOrd="4" destOrd="0" presId="urn:microsoft.com/office/officeart/2005/8/layout/vList2"/>
    <dgm:cxn modelId="{6C525009-8EF9-4646-8249-471738B9B581}" type="presParOf" srcId="{D3D6BF9A-D42D-4B61-89B7-C33E4CB76C5B}" destId="{6D94D8BE-6378-4C3A-A89F-190D017CF307}" srcOrd="5" destOrd="0" presId="urn:microsoft.com/office/officeart/2005/8/layout/vList2"/>
    <dgm:cxn modelId="{7D8E69B6-9D19-4C45-B066-EE55BB36CC27}" type="presParOf" srcId="{D3D6BF9A-D42D-4B61-89B7-C33E4CB76C5B}" destId="{5F10EDCB-A2F4-4BE1-BE13-4FDBE176222C}" srcOrd="6" destOrd="0" presId="urn:microsoft.com/office/officeart/2005/8/layout/vList2"/>
    <dgm:cxn modelId="{65E95D14-5372-4B32-8468-34C19C1AC4B2}" type="presParOf" srcId="{D3D6BF9A-D42D-4B61-89B7-C33E4CB76C5B}" destId="{561400B2-2C8E-4E99-B90C-DC3D2A8BA83C}" srcOrd="7" destOrd="0" presId="urn:microsoft.com/office/officeart/2005/8/layout/vList2"/>
    <dgm:cxn modelId="{ECE7510B-8281-44F6-B2A3-81FB01BAD1B9}" type="presParOf" srcId="{D3D6BF9A-D42D-4B61-89B7-C33E4CB76C5B}" destId="{D68A90CE-3250-4945-9DB2-E772FCDB35AF}" srcOrd="8" destOrd="0" presId="urn:microsoft.com/office/officeart/2005/8/layout/vList2"/>
    <dgm:cxn modelId="{547A0B9A-B141-40FB-8837-09EECA361AAC}" type="presParOf" srcId="{D3D6BF9A-D42D-4B61-89B7-C33E4CB76C5B}" destId="{DB143E61-C5BC-4BB0-88DD-F8ACB068B26B}" srcOrd="9" destOrd="0" presId="urn:microsoft.com/office/officeart/2005/8/layout/vList2"/>
    <dgm:cxn modelId="{EB347649-976B-41A9-ACE2-1A37C51F561D}" type="presParOf" srcId="{D3D6BF9A-D42D-4B61-89B7-C33E4CB76C5B}" destId="{576F22FF-B79C-41D4-ADAC-60069A4BC0FB}" srcOrd="10" destOrd="0" presId="urn:microsoft.com/office/officeart/2005/8/layout/vList2"/>
    <dgm:cxn modelId="{962F117D-824E-4033-8A6A-4D3AB9EB3258}" type="presParOf" srcId="{D3D6BF9A-D42D-4B61-89B7-C33E4CB76C5B}" destId="{A4A34B0D-DF25-4B7D-9E5C-22E4CF68C453}" srcOrd="11" destOrd="0" presId="urn:microsoft.com/office/officeart/2005/8/layout/vList2"/>
    <dgm:cxn modelId="{8AF1E5CA-64F5-4D3A-AA27-B432BC688487}" type="presParOf" srcId="{D3D6BF9A-D42D-4B61-89B7-C33E4CB76C5B}" destId="{B6100653-5489-4300-AEB7-61E678136562}" srcOrd="12" destOrd="0" presId="urn:microsoft.com/office/officeart/2005/8/layout/vList2"/>
    <dgm:cxn modelId="{5BE386F8-6165-4D6C-AB3E-A1B85D31BB99}" type="presParOf" srcId="{D3D6BF9A-D42D-4B61-89B7-C33E4CB76C5B}" destId="{132DE0ED-63DF-4C62-8087-EF824730B0CC}" srcOrd="13" destOrd="0" presId="urn:microsoft.com/office/officeart/2005/8/layout/vList2"/>
    <dgm:cxn modelId="{F06AD779-C090-4765-AE41-2EB0CFA64034}" type="presParOf" srcId="{D3D6BF9A-D42D-4B61-89B7-C33E4CB76C5B}" destId="{9D0E8283-0DCD-4152-AE70-4A1E5C1BCA8F}" srcOrd="14" destOrd="0" presId="urn:microsoft.com/office/officeart/2005/8/layout/vList2"/>
    <dgm:cxn modelId="{6804C46C-BB85-44C5-B228-D6C0722BA792}" type="presParOf" srcId="{D3D6BF9A-D42D-4B61-89B7-C33E4CB76C5B}" destId="{FBE0670F-4C79-4171-A8CF-EA22F1128691}" srcOrd="15" destOrd="0" presId="urn:microsoft.com/office/officeart/2005/8/layout/vList2"/>
    <dgm:cxn modelId="{77218FF3-6BE9-4489-A738-28AA50DA7E1F}" type="presParOf" srcId="{D3D6BF9A-D42D-4B61-89B7-C33E4CB76C5B}" destId="{A98F5722-2E81-47D5-97FD-6A2DBC9EDEE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81710-D02A-4468-80B9-79269C9BCF5C}">
      <dsp:nvSpPr>
        <dsp:cNvPr id="0" name=""/>
        <dsp:cNvSpPr/>
      </dsp:nvSpPr>
      <dsp:spPr>
        <a:xfrm>
          <a:off x="-5503310" y="-842596"/>
          <a:ext cx="6552612" cy="6552612"/>
        </a:xfrm>
        <a:prstGeom prst="blockArc">
          <a:avLst>
            <a:gd name="adj1" fmla="val 18900000"/>
            <a:gd name="adj2" fmla="val 2700000"/>
            <a:gd name="adj3" fmla="val 330"/>
          </a:avLst>
        </a:pr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BB82AD5-A41D-4E3B-9DB6-0220C44D0731}">
      <dsp:nvSpPr>
        <dsp:cNvPr id="0" name=""/>
        <dsp:cNvSpPr/>
      </dsp:nvSpPr>
      <dsp:spPr>
        <a:xfrm>
          <a:off x="549313" y="374207"/>
          <a:ext cx="11575604" cy="748803"/>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dirty="0" smtClean="0">
              <a:latin typeface="Times New Roman" panose="02020603050405020304" pitchFamily="18" charset="0"/>
              <a:cs typeface="Times New Roman" panose="02020603050405020304" pitchFamily="18" charset="0"/>
            </a:rPr>
            <a:t>To equip students with the concept of directories and files.</a:t>
          </a:r>
          <a:endParaRPr lang="en-US" sz="2200" kern="1200" dirty="0"/>
        </a:p>
      </dsp:txBody>
      <dsp:txXfrm>
        <a:off x="549313" y="374207"/>
        <a:ext cx="11575604" cy="748803"/>
      </dsp:txXfrm>
    </dsp:sp>
    <dsp:sp modelId="{1A4BFE48-246D-436E-8CA8-1A75BC33EDDD}">
      <dsp:nvSpPr>
        <dsp:cNvPr id="0" name=""/>
        <dsp:cNvSpPr/>
      </dsp:nvSpPr>
      <dsp:spPr>
        <a:xfrm>
          <a:off x="81310" y="280606"/>
          <a:ext cx="936004" cy="936004"/>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9470B567-443A-4FB1-AC44-15F98A477709}">
      <dsp:nvSpPr>
        <dsp:cNvPr id="0" name=""/>
        <dsp:cNvSpPr/>
      </dsp:nvSpPr>
      <dsp:spPr>
        <a:xfrm>
          <a:off x="978619" y="1497607"/>
          <a:ext cx="11146297" cy="748803"/>
        </a:xfrm>
        <a:prstGeom prst="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Students will learn about the absolute and relative path.</a:t>
          </a:r>
          <a:endParaRPr lang="en-IN" sz="2200" kern="1200" dirty="0" smtClean="0">
            <a:latin typeface="Times New Roman" panose="02020603050405020304" pitchFamily="18" charset="0"/>
            <a:cs typeface="Times New Roman" panose="02020603050405020304" pitchFamily="18" charset="0"/>
          </a:endParaRPr>
        </a:p>
      </dsp:txBody>
      <dsp:txXfrm>
        <a:off x="978619" y="1497607"/>
        <a:ext cx="11146297" cy="748803"/>
      </dsp:txXfrm>
    </dsp:sp>
    <dsp:sp modelId="{C2033FBF-D89E-4372-9FA8-CCB1B32D7DE1}">
      <dsp:nvSpPr>
        <dsp:cNvPr id="0" name=""/>
        <dsp:cNvSpPr/>
      </dsp:nvSpPr>
      <dsp:spPr>
        <a:xfrm>
          <a:off x="510617" y="1404007"/>
          <a:ext cx="936004" cy="936004"/>
        </a:xfrm>
        <a:prstGeom prst="ellipse">
          <a:avLst/>
        </a:prstGeom>
        <a:solidFill>
          <a:schemeClr val="lt1">
            <a:hueOff val="0"/>
            <a:satOff val="0"/>
            <a:lumOff val="0"/>
            <a:alphaOff val="0"/>
          </a:schemeClr>
        </a:solidFill>
        <a:ln w="6350" cap="flat" cmpd="sng" algn="ctr">
          <a:solidFill>
            <a:schemeClr val="accent2">
              <a:hueOff val="-485121"/>
              <a:satOff val="-27976"/>
              <a:lumOff val="2876"/>
              <a:alphaOff val="0"/>
            </a:schemeClr>
          </a:solidFill>
          <a:prstDash val="solid"/>
          <a:miter lim="800000"/>
        </a:ln>
        <a:effectLst/>
      </dsp:spPr>
      <dsp:style>
        <a:lnRef idx="1">
          <a:scrgbClr r="0" g="0" b="0"/>
        </a:lnRef>
        <a:fillRef idx="1">
          <a:scrgbClr r="0" g="0" b="0"/>
        </a:fillRef>
        <a:effectRef idx="0">
          <a:scrgbClr r="0" g="0" b="0"/>
        </a:effectRef>
        <a:fontRef idx="minor"/>
      </dsp:style>
    </dsp:sp>
    <dsp:sp modelId="{85019F93-68D0-4EDC-8CAC-7411FCA44C75}">
      <dsp:nvSpPr>
        <dsp:cNvPr id="0" name=""/>
        <dsp:cNvSpPr/>
      </dsp:nvSpPr>
      <dsp:spPr>
        <a:xfrm>
          <a:off x="978619" y="2621008"/>
          <a:ext cx="11146297" cy="748803"/>
        </a:xfrm>
        <a:prstGeom prst="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They will also learn to create, remove directory, changing directory path, etc.</a:t>
          </a:r>
          <a:endParaRPr lang="en-IN" sz="2200" kern="1200" dirty="0" smtClean="0">
            <a:latin typeface="Times New Roman" panose="02020603050405020304" pitchFamily="18" charset="0"/>
            <a:cs typeface="Times New Roman" panose="02020603050405020304" pitchFamily="18" charset="0"/>
          </a:endParaRPr>
        </a:p>
      </dsp:txBody>
      <dsp:txXfrm>
        <a:off x="978619" y="2621008"/>
        <a:ext cx="11146297" cy="748803"/>
      </dsp:txXfrm>
    </dsp:sp>
    <dsp:sp modelId="{D2B889F4-E54D-48A4-B06D-3D1E99C03BF7}">
      <dsp:nvSpPr>
        <dsp:cNvPr id="0" name=""/>
        <dsp:cNvSpPr/>
      </dsp:nvSpPr>
      <dsp:spPr>
        <a:xfrm>
          <a:off x="510617" y="2527407"/>
          <a:ext cx="936004" cy="936004"/>
        </a:xfrm>
        <a:prstGeom prst="ellipse">
          <a:avLst/>
        </a:prstGeom>
        <a:solidFill>
          <a:schemeClr val="lt1">
            <a:hueOff val="0"/>
            <a:satOff val="0"/>
            <a:lumOff val="0"/>
            <a:alphaOff val="0"/>
          </a:schemeClr>
        </a:solidFill>
        <a:ln w="6350" cap="flat" cmpd="sng" algn="ctr">
          <a:solidFill>
            <a:schemeClr val="accent2">
              <a:hueOff val="-970242"/>
              <a:satOff val="-55952"/>
              <a:lumOff val="5752"/>
              <a:alphaOff val="0"/>
            </a:schemeClr>
          </a:solidFill>
          <a:prstDash val="solid"/>
          <a:miter lim="800000"/>
        </a:ln>
        <a:effectLst/>
      </dsp:spPr>
      <dsp:style>
        <a:lnRef idx="1">
          <a:scrgbClr r="0" g="0" b="0"/>
        </a:lnRef>
        <a:fillRef idx="1">
          <a:scrgbClr r="0" g="0" b="0"/>
        </a:fillRef>
        <a:effectRef idx="0">
          <a:scrgbClr r="0" g="0" b="0"/>
        </a:effectRef>
        <a:fontRef idx="minor"/>
      </dsp:style>
    </dsp:sp>
    <dsp:sp modelId="{5EE4B406-3C64-460C-9D6F-610C5849BBEC}">
      <dsp:nvSpPr>
        <dsp:cNvPr id="0" name=""/>
        <dsp:cNvSpPr/>
      </dsp:nvSpPr>
      <dsp:spPr>
        <a:xfrm>
          <a:off x="549313" y="3744408"/>
          <a:ext cx="11575604" cy="748803"/>
        </a:xfrm>
        <a:prstGeom prst="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94363" tIns="55880" rIns="55880" bIns="55880" numCol="1" spcCol="1270" anchor="ctr" anchorCtr="0">
          <a:noAutofit/>
        </a:bodyPr>
        <a:lstStyle/>
        <a:p>
          <a:pPr lvl="0" algn="l" defTabSz="977900">
            <a:lnSpc>
              <a:spcPct val="90000"/>
            </a:lnSpc>
            <a:spcBef>
              <a:spcPct val="0"/>
            </a:spcBef>
            <a:spcAft>
              <a:spcPct val="35000"/>
            </a:spcAft>
          </a:pPr>
          <a:r>
            <a:rPr lang="en-IN" sz="2200" kern="1200" smtClean="0">
              <a:latin typeface="Times New Roman" panose="02020603050405020304" pitchFamily="18" charset="0"/>
              <a:cs typeface="Times New Roman" panose="02020603050405020304" pitchFamily="18" charset="0"/>
            </a:rPr>
            <a:t>They will know about the filters, pipes and system documentation.</a:t>
          </a:r>
          <a:endParaRPr lang="en-IN" sz="2200" kern="1200" dirty="0" smtClean="0">
            <a:latin typeface="Times New Roman" panose="02020603050405020304" pitchFamily="18" charset="0"/>
            <a:cs typeface="Times New Roman" panose="02020603050405020304" pitchFamily="18" charset="0"/>
          </a:endParaRPr>
        </a:p>
      </dsp:txBody>
      <dsp:txXfrm>
        <a:off x="549313" y="3744408"/>
        <a:ext cx="11575604" cy="748803"/>
      </dsp:txXfrm>
    </dsp:sp>
    <dsp:sp modelId="{879172E6-B751-4822-852C-BD610A0A3474}">
      <dsp:nvSpPr>
        <dsp:cNvPr id="0" name=""/>
        <dsp:cNvSpPr/>
      </dsp:nvSpPr>
      <dsp:spPr>
        <a:xfrm>
          <a:off x="81310" y="3650808"/>
          <a:ext cx="936004" cy="936004"/>
        </a:xfrm>
        <a:prstGeom prst="ellipse">
          <a:avLst/>
        </a:prstGeom>
        <a:solidFill>
          <a:schemeClr val="lt1">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Explain the concept of directories and files.</a:t>
          </a:r>
          <a:endParaRPr lang="en-US" sz="2000" kern="1200" dirty="0"/>
        </a:p>
      </dsp:txBody>
      <dsp:txXfrm>
        <a:off x="30157" y="54138"/>
        <a:ext cx="9472385" cy="557446"/>
      </dsp:txXfrm>
    </dsp:sp>
    <dsp:sp modelId="{D09A6547-F644-4DE0-8F40-291D40956F26}">
      <dsp:nvSpPr>
        <dsp:cNvPr id="0" name=""/>
        <dsp:cNvSpPr/>
      </dsp:nvSpPr>
      <dsp:spPr>
        <a:xfrm>
          <a:off x="0" y="736781"/>
          <a:ext cx="9532699"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Explain the directory structures, absolute and relative path.</a:t>
          </a:r>
          <a:endParaRPr lang="en-IN" sz="2000" kern="1200" dirty="0">
            <a:latin typeface="Times New Roman" panose="02020603050405020304" pitchFamily="18" charset="0"/>
            <a:cs typeface="Times New Roman" panose="02020603050405020304" pitchFamily="18" charset="0"/>
          </a:endParaRPr>
        </a:p>
      </dsp:txBody>
      <dsp:txXfrm>
        <a:off x="30157" y="766938"/>
        <a:ext cx="9472385" cy="557446"/>
      </dsp:txXfrm>
    </dsp:sp>
    <dsp:sp modelId="{32674BFD-5327-4D9F-A178-9741B43C988C}">
      <dsp:nvSpPr>
        <dsp:cNvPr id="0" name=""/>
        <dsp:cNvSpPr/>
      </dsp:nvSpPr>
      <dsp:spPr>
        <a:xfrm>
          <a:off x="0" y="1449581"/>
          <a:ext cx="9532699"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how to create, remove directory, changing directory path, etc.</a:t>
          </a:r>
          <a:endParaRPr lang="en-IN" sz="2000" kern="1200" dirty="0">
            <a:latin typeface="Times New Roman" panose="02020603050405020304" pitchFamily="18" charset="0"/>
            <a:cs typeface="Times New Roman" panose="02020603050405020304" pitchFamily="18" charset="0"/>
          </a:endParaRPr>
        </a:p>
      </dsp:txBody>
      <dsp:txXfrm>
        <a:off x="30157" y="1479738"/>
        <a:ext cx="9472385" cy="557446"/>
      </dsp:txXfrm>
    </dsp:sp>
    <dsp:sp modelId="{CB6B5CA9-7A2C-4EAD-8F7D-FA273E35B5BE}">
      <dsp:nvSpPr>
        <dsp:cNvPr id="0" name=""/>
        <dsp:cNvSpPr/>
      </dsp:nvSpPr>
      <dsp:spPr>
        <a:xfrm>
          <a:off x="0" y="2162381"/>
          <a:ext cx="9532699"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Describe about the file permissions, input – output redirection.</a:t>
          </a:r>
          <a:endParaRPr lang="en-IN" sz="2000" kern="1200" dirty="0" smtClean="0">
            <a:latin typeface="Times New Roman" panose="02020603050405020304" pitchFamily="18" charset="0"/>
            <a:cs typeface="Times New Roman" panose="02020603050405020304" pitchFamily="18" charset="0"/>
          </a:endParaRPr>
        </a:p>
      </dsp:txBody>
      <dsp:txXfrm>
        <a:off x="30157" y="2192538"/>
        <a:ext cx="9472385" cy="557446"/>
      </dsp:txXfrm>
    </dsp:sp>
    <dsp:sp modelId="{C6EF56EA-2A4D-4426-B806-A2A591D7B3E7}">
      <dsp:nvSpPr>
        <dsp:cNvPr id="0" name=""/>
        <dsp:cNvSpPr/>
      </dsp:nvSpPr>
      <dsp:spPr>
        <a:xfrm>
          <a:off x="0" y="2875181"/>
          <a:ext cx="9532699"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smtClean="0">
              <a:latin typeface="Times New Roman" panose="02020603050405020304" pitchFamily="18" charset="0"/>
              <a:cs typeface="Times New Roman" panose="02020603050405020304" pitchFamily="18" charset="0"/>
            </a:rPr>
            <a:t>Outline </a:t>
          </a:r>
          <a:r>
            <a:rPr lang="en-US" sz="2000" kern="1200" smtClean="0">
              <a:latin typeface="Times New Roman" panose="02020603050405020304" pitchFamily="18" charset="0"/>
              <a:cs typeface="Times New Roman" panose="02020603050405020304" pitchFamily="18" charset="0"/>
            </a:rPr>
            <a:t>about the filters, pipes and system documentation.</a:t>
          </a:r>
          <a:endParaRPr lang="en-US"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5">
                <a:hueOff val="-1838336"/>
                <a:satOff val="-2557"/>
                <a:lumOff val="-981"/>
                <a:alphaOff val="0"/>
                <a:satMod val="103000"/>
                <a:lumMod val="102000"/>
                <a:tint val="94000"/>
              </a:schemeClr>
            </a:gs>
            <a:gs pos="50000">
              <a:schemeClr val="accent5">
                <a:hueOff val="-1838336"/>
                <a:satOff val="-2557"/>
                <a:lumOff val="-981"/>
                <a:alphaOff val="0"/>
                <a:satMod val="110000"/>
                <a:lumMod val="100000"/>
                <a:shade val="100000"/>
              </a:schemeClr>
            </a:gs>
            <a:gs pos="100000">
              <a:schemeClr val="accent5">
                <a:hueOff val="-1838336"/>
                <a:satOff val="-2557"/>
                <a:lumOff val="-98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5">
                <a:hueOff val="-3676673"/>
                <a:satOff val="-5114"/>
                <a:lumOff val="-1961"/>
                <a:alphaOff val="0"/>
                <a:satMod val="103000"/>
                <a:lumMod val="102000"/>
                <a:tint val="94000"/>
              </a:schemeClr>
            </a:gs>
            <a:gs pos="50000">
              <a:schemeClr val="accent5">
                <a:hueOff val="-3676673"/>
                <a:satOff val="-5114"/>
                <a:lumOff val="-1961"/>
                <a:alphaOff val="0"/>
                <a:satMod val="110000"/>
                <a:lumMod val="100000"/>
                <a:shade val="100000"/>
              </a:schemeClr>
            </a:gs>
            <a:gs pos="100000">
              <a:schemeClr val="accent5">
                <a:hueOff val="-3676673"/>
                <a:satOff val="-5114"/>
                <a:lumOff val="-196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5">
                <a:hueOff val="-5515009"/>
                <a:satOff val="-7671"/>
                <a:lumOff val="-2942"/>
                <a:alphaOff val="0"/>
                <a:satMod val="103000"/>
                <a:lumMod val="102000"/>
                <a:tint val="94000"/>
              </a:schemeClr>
            </a:gs>
            <a:gs pos="50000">
              <a:schemeClr val="accent5">
                <a:hueOff val="-5515009"/>
                <a:satOff val="-7671"/>
                <a:lumOff val="-2942"/>
                <a:alphaOff val="0"/>
                <a:satMod val="110000"/>
                <a:lumMod val="100000"/>
                <a:shade val="100000"/>
              </a:schemeClr>
            </a:gs>
            <a:gs pos="100000">
              <a:schemeClr val="accent5">
                <a:hueOff val="-5515009"/>
                <a:satOff val="-7671"/>
                <a:lumOff val="-294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9532699"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About the concept of directories and files. </a:t>
          </a:r>
          <a:endParaRPr lang="en-US" sz="2000" kern="1200" dirty="0"/>
        </a:p>
      </dsp:txBody>
      <dsp:txXfrm>
        <a:off x="30157" y="54138"/>
        <a:ext cx="9472385" cy="557446"/>
      </dsp:txXfrm>
    </dsp:sp>
    <dsp:sp modelId="{BAD47DF2-EB5A-4032-8D12-D23049447C45}">
      <dsp:nvSpPr>
        <dsp:cNvPr id="0" name=""/>
        <dsp:cNvSpPr/>
      </dsp:nvSpPr>
      <dsp:spPr>
        <a:xfrm>
          <a:off x="0" y="736781"/>
          <a:ext cx="9532699"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The directory structures, absolute and relative path.</a:t>
          </a:r>
        </a:p>
      </dsp:txBody>
      <dsp:txXfrm>
        <a:off x="30157" y="766938"/>
        <a:ext cx="9472385" cy="557446"/>
      </dsp:txXfrm>
    </dsp:sp>
    <dsp:sp modelId="{3BC81683-008F-43D2-B409-155EEFCB60BF}">
      <dsp:nvSpPr>
        <dsp:cNvPr id="0" name=""/>
        <dsp:cNvSpPr/>
      </dsp:nvSpPr>
      <dsp:spPr>
        <a:xfrm>
          <a:off x="0" y="1449581"/>
          <a:ext cx="9532699"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To create, remove directory, changing directory path, etc.</a:t>
          </a:r>
          <a:endParaRPr lang="en-US" sz="2000" kern="1200" dirty="0">
            <a:latin typeface="Times New Roman" panose="02020603050405020304" pitchFamily="18" charset="0"/>
            <a:cs typeface="Times New Roman" panose="02020603050405020304" pitchFamily="18" charset="0"/>
          </a:endParaRPr>
        </a:p>
      </dsp:txBody>
      <dsp:txXfrm>
        <a:off x="30157" y="1479738"/>
        <a:ext cx="9472385" cy="557446"/>
      </dsp:txXfrm>
    </dsp:sp>
    <dsp:sp modelId="{95C5C9BC-15B0-4BE8-9CC6-D67DAE4E3FC3}">
      <dsp:nvSpPr>
        <dsp:cNvPr id="0" name=""/>
        <dsp:cNvSpPr/>
      </dsp:nvSpPr>
      <dsp:spPr>
        <a:xfrm>
          <a:off x="0" y="2162381"/>
          <a:ext cx="9532699"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IN" sz="2000" kern="1200" dirty="0" smtClean="0">
              <a:latin typeface="Times New Roman" panose="02020603050405020304" pitchFamily="18" charset="0"/>
              <a:cs typeface="Times New Roman" panose="02020603050405020304" pitchFamily="18" charset="0"/>
            </a:rPr>
            <a:t>The file permissions, input – output redirection.</a:t>
          </a:r>
          <a:endParaRPr lang="en-IN" sz="2000" kern="1200" dirty="0">
            <a:latin typeface="Times New Roman" panose="02020603050405020304" pitchFamily="18" charset="0"/>
            <a:cs typeface="Times New Roman" panose="02020603050405020304" pitchFamily="18" charset="0"/>
          </a:endParaRPr>
        </a:p>
      </dsp:txBody>
      <dsp:txXfrm>
        <a:off x="30157" y="2192538"/>
        <a:ext cx="9472385" cy="557446"/>
      </dsp:txXfrm>
    </dsp:sp>
    <dsp:sp modelId="{95CE3672-C08D-444A-8EE7-330C38348423}">
      <dsp:nvSpPr>
        <dsp:cNvPr id="0" name=""/>
        <dsp:cNvSpPr/>
      </dsp:nvSpPr>
      <dsp:spPr>
        <a:xfrm>
          <a:off x="0" y="2875181"/>
          <a:ext cx="9532699"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latin typeface="Times New Roman" panose="02020603050405020304" pitchFamily="18" charset="0"/>
              <a:cs typeface="Times New Roman" panose="02020603050405020304" pitchFamily="18" charset="0"/>
            </a:rPr>
            <a:t>About the filters, pipes and system documentation.</a:t>
          </a:r>
          <a:endParaRPr lang="en-US" sz="2000" kern="1200" dirty="0">
            <a:latin typeface="Times New Roman" panose="02020603050405020304" pitchFamily="18" charset="0"/>
            <a:cs typeface="Times New Roman" panose="02020603050405020304" pitchFamily="18" charset="0"/>
          </a:endParaRPr>
        </a:p>
      </dsp:txBody>
      <dsp:txXfrm>
        <a:off x="30157" y="2905338"/>
        <a:ext cx="9472385" cy="55744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5A2F0-29E1-4F1E-A682-B14E9B9ABA1A}">
      <dsp:nvSpPr>
        <dsp:cNvPr id="0" name=""/>
        <dsp:cNvSpPr/>
      </dsp:nvSpPr>
      <dsp:spPr>
        <a:xfrm>
          <a:off x="0" y="23981"/>
          <a:ext cx="749458" cy="617760"/>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54138"/>
        <a:ext cx="689144" cy="557446"/>
      </dsp:txXfrm>
    </dsp:sp>
    <dsp:sp modelId="{DC1F7107-5224-4D44-AEA4-9B4DE74850D9}">
      <dsp:nvSpPr>
        <dsp:cNvPr id="0" name=""/>
        <dsp:cNvSpPr/>
      </dsp:nvSpPr>
      <dsp:spPr>
        <a:xfrm>
          <a:off x="0" y="736781"/>
          <a:ext cx="749458" cy="617760"/>
        </a:xfrm>
        <a:prstGeom prst="roundRect">
          <a:avLst/>
        </a:prstGeom>
        <a:gradFill rotWithShape="0">
          <a:gsLst>
            <a:gs pos="0">
              <a:schemeClr val="accent3">
                <a:hueOff val="677650"/>
                <a:satOff val="25000"/>
                <a:lumOff val="-3676"/>
                <a:alphaOff val="0"/>
                <a:satMod val="103000"/>
                <a:lumMod val="102000"/>
                <a:tint val="94000"/>
              </a:schemeClr>
            </a:gs>
            <a:gs pos="50000">
              <a:schemeClr val="accent3">
                <a:hueOff val="677650"/>
                <a:satOff val="25000"/>
                <a:lumOff val="-3676"/>
                <a:alphaOff val="0"/>
                <a:satMod val="110000"/>
                <a:lumMod val="100000"/>
                <a:shade val="100000"/>
              </a:schemeClr>
            </a:gs>
            <a:gs pos="100000">
              <a:schemeClr val="accent3">
                <a:hueOff val="677650"/>
                <a:satOff val="25000"/>
                <a:lumOff val="-367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766938"/>
        <a:ext cx="689144" cy="557446"/>
      </dsp:txXfrm>
    </dsp:sp>
    <dsp:sp modelId="{20C26BE7-50DA-4254-B3AB-CA85D6C8DBC7}">
      <dsp:nvSpPr>
        <dsp:cNvPr id="0" name=""/>
        <dsp:cNvSpPr/>
      </dsp:nvSpPr>
      <dsp:spPr>
        <a:xfrm>
          <a:off x="0" y="1449581"/>
          <a:ext cx="749458" cy="617760"/>
        </a:xfrm>
        <a:prstGeom prst="roundRect">
          <a:avLst/>
        </a:prstGeom>
        <a:gradFill rotWithShape="0">
          <a:gsLst>
            <a:gs pos="0">
              <a:schemeClr val="accent3">
                <a:hueOff val="1355300"/>
                <a:satOff val="50000"/>
                <a:lumOff val="-7353"/>
                <a:alphaOff val="0"/>
                <a:satMod val="103000"/>
                <a:lumMod val="102000"/>
                <a:tint val="94000"/>
              </a:schemeClr>
            </a:gs>
            <a:gs pos="50000">
              <a:schemeClr val="accent3">
                <a:hueOff val="1355300"/>
                <a:satOff val="50000"/>
                <a:lumOff val="-7353"/>
                <a:alphaOff val="0"/>
                <a:satMod val="110000"/>
                <a:lumMod val="100000"/>
                <a:shade val="100000"/>
              </a:schemeClr>
            </a:gs>
            <a:gs pos="100000">
              <a:schemeClr val="accent3">
                <a:hueOff val="1355300"/>
                <a:satOff val="50000"/>
                <a:lumOff val="-735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1479738"/>
        <a:ext cx="689144" cy="557446"/>
      </dsp:txXfrm>
    </dsp:sp>
    <dsp:sp modelId="{06845FDC-15E5-449E-82AE-AB1137DE7F29}">
      <dsp:nvSpPr>
        <dsp:cNvPr id="0" name=""/>
        <dsp:cNvSpPr/>
      </dsp:nvSpPr>
      <dsp:spPr>
        <a:xfrm>
          <a:off x="0" y="2162381"/>
          <a:ext cx="749458" cy="617760"/>
        </a:xfrm>
        <a:prstGeom prst="roundRect">
          <a:avLst/>
        </a:prstGeom>
        <a:gradFill rotWithShape="0">
          <a:gsLst>
            <a:gs pos="0">
              <a:schemeClr val="accent3">
                <a:hueOff val="2032949"/>
                <a:satOff val="75000"/>
                <a:lumOff val="-11029"/>
                <a:alphaOff val="0"/>
                <a:satMod val="103000"/>
                <a:lumMod val="102000"/>
                <a:tint val="94000"/>
              </a:schemeClr>
            </a:gs>
            <a:gs pos="50000">
              <a:schemeClr val="accent3">
                <a:hueOff val="2032949"/>
                <a:satOff val="75000"/>
                <a:lumOff val="-11029"/>
                <a:alphaOff val="0"/>
                <a:satMod val="110000"/>
                <a:lumMod val="100000"/>
                <a:shade val="100000"/>
              </a:schemeClr>
            </a:gs>
            <a:gs pos="100000">
              <a:schemeClr val="accent3">
                <a:hueOff val="2032949"/>
                <a:satOff val="75000"/>
                <a:lumOff val="-110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192538"/>
        <a:ext cx="689144" cy="557446"/>
      </dsp:txXfrm>
    </dsp:sp>
    <dsp:sp modelId="{9B5B8C99-529D-45FB-823E-B36FE9FBDB88}">
      <dsp:nvSpPr>
        <dsp:cNvPr id="0" name=""/>
        <dsp:cNvSpPr/>
      </dsp:nvSpPr>
      <dsp:spPr>
        <a:xfrm>
          <a:off x="0" y="2875181"/>
          <a:ext cx="749458" cy="617760"/>
        </a:xfrm>
        <a:prstGeom prst="roundRect">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latin typeface="Wingdings 2" panose="05020102010507070707" pitchFamily="18" charset="2"/>
            </a:rPr>
            <a:t>P</a:t>
          </a:r>
          <a:endParaRPr lang="en-US" sz="2400" b="1" kern="1200" dirty="0">
            <a:effectLst>
              <a:outerShdw blurRad="38100" dist="38100" dir="2700000" algn="tl">
                <a:srgbClr val="000000">
                  <a:alpha val="43137"/>
                </a:srgbClr>
              </a:outerShdw>
            </a:effectLst>
            <a:latin typeface="Wingdings 2" panose="05020102010507070707" pitchFamily="18" charset="2"/>
          </a:endParaRPr>
        </a:p>
      </dsp:txBody>
      <dsp:txXfrm>
        <a:off x="30157" y="2905338"/>
        <a:ext cx="689144" cy="5574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BEA126-93E5-42C6-B64C-E7DAB19DCF17}">
      <dsp:nvSpPr>
        <dsp:cNvPr id="0" name=""/>
        <dsp:cNvSpPr/>
      </dsp:nvSpPr>
      <dsp:spPr>
        <a:xfrm>
          <a:off x="0" y="661"/>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5C77149-83D2-4C0C-BC3F-998D6D76E30C}">
      <dsp:nvSpPr>
        <dsp:cNvPr id="0" name=""/>
        <dsp:cNvSpPr/>
      </dsp:nvSpPr>
      <dsp:spPr>
        <a:xfrm>
          <a:off x="0" y="661"/>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 	Directories and files</a:t>
          </a:r>
          <a:endParaRPr lang="en-US" sz="2000" kern="1200" dirty="0">
            <a:solidFill>
              <a:schemeClr val="tx1"/>
            </a:solidFill>
          </a:endParaRPr>
        </a:p>
      </dsp:txBody>
      <dsp:txXfrm>
        <a:off x="0" y="661"/>
        <a:ext cx="6106686" cy="416718"/>
      </dsp:txXfrm>
    </dsp:sp>
    <dsp:sp modelId="{044B1116-8332-4347-85A8-8F15D97BD54E}">
      <dsp:nvSpPr>
        <dsp:cNvPr id="0" name=""/>
        <dsp:cNvSpPr/>
      </dsp:nvSpPr>
      <dsp:spPr>
        <a:xfrm>
          <a:off x="0" y="417380"/>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3F8FDB2-3690-4C7D-8BD6-77FBAB3CC22A}">
      <dsp:nvSpPr>
        <dsp:cNvPr id="0" name=""/>
        <dsp:cNvSpPr/>
      </dsp:nvSpPr>
      <dsp:spPr>
        <a:xfrm>
          <a:off x="0" y="417380"/>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2. 	Directory structure </a:t>
          </a:r>
          <a:endParaRPr lang="en-US" sz="2000" kern="1200" spc="-20" dirty="0">
            <a:latin typeface="Times New Roman" panose="02020603050405020304" pitchFamily="18" charset="0"/>
            <a:cs typeface="Times New Roman" panose="02020603050405020304" pitchFamily="18" charset="0"/>
          </a:endParaRPr>
        </a:p>
      </dsp:txBody>
      <dsp:txXfrm>
        <a:off x="0" y="417380"/>
        <a:ext cx="6106686" cy="416718"/>
      </dsp:txXfrm>
    </dsp:sp>
    <dsp:sp modelId="{C8FCB654-DB80-4F5B-9E5C-3B9E3906D80B}">
      <dsp:nvSpPr>
        <dsp:cNvPr id="0" name=""/>
        <dsp:cNvSpPr/>
      </dsp:nvSpPr>
      <dsp:spPr>
        <a:xfrm>
          <a:off x="0" y="834099"/>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4FF87F1-B0FF-4804-8122-E1802F22A71B}">
      <dsp:nvSpPr>
        <dsp:cNvPr id="0" name=""/>
        <dsp:cNvSpPr/>
      </dsp:nvSpPr>
      <dsp:spPr>
        <a:xfrm>
          <a:off x="0" y="834099"/>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3. 	System directory</a:t>
          </a:r>
        </a:p>
      </dsp:txBody>
      <dsp:txXfrm>
        <a:off x="0" y="834099"/>
        <a:ext cx="6106686" cy="416718"/>
      </dsp:txXfrm>
    </dsp:sp>
    <dsp:sp modelId="{8C569577-98EB-46F8-96C5-6FA9D19DE914}">
      <dsp:nvSpPr>
        <dsp:cNvPr id="0" name=""/>
        <dsp:cNvSpPr/>
      </dsp:nvSpPr>
      <dsp:spPr>
        <a:xfrm>
          <a:off x="0" y="1250817"/>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FC1ABF-6BCE-40B7-8B1E-179347BCED03}">
      <dsp:nvSpPr>
        <dsp:cNvPr id="0" name=""/>
        <dsp:cNvSpPr/>
      </dsp:nvSpPr>
      <dsp:spPr>
        <a:xfrm>
          <a:off x="0" y="1250817"/>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4. 	Absolute path and relative path </a:t>
          </a:r>
        </a:p>
      </dsp:txBody>
      <dsp:txXfrm>
        <a:off x="0" y="1250817"/>
        <a:ext cx="6106686" cy="416718"/>
      </dsp:txXfrm>
    </dsp:sp>
    <dsp:sp modelId="{7039A39A-850F-4425-8B03-5748DDC1EFE3}">
      <dsp:nvSpPr>
        <dsp:cNvPr id="0" name=""/>
        <dsp:cNvSpPr/>
      </dsp:nvSpPr>
      <dsp:spPr>
        <a:xfrm>
          <a:off x="0" y="1667536"/>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B727B35-8CD7-4CC7-A6F1-03DED8F519D1}">
      <dsp:nvSpPr>
        <dsp:cNvPr id="0" name=""/>
        <dsp:cNvSpPr/>
      </dsp:nvSpPr>
      <dsp:spPr>
        <a:xfrm>
          <a:off x="0" y="1667536"/>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5. 	Creating and removing directory </a:t>
          </a:r>
        </a:p>
      </dsp:txBody>
      <dsp:txXfrm>
        <a:off x="0" y="1667536"/>
        <a:ext cx="6106686" cy="416718"/>
      </dsp:txXfrm>
    </dsp:sp>
    <dsp:sp modelId="{76E765BF-EE64-4A3C-AA76-587661D54735}">
      <dsp:nvSpPr>
        <dsp:cNvPr id="0" name=""/>
        <dsp:cNvSpPr/>
      </dsp:nvSpPr>
      <dsp:spPr>
        <a:xfrm>
          <a:off x="0" y="2084255"/>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34D9F1B-B011-4D98-9C68-E65F5AA4519B}">
      <dsp:nvSpPr>
        <dsp:cNvPr id="0" name=""/>
        <dsp:cNvSpPr/>
      </dsp:nvSpPr>
      <dsp:spPr>
        <a:xfrm>
          <a:off x="0" y="2084255"/>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6. 	Changing directory path </a:t>
          </a:r>
        </a:p>
      </dsp:txBody>
      <dsp:txXfrm>
        <a:off x="0" y="2084255"/>
        <a:ext cx="6106686" cy="416718"/>
      </dsp:txXfrm>
    </dsp:sp>
    <dsp:sp modelId="{11FBB41D-D094-41EC-8845-C37D39C7F0BC}">
      <dsp:nvSpPr>
        <dsp:cNvPr id="0" name=""/>
        <dsp:cNvSpPr/>
      </dsp:nvSpPr>
      <dsp:spPr>
        <a:xfrm>
          <a:off x="0" y="2500974"/>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0802BA1-C0B3-4D2B-B5EE-30BF25A6B369}">
      <dsp:nvSpPr>
        <dsp:cNvPr id="0" name=""/>
        <dsp:cNvSpPr/>
      </dsp:nvSpPr>
      <dsp:spPr>
        <a:xfrm>
          <a:off x="0" y="2500974"/>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7. 	Creating - Removing - Copying and moving files</a:t>
          </a:r>
        </a:p>
      </dsp:txBody>
      <dsp:txXfrm>
        <a:off x="0" y="2500974"/>
        <a:ext cx="6106686" cy="416718"/>
      </dsp:txXfrm>
    </dsp:sp>
    <dsp:sp modelId="{D94850AC-3A6A-4C41-83A8-47CE45A1A7AE}">
      <dsp:nvSpPr>
        <dsp:cNvPr id="0" name=""/>
        <dsp:cNvSpPr/>
      </dsp:nvSpPr>
      <dsp:spPr>
        <a:xfrm>
          <a:off x="0" y="2917692"/>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9C70661-85A2-44C0-AE3D-3F9DF14E9257}">
      <dsp:nvSpPr>
        <dsp:cNvPr id="0" name=""/>
        <dsp:cNvSpPr/>
      </dsp:nvSpPr>
      <dsp:spPr>
        <a:xfrm>
          <a:off x="0" y="2917692"/>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8. 	File Permissions</a:t>
          </a:r>
        </a:p>
      </dsp:txBody>
      <dsp:txXfrm>
        <a:off x="0" y="2917692"/>
        <a:ext cx="6106686" cy="416718"/>
      </dsp:txXfrm>
    </dsp:sp>
    <dsp:sp modelId="{B57B8851-7DD5-4A16-BF10-E358D21EF4F1}">
      <dsp:nvSpPr>
        <dsp:cNvPr id="0" name=""/>
        <dsp:cNvSpPr/>
      </dsp:nvSpPr>
      <dsp:spPr>
        <a:xfrm>
          <a:off x="0" y="3334411"/>
          <a:ext cx="6106686" cy="0"/>
        </a:xfrm>
        <a:prstGeom prst="lin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19B3BF5-AF89-4C6B-B23B-75BF806966BE}">
      <dsp:nvSpPr>
        <dsp:cNvPr id="0" name=""/>
        <dsp:cNvSpPr/>
      </dsp:nvSpPr>
      <dsp:spPr>
        <a:xfrm>
          <a:off x="0" y="3334411"/>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9. 	Links: Hard Link and Soft Link </a:t>
          </a:r>
          <a:endParaRPr lang="en-US" sz="2000" kern="1200" spc="-20" dirty="0">
            <a:latin typeface="Times New Roman" panose="02020603050405020304" pitchFamily="18" charset="0"/>
            <a:cs typeface="Times New Roman" panose="02020603050405020304" pitchFamily="18" charset="0"/>
          </a:endParaRPr>
        </a:p>
      </dsp:txBody>
      <dsp:txXfrm>
        <a:off x="0" y="3334411"/>
        <a:ext cx="6106686" cy="416718"/>
      </dsp:txXfrm>
    </dsp:sp>
    <dsp:sp modelId="{CABB89E2-FB0E-496E-9E37-8D261821BABF}">
      <dsp:nvSpPr>
        <dsp:cNvPr id="0" name=""/>
        <dsp:cNvSpPr/>
      </dsp:nvSpPr>
      <dsp:spPr>
        <a:xfrm>
          <a:off x="0" y="3751130"/>
          <a:ext cx="6106686" cy="0"/>
        </a:xfrm>
        <a:prstGeom prst="lin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E7F60DF-7CAB-4F06-8DCB-A5ED000035B9}">
      <dsp:nvSpPr>
        <dsp:cNvPr id="0" name=""/>
        <dsp:cNvSpPr/>
      </dsp:nvSpPr>
      <dsp:spPr>
        <a:xfrm>
          <a:off x="0" y="3751130"/>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10. 	Input and output redirection</a:t>
          </a:r>
        </a:p>
      </dsp:txBody>
      <dsp:txXfrm>
        <a:off x="0" y="3751130"/>
        <a:ext cx="6106686" cy="416718"/>
      </dsp:txXfrm>
    </dsp:sp>
    <dsp:sp modelId="{E6F1321D-C8B1-416A-8E5A-EA27FABFF2A8}">
      <dsp:nvSpPr>
        <dsp:cNvPr id="0" name=""/>
        <dsp:cNvSpPr/>
      </dsp:nvSpPr>
      <dsp:spPr>
        <a:xfrm>
          <a:off x="0" y="4167849"/>
          <a:ext cx="610668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FE9B7D0-9C10-4905-B011-ECDE73371159}">
      <dsp:nvSpPr>
        <dsp:cNvPr id="0" name=""/>
        <dsp:cNvSpPr/>
      </dsp:nvSpPr>
      <dsp:spPr>
        <a:xfrm>
          <a:off x="0" y="4167849"/>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11. 	Filters and pipes</a:t>
          </a:r>
        </a:p>
      </dsp:txBody>
      <dsp:txXfrm>
        <a:off x="0" y="4167849"/>
        <a:ext cx="6106686" cy="416718"/>
      </dsp:txXfrm>
    </dsp:sp>
    <dsp:sp modelId="{318B8359-AE15-4C2E-BDF4-66A5C7D9D779}">
      <dsp:nvSpPr>
        <dsp:cNvPr id="0" name=""/>
        <dsp:cNvSpPr/>
      </dsp:nvSpPr>
      <dsp:spPr>
        <a:xfrm>
          <a:off x="0" y="4584567"/>
          <a:ext cx="6106686"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3065917-CF16-4F2F-AE36-492574319AF5}">
      <dsp:nvSpPr>
        <dsp:cNvPr id="0" name=""/>
        <dsp:cNvSpPr/>
      </dsp:nvSpPr>
      <dsp:spPr>
        <a:xfrm>
          <a:off x="0" y="4584567"/>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12. 	Locate &amp; Read Command </a:t>
          </a:r>
        </a:p>
      </dsp:txBody>
      <dsp:txXfrm>
        <a:off x="0" y="4584567"/>
        <a:ext cx="6106686" cy="416718"/>
      </dsp:txXfrm>
    </dsp:sp>
    <dsp:sp modelId="{3134E938-AF9F-4F8A-94B7-E4553A0C93FE}">
      <dsp:nvSpPr>
        <dsp:cNvPr id="0" name=""/>
        <dsp:cNvSpPr/>
      </dsp:nvSpPr>
      <dsp:spPr>
        <a:xfrm>
          <a:off x="0" y="5001286"/>
          <a:ext cx="6106686" cy="0"/>
        </a:xfrm>
        <a:prstGeom prst="lin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A889FF9-E798-4588-9233-BB1C8AF4D97A}">
      <dsp:nvSpPr>
        <dsp:cNvPr id="0" name=""/>
        <dsp:cNvSpPr/>
      </dsp:nvSpPr>
      <dsp:spPr>
        <a:xfrm>
          <a:off x="0" y="5001286"/>
          <a:ext cx="6106686" cy="416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n-US" sz="2000" kern="1200" spc="-20" dirty="0" smtClean="0">
              <a:latin typeface="Times New Roman" panose="02020603050405020304" pitchFamily="18" charset="0"/>
              <a:cs typeface="Times New Roman" panose="02020603050405020304" pitchFamily="18" charset="0"/>
            </a:rPr>
            <a:t>13. 	Use system documentation including man page</a:t>
          </a:r>
          <a:endParaRPr lang="en-US" sz="2000" kern="1200" dirty="0" smtClean="0">
            <a:latin typeface="Times New Roman" panose="02020603050405020304" pitchFamily="18" charset="0"/>
            <a:cs typeface="Times New Roman" panose="02020603050405020304" pitchFamily="18" charset="0"/>
          </a:endParaRPr>
        </a:p>
      </dsp:txBody>
      <dsp:txXfrm>
        <a:off x="0" y="5001286"/>
        <a:ext cx="6106686" cy="41671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242DA-41B8-418F-879A-31ADF1F28AFF}">
      <dsp:nvSpPr>
        <dsp:cNvPr id="0" name=""/>
        <dsp:cNvSpPr/>
      </dsp:nvSpPr>
      <dsp:spPr>
        <a:xfrm>
          <a:off x="0" y="565176"/>
          <a:ext cx="5540261" cy="957600"/>
        </a:xfrm>
        <a:prstGeom prst="rect">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88991CB0-ABB1-44EE-9C6E-7D409FA31263}">
      <dsp:nvSpPr>
        <dsp:cNvPr id="0" name=""/>
        <dsp:cNvSpPr/>
      </dsp:nvSpPr>
      <dsp:spPr>
        <a:xfrm>
          <a:off x="277013" y="4296"/>
          <a:ext cx="3878182" cy="11217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Absolute Path</a:t>
          </a:r>
          <a:endParaRPr lang="en-US" sz="2400" i="0" kern="1200" dirty="0">
            <a:latin typeface="+mn-lt"/>
            <a:cs typeface="Times New Roman" panose="02020603050405020304" pitchFamily="18" charset="0"/>
          </a:endParaRPr>
        </a:p>
      </dsp:txBody>
      <dsp:txXfrm>
        <a:off x="331773" y="59056"/>
        <a:ext cx="3768662" cy="1012240"/>
      </dsp:txXfrm>
    </dsp:sp>
    <dsp:sp modelId="{854A5947-A603-431C-B584-F0ACFDCBBD54}">
      <dsp:nvSpPr>
        <dsp:cNvPr id="0" name=""/>
        <dsp:cNvSpPr/>
      </dsp:nvSpPr>
      <dsp:spPr>
        <a:xfrm>
          <a:off x="0" y="2288857"/>
          <a:ext cx="5540261" cy="957600"/>
        </a:xfrm>
        <a:prstGeom prst="rect">
          <a:avLst/>
        </a:prstGeom>
        <a:solidFill>
          <a:schemeClr val="lt1">
            <a:alpha val="90000"/>
            <a:hueOff val="0"/>
            <a:satOff val="0"/>
            <a:lumOff val="0"/>
            <a:alphaOff val="0"/>
          </a:schemeClr>
        </a:solidFill>
        <a:ln w="6350" cap="flat" cmpd="sng" algn="ctr">
          <a:solidFill>
            <a:schemeClr val="accent5">
              <a:hueOff val="-7353345"/>
              <a:satOff val="-10228"/>
              <a:lumOff val="-3922"/>
              <a:alphaOff val="0"/>
            </a:schemeClr>
          </a:solidFill>
          <a:prstDash val="solid"/>
          <a:miter lim="800000"/>
        </a:ln>
        <a:effectLst/>
      </dsp:spPr>
      <dsp:style>
        <a:lnRef idx="1">
          <a:scrgbClr r="0" g="0" b="0"/>
        </a:lnRef>
        <a:fillRef idx="1">
          <a:scrgbClr r="0" g="0" b="0"/>
        </a:fillRef>
        <a:effectRef idx="2">
          <a:scrgbClr r="0" g="0" b="0"/>
        </a:effectRef>
        <a:fontRef idx="minor"/>
      </dsp:style>
    </dsp:sp>
    <dsp:sp modelId="{CA9FB871-EAF1-41C1-A1B9-5E116801B37C}">
      <dsp:nvSpPr>
        <dsp:cNvPr id="0" name=""/>
        <dsp:cNvSpPr/>
      </dsp:nvSpPr>
      <dsp:spPr>
        <a:xfrm>
          <a:off x="277013" y="1727977"/>
          <a:ext cx="3878182" cy="1121760"/>
        </a:xfrm>
        <a:prstGeom prst="roundRect">
          <a:avLst/>
        </a:prstGeom>
        <a:gradFill rotWithShape="0">
          <a:gsLst>
            <a:gs pos="0">
              <a:schemeClr val="accent5">
                <a:hueOff val="-7353345"/>
                <a:satOff val="-10228"/>
                <a:lumOff val="-3922"/>
                <a:alphaOff val="0"/>
                <a:satMod val="103000"/>
                <a:lumMod val="102000"/>
                <a:tint val="94000"/>
              </a:schemeClr>
            </a:gs>
            <a:gs pos="50000">
              <a:schemeClr val="accent5">
                <a:hueOff val="-7353345"/>
                <a:satOff val="-10228"/>
                <a:lumOff val="-3922"/>
                <a:alphaOff val="0"/>
                <a:satMod val="110000"/>
                <a:lumMod val="100000"/>
                <a:shade val="100000"/>
              </a:schemeClr>
            </a:gs>
            <a:gs pos="100000">
              <a:schemeClr val="accent5">
                <a:hueOff val="-7353345"/>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Relative path</a:t>
          </a:r>
          <a:endParaRPr lang="en-US" sz="2400" b="1" i="0" kern="1200" dirty="0">
            <a:latin typeface="+mn-lt"/>
            <a:cs typeface="Times New Roman" panose="02020603050405020304" pitchFamily="18" charset="0"/>
          </a:endParaRPr>
        </a:p>
      </dsp:txBody>
      <dsp:txXfrm>
        <a:off x="331773" y="1782737"/>
        <a:ext cx="3768662" cy="1012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9476A-275A-4D38-B857-788AAEAC94C0}" type="datetimeFigureOut">
              <a:rPr lang="en-IN" smtClean="0"/>
              <a:t>08-08-2019</a:t>
            </a:fld>
            <a:endParaRPr lang="en-IN"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6AB637-DE7B-412A-905E-BF65587B459D}" type="slidenum">
              <a:rPr lang="en-IN" smtClean="0"/>
              <a:t>‹#›</a:t>
            </a:fld>
            <a:endParaRPr lang="en-IN" dirty="0"/>
          </a:p>
        </p:txBody>
      </p:sp>
    </p:spTree>
    <p:extLst>
      <p:ext uri="{BB962C8B-B14F-4D97-AF65-F5344CB8AC3E}">
        <p14:creationId xmlns:p14="http://schemas.microsoft.com/office/powerpoint/2010/main" val="1490592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96AB637-DE7B-412A-905E-BF65587B459D}" type="slidenum">
              <a:rPr lang="en-IN" smtClean="0"/>
              <a:t>1</a:t>
            </a:fld>
            <a:endParaRPr lang="en-IN" dirty="0"/>
          </a:p>
        </p:txBody>
      </p:sp>
    </p:spTree>
    <p:extLst>
      <p:ext uri="{BB962C8B-B14F-4D97-AF65-F5344CB8AC3E}">
        <p14:creationId xmlns:p14="http://schemas.microsoft.com/office/powerpoint/2010/main" val="27999136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42</a:t>
            </a:fld>
            <a:endParaRPr lang="en-IN" dirty="0"/>
          </a:p>
        </p:txBody>
      </p:sp>
    </p:spTree>
    <p:extLst>
      <p:ext uri="{BB962C8B-B14F-4D97-AF65-F5344CB8AC3E}">
        <p14:creationId xmlns:p14="http://schemas.microsoft.com/office/powerpoint/2010/main" val="545887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43</a:t>
            </a:fld>
            <a:endParaRPr lang="en-IN" dirty="0"/>
          </a:p>
        </p:txBody>
      </p:sp>
    </p:spTree>
    <p:extLst>
      <p:ext uri="{BB962C8B-B14F-4D97-AF65-F5344CB8AC3E}">
        <p14:creationId xmlns:p14="http://schemas.microsoft.com/office/powerpoint/2010/main" val="37976997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44</a:t>
            </a:fld>
            <a:endParaRPr lang="en-IN" dirty="0"/>
          </a:p>
        </p:txBody>
      </p:sp>
    </p:spTree>
    <p:extLst>
      <p:ext uri="{BB962C8B-B14F-4D97-AF65-F5344CB8AC3E}">
        <p14:creationId xmlns:p14="http://schemas.microsoft.com/office/powerpoint/2010/main" val="11689365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58</a:t>
            </a:fld>
            <a:endParaRPr lang="en-IN" dirty="0"/>
          </a:p>
        </p:txBody>
      </p:sp>
    </p:spTree>
    <p:extLst>
      <p:ext uri="{BB962C8B-B14F-4D97-AF65-F5344CB8AC3E}">
        <p14:creationId xmlns:p14="http://schemas.microsoft.com/office/powerpoint/2010/main" val="27040906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496AB637-DE7B-412A-905E-BF65587B459D}" type="slidenum">
              <a:rPr lang="en-IN" smtClean="0"/>
              <a:t>59</a:t>
            </a:fld>
            <a:endParaRPr lang="en-IN" dirty="0"/>
          </a:p>
        </p:txBody>
      </p:sp>
    </p:spTree>
    <p:extLst>
      <p:ext uri="{BB962C8B-B14F-4D97-AF65-F5344CB8AC3E}">
        <p14:creationId xmlns:p14="http://schemas.microsoft.com/office/powerpoint/2010/main" val="2687907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34</a:t>
            </a:fld>
            <a:endParaRPr lang="en-IN" dirty="0"/>
          </a:p>
        </p:txBody>
      </p:sp>
    </p:spTree>
    <p:extLst>
      <p:ext uri="{BB962C8B-B14F-4D97-AF65-F5344CB8AC3E}">
        <p14:creationId xmlns:p14="http://schemas.microsoft.com/office/powerpoint/2010/main" val="3048104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35</a:t>
            </a:fld>
            <a:endParaRPr lang="en-IN" dirty="0"/>
          </a:p>
        </p:txBody>
      </p:sp>
    </p:spTree>
    <p:extLst>
      <p:ext uri="{BB962C8B-B14F-4D97-AF65-F5344CB8AC3E}">
        <p14:creationId xmlns:p14="http://schemas.microsoft.com/office/powerpoint/2010/main" val="270426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36</a:t>
            </a:fld>
            <a:endParaRPr lang="en-IN" dirty="0"/>
          </a:p>
        </p:txBody>
      </p:sp>
    </p:spTree>
    <p:extLst>
      <p:ext uri="{BB962C8B-B14F-4D97-AF65-F5344CB8AC3E}">
        <p14:creationId xmlns:p14="http://schemas.microsoft.com/office/powerpoint/2010/main" val="2709014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37</a:t>
            </a:fld>
            <a:endParaRPr lang="en-IN" dirty="0"/>
          </a:p>
        </p:txBody>
      </p:sp>
    </p:spTree>
    <p:extLst>
      <p:ext uri="{BB962C8B-B14F-4D97-AF65-F5344CB8AC3E}">
        <p14:creationId xmlns:p14="http://schemas.microsoft.com/office/powerpoint/2010/main" val="787401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38</a:t>
            </a:fld>
            <a:endParaRPr lang="en-IN" dirty="0"/>
          </a:p>
        </p:txBody>
      </p:sp>
    </p:spTree>
    <p:extLst>
      <p:ext uri="{BB962C8B-B14F-4D97-AF65-F5344CB8AC3E}">
        <p14:creationId xmlns:p14="http://schemas.microsoft.com/office/powerpoint/2010/main" val="2226830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39</a:t>
            </a:fld>
            <a:endParaRPr lang="en-IN" dirty="0"/>
          </a:p>
        </p:txBody>
      </p:sp>
    </p:spTree>
    <p:extLst>
      <p:ext uri="{BB962C8B-B14F-4D97-AF65-F5344CB8AC3E}">
        <p14:creationId xmlns:p14="http://schemas.microsoft.com/office/powerpoint/2010/main" val="3430521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40</a:t>
            </a:fld>
            <a:endParaRPr lang="en-IN" dirty="0"/>
          </a:p>
        </p:txBody>
      </p:sp>
    </p:spTree>
    <p:extLst>
      <p:ext uri="{BB962C8B-B14F-4D97-AF65-F5344CB8AC3E}">
        <p14:creationId xmlns:p14="http://schemas.microsoft.com/office/powerpoint/2010/main" val="2543190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6AB637-DE7B-412A-905E-BF65587B459D}" type="slidenum">
              <a:rPr lang="en-IN" smtClean="0"/>
              <a:t>41</a:t>
            </a:fld>
            <a:endParaRPr lang="en-IN" dirty="0"/>
          </a:p>
        </p:txBody>
      </p:sp>
    </p:spTree>
    <p:extLst>
      <p:ext uri="{BB962C8B-B14F-4D97-AF65-F5344CB8AC3E}">
        <p14:creationId xmlns:p14="http://schemas.microsoft.com/office/powerpoint/2010/main" val="1584475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I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p>
            <a:fld id="{BC9CB9E7-7084-435E-BDE9-2F1BA4EC8939}"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642501" y="6356350"/>
            <a:ext cx="393879"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3707184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691BF4B1-77B2-4C3D-8667-4FBDE4D409DB}"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80156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4C3079E1-B1B2-41D8-96F7-A302CFB8AC0C}"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739804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p>
            <a:fld id="{D1F2BE05-C1D5-4A00-BD80-E6A2A264892A}"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a:xfrm>
            <a:off x="11590986" y="6356349"/>
            <a:ext cx="432515" cy="365125"/>
          </a:xfrm>
        </p:spPr>
        <p:txBody>
          <a:bodyPr/>
          <a:lstStyle>
            <a:lvl1pPr>
              <a:defRPr>
                <a:solidFill>
                  <a:schemeClr val="accent2"/>
                </a:solidFill>
              </a:defRPr>
            </a:lvl1pPr>
          </a:lstStyle>
          <a:p>
            <a:fld id="{EF369875-3547-471E-A8DD-BB6BF69B36A1}" type="slidenum">
              <a:rPr lang="en-IN" smtClean="0"/>
              <a:pPr/>
              <a:t>‹#›</a:t>
            </a:fld>
            <a:endParaRPr lang="en-IN" dirty="0"/>
          </a:p>
        </p:txBody>
      </p:sp>
    </p:spTree>
    <p:extLst>
      <p:ext uri="{BB962C8B-B14F-4D97-AF65-F5344CB8AC3E}">
        <p14:creationId xmlns:p14="http://schemas.microsoft.com/office/powerpoint/2010/main" val="40914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I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8E15888-409E-42A3-9E84-6EF39A2AB773}" type="datetime1">
              <a:rPr lang="en-IN" smtClean="0"/>
              <a:t>08-08-2019</a:t>
            </a:fld>
            <a:endParaRPr lang="en-IN" dirty="0"/>
          </a:p>
        </p:txBody>
      </p:sp>
      <p:sp>
        <p:nvSpPr>
          <p:cNvPr id="5" name="Footer Placeholder 4"/>
          <p:cNvSpPr>
            <a:spLocks noGrp="1"/>
          </p:cNvSpPr>
          <p:nvPr>
            <p:ph type="ftr" sz="quarter" idx="11"/>
          </p:nvPr>
        </p:nvSpPr>
        <p:spPr/>
        <p:txBody>
          <a:bodyPr/>
          <a:lstStyle/>
          <a:p>
            <a:endParaRPr lang="en-IN" dirty="0"/>
          </a:p>
        </p:txBody>
      </p:sp>
      <p:sp>
        <p:nvSpPr>
          <p:cNvPr id="6" name="Slide Number Placeholder 5"/>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2435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4"/>
          <p:cNvSpPr>
            <a:spLocks noGrp="1"/>
          </p:cNvSpPr>
          <p:nvPr>
            <p:ph type="dt" sz="half" idx="10"/>
          </p:nvPr>
        </p:nvSpPr>
        <p:spPr/>
        <p:txBody>
          <a:bodyPr/>
          <a:lstStyle/>
          <a:p>
            <a:fld id="{9E3D9606-C195-4F00-AA63-E3EF00114823}"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313059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I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6"/>
          <p:cNvSpPr>
            <a:spLocks noGrp="1"/>
          </p:cNvSpPr>
          <p:nvPr>
            <p:ph type="dt" sz="half" idx="10"/>
          </p:nvPr>
        </p:nvSpPr>
        <p:spPr/>
        <p:txBody>
          <a:bodyPr/>
          <a:lstStyle/>
          <a:p>
            <a:fld id="{96DD4AA7-8689-4A50-8A8E-3AB8C74F7778}" type="datetime1">
              <a:rPr lang="en-IN" smtClean="0"/>
              <a:t>08-08-2019</a:t>
            </a:fld>
            <a:endParaRPr lang="en-IN" dirty="0"/>
          </a:p>
        </p:txBody>
      </p:sp>
      <p:sp>
        <p:nvSpPr>
          <p:cNvPr id="8" name="Footer Placeholder 7"/>
          <p:cNvSpPr>
            <a:spLocks noGrp="1"/>
          </p:cNvSpPr>
          <p:nvPr>
            <p:ph type="ftr" sz="quarter" idx="11"/>
          </p:nvPr>
        </p:nvSpPr>
        <p:spPr/>
        <p:txBody>
          <a:bodyPr/>
          <a:lstStyle/>
          <a:p>
            <a:endParaRPr lang="en-IN" dirty="0"/>
          </a:p>
        </p:txBody>
      </p:sp>
      <p:sp>
        <p:nvSpPr>
          <p:cNvPr id="9" name="Slide Number Placeholder 8"/>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56957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2"/>
          <p:cNvSpPr>
            <a:spLocks noGrp="1"/>
          </p:cNvSpPr>
          <p:nvPr>
            <p:ph type="dt" sz="half" idx="10"/>
          </p:nvPr>
        </p:nvSpPr>
        <p:spPr/>
        <p:txBody>
          <a:bodyPr/>
          <a:lstStyle/>
          <a:p>
            <a:fld id="{3602FED3-7D32-4390-9275-C53DAC947E66}" type="datetime1">
              <a:rPr lang="en-IN" smtClean="0"/>
              <a:t>08-08-2019</a:t>
            </a:fld>
            <a:endParaRPr lang="en-IN" dirty="0"/>
          </a:p>
        </p:txBody>
      </p:sp>
      <p:sp>
        <p:nvSpPr>
          <p:cNvPr id="4" name="Footer Placeholder 3"/>
          <p:cNvSpPr>
            <a:spLocks noGrp="1"/>
          </p:cNvSpPr>
          <p:nvPr>
            <p:ph type="ftr" sz="quarter" idx="11"/>
          </p:nvPr>
        </p:nvSpPr>
        <p:spPr/>
        <p:txBody>
          <a:bodyPr/>
          <a:lstStyle/>
          <a:p>
            <a:endParaRPr lang="en-IN" dirty="0"/>
          </a:p>
        </p:txBody>
      </p:sp>
      <p:sp>
        <p:nvSpPr>
          <p:cNvPr id="5" name="Slide Number Placeholder 4"/>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58762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127E66-7DAF-4E47-81F5-A440089C748E}" type="datetime1">
              <a:rPr lang="en-IN" smtClean="0"/>
              <a:t>08-08-2019</a:t>
            </a:fld>
            <a:endParaRPr lang="en-IN" dirty="0"/>
          </a:p>
        </p:txBody>
      </p:sp>
      <p:sp>
        <p:nvSpPr>
          <p:cNvPr id="3" name="Footer Placeholder 2"/>
          <p:cNvSpPr>
            <a:spLocks noGrp="1"/>
          </p:cNvSpPr>
          <p:nvPr>
            <p:ph type="ftr" sz="quarter" idx="11"/>
          </p:nvPr>
        </p:nvSpPr>
        <p:spPr/>
        <p:txBody>
          <a:bodyPr/>
          <a:lstStyle/>
          <a:p>
            <a:endParaRPr lang="en-IN" dirty="0"/>
          </a:p>
        </p:txBody>
      </p:sp>
      <p:sp>
        <p:nvSpPr>
          <p:cNvPr id="4" name="Slide Number Placeholder 3"/>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1904284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41EFEB-9ECA-43E0-AE09-915EDE23F0A9}"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601188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I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99EFCBB-FF0F-45AA-824A-5DF2573BAFB8}" type="datetime1">
              <a:rPr lang="en-IN" smtClean="0"/>
              <a:t>08-08-2019</a:t>
            </a:fld>
            <a:endParaRPr lang="en-IN" dirty="0"/>
          </a:p>
        </p:txBody>
      </p:sp>
      <p:sp>
        <p:nvSpPr>
          <p:cNvPr id="6" name="Footer Placeholder 5"/>
          <p:cNvSpPr>
            <a:spLocks noGrp="1"/>
          </p:cNvSpPr>
          <p:nvPr>
            <p:ph type="ftr" sz="quarter" idx="11"/>
          </p:nvPr>
        </p:nvSpPr>
        <p:spPr/>
        <p:txBody>
          <a:bodyPr/>
          <a:lstStyle/>
          <a:p>
            <a:endParaRPr lang="en-IN" dirty="0"/>
          </a:p>
        </p:txBody>
      </p:sp>
      <p:sp>
        <p:nvSpPr>
          <p:cNvPr id="7" name="Slide Number Placeholder 6"/>
          <p:cNvSpPr>
            <a:spLocks noGrp="1"/>
          </p:cNvSpPr>
          <p:nvPr>
            <p:ph type="sldNum" sz="quarter" idx="12"/>
          </p:nvPr>
        </p:nvSpPr>
        <p:spPr/>
        <p:txBody>
          <a:bodyPr/>
          <a:lstStyle/>
          <a:p>
            <a:fld id="{EF369875-3547-471E-A8DD-BB6BF69B36A1}" type="slidenum">
              <a:rPr lang="en-IN" smtClean="0"/>
              <a:t>‹#›</a:t>
            </a:fld>
            <a:endParaRPr lang="en-IN" dirty="0"/>
          </a:p>
        </p:txBody>
      </p:sp>
    </p:spTree>
    <p:extLst>
      <p:ext uri="{BB962C8B-B14F-4D97-AF65-F5344CB8AC3E}">
        <p14:creationId xmlns:p14="http://schemas.microsoft.com/office/powerpoint/2010/main" val="2645073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I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5EF50-5ECC-48BA-81DC-F08BF0523C74}" type="datetime1">
              <a:rPr lang="en-IN" smtClean="0"/>
              <a:t>08-08-2019</a:t>
            </a:fld>
            <a:endParaRPr lang="en-IN"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369875-3547-471E-A8DD-BB6BF69B36A1}" type="slidenum">
              <a:rPr lang="en-IN" smtClean="0"/>
              <a:t>‹#›</a:t>
            </a:fld>
            <a:endParaRPr lang="en-IN" dirty="0"/>
          </a:p>
        </p:txBody>
      </p:sp>
    </p:spTree>
    <p:extLst>
      <p:ext uri="{BB962C8B-B14F-4D97-AF65-F5344CB8AC3E}">
        <p14:creationId xmlns:p14="http://schemas.microsoft.com/office/powerpoint/2010/main" val="410304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3.wdp"/></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microsoft.com/office/2007/relationships/hdphoto" Target="../media/hdphoto4.wdp"/></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5.wdp"/></Relationships>
</file>

<file path=ppt/slides/_rels/slide4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diagramLayout" Target="../diagrams/layout9.xml"/><Relationship Id="rId7" Type="http://schemas.openxmlformats.org/officeDocument/2006/relationships/diagramData" Target="../diagrams/data10.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11" Type="http://schemas.microsoft.com/office/2007/relationships/diagramDrawing" Target="../diagrams/drawing10.xml"/><Relationship Id="rId5" Type="http://schemas.openxmlformats.org/officeDocument/2006/relationships/diagramColors" Target="../diagrams/colors9.xml"/><Relationship Id="rId10" Type="http://schemas.openxmlformats.org/officeDocument/2006/relationships/diagramColors" Target="../diagrams/colors10.xml"/><Relationship Id="rId4" Type="http://schemas.openxmlformats.org/officeDocument/2006/relationships/diagramQuickStyle" Target="../diagrams/quickStyle9.xml"/><Relationship Id="rId9" Type="http://schemas.openxmlformats.org/officeDocument/2006/relationships/diagramQuickStyle" Target="../diagrams/quickStyle10.xml"/></Relationships>
</file>

<file path=ppt/slides/_rels/slide58.xml.rels><?xml version="1.0" encoding="UTF-8" standalone="yes"?>
<Relationships xmlns="http://schemas.openxmlformats.org/package/2006/relationships"><Relationship Id="rId3" Type="http://schemas.openxmlformats.org/officeDocument/2006/relationships/hyperlink" Target="https://www.computernetworkingnotes.com/rhce-study-guide/Linux-file-system-explained-with-shell-and-kernel.html"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linux.com/news/pipes-and-filters" TargetMode="External"/><Relationship Id="rId4" Type="http://schemas.openxmlformats.org/officeDocument/2006/relationships/hyperlink" Target="https://www.guru99.com/file-permissions.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UKmL72XgXUw"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youtube.com/watch?v=4-vye3QFTFo" TargetMode="External"/><Relationship Id="rId4" Type="http://schemas.openxmlformats.org/officeDocument/2006/relationships/hyperlink" Target="https://www.youtube.com/watch?v=SdgiYoOi0CY"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www.nettech.in/e-books/Linux-Networking-and-System-Admin.pdf" TargetMode="External"/><Relationship Id="rId2" Type="http://schemas.openxmlformats.org/officeDocument/2006/relationships/hyperlink" Target="https://access.redhat.com/documentation/en-us/red_hat_enterprise_Linux/7/pdf/system_administrators_guide/Red_Hat_Enterprise_Linux-7-System_Administrators_Guide-en-US.pdf"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120770" y="138023"/>
            <a:ext cx="11904453" cy="18633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bg1"/>
              </a:solidFill>
            </a:endParaRPr>
          </a:p>
        </p:txBody>
      </p:sp>
      <p:cxnSp>
        <p:nvCxnSpPr>
          <p:cNvPr id="12" name="Straight Connector 11"/>
          <p:cNvCxnSpPr/>
          <p:nvPr/>
        </p:nvCxnSpPr>
        <p:spPr>
          <a:xfrm>
            <a:off x="3219385" y="2277375"/>
            <a:ext cx="5796951"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1151555" y="2744449"/>
            <a:ext cx="8469571" cy="3231654"/>
          </a:xfrm>
          <a:prstGeom prst="rect">
            <a:avLst/>
          </a:prstGeom>
        </p:spPr>
        <p:txBody>
          <a:bodyPr wrap="square">
            <a:spAutoFit/>
          </a:bodyPr>
          <a:lstStyle/>
          <a:p>
            <a:pPr algn="ctr" fontAlgn="auto">
              <a:spcBef>
                <a:spcPts val="0"/>
              </a:spcBef>
              <a:spcAft>
                <a:spcPts val="0"/>
              </a:spcAft>
              <a:defRPr/>
            </a:pPr>
            <a:r>
              <a:rPr lang="en-US" sz="4000" b="1" spc="-20" dirty="0" smtClean="0">
                <a:solidFill>
                  <a:schemeClr val="accent5">
                    <a:lumMod val="50000"/>
                  </a:schemeClr>
                </a:solidFill>
                <a:latin typeface="Helvetica" panose="020B0604020202020204" pitchFamily="2" charset="0"/>
                <a:cs typeface="Arial" panose="020B0604020202020204" pitchFamily="34" charset="0"/>
              </a:rPr>
              <a:t>Linux System Administration and Configuration</a:t>
            </a:r>
            <a:r>
              <a:rPr lang="en-US" sz="4000" b="1" spc="-20" dirty="0">
                <a:latin typeface="Helvetica" panose="020B0604020202020204" pitchFamily="2" charset="0"/>
                <a:cs typeface="Arial" panose="020B0604020202020204" pitchFamily="34" charset="0"/>
              </a:rPr>
              <a:t/>
            </a:r>
            <a:br>
              <a:rPr lang="en-US" sz="4000" b="1" spc="-20" dirty="0">
                <a:latin typeface="Helvetica" panose="020B0604020202020204" pitchFamily="2" charset="0"/>
                <a:cs typeface="Arial" panose="020B0604020202020204" pitchFamily="34" charset="0"/>
              </a:rPr>
            </a:br>
            <a:r>
              <a:rPr lang="en-US" sz="1000" b="1" spc="-20" dirty="0" smtClean="0">
                <a:latin typeface="Helvetica" panose="020B0604020202020204" pitchFamily="2" charset="0"/>
                <a:cs typeface="Arial" panose="020B0604020202020204" pitchFamily="34" charset="0"/>
              </a:rPr>
              <a:t/>
            </a:r>
            <a:br>
              <a:rPr lang="en-US" sz="1000" b="1" spc="-20" dirty="0" smtClean="0">
                <a:latin typeface="Helvetica" panose="020B0604020202020204" pitchFamily="2" charset="0"/>
                <a:cs typeface="Arial" panose="020B0604020202020204" pitchFamily="34" charset="0"/>
              </a:rPr>
            </a:br>
            <a:endParaRPr lang="en-US" sz="1000" b="1" spc="-20" dirty="0" smtClean="0">
              <a:solidFill>
                <a:schemeClr val="accent5"/>
              </a:solidFill>
              <a:latin typeface="Helvetica" panose="020B0604020202020204" pitchFamily="2" charset="0"/>
              <a:cs typeface="Arial" panose="020B0604020202020204" pitchFamily="34" charset="0"/>
            </a:endParaRPr>
          </a:p>
          <a:p>
            <a:pPr algn="ctr" fontAlgn="auto">
              <a:spcBef>
                <a:spcPts val="0"/>
              </a:spcBef>
              <a:spcAft>
                <a:spcPts val="0"/>
              </a:spcAft>
              <a:defRPr/>
            </a:pPr>
            <a:r>
              <a:rPr lang="en-IN" b="1" dirty="0" smtClean="0">
                <a:solidFill>
                  <a:schemeClr val="accent5"/>
                </a:solidFill>
                <a:latin typeface="Helvetica" panose="020B0604020202020204" pitchFamily="2" charset="0"/>
              </a:rPr>
              <a:t>Module Number: 01</a:t>
            </a:r>
          </a:p>
          <a:p>
            <a:pPr algn="ctr" fontAlgn="auto">
              <a:spcBef>
                <a:spcPts val="0"/>
              </a:spcBef>
              <a:spcAft>
                <a:spcPts val="0"/>
              </a:spcAft>
              <a:defRPr/>
            </a:pPr>
            <a:endParaRPr lang="en-IN" sz="1000" b="1" dirty="0" smtClean="0">
              <a:latin typeface="Helvetica" panose="020B0604020202020204" pitchFamily="2" charset="0"/>
            </a:endParaRPr>
          </a:p>
          <a:p>
            <a:pPr algn="ctr" fontAlgn="auto">
              <a:spcBef>
                <a:spcPts val="0"/>
              </a:spcBef>
              <a:spcAft>
                <a:spcPts val="0"/>
              </a:spcAft>
              <a:defRPr/>
            </a:pPr>
            <a:endParaRPr lang="en-IN" sz="1000" b="1" dirty="0" smtClean="0">
              <a:latin typeface="Helvetica" panose="020B0604020202020204" pitchFamily="2" charset="0"/>
            </a:endParaRPr>
          </a:p>
          <a:p>
            <a:pPr algn="ctr">
              <a:defRPr/>
            </a:pPr>
            <a:r>
              <a:rPr lang="en-GB" sz="2800" b="1" dirty="0" smtClean="0">
                <a:solidFill>
                  <a:schemeClr val="accent2"/>
                </a:solidFill>
                <a:latin typeface="Helvetica" panose="020B0604020202020204" pitchFamily="2" charset="0"/>
              </a:rPr>
              <a:t>Module Name: </a:t>
            </a:r>
            <a:r>
              <a:rPr lang="en-IN" sz="2800" b="1" spc="-20" dirty="0">
                <a:solidFill>
                  <a:schemeClr val="accent2"/>
                </a:solidFill>
                <a:latin typeface="Helvetica" panose="020B0604020202020204" pitchFamily="2" charset="0"/>
                <a:cs typeface="Arial" panose="020B0604020202020204" pitchFamily="34" charset="0"/>
              </a:rPr>
              <a:t>Introduction to </a:t>
            </a:r>
            <a:r>
              <a:rPr lang="en-IN" sz="2800" b="1" spc="-20" dirty="0" smtClean="0">
                <a:solidFill>
                  <a:schemeClr val="accent2"/>
                </a:solidFill>
                <a:latin typeface="Helvetica" panose="020B0604020202020204" pitchFamily="2" charset="0"/>
                <a:cs typeface="Arial" panose="020B0604020202020204" pitchFamily="34" charset="0"/>
              </a:rPr>
              <a:t>Linux</a:t>
            </a:r>
          </a:p>
          <a:p>
            <a:pPr algn="ctr">
              <a:defRPr/>
            </a:pPr>
            <a:r>
              <a:rPr lang="en-IN" sz="2000" b="1" dirty="0" smtClean="0">
                <a:solidFill>
                  <a:schemeClr val="accent2">
                    <a:lumMod val="50000"/>
                  </a:schemeClr>
                </a:solidFill>
                <a:latin typeface="Helvetica" panose="020B0604020202020204" pitchFamily="2" charset="0"/>
              </a:rPr>
              <a:t>Part: </a:t>
            </a:r>
            <a:r>
              <a:rPr lang="en-IN" sz="2000" b="1" dirty="0">
                <a:solidFill>
                  <a:schemeClr val="accent2">
                    <a:lumMod val="50000"/>
                  </a:schemeClr>
                </a:solidFill>
                <a:latin typeface="Helvetica" panose="020B0604020202020204" pitchFamily="2" charset="0"/>
              </a:rPr>
              <a:t>02</a:t>
            </a:r>
          </a:p>
          <a:p>
            <a:pPr algn="ctr">
              <a:defRPr/>
            </a:pPr>
            <a:endParaRPr lang="en-IN" b="1" dirty="0">
              <a:latin typeface="Helvetica" panose="020B0604020202020204"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336" y="2754084"/>
            <a:ext cx="2699545" cy="3181607"/>
          </a:xfrm>
          <a:prstGeom prst="rect">
            <a:avLst/>
          </a:prstGeom>
        </p:spPr>
      </p:pic>
    </p:spTree>
    <p:extLst>
      <p:ext uri="{BB962C8B-B14F-4D97-AF65-F5344CB8AC3E}">
        <p14:creationId xmlns:p14="http://schemas.microsoft.com/office/powerpoint/2010/main" val="36480239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10</a:t>
            </a:fld>
            <a:endParaRPr lang="en-IN" dirty="0"/>
          </a:p>
        </p:txBody>
      </p:sp>
      <p:sp>
        <p:nvSpPr>
          <p:cNvPr id="5" name="Rectangle 4"/>
          <p:cNvSpPr/>
          <p:nvPr/>
        </p:nvSpPr>
        <p:spPr>
          <a:xfrm>
            <a:off x="502717" y="1255361"/>
            <a:ext cx="11543058" cy="5586145"/>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6. /proc – Process Information</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information about system process.</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a pseudo filesystem contains information about running process. </a:t>
            </a: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/proc/{</a:t>
            </a:r>
            <a:r>
              <a:rPr lang="en-US" sz="2100" dirty="0" err="1">
                <a:latin typeface="Times New Roman" panose="02020603050405020304" pitchFamily="18" charset="0"/>
                <a:cs typeface="Times New Roman" panose="02020603050405020304" pitchFamily="18" charset="0"/>
              </a:rPr>
              <a:t>pid</a:t>
            </a:r>
            <a:r>
              <a:rPr lang="en-US" sz="2100" dirty="0">
                <a:latin typeface="Times New Roman" panose="02020603050405020304" pitchFamily="18" charset="0"/>
                <a:cs typeface="Times New Roman" panose="02020603050405020304" pitchFamily="18" charset="0"/>
              </a:rPr>
              <a:t>} directory contains information about the process with that particular </a:t>
            </a:r>
            <a:r>
              <a:rPr lang="en-US" sz="2100" dirty="0" err="1">
                <a:latin typeface="Times New Roman" panose="02020603050405020304" pitchFamily="18" charset="0"/>
                <a:cs typeface="Times New Roman" panose="02020603050405020304" pitchFamily="18" charset="0"/>
              </a:rPr>
              <a:t>pid</a:t>
            </a:r>
            <a:r>
              <a:rPr lang="en-US" sz="2100" dirty="0">
                <a:latin typeface="Times New Roman" panose="02020603050405020304" pitchFamily="18" charset="0"/>
                <a:cs typeface="Times New Roman" panose="02020603050405020304" pitchFamily="18" charset="0"/>
              </a:rPr>
              <a:t>.</a:t>
            </a:r>
          </a:p>
          <a:p>
            <a:pPr marL="858838" lvl="3" indent="-4016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is a virtual filesystem with text information about system resources. For example: /</a:t>
            </a:r>
            <a:r>
              <a:rPr lang="en-US" sz="2100" dirty="0" smtClean="0">
                <a:latin typeface="Times New Roman" panose="02020603050405020304" pitchFamily="18" charset="0"/>
                <a:cs typeface="Times New Roman" panose="02020603050405020304" pitchFamily="18" charset="0"/>
              </a:rPr>
              <a:t>proc/uptime</a:t>
            </a:r>
          </a:p>
          <a:p>
            <a:pPr marL="858838" lvl="3" indent="-4016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7. /</a:t>
            </a:r>
            <a:r>
              <a:rPr lang="en-US" sz="2100" b="1" i="1" dirty="0" err="1">
                <a:solidFill>
                  <a:srgbClr val="002060"/>
                </a:solidFill>
                <a:latin typeface="Times New Roman" panose="02020603050405020304" pitchFamily="18" charset="0"/>
                <a:cs typeface="Times New Roman" panose="02020603050405020304" pitchFamily="18" charset="0"/>
              </a:rPr>
              <a:t>var</a:t>
            </a:r>
            <a:r>
              <a:rPr lang="en-US" sz="2100" b="1" i="1" dirty="0">
                <a:solidFill>
                  <a:srgbClr val="002060"/>
                </a:solidFill>
                <a:latin typeface="Times New Roman" panose="02020603050405020304" pitchFamily="18" charset="0"/>
                <a:cs typeface="Times New Roman" panose="02020603050405020304" pitchFamily="18" charset="0"/>
              </a:rPr>
              <a:t> – Variable Files</a:t>
            </a:r>
          </a:p>
          <a:p>
            <a:pPr marL="922338" lvl="3" indent="-465138" algn="just">
              <a:buClr>
                <a:schemeClr val="accent2">
                  <a:lumMod val="50000"/>
                </a:schemeClr>
              </a:buClr>
              <a:buFont typeface="Wingdings" panose="05000000000000000000" pitchFamily="2" charset="2"/>
              <a:buChar char="Ø"/>
            </a:pPr>
            <a:r>
              <a:rPr lang="en-US" sz="2100" dirty="0" err="1" smtClean="0">
                <a:latin typeface="Times New Roman" panose="02020603050405020304" pitchFamily="18" charset="0"/>
                <a:cs typeface="Times New Roman" panose="02020603050405020304" pitchFamily="18" charset="0"/>
              </a:rPr>
              <a:t>var</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stands for variable files.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Content </a:t>
            </a:r>
            <a:r>
              <a:rPr lang="en-US" sz="2100" dirty="0">
                <a:latin typeface="Times New Roman" panose="02020603050405020304" pitchFamily="18" charset="0"/>
                <a:cs typeface="Times New Roman" panose="02020603050405020304" pitchFamily="18" charset="0"/>
              </a:rPr>
              <a:t>of the files that are expected to grow can be found under this directory.</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includes — system log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/log); packages and database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/lib); emails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/mail); print queues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/spool); lock files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/lock); temp files needed across reboots (/</a:t>
            </a:r>
            <a:r>
              <a:rPr lang="en-US" sz="2100" dirty="0" err="1">
                <a:latin typeface="Times New Roman" panose="02020603050405020304" pitchFamily="18" charset="0"/>
                <a:cs typeface="Times New Roman" panose="02020603050405020304" pitchFamily="18" charset="0"/>
              </a:rPr>
              <a:t>var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tmp</a:t>
            </a:r>
            <a:r>
              <a:rPr lang="en-US" sz="2100" dirty="0" smtClean="0">
                <a:latin typeface="Times New Roman" panose="02020603050405020304" pitchFamily="18" charset="0"/>
                <a:cs typeface="Times New Roman" panose="02020603050405020304" pitchFamily="18" charset="0"/>
              </a:rPr>
              <a:t>);</a:t>
            </a:r>
          </a:p>
          <a:p>
            <a:pPr marL="922338" lvl="3" indent="-4651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57200" lvl="3" indent="-577850" algn="just"/>
            <a:r>
              <a:rPr lang="en-US" sz="2100" b="1" i="1" dirty="0">
                <a:solidFill>
                  <a:srgbClr val="002060"/>
                </a:solidFill>
                <a:latin typeface="Times New Roman" panose="02020603050405020304" pitchFamily="18" charset="0"/>
                <a:cs typeface="Times New Roman" panose="02020603050405020304" pitchFamily="18" charset="0"/>
              </a:rPr>
              <a:t>8. /</a:t>
            </a:r>
            <a:r>
              <a:rPr lang="en-US" sz="2100" b="1" i="1" dirty="0" err="1">
                <a:solidFill>
                  <a:srgbClr val="002060"/>
                </a:solidFill>
                <a:latin typeface="Times New Roman" panose="02020603050405020304" pitchFamily="18" charset="0"/>
                <a:cs typeface="Times New Roman" panose="02020603050405020304" pitchFamily="18" charset="0"/>
              </a:rPr>
              <a:t>tmp</a:t>
            </a:r>
            <a:r>
              <a:rPr lang="en-US" sz="2100" b="1" i="1" dirty="0">
                <a:solidFill>
                  <a:srgbClr val="002060"/>
                </a:solidFill>
                <a:latin typeface="Times New Roman" panose="02020603050405020304" pitchFamily="18" charset="0"/>
                <a:cs typeface="Times New Roman" panose="02020603050405020304" pitchFamily="18" charset="0"/>
              </a:rPr>
              <a:t> – Temporary Files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Directory </a:t>
            </a:r>
            <a:r>
              <a:rPr lang="en-US" sz="2100" dirty="0">
                <a:latin typeface="Times New Roman" panose="02020603050405020304" pitchFamily="18" charset="0"/>
                <a:cs typeface="Times New Roman" panose="02020603050405020304" pitchFamily="18" charset="0"/>
              </a:rPr>
              <a:t>that contains temporary files created by system and users.</a:t>
            </a:r>
          </a:p>
          <a:p>
            <a:pPr marL="922338" lvl="3" indent="-465138"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Files </a:t>
            </a:r>
            <a:r>
              <a:rPr lang="en-US" sz="2100" dirty="0">
                <a:latin typeface="Times New Roman" panose="02020603050405020304" pitchFamily="18" charset="0"/>
                <a:cs typeface="Times New Roman" panose="02020603050405020304" pitchFamily="18" charset="0"/>
              </a:rPr>
              <a:t>under this directory are deleted when system is rebooted</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sp>
        <p:nvSpPr>
          <p:cNvPr id="6" name="Rectangle 5"/>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915508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11</a:t>
            </a:fld>
            <a:endParaRPr lang="en-IN" dirty="0"/>
          </a:p>
        </p:txBody>
      </p:sp>
      <p:sp>
        <p:nvSpPr>
          <p:cNvPr id="5" name="Rectangle 4"/>
          <p:cNvSpPr/>
          <p:nvPr/>
        </p:nvSpPr>
        <p:spPr>
          <a:xfrm>
            <a:off x="494510" y="1259324"/>
            <a:ext cx="11326801" cy="4293483"/>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9. /</a:t>
            </a:r>
            <a:r>
              <a:rPr lang="en-US" sz="2100" b="1" i="1" dirty="0" err="1">
                <a:solidFill>
                  <a:srgbClr val="002060"/>
                </a:solidFill>
                <a:latin typeface="Times New Roman" panose="02020603050405020304" pitchFamily="18" charset="0"/>
                <a:cs typeface="Times New Roman" panose="02020603050405020304" pitchFamily="18" charset="0"/>
              </a:rPr>
              <a:t>usr</a:t>
            </a:r>
            <a:r>
              <a:rPr lang="en-US" sz="2100" b="1" i="1" dirty="0">
                <a:solidFill>
                  <a:srgbClr val="002060"/>
                </a:solidFill>
                <a:latin typeface="Times New Roman" panose="02020603050405020304" pitchFamily="18" charset="0"/>
                <a:cs typeface="Times New Roman" panose="02020603050405020304" pitchFamily="18" charset="0"/>
              </a:rPr>
              <a:t> – User Programs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binaries, libraries, documentation, and source-code for second level programs.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contains binary files for user programs. If you </a:t>
            </a:r>
            <a:r>
              <a:rPr lang="en-US" sz="2100" dirty="0" smtClean="0">
                <a:latin typeface="Times New Roman" panose="02020603050405020304" pitchFamily="18" charset="0"/>
                <a:cs typeface="Times New Roman" panose="02020603050405020304" pitchFamily="18" charset="0"/>
              </a:rPr>
              <a:t>cannot </a:t>
            </a:r>
            <a:r>
              <a:rPr lang="en-US" sz="2100" dirty="0">
                <a:latin typeface="Times New Roman" panose="02020603050405020304" pitchFamily="18" charset="0"/>
                <a:cs typeface="Times New Roman" panose="02020603050405020304" pitchFamily="18" charset="0"/>
              </a:rPr>
              <a:t>find a user binary under /bin, look under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For example: at, </a:t>
            </a:r>
            <a:r>
              <a:rPr lang="en-US" sz="2100" dirty="0" err="1">
                <a:latin typeface="Times New Roman" panose="02020603050405020304" pitchFamily="18" charset="0"/>
                <a:cs typeface="Times New Roman" panose="02020603050405020304" pitchFamily="18" charset="0"/>
              </a:rPr>
              <a:t>awk</a:t>
            </a:r>
            <a:r>
              <a:rPr lang="en-US" sz="2100" dirty="0">
                <a:latin typeface="Times New Roman" panose="02020603050405020304" pitchFamily="18" charset="0"/>
                <a:cs typeface="Times New Roman" panose="02020603050405020304" pitchFamily="18" charset="0"/>
              </a:rPr>
              <a:t>, cc, less, </a:t>
            </a:r>
            <a:r>
              <a:rPr lang="en-US" sz="2100" dirty="0" err="1">
                <a:latin typeface="Times New Roman" panose="02020603050405020304" pitchFamily="18" charset="0"/>
                <a:cs typeface="Times New Roman" panose="02020603050405020304" pitchFamily="18" charset="0"/>
              </a:rPr>
              <a:t>scp</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contains binary files for system administrators. If you </a:t>
            </a:r>
            <a:r>
              <a:rPr lang="en-US" sz="2100" dirty="0" smtClean="0">
                <a:latin typeface="Times New Roman" panose="02020603050405020304" pitchFamily="18" charset="0"/>
                <a:cs typeface="Times New Roman" panose="02020603050405020304" pitchFamily="18" charset="0"/>
              </a:rPr>
              <a:t>cannot </a:t>
            </a:r>
            <a:r>
              <a:rPr lang="en-US" sz="2100" dirty="0">
                <a:latin typeface="Times New Roman" panose="02020603050405020304" pitchFamily="18" charset="0"/>
                <a:cs typeface="Times New Roman" panose="02020603050405020304" pitchFamily="18" charset="0"/>
              </a:rPr>
              <a:t>find a system binary under /</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look under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For example: </a:t>
            </a:r>
            <a:r>
              <a:rPr lang="en-US" sz="2100" dirty="0" err="1">
                <a:latin typeface="Times New Roman" panose="02020603050405020304" pitchFamily="18" charset="0"/>
                <a:cs typeface="Times New Roman" panose="02020603050405020304" pitchFamily="18" charset="0"/>
              </a:rPr>
              <a:t>atd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cron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sshd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useradd</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userdel</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/lib contains libraries for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/bin and /</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sbin</a:t>
            </a:r>
            <a:endParaRPr lang="en-US" sz="2100" dirty="0">
              <a:latin typeface="Times New Roman" panose="02020603050405020304" pitchFamily="18" charset="0"/>
              <a:cs typeface="Times New Roman" panose="02020603050405020304" pitchFamily="18" charset="0"/>
            </a:endParaRP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usr</a:t>
            </a:r>
            <a:r>
              <a:rPr lang="en-US" sz="2100" dirty="0">
                <a:latin typeface="Times New Roman" panose="02020603050405020304" pitchFamily="18" charset="0"/>
                <a:cs typeface="Times New Roman" panose="02020603050405020304" pitchFamily="18" charset="0"/>
              </a:rPr>
              <a:t>/local contains users programs that you install from source. For example, when you install apache from source, it goes under /</a:t>
            </a:r>
            <a:r>
              <a:rPr lang="en-US" sz="2100" dirty="0" err="1" smtClean="0">
                <a:latin typeface="Times New Roman" panose="02020603050405020304" pitchFamily="18" charset="0"/>
                <a:cs typeface="Times New Roman" panose="02020603050405020304" pitchFamily="18" charset="0"/>
              </a:rPr>
              <a:t>usr</a:t>
            </a:r>
            <a:r>
              <a:rPr lang="en-US" sz="2100" dirty="0" smtClean="0">
                <a:latin typeface="Times New Roman" panose="02020603050405020304" pitchFamily="18" charset="0"/>
                <a:cs typeface="Times New Roman" panose="02020603050405020304" pitchFamily="18" charset="0"/>
              </a:rPr>
              <a:t>/local/apache2</a:t>
            </a:r>
          </a:p>
          <a:p>
            <a:pPr marL="746125" lvl="3" indent="-2889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10. /home – Home Directories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Home </a:t>
            </a:r>
            <a:r>
              <a:rPr lang="en-US" sz="2100" dirty="0">
                <a:latin typeface="Times New Roman" panose="02020603050405020304" pitchFamily="18" charset="0"/>
                <a:cs typeface="Times New Roman" panose="02020603050405020304" pitchFamily="18" charset="0"/>
              </a:rPr>
              <a:t>directories for all users to store their personal files.</a:t>
            </a:r>
          </a:p>
          <a:p>
            <a:pPr marL="8001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/home/john, /home/</a:t>
            </a:r>
            <a:r>
              <a:rPr lang="en-US" sz="2100" dirty="0" err="1">
                <a:latin typeface="Times New Roman" panose="02020603050405020304" pitchFamily="18" charset="0"/>
                <a:cs typeface="Times New Roman" panose="02020603050405020304" pitchFamily="18" charset="0"/>
              </a:rPr>
              <a:t>nikita</a:t>
            </a:r>
            <a:endParaRPr lang="en-US"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375421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12</a:t>
            </a:fld>
            <a:endParaRPr lang="en-IN" dirty="0"/>
          </a:p>
        </p:txBody>
      </p:sp>
      <p:sp>
        <p:nvSpPr>
          <p:cNvPr id="5" name="Rectangle 4"/>
          <p:cNvSpPr/>
          <p:nvPr/>
        </p:nvSpPr>
        <p:spPr>
          <a:xfrm>
            <a:off x="494510" y="1259941"/>
            <a:ext cx="11326801" cy="4616648"/>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11. /boot – Boot Loader Files</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boot loader related files.</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Kernel </a:t>
            </a:r>
            <a:r>
              <a:rPr lang="en-US" sz="2100" dirty="0" err="1">
                <a:latin typeface="Times New Roman" panose="02020603050405020304" pitchFamily="18" charset="0"/>
                <a:cs typeface="Times New Roman" panose="02020603050405020304" pitchFamily="18" charset="0"/>
              </a:rPr>
              <a:t>initrd</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vmLinux</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grub files are located under /boot</a:t>
            </a:r>
          </a:p>
          <a:p>
            <a:pPr marL="687388"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initrd.img-2.6.32-24-generic, </a:t>
            </a:r>
            <a:r>
              <a:rPr lang="en-US" sz="2100" dirty="0" smtClean="0">
                <a:latin typeface="Times New Roman" panose="02020603050405020304" pitchFamily="18" charset="0"/>
                <a:cs typeface="Times New Roman" panose="02020603050405020304" pitchFamily="18" charset="0"/>
              </a:rPr>
              <a:t>vmlinuz-2.6.32-24-generic</a:t>
            </a:r>
          </a:p>
          <a:p>
            <a:pPr marL="681038" lvl="3" indent="-336550"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12. /lib – System Libraries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library files that supports the binaries located under /bin and /</a:t>
            </a:r>
            <a:r>
              <a:rPr lang="en-US" sz="2100" dirty="0" err="1">
                <a:latin typeface="Times New Roman" panose="02020603050405020304" pitchFamily="18" charset="0"/>
                <a:cs typeface="Times New Roman" panose="02020603050405020304" pitchFamily="18" charset="0"/>
              </a:rPr>
              <a:t>sbin</a:t>
            </a:r>
            <a:endParaRPr lang="en-US" sz="2100" dirty="0">
              <a:latin typeface="Times New Roman" panose="02020603050405020304" pitchFamily="18" charset="0"/>
              <a:cs typeface="Times New Roman" panose="02020603050405020304" pitchFamily="18" charset="0"/>
            </a:endParaRP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Library </a:t>
            </a:r>
            <a:r>
              <a:rPr lang="en-US" sz="2100" dirty="0">
                <a:latin typeface="Times New Roman" panose="02020603050405020304" pitchFamily="18" charset="0"/>
                <a:cs typeface="Times New Roman" panose="02020603050405020304" pitchFamily="18" charset="0"/>
              </a:rPr>
              <a:t>filenames are either </a:t>
            </a:r>
            <a:r>
              <a:rPr lang="en-US" sz="2100" dirty="0" err="1">
                <a:latin typeface="Times New Roman" panose="02020603050405020304" pitchFamily="18" charset="0"/>
                <a:cs typeface="Times New Roman" panose="02020603050405020304" pitchFamily="18" charset="0"/>
              </a:rPr>
              <a:t>ld</a:t>
            </a:r>
            <a:r>
              <a:rPr lang="en-US" sz="2100" dirty="0">
                <a:latin typeface="Times New Roman" panose="02020603050405020304" pitchFamily="18" charset="0"/>
                <a:cs typeface="Times New Roman" panose="02020603050405020304" pitchFamily="18" charset="0"/>
              </a:rPr>
              <a:t>* or lib*.so.*</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ld-2.11.1.so, </a:t>
            </a:r>
            <a:r>
              <a:rPr lang="en-US" sz="2100" dirty="0" smtClean="0">
                <a:latin typeface="Times New Roman" panose="02020603050405020304" pitchFamily="18" charset="0"/>
                <a:cs typeface="Times New Roman" panose="02020603050405020304" pitchFamily="18" charset="0"/>
              </a:rPr>
              <a:t>libncurses.so.5.7</a:t>
            </a:r>
          </a:p>
          <a:p>
            <a:pPr marL="681038" lvl="3" indent="-287338"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13. /opt – Optional add-on Applications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opt </a:t>
            </a:r>
            <a:r>
              <a:rPr lang="en-US" sz="2100" dirty="0">
                <a:latin typeface="Times New Roman" panose="02020603050405020304" pitchFamily="18" charset="0"/>
                <a:cs typeface="Times New Roman" panose="02020603050405020304" pitchFamily="18" charset="0"/>
              </a:rPr>
              <a:t>stands for optional.</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add-on applications from individual vendors.</a:t>
            </a:r>
          </a:p>
          <a:p>
            <a:pPr marL="736600" lvl="3" indent="-34290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add-on </a:t>
            </a:r>
            <a:r>
              <a:rPr lang="en-US" sz="2100" dirty="0">
                <a:latin typeface="Times New Roman" panose="02020603050405020304" pitchFamily="18" charset="0"/>
                <a:cs typeface="Times New Roman" panose="02020603050405020304" pitchFamily="18" charset="0"/>
              </a:rPr>
              <a:t>applications should be installed under either /opt/ or /opt/ sub-directory.</a:t>
            </a: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5729945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13</a:t>
            </a:fld>
            <a:endParaRPr lang="en-IN" dirty="0"/>
          </a:p>
        </p:txBody>
      </p:sp>
      <p:sp>
        <p:nvSpPr>
          <p:cNvPr id="5" name="Rectangle 4"/>
          <p:cNvSpPr/>
          <p:nvPr/>
        </p:nvSpPr>
        <p:spPr>
          <a:xfrm>
            <a:off x="495992" y="1261673"/>
            <a:ext cx="11005704" cy="3970318"/>
          </a:xfrm>
          <a:prstGeom prst="rect">
            <a:avLst/>
          </a:prstGeom>
        </p:spPr>
        <p:txBody>
          <a:bodyPr wrap="square">
            <a:spAutoFit/>
          </a:bodyPr>
          <a:lstStyle/>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14. /</a:t>
            </a:r>
            <a:r>
              <a:rPr lang="en-US" sz="2100" b="1" i="1" dirty="0" err="1">
                <a:solidFill>
                  <a:srgbClr val="002060"/>
                </a:solidFill>
                <a:latin typeface="Times New Roman" panose="02020603050405020304" pitchFamily="18" charset="0"/>
                <a:cs typeface="Times New Roman" panose="02020603050405020304" pitchFamily="18" charset="0"/>
              </a:rPr>
              <a:t>mnt</a:t>
            </a:r>
            <a:r>
              <a:rPr lang="en-US" sz="2100" b="1" i="1" dirty="0">
                <a:solidFill>
                  <a:srgbClr val="002060"/>
                </a:solidFill>
                <a:latin typeface="Times New Roman" panose="02020603050405020304" pitchFamily="18" charset="0"/>
                <a:cs typeface="Times New Roman" panose="02020603050405020304" pitchFamily="18" charset="0"/>
              </a:rPr>
              <a:t> – Mount Directory</a:t>
            </a:r>
          </a:p>
          <a:p>
            <a:pPr marL="681038" lvl="3" indent="-400050"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Temporary </a:t>
            </a:r>
            <a:r>
              <a:rPr lang="en-US" sz="2100" dirty="0">
                <a:latin typeface="Times New Roman" panose="02020603050405020304" pitchFamily="18" charset="0"/>
                <a:cs typeface="Times New Roman" panose="02020603050405020304" pitchFamily="18" charset="0"/>
              </a:rPr>
              <a:t>mount directory where sysadmins can mount filesystems</a:t>
            </a:r>
            <a:r>
              <a:rPr lang="en-US" sz="2100" dirty="0" smtClean="0">
                <a:latin typeface="Times New Roman" panose="02020603050405020304" pitchFamily="18" charset="0"/>
                <a:cs typeface="Times New Roman" panose="02020603050405020304" pitchFamily="18" charset="0"/>
              </a:rPr>
              <a:t>.</a:t>
            </a:r>
          </a:p>
          <a:p>
            <a:pPr marL="681038" lvl="3" indent="-400050"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15. /media – Removable Media Devices</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Temporary </a:t>
            </a:r>
            <a:r>
              <a:rPr lang="en-US" sz="2100" dirty="0">
                <a:latin typeface="Times New Roman" panose="02020603050405020304" pitchFamily="18" charset="0"/>
                <a:cs typeface="Times New Roman" panose="02020603050405020304" pitchFamily="18" charset="0"/>
              </a:rPr>
              <a:t>mount directory for removable devices.</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examples, /media/</a:t>
            </a:r>
            <a:r>
              <a:rPr lang="en-US" sz="2100" dirty="0" err="1">
                <a:latin typeface="Times New Roman" panose="02020603050405020304" pitchFamily="18" charset="0"/>
                <a:cs typeface="Times New Roman" panose="02020603050405020304" pitchFamily="18" charset="0"/>
              </a:rPr>
              <a:t>cdrom</a:t>
            </a:r>
            <a:r>
              <a:rPr lang="en-US" sz="2100" dirty="0">
                <a:latin typeface="Times New Roman" panose="02020603050405020304" pitchFamily="18" charset="0"/>
                <a:cs typeface="Times New Roman" panose="02020603050405020304" pitchFamily="18" charset="0"/>
              </a:rPr>
              <a:t> for CD-ROM; /media/floppy for floppy drives; /media/</a:t>
            </a:r>
            <a:r>
              <a:rPr lang="en-US" sz="2100" dirty="0" err="1">
                <a:latin typeface="Times New Roman" panose="02020603050405020304" pitchFamily="18" charset="0"/>
                <a:cs typeface="Times New Roman" panose="02020603050405020304" pitchFamily="18" charset="0"/>
              </a:rPr>
              <a:t>cdrecorder</a:t>
            </a:r>
            <a:r>
              <a:rPr lang="en-US" sz="2100" dirty="0">
                <a:latin typeface="Times New Roman" panose="02020603050405020304" pitchFamily="18" charset="0"/>
                <a:cs typeface="Times New Roman" panose="02020603050405020304" pitchFamily="18" charset="0"/>
              </a:rPr>
              <a:t> for CD </a:t>
            </a:r>
            <a:r>
              <a:rPr lang="en-US" sz="2100" dirty="0" smtClean="0">
                <a:latin typeface="Times New Roman" panose="02020603050405020304" pitchFamily="18" charset="0"/>
                <a:cs typeface="Times New Roman" panose="02020603050405020304" pitchFamily="18" charset="0"/>
              </a:rPr>
              <a:t>writer</a:t>
            </a:r>
          </a:p>
          <a:p>
            <a:pPr marL="633413"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16. /</a:t>
            </a:r>
            <a:r>
              <a:rPr lang="en-US" sz="2100" b="1" i="1" dirty="0" err="1">
                <a:solidFill>
                  <a:srgbClr val="002060"/>
                </a:solidFill>
                <a:latin typeface="Times New Roman" panose="02020603050405020304" pitchFamily="18" charset="0"/>
                <a:cs typeface="Times New Roman" panose="02020603050405020304" pitchFamily="18" charset="0"/>
              </a:rPr>
              <a:t>srv</a:t>
            </a:r>
            <a:r>
              <a:rPr lang="en-US" sz="2100" b="1" i="1" dirty="0">
                <a:solidFill>
                  <a:srgbClr val="002060"/>
                </a:solidFill>
                <a:latin typeface="Times New Roman" panose="02020603050405020304" pitchFamily="18" charset="0"/>
                <a:cs typeface="Times New Roman" panose="02020603050405020304" pitchFamily="18" charset="0"/>
              </a:rPr>
              <a:t> – Service Data</a:t>
            </a:r>
          </a:p>
          <a:p>
            <a:pPr marL="633413" lvl="3" indent="-352425" algn="just">
              <a:buClr>
                <a:schemeClr val="accent2">
                  <a:lumMod val="50000"/>
                </a:schemeClr>
              </a:buClr>
              <a:buFont typeface="Wingdings" panose="05000000000000000000" pitchFamily="2" charset="2"/>
              <a:buChar char="Ø"/>
            </a:pPr>
            <a:r>
              <a:rPr lang="en-US" sz="2100" dirty="0" err="1" smtClean="0">
                <a:latin typeface="Times New Roman" panose="02020603050405020304" pitchFamily="18" charset="0"/>
                <a:cs typeface="Times New Roman" panose="02020603050405020304" pitchFamily="18" charset="0"/>
              </a:rPr>
              <a:t>srv</a:t>
            </a:r>
            <a:r>
              <a:rPr lang="en-US" sz="2100" dirty="0" smtClean="0">
                <a:latin typeface="Times New Roman" panose="02020603050405020304" pitchFamily="18" charset="0"/>
                <a:cs typeface="Times New Roman" panose="02020603050405020304" pitchFamily="18" charset="0"/>
              </a:rPr>
              <a:t> </a:t>
            </a:r>
            <a:r>
              <a:rPr lang="en-US" sz="2100" dirty="0">
                <a:latin typeface="Times New Roman" panose="02020603050405020304" pitchFamily="18" charset="0"/>
                <a:cs typeface="Times New Roman" panose="02020603050405020304" pitchFamily="18" charset="0"/>
              </a:rPr>
              <a:t>stands for service.</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server specific services related data.</a:t>
            </a:r>
          </a:p>
          <a:p>
            <a:pPr marL="633413"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srv</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cvs</a:t>
            </a:r>
            <a:r>
              <a:rPr lang="en-US" sz="2100" dirty="0">
                <a:latin typeface="Times New Roman" panose="02020603050405020304" pitchFamily="18" charset="0"/>
                <a:cs typeface="Times New Roman" panose="02020603050405020304" pitchFamily="18" charset="0"/>
              </a:rPr>
              <a:t> contains CVS related data.</a:t>
            </a:r>
          </a:p>
        </p:txBody>
      </p:sp>
      <p:sp>
        <p:nvSpPr>
          <p:cNvPr id="7" name="Rectangle 6"/>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002434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14</a:t>
            </a:fld>
            <a:endParaRPr lang="en-IN" dirty="0"/>
          </a:p>
        </p:txBody>
      </p:sp>
      <p:sp>
        <p:nvSpPr>
          <p:cNvPr id="5" name="Rectangle 4"/>
          <p:cNvSpPr/>
          <p:nvPr/>
        </p:nvSpPr>
        <p:spPr>
          <a:xfrm>
            <a:off x="127601" y="1268088"/>
            <a:ext cx="10428190" cy="415498"/>
          </a:xfrm>
          <a:prstGeom prst="rect">
            <a:avLst/>
          </a:prstGeom>
        </p:spPr>
        <p:txBody>
          <a:bodyPr wrap="square">
            <a:spAutoFit/>
          </a:bodyPr>
          <a:lstStyle/>
          <a:p>
            <a:pPr marL="360000" lvl="4" algn="just"/>
            <a:r>
              <a:rPr lang="en-US" sz="2100" dirty="0">
                <a:latin typeface="Times New Roman" panose="02020603050405020304" pitchFamily="18" charset="0"/>
                <a:cs typeface="Times New Roman" panose="02020603050405020304" pitchFamily="18" charset="0"/>
              </a:rPr>
              <a:t>To display the root file system with all files we use the command:  “ ls -R / </a:t>
            </a:r>
            <a:r>
              <a:rPr lang="en-US" sz="2100" dirty="0" smtClean="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6" name="Image2"/>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743" t="12194" r="22439" b="21599"/>
          <a:stretch>
            <a:fillRect/>
          </a:stretch>
        </p:blipFill>
        <p:spPr bwMode="auto">
          <a:xfrm>
            <a:off x="2072924" y="1837690"/>
            <a:ext cx="7873181" cy="476538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Rectangle 7"/>
          <p:cNvSpPr/>
          <p:nvPr/>
        </p:nvSpPr>
        <p:spPr>
          <a:xfrm>
            <a:off x="488388" y="389814"/>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6395751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15</a:t>
            </a:fld>
            <a:endParaRPr lang="en-IN" dirty="0"/>
          </a:p>
        </p:txBody>
      </p:sp>
      <p:sp>
        <p:nvSpPr>
          <p:cNvPr id="5" name="Rectangle 4"/>
          <p:cNvSpPr/>
          <p:nvPr/>
        </p:nvSpPr>
        <p:spPr>
          <a:xfrm>
            <a:off x="306328" y="1197750"/>
            <a:ext cx="10915882" cy="1538883"/>
          </a:xfrm>
          <a:prstGeom prst="rect">
            <a:avLst/>
          </a:prstGeom>
        </p:spPr>
        <p:txBody>
          <a:bodyPr wrap="square">
            <a:spAutoFit/>
          </a:bodyPr>
          <a:lstStyle/>
          <a:p>
            <a:pPr marL="360000" lvl="4" algn="just"/>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Path</a:t>
            </a:r>
          </a:p>
          <a:p>
            <a:pPr marL="360000" lvl="4" algn="just"/>
            <a:endParaRPr lang="en-US" sz="1000" b="1" dirty="0" smtClean="0">
              <a:latin typeface="Times New Roman" panose="02020603050405020304" pitchFamily="18" charset="0"/>
              <a:cs typeface="Times New Roman" panose="02020603050405020304" pitchFamily="18" charset="0"/>
            </a:endParaRPr>
          </a:p>
          <a:p>
            <a:pPr marL="1547813" lvl="5" indent="-352425" algn="just">
              <a:buClr>
                <a:schemeClr val="accent2"/>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path is a unique location to a file or a folder in a file system of an OS</a:t>
            </a:r>
            <a:r>
              <a:rPr lang="en-US" sz="2000" dirty="0" smtClean="0">
                <a:latin typeface="Times New Roman" panose="02020603050405020304" pitchFamily="18" charset="0"/>
                <a:cs typeface="Times New Roman" panose="02020603050405020304" pitchFamily="18" charset="0"/>
              </a:rPr>
              <a:t>.</a:t>
            </a:r>
          </a:p>
          <a:p>
            <a:pPr marL="1547813" lvl="5" indent="-352425" algn="just">
              <a:buClr>
                <a:schemeClr val="accent2"/>
              </a:buCl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1547813" lvl="5" indent="-352425" algn="just">
              <a:buClr>
                <a:schemeClr val="accent2"/>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path to a file is a combination of / and alpha-numeric characters.</a:t>
            </a:r>
          </a:p>
        </p:txBody>
      </p:sp>
      <p:sp>
        <p:nvSpPr>
          <p:cNvPr id="8" name="Rectangle 7"/>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344584402"/>
              </p:ext>
            </p:extLst>
          </p:nvPr>
        </p:nvGraphicFramePr>
        <p:xfrm>
          <a:off x="3359898" y="2943083"/>
          <a:ext cx="5540261" cy="3250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095896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16</a:t>
            </a:fld>
            <a:endParaRPr lang="en-IN" dirty="0"/>
          </a:p>
        </p:txBody>
      </p:sp>
      <p:sp>
        <p:nvSpPr>
          <p:cNvPr id="5" name="Rectangle 4"/>
          <p:cNvSpPr/>
          <p:nvPr/>
        </p:nvSpPr>
        <p:spPr>
          <a:xfrm>
            <a:off x="493805" y="1087693"/>
            <a:ext cx="11157704" cy="3554819"/>
          </a:xfrm>
          <a:prstGeom prst="rect">
            <a:avLst/>
          </a:prstGeom>
        </p:spPr>
        <p:txBody>
          <a:bodyPr wrap="square">
            <a:spAutoFit/>
          </a:bodyPr>
          <a:lstStyle/>
          <a:p>
            <a:pPr marL="0" lvl="3" indent="-97200">
              <a:lnSpc>
                <a:spcPct val="150000"/>
              </a:lnSpc>
            </a:pPr>
            <a:r>
              <a:rPr lang="en-IN" sz="2400" b="1" dirty="0">
                <a:solidFill>
                  <a:schemeClr val="accent5"/>
                </a:solidFill>
                <a:latin typeface="Times New Roman" panose="02020603050405020304" pitchFamily="18" charset="0"/>
                <a:cs typeface="Times New Roman" panose="02020603050405020304" pitchFamily="18" charset="0"/>
              </a:rPr>
              <a:t>Absolute </a:t>
            </a:r>
            <a:r>
              <a:rPr lang="en-IN" sz="2400" b="1" dirty="0" smtClean="0">
                <a:solidFill>
                  <a:schemeClr val="accent5"/>
                </a:solidFill>
                <a:latin typeface="Times New Roman" panose="02020603050405020304" pitchFamily="18" charset="0"/>
                <a:cs typeface="Times New Roman" panose="02020603050405020304" pitchFamily="18" charset="0"/>
              </a:rPr>
              <a:t>Path</a:t>
            </a:r>
          </a:p>
          <a:p>
            <a:pPr marL="0" lvl="3" indent="-97200">
              <a:lnSpc>
                <a:spcPct val="150000"/>
              </a:lnSpc>
            </a:pPr>
            <a:r>
              <a:rPr lang="en-IN" sz="1600" b="1" i="1" dirty="0">
                <a:latin typeface="Times New Roman" panose="02020603050405020304" pitchFamily="18" charset="0"/>
                <a:cs typeface="Times New Roman" panose="02020603050405020304" pitchFamily="18" charset="0"/>
              </a:rPr>
              <a:t>	</a:t>
            </a:r>
            <a:endParaRPr lang="en-US" sz="1400" i="1" dirty="0">
              <a:latin typeface="Times New Roman" panose="02020603050405020304" pitchFamily="18" charset="0"/>
              <a:cs typeface="Times New Roman" panose="02020603050405020304" pitchFamily="18" charset="0"/>
            </a:endParaRPr>
          </a:p>
          <a:p>
            <a:pPr marL="0" lvl="3" indent="-97200" algn="just">
              <a:lnSpc>
                <a:spcPct val="150000"/>
              </a:lnSpc>
            </a:pPr>
            <a:r>
              <a:rPr lang="en-US" sz="2000" dirty="0" smtClean="0">
                <a:latin typeface="Times New Roman" panose="02020603050405020304" pitchFamily="18" charset="0"/>
                <a:cs typeface="Times New Roman" panose="02020603050405020304" pitchFamily="18" charset="0"/>
              </a:rPr>
              <a:t>An </a:t>
            </a:r>
            <a:r>
              <a:rPr lang="en-US" sz="2000" dirty="0">
                <a:latin typeface="Times New Roman" panose="02020603050405020304" pitchFamily="18" charset="0"/>
                <a:cs typeface="Times New Roman" panose="02020603050405020304" pitchFamily="18" charset="0"/>
              </a:rPr>
              <a:t>absolute path is defined as </a:t>
            </a:r>
            <a:r>
              <a:rPr lang="en-US" sz="2000" dirty="0" smtClean="0">
                <a:latin typeface="Times New Roman" panose="02020603050405020304" pitchFamily="18" charset="0"/>
                <a:cs typeface="Times New Roman" panose="02020603050405020304" pitchFamily="18" charset="0"/>
              </a:rPr>
              <a:t>specifying </a:t>
            </a:r>
            <a:r>
              <a:rPr lang="en-US" sz="2000" dirty="0">
                <a:latin typeface="Times New Roman" panose="02020603050405020304" pitchFamily="18" charset="0"/>
                <a:cs typeface="Times New Roman" panose="02020603050405020304" pitchFamily="18" charset="0"/>
              </a:rPr>
              <a:t>the location of a file or directory from the root </a:t>
            </a:r>
            <a:r>
              <a:rPr lang="en-US" sz="2000" dirty="0" smtClean="0">
                <a:latin typeface="Times New Roman" panose="02020603050405020304" pitchFamily="18" charset="0"/>
                <a:cs typeface="Times New Roman" panose="02020603050405020304" pitchFamily="18" charset="0"/>
              </a:rPr>
              <a:t>directory (/).</a:t>
            </a:r>
            <a:endParaRPr lang="en-US" sz="2000" dirty="0">
              <a:latin typeface="Times New Roman" panose="02020603050405020304" pitchFamily="18" charset="0"/>
              <a:cs typeface="Times New Roman" panose="02020603050405020304" pitchFamily="18" charset="0"/>
            </a:endParaRPr>
          </a:p>
          <a:p>
            <a:pPr marL="0" lvl="3" indent="-97200" algn="just">
              <a:lnSpc>
                <a:spcPct val="150000"/>
              </a:lnSpc>
            </a:pPr>
            <a:endParaRPr lang="en-US" sz="2000" dirty="0" smtClean="0">
              <a:latin typeface="Times New Roman" panose="02020603050405020304" pitchFamily="18" charset="0"/>
              <a:cs typeface="Times New Roman" panose="02020603050405020304" pitchFamily="18" charset="0"/>
            </a:endParaRPr>
          </a:p>
          <a:p>
            <a:pPr marL="0" lvl="3" indent="-97200" algn="just">
              <a:lnSpc>
                <a:spcPct val="150000"/>
              </a:lnSpc>
            </a:pPr>
            <a:r>
              <a:rPr lang="en-US" sz="2000" dirty="0" smtClean="0">
                <a:latin typeface="Times New Roman" panose="02020603050405020304" pitchFamily="18" charset="0"/>
                <a:cs typeface="Times New Roman" panose="02020603050405020304" pitchFamily="18" charset="0"/>
              </a:rPr>
              <a:t>To </a:t>
            </a:r>
            <a:r>
              <a:rPr lang="en-US" sz="2000" dirty="0">
                <a:latin typeface="Times New Roman" panose="02020603050405020304" pitchFamily="18" charset="0"/>
                <a:cs typeface="Times New Roman" panose="02020603050405020304" pitchFamily="18" charset="0"/>
              </a:rPr>
              <a:t>write an absolute path-name</a:t>
            </a:r>
            <a:r>
              <a:rPr lang="en-US" sz="2000" dirty="0" smtClean="0">
                <a:latin typeface="Times New Roman" panose="02020603050405020304" pitchFamily="18" charset="0"/>
                <a:cs typeface="Times New Roman" panose="02020603050405020304" pitchFamily="18" charset="0"/>
              </a:rPr>
              <a:t>:</a:t>
            </a:r>
          </a:p>
          <a:p>
            <a:pPr marL="0" lvl="3" indent="-97200" algn="just">
              <a:lnSpc>
                <a:spcPct val="150000"/>
              </a:lnSpc>
            </a:pPr>
            <a:endParaRPr lang="en-US" sz="1000" dirty="0">
              <a:latin typeface="Times New Roman" panose="02020603050405020304" pitchFamily="18" charset="0"/>
              <a:cs typeface="Times New Roman" panose="02020603050405020304" pitchFamily="18" charset="0"/>
            </a:endParaRPr>
          </a:p>
          <a:p>
            <a:pPr marL="976313" lvl="3" indent="-342900" algn="just">
              <a:lnSpc>
                <a:spcPct val="150000"/>
              </a:lnSpc>
              <a:buClr>
                <a:schemeClr val="accent5"/>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Start </a:t>
            </a:r>
            <a:r>
              <a:rPr lang="en-US" sz="2000" dirty="0">
                <a:latin typeface="Times New Roman" panose="02020603050405020304" pitchFamily="18" charset="0"/>
                <a:cs typeface="Times New Roman" panose="02020603050405020304" pitchFamily="18" charset="0"/>
              </a:rPr>
              <a:t>at the root directory ( / ) and work down.</a:t>
            </a:r>
          </a:p>
          <a:p>
            <a:pPr marL="976313" lvl="3" indent="-342900" algn="just">
              <a:lnSpc>
                <a:spcPct val="150000"/>
              </a:lnSpc>
              <a:buClr>
                <a:schemeClr val="accent5"/>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Write </a:t>
            </a:r>
            <a:r>
              <a:rPr lang="en-US" sz="2000" dirty="0">
                <a:latin typeface="Times New Roman" panose="02020603050405020304" pitchFamily="18" charset="0"/>
                <a:cs typeface="Times New Roman" panose="02020603050405020304" pitchFamily="18" charset="0"/>
              </a:rPr>
              <a:t>a slash ( / ) after every directory name (last one is </a:t>
            </a:r>
            <a:r>
              <a:rPr lang="en-US" sz="2000" dirty="0" smtClean="0">
                <a:latin typeface="Times New Roman" panose="02020603050405020304" pitchFamily="18" charset="0"/>
                <a:cs typeface="Times New Roman" panose="02020603050405020304" pitchFamily="18" charset="0"/>
              </a:rPr>
              <a:t>optional).</a:t>
            </a: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1221393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17</a:t>
            </a:fld>
            <a:endParaRPr lang="en-IN" dirty="0"/>
          </a:p>
        </p:txBody>
      </p:sp>
      <p:sp>
        <p:nvSpPr>
          <p:cNvPr id="5" name="Rectangle 4"/>
          <p:cNvSpPr/>
          <p:nvPr/>
        </p:nvSpPr>
        <p:spPr>
          <a:xfrm>
            <a:off x="492370" y="1165568"/>
            <a:ext cx="11183815" cy="5401479"/>
          </a:xfrm>
          <a:prstGeom prst="rect">
            <a:avLst/>
          </a:prstGeom>
        </p:spPr>
        <p:txBody>
          <a:bodyPr wrap="square">
            <a:spAutoFit/>
          </a:bodyPr>
          <a:lstStyle/>
          <a:p>
            <a:pPr marL="0" lvl="3" indent="-97200"/>
            <a:r>
              <a:rPr lang="en-IN" sz="2400" b="1" dirty="0" smtClean="0">
                <a:solidFill>
                  <a:schemeClr val="accent5"/>
                </a:solidFill>
                <a:latin typeface="Times New Roman" panose="02020603050405020304" pitchFamily="18" charset="0"/>
                <a:cs typeface="Times New Roman" panose="02020603050405020304" pitchFamily="18" charset="0"/>
              </a:rPr>
              <a:t>(Continued) Absolute Path</a:t>
            </a:r>
          </a:p>
          <a:p>
            <a:pPr marL="0" lvl="3" indent="-972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For Example:  </a:t>
            </a:r>
          </a:p>
          <a:p>
            <a:pPr marL="120650" lvl="3" algn="just">
              <a:lnSpc>
                <a:spcPct val="150000"/>
              </a:lnSpc>
              <a:buClr>
                <a:schemeClr val="accent5"/>
              </a:buClr>
            </a:pPr>
            <a:r>
              <a:rPr lang="en-US" sz="2000" b="1" dirty="0" smtClean="0">
                <a:latin typeface="Times New Roman" panose="02020603050405020304" pitchFamily="18" charset="0"/>
                <a:cs typeface="Times New Roman" panose="02020603050405020304" pitchFamily="18" charset="0"/>
              </a:rPr>
              <a:t>		$cat </a:t>
            </a:r>
            <a:r>
              <a:rPr lang="en-US" sz="2000" b="1" dirty="0" err="1" smtClean="0">
                <a:latin typeface="Times New Roman" panose="02020603050405020304" pitchFamily="18" charset="0"/>
                <a:cs typeface="Times New Roman" panose="02020603050405020304" pitchFamily="18" charset="0"/>
              </a:rPr>
              <a:t>abc.sql</a:t>
            </a:r>
            <a:r>
              <a:rPr lang="en-US" sz="2000" b="1"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will work only if the fie “</a:t>
            </a:r>
            <a:r>
              <a:rPr lang="en-US" sz="2000" dirty="0" err="1" smtClean="0">
                <a:latin typeface="Times New Roman" panose="02020603050405020304" pitchFamily="18" charset="0"/>
                <a:cs typeface="Times New Roman" panose="02020603050405020304" pitchFamily="18" charset="0"/>
              </a:rPr>
              <a:t>abc.sql</a:t>
            </a:r>
            <a:r>
              <a:rPr lang="en-US" sz="2000" dirty="0" smtClean="0">
                <a:latin typeface="Times New Roman" panose="02020603050405020304" pitchFamily="18" charset="0"/>
                <a:cs typeface="Times New Roman" panose="02020603050405020304" pitchFamily="18" charset="0"/>
              </a:rPr>
              <a:t>” exists in your current directory.</a:t>
            </a:r>
          </a:p>
          <a:p>
            <a:pPr marL="463550" lvl="3" indent="-342900" algn="just">
              <a:buClr>
                <a:schemeClr val="accent5"/>
              </a:buCl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However</a:t>
            </a:r>
            <a:r>
              <a:rPr lang="en-US" sz="2000" dirty="0">
                <a:latin typeface="Times New Roman" panose="02020603050405020304" pitchFamily="18" charset="0"/>
                <a:cs typeface="Times New Roman" panose="02020603050405020304" pitchFamily="18" charset="0"/>
              </a:rPr>
              <a:t>, if this file is not present in your working directory and is present somewhere else say in /</a:t>
            </a:r>
            <a:r>
              <a:rPr lang="en-US" sz="2000" b="1" dirty="0">
                <a:latin typeface="Times New Roman" panose="02020603050405020304" pitchFamily="18" charset="0"/>
                <a:cs typeface="Times New Roman" panose="02020603050405020304" pitchFamily="18" charset="0"/>
              </a:rPr>
              <a:t>home/</a:t>
            </a:r>
            <a:r>
              <a:rPr lang="en-US" sz="2000" b="1"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 , then this command will work only if you will use it like shown below:</a:t>
            </a:r>
          </a:p>
          <a:p>
            <a:pPr marL="120650" lvl="3" algn="just">
              <a:lnSpc>
                <a:spcPct val="150000"/>
              </a:lnSpc>
              <a:buClr>
                <a:schemeClr val="accent5"/>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cat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home/</a:t>
            </a:r>
            <a:r>
              <a:rPr lang="en-US" sz="2000" b="1" dirty="0" err="1" smtClean="0">
                <a:latin typeface="Times New Roman" panose="02020603050405020304" pitchFamily="18" charset="0"/>
                <a:cs typeface="Times New Roman" panose="02020603050405020304" pitchFamily="18" charset="0"/>
              </a:rPr>
              <a:t>kt</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abc.sql</a:t>
            </a:r>
            <a:endParaRPr lang="en-US" sz="2000" b="1" dirty="0" smtClean="0">
              <a:latin typeface="Times New Roman" panose="02020603050405020304" pitchFamily="18" charset="0"/>
              <a:cs typeface="Times New Roman" panose="02020603050405020304" pitchFamily="18" charset="0"/>
            </a:endParaRPr>
          </a:p>
          <a:p>
            <a:pPr marL="463550" lvl="3" indent="-342900" algn="just">
              <a:buClr>
                <a:schemeClr val="accent5"/>
              </a:buClr>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5"/>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In </a:t>
            </a:r>
            <a:r>
              <a:rPr lang="en-US" sz="2000" dirty="0">
                <a:latin typeface="Times New Roman" panose="02020603050405020304" pitchFamily="18" charset="0"/>
                <a:cs typeface="Times New Roman" panose="02020603050405020304" pitchFamily="18" charset="0"/>
              </a:rPr>
              <a:t>the above example, if the first character of a pathname is /, the file’s location must be determined with respect to root. When you have more than one / in a pathname, for each such /, you have to descend one level in the file system like in the above </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 is one level below home, and thus two levels below root</a:t>
            </a:r>
            <a:r>
              <a:rPr lang="en-US" sz="2000"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928757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18</a:t>
            </a:fld>
            <a:endParaRPr lang="en-IN" dirty="0"/>
          </a:p>
        </p:txBody>
      </p:sp>
      <p:sp>
        <p:nvSpPr>
          <p:cNvPr id="5" name="Rectangle 4"/>
          <p:cNvSpPr/>
          <p:nvPr/>
        </p:nvSpPr>
        <p:spPr>
          <a:xfrm>
            <a:off x="494107" y="1172592"/>
            <a:ext cx="11566357" cy="3991927"/>
          </a:xfrm>
          <a:prstGeom prst="rect">
            <a:avLst/>
          </a:prstGeom>
        </p:spPr>
        <p:txBody>
          <a:bodyPr wrap="square">
            <a:spAutoFit/>
          </a:bodyPr>
          <a:lstStyle/>
          <a:p>
            <a:pPr marL="0" lvl="3" indent="-97200"/>
            <a:r>
              <a:rPr lang="en-IN" sz="2400" b="1" dirty="0">
                <a:solidFill>
                  <a:schemeClr val="accent5"/>
                </a:solidFill>
                <a:latin typeface="Times New Roman" panose="02020603050405020304" pitchFamily="18" charset="0"/>
                <a:cs typeface="Times New Roman" panose="02020603050405020304" pitchFamily="18" charset="0"/>
              </a:rPr>
              <a:t>(Continued) Absolute Path</a:t>
            </a:r>
          </a:p>
          <a:p>
            <a:pPr marL="0" lvl="3" indent="-97200"/>
            <a:r>
              <a:rPr lang="en-IN" sz="1100" b="1" i="1" dirty="0">
                <a:latin typeface="Times New Roman" panose="02020603050405020304" pitchFamily="18" charset="0"/>
                <a:cs typeface="Times New Roman" panose="02020603050405020304" pitchFamily="18" charset="0"/>
              </a:rPr>
              <a:t>	</a:t>
            </a:r>
            <a:endParaRPr lang="en-IN" sz="1100" b="1" i="1" dirty="0" smtClean="0">
              <a:latin typeface="Times New Roman" panose="02020603050405020304" pitchFamily="18" charset="0"/>
              <a:cs typeface="Times New Roman" panose="02020603050405020304" pitchFamily="18" charset="0"/>
            </a:endParaRPr>
          </a:p>
          <a:p>
            <a:pPr marL="0" lvl="3" indent="-97200"/>
            <a:endParaRPr lang="en-US" sz="1050" i="1" dirty="0">
              <a:latin typeface="Times New Roman" panose="02020603050405020304" pitchFamily="18" charset="0"/>
              <a:cs typeface="Times New Roman" panose="02020603050405020304" pitchFamily="18" charset="0"/>
            </a:endParaRPr>
          </a:p>
          <a:p>
            <a:pPr indent="-1250950" algn="just">
              <a:lnSpc>
                <a:spcPct val="150000"/>
              </a:lnSpc>
            </a:pPr>
            <a:r>
              <a:rPr lang="en-US" sz="2000" dirty="0" smtClean="0">
                <a:latin typeface="Times New Roman" panose="02020603050405020304" pitchFamily="18" charset="0"/>
                <a:cs typeface="Times New Roman" panose="02020603050405020304" pitchFamily="18" charset="0"/>
              </a:rPr>
              <a:t>Changing </a:t>
            </a:r>
            <a:r>
              <a:rPr lang="en-US" sz="2000" dirty="0">
                <a:latin typeface="Times New Roman" panose="02020603050405020304" pitchFamily="18" charset="0"/>
                <a:cs typeface="Times New Roman" panose="02020603050405020304" pitchFamily="18" charset="0"/>
              </a:rPr>
              <a:t>directory with </a:t>
            </a:r>
            <a:r>
              <a:rPr lang="en-US" sz="2000" dirty="0" smtClean="0">
                <a:latin typeface="Times New Roman" panose="02020603050405020304" pitchFamily="18" charset="0"/>
                <a:cs typeface="Times New Roman" panose="02020603050405020304" pitchFamily="18" charset="0"/>
              </a:rPr>
              <a:t>absolute </a:t>
            </a:r>
            <a:r>
              <a:rPr lang="en-US" sz="2000" dirty="0">
                <a:latin typeface="Times New Roman" panose="02020603050405020304" pitchFamily="18" charset="0"/>
                <a:cs typeface="Times New Roman" panose="02020603050405020304" pitchFamily="18" charset="0"/>
              </a:rPr>
              <a:t>path concept </a:t>
            </a:r>
            <a:r>
              <a:rPr lang="en-US" sz="2000" dirty="0" smtClean="0">
                <a:latin typeface="Times New Roman" panose="02020603050405020304" pitchFamily="18" charset="0"/>
                <a:cs typeface="Times New Roman" panose="02020603050405020304" pitchFamily="18" charset="0"/>
              </a:rPr>
              <a:t>:</a:t>
            </a:r>
          </a:p>
          <a:p>
            <a:pPr indent="-1250950" algn="just">
              <a:lnSpc>
                <a:spcPct val="150000"/>
              </a:lnSpc>
            </a:pPr>
            <a:endParaRPr lang="en-US" sz="2000" i="1"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$cd /home/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endParaRPr lang="en-US" sz="20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
        <p:nvSpPr>
          <p:cNvPr id="12" name="Rectangle 11"/>
          <p:cNvSpPr/>
          <p:nvPr/>
        </p:nvSpPr>
        <p:spPr>
          <a:xfrm>
            <a:off x="6106997" y="3399453"/>
            <a:ext cx="5540261" cy="957600"/>
          </a:xfrm>
          <a:prstGeom prst="rect">
            <a:avLst/>
          </a:prstGeom>
        </p:spPr>
        <p:style>
          <a:lnRef idx="1">
            <a:schemeClr val="accent5">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13" name="Group 12"/>
          <p:cNvGrpSpPr/>
          <p:nvPr/>
        </p:nvGrpSpPr>
        <p:grpSpPr>
          <a:xfrm>
            <a:off x="6384010" y="2838573"/>
            <a:ext cx="3878182" cy="1121760"/>
            <a:chOff x="277013" y="4296"/>
            <a:chExt cx="3878182" cy="1121760"/>
          </a:xfrm>
        </p:grpSpPr>
        <p:sp>
          <p:nvSpPr>
            <p:cNvPr id="14" name="Rounded Rectangle 13"/>
            <p:cNvSpPr/>
            <p:nvPr/>
          </p:nvSpPr>
          <p:spPr>
            <a:xfrm>
              <a:off x="277013" y="4296"/>
              <a:ext cx="3878182" cy="1121760"/>
            </a:xfrm>
            <a:prstGeom prst="roundRect">
              <a:avLst/>
            </a:prstGeom>
          </p:spPr>
          <p:style>
            <a:lnRef idx="0">
              <a:schemeClr val="lt1">
                <a:hueOff val="0"/>
                <a:satOff val="0"/>
                <a:lumOff val="0"/>
                <a:alphaOff val="0"/>
              </a:schemeClr>
            </a:lnRef>
            <a:fillRef idx="3">
              <a:schemeClr val="accent5">
                <a:hueOff val="0"/>
                <a:satOff val="0"/>
                <a:lumOff val="0"/>
                <a:alphaOff val="0"/>
              </a:schemeClr>
            </a:fillRef>
            <a:effectRef idx="3">
              <a:schemeClr val="accent5">
                <a:hueOff val="0"/>
                <a:satOff val="0"/>
                <a:lumOff val="0"/>
                <a:alphaOff val="0"/>
              </a:schemeClr>
            </a:effectRef>
            <a:fontRef idx="minor">
              <a:schemeClr val="lt1"/>
            </a:fontRef>
          </p:style>
        </p:sp>
        <p:sp>
          <p:nvSpPr>
            <p:cNvPr id="15" name="Rounded Rectangle 5"/>
            <p:cNvSpPr txBox="1"/>
            <p:nvPr/>
          </p:nvSpPr>
          <p:spPr>
            <a:xfrm>
              <a:off x="331773" y="59056"/>
              <a:ext cx="3768662"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Absolute Path</a:t>
              </a:r>
              <a:endParaRPr lang="en-US" sz="2400" i="0" kern="1200" dirty="0">
                <a:latin typeface="+mn-lt"/>
                <a:cs typeface="Times New Roman" panose="02020603050405020304" pitchFamily="18" charset="0"/>
              </a:endParaRPr>
            </a:p>
          </p:txBody>
        </p:sp>
      </p:grpSp>
    </p:spTree>
    <p:extLst>
      <p:ext uri="{BB962C8B-B14F-4D97-AF65-F5344CB8AC3E}">
        <p14:creationId xmlns:p14="http://schemas.microsoft.com/office/powerpoint/2010/main" val="2222851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19</a:t>
            </a:fld>
            <a:endParaRPr lang="en-IN" dirty="0"/>
          </a:p>
        </p:txBody>
      </p:sp>
      <p:sp>
        <p:nvSpPr>
          <p:cNvPr id="5" name="Rectangle 4"/>
          <p:cNvSpPr/>
          <p:nvPr/>
        </p:nvSpPr>
        <p:spPr>
          <a:xfrm>
            <a:off x="494105" y="1214792"/>
            <a:ext cx="11566357" cy="4462760"/>
          </a:xfrm>
          <a:prstGeom prst="rect">
            <a:avLst/>
          </a:prstGeom>
        </p:spPr>
        <p:txBody>
          <a:bodyPr wrap="square">
            <a:spAutoFit/>
          </a:bodyPr>
          <a:lstStyle/>
          <a:p>
            <a:pPr marL="0" lvl="3" indent="-97200"/>
            <a:r>
              <a:rPr lang="en-IN" sz="2400" b="1" dirty="0">
                <a:solidFill>
                  <a:schemeClr val="accent6">
                    <a:lumMod val="50000"/>
                  </a:schemeClr>
                </a:solidFill>
                <a:latin typeface="Times New Roman" panose="02020603050405020304" pitchFamily="18" charset="0"/>
                <a:cs typeface="Times New Roman" panose="02020603050405020304" pitchFamily="18" charset="0"/>
              </a:rPr>
              <a:t>Relative path	</a:t>
            </a:r>
            <a:endParaRPr lang="en-IN" sz="2400" b="1" dirty="0" smtClean="0">
              <a:solidFill>
                <a:schemeClr val="accent6">
                  <a:lumMod val="50000"/>
                </a:schemeClr>
              </a:solidFill>
              <a:latin typeface="Times New Roman" panose="02020603050405020304" pitchFamily="18" charset="0"/>
              <a:cs typeface="Times New Roman" panose="02020603050405020304" pitchFamily="18" charset="0"/>
            </a:endParaRPr>
          </a:p>
          <a:p>
            <a:pPr marL="0" lvl="3" indent="-972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6">
                  <a:lumMod val="50000"/>
                </a:schemeClr>
              </a:buClr>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Relative path is defined as the path related to the present working </a:t>
            </a:r>
            <a:r>
              <a:rPr lang="en-US" sz="2100" dirty="0" smtClean="0">
                <a:latin typeface="Times New Roman" panose="02020603050405020304" pitchFamily="18" charset="0"/>
                <a:cs typeface="Times New Roman" panose="02020603050405020304" pitchFamily="18" charset="0"/>
              </a:rPr>
              <a:t>directly (</a:t>
            </a:r>
            <a:r>
              <a:rPr lang="en-US" sz="2100" dirty="0" err="1">
                <a:latin typeface="Times New Roman" panose="02020603050405020304" pitchFamily="18" charset="0"/>
                <a:cs typeface="Times New Roman" panose="02020603050405020304" pitchFamily="18" charset="0"/>
              </a:rPr>
              <a:t>pwd</a:t>
            </a:r>
            <a:r>
              <a:rPr lang="en-US" sz="2100" dirty="0">
                <a:latin typeface="Times New Roman" panose="02020603050405020304" pitchFamily="18" charset="0"/>
                <a:cs typeface="Times New Roman" panose="02020603050405020304" pitchFamily="18" charset="0"/>
              </a:rPr>
              <a:t>). It starts at your current directory and never starts with a </a:t>
            </a:r>
            <a:r>
              <a:rPr lang="en-US" sz="2100" dirty="0" smtClean="0">
                <a:latin typeface="Times New Roman" panose="02020603050405020304" pitchFamily="18" charset="0"/>
                <a:cs typeface="Times New Roman" panose="02020603050405020304" pitchFamily="18" charset="0"/>
              </a:rPr>
              <a:t>/.</a:t>
            </a:r>
          </a:p>
          <a:p>
            <a:pPr marL="463550" lvl="3" indent="-342900" algn="just">
              <a:lnSpc>
                <a:spcPct val="150000"/>
              </a:lnSpc>
              <a:buClr>
                <a:schemeClr val="accent6">
                  <a:lumMod val="50000"/>
                </a:schemeClr>
              </a:buClr>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463550" lvl="3" indent="-342900" algn="just">
              <a:lnSpc>
                <a:spcPct val="150000"/>
              </a:lnSpc>
              <a:buClr>
                <a:schemeClr val="accent6">
                  <a:lumMod val="50000"/>
                </a:schemeClr>
              </a:buClr>
              <a:buFont typeface="Wingdings" panose="05000000000000000000" pitchFamily="2" charset="2"/>
              <a:buChar char="§"/>
            </a:pPr>
            <a:r>
              <a:rPr lang="en-US" sz="2100" dirty="0">
                <a:latin typeface="Times New Roman" panose="02020603050405020304" pitchFamily="18" charset="0"/>
                <a:cs typeface="Times New Roman" panose="02020603050405020304" pitchFamily="18" charset="0"/>
              </a:rPr>
              <a:t>UNIX offers a shortcut in the relative pathname– that uses either the current or parent directory as reference and specifies the path relative to it. A relative path-name uses one of these cryptic symbols</a:t>
            </a:r>
            <a:r>
              <a:rPr lang="en-US" sz="2100" dirty="0" smtClean="0">
                <a:latin typeface="Times New Roman" panose="02020603050405020304" pitchFamily="18" charset="0"/>
                <a:cs typeface="Times New Roman" panose="02020603050405020304" pitchFamily="18" charset="0"/>
              </a:rPr>
              <a:t>:</a:t>
            </a:r>
          </a:p>
          <a:p>
            <a:pPr marL="120650" lvl="3" algn="just">
              <a:lnSpc>
                <a:spcPct val="150000"/>
              </a:lnSpc>
              <a:buClr>
                <a:schemeClr val="accent6">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a single dot) - this represents the current directory.</a:t>
            </a:r>
          </a:p>
          <a:p>
            <a:pPr marL="120650" lvl="3" algn="just">
              <a:lnSpc>
                <a:spcPct val="150000"/>
              </a:lnSpc>
              <a:buClr>
                <a:schemeClr val="accent6">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two dots) - this represents the parent directory. </a:t>
            </a:r>
          </a:p>
          <a:p>
            <a:pPr marL="850900" lvl="4" indent="-273050" algn="just">
              <a:lnSpc>
                <a:spcPct val="150000"/>
              </a:lnSpc>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99318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9" name="Diagram 8"/>
          <p:cNvGraphicFramePr/>
          <p:nvPr>
            <p:extLst>
              <p:ext uri="{D42A27DB-BD31-4B8C-83A1-F6EECF244321}">
                <p14:modId xmlns:p14="http://schemas.microsoft.com/office/powerpoint/2010/main" val="581141654"/>
              </p:ext>
            </p:extLst>
          </p:nvPr>
        </p:nvGraphicFramePr>
        <p:xfrm>
          <a:off x="-794" y="1671491"/>
          <a:ext cx="12192793" cy="4867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EF369875-3547-471E-A8DD-BB6BF69B36A1}" type="slidenum">
              <a:rPr lang="en-IN" smtClean="0"/>
              <a:pPr/>
              <a:t>2</a:t>
            </a:fld>
            <a:endParaRPr lang="en-IN" dirty="0"/>
          </a:p>
        </p:txBody>
      </p:sp>
      <p:sp>
        <p:nvSpPr>
          <p:cNvPr id="6" name="Rectangle 5"/>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7" name="Rectangle 6"/>
          <p:cNvSpPr/>
          <p:nvPr/>
        </p:nvSpPr>
        <p:spPr>
          <a:xfrm>
            <a:off x="398156" y="1222151"/>
            <a:ext cx="11004572" cy="461665"/>
          </a:xfrm>
          <a:prstGeom prst="rect">
            <a:avLst/>
          </a:prstGeom>
        </p:spPr>
        <p:txBody>
          <a:bodyPr wrap="square">
            <a:spAutoFit/>
          </a:bodyPr>
          <a:lstStyle/>
          <a:p>
            <a:pPr marL="0" lvl="2" indent="-554400"/>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AIM</a:t>
            </a:r>
            <a:endParaRPr lang="en-IN" sz="2400" dirty="0" smtClean="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2904" y="2086532"/>
            <a:ext cx="418704" cy="646331"/>
          </a:xfrm>
          <a:prstGeom prst="rect">
            <a:avLst/>
          </a:prstGeom>
          <a:noFill/>
        </p:spPr>
        <p:txBody>
          <a:bodyPr wrap="none" rtlCol="0">
            <a:spAutoFit/>
          </a:bodyPr>
          <a:lstStyle/>
          <a:p>
            <a:r>
              <a:rPr lang="en-US" sz="3600" b="1" dirty="0" smtClean="0">
                <a:solidFill>
                  <a:srgbClr val="ED731F"/>
                </a:solidFill>
                <a:effectLst>
                  <a:outerShdw blurRad="38100" dist="38100" dir="2700000" algn="tl">
                    <a:srgbClr val="000000">
                      <a:alpha val="43137"/>
                    </a:srgbClr>
                  </a:outerShdw>
                </a:effectLst>
              </a:rPr>
              <a:t>1</a:t>
            </a:r>
            <a:endParaRPr lang="en-US" sz="3600" b="1" dirty="0">
              <a:solidFill>
                <a:srgbClr val="ED731F"/>
              </a:solidFill>
              <a:effectLst>
                <a:outerShdw blurRad="38100" dist="38100" dir="2700000" algn="tl">
                  <a:srgbClr val="000000">
                    <a:alpha val="43137"/>
                  </a:srgbClr>
                </a:outerShdw>
              </a:effectLst>
            </a:endParaRPr>
          </a:p>
        </p:txBody>
      </p:sp>
      <p:sp>
        <p:nvSpPr>
          <p:cNvPr id="11" name="TextBox 10"/>
          <p:cNvSpPr txBox="1"/>
          <p:nvPr/>
        </p:nvSpPr>
        <p:spPr>
          <a:xfrm>
            <a:off x="759655" y="3225530"/>
            <a:ext cx="418704" cy="646331"/>
          </a:xfrm>
          <a:prstGeom prst="rect">
            <a:avLst/>
          </a:prstGeom>
          <a:noFill/>
        </p:spPr>
        <p:txBody>
          <a:bodyPr wrap="none" rtlCol="0">
            <a:spAutoFit/>
          </a:bodyPr>
          <a:lstStyle/>
          <a:p>
            <a:r>
              <a:rPr lang="en-US" sz="3600" b="1" dirty="0">
                <a:solidFill>
                  <a:srgbClr val="D78467"/>
                </a:solidFill>
                <a:effectLst>
                  <a:outerShdw blurRad="38100" dist="38100" dir="2700000" algn="tl">
                    <a:srgbClr val="000000">
                      <a:alpha val="43137"/>
                    </a:srgbClr>
                  </a:outerShdw>
                </a:effectLst>
              </a:rPr>
              <a:t>2</a:t>
            </a:r>
          </a:p>
        </p:txBody>
      </p:sp>
      <p:sp>
        <p:nvSpPr>
          <p:cNvPr id="12" name="TextBox 11"/>
          <p:cNvSpPr txBox="1"/>
          <p:nvPr/>
        </p:nvSpPr>
        <p:spPr>
          <a:xfrm>
            <a:off x="759655" y="4368706"/>
            <a:ext cx="334845" cy="646331"/>
          </a:xfrm>
          <a:prstGeom prst="rect">
            <a:avLst/>
          </a:prstGeom>
          <a:noFill/>
        </p:spPr>
        <p:txBody>
          <a:bodyPr wrap="square" rtlCol="0">
            <a:spAutoFit/>
          </a:bodyPr>
          <a:lstStyle/>
          <a:p>
            <a:r>
              <a:rPr lang="en-US" sz="3600" b="1" dirty="0" smtClean="0">
                <a:solidFill>
                  <a:srgbClr val="BF928B"/>
                </a:solidFill>
                <a:effectLst>
                  <a:outerShdw blurRad="38100" dist="38100" dir="2700000" algn="tl">
                    <a:srgbClr val="000000">
                      <a:alpha val="43137"/>
                    </a:srgbClr>
                  </a:outerShdw>
                </a:effectLst>
              </a:rPr>
              <a:t>3</a:t>
            </a:r>
            <a:endParaRPr lang="en-US" sz="3600" b="1" dirty="0">
              <a:solidFill>
                <a:srgbClr val="BF928B"/>
              </a:solidFill>
              <a:effectLst>
                <a:outerShdw blurRad="38100" dist="38100" dir="2700000" algn="tl">
                  <a:srgbClr val="000000">
                    <a:alpha val="43137"/>
                  </a:srgbClr>
                </a:outerShdw>
              </a:effectLst>
            </a:endParaRPr>
          </a:p>
        </p:txBody>
      </p:sp>
      <p:sp>
        <p:nvSpPr>
          <p:cNvPr id="13" name="TextBox 12"/>
          <p:cNvSpPr txBox="1"/>
          <p:nvPr/>
        </p:nvSpPr>
        <p:spPr>
          <a:xfrm>
            <a:off x="364833" y="5480053"/>
            <a:ext cx="334845" cy="646331"/>
          </a:xfrm>
          <a:prstGeom prst="rect">
            <a:avLst/>
          </a:prstGeom>
          <a:noFill/>
        </p:spPr>
        <p:txBody>
          <a:bodyPr wrap="square" rtlCol="0">
            <a:spAutoFit/>
          </a:bodyPr>
          <a:lstStyle/>
          <a:p>
            <a:r>
              <a:rPr lang="en-US" sz="3600" b="1" dirty="0" smtClean="0">
                <a:solidFill>
                  <a:srgbClr val="ACACAC"/>
                </a:solidFill>
                <a:effectLst>
                  <a:outerShdw blurRad="38100" dist="38100" dir="2700000" algn="tl">
                    <a:srgbClr val="000000">
                      <a:alpha val="43137"/>
                    </a:srgbClr>
                  </a:outerShdw>
                </a:effectLst>
              </a:rPr>
              <a:t>4</a:t>
            </a:r>
            <a:endParaRPr lang="en-US" sz="3600" b="1" dirty="0">
              <a:solidFill>
                <a:srgbClr val="ACACAC"/>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71589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20</a:t>
            </a:fld>
            <a:endParaRPr lang="en-IN" dirty="0"/>
          </a:p>
        </p:txBody>
      </p:sp>
      <p:sp>
        <p:nvSpPr>
          <p:cNvPr id="5" name="Rectangle 4"/>
          <p:cNvSpPr/>
          <p:nvPr/>
        </p:nvSpPr>
        <p:spPr>
          <a:xfrm>
            <a:off x="494107" y="1172588"/>
            <a:ext cx="11566357" cy="3976538"/>
          </a:xfrm>
          <a:prstGeom prst="rect">
            <a:avLst/>
          </a:prstGeom>
        </p:spPr>
        <p:txBody>
          <a:bodyPr wrap="square">
            <a:spAutoFit/>
          </a:bodyPr>
          <a:lstStyle/>
          <a:p>
            <a:pPr indent="-1468800"/>
            <a:r>
              <a:rPr lang="en-IN" sz="2400" b="1" dirty="0" smtClean="0">
                <a:solidFill>
                  <a:schemeClr val="accent6">
                    <a:lumMod val="50000"/>
                  </a:schemeClr>
                </a:solidFill>
                <a:latin typeface="Times New Roman" panose="02020603050405020304" pitchFamily="18" charset="0"/>
                <a:cs typeface="Times New Roman" panose="02020603050405020304" pitchFamily="18" charset="0"/>
              </a:rPr>
              <a:t>(Continued) Relative path</a:t>
            </a:r>
          </a:p>
          <a:p>
            <a:pPr indent="-1468800"/>
            <a:r>
              <a:rPr lang="en-IN" sz="1100" b="1" i="1" dirty="0" smtClean="0">
                <a:latin typeface="Times New Roman" panose="02020603050405020304" pitchFamily="18" charset="0"/>
                <a:cs typeface="Times New Roman" panose="02020603050405020304" pitchFamily="18" charset="0"/>
              </a:rPr>
              <a:t>	</a:t>
            </a:r>
          </a:p>
          <a:p>
            <a:pPr indent="-1468800"/>
            <a:r>
              <a:rPr lang="en-IN" sz="1100" b="1" i="1" dirty="0">
                <a:latin typeface="Times New Roman" panose="02020603050405020304" pitchFamily="18" charset="0"/>
                <a:cs typeface="Times New Roman" panose="02020603050405020304" pitchFamily="18" charset="0"/>
              </a:rPr>
              <a:t>	</a:t>
            </a:r>
            <a:endParaRPr lang="en-US" sz="1050" i="1" dirty="0">
              <a:latin typeface="Times New Roman" panose="02020603050405020304" pitchFamily="18" charset="0"/>
              <a:cs typeface="Times New Roman" panose="02020603050405020304" pitchFamily="18" charset="0"/>
            </a:endParaRPr>
          </a:p>
          <a:p>
            <a:pPr indent="-1250950" algn="just">
              <a:lnSpc>
                <a:spcPct val="150000"/>
              </a:lnSpc>
            </a:pPr>
            <a:r>
              <a:rPr lang="en-US" sz="2000" dirty="0" smtClean="0">
                <a:latin typeface="Times New Roman" panose="02020603050405020304" pitchFamily="18" charset="0"/>
                <a:cs typeface="Times New Roman" panose="02020603050405020304" pitchFamily="18" charset="0"/>
              </a:rPr>
              <a:t>Changing </a:t>
            </a:r>
            <a:r>
              <a:rPr lang="en-US" sz="2000" dirty="0">
                <a:latin typeface="Times New Roman" panose="02020603050405020304" pitchFamily="18" charset="0"/>
                <a:cs typeface="Times New Roman" panose="02020603050405020304" pitchFamily="18" charset="0"/>
              </a:rPr>
              <a:t>directory with relative path concept </a:t>
            </a:r>
            <a:r>
              <a:rPr lang="en-US" sz="2000" dirty="0" smtClean="0">
                <a:latin typeface="Times New Roman" panose="02020603050405020304" pitchFamily="18" charset="0"/>
                <a:cs typeface="Times New Roman" panose="02020603050405020304" pitchFamily="18" charset="0"/>
              </a:rPr>
              <a:t>:</a:t>
            </a:r>
          </a:p>
          <a:p>
            <a:pPr indent="-1250950" algn="just">
              <a:lnSpc>
                <a:spcPct val="150000"/>
              </a:lnSpc>
            </a:pPr>
            <a:endParaRPr lang="en-US" sz="2000" i="1"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$cd </a:t>
            </a:r>
            <a:r>
              <a:rPr lang="en-US" sz="2000" dirty="0" err="1">
                <a:latin typeface="Times New Roman" panose="02020603050405020304" pitchFamily="18" charset="0"/>
                <a:cs typeface="Times New Roman" panose="02020603050405020304" pitchFamily="18" charset="0"/>
              </a:rPr>
              <a:t>abc</a:t>
            </a:r>
            <a:r>
              <a:rPr lang="en-US" sz="2000" dirty="0">
                <a:latin typeface="Times New Roman" panose="02020603050405020304" pitchFamily="18" charset="0"/>
                <a:cs typeface="Times New Roman" panose="02020603050405020304" pitchFamily="18" charset="0"/>
              </a:rPr>
              <a:t>                   </a:t>
            </a:r>
          </a:p>
          <a:p>
            <a:pPr indent="1203325" algn="just">
              <a:lnSpc>
                <a:spcPct val="150000"/>
              </a:lnSpc>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pwd</a:t>
            </a:r>
            <a:endParaRPr lang="en-US" sz="2000" dirty="0">
              <a:latin typeface="Times New Roman" panose="02020603050405020304" pitchFamily="18" charset="0"/>
              <a:cs typeface="Times New Roman" panose="02020603050405020304" pitchFamily="18" charset="0"/>
            </a:endParaRPr>
          </a:p>
          <a:p>
            <a:pPr indent="1203325" algn="just">
              <a:lnSpc>
                <a:spcPct val="150000"/>
              </a:lnSpc>
            </a:pPr>
            <a:r>
              <a:rPr lang="en-US" sz="2000" dirty="0">
                <a:latin typeface="Times New Roman" panose="02020603050405020304" pitchFamily="18" charset="0"/>
                <a:cs typeface="Times New Roman" panose="02020603050405020304" pitchFamily="18" charset="0"/>
              </a:rPr>
              <a:t>/home/</a:t>
            </a:r>
            <a:r>
              <a:rPr lang="en-US" sz="2000" dirty="0" err="1">
                <a:latin typeface="Times New Roman" panose="02020603050405020304" pitchFamily="18" charset="0"/>
                <a:cs typeface="Times New Roman" panose="02020603050405020304" pitchFamily="18" charset="0"/>
              </a:rPr>
              <a:t>kt</a:t>
            </a: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abc</a:t>
            </a:r>
            <a:r>
              <a:rPr lang="en-US" sz="2000" dirty="0">
                <a:latin typeface="Times New Roman" panose="02020603050405020304" pitchFamily="18" charset="0"/>
                <a:cs typeface="Times New Roman" panose="02020603050405020304" pitchFamily="18" charset="0"/>
              </a:rPr>
              <a:t> </a:t>
            </a:r>
          </a:p>
        </p:txBody>
      </p:sp>
      <p:sp>
        <p:nvSpPr>
          <p:cNvPr id="7" name="Rectangle 6"/>
          <p:cNvSpPr/>
          <p:nvPr/>
        </p:nvSpPr>
        <p:spPr>
          <a:xfrm>
            <a:off x="488388" y="375747"/>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Absolute and Relative </a:t>
            </a:r>
            <a:r>
              <a:rPr lang="en-IN" sz="2400" b="1" spc="-20" dirty="0" smtClean="0">
                <a:latin typeface="Helvetica" panose="020B0604020202020204" pitchFamily="2" charset="0"/>
                <a:cs typeface="Arial" panose="020B0604020202020204" pitchFamily="34" charset="0"/>
              </a:rPr>
              <a:t>Path-names</a:t>
            </a:r>
            <a:endParaRPr lang="en-IN" sz="2400" b="1" i="1" spc="-20" dirty="0">
              <a:latin typeface="Helvetica" panose="020B0604020202020204" pitchFamily="2" charset="0"/>
              <a:cs typeface="Arial" panose="020B0604020202020204" pitchFamily="34" charset="0"/>
            </a:endParaRPr>
          </a:p>
        </p:txBody>
      </p:sp>
      <p:sp>
        <p:nvSpPr>
          <p:cNvPr id="8" name="Rectangle 7"/>
          <p:cNvSpPr/>
          <p:nvPr/>
        </p:nvSpPr>
        <p:spPr>
          <a:xfrm>
            <a:off x="6106997" y="3371317"/>
            <a:ext cx="5540261" cy="957600"/>
          </a:xfrm>
          <a:prstGeom prst="rect">
            <a:avLst/>
          </a:prstGeom>
        </p:spPr>
        <p:style>
          <a:lnRef idx="1">
            <a:schemeClr val="accent5">
              <a:hueOff val="-7353344"/>
              <a:satOff val="-10228"/>
              <a:lumOff val="-3922"/>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sp>
      <p:grpSp>
        <p:nvGrpSpPr>
          <p:cNvPr id="9" name="Group 8"/>
          <p:cNvGrpSpPr/>
          <p:nvPr/>
        </p:nvGrpSpPr>
        <p:grpSpPr>
          <a:xfrm>
            <a:off x="6384010" y="2810437"/>
            <a:ext cx="3878182" cy="1121760"/>
            <a:chOff x="277013" y="1727977"/>
            <a:chExt cx="3878182" cy="1121760"/>
          </a:xfrm>
        </p:grpSpPr>
        <p:sp>
          <p:nvSpPr>
            <p:cNvPr id="10" name="Rounded Rectangle 9"/>
            <p:cNvSpPr/>
            <p:nvPr/>
          </p:nvSpPr>
          <p:spPr>
            <a:xfrm>
              <a:off x="277013" y="1727977"/>
              <a:ext cx="3878182" cy="1121760"/>
            </a:xfrm>
            <a:prstGeom prst="roundRect">
              <a:avLst/>
            </a:prstGeom>
          </p:spPr>
          <p:style>
            <a:lnRef idx="0">
              <a:schemeClr val="lt1">
                <a:hueOff val="0"/>
                <a:satOff val="0"/>
                <a:lumOff val="0"/>
                <a:alphaOff val="0"/>
              </a:schemeClr>
            </a:lnRef>
            <a:fillRef idx="3">
              <a:schemeClr val="accent5">
                <a:hueOff val="-7353344"/>
                <a:satOff val="-10228"/>
                <a:lumOff val="-3922"/>
                <a:alphaOff val="0"/>
              </a:schemeClr>
            </a:fillRef>
            <a:effectRef idx="3">
              <a:schemeClr val="accent5">
                <a:hueOff val="-7353344"/>
                <a:satOff val="-10228"/>
                <a:lumOff val="-3922"/>
                <a:alphaOff val="0"/>
              </a:schemeClr>
            </a:effectRef>
            <a:fontRef idx="minor">
              <a:schemeClr val="lt1"/>
            </a:fontRef>
          </p:style>
        </p:sp>
        <p:sp>
          <p:nvSpPr>
            <p:cNvPr id="11" name="Rounded Rectangle 5"/>
            <p:cNvSpPr txBox="1"/>
            <p:nvPr/>
          </p:nvSpPr>
          <p:spPr>
            <a:xfrm>
              <a:off x="331773" y="1782737"/>
              <a:ext cx="3768662" cy="10122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6586" tIns="0" rIns="146586" bIns="0" numCol="1" spcCol="1270" anchor="ctr" anchorCtr="0">
              <a:noAutofit/>
            </a:bodyPr>
            <a:lstStyle/>
            <a:p>
              <a:pPr lvl="0" algn="ctr" defTabSz="1066800">
                <a:lnSpc>
                  <a:spcPct val="90000"/>
                </a:lnSpc>
                <a:spcBef>
                  <a:spcPct val="0"/>
                </a:spcBef>
                <a:spcAft>
                  <a:spcPct val="35000"/>
                </a:spcAft>
              </a:pPr>
              <a:r>
                <a:rPr lang="en-IN" sz="2400" b="1" i="0" kern="1200" dirty="0" smtClean="0">
                  <a:latin typeface="+mn-lt"/>
                  <a:cs typeface="Times New Roman" panose="02020603050405020304" pitchFamily="18" charset="0"/>
                </a:rPr>
                <a:t>Relative path</a:t>
              </a:r>
              <a:endParaRPr lang="en-US" sz="2400" b="1" i="0" kern="1200" dirty="0">
                <a:latin typeface="+mn-lt"/>
                <a:cs typeface="Times New Roman" panose="02020603050405020304" pitchFamily="18" charset="0"/>
              </a:endParaRPr>
            </a:p>
          </p:txBody>
        </p:sp>
      </p:grpSp>
    </p:spTree>
    <p:extLst>
      <p:ext uri="{BB962C8B-B14F-4D97-AF65-F5344CB8AC3E}">
        <p14:creationId xmlns:p14="http://schemas.microsoft.com/office/powerpoint/2010/main" val="13508311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21</a:t>
            </a:fld>
            <a:endParaRPr lang="en-IN" dirty="0"/>
          </a:p>
        </p:txBody>
      </p:sp>
      <p:sp>
        <p:nvSpPr>
          <p:cNvPr id="5" name="Rectangle 4"/>
          <p:cNvSpPr/>
          <p:nvPr/>
        </p:nvSpPr>
        <p:spPr>
          <a:xfrm>
            <a:off x="494109" y="1144453"/>
            <a:ext cx="11350100" cy="4961423"/>
          </a:xfrm>
          <a:prstGeom prst="rect">
            <a:avLst/>
          </a:prstGeom>
        </p:spPr>
        <p:txBody>
          <a:bodyPr wrap="square">
            <a:spAutoFit/>
          </a:bodyPr>
          <a:lstStyle/>
          <a:p>
            <a:pPr marL="520700" lvl="3" indent="-619125">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command </a:t>
            </a:r>
            <a:r>
              <a:rPr lang="en-US" sz="2000" dirty="0">
                <a:latin typeface="Times New Roman" panose="02020603050405020304" pitchFamily="18" charset="0"/>
                <a:cs typeface="Times New Roman" panose="02020603050405020304" pitchFamily="18" charset="0"/>
              </a:rPr>
              <a:t>creates new directories.</a:t>
            </a:r>
          </a:p>
          <a:p>
            <a:pPr marL="0" lvl="3" indent="-97200">
              <a:buClr>
                <a:schemeClr val="accent2">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directory_name</a:t>
            </a:r>
            <a:endParaRPr lang="en-US" sz="2000" b="1" dirty="0">
              <a:latin typeface="Times New Roman" panose="02020603050405020304" pitchFamily="18" charset="0"/>
              <a:cs typeface="Times New Roman" panose="02020603050405020304" pitchFamily="18" charset="0"/>
            </a:endParaRPr>
          </a:p>
          <a:p>
            <a:pPr marL="0" lvl="3" indent="-97200">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and/or</a:t>
            </a:r>
            <a:endParaRPr lang="en-US" sz="2000" b="1" dirty="0">
              <a:latin typeface="Times New Roman" panose="02020603050405020304" pitchFamily="18" charset="0"/>
              <a:cs typeface="Times New Roman" panose="02020603050405020304" pitchFamily="18" charset="0"/>
            </a:endParaRPr>
          </a:p>
          <a:p>
            <a:pPr marL="0" lvl="3" indent="-97200">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-p </a:t>
            </a:r>
            <a:r>
              <a:rPr lang="en-US" sz="2000" b="1" dirty="0" err="1" smtClean="0">
                <a:latin typeface="Times New Roman" panose="02020603050405020304" pitchFamily="18" charset="0"/>
                <a:cs typeface="Times New Roman" panose="02020603050405020304" pitchFamily="18" charset="0"/>
              </a:rPr>
              <a:t>directory_names</a:t>
            </a:r>
            <a:endParaRPr lang="en-US" sz="2000" b="1" dirty="0" smtClean="0">
              <a:latin typeface="Times New Roman" panose="02020603050405020304" pitchFamily="18" charset="0"/>
              <a:cs typeface="Times New Roman" panose="02020603050405020304" pitchFamily="18" charset="0"/>
            </a:endParaRPr>
          </a:p>
          <a:p>
            <a:pPr marL="245700" lvl="3" indent="-342900">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Include the </a:t>
            </a:r>
            <a:r>
              <a:rPr lang="en-US" sz="2000" b="1" dirty="0">
                <a:latin typeface="Times New Roman" panose="02020603050405020304" pitchFamily="18" charset="0"/>
                <a:cs typeface="Times New Roman" panose="02020603050405020304" pitchFamily="18" charset="0"/>
              </a:rPr>
              <a:t>–p option </a:t>
            </a:r>
            <a:r>
              <a:rPr lang="en-US" sz="2000" dirty="0">
                <a:latin typeface="Times New Roman" panose="02020603050405020304" pitchFamily="18" charset="0"/>
                <a:cs typeface="Times New Roman" panose="02020603050405020304" pitchFamily="18" charset="0"/>
              </a:rPr>
              <a:t>if the directory name includes a path name. The command used with the -p option creates all of the non-existing parent directories that do not yet exist in the path to the new directory. You can use absolute or relative path names on the command line when creating new </a:t>
            </a:r>
            <a:r>
              <a:rPr lang="en-US" sz="2000" dirty="0" smtClean="0">
                <a:latin typeface="Times New Roman" panose="02020603050405020304" pitchFamily="18" charset="0"/>
                <a:cs typeface="Times New Roman" panose="02020603050405020304" pitchFamily="18" charset="0"/>
              </a:rPr>
              <a:t>directories.</a:t>
            </a:r>
          </a:p>
          <a:p>
            <a:pPr marL="0" lvl="3" indent="-97200">
              <a:lnSpc>
                <a:spcPct val="150000"/>
              </a:lnSpc>
              <a:buClr>
                <a:schemeClr val="accent2">
                  <a:lumMod val="50000"/>
                </a:schemeClr>
              </a:buClr>
            </a:pP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For </a:t>
            </a:r>
            <a:r>
              <a:rPr lang="en-US" sz="2000" dirty="0">
                <a:latin typeface="Times New Roman" panose="02020603050405020304" pitchFamily="18" charset="0"/>
                <a:cs typeface="Times New Roman" panose="02020603050405020304" pitchFamily="18" charset="0"/>
              </a:rPr>
              <a:t>example, create a new directory, named dir1, within the /</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 directory.</a:t>
            </a:r>
          </a:p>
          <a:p>
            <a:pPr marL="0" lvl="3" indent="-97200">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0" lvl="3" indent="-97200">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dir1</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Creating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664259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22</a:t>
            </a:fld>
            <a:endParaRPr lang="en-IN" dirty="0"/>
          </a:p>
        </p:txBody>
      </p:sp>
      <p:sp>
        <p:nvSpPr>
          <p:cNvPr id="5" name="Rectangle 4"/>
          <p:cNvSpPr/>
          <p:nvPr/>
        </p:nvSpPr>
        <p:spPr>
          <a:xfrm>
            <a:off x="494107" y="1150872"/>
            <a:ext cx="11350100" cy="5016758"/>
          </a:xfrm>
          <a:prstGeom prst="rect">
            <a:avLst/>
          </a:prstGeom>
        </p:spPr>
        <p:txBody>
          <a:bodyPr wrap="square">
            <a:spAutoFit/>
          </a:bodyPr>
          <a:lstStyle/>
          <a:p>
            <a:pPr marL="520700" lvl="3" indent="-619125">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use the command ‘ls -</a:t>
            </a:r>
            <a:r>
              <a:rPr lang="en-US" sz="2000" dirty="0" err="1">
                <a:latin typeface="Times New Roman" panose="02020603050405020304" pitchFamily="18" charset="0"/>
                <a:cs typeface="Times New Roman" panose="02020603050405020304" pitchFamily="18" charset="0"/>
              </a:rPr>
              <a:t>ld</a:t>
            </a:r>
            <a:r>
              <a:rPr lang="en-US" sz="2000" dirty="0">
                <a:latin typeface="Times New Roman" panose="02020603050405020304" pitchFamily="18" charset="0"/>
                <a:cs typeface="Times New Roman" panose="02020603050405020304" pitchFamily="18" charset="0"/>
              </a:rPr>
              <a:t>’ to view the created directory.</a:t>
            </a:r>
          </a:p>
          <a:p>
            <a:pPr marL="0" lvl="3" indent="-98425">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dir1</a:t>
            </a:r>
          </a:p>
          <a:p>
            <a:pPr marL="0" lvl="3" indent="-98425">
              <a:buClr>
                <a:schemeClr val="accent2">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drwxr</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xr</a:t>
            </a:r>
            <a:r>
              <a:rPr lang="en-US" sz="2000" b="1" dirty="0" smtClean="0">
                <a:latin typeface="Times New Roman" panose="02020603050405020304" pitchFamily="18" charset="0"/>
                <a:cs typeface="Times New Roman" panose="02020603050405020304" pitchFamily="18" charset="0"/>
              </a:rPr>
              <a:t>-x  </a:t>
            </a:r>
            <a:r>
              <a:rPr lang="en-US" sz="2000" b="1" dirty="0">
                <a:latin typeface="Times New Roman" panose="02020603050405020304" pitchFamily="18" charset="0"/>
                <a:cs typeface="Times New Roman" panose="02020603050405020304" pitchFamily="18" charset="0"/>
              </a:rPr>
              <a:t>2 geek  wheel  64 Dec 13 22:26 </a:t>
            </a:r>
            <a:r>
              <a:rPr lang="en-US" sz="2000" b="1" dirty="0" smtClean="0">
                <a:latin typeface="Times New Roman" panose="02020603050405020304" pitchFamily="18" charset="0"/>
                <a:cs typeface="Times New Roman" panose="02020603050405020304" pitchFamily="18" charset="0"/>
              </a:rPr>
              <a:t>dir1</a:t>
            </a: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a:t>
            </a:r>
            <a:r>
              <a:rPr lang="en-US" sz="2000" b="1" dirty="0">
                <a:latin typeface="Times New Roman" panose="02020603050405020304" pitchFamily="18" charset="0"/>
                <a:cs typeface="Times New Roman" panose="02020603050405020304" pitchFamily="18" charset="0"/>
              </a:rPr>
              <a:t>create a new directory </a:t>
            </a:r>
            <a:r>
              <a:rPr lang="en-US" sz="2000" dirty="0">
                <a:latin typeface="Times New Roman" panose="02020603050405020304" pitchFamily="18" charset="0"/>
                <a:cs typeface="Times New Roman" panose="02020603050405020304" pitchFamily="18" charset="0"/>
              </a:rPr>
              <a:t>named </a:t>
            </a:r>
            <a:r>
              <a:rPr lang="en-US" sz="2000" b="1" dirty="0" err="1">
                <a:latin typeface="Times New Roman" panose="02020603050405020304" pitchFamily="18" charset="0"/>
                <a:cs typeface="Times New Roman" panose="02020603050405020304" pitchFamily="18" charset="0"/>
              </a:rPr>
              <a:t>dir_in</a:t>
            </a:r>
            <a:r>
              <a:rPr lang="en-US" sz="2000" dirty="0">
                <a:latin typeface="Times New Roman" panose="02020603050405020304" pitchFamily="18" charset="0"/>
                <a:cs typeface="Times New Roman" panose="02020603050405020304" pitchFamily="18" charset="0"/>
              </a:rPr>
              <a:t> located inside a directory named </a:t>
            </a:r>
            <a:r>
              <a:rPr lang="en-US" sz="2000" b="1" dirty="0" err="1">
                <a:latin typeface="Times New Roman" panose="02020603050405020304" pitchFamily="18" charset="0"/>
                <a:cs typeface="Times New Roman" panose="02020603050405020304" pitchFamily="18" charset="0"/>
              </a:rPr>
              <a:t>dir_out</a:t>
            </a:r>
            <a:r>
              <a:rPr lang="en-US" sz="2000" dirty="0">
                <a:latin typeface="Times New Roman" panose="02020603050405020304" pitchFamily="18" charset="0"/>
                <a:cs typeface="Times New Roman" panose="02020603050405020304" pitchFamily="18" charset="0"/>
              </a:rPr>
              <a:t>, use the </a:t>
            </a:r>
            <a:r>
              <a:rPr lang="en-US" sz="2000" dirty="0" err="1">
                <a:latin typeface="Times New Roman" panose="02020603050405020304" pitchFamily="18" charset="0"/>
                <a:cs typeface="Times New Roman" panose="02020603050405020304" pitchFamily="18" charset="0"/>
              </a:rPr>
              <a:t>mkdir</a:t>
            </a:r>
            <a:r>
              <a:rPr lang="en-US" sz="2000" dirty="0">
                <a:latin typeface="Times New Roman" panose="02020603050405020304" pitchFamily="18" charset="0"/>
                <a:cs typeface="Times New Roman" panose="02020603050405020304" pitchFamily="18" charset="0"/>
              </a:rPr>
              <a:t> command with the </a:t>
            </a:r>
            <a:r>
              <a:rPr lang="en-US" sz="2000" b="1" dirty="0" smtClean="0">
                <a:latin typeface="Times New Roman" panose="02020603050405020304" pitchFamily="18" charset="0"/>
                <a:cs typeface="Times New Roman" panose="02020603050405020304" pitchFamily="18" charset="0"/>
              </a:rPr>
              <a:t>–p option</a:t>
            </a:r>
            <a:r>
              <a:rPr lang="en-US" sz="2000" dirty="0">
                <a:latin typeface="Times New Roman" panose="02020603050405020304" pitchFamily="18" charset="0"/>
                <a:cs typeface="Times New Roman" panose="02020603050405020304" pitchFamily="18" charset="0"/>
              </a:rPr>
              <a:t>. The </a:t>
            </a:r>
            <a:r>
              <a:rPr lang="en-US" sz="2000" b="1" dirty="0" err="1">
                <a:latin typeface="Times New Roman" panose="02020603050405020304" pitchFamily="18" charset="0"/>
                <a:cs typeface="Times New Roman" panose="02020603050405020304" pitchFamily="18" charset="0"/>
              </a:rPr>
              <a:t>dir_out</a:t>
            </a:r>
            <a:r>
              <a:rPr lang="en-US" sz="2000" dirty="0">
                <a:latin typeface="Times New Roman" panose="02020603050405020304" pitchFamily="18" charset="0"/>
                <a:cs typeface="Times New Roman" panose="02020603050405020304" pitchFamily="18" charset="0"/>
              </a:rPr>
              <a:t> directory does not yet exist.</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-p </a:t>
            </a:r>
            <a:r>
              <a:rPr lang="en-US" sz="2000" b="1" dirty="0" err="1" smtClean="0">
                <a:latin typeface="Times New Roman" panose="02020603050405020304" pitchFamily="18" charset="0"/>
                <a:cs typeface="Times New Roman" panose="02020603050405020304" pitchFamily="18" charset="0"/>
              </a:rPr>
              <a:t>dir_out</a:t>
            </a:r>
            <a:r>
              <a:rPr lang="en-US" sz="2000" b="1" dirty="0" smtClean="0">
                <a:latin typeface="Times New Roman" panose="02020603050405020304" pitchFamily="18" charset="0"/>
                <a:cs typeface="Times New Roman" panose="02020603050405020304" pitchFamily="18" charset="0"/>
              </a:rPr>
              <a:t>/</a:t>
            </a:r>
            <a:r>
              <a:rPr lang="en-US" sz="2000" b="1" dirty="0" err="1" smtClean="0">
                <a:latin typeface="Times New Roman" panose="02020603050405020304" pitchFamily="18" charset="0"/>
                <a:cs typeface="Times New Roman" panose="02020603050405020304" pitchFamily="18" charset="0"/>
              </a:rPr>
              <a:t>dir_in</a:t>
            </a:r>
            <a:endParaRPr lang="en-US" sz="2000" b="1" dirty="0" smtClean="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To create the dir1, dir2, and dir3 directories</a:t>
            </a:r>
            <a:r>
              <a:rPr lang="en-US" sz="2000" dirty="0">
                <a:latin typeface="Times New Roman" panose="02020603050405020304" pitchFamily="18" charset="0"/>
                <a:cs typeface="Times New Roman" panose="02020603050405020304" pitchFamily="18" charset="0"/>
              </a:rPr>
              <a:t>, enter the </a:t>
            </a:r>
            <a:r>
              <a:rPr lang="en-US" sz="2000" b="1" dirty="0" err="1">
                <a:latin typeface="Times New Roman" panose="02020603050405020304" pitchFamily="18" charset="0"/>
                <a:cs typeface="Times New Roman" panose="02020603050405020304" pitchFamily="18" charset="0"/>
              </a:rPr>
              <a:t>mkdir</a:t>
            </a:r>
            <a:r>
              <a:rPr lang="en-US" sz="2000" dirty="0">
                <a:latin typeface="Times New Roman" panose="02020603050405020304" pitchFamily="18" charset="0"/>
                <a:cs typeface="Times New Roman" panose="02020603050405020304" pitchFamily="18" charset="0"/>
              </a:rPr>
              <a:t> command with all the directory names in one line as shown below.</a:t>
            </a:r>
          </a:p>
          <a:p>
            <a:pPr marL="0" lvl="3" indent="-98425">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mkdir</a:t>
            </a:r>
            <a:r>
              <a:rPr lang="en-US" sz="2000" b="1" dirty="0">
                <a:latin typeface="Times New Roman" panose="02020603050405020304" pitchFamily="18" charset="0"/>
                <a:cs typeface="Times New Roman" panose="02020603050405020304" pitchFamily="18" charset="0"/>
              </a:rPr>
              <a:t> dir1 dir2 dir3</a:t>
            </a:r>
          </a:p>
          <a:p>
            <a:pPr marL="0" lvl="3" indent="-98425">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a:t>
            </a:r>
            <a:r>
              <a:rPr lang="en-US" sz="2000" b="1" dirty="0">
                <a:latin typeface="Times New Roman" panose="02020603050405020304" pitchFamily="18" charset="0"/>
                <a:cs typeface="Times New Roman" panose="02020603050405020304" pitchFamily="18" charset="0"/>
              </a:rPr>
              <a:t>*</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Creating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4126672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23</a:t>
            </a:fld>
            <a:endParaRPr lang="en-IN" dirty="0"/>
          </a:p>
        </p:txBody>
      </p:sp>
      <p:sp>
        <p:nvSpPr>
          <p:cNvPr id="5" name="Rectangle 4"/>
          <p:cNvSpPr/>
          <p:nvPr/>
        </p:nvSpPr>
        <p:spPr>
          <a:xfrm>
            <a:off x="499347" y="1247796"/>
            <a:ext cx="11350100" cy="4961423"/>
          </a:xfrm>
          <a:prstGeom prst="rect">
            <a:avLst/>
          </a:prstGeom>
        </p:spPr>
        <p:txBody>
          <a:bodyPr wrap="square">
            <a:spAutoFit/>
          </a:bodyPr>
          <a:lstStyle/>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You can use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command </a:t>
            </a:r>
            <a:r>
              <a:rPr lang="en-US" sz="2000" dirty="0">
                <a:latin typeface="Times New Roman" panose="02020603050405020304" pitchFamily="18" charset="0"/>
                <a:cs typeface="Times New Roman" panose="02020603050405020304" pitchFamily="18" charset="0"/>
              </a:rPr>
              <a:t>with the </a:t>
            </a:r>
            <a:r>
              <a:rPr lang="en-US" sz="2000" b="1" dirty="0">
                <a:latin typeface="Times New Roman" panose="02020603050405020304" pitchFamily="18" charset="0"/>
                <a:cs typeface="Times New Roman" panose="02020603050405020304" pitchFamily="18" charset="0"/>
              </a:rPr>
              <a:t>-r option </a:t>
            </a:r>
            <a:r>
              <a:rPr lang="en-US" sz="2000" dirty="0">
                <a:latin typeface="Times New Roman" panose="02020603050405020304" pitchFamily="18" charset="0"/>
                <a:cs typeface="Times New Roman" panose="02020603050405020304" pitchFamily="18" charset="0"/>
              </a:rPr>
              <a:t>to remove directories that contain files and subdirectories.</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-options </a:t>
            </a:r>
            <a:r>
              <a:rPr lang="en-US" sz="2000" b="1" dirty="0" smtClean="0">
                <a:latin typeface="Times New Roman" panose="02020603050405020304" pitchFamily="18" charset="0"/>
                <a:cs typeface="Times New Roman" panose="02020603050405020304" pitchFamily="18" charset="0"/>
              </a:rPr>
              <a:t>directories</a:t>
            </a:r>
          </a:p>
          <a:p>
            <a:pPr marL="244475" lvl="3" indent="-342900" algn="just">
              <a:lnSpc>
                <a:spcPct val="150000"/>
              </a:lnSpc>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remove the dir1 directory and its content by using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 </a:t>
            </a:r>
            <a:r>
              <a:rPr lang="en-US" sz="2000" dirty="0">
                <a:latin typeface="Times New Roman" panose="02020603050405020304" pitchFamily="18" charset="0"/>
                <a:cs typeface="Times New Roman" panose="02020603050405020304" pitchFamily="18" charset="0"/>
              </a:rPr>
              <a:t>command.</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 dir1</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ls -</a:t>
            </a:r>
            <a:r>
              <a:rPr lang="en-US" sz="2000" b="1" dirty="0" err="1">
                <a:latin typeface="Times New Roman" panose="02020603050405020304" pitchFamily="18" charset="0"/>
                <a:cs typeface="Times New Roman" panose="02020603050405020304" pitchFamily="18" charset="0"/>
              </a:rPr>
              <a:t>ld</a:t>
            </a:r>
            <a:r>
              <a:rPr lang="en-US" sz="2000" b="1" dirty="0">
                <a:latin typeface="Times New Roman" panose="02020603050405020304" pitchFamily="18" charset="0"/>
                <a:cs typeface="Times New Roman" panose="02020603050405020304" pitchFamily="18" charset="0"/>
              </a:rPr>
              <a:t> dir1</a:t>
            </a:r>
          </a:p>
          <a:p>
            <a:pPr marL="0" lvl="3" indent="-98425"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ls</a:t>
            </a:r>
            <a:r>
              <a:rPr lang="en-US" sz="2000" b="1" dirty="0">
                <a:latin typeface="Times New Roman" panose="02020603050405020304" pitchFamily="18" charset="0"/>
                <a:cs typeface="Times New Roman" panose="02020603050405020304" pitchFamily="18" charset="0"/>
              </a:rPr>
              <a:t>: dir1: No such file or </a:t>
            </a:r>
            <a:r>
              <a:rPr lang="en-US" sz="2000" b="1" dirty="0" smtClean="0">
                <a:latin typeface="Times New Roman" panose="02020603050405020304" pitchFamily="18" charset="0"/>
                <a:cs typeface="Times New Roman" panose="02020603050405020304" pitchFamily="18" charset="0"/>
              </a:rPr>
              <a:t>directory</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If you do not use the </a:t>
            </a:r>
            <a:r>
              <a:rPr lang="en-US" sz="2000" b="1" dirty="0">
                <a:latin typeface="Times New Roman" panose="02020603050405020304" pitchFamily="18" charset="0"/>
                <a:cs typeface="Times New Roman" panose="02020603050405020304" pitchFamily="18" charset="0"/>
              </a:rPr>
              <a:t>-r option </a:t>
            </a:r>
            <a:r>
              <a:rPr lang="en-US" sz="2000" dirty="0">
                <a:latin typeface="Times New Roman" panose="02020603050405020304" pitchFamily="18" charset="0"/>
                <a:cs typeface="Times New Roman" panose="02020603050405020304" pitchFamily="18" charset="0"/>
              </a:rPr>
              <a:t>with the </a:t>
            </a:r>
            <a:r>
              <a:rPr lang="en-US" sz="2000" b="1" dirty="0" err="1">
                <a:latin typeface="Times New Roman" panose="02020603050405020304" pitchFamily="18" charset="0"/>
                <a:cs typeface="Times New Roman" panose="02020603050405020304" pitchFamily="18" charset="0"/>
              </a:rPr>
              <a:t>rm</a:t>
            </a:r>
            <a:r>
              <a:rPr lang="en-US" sz="2000" dirty="0">
                <a:latin typeface="Times New Roman" panose="02020603050405020304" pitchFamily="18" charset="0"/>
                <a:cs typeface="Times New Roman" panose="02020603050405020304" pitchFamily="18" charset="0"/>
              </a:rPr>
              <a:t> command while removing directories, the following error message appears:</a:t>
            </a:r>
          </a:p>
          <a:p>
            <a:pPr marL="0" lvl="3" indent="-9842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directoryname</a:t>
            </a:r>
            <a:r>
              <a:rPr lang="en-US" sz="2000" b="1" dirty="0">
                <a:latin typeface="Times New Roman" panose="02020603050405020304" pitchFamily="18" charset="0"/>
                <a:cs typeface="Times New Roman" panose="02020603050405020304" pitchFamily="18" charset="0"/>
              </a:rPr>
              <a:t>: is a directory.</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Removing Directories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2026785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24</a:t>
            </a:fld>
            <a:endParaRPr lang="en-IN" dirty="0"/>
          </a:p>
        </p:txBody>
      </p:sp>
      <p:sp>
        <p:nvSpPr>
          <p:cNvPr id="5" name="Rectangle 4"/>
          <p:cNvSpPr/>
          <p:nvPr/>
        </p:nvSpPr>
        <p:spPr>
          <a:xfrm>
            <a:off x="493805" y="1247873"/>
            <a:ext cx="10571441" cy="5324535"/>
          </a:xfrm>
          <a:prstGeom prst="rect">
            <a:avLst/>
          </a:prstGeom>
        </p:spPr>
        <p:txBody>
          <a:bodyPr wrap="square">
            <a:spAutoFit/>
          </a:bodyPr>
          <a:lstStyle/>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a:t>
            </a:r>
            <a:r>
              <a:rPr lang="en-US" sz="2000" b="1" dirty="0">
                <a:latin typeface="Times New Roman" panose="02020603050405020304" pitchFamily="18" charset="0"/>
                <a:cs typeface="Times New Roman" panose="02020603050405020304" pitchFamily="18" charset="0"/>
              </a:rPr>
              <a:t>interactively remove</a:t>
            </a:r>
            <a:r>
              <a:rPr lang="en-US" sz="2000" dirty="0">
                <a:latin typeface="Times New Roman" panose="02020603050405020304" pitchFamily="18" charset="0"/>
                <a:cs typeface="Times New Roman" panose="02020603050405020304" pitchFamily="18" charset="0"/>
              </a:rPr>
              <a:t> a directory and its contents, use the </a:t>
            </a:r>
            <a:r>
              <a:rPr lang="en-US" sz="2000" b="1" dirty="0">
                <a:latin typeface="Times New Roman" panose="02020603050405020304" pitchFamily="18" charset="0"/>
                <a:cs typeface="Times New Roman" panose="02020603050405020304" pitchFamily="18" charset="0"/>
              </a:rPr>
              <a:t>–i option </a:t>
            </a:r>
            <a:r>
              <a:rPr lang="en-US" sz="2000" dirty="0">
                <a:latin typeface="Times New Roman" panose="02020603050405020304" pitchFamily="18" charset="0"/>
                <a:cs typeface="Times New Roman" panose="02020603050405020304" pitchFamily="18" charset="0"/>
              </a:rPr>
              <a:t>along with the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–r</a:t>
            </a:r>
            <a:r>
              <a:rPr lang="en-US" sz="2000" dirty="0">
                <a:latin typeface="Times New Roman" panose="02020603050405020304" pitchFamily="18" charset="0"/>
                <a:cs typeface="Times New Roman" panose="02020603050405020304" pitchFamily="18" charset="0"/>
              </a:rPr>
              <a:t> command. For </a:t>
            </a:r>
            <a:r>
              <a:rPr lang="en-US" sz="2000" dirty="0" smtClean="0">
                <a:latin typeface="Times New Roman" panose="02020603050405020304" pitchFamily="18" charset="0"/>
                <a:cs typeface="Times New Roman" panose="02020603050405020304" pitchFamily="18" charset="0"/>
              </a:rPr>
              <a:t>example:</a:t>
            </a:r>
            <a:endParaRPr lang="en-US" sz="2000" dirty="0">
              <a:latin typeface="Times New Roman" panose="02020603050405020304" pitchFamily="18" charset="0"/>
              <a:cs typeface="Times New Roman" panose="02020603050405020304" pitchFamily="18" charset="0"/>
            </a:endParaRP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ir</a:t>
            </a:r>
            <a:r>
              <a:rPr lang="en-US" sz="2000" b="1" dirty="0">
                <a:latin typeface="Times New Roman" panose="02020603050405020304" pitchFamily="18" charset="0"/>
                <a:cs typeface="Times New Roman" panose="02020603050405020304" pitchFamily="18" charset="0"/>
              </a:rPr>
              <a:t> dir2</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examine </a:t>
            </a:r>
            <a:r>
              <a:rPr lang="en-US" sz="2000" b="1" dirty="0">
                <a:latin typeface="Times New Roman" panose="02020603050405020304" pitchFamily="18" charset="0"/>
                <a:cs typeface="Times New Roman" panose="02020603050405020304" pitchFamily="18" charset="0"/>
              </a:rPr>
              <a:t>files in directory dir2?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dir2/file2?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dir2/file1? y</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remove </a:t>
            </a:r>
            <a:r>
              <a:rPr lang="en-US" sz="2000" b="1" dirty="0">
                <a:latin typeface="Times New Roman" panose="02020603050405020304" pitchFamily="18" charset="0"/>
                <a:cs typeface="Times New Roman" panose="02020603050405020304" pitchFamily="18" charset="0"/>
              </a:rPr>
              <a:t>dir2? </a:t>
            </a:r>
            <a:r>
              <a:rPr lang="en-US" sz="2000" b="1" dirty="0" smtClean="0">
                <a:latin typeface="Times New Roman" panose="02020603050405020304" pitchFamily="18" charset="0"/>
                <a:cs typeface="Times New Roman" panose="02020603050405020304" pitchFamily="18" charset="0"/>
              </a:rPr>
              <a:t>Y</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a:t>
            </a:r>
            <a:r>
              <a:rPr lang="en-US" sz="2000" dirty="0" err="1">
                <a:latin typeface="Times New Roman" panose="02020603050405020304" pitchFamily="18" charset="0"/>
                <a:cs typeface="Times New Roman" panose="02020603050405020304" pitchFamily="18" charset="0"/>
              </a:rPr>
              <a:t>rmdir</a:t>
            </a:r>
            <a:r>
              <a:rPr lang="en-US" sz="2000" dirty="0">
                <a:latin typeface="Times New Roman" panose="02020603050405020304" pitchFamily="18" charset="0"/>
                <a:cs typeface="Times New Roman" panose="02020603050405020304" pitchFamily="18" charset="0"/>
              </a:rPr>
              <a:t> command </a:t>
            </a:r>
            <a:r>
              <a:rPr lang="en-US" sz="2000" b="1" dirty="0">
                <a:latin typeface="Times New Roman" panose="02020603050405020304" pitchFamily="18" charset="0"/>
                <a:cs typeface="Times New Roman" panose="02020603050405020304" pitchFamily="18" charset="0"/>
              </a:rPr>
              <a:t>removes empty directories</a:t>
            </a:r>
            <a:r>
              <a:rPr lang="en-US" sz="2000" dirty="0">
                <a:latin typeface="Times New Roman" panose="02020603050405020304" pitchFamily="18" charset="0"/>
                <a:cs typeface="Times New Roman" panose="02020603050405020304" pitchFamily="18" charset="0"/>
              </a:rPr>
              <a:t>.</a:t>
            </a:r>
          </a:p>
          <a:p>
            <a:pPr marL="0" lvl="3"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rmdir</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directories</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371600" lvl="6" algn="just">
              <a:buClr>
                <a:schemeClr val="accent2">
                  <a:lumMod val="50000"/>
                </a:schemeClr>
              </a:buClr>
            </a:pPr>
            <a:r>
              <a:rPr lang="en-US" sz="2000" dirty="0" smtClean="0">
                <a:latin typeface="Times New Roman" panose="02020603050405020304" pitchFamily="18" charset="0"/>
                <a:cs typeface="Times New Roman" panose="02020603050405020304" pitchFamily="18" charset="0"/>
              </a:rPr>
              <a:t>For </a:t>
            </a:r>
            <a:r>
              <a:rPr lang="en-US" sz="2000" dirty="0">
                <a:latin typeface="Times New Roman" panose="02020603050405020304" pitchFamily="18" charset="0"/>
                <a:cs typeface="Times New Roman" panose="02020603050405020304" pitchFamily="18" charset="0"/>
              </a:rPr>
              <a:t>example to remove the empty directory dir3, use the command below.</a:t>
            </a:r>
          </a:p>
          <a:p>
            <a:pPr marL="1371600" lvl="6"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1371600" lvl="6" algn="just">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err="1">
                <a:latin typeface="Times New Roman" panose="02020603050405020304" pitchFamily="18" charset="0"/>
                <a:cs typeface="Times New Roman" panose="02020603050405020304" pitchFamily="18" charset="0"/>
              </a:rPr>
              <a:t>rmdir</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dir3</a:t>
            </a:r>
          </a:p>
          <a:p>
            <a:pPr marL="244475" lvl="3" indent="-342900" algn="just">
              <a:buClr>
                <a:schemeClr val="accent2">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buClr>
                <a:schemeClr val="accent2">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remove a directory in which you are currently working in, you must first change to its parent directory.</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Removing Directories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67091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25</a:t>
            </a:fld>
            <a:endParaRPr lang="en-IN" dirty="0"/>
          </a:p>
        </p:txBody>
      </p:sp>
      <p:sp>
        <p:nvSpPr>
          <p:cNvPr id="5" name="Rectangle 4"/>
          <p:cNvSpPr/>
          <p:nvPr/>
        </p:nvSpPr>
        <p:spPr>
          <a:xfrm>
            <a:off x="192758" y="1270993"/>
            <a:ext cx="11662358" cy="5539978"/>
          </a:xfrm>
          <a:prstGeom prst="rect">
            <a:avLst/>
          </a:prstGeom>
        </p:spPr>
        <p:txBody>
          <a:bodyPr wrap="square">
            <a:spAutoFit/>
          </a:bodyPr>
          <a:lstStyle/>
          <a:p>
            <a:pPr marL="977900" lvl="4" indent="-619125" algn="just">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touch command creates a new empty file.</a:t>
            </a:r>
          </a:p>
          <a:p>
            <a:pPr marL="1730375" lvl="7" algn="just">
              <a:buClr>
                <a:schemeClr val="accent5">
                  <a:lumMod val="50000"/>
                </a:schemeClr>
              </a:buClr>
            </a:pPr>
            <a:r>
              <a:rPr lang="en-US" sz="2100" b="1" dirty="0" smtClean="0">
                <a:latin typeface="Times New Roman" panose="02020603050405020304" pitchFamily="18" charset="0"/>
                <a:cs typeface="Times New Roman" panose="02020603050405020304" pitchFamily="18" charset="0"/>
              </a:rPr>
              <a:t>	     $ </a:t>
            </a:r>
            <a:r>
              <a:rPr lang="en-US" sz="2100" b="1" dirty="0">
                <a:latin typeface="Times New Roman" panose="02020603050405020304" pitchFamily="18" charset="0"/>
                <a:cs typeface="Times New Roman" panose="02020603050405020304" pitchFamily="18" charset="0"/>
              </a:rPr>
              <a:t>touch </a:t>
            </a:r>
            <a:r>
              <a:rPr lang="en-US" sz="2100" b="1" dirty="0" smtClean="0">
                <a:latin typeface="Times New Roman" panose="02020603050405020304" pitchFamily="18" charset="0"/>
                <a:cs typeface="Times New Roman" panose="02020603050405020304" pitchFamily="18" charset="0"/>
              </a:rPr>
              <a:t>filename</a:t>
            </a:r>
          </a:p>
          <a:p>
            <a:pPr marL="2359025" lvl="8" indent="-171450" algn="just">
              <a:buClr>
                <a:schemeClr val="accent5">
                  <a:lumMod val="50000"/>
                </a:schemeClr>
              </a:buClr>
              <a:buFont typeface="Wingdings" panose="05000000000000000000" pitchFamily="2" charset="2"/>
              <a:buChar char="Ø"/>
            </a:pPr>
            <a:endParaRPr lang="en-US" sz="1200" b="1" dirty="0">
              <a:latin typeface="Times New Roman" panose="02020603050405020304" pitchFamily="18" charset="0"/>
              <a:cs typeface="Times New Roman" panose="02020603050405020304" pitchFamily="18" charset="0"/>
            </a:endParaRPr>
          </a:p>
          <a:p>
            <a:pPr marL="977900" lvl="4" indent="-619125" algn="just">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You can create multiple files with the same command. If the file name or directory name already exists, the touch command updates the modification time and access time to the current date and time. You can use absolute or relative path names on the command line when creating new files</a:t>
            </a:r>
            <a:r>
              <a:rPr lang="en-US" sz="2100" dirty="0" smtClean="0">
                <a:latin typeface="Times New Roman" panose="02020603050405020304" pitchFamily="18" charset="0"/>
                <a:cs typeface="Times New Roman" panose="02020603050405020304" pitchFamily="18" charset="0"/>
              </a:rPr>
              <a:t>.</a:t>
            </a:r>
          </a:p>
          <a:p>
            <a:pPr marL="977900" lvl="4" indent="-619125" algn="just">
              <a:buClr>
                <a:schemeClr val="accent5">
                  <a:lumMod val="50000"/>
                </a:schemeClr>
              </a:buClr>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To create an empty file named file1 in the /</a:t>
            </a:r>
            <a:r>
              <a:rPr lang="en-US" sz="2100" dirty="0" err="1">
                <a:latin typeface="Times New Roman" panose="02020603050405020304" pitchFamily="18" charset="0"/>
                <a:cs typeface="Times New Roman" panose="02020603050405020304" pitchFamily="18" charset="0"/>
              </a:rPr>
              <a:t>tmp</a:t>
            </a:r>
            <a:r>
              <a:rPr lang="en-US" sz="2100" dirty="0">
                <a:latin typeface="Times New Roman" panose="02020603050405020304" pitchFamily="18" charset="0"/>
                <a:cs typeface="Times New Roman" panose="02020603050405020304" pitchFamily="18" charset="0"/>
              </a:rPr>
              <a:t> directory, enter the following commands:</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cd /</a:t>
            </a:r>
            <a:r>
              <a:rPr lang="en-US" sz="2100" b="1" dirty="0" err="1">
                <a:latin typeface="Times New Roman" panose="02020603050405020304" pitchFamily="18" charset="0"/>
                <a:cs typeface="Times New Roman" panose="02020603050405020304" pitchFamily="18" charset="0"/>
              </a:rPr>
              <a:t>tmp</a:t>
            </a:r>
            <a:endParaRPr lang="en-US" sz="2100" b="1" dirty="0">
              <a:latin typeface="Times New Roman" panose="02020603050405020304" pitchFamily="18" charset="0"/>
              <a:cs typeface="Times New Roman" panose="02020603050405020304" pitchFamily="18" charset="0"/>
            </a:endParaRP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touch space</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-l file1</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-l file</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rw</a:t>
            </a:r>
            <a:r>
              <a:rPr lang="en-US" sz="2100" b="1" dirty="0">
                <a:latin typeface="Times New Roman" panose="02020603050405020304" pitchFamily="18" charset="0"/>
                <a:cs typeface="Times New Roman" panose="02020603050405020304" pitchFamily="18" charset="0"/>
              </a:rPr>
              <a:t>-r--r--  1 geek  wheel  0 Dec 13 22:05 </a:t>
            </a:r>
            <a:r>
              <a:rPr lang="en-US" sz="2100" b="1" dirty="0" smtClean="0">
                <a:latin typeface="Times New Roman" panose="02020603050405020304" pitchFamily="18" charset="0"/>
                <a:cs typeface="Times New Roman" panose="02020603050405020304" pitchFamily="18" charset="0"/>
              </a:rPr>
              <a:t>file</a:t>
            </a:r>
          </a:p>
          <a:p>
            <a:pPr marL="644525" lvl="4" indent="-285750" algn="just">
              <a:buClr>
                <a:schemeClr val="accent5">
                  <a:lumMod val="50000"/>
                </a:schemeClr>
              </a:buClr>
              <a:buFont typeface="Wingdings" panose="05000000000000000000" pitchFamily="2" charset="2"/>
              <a:buChar char="Ø"/>
            </a:pPr>
            <a:endParaRPr lang="en-US" sz="1600" b="1" dirty="0" smtClean="0">
              <a:latin typeface="Times New Roman" panose="02020603050405020304" pitchFamily="18" charset="0"/>
              <a:cs typeface="Times New Roman" panose="02020603050405020304" pitchFamily="18" charset="0"/>
            </a:endParaRP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To create multiple empty files use the touch commands with the file names in one line as follows:</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touch file1 file2 file3</a:t>
            </a:r>
          </a:p>
          <a:p>
            <a:pPr marL="2187575" lvl="8" algn="just">
              <a:buClr>
                <a:schemeClr val="accent5">
                  <a:lumMod val="50000"/>
                </a:schemeClr>
              </a:buClr>
            </a:pPr>
            <a:r>
              <a:rPr lang="en-US" sz="2100" b="1" dirty="0">
                <a:latin typeface="Times New Roman" panose="02020603050405020304" pitchFamily="18" charset="0"/>
                <a:cs typeface="Times New Roman" panose="02020603050405020304" pitchFamily="18" charset="0"/>
              </a:rPr>
              <a:t>$ ls -</a:t>
            </a:r>
            <a:r>
              <a:rPr lang="en-US" sz="2100" b="1" dirty="0" err="1">
                <a:latin typeface="Times New Roman" panose="02020603050405020304" pitchFamily="18" charset="0"/>
                <a:cs typeface="Times New Roman" panose="02020603050405020304" pitchFamily="18" charset="0"/>
              </a:rPr>
              <a:t>lrt</a:t>
            </a:r>
            <a:r>
              <a:rPr lang="en-US" sz="2100" b="1" dirty="0">
                <a:latin typeface="Times New Roman" panose="02020603050405020304" pitchFamily="18" charset="0"/>
                <a:cs typeface="Times New Roman" panose="02020603050405020304" pitchFamily="18" charset="0"/>
              </a:rPr>
              <a:t> file</a:t>
            </a:r>
            <a:r>
              <a:rPr lang="en-US" sz="2100" b="1" dirty="0" smtClean="0">
                <a:latin typeface="Times New Roman" panose="02020603050405020304" pitchFamily="18" charset="0"/>
                <a:cs typeface="Times New Roman" panose="02020603050405020304" pitchFamily="18" charset="0"/>
              </a:rPr>
              <a:t>*</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Creating Files</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524203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26</a:t>
            </a:fld>
            <a:endParaRPr lang="en-IN" dirty="0"/>
          </a:p>
        </p:txBody>
      </p:sp>
      <p:sp>
        <p:nvSpPr>
          <p:cNvPr id="5" name="Rectangle 4"/>
          <p:cNvSpPr/>
          <p:nvPr/>
        </p:nvSpPr>
        <p:spPr>
          <a:xfrm>
            <a:off x="160674" y="1057837"/>
            <a:ext cx="11646569" cy="2031325"/>
          </a:xfrm>
          <a:prstGeom prst="rect">
            <a:avLst/>
          </a:prstGeom>
        </p:spPr>
        <p:txBody>
          <a:bodyPr wrap="square">
            <a:spAutoFit/>
          </a:bodyPr>
          <a:lstStyle/>
          <a:p>
            <a:pPr marL="977900" lvl="4" indent="-619125" algn="just">
              <a:lnSpc>
                <a:spcPct val="150000"/>
              </a:lnSpc>
              <a:buClr>
                <a:schemeClr val="accent5">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You </a:t>
            </a:r>
            <a:r>
              <a:rPr lang="en-US" sz="2100" dirty="0">
                <a:latin typeface="Times New Roman" panose="02020603050405020304" pitchFamily="18" charset="0"/>
                <a:cs typeface="Times New Roman" panose="02020603050405020304" pitchFamily="18" charset="0"/>
              </a:rPr>
              <a:t>can permanently remove files from the directory hierarchy with the </a:t>
            </a:r>
            <a:r>
              <a:rPr lang="en-US" sz="2100" b="1"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a:t>
            </a:r>
          </a:p>
          <a:p>
            <a:pPr marL="2187575" lvl="8" algn="just">
              <a:lnSpc>
                <a:spcPct val="150000"/>
              </a:lnSpc>
              <a:buClr>
                <a:schemeClr val="accent5">
                  <a:lumMod val="50000"/>
                </a:schemeClr>
              </a:buClr>
            </a:pPr>
            <a:r>
              <a:rPr lang="en-US" sz="2100" b="1" dirty="0">
                <a:latin typeface="Times New Roman" panose="02020603050405020304" pitchFamily="18" charset="0"/>
                <a:cs typeface="Times New Roman" panose="02020603050405020304" pitchFamily="18" charset="0"/>
              </a:rPr>
              <a:t>$ </a:t>
            </a:r>
            <a:r>
              <a:rPr lang="en-US" sz="2100" b="1" dirty="0" err="1">
                <a:latin typeface="Times New Roman" panose="02020603050405020304" pitchFamily="18" charset="0"/>
                <a:cs typeface="Times New Roman" panose="02020603050405020304" pitchFamily="18" charset="0"/>
              </a:rPr>
              <a:t>rm</a:t>
            </a:r>
            <a:r>
              <a:rPr lang="en-US" sz="2100" b="1" dirty="0">
                <a:latin typeface="Times New Roman" panose="02020603050405020304" pitchFamily="18" charset="0"/>
                <a:cs typeface="Times New Roman" panose="02020603050405020304" pitchFamily="18" charset="0"/>
              </a:rPr>
              <a:t> -option filename</a:t>
            </a:r>
          </a:p>
          <a:p>
            <a:pPr marL="977900" lvl="4" indent="-619125" algn="just">
              <a:lnSpc>
                <a:spcPct val="150000"/>
              </a:lnSpc>
              <a:buClr>
                <a:schemeClr val="accent5">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The </a:t>
            </a:r>
            <a:r>
              <a:rPr lang="en-US" sz="2100" b="1"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 is a destructive command if not used with the correct option. The table describes the options that you can use with the </a:t>
            </a:r>
            <a:r>
              <a:rPr lang="en-US" sz="2100" dirty="0" err="1">
                <a:latin typeface="Times New Roman" panose="02020603050405020304" pitchFamily="18" charset="0"/>
                <a:cs typeface="Times New Roman" panose="02020603050405020304" pitchFamily="18" charset="0"/>
              </a:rPr>
              <a:t>rm</a:t>
            </a:r>
            <a:r>
              <a:rPr lang="en-US" sz="2100" dirty="0">
                <a:latin typeface="Times New Roman" panose="02020603050405020304" pitchFamily="18" charset="0"/>
                <a:cs typeface="Times New Roman" panose="02020603050405020304" pitchFamily="18" charset="0"/>
              </a:rPr>
              <a:t> command when removing files and directories.</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Removing Files</a:t>
            </a:r>
          </a:p>
        </p:txBody>
      </p:sp>
      <p:graphicFrame>
        <p:nvGraphicFramePr>
          <p:cNvPr id="3" name="Table 2"/>
          <p:cNvGraphicFramePr>
            <a:graphicFrameLocks noGrp="1"/>
          </p:cNvGraphicFramePr>
          <p:nvPr>
            <p:extLst>
              <p:ext uri="{D42A27DB-BD31-4B8C-83A1-F6EECF244321}">
                <p14:modId xmlns:p14="http://schemas.microsoft.com/office/powerpoint/2010/main" val="3632987198"/>
              </p:ext>
            </p:extLst>
          </p:nvPr>
        </p:nvGraphicFramePr>
        <p:xfrm>
          <a:off x="2134028" y="3139168"/>
          <a:ext cx="8204151" cy="2176272"/>
        </p:xfrm>
        <a:graphic>
          <a:graphicData uri="http://schemas.openxmlformats.org/drawingml/2006/table">
            <a:tbl>
              <a:tblPr>
                <a:tableStyleId>{5940675A-B579-460E-94D1-54222C63F5DA}</a:tableStyleId>
              </a:tblPr>
              <a:tblGrid>
                <a:gridCol w="1564007">
                  <a:extLst>
                    <a:ext uri="{9D8B030D-6E8A-4147-A177-3AD203B41FA5}">
                      <a16:colId xmlns="" xmlns:a16="http://schemas.microsoft.com/office/drawing/2014/main" val="20000"/>
                    </a:ext>
                  </a:extLst>
                </a:gridCol>
                <a:gridCol w="6640144">
                  <a:extLst>
                    <a:ext uri="{9D8B030D-6E8A-4147-A177-3AD203B41FA5}">
                      <a16:colId xmlns="" xmlns:a16="http://schemas.microsoft.com/office/drawing/2014/main" val="20001"/>
                    </a:ext>
                  </a:extLst>
                </a:gridCol>
              </a:tblGrid>
              <a:tr h="396987">
                <a:tc>
                  <a:txBody>
                    <a:bodyPr/>
                    <a:lstStyle/>
                    <a:p>
                      <a:pPr marL="0" marR="0" algn="ctr">
                        <a:lnSpc>
                          <a:spcPct val="141000"/>
                        </a:lnSpc>
                        <a:spcBef>
                          <a:spcPts val="0"/>
                        </a:spcBef>
                        <a:spcAft>
                          <a:spcPts val="0"/>
                        </a:spcAft>
                      </a:pPr>
                      <a:r>
                        <a:rPr lang="en-IN" sz="2000" b="1" dirty="0">
                          <a:solidFill>
                            <a:schemeClr val="tx1"/>
                          </a:solidFill>
                          <a:effectLst/>
                          <a:latin typeface="Times New Roman" panose="02020603050405020304" pitchFamily="18" charset="0"/>
                          <a:cs typeface="Times New Roman" panose="02020603050405020304" pitchFamily="18" charset="0"/>
                        </a:rPr>
                        <a:t>Option</a:t>
                      </a:r>
                      <a:endParaRPr lang="en-US" sz="2000" b="1" dirty="0">
                        <a:solidFill>
                          <a:schemeClr val="tx1"/>
                        </a:solidFill>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solidFill>
                      <a:schemeClr val="accent2"/>
                    </a:solidFill>
                  </a:tcPr>
                </a:tc>
                <a:tc>
                  <a:txBody>
                    <a:bodyPr/>
                    <a:lstStyle/>
                    <a:p>
                      <a:pPr marL="0" marR="0" algn="ctr">
                        <a:lnSpc>
                          <a:spcPct val="141000"/>
                        </a:lnSpc>
                        <a:spcBef>
                          <a:spcPts val="0"/>
                        </a:spcBef>
                        <a:spcAft>
                          <a:spcPts val="0"/>
                        </a:spcAft>
                      </a:pPr>
                      <a:r>
                        <a:rPr lang="en-IN" sz="2000" b="1" dirty="0">
                          <a:solidFill>
                            <a:schemeClr val="tx1"/>
                          </a:solidFill>
                          <a:effectLst/>
                          <a:latin typeface="Times New Roman" panose="02020603050405020304" pitchFamily="18" charset="0"/>
                          <a:cs typeface="Times New Roman" panose="02020603050405020304" pitchFamily="18" charset="0"/>
                        </a:rPr>
                        <a:t>Description</a:t>
                      </a:r>
                      <a:endParaRPr lang="en-US" sz="2000" b="1" dirty="0">
                        <a:solidFill>
                          <a:schemeClr val="tx1"/>
                        </a:solidFill>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solidFill>
                      <a:schemeClr val="accent2"/>
                    </a:solidFill>
                  </a:tcPr>
                </a:tc>
                <a:extLst>
                  <a:ext uri="{0D108BD9-81ED-4DB2-BD59-A6C34878D82A}">
                    <a16:rowId xmlns="" xmlns:a16="http://schemas.microsoft.com/office/drawing/2014/main" val="10000"/>
                  </a:ext>
                </a:extLst>
              </a:tr>
              <a:tr h="468722">
                <a:tc>
                  <a:txBody>
                    <a:bodyPr/>
                    <a:lstStyle/>
                    <a:p>
                      <a:pPr marL="0" marR="0">
                        <a:lnSpc>
                          <a:spcPct val="141000"/>
                        </a:lnSpc>
                        <a:spcBef>
                          <a:spcPts val="0"/>
                        </a:spcBef>
                        <a:spcAft>
                          <a:spcPts val="0"/>
                        </a:spcAft>
                      </a:pPr>
                      <a:r>
                        <a:rPr lang="en-IN" sz="2000" b="1" dirty="0">
                          <a:effectLst/>
                          <a:latin typeface="Times New Roman" panose="02020603050405020304" pitchFamily="18" charset="0"/>
                          <a:cs typeface="Times New Roman" panose="02020603050405020304" pitchFamily="18" charset="0"/>
                        </a:rPr>
                        <a:t>-r</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tc>
                  <a:txBody>
                    <a:bodyPr/>
                    <a:lstStyle/>
                    <a:p>
                      <a:pPr marL="0" marR="0">
                        <a:lnSpc>
                          <a:spcPct val="141000"/>
                        </a:lnSpc>
                        <a:spcBef>
                          <a:spcPts val="0"/>
                        </a:spcBef>
                        <a:spcAft>
                          <a:spcPts val="0"/>
                        </a:spcAft>
                      </a:pPr>
                      <a:r>
                        <a:rPr lang="en-IN" sz="2000">
                          <a:effectLst/>
                          <a:latin typeface="Times New Roman" panose="02020603050405020304" pitchFamily="18" charset="0"/>
                          <a:cs typeface="Times New Roman" panose="02020603050405020304" pitchFamily="18" charset="0"/>
                        </a:rPr>
                        <a:t>Includes the contents of a directory and the contents of all subdirectories when you remove a directory</a:t>
                      </a:r>
                      <a:endParaRPr lang="en-US" sz="200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extLst>
                  <a:ext uri="{0D108BD9-81ED-4DB2-BD59-A6C34878D82A}">
                    <a16:rowId xmlns="" xmlns:a16="http://schemas.microsoft.com/office/drawing/2014/main" val="10001"/>
                  </a:ext>
                </a:extLst>
              </a:tr>
              <a:tr h="509397">
                <a:tc>
                  <a:txBody>
                    <a:bodyPr/>
                    <a:lstStyle/>
                    <a:p>
                      <a:pPr marL="0" marR="0">
                        <a:lnSpc>
                          <a:spcPct val="141000"/>
                        </a:lnSpc>
                        <a:spcBef>
                          <a:spcPts val="0"/>
                        </a:spcBef>
                        <a:spcAft>
                          <a:spcPts val="0"/>
                        </a:spcAft>
                      </a:pPr>
                      <a:r>
                        <a:rPr lang="en-IN" sz="2000" b="1" dirty="0">
                          <a:effectLst/>
                          <a:latin typeface="Times New Roman" panose="02020603050405020304" pitchFamily="18" charset="0"/>
                          <a:cs typeface="Times New Roman" panose="02020603050405020304" pitchFamily="18" charset="0"/>
                        </a:rPr>
                        <a:t>-i</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tc>
                  <a:txBody>
                    <a:bodyPr/>
                    <a:lstStyle/>
                    <a:p>
                      <a:pPr marL="0" marR="0">
                        <a:lnSpc>
                          <a:spcPct val="141000"/>
                        </a:lnSpc>
                        <a:spcBef>
                          <a:spcPts val="0"/>
                        </a:spcBef>
                        <a:spcAft>
                          <a:spcPts val="0"/>
                        </a:spcAft>
                      </a:pPr>
                      <a:r>
                        <a:rPr lang="en-IN" sz="2000" dirty="0">
                          <a:effectLst/>
                          <a:latin typeface="Times New Roman" panose="02020603050405020304" pitchFamily="18" charset="0"/>
                          <a:cs typeface="Times New Roman" panose="02020603050405020304" pitchFamily="18" charset="0"/>
                        </a:rPr>
                        <a:t>Prevents the accidental removal of existing files or directories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75565" marR="76200" marT="76200" marB="76200" anchor="ctr"/>
                </a:tc>
                <a:extLst>
                  <a:ext uri="{0D108BD9-81ED-4DB2-BD59-A6C34878D82A}">
                    <a16:rowId xmlns="" xmlns:a16="http://schemas.microsoft.com/office/drawing/2014/main" val="10002"/>
                  </a:ext>
                </a:extLst>
              </a:tr>
            </a:tbl>
          </a:graphicData>
        </a:graphic>
      </p:graphicFrame>
      <p:sp>
        <p:nvSpPr>
          <p:cNvPr id="8" name="Rectangle 7"/>
          <p:cNvSpPr/>
          <p:nvPr/>
        </p:nvSpPr>
        <p:spPr>
          <a:xfrm>
            <a:off x="2134028" y="5361435"/>
            <a:ext cx="8416741" cy="1261884"/>
          </a:xfrm>
          <a:prstGeom prst="rect">
            <a:avLst/>
          </a:prstGeom>
        </p:spPr>
        <p:txBody>
          <a:bodyPr wrap="square">
            <a:spAutoFit/>
          </a:bodyPr>
          <a:lstStyle/>
          <a:p>
            <a:r>
              <a:rPr lang="en-US" sz="1900" dirty="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–r option </a:t>
            </a:r>
            <a:r>
              <a:rPr lang="en-US" sz="1900" dirty="0">
                <a:latin typeface="Times New Roman" panose="02020603050405020304" pitchFamily="18" charset="0"/>
                <a:cs typeface="Times New Roman" panose="02020603050405020304" pitchFamily="18" charset="0"/>
              </a:rPr>
              <a:t>allows you to remove directories that contain files and subdirectories. </a:t>
            </a:r>
            <a:endParaRPr lang="en-US" sz="1900" dirty="0" smtClean="0">
              <a:latin typeface="Times New Roman" panose="02020603050405020304" pitchFamily="18" charset="0"/>
              <a:cs typeface="Times New Roman" panose="02020603050405020304" pitchFamily="18" charset="0"/>
            </a:endParaRPr>
          </a:p>
          <a:p>
            <a:r>
              <a:rPr lang="en-US" sz="1900" dirty="0" smtClean="0">
                <a:latin typeface="Times New Roman" panose="02020603050405020304" pitchFamily="18" charset="0"/>
                <a:cs typeface="Times New Roman" panose="02020603050405020304" pitchFamily="18" charset="0"/>
              </a:rPr>
              <a:t>The </a:t>
            </a:r>
            <a:r>
              <a:rPr lang="en-US" sz="1900" b="1" dirty="0">
                <a:latin typeface="Times New Roman" panose="02020603050405020304" pitchFamily="18" charset="0"/>
                <a:cs typeface="Times New Roman" panose="02020603050405020304" pitchFamily="18" charset="0"/>
              </a:rPr>
              <a:t>-i option </a:t>
            </a:r>
            <a:r>
              <a:rPr lang="en-US" sz="1900" dirty="0">
                <a:latin typeface="Times New Roman" panose="02020603050405020304" pitchFamily="18" charset="0"/>
                <a:cs typeface="Times New Roman" panose="02020603050405020304" pitchFamily="18" charset="0"/>
              </a:rPr>
              <a:t>prompts you for confirmation before removing any file.</a:t>
            </a:r>
          </a:p>
          <a:p>
            <a:r>
              <a:rPr lang="en-US" sz="1900" dirty="0">
                <a:latin typeface="Times New Roman" panose="02020603050405020304" pitchFamily="18" charset="0"/>
                <a:cs typeface="Times New Roman" panose="02020603050405020304" pitchFamily="18" charset="0"/>
              </a:rPr>
              <a:t>– A </a:t>
            </a:r>
            <a:r>
              <a:rPr lang="en-US" sz="1900" b="1" dirty="0">
                <a:latin typeface="Times New Roman" panose="02020603050405020304" pitchFamily="18" charset="0"/>
                <a:cs typeface="Times New Roman" panose="02020603050405020304" pitchFamily="18" charset="0"/>
              </a:rPr>
              <a:t>yes response </a:t>
            </a:r>
            <a:r>
              <a:rPr lang="en-US" sz="1900" dirty="0">
                <a:latin typeface="Times New Roman" panose="02020603050405020304" pitchFamily="18" charset="0"/>
                <a:cs typeface="Times New Roman" panose="02020603050405020304" pitchFamily="18" charset="0"/>
              </a:rPr>
              <a:t>completes the removal of the file.</a:t>
            </a:r>
          </a:p>
          <a:p>
            <a:r>
              <a:rPr lang="en-US" sz="1900" dirty="0">
                <a:latin typeface="Times New Roman" panose="02020603050405020304" pitchFamily="18" charset="0"/>
                <a:cs typeface="Times New Roman" panose="02020603050405020304" pitchFamily="18" charset="0"/>
              </a:rPr>
              <a:t>– A </a:t>
            </a:r>
            <a:r>
              <a:rPr lang="en-US" sz="1900" b="1" dirty="0">
                <a:latin typeface="Times New Roman" panose="02020603050405020304" pitchFamily="18" charset="0"/>
                <a:cs typeface="Times New Roman" panose="02020603050405020304" pitchFamily="18" charset="0"/>
              </a:rPr>
              <a:t>no response </a:t>
            </a:r>
            <a:r>
              <a:rPr lang="en-US" sz="1900" dirty="0">
                <a:latin typeface="Times New Roman" panose="02020603050405020304" pitchFamily="18" charset="0"/>
                <a:cs typeface="Times New Roman" panose="02020603050405020304" pitchFamily="18" charset="0"/>
              </a:rPr>
              <a:t>aborts the removal of the file.</a:t>
            </a:r>
          </a:p>
        </p:txBody>
      </p:sp>
    </p:spTree>
    <p:extLst>
      <p:ext uri="{BB962C8B-B14F-4D97-AF65-F5344CB8AC3E}">
        <p14:creationId xmlns:p14="http://schemas.microsoft.com/office/powerpoint/2010/main" val="411002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27</a:t>
            </a:fld>
            <a:endParaRPr lang="en-IN" dirty="0"/>
          </a:p>
        </p:txBody>
      </p:sp>
      <p:sp>
        <p:nvSpPr>
          <p:cNvPr id="5" name="Rectangle 4"/>
          <p:cNvSpPr/>
          <p:nvPr/>
        </p:nvSpPr>
        <p:spPr>
          <a:xfrm>
            <a:off x="507434" y="1209866"/>
            <a:ext cx="10900668" cy="3268652"/>
          </a:xfrm>
          <a:prstGeom prst="rect">
            <a:avLst/>
          </a:prstGeom>
        </p:spPr>
        <p:txBody>
          <a:bodyPr wrap="square">
            <a:spAutoFit/>
          </a:bodyPr>
          <a:lstStyle/>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For example, remove the file named file1 from the /</a:t>
            </a:r>
            <a:r>
              <a:rPr lang="en-US" sz="2000" dirty="0" err="1">
                <a:latin typeface="Times New Roman" panose="02020603050405020304" pitchFamily="18" charset="0"/>
                <a:cs typeface="Times New Roman" panose="02020603050405020304" pitchFamily="18" charset="0"/>
              </a:rPr>
              <a:t>tmp</a:t>
            </a:r>
            <a:r>
              <a:rPr lang="en-US" sz="2000" dirty="0">
                <a:latin typeface="Times New Roman" panose="02020603050405020304" pitchFamily="18" charset="0"/>
                <a:cs typeface="Times New Roman" panose="02020603050405020304" pitchFamily="18" charset="0"/>
              </a:rPr>
              <a:t> directory.</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cd /</a:t>
            </a:r>
            <a:r>
              <a:rPr lang="en-US" sz="2000" b="1" dirty="0" err="1">
                <a:latin typeface="Times New Roman" panose="02020603050405020304" pitchFamily="18" charset="0"/>
                <a:cs typeface="Times New Roman" panose="02020603050405020304" pitchFamily="18" charset="0"/>
              </a:rPr>
              <a:t>tmp</a:t>
            </a:r>
            <a:endParaRPr lang="en-US" sz="2000" b="1" dirty="0">
              <a:latin typeface="Times New Roman" panose="02020603050405020304" pitchFamily="18" charset="0"/>
              <a:cs typeface="Times New Roman" panose="02020603050405020304" pitchFamily="18" charset="0"/>
            </a:endParaRP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file1</a:t>
            </a:r>
          </a:p>
          <a:p>
            <a:pPr marL="244475" lvl="3" indent="-342900" algn="just">
              <a:lnSpc>
                <a:spcPct val="150000"/>
              </a:lnSpc>
              <a:buClr>
                <a:schemeClr val="accent5">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Lets see an example of </a:t>
            </a:r>
            <a:r>
              <a:rPr lang="en-US" sz="2000" b="1" dirty="0">
                <a:latin typeface="Times New Roman" panose="02020603050405020304" pitchFamily="18" charset="0"/>
                <a:cs typeface="Times New Roman" panose="02020603050405020304" pitchFamily="18" charset="0"/>
              </a:rPr>
              <a:t>using the -i option </a:t>
            </a:r>
            <a:r>
              <a:rPr lang="en-US" sz="2000" dirty="0">
                <a:latin typeface="Times New Roman" panose="02020603050405020304" pitchFamily="18" charset="0"/>
                <a:cs typeface="Times New Roman" panose="02020603050405020304" pitchFamily="18" charset="0"/>
              </a:rPr>
              <a:t>to delete the files.</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rm</a:t>
            </a:r>
            <a:r>
              <a:rPr lang="en-US" sz="2000" b="1" dirty="0">
                <a:latin typeface="Times New Roman" panose="02020603050405020304" pitchFamily="18" charset="0"/>
                <a:cs typeface="Times New Roman" panose="02020603050405020304" pitchFamily="18" charset="0"/>
              </a:rPr>
              <a:t> -i file2</a:t>
            </a:r>
          </a:p>
          <a:p>
            <a:pPr marL="1273175" lvl="6" algn="just">
              <a:lnSpc>
                <a:spcPct val="150000"/>
              </a:lnSpc>
              <a:buClr>
                <a:schemeClr val="accent5">
                  <a:lumMod val="50000"/>
                </a:schemeClr>
              </a:buClr>
            </a:pPr>
            <a:r>
              <a:rPr lang="en-US" sz="2000" b="1" dirty="0">
                <a:latin typeface="Times New Roman" panose="02020603050405020304" pitchFamily="18" charset="0"/>
                <a:cs typeface="Times New Roman" panose="02020603050405020304" pitchFamily="18" charset="0"/>
              </a:rPr>
              <a:t>remove file2? y</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Removing Files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61943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28</a:t>
            </a:fld>
            <a:endParaRPr lang="en-IN" dirty="0"/>
          </a:p>
        </p:txBody>
      </p:sp>
      <p:sp>
        <p:nvSpPr>
          <p:cNvPr id="5" name="Rectangle 4"/>
          <p:cNvSpPr/>
          <p:nvPr/>
        </p:nvSpPr>
        <p:spPr>
          <a:xfrm>
            <a:off x="493805" y="1167415"/>
            <a:ext cx="11026841" cy="4191981"/>
          </a:xfrm>
          <a:prstGeom prst="rect">
            <a:avLst/>
          </a:prstGeom>
        </p:spPr>
        <p:txBody>
          <a:bodyPr wrap="square">
            <a:spAutoFit/>
          </a:bodyPr>
          <a:lstStyle/>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Like so many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features, you have a variety of options from which to choose when you want to manipulate files and directories. You can also use wildcards when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copying, moving, or deleting files and directories</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Clr>
                <a:schemeClr val="accent5">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Basically, the copy command is not much more complex than typing:</a:t>
            </a:r>
          </a:p>
          <a:p>
            <a:pPr marL="1273175" lvl="6" algn="just">
              <a:lnSpc>
                <a:spcPct val="150000"/>
              </a:lnSpc>
              <a:buClr>
                <a:schemeClr val="accent5">
                  <a:lumMod val="50000"/>
                </a:schemeClr>
              </a:buClr>
            </a:pPr>
            <a:r>
              <a:rPr lang="en-US" sz="2000" b="1" dirty="0" err="1">
                <a:latin typeface="Times New Roman" panose="02020603050405020304" pitchFamily="18" charset="0"/>
                <a:cs typeface="Times New Roman" panose="02020603050405020304" pitchFamily="18" charset="0"/>
              </a:rPr>
              <a:t>cp</a:t>
            </a:r>
            <a:r>
              <a:rPr lang="en-US" sz="2000" b="1" dirty="0">
                <a:latin typeface="Times New Roman" panose="02020603050405020304" pitchFamily="18" charset="0"/>
                <a:cs typeface="Times New Roman" panose="02020603050405020304" pitchFamily="18" charset="0"/>
              </a:rPr>
              <a:t> &lt;source&gt; &lt;destination</a:t>
            </a:r>
            <a:r>
              <a:rPr lang="en-US" sz="2000" b="1" dirty="0" smtClean="0">
                <a:latin typeface="Times New Roman" panose="02020603050405020304" pitchFamily="18" charset="0"/>
                <a:cs typeface="Times New Roman" panose="02020603050405020304" pitchFamily="18" charset="0"/>
              </a:rPr>
              <a:t>&gt;</a:t>
            </a:r>
          </a:p>
          <a:p>
            <a:pPr marL="358775" lvl="4" algn="just">
              <a:lnSpc>
                <a:spcPct val="150000"/>
              </a:lnSpc>
              <a:buClr>
                <a:schemeClr val="accent5">
                  <a:lumMod val="50000"/>
                </a:schemeClr>
              </a:buClr>
            </a:pPr>
            <a:endParaRPr lang="en-US" sz="2000" b="1" dirty="0">
              <a:latin typeface="Times New Roman" panose="02020603050405020304" pitchFamily="18" charset="0"/>
              <a:cs typeface="Times New Roman" panose="02020603050405020304" pitchFamily="18" charset="0"/>
            </a:endParaRPr>
          </a:p>
          <a:p>
            <a:pPr marL="0" lvl="3" indent="-98425" algn="just">
              <a:lnSpc>
                <a:spcPct val="150000"/>
              </a:lnSpc>
              <a:buClr>
                <a:schemeClr val="accent5">
                  <a:lumMod val="50000"/>
                </a:schemeClr>
              </a:buClr>
            </a:pPr>
            <a:r>
              <a:rPr lang="en-US" sz="2000" dirty="0" smtClean="0">
                <a:latin typeface="Times New Roman" panose="02020603050405020304" pitchFamily="18" charset="0"/>
                <a:cs typeface="Times New Roman" panose="02020603050405020304" pitchFamily="18" charset="0"/>
              </a:rPr>
              <a:t>          So </a:t>
            </a:r>
            <a:r>
              <a:rPr lang="en-US" sz="2000" dirty="0">
                <a:latin typeface="Times New Roman" panose="02020603050405020304" pitchFamily="18" charset="0"/>
                <a:cs typeface="Times New Roman" panose="02020603050405020304" pitchFamily="18" charset="0"/>
              </a:rPr>
              <a:t>to copy the file sneakers.txt to the directory </a:t>
            </a:r>
            <a:r>
              <a:rPr lang="en-US" sz="2000" dirty="0" err="1">
                <a:latin typeface="Times New Roman" panose="02020603050405020304" pitchFamily="18" charset="0"/>
                <a:cs typeface="Times New Roman" panose="02020603050405020304" pitchFamily="18" charset="0"/>
              </a:rPr>
              <a:t>tigger</a:t>
            </a:r>
            <a:r>
              <a:rPr lang="en-US" sz="2000" dirty="0">
                <a:latin typeface="Times New Roman" panose="02020603050405020304" pitchFamily="18" charset="0"/>
                <a:cs typeface="Times New Roman" panose="02020603050405020304" pitchFamily="18" charset="0"/>
              </a:rPr>
              <a:t> in your login directory, just type:</a:t>
            </a:r>
          </a:p>
          <a:p>
            <a:pPr marL="1273175" lvl="6" algn="just">
              <a:lnSpc>
                <a:spcPct val="150000"/>
              </a:lnSpc>
              <a:buClr>
                <a:schemeClr val="accent5">
                  <a:lumMod val="50000"/>
                </a:schemeClr>
              </a:buClr>
            </a:pPr>
            <a:r>
              <a:rPr lang="en-US" sz="2000" b="1" dirty="0" err="1">
                <a:latin typeface="Times New Roman" panose="02020603050405020304" pitchFamily="18" charset="0"/>
                <a:cs typeface="Times New Roman" panose="02020603050405020304" pitchFamily="18" charset="0"/>
              </a:rPr>
              <a:t>cp</a:t>
            </a:r>
            <a:r>
              <a:rPr lang="en-US" sz="2000" b="1" dirty="0">
                <a:latin typeface="Times New Roman" panose="02020603050405020304" pitchFamily="18" charset="0"/>
                <a:cs typeface="Times New Roman" panose="02020603050405020304" pitchFamily="18" charset="0"/>
              </a:rPr>
              <a:t> sneakers.txt </a:t>
            </a:r>
            <a:r>
              <a:rPr lang="en-US" sz="2000" b="1" dirty="0" err="1">
                <a:latin typeface="Times New Roman" panose="02020603050405020304" pitchFamily="18" charset="0"/>
                <a:cs typeface="Times New Roman" panose="02020603050405020304" pitchFamily="18" charset="0"/>
              </a:rPr>
              <a:t>tigger</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Copying Files</a:t>
            </a:r>
          </a:p>
        </p:txBody>
      </p:sp>
    </p:spTree>
    <p:extLst>
      <p:ext uri="{BB962C8B-B14F-4D97-AF65-F5344CB8AC3E}">
        <p14:creationId xmlns:p14="http://schemas.microsoft.com/office/powerpoint/2010/main" val="1941611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29</a:t>
            </a:fld>
            <a:endParaRPr lang="en-IN" dirty="0"/>
          </a:p>
        </p:txBody>
      </p:sp>
      <p:sp>
        <p:nvSpPr>
          <p:cNvPr id="5" name="Rectangle 4"/>
          <p:cNvSpPr/>
          <p:nvPr/>
        </p:nvSpPr>
        <p:spPr>
          <a:xfrm>
            <a:off x="493805" y="1270111"/>
            <a:ext cx="11210515" cy="4401205"/>
          </a:xfrm>
          <a:prstGeom prst="rect">
            <a:avLst/>
          </a:prstGeom>
        </p:spPr>
        <p:txBody>
          <a:bodyPr wrap="square">
            <a:spAutoFit/>
          </a:bodyPr>
          <a:lstStyle/>
          <a:p>
            <a:pPr marL="520700" lvl="3" indent="-619125" algn="just">
              <a:buClr>
                <a:schemeClr val="accent4">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move files, use the </a:t>
            </a:r>
            <a:r>
              <a:rPr lang="en-US" sz="2000" b="1" dirty="0">
                <a:latin typeface="Times New Roman" panose="02020603050405020304" pitchFamily="18" charset="0"/>
                <a:cs typeface="Times New Roman" panose="02020603050405020304" pitchFamily="18" charset="0"/>
              </a:rPr>
              <a:t>mv command </a:t>
            </a:r>
            <a:r>
              <a:rPr lang="en-US" sz="2000" dirty="0">
                <a:latin typeface="Times New Roman" panose="02020603050405020304" pitchFamily="18" charset="0"/>
                <a:cs typeface="Times New Roman" panose="02020603050405020304" pitchFamily="18" charset="0"/>
              </a:rPr>
              <a:t>(man mv), which is similar to the </a:t>
            </a:r>
            <a:r>
              <a:rPr lang="en-US" sz="2000" dirty="0" err="1">
                <a:latin typeface="Times New Roman" panose="02020603050405020304" pitchFamily="18" charset="0"/>
                <a:cs typeface="Times New Roman" panose="02020603050405020304" pitchFamily="18" charset="0"/>
              </a:rPr>
              <a:t>cp</a:t>
            </a:r>
            <a:r>
              <a:rPr lang="en-US" sz="2000" dirty="0">
                <a:latin typeface="Times New Roman" panose="02020603050405020304" pitchFamily="18" charset="0"/>
                <a:cs typeface="Times New Roman" panose="02020603050405020304" pitchFamily="18" charset="0"/>
              </a:rPr>
              <a:t> command, except that with </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mv</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file is physically moved from one place to another, instead of being duplicated, as with </a:t>
            </a:r>
            <a:r>
              <a:rPr lang="en-US" sz="2000" b="1" dirty="0">
                <a:latin typeface="Times New Roman" panose="02020603050405020304" pitchFamily="18" charset="0"/>
                <a:cs typeface="Times New Roman" panose="02020603050405020304" pitchFamily="18" charset="0"/>
              </a:rPr>
              <a:t>cp</a:t>
            </a:r>
            <a:r>
              <a:rPr lang="en-US" sz="2000" dirty="0" smtClean="0">
                <a:latin typeface="Times New Roman" panose="02020603050405020304" pitchFamily="18" charset="0"/>
                <a:cs typeface="Times New Roman" panose="02020603050405020304" pitchFamily="18" charset="0"/>
              </a:rPr>
              <a:t>.</a:t>
            </a:r>
          </a:p>
          <a:p>
            <a:pPr marL="977900" lvl="4" indent="-619125" algn="just">
              <a:buClr>
                <a:schemeClr val="accent4">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520700" lvl="3" indent="-619125" algn="just">
              <a:buClr>
                <a:schemeClr val="accent4">
                  <a:lumMod val="50000"/>
                </a:schemeClr>
              </a:buClr>
              <a:buFont typeface="Wingdings" panose="05000000000000000000" pitchFamily="2" charset="2"/>
              <a:buChar char="Ø"/>
            </a:pPr>
            <a:r>
              <a:rPr lang="en-US" sz="2000" b="1" dirty="0">
                <a:latin typeface="Times New Roman" panose="02020603050405020304" pitchFamily="18" charset="0"/>
                <a:cs typeface="Times New Roman" panose="02020603050405020304" pitchFamily="18" charset="0"/>
              </a:rPr>
              <a:t>Common options available with mv include</a:t>
            </a:r>
            <a:r>
              <a:rPr lang="en-US" sz="2000" b="1" dirty="0" smtClean="0">
                <a:latin typeface="Times New Roman" panose="02020603050405020304" pitchFamily="18" charset="0"/>
                <a:cs typeface="Times New Roman" panose="02020603050405020304" pitchFamily="18" charset="0"/>
              </a:rPr>
              <a:t>:</a:t>
            </a:r>
          </a:p>
          <a:p>
            <a:pPr marL="520700" lvl="3" indent="-619125" algn="just">
              <a:buClr>
                <a:schemeClr val="accent4">
                  <a:lumMod val="50000"/>
                </a:schemeClr>
              </a:buClr>
              <a:buFont typeface="Wingdings" panose="05000000000000000000" pitchFamily="2" charset="2"/>
              <a:buChar char="Ø"/>
            </a:pPr>
            <a:endParaRPr lang="en-US" sz="2000" b="1" dirty="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i -- interactive. </a:t>
            </a:r>
            <a:r>
              <a:rPr lang="en-US" sz="2000" dirty="0">
                <a:latin typeface="Times New Roman" panose="02020603050405020304" pitchFamily="18" charset="0"/>
                <a:cs typeface="Times New Roman" panose="02020603050405020304" pitchFamily="18" charset="0"/>
              </a:rPr>
              <a:t>Will prompt you if the file </a:t>
            </a:r>
            <a:r>
              <a:rPr lang="en-US" sz="2000" dirty="0" smtClean="0">
                <a:latin typeface="Times New Roman" panose="02020603050405020304" pitchFamily="18" charset="0"/>
                <a:cs typeface="Times New Roman" panose="02020603050405020304" pitchFamily="18" charset="0"/>
              </a:rPr>
              <a:t>you have </a:t>
            </a:r>
            <a:r>
              <a:rPr lang="en-US" sz="2000" dirty="0">
                <a:latin typeface="Times New Roman" panose="02020603050405020304" pitchFamily="18" charset="0"/>
                <a:cs typeface="Times New Roman" panose="02020603050405020304" pitchFamily="18" charset="0"/>
              </a:rPr>
              <a:t>selected will overwrite an existing file in the destination directory. This is a good option, because like the -i option in </a:t>
            </a:r>
            <a:r>
              <a:rPr lang="en-US" sz="2000" dirty="0" err="1">
                <a:latin typeface="Times New Roman" panose="02020603050405020304" pitchFamily="18" charset="0"/>
                <a:cs typeface="Times New Roman" panose="02020603050405020304" pitchFamily="18" charset="0"/>
              </a:rPr>
              <a:t>cp</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you will </a:t>
            </a:r>
            <a:r>
              <a:rPr lang="en-US" sz="2000" dirty="0">
                <a:latin typeface="Times New Roman" panose="02020603050405020304" pitchFamily="18" charset="0"/>
                <a:cs typeface="Times New Roman" panose="02020603050405020304" pitchFamily="18" charset="0"/>
              </a:rPr>
              <a:t>be given the chance to make sure you want to replace an existing file</a:t>
            </a:r>
            <a:r>
              <a:rPr lang="en-US" sz="2000" dirty="0" smtClean="0">
                <a:latin typeface="Times New Roman" panose="02020603050405020304" pitchFamily="18" charset="0"/>
                <a:cs typeface="Times New Roman" panose="02020603050405020304" pitchFamily="18" charset="0"/>
              </a:rPr>
              <a:t>.</a:t>
            </a:r>
          </a:p>
          <a:p>
            <a:pPr marL="1195388" lvl="3" indent="-401638" algn="just">
              <a:buClr>
                <a:schemeClr val="accent2">
                  <a:lumMod val="50000"/>
                </a:schemeClr>
              </a:buClr>
              <a:buSzPct val="80000"/>
              <a:buFont typeface="Times New Roman" panose="02020603050405020304" pitchFamily="18" charset="0"/>
              <a:buChar char="►"/>
            </a:pPr>
            <a:endParaRPr lang="en-US" sz="2000" dirty="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f -- force. </a:t>
            </a:r>
            <a:r>
              <a:rPr lang="en-US" sz="2000" dirty="0">
                <a:latin typeface="Times New Roman" panose="02020603050405020304" pitchFamily="18" charset="0"/>
                <a:cs typeface="Times New Roman" panose="02020603050405020304" pitchFamily="18" charset="0"/>
              </a:rPr>
              <a:t>Overrides the interactive mode and moves without prompting. Unless you know what </a:t>
            </a:r>
            <a:r>
              <a:rPr lang="en-US" sz="2000" dirty="0" smtClean="0">
                <a:latin typeface="Times New Roman" panose="02020603050405020304" pitchFamily="18" charset="0"/>
                <a:cs typeface="Times New Roman" panose="02020603050405020304" pitchFamily="18" charset="0"/>
              </a:rPr>
              <a:t>you are </a:t>
            </a:r>
            <a:r>
              <a:rPr lang="en-US" sz="2000" dirty="0">
                <a:latin typeface="Times New Roman" panose="02020603050405020304" pitchFamily="18" charset="0"/>
                <a:cs typeface="Times New Roman" panose="02020603050405020304" pitchFamily="18" charset="0"/>
              </a:rPr>
              <a:t>doing, this option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play nice; be very careful about using it until you become more comfortable with your system</a:t>
            </a:r>
            <a:r>
              <a:rPr lang="en-US" sz="2000" dirty="0" smtClean="0">
                <a:latin typeface="Times New Roman" panose="02020603050405020304" pitchFamily="18" charset="0"/>
                <a:cs typeface="Times New Roman" panose="02020603050405020304" pitchFamily="18" charset="0"/>
              </a:rPr>
              <a:t>.</a:t>
            </a:r>
          </a:p>
          <a:p>
            <a:pPr marL="1195388" lvl="3" indent="-401638" algn="just">
              <a:buClr>
                <a:schemeClr val="accent2">
                  <a:lumMod val="50000"/>
                </a:schemeClr>
              </a:buClr>
              <a:buSzPct val="80000"/>
              <a:buFont typeface="Times New Roman" panose="02020603050405020304" pitchFamily="18" charset="0"/>
              <a:buChar char="►"/>
            </a:pPr>
            <a:endParaRPr lang="en-US" sz="2000" dirty="0" smtClean="0">
              <a:latin typeface="Times New Roman" panose="02020603050405020304" pitchFamily="18" charset="0"/>
              <a:cs typeface="Times New Roman" panose="02020603050405020304" pitchFamily="18" charset="0"/>
            </a:endParaRPr>
          </a:p>
          <a:p>
            <a:pPr marL="1195388" lvl="3" indent="-401638" algn="just">
              <a:buClr>
                <a:schemeClr val="accent2">
                  <a:lumMod val="50000"/>
                </a:schemeClr>
              </a:buClr>
              <a:buSzPct val="80000"/>
              <a:buFont typeface="Times New Roman" panose="02020603050405020304" pitchFamily="18" charset="0"/>
              <a:buChar char="►"/>
            </a:pPr>
            <a:r>
              <a:rPr lang="en-US" sz="2000"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v -- verbose. </a:t>
            </a:r>
            <a:r>
              <a:rPr lang="en-US" sz="2000" dirty="0">
                <a:latin typeface="Times New Roman" panose="02020603050405020304" pitchFamily="18" charset="0"/>
                <a:cs typeface="Times New Roman" panose="02020603050405020304" pitchFamily="18" charset="0"/>
              </a:rPr>
              <a:t>Shows a list of the files being moved.</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Moving </a:t>
            </a:r>
            <a:r>
              <a:rPr lang="en-IN" sz="2400" b="1" spc="-20" dirty="0">
                <a:latin typeface="Helvetica" panose="020B0604020202020204" pitchFamily="2" charset="0"/>
                <a:cs typeface="Arial" panose="020B0604020202020204" pitchFamily="34" charset="0"/>
              </a:rPr>
              <a:t>Files</a:t>
            </a:r>
          </a:p>
        </p:txBody>
      </p:sp>
    </p:spTree>
    <p:extLst>
      <p:ext uri="{BB962C8B-B14F-4D97-AF65-F5344CB8AC3E}">
        <p14:creationId xmlns:p14="http://schemas.microsoft.com/office/powerpoint/2010/main" val="2043406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Diagram 14"/>
          <p:cNvGraphicFramePr/>
          <p:nvPr>
            <p:extLst>
              <p:ext uri="{D42A27DB-BD31-4B8C-83A1-F6EECF244321}">
                <p14:modId xmlns:p14="http://schemas.microsoft.com/office/powerpoint/2010/main" val="1761876807"/>
              </p:ext>
            </p:extLst>
          </p:nvPr>
        </p:nvGraphicFramePr>
        <p:xfrm>
          <a:off x="1608913" y="2363374"/>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179682410"/>
              </p:ext>
            </p:extLst>
          </p:nvPr>
        </p:nvGraphicFramePr>
        <p:xfrm>
          <a:off x="776079" y="2363374"/>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ide Number Placeholder 3"/>
          <p:cNvSpPr>
            <a:spLocks noGrp="1"/>
          </p:cNvSpPr>
          <p:nvPr>
            <p:ph type="sldNum" sz="quarter" idx="12"/>
          </p:nvPr>
        </p:nvSpPr>
        <p:spPr/>
        <p:txBody>
          <a:bodyPr/>
          <a:lstStyle/>
          <a:p>
            <a:fld id="{EF369875-3547-471E-A8DD-BB6BF69B36A1}" type="slidenum">
              <a:rPr lang="en-IN" smtClean="0"/>
              <a:pPr/>
              <a:t>3</a:t>
            </a:fld>
            <a:endParaRPr lang="en-IN" dirty="0"/>
          </a:p>
        </p:txBody>
      </p:sp>
      <p:sp>
        <p:nvSpPr>
          <p:cNvPr id="7" name="Subtitle 4"/>
          <p:cNvSpPr txBox="1">
            <a:spLocks/>
          </p:cNvSpPr>
          <p:nvPr/>
        </p:nvSpPr>
        <p:spPr>
          <a:xfrm>
            <a:off x="1786695" y="2137787"/>
            <a:ext cx="8253043" cy="1655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Font typeface="Arial" panose="020B0604020202020204" pitchFamily="34" charset="0"/>
              <a:buNone/>
            </a:pPr>
            <a:r>
              <a:rPr lang="en-IN" sz="1800" dirty="0" smtClean="0">
                <a:latin typeface="Cambria" panose="02040503050406030204" pitchFamily="18" charset="0"/>
              </a:rPr>
              <a:t> </a:t>
            </a:r>
          </a:p>
          <a:p>
            <a:endParaRPr lang="en-IN" dirty="0"/>
          </a:p>
        </p:txBody>
      </p:sp>
      <p:sp>
        <p:nvSpPr>
          <p:cNvPr id="12" name="Rectangle 11"/>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13" name="Rectangle 12"/>
          <p:cNvSpPr/>
          <p:nvPr/>
        </p:nvSpPr>
        <p:spPr>
          <a:xfrm>
            <a:off x="26316" y="1235943"/>
            <a:ext cx="9345234"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Objectives</a:t>
            </a:r>
            <a:endParaRPr lang="en-US" sz="2400" b="1" dirty="0">
              <a:solidFill>
                <a:schemeClr val="accent2"/>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663535" y="1709735"/>
            <a:ext cx="11141605" cy="707886"/>
          </a:xfrm>
          <a:prstGeom prst="rect">
            <a:avLst/>
          </a:prstGeom>
        </p:spPr>
        <p:txBody>
          <a:bodyPr wrap="square">
            <a:spAutoFit/>
          </a:bodyPr>
          <a:lstStyle/>
          <a:p>
            <a:r>
              <a:rPr lang="en-US" sz="2000" dirty="0" smtClean="0">
                <a:solidFill>
                  <a:srgbClr val="000000"/>
                </a:solidFill>
                <a:latin typeface="Times New Roman" panose="02020603050405020304" pitchFamily="18" charset="0"/>
                <a:cs typeface="Times New Roman" panose="02020603050405020304" pitchFamily="18" charset="0"/>
              </a:rPr>
              <a:t>The Objectives of this module are:</a:t>
            </a:r>
          </a:p>
          <a:p>
            <a:endParaRPr lang="en-US" sz="200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07468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30</a:t>
            </a:fld>
            <a:endParaRPr lang="en-IN" dirty="0"/>
          </a:p>
        </p:txBody>
      </p:sp>
      <p:sp>
        <p:nvSpPr>
          <p:cNvPr id="5" name="Rectangle 4"/>
          <p:cNvSpPr/>
          <p:nvPr/>
        </p:nvSpPr>
        <p:spPr>
          <a:xfrm>
            <a:off x="496730" y="1146420"/>
            <a:ext cx="11094255" cy="2457981"/>
          </a:xfrm>
          <a:prstGeom prst="rect">
            <a:avLst/>
          </a:prstGeom>
        </p:spPr>
        <p:txBody>
          <a:bodyPr wrap="square">
            <a:spAutoFit/>
          </a:bodyPr>
          <a:lstStyle/>
          <a:p>
            <a:pPr marL="520700" lvl="3" indent="-619125" algn="just">
              <a:lnSpc>
                <a:spcPct val="150000"/>
              </a:lnSpc>
              <a:buClr>
                <a:schemeClr val="accent4">
                  <a:lumMod val="50000"/>
                </a:schemeClr>
              </a:buClr>
              <a:buFont typeface="Wingdings" panose="05000000000000000000" pitchFamily="2" charset="2"/>
              <a:buChar char="Ø"/>
            </a:pPr>
            <a:r>
              <a:rPr lang="en-US" sz="2100" dirty="0">
                <a:latin typeface="Times New Roman" panose="02020603050405020304" pitchFamily="18" charset="0"/>
                <a:cs typeface="Times New Roman" panose="02020603050405020304" pitchFamily="18" charset="0"/>
              </a:rPr>
              <a:t>If you want to move a file out of your home directory and into another directory, you would </a:t>
            </a:r>
            <a:r>
              <a:rPr lang="en-US" sz="2100" dirty="0" smtClean="0">
                <a:latin typeface="Times New Roman" panose="02020603050405020304" pitchFamily="18" charset="0"/>
                <a:cs typeface="Times New Roman" panose="02020603050405020304" pitchFamily="18" charset="0"/>
              </a:rPr>
              <a:t>type:</a:t>
            </a:r>
          </a:p>
          <a:p>
            <a:pPr marL="0" lvl="3" indent="-98425" algn="just">
              <a:lnSpc>
                <a:spcPct val="150000"/>
              </a:lnSpc>
              <a:buClr>
                <a:schemeClr val="accent4">
                  <a:lumMod val="50000"/>
                </a:schemeClr>
              </a:buClr>
            </a:pPr>
            <a:r>
              <a:rPr lang="en-US" sz="2100" b="1" dirty="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	mv </a:t>
            </a:r>
            <a:r>
              <a:rPr lang="en-US" sz="2100" b="1" dirty="0">
                <a:latin typeface="Times New Roman" panose="02020603050405020304" pitchFamily="18" charset="0"/>
                <a:cs typeface="Times New Roman" panose="02020603050405020304" pitchFamily="18" charset="0"/>
              </a:rPr>
              <a:t>sneakers.txt </a:t>
            </a:r>
            <a:r>
              <a:rPr lang="en-US" sz="2100" b="1" dirty="0" err="1">
                <a:latin typeface="Times New Roman" panose="02020603050405020304" pitchFamily="18" charset="0"/>
                <a:cs typeface="Times New Roman" panose="02020603050405020304" pitchFamily="18" charset="0"/>
              </a:rPr>
              <a:t>tigger</a:t>
            </a:r>
            <a:endParaRPr lang="en-US" sz="2100" b="1" dirty="0">
              <a:latin typeface="Times New Roman" panose="02020603050405020304" pitchFamily="18" charset="0"/>
              <a:cs typeface="Times New Roman" panose="02020603050405020304" pitchFamily="18" charset="0"/>
            </a:endParaRPr>
          </a:p>
          <a:p>
            <a:pPr marL="0" lvl="3" indent="-98425" algn="just">
              <a:lnSpc>
                <a:spcPct val="150000"/>
              </a:lnSpc>
              <a:buClr>
                <a:schemeClr val="accent4">
                  <a:lumMod val="50000"/>
                </a:schemeClr>
              </a:buClr>
            </a:pPr>
            <a:r>
              <a:rPr lang="en-US" sz="2100" dirty="0" smtClean="0">
                <a:latin typeface="Times New Roman" panose="02020603050405020304" pitchFamily="18" charset="0"/>
                <a:cs typeface="Times New Roman" panose="02020603050405020304" pitchFamily="18" charset="0"/>
              </a:rPr>
              <a:t>        			</a:t>
            </a:r>
            <a:r>
              <a:rPr lang="en-US" sz="2100" b="1" dirty="0" smtClean="0">
                <a:latin typeface="Times New Roman" panose="02020603050405020304" pitchFamily="18" charset="0"/>
                <a:cs typeface="Times New Roman" panose="02020603050405020304" pitchFamily="18" charset="0"/>
              </a:rPr>
              <a:t>or</a:t>
            </a:r>
          </a:p>
          <a:p>
            <a:pPr marL="1828800" lvl="7" indent="-98425" algn="just">
              <a:lnSpc>
                <a:spcPct val="150000"/>
              </a:lnSpc>
              <a:buClr>
                <a:schemeClr val="accent4">
                  <a:lumMod val="50000"/>
                </a:schemeClr>
              </a:buClr>
            </a:pPr>
            <a:r>
              <a:rPr lang="en-US" sz="2100" b="1" dirty="0" smtClean="0">
                <a:latin typeface="Times New Roman" panose="02020603050405020304" pitchFamily="18" charset="0"/>
                <a:cs typeface="Times New Roman" panose="02020603050405020304" pitchFamily="18" charset="0"/>
              </a:rPr>
              <a:t>	mv </a:t>
            </a:r>
            <a:r>
              <a:rPr lang="en-US" sz="2100" b="1" dirty="0">
                <a:latin typeface="Times New Roman" panose="02020603050405020304" pitchFamily="18" charset="0"/>
                <a:cs typeface="Times New Roman" panose="02020603050405020304" pitchFamily="18" charset="0"/>
              </a:rPr>
              <a:t>sneakers.txt /home/</a:t>
            </a:r>
            <a:r>
              <a:rPr lang="en-US" sz="2100" b="1" dirty="0" err="1">
                <a:latin typeface="Times New Roman" panose="02020603050405020304" pitchFamily="18" charset="0"/>
                <a:cs typeface="Times New Roman" panose="02020603050405020304" pitchFamily="18" charset="0"/>
              </a:rPr>
              <a:t>newuser</a:t>
            </a:r>
            <a:r>
              <a:rPr lang="en-US" sz="2100" b="1" dirty="0">
                <a:latin typeface="Times New Roman" panose="02020603050405020304" pitchFamily="18" charset="0"/>
                <a:cs typeface="Times New Roman" panose="02020603050405020304" pitchFamily="18" charset="0"/>
              </a:rPr>
              <a:t> /home/</a:t>
            </a:r>
            <a:r>
              <a:rPr lang="en-US" sz="2100" b="1" dirty="0" err="1">
                <a:latin typeface="Times New Roman" panose="02020603050405020304" pitchFamily="18" charset="0"/>
                <a:cs typeface="Times New Roman" panose="02020603050405020304" pitchFamily="18" charset="0"/>
              </a:rPr>
              <a:t>newuser</a:t>
            </a:r>
            <a:r>
              <a:rPr lang="en-US" sz="2100" b="1" dirty="0">
                <a:latin typeface="Times New Roman" panose="02020603050405020304" pitchFamily="18" charset="0"/>
                <a:cs typeface="Times New Roman" panose="02020603050405020304" pitchFamily="18" charset="0"/>
              </a:rPr>
              <a:t>/</a:t>
            </a:r>
            <a:r>
              <a:rPr lang="en-US" sz="2100" b="1" dirty="0" err="1">
                <a:latin typeface="Times New Roman" panose="02020603050405020304" pitchFamily="18" charset="0"/>
                <a:cs typeface="Times New Roman" panose="02020603050405020304" pitchFamily="18" charset="0"/>
              </a:rPr>
              <a:t>tigger</a:t>
            </a:r>
            <a:r>
              <a:rPr lang="en-US" sz="2100" dirty="0">
                <a:latin typeface="Times New Roman" panose="02020603050405020304" pitchFamily="18" charset="0"/>
                <a:cs typeface="Times New Roman" panose="02020603050405020304" pitchFamily="18" charset="0"/>
              </a:rPr>
              <a:t> </a:t>
            </a:r>
            <a:r>
              <a:rPr lang="en-US" sz="2100" dirty="0" smtClean="0">
                <a:latin typeface="Times New Roman" panose="02020603050405020304" pitchFamily="18" charset="0"/>
                <a:cs typeface="Times New Roman" panose="02020603050405020304" pitchFamily="18" charset="0"/>
              </a:rPr>
              <a:t>using </a:t>
            </a:r>
            <a:r>
              <a:rPr lang="en-US" sz="2100" dirty="0">
                <a:latin typeface="Times New Roman" panose="02020603050405020304" pitchFamily="18" charset="0"/>
                <a:cs typeface="Times New Roman" panose="02020603050405020304" pitchFamily="18" charset="0"/>
              </a:rPr>
              <a:t>absolute pathnames.</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Moving Files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61458291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31</a:t>
            </a:fld>
            <a:endParaRPr lang="en-IN" dirty="0"/>
          </a:p>
        </p:txBody>
      </p:sp>
      <p:sp>
        <p:nvSpPr>
          <p:cNvPr id="5" name="Rectangle 4"/>
          <p:cNvSpPr/>
          <p:nvPr/>
        </p:nvSpPr>
        <p:spPr>
          <a:xfrm>
            <a:off x="493805" y="1115078"/>
            <a:ext cx="10826969" cy="4745979"/>
          </a:xfrm>
          <a:prstGeom prst="rect">
            <a:avLst/>
          </a:prstGeom>
        </p:spPr>
        <p:txBody>
          <a:bodyPr wrap="square">
            <a:spAutoFit/>
          </a:bodyPr>
          <a:lstStyle/>
          <a:p>
            <a:pPr marL="0" lvl="3" indent="-98425" algn="just">
              <a:lnSpc>
                <a:spcPct val="150000"/>
              </a:lnSpc>
            </a:pPr>
            <a:r>
              <a:rPr lang="en-US" sz="2400" b="1" dirty="0">
                <a:solidFill>
                  <a:schemeClr val="accent5">
                    <a:lumMod val="50000"/>
                  </a:schemeClr>
                </a:solidFill>
                <a:latin typeface="Times New Roman" panose="02020603050405020304" pitchFamily="18" charset="0"/>
                <a:cs typeface="Times New Roman" panose="02020603050405020304" pitchFamily="18" charset="0"/>
              </a:rPr>
              <a:t>Each file and directory has three user based permission groups</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a:t>
            </a:r>
          </a:p>
          <a:p>
            <a:pPr marL="0" lvl="3" indent="-98425" algn="just">
              <a:lnSpc>
                <a:spcPct val="150000"/>
              </a:lnSpc>
            </a:pPr>
            <a:r>
              <a:rPr lang="en-US" sz="2000" b="1" i="1" dirty="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endParaRPr lang="en-US" sz="2000" b="1" i="1"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O</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wner</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Owner permissions apply only the owner of the file or directory, they will not impact the actions of other users</a:t>
            </a:r>
            <a:r>
              <a:rPr lang="en-US" sz="2000" dirty="0" smtClean="0">
                <a:latin typeface="Times New Roman" panose="02020603050405020304" pitchFamily="18" charset="0"/>
                <a:cs typeface="Times New Roman" panose="02020603050405020304" pitchFamily="18" charset="0"/>
              </a:rPr>
              <a:t>.</a:t>
            </a:r>
          </a:p>
          <a:p>
            <a:pPr marL="977900" lvl="4"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G</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roup</a:t>
            </a:r>
            <a:r>
              <a:rPr lang="en-US" sz="2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Group permissions apply only to the group that has been assigned to the file or directory, they will not </a:t>
            </a:r>
            <a:r>
              <a:rPr lang="en-US" sz="2000" dirty="0" smtClean="0">
                <a:latin typeface="Times New Roman" panose="02020603050405020304" pitchFamily="18" charset="0"/>
                <a:cs typeface="Times New Roman" panose="02020603050405020304" pitchFamily="18" charset="0"/>
              </a:rPr>
              <a:t>affect </a:t>
            </a:r>
            <a:r>
              <a:rPr lang="en-US" sz="2000" dirty="0">
                <a:latin typeface="Times New Roman" panose="02020603050405020304" pitchFamily="18" charset="0"/>
                <a:cs typeface="Times New Roman" panose="02020603050405020304" pitchFamily="18" charset="0"/>
              </a:rPr>
              <a:t>the actions of other users</a:t>
            </a:r>
            <a:r>
              <a:rPr lang="en-US" sz="2000" dirty="0" smtClean="0">
                <a:latin typeface="Times New Roman" panose="02020603050405020304" pitchFamily="18" charset="0"/>
                <a:cs typeface="Times New Roman" panose="02020603050405020304" pitchFamily="18" charset="0"/>
              </a:rPr>
              <a:t>.</a:t>
            </a:r>
          </a:p>
          <a:p>
            <a:pPr marL="977900" lvl="4"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a:solidFill>
                  <a:schemeClr val="accent5">
                    <a:lumMod val="50000"/>
                  </a:schemeClr>
                </a:solidFill>
                <a:latin typeface="Times New Roman" panose="02020603050405020304" pitchFamily="18" charset="0"/>
                <a:cs typeface="Times New Roman" panose="02020603050405020304" pitchFamily="18" charset="0"/>
              </a:rPr>
              <a:t>A</a:t>
            </a: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ll </a:t>
            </a:r>
            <a:r>
              <a:rPr lang="en-US" sz="2000" b="1" dirty="0">
                <a:solidFill>
                  <a:schemeClr val="accent5">
                    <a:lumMod val="50000"/>
                  </a:schemeClr>
                </a:solidFill>
                <a:latin typeface="Times New Roman" panose="02020603050405020304" pitchFamily="18" charset="0"/>
                <a:cs typeface="Times New Roman" panose="02020603050405020304" pitchFamily="18" charset="0"/>
              </a:rPr>
              <a:t>users </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All Users permissions apply to all other users on the system, this is the permission group that you want to watch the most.</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File Permission</a:t>
            </a:r>
          </a:p>
        </p:txBody>
      </p:sp>
    </p:spTree>
    <p:extLst>
      <p:ext uri="{BB962C8B-B14F-4D97-AF65-F5344CB8AC3E}">
        <p14:creationId xmlns:p14="http://schemas.microsoft.com/office/powerpoint/2010/main" val="41553962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32</a:t>
            </a:fld>
            <a:endParaRPr lang="en-IN" dirty="0"/>
          </a:p>
        </p:txBody>
      </p:sp>
      <p:sp>
        <p:nvSpPr>
          <p:cNvPr id="5" name="Rectangle 4"/>
          <p:cNvSpPr/>
          <p:nvPr/>
        </p:nvSpPr>
        <p:spPr>
          <a:xfrm>
            <a:off x="493805" y="1101012"/>
            <a:ext cx="11459356" cy="3961149"/>
          </a:xfrm>
          <a:prstGeom prst="rect">
            <a:avLst/>
          </a:prstGeom>
        </p:spPr>
        <p:txBody>
          <a:bodyPr wrap="square">
            <a:spAutoFit/>
          </a:bodyPr>
          <a:lstStyle/>
          <a:p>
            <a:pPr marL="0" lvl="3" indent="-98425" algn="just">
              <a:lnSpc>
                <a:spcPct val="150000"/>
              </a:lnSpc>
            </a:pPr>
            <a:r>
              <a:rPr lang="en-US" sz="2400" b="1" dirty="0">
                <a:solidFill>
                  <a:schemeClr val="accent5">
                    <a:lumMod val="50000"/>
                  </a:schemeClr>
                </a:solidFill>
                <a:latin typeface="Times New Roman" panose="02020603050405020304" pitchFamily="18" charset="0"/>
                <a:cs typeface="Times New Roman" panose="02020603050405020304" pitchFamily="18" charset="0"/>
              </a:rPr>
              <a:t>Each file or directory has three basic permission types</a:t>
            </a:r>
            <a:r>
              <a:rPr lang="en-US" sz="2400" b="1" dirty="0" smtClean="0">
                <a:solidFill>
                  <a:schemeClr val="accent5">
                    <a:lumMod val="50000"/>
                  </a:schemeClr>
                </a:solidFill>
                <a:latin typeface="Times New Roman" panose="02020603050405020304" pitchFamily="18" charset="0"/>
                <a:cs typeface="Times New Roman" panose="02020603050405020304" pitchFamily="18" charset="0"/>
              </a:rPr>
              <a:t>:</a:t>
            </a:r>
          </a:p>
          <a:p>
            <a:pPr marL="0" lvl="3" indent="-98425" algn="just">
              <a:lnSpc>
                <a:spcPct val="150000"/>
              </a:lnSpc>
            </a:pPr>
            <a:r>
              <a:rPr lang="en-US" sz="2600" b="1" i="1" dirty="0" smtClean="0">
                <a:latin typeface="Times New Roman" panose="02020603050405020304" pitchFamily="18" charset="0"/>
                <a:cs typeface="Times New Roman" panose="02020603050405020304" pitchFamily="18" charset="0"/>
              </a:rPr>
              <a:t>	</a:t>
            </a:r>
            <a:r>
              <a:rPr lang="en-US" sz="2000" b="1" i="1" dirty="0" smtClean="0">
                <a:latin typeface="Times New Roman" panose="02020603050405020304" pitchFamily="18" charset="0"/>
                <a:cs typeface="Times New Roman" panose="02020603050405020304" pitchFamily="18" charset="0"/>
              </a:rPr>
              <a:t>	</a:t>
            </a: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Read </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Read permission refers to a user's capability to read the contents of the file</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Write </a:t>
            </a:r>
            <a:r>
              <a:rPr lang="en-US" sz="2000" b="1" dirty="0">
                <a:solidFill>
                  <a:schemeClr val="accent5">
                    <a:lumMod val="50000"/>
                  </a:schemeClr>
                </a:solidFill>
                <a:latin typeface="Times New Roman" panose="02020603050405020304" pitchFamily="18" charset="0"/>
                <a:cs typeface="Times New Roman" panose="02020603050405020304" pitchFamily="18" charset="0"/>
              </a:rPr>
              <a:t>-</a:t>
            </a:r>
            <a:r>
              <a:rPr lang="en-US" sz="2000"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Write permissions </a:t>
            </a:r>
            <a:r>
              <a:rPr lang="en-US" sz="2000" dirty="0" smtClean="0">
                <a:latin typeface="Times New Roman" panose="02020603050405020304" pitchFamily="18" charset="0"/>
                <a:cs typeface="Times New Roman" panose="02020603050405020304" pitchFamily="18" charset="0"/>
              </a:rPr>
              <a:t>refers </a:t>
            </a:r>
            <a:r>
              <a:rPr lang="en-US" sz="2000" dirty="0">
                <a:latin typeface="Times New Roman" panose="02020603050405020304" pitchFamily="18" charset="0"/>
                <a:cs typeface="Times New Roman" panose="02020603050405020304" pitchFamily="18" charset="0"/>
              </a:rPr>
              <a:t>to a user's capability to write or modify a file or directory</a:t>
            </a:r>
            <a:r>
              <a:rPr lang="en-US" sz="2000" dirty="0" smtClean="0">
                <a:latin typeface="Times New Roman" panose="02020603050405020304" pitchFamily="18" charset="0"/>
                <a:cs typeface="Times New Roman" panose="02020603050405020304" pitchFamily="18" charset="0"/>
              </a:rPr>
              <a:t>.</a:t>
            </a:r>
          </a:p>
          <a:p>
            <a:pPr marL="520700" lvl="3" indent="-619125" algn="just">
              <a:lnSpc>
                <a:spcPct val="150000"/>
              </a:lnSpc>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520700" lvl="3" indent="-619125" algn="just">
              <a:lnSpc>
                <a:spcPct val="150000"/>
              </a:lnSpc>
              <a:buFont typeface="Wingdings" panose="05000000000000000000" pitchFamily="2" charset="2"/>
              <a:buChar char="q"/>
            </a:pPr>
            <a:r>
              <a:rPr lang="en-US" sz="2000" b="1" dirty="0" smtClean="0">
                <a:solidFill>
                  <a:schemeClr val="accent5">
                    <a:lumMod val="50000"/>
                  </a:schemeClr>
                </a:solidFill>
                <a:latin typeface="Times New Roman" panose="02020603050405020304" pitchFamily="18" charset="0"/>
                <a:cs typeface="Times New Roman" panose="02020603050405020304" pitchFamily="18" charset="0"/>
              </a:rPr>
              <a:t>Execute </a:t>
            </a:r>
            <a:r>
              <a:rPr lang="en-US" sz="2000" b="1" dirty="0">
                <a:solidFill>
                  <a:schemeClr val="accent5">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Execute permission affects a user's capability to execute a file or view the contents of a directory.</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File Permission Types</a:t>
            </a:r>
          </a:p>
        </p:txBody>
      </p:sp>
    </p:spTree>
    <p:extLst>
      <p:ext uri="{BB962C8B-B14F-4D97-AF65-F5344CB8AC3E}">
        <p14:creationId xmlns:p14="http://schemas.microsoft.com/office/powerpoint/2010/main" val="16158601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33</a:t>
            </a:fld>
            <a:endParaRPr lang="en-IN" dirty="0"/>
          </a:p>
        </p:txBody>
      </p:sp>
      <p:sp>
        <p:nvSpPr>
          <p:cNvPr id="5" name="Rectangle 4"/>
          <p:cNvSpPr/>
          <p:nvPr/>
        </p:nvSpPr>
        <p:spPr>
          <a:xfrm>
            <a:off x="488132" y="1144205"/>
            <a:ext cx="10653482" cy="738664"/>
          </a:xfrm>
          <a:prstGeom prst="rect">
            <a:avLst/>
          </a:prstGeom>
        </p:spPr>
        <p:txBody>
          <a:bodyPr wrap="square">
            <a:spAutoFit/>
          </a:bodyPr>
          <a:lstStyle/>
          <a:p>
            <a:pPr marL="0" lvl="3" indent="-98425" algn="just"/>
            <a:r>
              <a:rPr lang="en-US" sz="2000" b="1" dirty="0">
                <a:solidFill>
                  <a:schemeClr val="accent5">
                    <a:lumMod val="50000"/>
                  </a:schemeClr>
                </a:solidFill>
                <a:latin typeface="Times New Roman" panose="02020603050405020304" pitchFamily="18" charset="0"/>
                <a:cs typeface="Times New Roman" panose="02020603050405020304" pitchFamily="18" charset="0"/>
              </a:rPr>
              <a:t>To display the file permission we use the command: “ ls -l “. The following screenshot displays the output of the command.	</a:t>
            </a:r>
            <a:r>
              <a:rPr lang="en-US" sz="2100" b="1" dirty="0" smtClean="0">
                <a:latin typeface="Times New Roman" panose="02020603050405020304" pitchFamily="18" charset="0"/>
                <a:cs typeface="Times New Roman" panose="02020603050405020304" pitchFamily="18" charset="0"/>
              </a:rPr>
              <a:t>	</a:t>
            </a:r>
            <a:endParaRPr lang="en-US" sz="21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File </a:t>
            </a:r>
            <a:r>
              <a:rPr lang="en-IN" sz="2400" b="1" spc="-20" dirty="0">
                <a:latin typeface="Helvetica" panose="020B0604020202020204" pitchFamily="2" charset="0"/>
                <a:cs typeface="Arial" panose="020B0604020202020204" pitchFamily="34" charset="0"/>
              </a:rPr>
              <a:t>Permission </a:t>
            </a:r>
            <a:r>
              <a:rPr lang="en-IN" sz="2400" b="1" spc="-20" dirty="0" smtClean="0">
                <a:latin typeface="Helvetica" panose="020B0604020202020204" pitchFamily="2" charset="0"/>
                <a:cs typeface="Arial" panose="020B0604020202020204" pitchFamily="34" charset="0"/>
              </a:rPr>
              <a:t>Types </a:t>
            </a:r>
            <a:endParaRPr lang="en-IN" sz="2400" b="1" spc="-20" dirty="0">
              <a:latin typeface="Helvetica" panose="020B0604020202020204" pitchFamily="2" charset="0"/>
              <a:cs typeface="Arial" panose="020B0604020202020204" pitchFamily="34" charset="0"/>
            </a:endParaRPr>
          </a:p>
        </p:txBody>
      </p:sp>
      <p:pic>
        <p:nvPicPr>
          <p:cNvPr id="7" name="Image3"/>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743" t="12273" r="22751" b="22554"/>
          <a:stretch>
            <a:fillRect/>
          </a:stretch>
        </p:blipFill>
        <p:spPr bwMode="auto">
          <a:xfrm>
            <a:off x="2082018" y="1955850"/>
            <a:ext cx="8730308" cy="463096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184083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34</a:t>
            </a:fld>
            <a:endParaRPr lang="en-IN" dirty="0"/>
          </a:p>
        </p:txBody>
      </p:sp>
      <p:sp>
        <p:nvSpPr>
          <p:cNvPr id="5" name="Rectangle 4"/>
          <p:cNvSpPr/>
          <p:nvPr/>
        </p:nvSpPr>
        <p:spPr>
          <a:xfrm>
            <a:off x="488132" y="1214545"/>
            <a:ext cx="11354889" cy="4539704"/>
          </a:xfrm>
          <a:prstGeom prst="rect">
            <a:avLst/>
          </a:prstGeom>
        </p:spPr>
        <p:txBody>
          <a:bodyPr wrap="square">
            <a:spAutoFit/>
          </a:bodyPr>
          <a:lstStyle/>
          <a:p>
            <a:pPr marL="0" lvl="3" indent="-98425" algn="just"/>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Link</a:t>
            </a:r>
          </a:p>
          <a:p>
            <a:pPr marL="0" lvl="3" indent="-98425" algn="just">
              <a:lnSpc>
                <a:spcPct val="150000"/>
              </a:lnSpc>
            </a:pPr>
            <a:endParaRPr lang="en-US" sz="1000" b="1"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link in </a:t>
            </a:r>
            <a:r>
              <a:rPr lang="en-US" sz="2000" dirty="0" smtClean="0">
                <a:latin typeface="Times New Roman" panose="02020603050405020304" pitchFamily="18" charset="0"/>
                <a:cs typeface="Times New Roman" panose="02020603050405020304" pitchFamily="18" charset="0"/>
              </a:rPr>
              <a:t>Unix/ Linux </a:t>
            </a:r>
            <a:r>
              <a:rPr lang="en-US" sz="2000" dirty="0">
                <a:latin typeface="Times New Roman" panose="02020603050405020304" pitchFamily="18" charset="0"/>
                <a:cs typeface="Times New Roman" panose="02020603050405020304" pitchFamily="18" charset="0"/>
              </a:rPr>
              <a:t>is a pointer to a file. Like pointers in any programming languages, links in </a:t>
            </a:r>
            <a:r>
              <a:rPr lang="en-US" sz="2000" dirty="0" smtClean="0">
                <a:latin typeface="Times New Roman" panose="02020603050405020304" pitchFamily="18" charset="0"/>
                <a:cs typeface="Times New Roman" panose="02020603050405020304" pitchFamily="18" charset="0"/>
              </a:rPr>
              <a:t>Unix </a:t>
            </a:r>
            <a:r>
              <a:rPr lang="en-US" sz="2000" dirty="0">
                <a:latin typeface="Times New Roman" panose="02020603050405020304" pitchFamily="18" charset="0"/>
                <a:cs typeface="Times New Roman" panose="02020603050405020304" pitchFamily="18" charset="0"/>
              </a:rPr>
              <a:t>are pointers pointing to a file or a directory. </a:t>
            </a:r>
            <a:endParaRPr lang="en-US" sz="2000" dirty="0" smtClean="0">
              <a:latin typeface="Times New Roman" panose="02020603050405020304" pitchFamily="18" charset="0"/>
              <a:cs typeface="Times New Roman" panose="02020603050405020304" pitchFamily="18" charset="0"/>
            </a:endParaRPr>
          </a:p>
          <a:p>
            <a:pPr marL="457200" lvl="3" indent="-285750" algn="just">
              <a:lnSpc>
                <a:spcPct val="150000"/>
              </a:lnSpc>
              <a:buClr>
                <a:schemeClr val="tx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Creating </a:t>
            </a:r>
            <a:r>
              <a:rPr lang="en-US" sz="2000" dirty="0">
                <a:latin typeface="Times New Roman" panose="02020603050405020304" pitchFamily="18" charset="0"/>
                <a:cs typeface="Times New Roman" panose="02020603050405020304" pitchFamily="18" charset="0"/>
              </a:rPr>
              <a:t>links is a kind of shortcuts to access a file. Links allow more than one file name to refer to the same file, elsewhere.</a:t>
            </a:r>
          </a:p>
          <a:p>
            <a:pPr marL="0" lvl="3" indent="-98425" algn="just"/>
            <a:endParaRPr lang="en-US" sz="2200" dirty="0">
              <a:latin typeface="Times New Roman" panose="02020603050405020304" pitchFamily="18" charset="0"/>
              <a:cs typeface="Times New Roman" panose="02020603050405020304" pitchFamily="18" charset="0"/>
            </a:endParaRPr>
          </a:p>
          <a:p>
            <a:pPr marL="0" lvl="3" indent="-98425" algn="just"/>
            <a:r>
              <a:rPr lang="en-US" sz="2000" b="1" dirty="0">
                <a:latin typeface="Times New Roman" panose="02020603050405020304" pitchFamily="18" charset="0"/>
                <a:cs typeface="Times New Roman" panose="02020603050405020304" pitchFamily="18" charset="0"/>
              </a:rPr>
              <a:t>There are two types of links :</a:t>
            </a:r>
          </a:p>
          <a:p>
            <a:pPr marL="358775" lvl="4" algn="just"/>
            <a:endParaRPr lang="en-US" sz="2200" dirty="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endParaRPr lang="en-US" sz="2200" i="1" dirty="0" smtClean="0">
              <a:latin typeface="Times New Roman" panose="02020603050405020304" pitchFamily="18" charset="0"/>
              <a:cs typeface="Times New Roman" panose="02020603050405020304" pitchFamily="18" charset="0"/>
            </a:endParaRPr>
          </a:p>
          <a:p>
            <a:pPr marL="358775" lvl="4" algn="just"/>
            <a:r>
              <a:rPr lang="en-US" sz="2200" dirty="0">
                <a:latin typeface="Times New Roman" panose="02020603050405020304" pitchFamily="18" charset="0"/>
                <a:cs typeface="Times New Roman" panose="02020603050405020304" pitchFamily="18" charset="0"/>
              </a:rPr>
              <a:t>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Link in Unix/ Linux</a:t>
            </a:r>
            <a:endParaRPr lang="en-IN" sz="2400" b="1" spc="-20" dirty="0">
              <a:latin typeface="Helvetica" panose="020B0604020202020204"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691120043"/>
              </p:ext>
            </p:extLst>
          </p:nvPr>
        </p:nvGraphicFramePr>
        <p:xfrm>
          <a:off x="4437615" y="3925977"/>
          <a:ext cx="5549786" cy="2430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326548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35</a:t>
            </a:fld>
            <a:endParaRPr lang="en-IN" dirty="0"/>
          </a:p>
        </p:txBody>
      </p:sp>
      <p:sp>
        <p:nvSpPr>
          <p:cNvPr id="5" name="Rectangle 4"/>
          <p:cNvSpPr/>
          <p:nvPr/>
        </p:nvSpPr>
        <p:spPr>
          <a:xfrm>
            <a:off x="488132" y="1162669"/>
            <a:ext cx="11187262" cy="5016758"/>
          </a:xfrm>
          <a:prstGeom prst="rect">
            <a:avLst/>
          </a:prstGeom>
        </p:spPr>
        <p:txBody>
          <a:bodyPr wrap="square">
            <a:spAutoFit/>
          </a:bodyPr>
          <a:lstStyle/>
          <a:p>
            <a:pPr marL="244475" lvl="3" indent="-342900" algn="just">
              <a:lnSpc>
                <a:spcPct val="200000"/>
              </a:lnSpc>
              <a:buClr>
                <a:schemeClr val="accent1">
                  <a:lumMod val="50000"/>
                </a:schemeClr>
              </a:buClr>
              <a:buSzPct val="120000"/>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These links behave differently when the source of the link (what is being linked to) is moved or removed. Symbolic links are not updated (they merely contain a string which is the pathname of its target); hard links always refer to the source, even if moved or removed</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200000"/>
              </a:lnSpc>
              <a:buClr>
                <a:schemeClr val="accent1">
                  <a:lumMod val="50000"/>
                </a:schemeClr>
              </a:buClr>
              <a:buSzPct val="120000"/>
              <a:buFont typeface="Wingdings" panose="05000000000000000000" pitchFamily="2" charset="2"/>
              <a:buChar char="§"/>
            </a:pPr>
            <a:endParaRPr lang="en-US" sz="2000" dirty="0">
              <a:latin typeface="Times New Roman" panose="02020603050405020304" pitchFamily="18" charset="0"/>
              <a:cs typeface="Times New Roman" panose="02020603050405020304" pitchFamily="18" charset="0"/>
            </a:endParaRPr>
          </a:p>
          <a:p>
            <a:pPr marL="244475" lvl="3" indent="-342900" algn="just">
              <a:lnSpc>
                <a:spcPct val="200000"/>
              </a:lnSpc>
              <a:buClr>
                <a:schemeClr val="accent1">
                  <a:lumMod val="50000"/>
                </a:schemeClr>
              </a:buClr>
              <a:buSzPct val="12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For</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example</a:t>
            </a:r>
            <a:r>
              <a:rPr lang="en-US" sz="2000" dirty="0">
                <a:latin typeface="Times New Roman" panose="02020603050405020304" pitchFamily="18" charset="0"/>
                <a:cs typeface="Times New Roman" panose="02020603050405020304" pitchFamily="18" charset="0"/>
              </a:rPr>
              <a:t>, if we have a file </a:t>
            </a:r>
            <a:r>
              <a:rPr lang="en-US" sz="2000" dirty="0" smtClean="0">
                <a:latin typeface="Times New Roman" panose="02020603050405020304" pitchFamily="18" charset="0"/>
                <a:cs typeface="Times New Roman" panose="02020603050405020304" pitchFamily="18" charset="0"/>
              </a:rPr>
              <a:t>a.txt</a:t>
            </a:r>
            <a:r>
              <a:rPr lang="en-US" sz="2000" dirty="0">
                <a:latin typeface="Times New Roman" panose="02020603050405020304" pitchFamily="18" charset="0"/>
                <a:cs typeface="Times New Roman" panose="02020603050405020304" pitchFamily="18" charset="0"/>
              </a:rPr>
              <a:t>,</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we create a hard link to the file and then delete the file, we can still access the file using hard link. But if we create a soft link of the file and then delete the file, we </a:t>
            </a:r>
            <a:r>
              <a:rPr lang="en-US" sz="2000" dirty="0" smtClean="0">
                <a:latin typeface="Times New Roman" panose="02020603050405020304" pitchFamily="18" charset="0"/>
                <a:cs typeface="Times New Roman" panose="02020603050405020304" pitchFamily="18" charset="0"/>
              </a:rPr>
              <a:t>cannot </a:t>
            </a:r>
            <a:r>
              <a:rPr lang="en-US" sz="2000" dirty="0">
                <a:latin typeface="Times New Roman" panose="02020603050405020304" pitchFamily="18" charset="0"/>
                <a:cs typeface="Times New Roman" panose="02020603050405020304" pitchFamily="18" charset="0"/>
              </a:rPr>
              <a:t>access the file through soft link and soft link becomes dangling. Basically hard link increases reference count of a location while soft links work as a shortcut (like in Windows</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Link in Unix/ Linux </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444652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36</a:t>
            </a:fld>
            <a:endParaRPr lang="en-IN" dirty="0"/>
          </a:p>
        </p:txBody>
      </p:sp>
      <p:sp>
        <p:nvSpPr>
          <p:cNvPr id="5" name="Rectangle 4"/>
          <p:cNvSpPr/>
          <p:nvPr/>
        </p:nvSpPr>
        <p:spPr>
          <a:xfrm>
            <a:off x="0" y="1116362"/>
            <a:ext cx="12023501" cy="5632311"/>
          </a:xfrm>
          <a:prstGeom prst="rect">
            <a:avLst/>
          </a:prstGeom>
        </p:spPr>
        <p:txBody>
          <a:bodyPr wrap="square">
            <a:spAutoFit/>
          </a:bodyPr>
          <a:lstStyle/>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is similar to the file shortcut feature which is used in Windows Operating systems. Each soft linked file contains a separate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that points to the original file. As similar to hard links, any changes to the data in either file is reflected in the other. Soft links can be linked across different file systems, although if the original file is deleted or moved, the soft linked file will not work correctly (called hanging link).</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a:t>
            </a:r>
            <a:r>
              <a:rPr lang="en-US" sz="2000" dirty="0" smtClean="0">
                <a:latin typeface="Times New Roman" panose="02020603050405020304" pitchFamily="18" charset="0"/>
                <a:cs typeface="Times New Roman" panose="02020603050405020304" pitchFamily="18" charset="0"/>
              </a:rPr>
              <a:t>shows </a:t>
            </a:r>
            <a:r>
              <a:rPr lang="en-US" sz="2000" dirty="0">
                <a:latin typeface="Times New Roman" panose="02020603050405020304" pitchFamily="18" charset="0"/>
                <a:cs typeface="Times New Roman" panose="02020603050405020304" pitchFamily="18" charset="0"/>
              </a:rPr>
              <a:t>all links with first column value 1? and the link points to original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Soft </a:t>
            </a:r>
            <a:r>
              <a:rPr lang="en-US" sz="2000" dirty="0">
                <a:latin typeface="Times New Roman" panose="02020603050405020304" pitchFamily="18" charset="0"/>
                <a:cs typeface="Times New Roman" panose="02020603050405020304" pitchFamily="18" charset="0"/>
              </a:rPr>
              <a:t>Link contains the path for original file and not the contents.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soft link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anything but removing original file, the link becomes “dangling” link which points to nonexistent file.</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soft link can link to a directory.</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 </a:t>
            </a:r>
            <a:r>
              <a:rPr lang="en-US" sz="2000" dirty="0">
                <a:latin typeface="Times New Roman" panose="02020603050405020304" pitchFamily="18" charset="0"/>
                <a:cs typeface="Times New Roman" panose="02020603050405020304" pitchFamily="18" charset="0"/>
              </a:rPr>
              <a:t>across filesystems: If you want to link files across the filesystems, you can only use </a:t>
            </a:r>
            <a:r>
              <a:rPr lang="en-US" sz="2000" dirty="0" err="1">
                <a:latin typeface="Times New Roman" panose="02020603050405020304" pitchFamily="18" charset="0"/>
                <a:cs typeface="Times New Roman" panose="02020603050405020304" pitchFamily="18" charset="0"/>
              </a:rPr>
              <a:t>symlinks</a:t>
            </a:r>
            <a:r>
              <a:rPr lang="en-US" sz="2000" dirty="0">
                <a:latin typeface="Times New Roman" panose="02020603050405020304" pitchFamily="18" charset="0"/>
                <a:cs typeface="Times New Roman" panose="02020603050405020304" pitchFamily="18" charset="0"/>
              </a:rPr>
              <a:t>/soft links.</a:t>
            </a:r>
          </a:p>
          <a:p>
            <a:pPr marL="571500" lvl="4" indent="-342900" algn="just">
              <a:lnSpc>
                <a:spcPct val="150000"/>
              </a:lnSpc>
              <a:buClr>
                <a:schemeClr val="accent1">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Soft link is:</a:t>
            </a:r>
          </a:p>
          <a:p>
            <a:pPr marL="358775" lvl="4" algn="just">
              <a:lnSpc>
                <a:spcPct val="150000"/>
              </a:lnSpc>
              <a:buClr>
                <a:schemeClr val="accent1">
                  <a:lumMod val="50000"/>
                </a:schemeClr>
              </a:buClr>
              <a:buSzPct val="110000"/>
            </a:pPr>
            <a:r>
              <a:rPr lang="en-US" sz="2000" i="1"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-s [original filename] [link name] </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Soft Links or Symbolic </a:t>
            </a:r>
            <a:r>
              <a:rPr lang="en-IN" sz="2400" b="1" spc="-20" dirty="0" smtClean="0">
                <a:latin typeface="Helvetica" panose="020B0604020202020204" pitchFamily="2" charset="0"/>
                <a:cs typeface="Arial" panose="020B0604020202020204" pitchFamily="34" charset="0"/>
              </a:rPr>
              <a:t>Links</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7256296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37</a:t>
            </a:fld>
            <a:endParaRPr lang="en-IN" dirty="0"/>
          </a:p>
        </p:txBody>
      </p:sp>
      <p:sp>
        <p:nvSpPr>
          <p:cNvPr id="5" name="Rectangle 4"/>
          <p:cNvSpPr/>
          <p:nvPr/>
        </p:nvSpPr>
        <p:spPr>
          <a:xfrm>
            <a:off x="490729" y="1171456"/>
            <a:ext cx="10960374" cy="4708981"/>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Each </a:t>
            </a:r>
            <a:r>
              <a:rPr lang="en-US" sz="2000" dirty="0">
                <a:latin typeface="Times New Roman" panose="02020603050405020304" pitchFamily="18" charset="0"/>
                <a:cs typeface="Times New Roman" panose="02020603050405020304" pitchFamily="18" charset="0"/>
              </a:rPr>
              <a:t>hard linked file is assigned the same </a:t>
            </a:r>
            <a:r>
              <a:rPr lang="en-US" sz="2000" dirty="0" err="1">
                <a:latin typeface="Times New Roman" panose="02020603050405020304" pitchFamily="18" charset="0"/>
                <a:cs typeface="Times New Roman" panose="02020603050405020304" pitchFamily="18" charset="0"/>
              </a:rPr>
              <a:t>Inode</a:t>
            </a:r>
            <a:r>
              <a:rPr lang="en-US" sz="2000" dirty="0">
                <a:latin typeface="Times New Roman" panose="02020603050405020304" pitchFamily="18" charset="0"/>
                <a:cs typeface="Times New Roman" panose="02020603050405020304" pitchFamily="18" charset="0"/>
              </a:rPr>
              <a:t> value as the original, therefore they </a:t>
            </a:r>
            <a:r>
              <a:rPr lang="en-US" sz="2000" dirty="0" smtClean="0">
                <a:latin typeface="Times New Roman" panose="02020603050405020304" pitchFamily="18" charset="0"/>
                <a:cs typeface="Times New Roman" panose="02020603050405020304" pitchFamily="18" charset="0"/>
              </a:rPr>
              <a:t>refer </a:t>
            </a:r>
            <a:r>
              <a:rPr lang="en-US" sz="2000" dirty="0">
                <a:latin typeface="Times New Roman" panose="02020603050405020304" pitchFamily="18" charset="0"/>
                <a:cs typeface="Times New Roman" panose="02020603050405020304" pitchFamily="18" charset="0"/>
              </a:rPr>
              <a:t>the same physical file location. Hard links more flexible and remain linked even if the original or linked files are moved throughout the file system, although hard links are unable to cross different file systems.</a:t>
            </a:r>
          </a:p>
          <a:p>
            <a:pPr marL="244475" lvl="3" indent="-342900" algn="just">
              <a:lnSpc>
                <a:spcPct val="150000"/>
              </a:lnSpc>
              <a:buClr>
                <a:schemeClr val="accent1">
                  <a:lumMod val="50000"/>
                </a:schemeClr>
              </a:buClr>
              <a:buFont typeface="Wingdings" panose="05000000000000000000" pitchFamily="2" charset="2"/>
              <a:buChar char="§"/>
            </a:pPr>
            <a:r>
              <a:rPr lang="en-US" sz="2000" b="1" dirty="0" smtClean="0">
                <a:latin typeface="Times New Roman" panose="02020603050405020304" pitchFamily="18" charset="0"/>
                <a:cs typeface="Times New Roman" panose="02020603050405020304" pitchFamily="18" charset="0"/>
              </a:rPr>
              <a:t>ls </a:t>
            </a:r>
            <a:r>
              <a:rPr lang="en-US" sz="2000" b="1" dirty="0">
                <a:latin typeface="Times New Roman" panose="02020603050405020304" pitchFamily="18" charset="0"/>
                <a:cs typeface="Times New Roman" panose="02020603050405020304" pitchFamily="18" charset="0"/>
              </a:rPr>
              <a:t>-l </a:t>
            </a:r>
            <a:r>
              <a:rPr lang="en-US" sz="2000" dirty="0">
                <a:latin typeface="Times New Roman" panose="02020603050405020304" pitchFamily="18" charset="0"/>
                <a:cs typeface="Times New Roman" panose="02020603050405020304" pitchFamily="18" charset="0"/>
              </a:rPr>
              <a:t>command shows all the links with the link column shows number of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Links </a:t>
            </a:r>
            <a:r>
              <a:rPr lang="en-US" sz="2000" dirty="0">
                <a:latin typeface="Times New Roman" panose="02020603050405020304" pitchFamily="18" charset="0"/>
                <a:cs typeface="Times New Roman" panose="02020603050405020304" pitchFamily="18" charset="0"/>
              </a:rPr>
              <a:t>have actual file </a:t>
            </a:r>
            <a:r>
              <a:rPr lang="en-US" sz="2000" dirty="0" smtClean="0">
                <a:latin typeface="Times New Roman" panose="02020603050405020304" pitchFamily="18" charset="0"/>
                <a:cs typeface="Times New Roman" panose="02020603050405020304" pitchFamily="18" charset="0"/>
              </a:rPr>
              <a:t>contents.</a:t>
            </a: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Removing </a:t>
            </a:r>
            <a:r>
              <a:rPr lang="en-US" sz="2000" dirty="0">
                <a:latin typeface="Times New Roman" panose="02020603050405020304" pitchFamily="18" charset="0"/>
                <a:cs typeface="Times New Roman" panose="02020603050405020304" pitchFamily="18" charset="0"/>
              </a:rPr>
              <a:t>any link, just reduces the link count, but </a:t>
            </a:r>
            <a:r>
              <a:rPr lang="en-US" sz="2000" dirty="0" smtClean="0">
                <a:latin typeface="Times New Roman" panose="02020603050405020304" pitchFamily="18" charset="0"/>
                <a:cs typeface="Times New Roman" panose="02020603050405020304" pitchFamily="18" charset="0"/>
              </a:rPr>
              <a:t>does not </a:t>
            </a:r>
            <a:r>
              <a:rPr lang="en-US" sz="2000" dirty="0">
                <a:latin typeface="Times New Roman" panose="02020603050405020304" pitchFamily="18" charset="0"/>
                <a:cs typeface="Times New Roman" panose="02020603050405020304" pitchFamily="18" charset="0"/>
              </a:rPr>
              <a:t>affect other links.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cannot create a hard link for a directory to avoid recursive loops.</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If </a:t>
            </a:r>
            <a:r>
              <a:rPr lang="en-US" sz="2000" dirty="0">
                <a:latin typeface="Times New Roman" panose="02020603050405020304" pitchFamily="18" charset="0"/>
                <a:cs typeface="Times New Roman" panose="02020603050405020304" pitchFamily="18" charset="0"/>
              </a:rPr>
              <a:t>original file is </a:t>
            </a:r>
            <a:r>
              <a:rPr lang="en-US" sz="2000" dirty="0" smtClean="0">
                <a:latin typeface="Times New Roman" panose="02020603050405020304" pitchFamily="18" charset="0"/>
                <a:cs typeface="Times New Roman" panose="02020603050405020304" pitchFamily="18" charset="0"/>
              </a:rPr>
              <a:t>removed, </a:t>
            </a:r>
            <a:r>
              <a:rPr lang="en-US" sz="2000" dirty="0">
                <a:latin typeface="Times New Roman" panose="02020603050405020304" pitchFamily="18" charset="0"/>
                <a:cs typeface="Times New Roman" panose="02020603050405020304" pitchFamily="18" charset="0"/>
              </a:rPr>
              <a:t>then the link will still show the content of the file.</a:t>
            </a:r>
          </a:p>
          <a:p>
            <a:pPr marL="244475"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Command </a:t>
            </a:r>
            <a:r>
              <a:rPr lang="en-US" sz="2000" dirty="0">
                <a:latin typeface="Times New Roman" panose="02020603050405020304" pitchFamily="18" charset="0"/>
                <a:cs typeface="Times New Roman" panose="02020603050405020304" pitchFamily="18" charset="0"/>
              </a:rPr>
              <a:t>to create a hard link is:</a:t>
            </a:r>
          </a:p>
          <a:p>
            <a:pPr marL="0" lvl="3" indent="-98425" algn="just">
              <a:lnSpc>
                <a:spcPct val="150000"/>
              </a:lnSpc>
              <a:buClr>
                <a:schemeClr val="accent1">
                  <a:lumMod val="50000"/>
                </a:schemeClr>
              </a:buClr>
            </a:pP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ln  [original filename] [link name</a:t>
            </a:r>
            <a:r>
              <a:rPr lang="en-US" sz="2000" b="1" dirty="0" smtClean="0">
                <a:latin typeface="Times New Roman" panose="02020603050405020304" pitchFamily="18" charset="0"/>
                <a:cs typeface="Times New Roman" panose="02020603050405020304" pitchFamily="18" charset="0"/>
              </a:rPr>
              <a:t>]</a:t>
            </a:r>
            <a:endParaRPr lang="en-US" sz="2000" b="1"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Hard </a:t>
            </a:r>
            <a:r>
              <a:rPr lang="en-IN" sz="2400" b="1" spc="-20" dirty="0">
                <a:latin typeface="Helvetica" panose="020B0604020202020204" pitchFamily="2" charset="0"/>
                <a:cs typeface="Arial" panose="020B0604020202020204" pitchFamily="34" charset="0"/>
              </a:rPr>
              <a:t>Links</a:t>
            </a:r>
          </a:p>
        </p:txBody>
      </p:sp>
    </p:spTree>
    <p:extLst>
      <p:ext uri="{BB962C8B-B14F-4D97-AF65-F5344CB8AC3E}">
        <p14:creationId xmlns:p14="http://schemas.microsoft.com/office/powerpoint/2010/main" val="25418527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38</a:t>
            </a:fld>
            <a:endParaRPr lang="en-IN" dirty="0"/>
          </a:p>
        </p:txBody>
      </p:sp>
      <p:sp>
        <p:nvSpPr>
          <p:cNvPr id="5" name="Rectangle 4"/>
          <p:cNvSpPr/>
          <p:nvPr/>
        </p:nvSpPr>
        <p:spPr>
          <a:xfrm>
            <a:off x="493805" y="1172115"/>
            <a:ext cx="10513690" cy="3785652"/>
          </a:xfrm>
          <a:prstGeom prst="rect">
            <a:avLst/>
          </a:prstGeom>
        </p:spPr>
        <p:txBody>
          <a:bodyPr wrap="square">
            <a:spAutoFit/>
          </a:bodyPr>
          <a:lstStyle/>
          <a:p>
            <a:pPr marL="244475" lvl="3" indent="-342900"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One </a:t>
            </a:r>
            <a:r>
              <a:rPr lang="en-US" sz="2000" dirty="0">
                <a:latin typeface="Times New Roman" panose="02020603050405020304" pitchFamily="18" charset="0"/>
                <a:cs typeface="Times New Roman" panose="02020603050405020304" pitchFamily="18" charset="0"/>
              </a:rPr>
              <a:t>of the most important and interesting topics under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administration is I/O redirection. This feature of the command line enables you to redirect the input and/or output of commands from and/or to files, or join multiple commands together using pipes to form what is known as a “command pipeline</a:t>
            </a:r>
            <a:r>
              <a:rPr lang="en-US" sz="2000" dirty="0" smtClean="0">
                <a:latin typeface="Times New Roman" panose="02020603050405020304" pitchFamily="18" charset="0"/>
                <a:cs typeface="Times New Roman" panose="02020603050405020304" pitchFamily="18" charset="0"/>
              </a:rPr>
              <a:t>”.</a:t>
            </a:r>
          </a:p>
          <a:p>
            <a:pPr marL="244475" lvl="3"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342900"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All the commands that we run fundamentally produce two kinds of output:</a:t>
            </a:r>
          </a:p>
          <a:p>
            <a:pPr marL="91440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T</a:t>
            </a:r>
            <a:r>
              <a:rPr lang="en-US" sz="2000" dirty="0" smtClean="0">
                <a:latin typeface="Times New Roman" panose="02020603050405020304" pitchFamily="18" charset="0"/>
                <a:cs typeface="Times New Roman" panose="02020603050405020304" pitchFamily="18" charset="0"/>
              </a:rPr>
              <a:t>he </a:t>
            </a:r>
            <a:r>
              <a:rPr lang="en-US" sz="2000" dirty="0">
                <a:latin typeface="Times New Roman" panose="02020603050405020304" pitchFamily="18" charset="0"/>
                <a:cs typeface="Times New Roman" panose="02020603050405020304" pitchFamily="18" charset="0"/>
              </a:rPr>
              <a:t>command result – data the program is designed to </a:t>
            </a:r>
            <a:r>
              <a:rPr lang="en-US" sz="2000" dirty="0" smtClean="0">
                <a:latin typeface="Times New Roman" panose="02020603050405020304" pitchFamily="18" charset="0"/>
                <a:cs typeface="Times New Roman" panose="02020603050405020304" pitchFamily="18" charset="0"/>
              </a:rPr>
              <a:t>produce</a:t>
            </a:r>
            <a:r>
              <a:rPr lang="en-US" sz="2000" dirty="0">
                <a:latin typeface="Times New Roman" panose="02020603050405020304" pitchFamily="18" charset="0"/>
                <a:cs typeface="Times New Roman" panose="02020603050405020304" pitchFamily="18" charset="0"/>
              </a:rPr>
              <a:t>.</a:t>
            </a:r>
          </a:p>
          <a:p>
            <a:pPr marL="91440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program status and error messages that informs a user of the program execution details.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Input and output redirection</a:t>
            </a:r>
          </a:p>
        </p:txBody>
      </p:sp>
    </p:spTree>
    <p:extLst>
      <p:ext uri="{BB962C8B-B14F-4D97-AF65-F5344CB8AC3E}">
        <p14:creationId xmlns:p14="http://schemas.microsoft.com/office/powerpoint/2010/main" val="111981235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39</a:t>
            </a:fld>
            <a:endParaRPr lang="en-IN" dirty="0"/>
          </a:p>
        </p:txBody>
      </p:sp>
      <p:sp>
        <p:nvSpPr>
          <p:cNvPr id="5" name="Rectangle 4"/>
          <p:cNvSpPr/>
          <p:nvPr/>
        </p:nvSpPr>
        <p:spPr>
          <a:xfrm>
            <a:off x="487247" y="1172116"/>
            <a:ext cx="10612162" cy="4708981"/>
          </a:xfrm>
          <a:prstGeom prst="rect">
            <a:avLst/>
          </a:prstGeom>
        </p:spPr>
        <p:txBody>
          <a:bodyPr wrap="square">
            <a:spAutoFit/>
          </a:bodyPr>
          <a:lstStyle/>
          <a:p>
            <a:pPr marL="244475" lvl="3" indent="-530225" algn="just">
              <a:lnSpc>
                <a:spcPct val="150000"/>
              </a:lnSpc>
              <a:buClr>
                <a:schemeClr val="accent1">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 Linux </a:t>
            </a:r>
            <a:r>
              <a:rPr lang="en-US" sz="2000" dirty="0">
                <a:latin typeface="Times New Roman" panose="02020603050405020304" pitchFamily="18" charset="0"/>
                <a:cs typeface="Times New Roman" panose="02020603050405020304" pitchFamily="18" charset="0"/>
              </a:rPr>
              <a:t>and other Unix-like systems, there are three default files named below which are also identified by the shell using file descriptor numbers:</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stdin</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0 </a:t>
            </a:r>
            <a:r>
              <a:rPr lang="en-US" sz="2000" dirty="0">
                <a:latin typeface="Times New Roman" panose="02020603050405020304" pitchFamily="18" charset="0"/>
                <a:cs typeface="Times New Roman" panose="02020603050405020304" pitchFamily="18" charset="0"/>
              </a:rPr>
              <a:t>– I</a:t>
            </a:r>
            <a:r>
              <a:rPr lang="en-US" sz="2000" dirty="0" smtClean="0">
                <a:latin typeface="Times New Roman" panose="02020603050405020304" pitchFamily="18" charset="0"/>
                <a:cs typeface="Times New Roman" panose="02020603050405020304" pitchFamily="18" charset="0"/>
              </a:rPr>
              <a:t>t is </a:t>
            </a:r>
            <a:r>
              <a:rPr lang="en-US" sz="2000" dirty="0">
                <a:latin typeface="Times New Roman" panose="02020603050405020304" pitchFamily="18" charset="0"/>
                <a:cs typeface="Times New Roman" panose="02020603050405020304" pitchFamily="18" charset="0"/>
              </a:rPr>
              <a:t>connected to the keyboard, most programs read input from this file.</a:t>
            </a: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stdout</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1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It is </a:t>
            </a:r>
            <a:r>
              <a:rPr lang="en-US" sz="2000" dirty="0">
                <a:latin typeface="Times New Roman" panose="02020603050405020304" pitchFamily="18" charset="0"/>
                <a:cs typeface="Times New Roman" panose="02020603050405020304" pitchFamily="18" charset="0"/>
              </a:rPr>
              <a:t>attached to the screen, and all programs send their results to this </a:t>
            </a:r>
            <a:r>
              <a:rPr lang="en-US" sz="2000" dirty="0" smtClean="0">
                <a:latin typeface="Times New Roman" panose="02020603050405020304" pitchFamily="18" charset="0"/>
                <a:cs typeface="Times New Roman" panose="02020603050405020304" pitchFamily="18" charset="0"/>
              </a:rPr>
              <a:t>file.</a:t>
            </a:r>
            <a:endParaRPr lang="en-US" sz="2000" dirty="0">
              <a:latin typeface="Times New Roman" panose="02020603050405020304" pitchFamily="18" charset="0"/>
              <a:cs typeface="Times New Roman" panose="02020603050405020304" pitchFamily="18" charset="0"/>
            </a:endParaRPr>
          </a:p>
          <a:p>
            <a:pPr marL="742950" lvl="3" indent="-342900" algn="just">
              <a:lnSpc>
                <a:spcPct val="150000"/>
              </a:lnSpc>
              <a:buClr>
                <a:schemeClr val="accent1">
                  <a:lumMod val="50000"/>
                </a:schemeClr>
              </a:buClr>
              <a:buFont typeface="Wingdings" panose="05000000000000000000" pitchFamily="2" charset="2"/>
              <a:buChar char="§"/>
            </a:pPr>
            <a:r>
              <a:rPr lang="en-US" sz="2000" b="1" i="1" dirty="0" err="1" smtClean="0">
                <a:latin typeface="Times New Roman" panose="02020603050405020304" pitchFamily="18" charset="0"/>
                <a:cs typeface="Times New Roman" panose="02020603050405020304" pitchFamily="18" charset="0"/>
              </a:rPr>
              <a:t>stderr</a:t>
            </a:r>
            <a:r>
              <a:rPr lang="en-US" sz="2000" b="1" i="1" dirty="0" smtClean="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or 2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Programs </a:t>
            </a:r>
            <a:r>
              <a:rPr lang="en-US" sz="2000" dirty="0">
                <a:latin typeface="Times New Roman" panose="02020603050405020304" pitchFamily="18" charset="0"/>
                <a:cs typeface="Times New Roman" panose="02020603050405020304" pitchFamily="18" charset="0"/>
              </a:rPr>
              <a:t>send status/error messages to this file which is also attached to </a:t>
            </a:r>
            <a:r>
              <a:rPr lang="en-US" sz="2000" dirty="0" smtClean="0">
                <a:latin typeface="Times New Roman" panose="02020603050405020304" pitchFamily="18" charset="0"/>
                <a:cs typeface="Times New Roman" panose="02020603050405020304" pitchFamily="18" charset="0"/>
              </a:rPr>
              <a:t>			the screen.</a:t>
            </a:r>
          </a:p>
          <a:p>
            <a:pPr marL="1200150" lvl="4" indent="-342900" algn="just">
              <a:lnSpc>
                <a:spcPct val="150000"/>
              </a:lnSpc>
              <a:buClr>
                <a:schemeClr val="accent1">
                  <a:lumMod val="50000"/>
                </a:schemeClr>
              </a:buClr>
              <a:buFont typeface="Wingdings" panose="05000000000000000000" pitchFamily="2" charset="2"/>
              <a:buChar char="Ø"/>
            </a:pPr>
            <a:endParaRPr lang="en-US" sz="2000" dirty="0">
              <a:latin typeface="Times New Roman" panose="02020603050405020304" pitchFamily="18" charset="0"/>
              <a:cs typeface="Times New Roman" panose="02020603050405020304" pitchFamily="18" charset="0"/>
            </a:endParaRPr>
          </a:p>
          <a:p>
            <a:pPr marL="244475" lvl="3" indent="-530225" algn="just">
              <a:lnSpc>
                <a:spcPct val="150000"/>
              </a:lnSpc>
              <a:buClr>
                <a:schemeClr val="accent1">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Therefore, I/O redirection allows you to alter the input source of a command as well as where its output and error messages are sent to. And this is made possible by the “&lt;” and “&gt;” redirection operators.</a:t>
            </a: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Input </a:t>
            </a:r>
            <a:r>
              <a:rPr lang="en-IN" sz="2400" b="1" spc="-20" dirty="0">
                <a:latin typeface="Helvetica" panose="020B0604020202020204" pitchFamily="2" charset="0"/>
                <a:cs typeface="Arial" panose="020B0604020202020204" pitchFamily="34" charset="0"/>
              </a:rPr>
              <a:t>and output </a:t>
            </a:r>
            <a:r>
              <a:rPr lang="en-IN" sz="2400" b="1" spc="-20" dirty="0" smtClean="0">
                <a:latin typeface="Helvetica" panose="020B0604020202020204" pitchFamily="2" charset="0"/>
                <a:cs typeface="Arial" panose="020B0604020202020204" pitchFamily="34" charset="0"/>
              </a:rPr>
              <a:t>redirection</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721906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a:t>
            </a:fld>
            <a:endParaRPr lang="en-IN" dirty="0"/>
          </a:p>
        </p:txBody>
      </p:sp>
      <p:sp>
        <p:nvSpPr>
          <p:cNvPr id="6" name="Rectangle 5"/>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sp>
        <p:nvSpPr>
          <p:cNvPr id="8" name="Rectangle 7"/>
          <p:cNvSpPr/>
          <p:nvPr/>
        </p:nvSpPr>
        <p:spPr>
          <a:xfrm>
            <a:off x="20261" y="1231768"/>
            <a:ext cx="7851116" cy="861774"/>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Outcome</a:t>
            </a:r>
          </a:p>
          <a:p>
            <a:pPr marL="720000" lvl="6">
              <a:lnSpc>
                <a:spcPct val="110000"/>
              </a:lnSpc>
            </a:pPr>
            <a:endParaRPr lang="en-IN" sz="2400" dirty="0">
              <a:solidFill>
                <a:schemeClr val="accent2"/>
              </a:solidFill>
              <a:latin typeface="Times New Roman" panose="02020603050405020304" pitchFamily="18" charset="0"/>
              <a:cs typeface="Times New Roman" panose="02020603050405020304" pitchFamily="18" charset="0"/>
            </a:endParaRPr>
          </a:p>
        </p:txBody>
      </p:sp>
      <p:sp>
        <p:nvSpPr>
          <p:cNvPr id="10" name="Rectangle 9"/>
          <p:cNvSpPr/>
          <p:nvPr/>
        </p:nvSpPr>
        <p:spPr>
          <a:xfrm>
            <a:off x="507747" y="1609771"/>
            <a:ext cx="11335925" cy="553998"/>
          </a:xfrm>
          <a:prstGeom prst="rect">
            <a:avLst/>
          </a:prstGeom>
        </p:spPr>
        <p:txBody>
          <a:bodyPr wrap="square">
            <a:spAutoFit/>
          </a:bodyPr>
          <a:lstStyle/>
          <a:p>
            <a:pPr marL="171450" lvl="1">
              <a:lnSpc>
                <a:spcPct val="150000"/>
              </a:lnSpc>
            </a:pPr>
            <a:r>
              <a:rPr lang="en-US" sz="2000" dirty="0" smtClean="0">
                <a:latin typeface="Times New Roman" panose="02020603050405020304" pitchFamily="18" charset="0"/>
                <a:cs typeface="Times New Roman" panose="02020603050405020304" pitchFamily="18" charset="0"/>
              </a:rPr>
              <a:t>At </a:t>
            </a:r>
            <a:r>
              <a:rPr lang="en-US" sz="2000" dirty="0">
                <a:latin typeface="Times New Roman" panose="02020603050405020304" pitchFamily="18" charset="0"/>
                <a:cs typeface="Times New Roman" panose="02020603050405020304" pitchFamily="18" charset="0"/>
              </a:rPr>
              <a:t>the end of this module, you are expected </a:t>
            </a:r>
            <a:r>
              <a:rPr lang="en-US" sz="2000" dirty="0" smtClean="0">
                <a:latin typeface="Times New Roman" panose="02020603050405020304" pitchFamily="18" charset="0"/>
                <a:cs typeface="Times New Roman" panose="02020603050405020304" pitchFamily="18" charset="0"/>
              </a:rPr>
              <a:t>to learn:</a:t>
            </a:r>
          </a:p>
        </p:txBody>
      </p:sp>
      <p:graphicFrame>
        <p:nvGraphicFramePr>
          <p:cNvPr id="12" name="Diagram 11"/>
          <p:cNvGraphicFramePr/>
          <p:nvPr>
            <p:extLst>
              <p:ext uri="{D42A27DB-BD31-4B8C-83A1-F6EECF244321}">
                <p14:modId xmlns:p14="http://schemas.microsoft.com/office/powerpoint/2010/main" val="3633628547"/>
              </p:ext>
            </p:extLst>
          </p:nvPr>
        </p:nvGraphicFramePr>
        <p:xfrm>
          <a:off x="1543721" y="2389517"/>
          <a:ext cx="9532699" cy="351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Diagram 12"/>
          <p:cNvGraphicFramePr/>
          <p:nvPr>
            <p:extLst>
              <p:ext uri="{D42A27DB-BD31-4B8C-83A1-F6EECF244321}">
                <p14:modId xmlns:p14="http://schemas.microsoft.com/office/powerpoint/2010/main" val="1041491629"/>
              </p:ext>
            </p:extLst>
          </p:nvPr>
        </p:nvGraphicFramePr>
        <p:xfrm>
          <a:off x="684362" y="2389518"/>
          <a:ext cx="749458" cy="351692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817195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40</a:t>
            </a:fld>
            <a:endParaRPr lang="en-IN" dirty="0"/>
          </a:p>
        </p:txBody>
      </p:sp>
      <p:sp>
        <p:nvSpPr>
          <p:cNvPr id="5" name="Rectangle 4"/>
          <p:cNvSpPr/>
          <p:nvPr/>
        </p:nvSpPr>
        <p:spPr>
          <a:xfrm>
            <a:off x="489225" y="1172556"/>
            <a:ext cx="10694591" cy="4191981"/>
          </a:xfrm>
          <a:prstGeom prst="rect">
            <a:avLst/>
          </a:prstGeom>
        </p:spPr>
        <p:txBody>
          <a:bodyPr wrap="square">
            <a:spAutoFit/>
          </a:bodyPr>
          <a:lstStyle/>
          <a:p>
            <a:pPr marL="244475" lvl="3" indent="-530225" algn="just">
              <a:lnSpc>
                <a:spcPct val="150000"/>
              </a:lnSpc>
              <a:buClr>
                <a:schemeClr val="accent2">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You </a:t>
            </a:r>
            <a:r>
              <a:rPr lang="en-US" sz="2000" dirty="0">
                <a:latin typeface="Times New Roman" panose="02020603050405020304" pitchFamily="18" charset="0"/>
                <a:cs typeface="Times New Roman" panose="02020603050405020304" pitchFamily="18" charset="0"/>
              </a:rPr>
              <a:t>can redirect standard output as in the example </a:t>
            </a:r>
            <a:r>
              <a:rPr lang="en-US" sz="2000" dirty="0" smtClean="0">
                <a:latin typeface="Times New Roman" panose="02020603050405020304" pitchFamily="18" charset="0"/>
                <a:cs typeface="Times New Roman" panose="02020603050405020304" pitchFamily="18" charset="0"/>
              </a:rPr>
              <a:t>below. </a:t>
            </a:r>
            <a:r>
              <a:rPr lang="en-US" sz="2000" dirty="0">
                <a:latin typeface="Times New Roman" panose="02020603050405020304" pitchFamily="18" charset="0"/>
                <a:cs typeface="Times New Roman" panose="02020603050405020304" pitchFamily="18" charset="0"/>
              </a:rPr>
              <a:t>H</a:t>
            </a:r>
            <a:r>
              <a:rPr lang="en-US" sz="2000" dirty="0" smtClean="0">
                <a:latin typeface="Times New Roman" panose="02020603050405020304" pitchFamily="18" charset="0"/>
                <a:cs typeface="Times New Roman" panose="02020603050405020304" pitchFamily="18" charset="0"/>
              </a:rPr>
              <a:t>ere</a:t>
            </a:r>
            <a:r>
              <a:rPr lang="en-US" sz="2000" dirty="0">
                <a:latin typeface="Times New Roman" panose="02020603050405020304" pitchFamily="18" charset="0"/>
                <a:cs typeface="Times New Roman" panose="02020603050405020304" pitchFamily="18" charset="0"/>
              </a:rPr>
              <a:t>, we want to store the output of the top </a:t>
            </a:r>
            <a:r>
              <a:rPr lang="en-US" sz="2000" dirty="0" smtClean="0">
                <a:latin typeface="Times New Roman" panose="02020603050405020304" pitchFamily="18" charset="0"/>
                <a:cs typeface="Times New Roman" panose="02020603050405020304" pitchFamily="18" charset="0"/>
              </a:rPr>
              <a:t>command for </a:t>
            </a:r>
            <a:r>
              <a:rPr lang="en-US" sz="2000" dirty="0">
                <a:latin typeface="Times New Roman" panose="02020603050405020304" pitchFamily="18" charset="0"/>
                <a:cs typeface="Times New Roman" panose="02020603050405020304" pitchFamily="18" charset="0"/>
              </a:rPr>
              <a:t>later inspection:</a:t>
            </a:r>
          </a:p>
          <a:p>
            <a:pPr marL="0" lvl="3" indent="-285750"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			$ </a:t>
            </a:r>
            <a:r>
              <a:rPr lang="en-US" sz="2000" b="1" dirty="0">
                <a:latin typeface="Times New Roman" panose="02020603050405020304" pitchFamily="18" charset="0"/>
                <a:cs typeface="Times New Roman" panose="02020603050405020304" pitchFamily="18" charset="0"/>
              </a:rPr>
              <a:t>top -</a:t>
            </a:r>
            <a:r>
              <a:rPr lang="en-US" sz="2000" b="1" dirty="0" err="1">
                <a:latin typeface="Times New Roman" panose="02020603050405020304" pitchFamily="18" charset="0"/>
                <a:cs typeface="Times New Roman" panose="02020603050405020304" pitchFamily="18" charset="0"/>
              </a:rPr>
              <a:t>bn</a:t>
            </a:r>
            <a:r>
              <a:rPr lang="en-US" sz="2000" b="1" dirty="0">
                <a:latin typeface="Times New Roman" panose="02020603050405020304" pitchFamily="18" charset="0"/>
                <a:cs typeface="Times New Roman" panose="02020603050405020304" pitchFamily="18" charset="0"/>
              </a:rPr>
              <a:t> 5 &gt;</a:t>
            </a:r>
            <a:r>
              <a:rPr lang="en-US" sz="2000" b="1" dirty="0" smtClean="0">
                <a:latin typeface="Times New Roman" panose="02020603050405020304" pitchFamily="18" charset="0"/>
                <a:cs typeface="Times New Roman" panose="02020603050405020304" pitchFamily="18" charset="0"/>
              </a:rPr>
              <a:t>top.log</a:t>
            </a:r>
          </a:p>
          <a:p>
            <a:pPr marL="57150" lvl="3" indent="-342900" algn="just">
              <a:lnSpc>
                <a:spcPct val="150000"/>
              </a:lnSpc>
              <a:buClr>
                <a:schemeClr val="accent2">
                  <a:lumMod val="50000"/>
                </a:schemeClr>
              </a:buClr>
              <a:buFont typeface="Wingdings" panose="05000000000000000000" pitchFamily="2" charset="2"/>
              <a:buChar char="§"/>
            </a:pPr>
            <a:endParaRPr lang="en-US" sz="2000" b="1" dirty="0">
              <a:latin typeface="Times New Roman" panose="02020603050405020304" pitchFamily="18" charset="0"/>
              <a:cs typeface="Times New Roman" panose="02020603050405020304" pitchFamily="18" charset="0"/>
            </a:endParaRPr>
          </a:p>
          <a:p>
            <a:pPr marL="628650" lvl="5" algn="just">
              <a:lnSpc>
                <a:spcPct val="150000"/>
              </a:lnSpc>
              <a:buClr>
                <a:schemeClr val="accent2">
                  <a:lumMod val="50000"/>
                </a:schemeClr>
              </a:buClr>
            </a:pPr>
            <a:r>
              <a:rPr lang="en-US" sz="2000" dirty="0">
                <a:latin typeface="Times New Roman" panose="02020603050405020304" pitchFamily="18" charset="0"/>
                <a:cs typeface="Times New Roman" panose="02020603050405020304" pitchFamily="18" charset="0"/>
              </a:rPr>
              <a:t>Where the flags:</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a:t>
            </a:r>
            <a:r>
              <a:rPr lang="en-US" sz="2000" b="1" dirty="0">
                <a:latin typeface="Times New Roman" panose="02020603050405020304" pitchFamily="18" charset="0"/>
                <a:cs typeface="Times New Roman" panose="02020603050405020304" pitchFamily="18" charset="0"/>
              </a:rPr>
              <a:t>b – </a:t>
            </a:r>
            <a:r>
              <a:rPr lang="en-US" sz="2000" dirty="0" smtClean="0">
                <a:latin typeface="Times New Roman" panose="02020603050405020304" pitchFamily="18" charset="0"/>
                <a:cs typeface="Times New Roman" panose="02020603050405020304" pitchFamily="18" charset="0"/>
              </a:rPr>
              <a:t>Enables </a:t>
            </a:r>
            <a:r>
              <a:rPr lang="en-US" sz="2000" dirty="0">
                <a:latin typeface="Times New Roman" panose="02020603050405020304" pitchFamily="18" charset="0"/>
                <a:cs typeface="Times New Roman" panose="02020603050405020304" pitchFamily="18" charset="0"/>
              </a:rPr>
              <a:t>top to run in batch mode, so that you can redirect its output to a file or another command.</a:t>
            </a:r>
          </a:p>
          <a:p>
            <a:pPr marL="1371600" lvl="5" algn="just">
              <a:lnSpc>
                <a:spcPct val="150000"/>
              </a:lnSpc>
              <a:buClr>
                <a:schemeClr val="accent2">
                  <a:lumMod val="50000"/>
                </a:schemeClr>
              </a:buClr>
            </a:pPr>
            <a:r>
              <a:rPr lang="en-US" sz="2000" b="1" dirty="0" smtClean="0">
                <a:latin typeface="Times New Roman" panose="02020603050405020304" pitchFamily="18" charset="0"/>
                <a:cs typeface="Times New Roman" panose="02020603050405020304" pitchFamily="18" charset="0"/>
              </a:rPr>
              <a:t>-n </a:t>
            </a:r>
            <a:r>
              <a:rPr lang="en-US" sz="2000" b="1"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Specifies </a:t>
            </a:r>
            <a:r>
              <a:rPr lang="en-US" sz="2000" dirty="0">
                <a:latin typeface="Times New Roman" panose="02020603050405020304" pitchFamily="18" charset="0"/>
                <a:cs typeface="Times New Roman" panose="02020603050405020304" pitchFamily="18" charset="0"/>
              </a:rPr>
              <a:t>the number of iterations before the command terminates.</a:t>
            </a:r>
          </a:p>
          <a:p>
            <a:pPr marL="0" lvl="3" indent="-285750" algn="just">
              <a:lnSpc>
                <a:spcPct val="150000"/>
              </a:lnSpc>
            </a:pP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How </a:t>
            </a:r>
            <a:r>
              <a:rPr lang="en-US" sz="2400" b="1" spc="-20" dirty="0" smtClean="0">
                <a:latin typeface="Helvetica" panose="020B0604020202020204" pitchFamily="2" charset="0"/>
                <a:cs typeface="Arial" panose="020B0604020202020204" pitchFamily="34" charset="0"/>
              </a:rPr>
              <a:t>to </a:t>
            </a:r>
            <a:r>
              <a:rPr lang="en-US" sz="2400" b="1" spc="-20" dirty="0">
                <a:latin typeface="Helvetica" panose="020B0604020202020204" pitchFamily="2" charset="0"/>
                <a:cs typeface="Arial" panose="020B0604020202020204" pitchFamily="34" charset="0"/>
              </a:rPr>
              <a:t>Redirect Standard Output to File in </a:t>
            </a:r>
            <a:r>
              <a:rPr lang="en-US" sz="2400" b="1" spc="-20" dirty="0" smtClean="0">
                <a:latin typeface="Helvetica" panose="020B0604020202020204" pitchFamily="2" charset="0"/>
                <a:cs typeface="Arial" panose="020B0604020202020204" pitchFamily="34" charset="0"/>
              </a:rPr>
              <a:t>Linux</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0378322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41</a:t>
            </a:fld>
            <a:endParaRPr lang="en-IN" dirty="0"/>
          </a:p>
        </p:txBody>
      </p:sp>
      <p:sp>
        <p:nvSpPr>
          <p:cNvPr id="5" name="Rectangle 4"/>
          <p:cNvSpPr/>
          <p:nvPr/>
        </p:nvSpPr>
        <p:spPr>
          <a:xfrm>
            <a:off x="493805" y="1102436"/>
            <a:ext cx="10869118" cy="4062651"/>
          </a:xfrm>
          <a:prstGeom prst="rect">
            <a:avLst/>
          </a:prstGeom>
        </p:spPr>
        <p:txBody>
          <a:bodyPr wrap="square">
            <a:spAutoFit/>
          </a:bodyPr>
          <a:lstStyle/>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Filter</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filter takes the standard input, does something useful with it, and then returns it as a standard output.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has a large number of filters. Some useful ones are the commands </a:t>
            </a:r>
            <a:r>
              <a:rPr lang="en-US" sz="2000" b="1" dirty="0" err="1">
                <a:latin typeface="Times New Roman" panose="02020603050405020304" pitchFamily="18" charset="0"/>
                <a:cs typeface="Times New Roman" panose="02020603050405020304" pitchFamily="18" charset="0"/>
              </a:rPr>
              <a:t>awk</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grep, </a:t>
            </a:r>
            <a:r>
              <a:rPr lang="en-US" sz="2000" b="1" dirty="0" err="1">
                <a:latin typeface="Times New Roman" panose="02020603050405020304" pitchFamily="18" charset="0"/>
                <a:cs typeface="Times New Roman" panose="02020603050405020304" pitchFamily="18" charset="0"/>
              </a:rPr>
              <a:t>sed</a:t>
            </a:r>
            <a:r>
              <a:rPr lang="en-US" sz="2000" b="1" dirty="0">
                <a:latin typeface="Times New Roman" panose="02020603050405020304" pitchFamily="18" charset="0"/>
                <a:cs typeface="Times New Roman" panose="02020603050405020304" pitchFamily="18" charset="0"/>
              </a:rPr>
              <a:t>, spell, and </a:t>
            </a:r>
            <a:r>
              <a:rPr lang="en-US" sz="2000" b="1" dirty="0" err="1">
                <a:latin typeface="Times New Roman" panose="02020603050405020304" pitchFamily="18" charset="0"/>
                <a:cs typeface="Times New Roman" panose="02020603050405020304" pitchFamily="18" charset="0"/>
              </a:rPr>
              <a:t>wc</a:t>
            </a:r>
            <a:r>
              <a:rPr lang="en-US" sz="2000" dirty="0" smtClean="0">
                <a:latin typeface="Times New Roman" panose="02020603050405020304" pitchFamily="18" charset="0"/>
                <a:cs typeface="Times New Roman" panose="02020603050405020304" pitchFamily="18" charset="0"/>
              </a:rPr>
              <a:t>.</a:t>
            </a:r>
          </a:p>
          <a:p>
            <a:pPr marL="0" lvl="3" indent="-285750" algn="just">
              <a:lnSpc>
                <a:spcPct val="150000"/>
              </a:lnSpc>
            </a:pPr>
            <a:endParaRPr lang="en-US" sz="2200" dirty="0">
              <a:latin typeface="Times New Roman" panose="02020603050405020304" pitchFamily="18" charset="0"/>
              <a:cs typeface="Times New Roman" panose="02020603050405020304" pitchFamily="18" charset="0"/>
            </a:endParaRPr>
          </a:p>
          <a:p>
            <a:pPr marL="0" lvl="3" indent="-285750" algn="just">
              <a:lnSpc>
                <a:spcPct val="150000"/>
              </a:lnSpc>
            </a:pPr>
            <a:r>
              <a:rPr lang="en-US" sz="2400" b="1" dirty="0" smtClean="0">
                <a:solidFill>
                  <a:schemeClr val="accent1">
                    <a:lumMod val="50000"/>
                  </a:schemeClr>
                </a:solidFill>
                <a:latin typeface="Times New Roman" panose="02020603050405020304" pitchFamily="18" charset="0"/>
                <a:cs typeface="Times New Roman" panose="02020603050405020304" pitchFamily="18" charset="0"/>
              </a:rPr>
              <a:t>Pipe</a:t>
            </a:r>
          </a:p>
          <a:p>
            <a:pPr marL="0" lvl="3" indent="-285750" algn="just">
              <a:lnSpc>
                <a:spcPct val="150000"/>
              </a:lnSpc>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pipe can pass the standard output of one operation to the standard input of another, but a filter can modify the stream. </a:t>
            </a:r>
          </a:p>
          <a:p>
            <a:pPr marL="171450" lvl="4" algn="just">
              <a:lnSpc>
                <a:spcPct val="150000"/>
              </a:lnSpc>
            </a:pPr>
            <a:endParaRPr lang="en-US"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410960"/>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Filter </a:t>
            </a:r>
            <a:r>
              <a:rPr lang="en-US" sz="2400" b="1" spc="-20" dirty="0">
                <a:latin typeface="Helvetica" panose="020B0604020202020204" pitchFamily="2" charset="0"/>
                <a:cs typeface="Arial" panose="020B0604020202020204" pitchFamily="34" charset="0"/>
              </a:rPr>
              <a:t>and </a:t>
            </a:r>
            <a:r>
              <a:rPr lang="en-US" sz="2400" b="1" spc="-20" dirty="0" smtClean="0">
                <a:latin typeface="Helvetica" panose="020B0604020202020204" pitchFamily="2" charset="0"/>
                <a:cs typeface="Arial" panose="020B0604020202020204" pitchFamily="34" charset="0"/>
              </a:rPr>
              <a:t>Pipe</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80582212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42</a:t>
            </a:fld>
            <a:endParaRPr lang="en-IN" dirty="0"/>
          </a:p>
        </p:txBody>
      </p:sp>
      <p:sp>
        <p:nvSpPr>
          <p:cNvPr id="5" name="Rectangle 4"/>
          <p:cNvSpPr/>
          <p:nvPr/>
        </p:nvSpPr>
        <p:spPr>
          <a:xfrm>
            <a:off x="493805" y="1171781"/>
            <a:ext cx="11028161" cy="2400657"/>
          </a:xfrm>
          <a:prstGeom prst="rect">
            <a:avLst/>
          </a:prstGeom>
        </p:spPr>
        <p:txBody>
          <a:bodyPr wrap="square">
            <a:spAutoFit/>
          </a:bodyPr>
          <a:lstStyle/>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locate command is very easy to use. </a:t>
            </a:r>
            <a:endParaRPr lang="en-US" sz="2000" dirty="0" smtClean="0">
              <a:latin typeface="Times New Roman" panose="02020603050405020304" pitchFamily="18" charset="0"/>
              <a:cs typeface="Times New Roman" panose="02020603050405020304" pitchFamily="18" charset="0"/>
            </a:endParaRPr>
          </a:p>
          <a:p>
            <a:pPr marL="57150" lvl="3" indent="-342900" algn="just">
              <a:lnSpc>
                <a:spcPct val="150000"/>
              </a:lnSpc>
              <a:buClr>
                <a:schemeClr val="accent1">
                  <a:lumMod val="50000"/>
                </a:schemeClr>
              </a:buClr>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All </a:t>
            </a:r>
            <a:r>
              <a:rPr lang="en-US" sz="2000" dirty="0">
                <a:latin typeface="Times New Roman" panose="02020603050405020304" pitchFamily="18" charset="0"/>
                <a:cs typeface="Times New Roman" panose="02020603050405020304" pitchFamily="18" charset="0"/>
              </a:rPr>
              <a:t>you have to do is to pass it the filename you want to search.</a:t>
            </a:r>
          </a:p>
          <a:p>
            <a:pPr marL="0" lvl="3" algn="just">
              <a:lnSpc>
                <a:spcPct val="150000"/>
              </a:lnSpc>
              <a:buClr>
                <a:schemeClr val="accent1">
                  <a:lumMod val="50000"/>
                </a:schemeClr>
              </a:buClr>
            </a:pPr>
            <a:r>
              <a:rPr lang="en-US" sz="2000" b="1" dirty="0" smtClean="0">
                <a:latin typeface="Times New Roman" panose="02020603050405020304" pitchFamily="18" charset="0"/>
                <a:cs typeface="Times New Roman" panose="02020603050405020304" pitchFamily="18" charset="0"/>
              </a:rPr>
              <a:t>     		locate </a:t>
            </a:r>
            <a:r>
              <a:rPr lang="en-US" sz="2000" b="1" dirty="0">
                <a:latin typeface="Times New Roman" panose="02020603050405020304" pitchFamily="18" charset="0"/>
                <a:cs typeface="Times New Roman" panose="02020603050405020304" pitchFamily="18" charset="0"/>
              </a:rPr>
              <a:t>[filename]</a:t>
            </a:r>
          </a:p>
          <a:p>
            <a:pPr marL="57150" lvl="3" indent="-342900" algn="just">
              <a:lnSpc>
                <a:spcPct val="150000"/>
              </a:lnSpc>
              <a:buClr>
                <a:schemeClr val="accent1">
                  <a:lumMod val="50000"/>
                </a:schemeClr>
              </a:buClr>
              <a:buFont typeface="Wingdings" panose="05000000000000000000" pitchFamily="2" charset="2"/>
              <a:buChar char="§"/>
            </a:pPr>
            <a:r>
              <a:rPr lang="en-US" sz="2000" dirty="0">
                <a:latin typeface="Times New Roman" panose="02020603050405020304" pitchFamily="18" charset="0"/>
                <a:cs typeface="Times New Roman" panose="02020603050405020304" pitchFamily="18" charset="0"/>
              </a:rPr>
              <a:t>For example, if </a:t>
            </a:r>
            <a:r>
              <a:rPr lang="en-US" sz="2000" dirty="0" smtClean="0">
                <a:latin typeface="Times New Roman" panose="02020603050405020304" pitchFamily="18" charset="0"/>
                <a:cs typeface="Times New Roman" panose="02020603050405020304" pitchFamily="18" charset="0"/>
              </a:rPr>
              <a:t>you want </a:t>
            </a:r>
            <a:r>
              <a:rPr lang="en-US" sz="2000" dirty="0">
                <a:latin typeface="Times New Roman" panose="02020603050405020304" pitchFamily="18" charset="0"/>
                <a:cs typeface="Times New Roman" panose="02020603050405020304" pitchFamily="18" charset="0"/>
              </a:rPr>
              <a:t>to search for all filenames that have the string 'dir2' in them, then </a:t>
            </a:r>
            <a:r>
              <a:rPr lang="en-US" sz="2000" dirty="0" smtClean="0">
                <a:latin typeface="Times New Roman" panose="02020603050405020304" pitchFamily="18" charset="0"/>
                <a:cs typeface="Times New Roman" panose="02020603050405020304" pitchFamily="18" charset="0"/>
              </a:rPr>
              <a:t>we </a:t>
            </a:r>
            <a:r>
              <a:rPr lang="en-US" sz="2000" dirty="0">
                <a:latin typeface="Times New Roman" panose="02020603050405020304" pitchFamily="18" charset="0"/>
                <a:cs typeface="Times New Roman" panose="02020603050405020304" pitchFamily="18" charset="0"/>
              </a:rPr>
              <a:t>can do that using locate in the following way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Locate </a:t>
            </a:r>
            <a:r>
              <a:rPr lang="en-US" sz="2400" b="1" spc="-20" dirty="0" smtClean="0">
                <a:latin typeface="Helvetica" panose="020B0604020202020204" pitchFamily="2" charset="0"/>
                <a:cs typeface="Arial" panose="020B0604020202020204" pitchFamily="34" charset="0"/>
              </a:rPr>
              <a:t>Command</a:t>
            </a:r>
            <a:endParaRPr lang="en-IN" sz="2400" b="1" spc="-20" dirty="0">
              <a:latin typeface="Helvetica" panose="020B0604020202020204" pitchFamily="2" charset="0"/>
              <a:cs typeface="Arial" panose="020B0604020202020204" pitchFamily="34" charset="0"/>
            </a:endParaRPr>
          </a:p>
        </p:txBody>
      </p:sp>
      <p:pic>
        <p:nvPicPr>
          <p:cNvPr id="7" name="Image4"/>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bwMode="auto">
          <a:xfrm>
            <a:off x="917408" y="4073814"/>
            <a:ext cx="10294543" cy="167540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4602088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43</a:t>
            </a:fld>
            <a:endParaRPr lang="en-IN" dirty="0"/>
          </a:p>
        </p:txBody>
      </p:sp>
      <p:sp>
        <p:nvSpPr>
          <p:cNvPr id="5" name="Rectangle 4"/>
          <p:cNvSpPr/>
          <p:nvPr/>
        </p:nvSpPr>
        <p:spPr>
          <a:xfrm>
            <a:off x="356527" y="1964478"/>
            <a:ext cx="4157664" cy="3477875"/>
          </a:xfrm>
          <a:prstGeom prst="rect">
            <a:avLst/>
          </a:prstGeom>
        </p:spPr>
        <p:txBody>
          <a:bodyPr wrap="square">
            <a:spAutoFit/>
          </a:bodyPr>
          <a:lstStyle/>
          <a:p>
            <a:pPr marL="400050" lvl="4" indent="-342900" algn="just">
              <a:buClr>
                <a:schemeClr val="accent2">
                  <a:lumMod val="50000"/>
                </a:schemeClr>
              </a:buClr>
              <a:buFont typeface="Wingdings" panose="05000000000000000000" pitchFamily="2" charset="2"/>
              <a:buChar char="ü"/>
            </a:pPr>
            <a:r>
              <a:rPr lang="en-US" sz="2000" dirty="0">
                <a:latin typeface="Times New Roman" panose="02020603050405020304" pitchFamily="18" charset="0"/>
                <a:cs typeface="Times New Roman" panose="02020603050405020304" pitchFamily="18" charset="0"/>
              </a:rPr>
              <a:t>Read the data until you press the enter key</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Here </a:t>
            </a:r>
            <a:r>
              <a:rPr lang="en-US" sz="2000" dirty="0">
                <a:latin typeface="Times New Roman" panose="02020603050405020304" pitchFamily="18" charset="0"/>
                <a:cs typeface="Times New Roman" panose="02020603050405020304" pitchFamily="18" charset="0"/>
              </a:rPr>
              <a:t>we </a:t>
            </a:r>
            <a:r>
              <a:rPr lang="en-US" sz="2000" dirty="0" smtClean="0">
                <a:latin typeface="Times New Roman" panose="02020603050405020304" pitchFamily="18" charset="0"/>
                <a:cs typeface="Times New Roman" panose="02020603050405020304" pitchFamily="18" charset="0"/>
              </a:rPr>
              <a:t>will not </a:t>
            </a:r>
            <a:r>
              <a:rPr lang="en-US" sz="2000" dirty="0">
                <a:latin typeface="Times New Roman" panose="02020603050405020304" pitchFamily="18" charset="0"/>
                <a:cs typeface="Times New Roman" panose="02020603050405020304" pitchFamily="18" charset="0"/>
              </a:rPr>
              <a:t>specify the variable where to store the data</a:t>
            </a:r>
            <a:r>
              <a:rPr lang="en-US" sz="2000" dirty="0" smtClean="0">
                <a:latin typeface="Times New Roman" panose="02020603050405020304" pitchFamily="18" charset="0"/>
                <a:cs typeface="Times New Roman" panose="02020603050405020304" pitchFamily="18" charset="0"/>
              </a:rPr>
              <a:t>. </a:t>
            </a: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By </a:t>
            </a:r>
            <a:r>
              <a:rPr lang="en-US" sz="2000" dirty="0">
                <a:latin typeface="Times New Roman" panose="02020603050405020304" pitchFamily="18" charset="0"/>
                <a:cs typeface="Times New Roman" panose="02020603050405020304" pitchFamily="18" charset="0"/>
              </a:rPr>
              <a:t>default the data is stored in the variable called REPLY. </a:t>
            </a: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Font typeface="Wingdings" panose="05000000000000000000" pitchFamily="2" charset="2"/>
              <a:buChar char="ü"/>
            </a:pPr>
            <a:r>
              <a:rPr lang="en-US" sz="2000" dirty="0" smtClean="0">
                <a:latin typeface="Times New Roman" panose="02020603050405020304" pitchFamily="18" charset="0"/>
                <a:cs typeface="Times New Roman" panose="02020603050405020304" pitchFamily="18" charset="0"/>
              </a:rPr>
              <a:t>So </a:t>
            </a:r>
            <a:r>
              <a:rPr lang="en-US" sz="2000" dirty="0">
                <a:latin typeface="Times New Roman" panose="02020603050405020304" pitchFamily="18" charset="0"/>
                <a:cs typeface="Times New Roman" panose="02020603050405020304" pitchFamily="18" charset="0"/>
              </a:rPr>
              <a:t>we can invoke the data as </a:t>
            </a:r>
            <a:r>
              <a:rPr lang="en-US" sz="2000" b="1" dirty="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REPLY</a:t>
            </a:r>
            <a:r>
              <a:rPr lang="en-US" sz="2000" dirty="0" smtClean="0">
                <a:latin typeface="Times New Roman" panose="02020603050405020304" pitchFamily="18" charset="0"/>
                <a:cs typeface="Times New Roman" panose="02020603050405020304" pitchFamily="18" charset="0"/>
              </a:rPr>
              <a:t>.</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Read Command</a:t>
            </a:r>
            <a:endParaRPr lang="en-IN" sz="2400" b="1" spc="-20" dirty="0">
              <a:latin typeface="Helvetica" panose="020B0604020202020204" pitchFamily="2" charset="0"/>
              <a:cs typeface="Arial" panose="020B0604020202020204" pitchFamily="34" charset="0"/>
            </a:endParaRPr>
          </a:p>
        </p:txBody>
      </p:sp>
      <p:pic>
        <p:nvPicPr>
          <p:cNvPr id="8" name="Image5"/>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l="22513" t="12588" r="22909" b="22194"/>
          <a:stretch>
            <a:fillRect/>
          </a:stretch>
        </p:blipFill>
        <p:spPr bwMode="auto">
          <a:xfrm>
            <a:off x="4645383" y="1363219"/>
            <a:ext cx="7378118" cy="46803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833427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44</a:t>
            </a:fld>
            <a:endParaRPr lang="en-IN" dirty="0"/>
          </a:p>
        </p:txBody>
      </p:sp>
      <p:sp>
        <p:nvSpPr>
          <p:cNvPr id="5" name="Rectangle 4"/>
          <p:cNvSpPr/>
          <p:nvPr/>
        </p:nvSpPr>
        <p:spPr>
          <a:xfrm>
            <a:off x="493805" y="1537666"/>
            <a:ext cx="4148212" cy="4401205"/>
          </a:xfrm>
          <a:prstGeom prst="rect">
            <a:avLst/>
          </a:prstGeom>
        </p:spPr>
        <p:txBody>
          <a:bodyPr wrap="square">
            <a:spAutoFit/>
          </a:bodyPr>
          <a:lstStyle/>
          <a:p>
            <a:pPr marL="400050" lvl="4" indent="-342900" algn="just">
              <a:buClr>
                <a:schemeClr val="accent2">
                  <a:lumMod val="50000"/>
                </a:schemeClr>
              </a:buClr>
              <a:buSzPct val="110000"/>
              <a:buFont typeface="Wingdings" panose="05000000000000000000" pitchFamily="2" charset="2"/>
              <a:buChar char="§"/>
            </a:pPr>
            <a:r>
              <a:rPr lang="en-US" sz="2000" b="1" dirty="0">
                <a:latin typeface="Times New Roman" panose="02020603050405020304" pitchFamily="18" charset="0"/>
                <a:cs typeface="Times New Roman" panose="02020603050405020304" pitchFamily="18" charset="0"/>
              </a:rPr>
              <a:t>A man page </a:t>
            </a:r>
            <a:r>
              <a:rPr lang="en-US" sz="2000" dirty="0">
                <a:latin typeface="Times New Roman" panose="02020603050405020304" pitchFamily="18" charset="0"/>
                <a:cs typeface="Times New Roman" panose="02020603050405020304" pitchFamily="18" charset="0"/>
              </a:rPr>
              <a:t>(short for manual page) is a form of software documentation usually found on a Unix or Unix-like operating </a:t>
            </a:r>
            <a:r>
              <a:rPr lang="en-US" sz="2000" dirty="0" smtClean="0">
                <a:latin typeface="Times New Roman" panose="02020603050405020304" pitchFamily="18" charset="0"/>
                <a:cs typeface="Times New Roman" panose="02020603050405020304" pitchFamily="18" charset="0"/>
              </a:rPr>
              <a:t>system.</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Topics </a:t>
            </a:r>
            <a:r>
              <a:rPr lang="en-US" sz="2000" dirty="0">
                <a:latin typeface="Times New Roman" panose="02020603050405020304" pitchFamily="18" charset="0"/>
                <a:cs typeface="Times New Roman" panose="02020603050405020304" pitchFamily="18" charset="0"/>
              </a:rPr>
              <a:t>covered include computer programs (including library and system calls), formal standards and conventions, and even abstract </a:t>
            </a:r>
            <a:r>
              <a:rPr lang="en-US" sz="2000" dirty="0" smtClean="0">
                <a:latin typeface="Times New Roman" panose="02020603050405020304" pitchFamily="18" charset="0"/>
                <a:cs typeface="Times New Roman" panose="02020603050405020304" pitchFamily="18" charset="0"/>
              </a:rPr>
              <a:t>concepts.</a:t>
            </a:r>
          </a:p>
          <a:p>
            <a:pPr marL="400050" lvl="4" indent="-342900" algn="just">
              <a:buClr>
                <a:schemeClr val="accent2">
                  <a:lumMod val="50000"/>
                </a:schemeClr>
              </a:buClr>
              <a:buSzPct val="110000"/>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marL="400050" lvl="4" indent="-342900" algn="just">
              <a:buClr>
                <a:schemeClr val="accent2">
                  <a:lumMod val="50000"/>
                </a:schemeClr>
              </a:buClr>
              <a:buSzPct val="110000"/>
              <a:buFont typeface="Wingdings" panose="05000000000000000000" pitchFamily="2" charset="2"/>
              <a:buChar char="§"/>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user may invoke a man page by issuing the man command.</a:t>
            </a:r>
          </a:p>
        </p:txBody>
      </p:sp>
      <p:sp>
        <p:nvSpPr>
          <p:cNvPr id="6" name="Rectangle 5"/>
          <p:cNvSpPr/>
          <p:nvPr/>
        </p:nvSpPr>
        <p:spPr>
          <a:xfrm>
            <a:off x="493805" y="396892"/>
            <a:ext cx="10248181" cy="461665"/>
          </a:xfrm>
          <a:prstGeom prst="rect">
            <a:avLst/>
          </a:prstGeom>
        </p:spPr>
        <p:txBody>
          <a:bodyPr wrap="square">
            <a:spAutoFit/>
          </a:bodyPr>
          <a:lstStyle/>
          <a:p>
            <a:pPr marL="12700" fontAlgn="auto">
              <a:spcBef>
                <a:spcPts val="0"/>
              </a:spcBef>
              <a:spcAft>
                <a:spcPts val="0"/>
              </a:spcAft>
              <a:defRPr/>
            </a:pPr>
            <a:r>
              <a:rPr lang="en-US" sz="2400" b="1" spc="-20" dirty="0">
                <a:latin typeface="Helvetica" panose="020B0604020202020204" pitchFamily="2" charset="0"/>
                <a:cs typeface="Arial" panose="020B0604020202020204" pitchFamily="34" charset="0"/>
              </a:rPr>
              <a:t>System Documentation and </a:t>
            </a:r>
            <a:r>
              <a:rPr lang="en-US" sz="2400" b="1" spc="-20" dirty="0" smtClean="0">
                <a:latin typeface="Helvetica" panose="020B0604020202020204" pitchFamily="2" charset="0"/>
                <a:cs typeface="Arial" panose="020B0604020202020204" pitchFamily="34" charset="0"/>
              </a:rPr>
              <a:t>MAN </a:t>
            </a:r>
            <a:r>
              <a:rPr lang="en-US" sz="2400" b="1" spc="-20" dirty="0">
                <a:latin typeface="Helvetica" panose="020B0604020202020204" pitchFamily="2" charset="0"/>
                <a:cs typeface="Arial" panose="020B0604020202020204" pitchFamily="34" charset="0"/>
              </a:rPr>
              <a:t>page</a:t>
            </a:r>
            <a:endParaRPr lang="en-IN" sz="2400" b="1" spc="-20" dirty="0">
              <a:latin typeface="Helvetica" panose="020B0604020202020204" pitchFamily="2" charset="0"/>
              <a:cs typeface="Arial" panose="020B0604020202020204" pitchFamily="34" charset="0"/>
            </a:endParaRPr>
          </a:p>
        </p:txBody>
      </p:sp>
      <p:pic>
        <p:nvPicPr>
          <p:cNvPr id="7" name="Image6"/>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4207" r="38315" b="4355"/>
          <a:stretch>
            <a:fillRect/>
          </a:stretch>
        </p:blipFill>
        <p:spPr bwMode="auto">
          <a:xfrm>
            <a:off x="4943475" y="1522021"/>
            <a:ext cx="6817116" cy="461029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0537070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A23705B8-0077-45C5-B205-2481941301DB}" type="slidenum">
              <a:rPr lang="en-IN" sz="1200" b="0" strike="noStrike" spc="-1">
                <a:solidFill>
                  <a:srgbClr val="D28B8B"/>
                </a:solidFill>
                <a:uFill>
                  <a:solidFill>
                    <a:srgbClr val="FFFFFF"/>
                  </a:solidFill>
                </a:uFill>
                <a:latin typeface="Calibri"/>
              </a:rPr>
              <a:t>45</a:t>
            </a:fld>
            <a:endParaRPr lang="en-IN" sz="1200" b="0" strike="noStrike" spc="-1">
              <a:solidFill>
                <a:srgbClr val="000000"/>
              </a:solidFill>
              <a:uFill>
                <a:solidFill>
                  <a:srgbClr val="FFFFFF"/>
                </a:solidFill>
              </a:uFill>
              <a:latin typeface="Arial"/>
            </a:endParaRPr>
          </a:p>
        </p:txBody>
      </p:sp>
      <p:sp>
        <p:nvSpPr>
          <p:cNvPr id="82" name="CustomShape 2"/>
          <p:cNvSpPr/>
          <p:nvPr/>
        </p:nvSpPr>
        <p:spPr>
          <a:xfrm>
            <a:off x="493006" y="1171575"/>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000" b="0" strike="noStrike" spc="-1" dirty="0">
              <a:solidFill>
                <a:srgbClr val="000000"/>
              </a:solidFill>
              <a:uFill>
                <a:solidFill>
                  <a:srgbClr val="FFFFFF"/>
                </a:solidFill>
              </a:uFill>
              <a:latin typeface="Arial"/>
            </a:endParaRPr>
          </a:p>
          <a:p>
            <a:pPr marL="1177200" lvl="6" indent="-456480">
              <a:lnSpc>
                <a:spcPct val="150000"/>
              </a:lnSpc>
              <a:buClr>
                <a:srgbClr val="000000"/>
              </a:buClr>
              <a:buFont typeface="Calibri Light"/>
              <a:buAutoNum type="arabicPeriod"/>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option is </a:t>
            </a:r>
            <a:r>
              <a:rPr lang="en-IN" sz="2000" b="0" strike="noStrike" spc="-1" dirty="0">
                <a:solidFill>
                  <a:srgbClr val="000000"/>
                </a:solidFill>
                <a:uFill>
                  <a:solidFill>
                    <a:srgbClr val="FFFFFF"/>
                  </a:solidFill>
                </a:uFill>
                <a:latin typeface="Times New Roman"/>
                <a:ea typeface="DejaVu Sans"/>
              </a:rPr>
              <a:t>the root </a:t>
            </a:r>
            <a:r>
              <a:rPr lang="en-IN" sz="2000" b="0" strike="noStrike" spc="-1" dirty="0" smtClean="0">
                <a:solidFill>
                  <a:srgbClr val="000000"/>
                </a:solidFill>
                <a:uFill>
                  <a:solidFill>
                    <a:srgbClr val="FFFFFF"/>
                  </a:solidFill>
                </a:uFill>
                <a:latin typeface="Times New Roman"/>
                <a:ea typeface="DejaVu Sans"/>
              </a:rPr>
              <a:t>partition?</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/root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/bin </a:t>
            </a:r>
            <a:endParaRPr lang="en-IN" sz="200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strike="noStrike" spc="-1" dirty="0">
                <a:solidFill>
                  <a:srgbClr val="000000"/>
                </a:solidFill>
                <a:uFill>
                  <a:solidFill>
                    <a:srgbClr val="FFFFFF"/>
                  </a:solidFill>
                </a:uFill>
                <a:latin typeface="Times New Roman"/>
                <a:ea typeface="DejaVu Sans"/>
              </a:rPr>
              <a:t>None of the Above  </a:t>
            </a:r>
            <a:endParaRPr lang="en-IN" sz="200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a:t>
            </a:r>
            <a:endParaRPr lang="en-IN" sz="2000" b="1" spc="-1" dirty="0">
              <a:solidFill>
                <a:srgbClr val="000000"/>
              </a:solidFill>
              <a:uFill>
                <a:solidFill>
                  <a:srgbClr val="FFFFFF"/>
                </a:solidFill>
              </a:uFill>
              <a:latin typeface="Arial"/>
            </a:endParaRPr>
          </a:p>
          <a:p>
            <a:pPr marL="1177200">
              <a:lnSpc>
                <a:spcPct val="150000"/>
              </a:lnSpc>
            </a:pPr>
            <a:endParaRPr lang="en-IN" sz="2000" b="0" strike="noStrike" spc="-1" dirty="0">
              <a:solidFill>
                <a:srgbClr val="000000"/>
              </a:solidFill>
              <a:uFill>
                <a:solidFill>
                  <a:srgbClr val="FFFFFF"/>
                </a:solidFill>
              </a:uFill>
              <a:latin typeface="Arial"/>
            </a:endParaRPr>
          </a:p>
        </p:txBody>
      </p:sp>
      <p:sp>
        <p:nvSpPr>
          <p:cNvPr id="8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2280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C6751DA5-E204-4BE5-B097-23DA7FF7D809}" type="slidenum">
              <a:rPr lang="en-IN" sz="1200" b="0" strike="noStrike" spc="-1">
                <a:solidFill>
                  <a:srgbClr val="D28B8B"/>
                </a:solidFill>
                <a:uFill>
                  <a:solidFill>
                    <a:srgbClr val="FFFFFF"/>
                  </a:solidFill>
                </a:uFill>
                <a:latin typeface="Calibri"/>
              </a:rPr>
              <a:t>46</a:t>
            </a:fld>
            <a:endParaRPr lang="en-IN" sz="1200" b="0" strike="noStrike" spc="-1">
              <a:solidFill>
                <a:srgbClr val="000000"/>
              </a:solidFill>
              <a:uFill>
                <a:solidFill>
                  <a:srgbClr val="FFFFFF"/>
                </a:solidFill>
              </a:uFill>
              <a:latin typeface="Arial"/>
            </a:endParaRPr>
          </a:p>
        </p:txBody>
      </p:sp>
      <p:sp>
        <p:nvSpPr>
          <p:cNvPr id="87" name="CustomShape 2"/>
          <p:cNvSpPr/>
          <p:nvPr/>
        </p:nvSpPr>
        <p:spPr>
          <a:xfrm>
            <a:off x="498377" y="1219449"/>
            <a:ext cx="10831320" cy="628850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000" b="0" strike="noStrike" spc="-1" dirty="0">
              <a:solidFill>
                <a:schemeClr val="accent5"/>
              </a:solidFill>
              <a:uFill>
                <a:solidFill>
                  <a:srgbClr val="FFFFFF"/>
                </a:solidFill>
              </a:uFill>
              <a:latin typeface="Arial"/>
            </a:endParaRPr>
          </a:p>
          <a:p>
            <a:pPr marL="1177920" lvl="6" indent="-457200">
              <a:buClr>
                <a:srgbClr val="000000"/>
              </a:buClr>
              <a:buFont typeface="+mj-lt"/>
              <a:buAutoNum type="arabicPeriod" startAt="2"/>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a:t>
            </a:r>
            <a:r>
              <a:rPr lang="en-IN" sz="2000" spc="-1" dirty="0" smtClean="0">
                <a:solidFill>
                  <a:srgbClr val="000000"/>
                </a:solidFill>
                <a:uFill>
                  <a:solidFill>
                    <a:srgbClr val="FFFFFF"/>
                  </a:solidFill>
                </a:uFill>
                <a:latin typeface="Times New Roman"/>
                <a:ea typeface="DejaVu Sans"/>
              </a:rPr>
              <a:t>given </a:t>
            </a:r>
            <a:r>
              <a:rPr lang="en-IN" sz="2000" b="0" strike="noStrike" spc="-1" dirty="0" smtClean="0">
                <a:solidFill>
                  <a:srgbClr val="000000"/>
                </a:solidFill>
                <a:uFill>
                  <a:solidFill>
                    <a:srgbClr val="FFFFFF"/>
                  </a:solidFill>
                </a:uFill>
                <a:latin typeface="Times New Roman"/>
                <a:ea typeface="DejaVu Sans"/>
              </a:rPr>
              <a:t>files is/are </a:t>
            </a:r>
            <a:r>
              <a:rPr lang="en-IN" sz="2000" b="0" strike="noStrike" spc="-1" dirty="0">
                <a:solidFill>
                  <a:srgbClr val="000000"/>
                </a:solidFill>
                <a:uFill>
                  <a:solidFill>
                    <a:srgbClr val="FFFFFF"/>
                  </a:solidFill>
                </a:uFill>
                <a:latin typeface="Times New Roman"/>
                <a:ea typeface="DejaVu Sans"/>
              </a:rPr>
              <a:t>used for IPC</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endParaRPr lang="en-IN" sz="2000" b="0" strike="noStrike" spc="-1" dirty="0" smtClean="0">
              <a:solidFill>
                <a:srgbClr val="000000"/>
              </a:solidFill>
              <a:uFill>
                <a:solidFill>
                  <a:srgbClr val="FFFFFF"/>
                </a:solidFill>
              </a:uFill>
              <a:latin typeface="Times New Roman"/>
              <a:ea typeface="DejaVu Sans"/>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Socket</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Pipe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Device file</a:t>
            </a: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Only </a:t>
            </a:r>
            <a:r>
              <a:rPr lang="en-IN" sz="2000" b="0" strike="noStrike" spc="-1" dirty="0" err="1" smtClean="0">
                <a:solidFill>
                  <a:srgbClr val="000000"/>
                </a:solidFill>
                <a:uFill>
                  <a:solidFill>
                    <a:srgbClr val="FFFFFF"/>
                  </a:solidFill>
                </a:uFill>
                <a:latin typeface="Times New Roman"/>
              </a:rPr>
              <a:t>i</a:t>
            </a:r>
            <a:endParaRPr lang="en-IN" sz="2000" b="0" strike="noStrike" spc="-1" dirty="0" smtClean="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smtClean="0">
                <a:solidFill>
                  <a:srgbClr val="000000"/>
                </a:solidFill>
                <a:uFill>
                  <a:solidFill>
                    <a:srgbClr val="FFFFFF"/>
                  </a:solidFill>
                </a:uFill>
                <a:latin typeface="Times New Roman"/>
              </a:rPr>
              <a:t>Only </a:t>
            </a:r>
            <a:r>
              <a:rPr lang="en-IN" sz="2000" spc="-1" dirty="0" err="1" smtClean="0">
                <a:solidFill>
                  <a:srgbClr val="000000"/>
                </a:solidFill>
                <a:uFill>
                  <a:solidFill>
                    <a:srgbClr val="FFFFFF"/>
                  </a:solidFill>
                </a:uFill>
                <a:latin typeface="Times New Roman"/>
              </a:rPr>
              <a:t>i</a:t>
            </a:r>
            <a:r>
              <a:rPr lang="en-IN" sz="2000" spc="-1" dirty="0" smtClean="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rPr>
              <a:t>All </a:t>
            </a:r>
            <a:r>
              <a:rPr lang="en-IN" sz="2000" b="0" strike="noStrike" spc="-1" dirty="0" err="1" smtClean="0">
                <a:solidFill>
                  <a:srgbClr val="000000"/>
                </a:solidFill>
                <a:uFill>
                  <a:solidFill>
                    <a:srgbClr val="FFFFFF"/>
                  </a:solidFill>
                </a:uFill>
                <a:latin typeface="Times New Roman"/>
              </a:rPr>
              <a:t>i</a:t>
            </a:r>
            <a:r>
              <a:rPr lang="en-IN" sz="2000" b="0" strike="noStrike" spc="-1" dirty="0" smtClean="0">
                <a:solidFill>
                  <a:srgbClr val="000000"/>
                </a:solidFill>
                <a:uFill>
                  <a:solidFill>
                    <a:srgbClr val="FFFFFF"/>
                  </a:solidFill>
                </a:uFill>
                <a:latin typeface="Times New Roman"/>
              </a:rPr>
              <a:t>, ii and iii</a:t>
            </a:r>
          </a:p>
          <a:p>
            <a:pPr marL="1635120" lvl="8">
              <a:buClr>
                <a:srgbClr val="000000"/>
              </a:buClr>
            </a:pPr>
            <a:endParaRPr lang="en-IN" sz="2000" b="0" strike="noStrike" spc="-1" dirty="0">
              <a:solidFill>
                <a:srgbClr val="000000"/>
              </a:solidFill>
              <a:uFill>
                <a:solidFill>
                  <a:srgbClr val="FFFFFF"/>
                </a:solidFill>
              </a:uFill>
              <a:latin typeface="Arial"/>
            </a:endParaRPr>
          </a:p>
          <a:p>
            <a:pPr marL="1177200"/>
            <a:endParaRPr lang="en-IN" sz="2000" b="1" strike="noStrike" spc="-1" dirty="0" smtClean="0">
              <a:solidFill>
                <a:srgbClr val="000000"/>
              </a:solidFill>
              <a:uFill>
                <a:solidFill>
                  <a:srgbClr val="FFFFFF"/>
                </a:solidFill>
              </a:uFill>
              <a:latin typeface="Times New Roman"/>
              <a:ea typeface="DejaVu Sans"/>
            </a:endParaRPr>
          </a:p>
          <a:p>
            <a:pPr marL="1177200"/>
            <a:r>
              <a:rPr lang="en-IN" sz="2000" b="1" strike="noStrike" spc="-1" dirty="0" smtClean="0">
                <a:solidFill>
                  <a:schemeClr val="accent5"/>
                </a:solidFill>
                <a:uFill>
                  <a:solidFill>
                    <a:srgbClr val="FFFFFF"/>
                  </a:solidFill>
                </a:uFill>
                <a:latin typeface="Times New Roman"/>
                <a:ea typeface="DejaVu Sans"/>
              </a:rPr>
              <a:t>Answer: </a:t>
            </a:r>
            <a:r>
              <a:rPr lang="en-IN" sz="2000" b="1" strike="noStrike" spc="-1" dirty="0" smtClean="0">
                <a:solidFill>
                  <a:srgbClr val="000000"/>
                </a:solidFill>
                <a:uFill>
                  <a:solidFill>
                    <a:srgbClr val="FFFFFF"/>
                  </a:solidFill>
                </a:uFill>
                <a:latin typeface="Times New Roman"/>
                <a:ea typeface="DejaVu Sans"/>
              </a:rPr>
              <a:t>Only </a:t>
            </a:r>
            <a:r>
              <a:rPr lang="en-IN" sz="2000" b="1" strike="noStrike" spc="-1" dirty="0" err="1" smtClean="0">
                <a:solidFill>
                  <a:srgbClr val="000000"/>
                </a:solidFill>
                <a:uFill>
                  <a:solidFill>
                    <a:srgbClr val="FFFFFF"/>
                  </a:solidFill>
                </a:uFill>
                <a:latin typeface="Times New Roman"/>
                <a:ea typeface="DejaVu Sans"/>
              </a:rPr>
              <a:t>i</a:t>
            </a:r>
            <a:r>
              <a:rPr lang="en-IN" sz="2000" b="1" strike="noStrike" spc="-1" dirty="0" smtClean="0">
                <a:solidFill>
                  <a:srgbClr val="000000"/>
                </a:solidFill>
                <a:uFill>
                  <a:solidFill>
                    <a:srgbClr val="FFFFFF"/>
                  </a:solidFill>
                </a:uFill>
                <a:latin typeface="Times New Roman"/>
                <a:ea typeface="DejaVu Sans"/>
              </a:rPr>
              <a:t> and ii</a:t>
            </a:r>
            <a:endParaRPr lang="en-IN" sz="2000" b="0" strike="noStrike" spc="-1" dirty="0">
              <a:solidFill>
                <a:srgbClr val="000000"/>
              </a:solidFill>
              <a:uFill>
                <a:solidFill>
                  <a:srgbClr val="FFFFFF"/>
                </a:solidFill>
              </a:uFill>
              <a:latin typeface="Arial"/>
            </a:endParaRPr>
          </a:p>
        </p:txBody>
      </p:sp>
      <p:sp>
        <p:nvSpPr>
          <p:cNvPr id="8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8722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82BB1FA6-3A8A-4B4D-B0A1-0165929A088B}" type="slidenum">
              <a:rPr lang="en-IN" sz="1200" b="0" strike="noStrike" spc="-1">
                <a:solidFill>
                  <a:srgbClr val="D28B8B"/>
                </a:solidFill>
                <a:uFill>
                  <a:solidFill>
                    <a:srgbClr val="FFFFFF"/>
                  </a:solidFill>
                </a:uFill>
                <a:latin typeface="Calibri"/>
              </a:rPr>
              <a:t>47</a:t>
            </a:fld>
            <a:endParaRPr lang="en-IN" sz="1200" b="0" strike="noStrike" spc="-1">
              <a:solidFill>
                <a:srgbClr val="000000"/>
              </a:solidFill>
              <a:uFill>
                <a:solidFill>
                  <a:srgbClr val="FFFFFF"/>
                </a:solidFill>
              </a:uFill>
              <a:latin typeface="Arial"/>
            </a:endParaRPr>
          </a:p>
        </p:txBody>
      </p:sp>
      <p:sp>
        <p:nvSpPr>
          <p:cNvPr id="92" name="CustomShape 2"/>
          <p:cNvSpPr/>
          <p:nvPr/>
        </p:nvSpPr>
        <p:spPr>
          <a:xfrm>
            <a:off x="48534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3"/>
            </a:pPr>
            <a:r>
              <a:rPr lang="en-IN" sz="2000" b="0" strike="noStrike" spc="-1" dirty="0">
                <a:solidFill>
                  <a:srgbClr val="000000"/>
                </a:solidFill>
                <a:uFill>
                  <a:solidFill>
                    <a:srgbClr val="FFFFFF"/>
                  </a:solidFill>
                </a:uFill>
                <a:latin typeface="Times New Roman"/>
                <a:ea typeface="DejaVu Sans"/>
              </a:rPr>
              <a:t>Which </a:t>
            </a:r>
            <a:r>
              <a:rPr lang="en-IN" sz="2000" b="0" strike="noStrike" spc="-1" dirty="0" smtClean="0">
                <a:solidFill>
                  <a:srgbClr val="000000"/>
                </a:solidFill>
                <a:uFill>
                  <a:solidFill>
                    <a:srgbClr val="FFFFFF"/>
                  </a:solidFill>
                </a:uFill>
                <a:latin typeface="Times New Roman"/>
                <a:ea typeface="DejaVu Sans"/>
              </a:rPr>
              <a:t>one of the given partition </a:t>
            </a:r>
            <a:r>
              <a:rPr lang="en-IN" sz="2000" b="0" strike="noStrike" spc="-1" dirty="0">
                <a:solidFill>
                  <a:srgbClr val="000000"/>
                </a:solidFill>
                <a:uFill>
                  <a:solidFill>
                    <a:srgbClr val="FFFFFF"/>
                  </a:solidFill>
                </a:uFill>
                <a:latin typeface="Times New Roman"/>
                <a:ea typeface="DejaVu Sans"/>
              </a:rPr>
              <a:t>contains the user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/home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/add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/bin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ea typeface="DejaVu Sans"/>
              </a:rPr>
              <a:t>/home</a:t>
            </a:r>
            <a:endParaRPr lang="en-IN" sz="2000" b="1" spc="-1" dirty="0">
              <a:solidFill>
                <a:srgbClr val="000000"/>
              </a:solidFill>
              <a:uFill>
                <a:solidFill>
                  <a:srgbClr val="FFFFFF"/>
                </a:solidFill>
              </a:uFill>
              <a:latin typeface="Arial"/>
            </a:endParaRPr>
          </a:p>
        </p:txBody>
      </p:sp>
      <p:sp>
        <p:nvSpPr>
          <p:cNvPr id="9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863439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93913659-83BD-4BBF-8CC5-D6E737F28176}" type="slidenum">
              <a:rPr lang="en-IN" sz="1200" b="0" strike="noStrike" spc="-1">
                <a:solidFill>
                  <a:srgbClr val="D28B8B"/>
                </a:solidFill>
                <a:uFill>
                  <a:solidFill>
                    <a:srgbClr val="FFFFFF"/>
                  </a:solidFill>
                </a:uFill>
                <a:latin typeface="Calibri"/>
              </a:rPr>
              <a:t>48</a:t>
            </a:fld>
            <a:endParaRPr lang="en-IN" sz="1200" b="0" strike="noStrike" spc="-1">
              <a:solidFill>
                <a:srgbClr val="000000"/>
              </a:solidFill>
              <a:uFill>
                <a:solidFill>
                  <a:srgbClr val="FFFFFF"/>
                </a:solidFill>
              </a:uFill>
              <a:latin typeface="Arial"/>
            </a:endParaRPr>
          </a:p>
        </p:txBody>
      </p:sp>
      <p:sp>
        <p:nvSpPr>
          <p:cNvPr id="97" name="CustomShape 2"/>
          <p:cNvSpPr/>
          <p:nvPr/>
        </p:nvSpPr>
        <p:spPr>
          <a:xfrm>
            <a:off x="491595" y="1227931"/>
            <a:ext cx="10831320" cy="529668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4"/>
            </a:pPr>
            <a:r>
              <a:rPr lang="en-IN" sz="2000" b="0" strike="noStrike" spc="-1" dirty="0">
                <a:solidFill>
                  <a:srgbClr val="000000"/>
                </a:solidFill>
                <a:uFill>
                  <a:solidFill>
                    <a:srgbClr val="FFFFFF"/>
                  </a:solidFill>
                </a:uFill>
                <a:latin typeface="Times New Roman"/>
                <a:ea typeface="DejaVu Sans"/>
              </a:rPr>
              <a:t>Which </a:t>
            </a:r>
            <a:r>
              <a:rPr lang="en-IN" sz="2000" spc="-1" dirty="0" smtClean="0">
                <a:solidFill>
                  <a:srgbClr val="000000"/>
                </a:solidFill>
                <a:uFill>
                  <a:solidFill>
                    <a:srgbClr val="FFFFFF"/>
                  </a:solidFill>
                </a:uFill>
                <a:latin typeface="Times New Roman"/>
                <a:ea typeface="DejaVu Sans"/>
              </a:rPr>
              <a:t>one of the given </a:t>
            </a:r>
            <a:r>
              <a:rPr lang="en-IN" sz="2000" b="0" strike="noStrike" spc="-1" dirty="0" smtClean="0">
                <a:solidFill>
                  <a:srgbClr val="000000"/>
                </a:solidFill>
                <a:uFill>
                  <a:solidFill>
                    <a:srgbClr val="FFFFFF"/>
                  </a:solidFill>
                </a:uFill>
                <a:latin typeface="Times New Roman"/>
                <a:ea typeface="DejaVu Sans"/>
              </a:rPr>
              <a:t>command </a:t>
            </a:r>
            <a:r>
              <a:rPr lang="en-IN" sz="2000" b="0" strike="noStrike" spc="-1" dirty="0">
                <a:solidFill>
                  <a:srgbClr val="000000"/>
                </a:solidFill>
                <a:uFill>
                  <a:solidFill>
                    <a:srgbClr val="FFFFFF"/>
                  </a:solidFill>
                </a:uFill>
                <a:latin typeface="Times New Roman"/>
                <a:ea typeface="DejaVu Sans"/>
              </a:rPr>
              <a:t>is used </a:t>
            </a:r>
            <a:r>
              <a:rPr lang="en-IN" sz="2000" b="0" strike="noStrike" spc="-1" dirty="0" smtClean="0">
                <a:solidFill>
                  <a:srgbClr val="000000"/>
                </a:solidFill>
                <a:uFill>
                  <a:solidFill>
                    <a:srgbClr val="FFFFFF"/>
                  </a:solidFill>
                </a:uFill>
                <a:latin typeface="Times New Roman"/>
                <a:ea typeface="DejaVu Sans"/>
              </a:rPr>
              <a:t>to create </a:t>
            </a:r>
            <a:r>
              <a:rPr lang="en-IN" sz="2000" b="0" strike="noStrike" spc="-1" dirty="0">
                <a:solidFill>
                  <a:srgbClr val="000000"/>
                </a:solidFill>
                <a:uFill>
                  <a:solidFill>
                    <a:srgbClr val="FFFFFF"/>
                  </a:solidFill>
                </a:uFill>
                <a:latin typeface="Times New Roman"/>
                <a:ea typeface="DejaVu Sans"/>
              </a:rPr>
              <a:t>a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mkdir</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deltree</a:t>
            </a:r>
            <a:r>
              <a:rPr lang="en-IN" sz="2000" b="0" strike="noStrike" spc="-1" dirty="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sue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marL="457200" indent="-457200">
              <a:lnSpc>
                <a:spcPct val="150000"/>
              </a:lnSpc>
              <a:buFont typeface="+mj-lt"/>
              <a:buAutoNum type="alphaLcParenR"/>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ea typeface="DejaVu Sans"/>
              </a:rPr>
              <a:t>mkdir</a:t>
            </a:r>
            <a:endParaRPr lang="en-IN" sz="2000" b="1" spc="-1" dirty="0">
              <a:solidFill>
                <a:srgbClr val="000000"/>
              </a:solidFill>
              <a:uFill>
                <a:solidFill>
                  <a:srgbClr val="FFFFFF"/>
                </a:solidFill>
              </a:uFill>
              <a:latin typeface="Arial"/>
            </a:endParaRPr>
          </a:p>
        </p:txBody>
      </p:sp>
      <p:sp>
        <p:nvSpPr>
          <p:cNvPr id="9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404089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446A47EA-09DB-41B2-8422-97FC29B2CBC2}" type="slidenum">
              <a:rPr lang="en-IN" sz="1200" b="0" strike="noStrike" spc="-1">
                <a:solidFill>
                  <a:srgbClr val="D28B8B"/>
                </a:solidFill>
                <a:uFill>
                  <a:solidFill>
                    <a:srgbClr val="FFFFFF"/>
                  </a:solidFill>
                </a:uFill>
                <a:latin typeface="Calibri"/>
              </a:rPr>
              <a:t>49</a:t>
            </a:fld>
            <a:endParaRPr lang="en-IN" sz="1200" b="0" strike="noStrike" spc="-1">
              <a:solidFill>
                <a:srgbClr val="000000"/>
              </a:solidFill>
              <a:uFill>
                <a:solidFill>
                  <a:srgbClr val="FFFFFF"/>
                </a:solidFill>
              </a:uFill>
              <a:latin typeface="Arial"/>
            </a:endParaRPr>
          </a:p>
        </p:txBody>
      </p:sp>
      <p:sp>
        <p:nvSpPr>
          <p:cNvPr id="102" name="CustomShape 2"/>
          <p:cNvSpPr/>
          <p:nvPr/>
        </p:nvSpPr>
        <p:spPr>
          <a:xfrm>
            <a:off x="495558" y="1217384"/>
            <a:ext cx="10831320" cy="548846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r>
              <a:rPr lang="en-IN" sz="2400" b="1" strike="noStrike" spc="-1" dirty="0">
                <a:solidFill>
                  <a:schemeClr val="accent5"/>
                </a:solidFill>
                <a:uFill>
                  <a:solidFill>
                    <a:srgbClr val="FFFFFF"/>
                  </a:solidFill>
                </a:uFill>
                <a:latin typeface="Times New Roman"/>
                <a:ea typeface="DejaVu Sans"/>
              </a:rPr>
              <a:t>Self Assessment </a:t>
            </a:r>
            <a:r>
              <a:rPr lang="en-IN" sz="2400" b="1" strike="noStrike" spc="-1" dirty="0" smtClean="0">
                <a:solidFill>
                  <a:schemeClr val="accent5"/>
                </a:solidFill>
                <a:uFill>
                  <a:solidFill>
                    <a:srgbClr val="FFFFFF"/>
                  </a:solidFill>
                </a:uFill>
                <a:latin typeface="Times New Roman"/>
                <a:ea typeface="DejaVu Sans"/>
              </a:rPr>
              <a:t>Question</a:t>
            </a:r>
          </a:p>
          <a:p>
            <a:pPr marL="360000"/>
            <a:endParaRPr lang="en-IN" sz="2400" b="0" strike="noStrike" spc="-1" dirty="0">
              <a:uFill>
                <a:solidFill>
                  <a:srgbClr val="FFFFFF"/>
                </a:solidFill>
              </a:uFill>
              <a:latin typeface="Arial"/>
            </a:endParaRPr>
          </a:p>
          <a:p>
            <a:pPr marL="1177920" lvl="6" indent="-457200">
              <a:buClr>
                <a:srgbClr val="000000"/>
              </a:buClr>
              <a:buFont typeface="+mj-lt"/>
              <a:buAutoNum type="arabicPeriod" startAt="5"/>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removing a directory</a:t>
            </a:r>
            <a:r>
              <a:rPr lang="en-IN" sz="2000" b="0" strike="noStrike" spc="-1" dirty="0" smtClean="0">
                <a:solidFill>
                  <a:srgbClr val="000000"/>
                </a:solidFill>
                <a:uFill>
                  <a:solidFill>
                    <a:srgbClr val="FFFFFF"/>
                  </a:solidFill>
                </a:uFill>
                <a:latin typeface="Times New Roman"/>
                <a:ea typeface="DejaVu Sans"/>
              </a:rPr>
              <a:t>?</a:t>
            </a:r>
          </a:p>
          <a:p>
            <a:pPr marL="720720" lvl="6">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rmdir</a:t>
            </a:r>
            <a:endParaRPr lang="en-IN" sz="2000" b="0" strike="noStrike" spc="-1" dirty="0" smtClean="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err="1" smtClean="0">
                <a:solidFill>
                  <a:srgbClr val="000000"/>
                </a:solidFill>
                <a:uFill>
                  <a:solidFill>
                    <a:srgbClr val="FFFFFF"/>
                  </a:solidFill>
                </a:uFill>
                <a:latin typeface="Times New Roman"/>
                <a:ea typeface="DejaVu Sans"/>
              </a:rPr>
              <a:t>rm</a:t>
            </a:r>
            <a:r>
              <a:rPr lang="en-IN" sz="2000" b="0" strike="noStrike" spc="-1" dirty="0" smtClean="0">
                <a:solidFill>
                  <a:srgbClr val="000000"/>
                </a:solidFill>
                <a:uFill>
                  <a:solidFill>
                    <a:srgbClr val="FFFFFF"/>
                  </a:solidFill>
                </a:uFill>
                <a:latin typeface="Times New Roman"/>
                <a:ea typeface="DejaVu Sans"/>
              </a:rPr>
              <a:t> </a:t>
            </a:r>
            <a:r>
              <a:rPr lang="en-IN" sz="2000" b="0" strike="noStrike" spc="-1" dirty="0">
                <a:solidFill>
                  <a:srgbClr val="000000"/>
                </a:solidFill>
                <a:uFill>
                  <a:solidFill>
                    <a:srgbClr val="FFFFFF"/>
                  </a:solidFill>
                </a:uFill>
                <a:latin typeface="Times New Roman"/>
                <a:ea typeface="DejaVu Sans"/>
              </a:rPr>
              <a:t>-r</a:t>
            </a:r>
            <a:endParaRPr lang="en-IN" sz="2000" b="0" strike="noStrike" spc="-1" dirty="0">
              <a:solidFill>
                <a:srgbClr val="000000"/>
              </a:solidFill>
              <a:uFill>
                <a:solidFill>
                  <a:srgbClr val="FFFFFF"/>
                </a:solidFill>
              </a:uFill>
              <a:latin typeface="Arial"/>
            </a:endParaRPr>
          </a:p>
          <a:p>
            <a:pPr marL="2149470" lvl="8" indent="-514350">
              <a:buClr>
                <a:srgbClr val="000000"/>
              </a:buClr>
              <a:buFont typeface="+mj-lt"/>
              <a:buAutoNum type="romanLcPeriod"/>
            </a:pPr>
            <a:r>
              <a:rPr lang="en-IN" sz="2000" b="0" strike="noStrike" spc="-1" dirty="0" smtClean="0">
                <a:solidFill>
                  <a:srgbClr val="000000"/>
                </a:solidFill>
                <a:uFill>
                  <a:solidFill>
                    <a:srgbClr val="FFFFFF"/>
                  </a:solidFill>
                </a:uFill>
                <a:latin typeface="Times New Roman"/>
                <a:ea typeface="DejaVu Sans"/>
              </a:rPr>
              <a:t>Del</a:t>
            </a:r>
          </a:p>
          <a:p>
            <a:pPr marL="1635120" lvl="8">
              <a:buClr>
                <a:srgbClr val="000000"/>
              </a:buClr>
            </a:pPr>
            <a:endParaRPr lang="en-IN" sz="2000" spc="-1" dirty="0" smtClean="0">
              <a:solidFill>
                <a:srgbClr val="000000"/>
              </a:solidFill>
              <a:uFill>
                <a:solidFill>
                  <a:srgbClr val="FFFFFF"/>
                </a:solidFill>
              </a:uFill>
              <a:latin typeface="Times New Roman"/>
            </a:endParaRPr>
          </a:p>
          <a:p>
            <a:pPr marL="1635120" lvl="8">
              <a:buClr>
                <a:srgbClr val="000000"/>
              </a:buClr>
            </a:pP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endParaRPr lang="en-IN" sz="2000" spc="-1" dirty="0">
              <a:solidFill>
                <a:srgbClr val="000000"/>
              </a:solidFill>
              <a:uFill>
                <a:solidFill>
                  <a:srgbClr val="FFFFFF"/>
                </a:solidFill>
              </a:uFill>
              <a:latin typeface="Times New Roman"/>
            </a:endParaRP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Only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and ii</a:t>
            </a:r>
          </a:p>
          <a:p>
            <a:pPr marL="2092320" lvl="8" indent="-457200">
              <a:buClr>
                <a:srgbClr val="000000"/>
              </a:buClr>
              <a:buFont typeface="+mj-lt"/>
              <a:buAutoNum type="alphaLcParenR"/>
            </a:pPr>
            <a:r>
              <a:rPr lang="en-IN" sz="2000" spc="-1" dirty="0">
                <a:solidFill>
                  <a:srgbClr val="000000"/>
                </a:solidFill>
                <a:uFill>
                  <a:solidFill>
                    <a:srgbClr val="FFFFFF"/>
                  </a:solidFill>
                </a:uFill>
                <a:latin typeface="Times New Roman"/>
              </a:rPr>
              <a:t>All </a:t>
            </a:r>
            <a:r>
              <a:rPr lang="en-IN" sz="2000" spc="-1" dirty="0" err="1">
                <a:solidFill>
                  <a:srgbClr val="000000"/>
                </a:solidFill>
                <a:uFill>
                  <a:solidFill>
                    <a:srgbClr val="FFFFFF"/>
                  </a:solidFill>
                </a:uFill>
                <a:latin typeface="Times New Roman"/>
              </a:rPr>
              <a:t>i</a:t>
            </a:r>
            <a:r>
              <a:rPr lang="en-IN" sz="2000" spc="-1" dirty="0">
                <a:solidFill>
                  <a:srgbClr val="000000"/>
                </a:solidFill>
                <a:uFill>
                  <a:solidFill>
                    <a:srgbClr val="FFFFFF"/>
                  </a:solidFill>
                </a:uFill>
                <a:latin typeface="Times New Roman"/>
              </a:rPr>
              <a:t>, ii and </a:t>
            </a:r>
            <a:r>
              <a:rPr lang="en-IN" sz="2000" spc="-1" dirty="0" smtClean="0">
                <a:solidFill>
                  <a:srgbClr val="000000"/>
                </a:solidFill>
                <a:uFill>
                  <a:solidFill>
                    <a:srgbClr val="FFFFFF"/>
                  </a:solidFill>
                </a:uFill>
                <a:latin typeface="Times New Roman"/>
              </a:rPr>
              <a:t>iii</a:t>
            </a:r>
            <a:endParaRPr lang="en-IN" sz="2000" b="0" strike="noStrike" spc="-1" dirty="0">
              <a:solidFill>
                <a:srgbClr val="000000"/>
              </a:solidFill>
              <a:uFill>
                <a:solidFill>
                  <a:srgbClr val="FFFFFF"/>
                </a:solidFill>
              </a:uFill>
              <a:latin typeface="Arial"/>
            </a:endParaRPr>
          </a:p>
          <a:p>
            <a:endParaRPr lang="en-IN" sz="2000" b="0" strike="noStrike" spc="-1" dirty="0">
              <a:solidFill>
                <a:srgbClr val="000000"/>
              </a:solidFill>
              <a:uFill>
                <a:solidFill>
                  <a:srgbClr val="FFFFFF"/>
                </a:solidFill>
              </a:uFill>
              <a:latin typeface="Arial"/>
            </a:endParaRPr>
          </a:p>
          <a:p>
            <a:pPr marL="1177200"/>
            <a:endParaRPr lang="en-IN" sz="2000" b="1" spc="-1" dirty="0" smtClean="0">
              <a:solidFill>
                <a:srgbClr val="000000"/>
              </a:solidFill>
              <a:uFill>
                <a:solidFill>
                  <a:srgbClr val="FFFFFF"/>
                </a:solidFill>
              </a:uFill>
              <a:latin typeface="Times New Roman"/>
              <a:ea typeface="DejaVu Sans"/>
            </a:endParaRPr>
          </a:p>
          <a:p>
            <a:pPr marL="1177200"/>
            <a:r>
              <a:rPr lang="en-IN" sz="2000" b="1" spc="-1" dirty="0" smtClean="0">
                <a:solidFill>
                  <a:schemeClr val="accent5"/>
                </a:solidFill>
                <a:uFill>
                  <a:solidFill>
                    <a:srgbClr val="FFFFFF"/>
                  </a:solidFill>
                </a:uFill>
                <a:latin typeface="Times New Roman"/>
                <a:ea typeface="DejaVu Sans"/>
              </a:rPr>
              <a:t>Answer</a:t>
            </a:r>
            <a:r>
              <a:rPr lang="en-IN" sz="2000" b="1" spc="-1" dirty="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ea typeface="DejaVu Sans"/>
              </a:rPr>
              <a:t>Only </a:t>
            </a:r>
            <a:r>
              <a:rPr lang="en-IN" sz="2000" b="1" spc="-1" dirty="0" err="1">
                <a:solidFill>
                  <a:srgbClr val="000000"/>
                </a:solidFill>
                <a:uFill>
                  <a:solidFill>
                    <a:srgbClr val="FFFFFF"/>
                  </a:solidFill>
                </a:uFill>
                <a:latin typeface="Times New Roman"/>
                <a:ea typeface="DejaVu Sans"/>
              </a:rPr>
              <a:t>i</a:t>
            </a:r>
            <a:r>
              <a:rPr lang="en-IN" sz="2000" b="1" spc="-1" dirty="0">
                <a:solidFill>
                  <a:srgbClr val="000000"/>
                </a:solidFill>
                <a:uFill>
                  <a:solidFill>
                    <a:srgbClr val="FFFFFF"/>
                  </a:solidFill>
                </a:uFill>
                <a:latin typeface="Times New Roman"/>
                <a:ea typeface="DejaVu Sans"/>
              </a:rPr>
              <a:t> and ii</a:t>
            </a:r>
            <a:endParaRPr lang="en-IN" sz="2000" spc="-1" dirty="0">
              <a:solidFill>
                <a:srgbClr val="000000"/>
              </a:solidFill>
              <a:uFill>
                <a:solidFill>
                  <a:srgbClr val="FFFFFF"/>
                </a:solidFill>
              </a:uFill>
              <a:latin typeface="Arial"/>
            </a:endParaRPr>
          </a:p>
          <a:p>
            <a:pPr marL="1177200"/>
            <a:endParaRPr lang="en-IN" sz="2000" spc="-1" dirty="0">
              <a:solidFill>
                <a:srgbClr val="000000"/>
              </a:solidFill>
              <a:uFill>
                <a:solidFill>
                  <a:srgbClr val="FFFFFF"/>
                </a:solidFill>
              </a:uFill>
              <a:latin typeface="Times New Roman"/>
              <a:ea typeface="DejaVu Sans"/>
            </a:endParaRPr>
          </a:p>
          <a:p>
            <a:pPr marL="1177200"/>
            <a:endParaRPr lang="en-IN" sz="2000" b="0" strike="noStrike" spc="-1" dirty="0">
              <a:solidFill>
                <a:srgbClr val="000000"/>
              </a:solidFill>
              <a:uFill>
                <a:solidFill>
                  <a:srgbClr val="FFFFFF"/>
                </a:solidFill>
              </a:uFill>
              <a:latin typeface="Arial"/>
            </a:endParaRPr>
          </a:p>
        </p:txBody>
      </p:sp>
      <p:sp>
        <p:nvSpPr>
          <p:cNvPr id="10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170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a:t>
            </a:fld>
            <a:endParaRPr lang="en-IN" dirty="0"/>
          </a:p>
        </p:txBody>
      </p:sp>
      <p:sp>
        <p:nvSpPr>
          <p:cNvPr id="7" name="Rectangle 6"/>
          <p:cNvSpPr/>
          <p:nvPr/>
        </p:nvSpPr>
        <p:spPr>
          <a:xfrm>
            <a:off x="488389"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solidFill>
                  <a:schemeClr val="tx1">
                    <a:lumMod val="85000"/>
                    <a:lumOff val="15000"/>
                  </a:schemeClr>
                </a:solidFill>
                <a:latin typeface="Helvetica" panose="020B0604020202020204" pitchFamily="2" charset="0"/>
                <a:cs typeface="Arial" panose="020B0604020202020204" pitchFamily="34" charset="0"/>
              </a:rPr>
              <a:t>Introduction to </a:t>
            </a:r>
            <a:r>
              <a:rPr lang="en-IN" sz="2400" b="1" spc="-20" dirty="0" smtClean="0">
                <a:solidFill>
                  <a:schemeClr val="tx1">
                    <a:lumMod val="85000"/>
                    <a:lumOff val="15000"/>
                  </a:schemeClr>
                </a:solidFill>
                <a:latin typeface="Helvetica" panose="020B0604020202020204" pitchFamily="2" charset="0"/>
                <a:cs typeface="Arial" panose="020B0604020202020204" pitchFamily="34" charset="0"/>
              </a:rPr>
              <a:t>Linux</a:t>
            </a:r>
            <a:endParaRPr lang="en-IN" sz="2400" b="1" spc="-20" dirty="0">
              <a:solidFill>
                <a:schemeClr val="tx1">
                  <a:lumMod val="85000"/>
                  <a:lumOff val="15000"/>
                </a:schemeClr>
              </a:solidFill>
              <a:latin typeface="Helvetica" panose="020B0604020202020204" pitchFamily="2" charset="0"/>
              <a:cs typeface="Arial" panose="020B0604020202020204" pitchFamily="34" charset="0"/>
            </a:endParaRPr>
          </a:p>
        </p:txBody>
      </p:sp>
      <p:graphicFrame>
        <p:nvGraphicFramePr>
          <p:cNvPr id="8" name="Diagram 7"/>
          <p:cNvGraphicFramePr/>
          <p:nvPr>
            <p:extLst>
              <p:ext uri="{D42A27DB-BD31-4B8C-83A1-F6EECF244321}">
                <p14:modId xmlns:p14="http://schemas.microsoft.com/office/powerpoint/2010/main" val="3551204604"/>
              </p:ext>
            </p:extLst>
          </p:nvPr>
        </p:nvGraphicFramePr>
        <p:xfrm>
          <a:off x="3294981" y="1182137"/>
          <a:ext cx="61066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29324" y="1235925"/>
            <a:ext cx="10877730" cy="461665"/>
          </a:xfrm>
          <a:prstGeom prst="rect">
            <a:avLst/>
          </a:prstGeom>
        </p:spPr>
        <p:txBody>
          <a:bodyPr wrap="square">
            <a:spAutoFit/>
          </a:bodyPr>
          <a:lstStyle/>
          <a:p>
            <a:pPr marL="360000" lvl="4"/>
            <a:r>
              <a:rPr lang="en-US" sz="2400" b="1" dirty="0" smtClean="0">
                <a:solidFill>
                  <a:schemeClr val="accent2"/>
                </a:solidFill>
                <a:latin typeface="Times New Roman" panose="02020603050405020304" pitchFamily="18" charset="0"/>
                <a:cs typeface="Times New Roman" panose="02020603050405020304" pitchFamily="18" charset="0"/>
              </a:rPr>
              <a:t>Content</a:t>
            </a:r>
          </a:p>
        </p:txBody>
      </p:sp>
    </p:spTree>
    <p:extLst>
      <p:ext uri="{BB962C8B-B14F-4D97-AF65-F5344CB8AC3E}">
        <p14:creationId xmlns:p14="http://schemas.microsoft.com/office/powerpoint/2010/main" val="50096870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BD18A3A5-B92D-406E-BE15-D53539179916}" type="slidenum">
              <a:rPr lang="en-IN" sz="1200" b="0" strike="noStrike" spc="-1">
                <a:solidFill>
                  <a:srgbClr val="D28B8B"/>
                </a:solidFill>
                <a:uFill>
                  <a:solidFill>
                    <a:srgbClr val="FFFFFF"/>
                  </a:solidFill>
                </a:uFill>
                <a:latin typeface="Calibri"/>
              </a:rPr>
              <a:t>50</a:t>
            </a:fld>
            <a:endParaRPr lang="en-IN" sz="1200" b="0" strike="noStrike" spc="-1">
              <a:solidFill>
                <a:srgbClr val="000000"/>
              </a:solidFill>
              <a:uFill>
                <a:solidFill>
                  <a:srgbClr val="FFFFFF"/>
                </a:solidFill>
              </a:uFill>
              <a:latin typeface="Arial"/>
            </a:endParaRPr>
          </a:p>
        </p:txBody>
      </p:sp>
      <p:sp>
        <p:nvSpPr>
          <p:cNvPr id="107" name="CustomShape 2"/>
          <p:cNvSpPr/>
          <p:nvPr/>
        </p:nvSpPr>
        <p:spPr>
          <a:xfrm>
            <a:off x="505659" y="1227211"/>
            <a:ext cx="10831320" cy="49323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Self Assessment </a:t>
            </a:r>
            <a:r>
              <a:rPr lang="en-IN" sz="2400" b="1" strike="noStrike" spc="-1" dirty="0" smtClean="0">
                <a:solidFill>
                  <a:schemeClr val="accent5"/>
                </a:solidFill>
                <a:uFill>
                  <a:solidFill>
                    <a:srgbClr val="FFFFFF"/>
                  </a:solidFill>
                </a:uFill>
                <a:latin typeface="Times New Roman" panose="02020603050405020304" pitchFamily="18" charset="0"/>
                <a:ea typeface="DejaVu Sans"/>
                <a:cs typeface="Times New Roman" panose="02020603050405020304" pitchFamily="18" charset="0"/>
              </a:rPr>
              <a:t>Question</a:t>
            </a:r>
            <a:endParaRPr lang="en-IN" sz="2400" spc="-1" dirty="0">
              <a:solidFill>
                <a:schemeClr val="accent5"/>
              </a:solidFill>
              <a:uFill>
                <a:solidFill>
                  <a:srgbClr val="FFFFFF"/>
                </a:solidFill>
              </a:uFill>
              <a:latin typeface="Times New Roman" panose="02020603050405020304" pitchFamily="18" charset="0"/>
              <a:cs typeface="Times New Roman" panose="02020603050405020304" pitchFamily="18" charset="0"/>
            </a:endParaRPr>
          </a:p>
          <a:p>
            <a:pPr marL="360000">
              <a:lnSpc>
                <a:spcPct val="100000"/>
              </a:lnSpc>
            </a:pPr>
            <a:endParaRPr lang="en-IN" sz="2400" b="0" strike="noStrike" spc="-1" dirty="0" smtClean="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6"/>
            </a:pPr>
            <a:r>
              <a:rPr lang="en-IN" sz="2000" b="0" strike="noStrike" spc="-1" dirty="0" smtClean="0">
                <a:solidFill>
                  <a:srgbClr val="000000"/>
                </a:solidFill>
                <a:uFill>
                  <a:solidFill>
                    <a:srgbClr val="FFFFFF"/>
                  </a:solidFill>
                </a:uFill>
                <a:latin typeface="Times New Roman"/>
                <a:ea typeface="DejaVu Sans"/>
              </a:rPr>
              <a:t>Which one of the given command </a:t>
            </a:r>
            <a:r>
              <a:rPr lang="en-IN" sz="2000" b="0" strike="noStrike" spc="-1" dirty="0">
                <a:solidFill>
                  <a:srgbClr val="000000"/>
                </a:solidFill>
                <a:uFill>
                  <a:solidFill>
                    <a:srgbClr val="FFFFFF"/>
                  </a:solidFill>
                </a:uFill>
                <a:latin typeface="Times New Roman"/>
                <a:ea typeface="DejaVu Sans"/>
              </a:rPr>
              <a:t>is used for creating blank file</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touch</a:t>
            </a:r>
            <a:endParaRPr lang="en-IN" sz="2000" b="0" strike="noStrike" spc="-1" dirty="0" smtClean="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smtClean="0">
                <a:solidFill>
                  <a:srgbClr val="000000"/>
                </a:solidFill>
                <a:uFill>
                  <a:solidFill>
                    <a:srgbClr val="FFFFFF"/>
                  </a:solidFill>
                </a:uFill>
                <a:latin typeface="Times New Roman"/>
                <a:ea typeface="DejaVu Sans"/>
              </a:rPr>
              <a:t>create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mkfile</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smtClean="0">
                <a:solidFill>
                  <a:srgbClr val="000000"/>
                </a:solidFill>
                <a:uFill>
                  <a:solidFill>
                    <a:srgbClr val="FFFFFF"/>
                  </a:solidFill>
                </a:uFill>
                <a:latin typeface="Times New Roman"/>
                <a:ea typeface="DejaVu Sans"/>
              </a:rPr>
              <a:t>touch</a:t>
            </a:r>
            <a:endParaRPr lang="en-IN" sz="2000" b="1" spc="-1" dirty="0">
              <a:solidFill>
                <a:srgbClr val="000000"/>
              </a:solidFill>
              <a:uFill>
                <a:solidFill>
                  <a:srgbClr val="FFFFFF"/>
                </a:solidFill>
              </a:uFill>
              <a:latin typeface="Arial"/>
            </a:endParaRPr>
          </a:p>
        </p:txBody>
      </p:sp>
      <p:sp>
        <p:nvSpPr>
          <p:cNvPr id="108"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15541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51</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932"/>
            <a:ext cx="10831320" cy="5296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7"/>
            </a:pPr>
            <a:r>
              <a:rPr lang="en-IN" sz="2000" b="0" strike="noStrike" spc="-1" dirty="0" smtClean="0">
                <a:solidFill>
                  <a:srgbClr val="000000"/>
                </a:solidFill>
                <a:uFill>
                  <a:solidFill>
                    <a:srgbClr val="FFFFFF"/>
                  </a:solidFill>
                </a:uFill>
                <a:latin typeface="Times New Roman"/>
                <a:ea typeface="DejaVu Sans"/>
              </a:rPr>
              <a:t>Which one of the given </a:t>
            </a:r>
            <a:r>
              <a:rPr lang="en-IN" sz="2000" b="0" strike="noStrike" spc="-1" dirty="0">
                <a:solidFill>
                  <a:srgbClr val="000000"/>
                </a:solidFill>
                <a:uFill>
                  <a:solidFill>
                    <a:srgbClr val="FFFFFF"/>
                  </a:solidFill>
                </a:uFill>
                <a:latin typeface="Times New Roman"/>
                <a:ea typeface="DejaVu Sans"/>
              </a:rPr>
              <a:t>command is used for changing the file permission</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chmod</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err="1">
                <a:solidFill>
                  <a:srgbClr val="000000"/>
                </a:solidFill>
                <a:uFill>
                  <a:solidFill>
                    <a:srgbClr val="FFFFFF"/>
                  </a:solidFill>
                </a:uFill>
                <a:latin typeface="Times New Roman"/>
                <a:ea typeface="DejaVu Sans"/>
              </a:rPr>
              <a:t>chown</a:t>
            </a:r>
            <a:endParaRPr lang="en-IN" sz="2000" b="0" strike="noStrike" spc="-1" dirty="0">
              <a:solidFill>
                <a:srgbClr val="000000"/>
              </a:solidFill>
              <a:uFill>
                <a:solidFill>
                  <a:srgbClr val="FFFFFF"/>
                </a:solidFill>
              </a:uFill>
              <a:latin typeface="Arial"/>
            </a:endParaRPr>
          </a:p>
          <a:p>
            <a:pPr marL="2092320" lvl="8" indent="-457200">
              <a:lnSpc>
                <a:spcPct val="150000"/>
              </a:lnSpc>
              <a:buClr>
                <a:srgbClr val="000000"/>
              </a:buClr>
              <a:buFont typeface="+mj-lt"/>
              <a:buAutoNum type="alphaLcParenR"/>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smtClean="0">
              <a:solidFill>
                <a:srgbClr val="000000"/>
              </a:solidFill>
              <a:uFill>
                <a:solidFill>
                  <a:srgbClr val="FFFFFF"/>
                </a:solidFill>
              </a:uFill>
              <a:latin typeface="Arial"/>
            </a:endParaRPr>
          </a:p>
          <a:p>
            <a:pPr marL="1177200">
              <a:lnSpc>
                <a:spcPct val="150000"/>
              </a:lnSpc>
            </a:pPr>
            <a:r>
              <a:rPr lang="en-IN" sz="2000" b="1" strike="noStrike" spc="-1" dirty="0" smtClean="0">
                <a:solidFill>
                  <a:schemeClr val="accent5"/>
                </a:solidFill>
                <a:uFill>
                  <a:solidFill>
                    <a:srgbClr val="FFFFFF"/>
                  </a:solidFill>
                </a:uFill>
                <a:latin typeface="Times New Roman"/>
                <a:ea typeface="DejaVu Sans"/>
              </a:rPr>
              <a:t>Answer</a:t>
            </a:r>
            <a:r>
              <a:rPr lang="en-IN" sz="2000" b="1" strike="noStrike" spc="-1" dirty="0">
                <a:solidFill>
                  <a:schemeClr val="accent5"/>
                </a:solidFill>
                <a:uFill>
                  <a:solidFill>
                    <a:srgbClr val="FFFFFF"/>
                  </a:solidFill>
                </a:uFill>
                <a:latin typeface="Times New Roman"/>
                <a:ea typeface="DejaVu Sans"/>
              </a:rPr>
              <a:t>: </a:t>
            </a:r>
            <a:r>
              <a:rPr lang="en-IN" sz="2000" b="1" spc="-1" dirty="0" err="1" smtClean="0">
                <a:solidFill>
                  <a:srgbClr val="000000"/>
                </a:solidFill>
                <a:uFill>
                  <a:solidFill>
                    <a:srgbClr val="FFFFFF"/>
                  </a:solidFill>
                </a:uFill>
                <a:latin typeface="Times New Roman"/>
                <a:ea typeface="DejaVu Sans"/>
              </a:rPr>
              <a:t>chmod</a:t>
            </a: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35021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52</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1" y="1227207"/>
            <a:ext cx="10831320" cy="466184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720720" lvl="6">
              <a:lnSpc>
                <a:spcPct val="150000"/>
              </a:lnSpc>
              <a:buClr>
                <a:srgbClr val="000000"/>
              </a:buClr>
            </a:pPr>
            <a:r>
              <a:rPr lang="en-IN" sz="2000" spc="-1" dirty="0" smtClean="0">
                <a:solidFill>
                  <a:srgbClr val="000000"/>
                </a:solidFill>
                <a:uFill>
                  <a:solidFill>
                    <a:srgbClr val="FFFFFF"/>
                  </a:solidFill>
                </a:uFill>
                <a:latin typeface="Times New Roman"/>
                <a:ea typeface="DejaVu Sans"/>
              </a:rPr>
              <a:t>8. Which</a:t>
            </a:r>
            <a:r>
              <a:rPr lang="en-IN" sz="2000" b="0" strike="noStrike" spc="-1" dirty="0" smtClean="0">
                <a:solidFill>
                  <a:srgbClr val="000000"/>
                </a:solidFill>
                <a:uFill>
                  <a:solidFill>
                    <a:srgbClr val="FFFFFF"/>
                  </a:solidFill>
                </a:uFill>
                <a:latin typeface="Times New Roman"/>
                <a:ea typeface="DejaVu Sans"/>
              </a:rPr>
              <a:t> command is used for displaying long listing of the directory?</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a:solidFill>
                  <a:srgbClr val="000000"/>
                </a:solidFill>
                <a:uFill>
                  <a:solidFill>
                    <a:srgbClr val="FFFFFF"/>
                  </a:solidFill>
                </a:uFill>
                <a:latin typeface="Times New Roman"/>
                <a:ea typeface="DejaVu Sans"/>
              </a:rPr>
              <a:t>chgroup</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err="1" smtClean="0">
                <a:solidFill>
                  <a:srgbClr val="000000"/>
                </a:solidFill>
                <a:uFill>
                  <a:solidFill>
                    <a:srgbClr val="FFFFFF"/>
                  </a:solidFill>
                </a:uFill>
                <a:latin typeface="Times New Roman"/>
              </a:rPr>
              <a:t>ls</a:t>
            </a:r>
            <a:r>
              <a:rPr lang="en-IN" sz="2000" b="1" spc="-1" dirty="0" smtClean="0">
                <a:solidFill>
                  <a:srgbClr val="000000"/>
                </a:solidFill>
                <a:uFill>
                  <a:solidFill>
                    <a:srgbClr val="FFFFFF"/>
                  </a:solidFill>
                </a:uFill>
                <a:latin typeface="Times New Roman"/>
              </a:rPr>
              <a:t> </a:t>
            </a:r>
            <a:r>
              <a:rPr lang="en-IN" sz="2000" b="1" spc="-1" dirty="0">
                <a:solidFill>
                  <a:srgbClr val="000000"/>
                </a:solidFill>
                <a:uFill>
                  <a:solidFill>
                    <a:srgbClr val="FFFFFF"/>
                  </a:solidFill>
                </a:uFill>
                <a:latin typeface="Times New Roman"/>
              </a:rPr>
              <a:t>-l</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95768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53</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3006" y="1227212"/>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9"/>
            </a:pPr>
            <a:r>
              <a:rPr lang="en-IN" sz="2000" spc="-1" dirty="0" smtClean="0">
                <a:solidFill>
                  <a:srgbClr val="000000"/>
                </a:solidFill>
                <a:uFill>
                  <a:solidFill>
                    <a:srgbClr val="FFFFFF"/>
                  </a:solidFill>
                </a:uFill>
                <a:latin typeface="Times New Roman"/>
                <a:ea typeface="DejaVu Sans"/>
              </a:rPr>
              <a:t>How to display the hidden files</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a:solidFill>
                  <a:srgbClr val="000000"/>
                </a:solidFill>
                <a:uFill>
                  <a:solidFill>
                    <a:srgbClr val="FFFFFF"/>
                  </a:solidFill>
                </a:uFill>
                <a:latin typeface="Times New Roman"/>
              </a:rPr>
              <a:t>l</a:t>
            </a:r>
            <a:r>
              <a:rPr lang="en-IN" sz="2000" spc="-1" dirty="0" smtClean="0">
                <a:solidFill>
                  <a:srgbClr val="000000"/>
                </a:solidFill>
                <a:uFill>
                  <a:solidFill>
                    <a:srgbClr val="FFFFFF"/>
                  </a:solidFill>
                </a:uFill>
                <a:latin typeface="Times New Roman"/>
              </a:rPr>
              <a:t>s -A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chg</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ckla</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ls </a:t>
            </a:r>
            <a:r>
              <a:rPr lang="en-IN" sz="2000" b="1" spc="-1" dirty="0" smtClean="0">
                <a:solidFill>
                  <a:srgbClr val="000000"/>
                </a:solidFill>
                <a:uFill>
                  <a:solidFill>
                    <a:srgbClr val="FFFFFF"/>
                  </a:solidFill>
                </a:uFill>
                <a:latin typeface="Times New Roman"/>
              </a:rPr>
              <a:t>-A</a:t>
            </a:r>
            <a:endParaRPr lang="en-IN" sz="2000" b="1"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46407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54</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85348"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0"/>
            </a:pPr>
            <a:r>
              <a:rPr lang="en-IN" sz="2000" spc="-1" dirty="0" smtClean="0">
                <a:solidFill>
                  <a:srgbClr val="000000"/>
                </a:solidFill>
                <a:uFill>
                  <a:solidFill>
                    <a:srgbClr val="FFFFFF"/>
                  </a:solidFill>
                </a:uFill>
                <a:latin typeface="Times New Roman"/>
                <a:ea typeface="DejaVu Sans"/>
              </a:rPr>
              <a:t>How to create a hidden file</a:t>
            </a:r>
            <a:r>
              <a:rPr lang="en-IN" sz="2000" b="0" strike="noStrike" spc="-1" dirty="0" smtClean="0">
                <a:solidFill>
                  <a:srgbClr val="000000"/>
                </a:solidFill>
                <a:uFill>
                  <a:solidFill>
                    <a:srgbClr val="FFFFFF"/>
                  </a:solidFill>
                </a:uFill>
                <a:latin typeface="Times New Roman"/>
                <a:ea typeface="DejaVu Sans"/>
              </a:rPr>
              <a:t>? </a:t>
            </a:r>
          </a:p>
          <a:p>
            <a:pPr marL="720720" lvl="6">
              <a:lnSpc>
                <a:spcPct val="150000"/>
              </a:lnSpc>
              <a:buClr>
                <a:srgbClr val="000000"/>
              </a:buClr>
            </a:pP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touch .</a:t>
            </a:r>
            <a:r>
              <a:rPr lang="en-IN" sz="2000" spc="-1" dirty="0" err="1" smtClean="0">
                <a:solidFill>
                  <a:srgbClr val="000000"/>
                </a:solidFill>
                <a:uFill>
                  <a:solidFill>
                    <a:srgbClr val="FFFFFF"/>
                  </a:solidFill>
                </a:uFill>
                <a:latin typeface="Times New Roman"/>
              </a:rPr>
              <a:t>file_name.extension</a:t>
            </a:r>
            <a:r>
              <a:rPr lang="en-IN" sz="2000" spc="-1" dirty="0" smtClean="0">
                <a:solidFill>
                  <a:srgbClr val="000000"/>
                </a:solidFill>
                <a:uFill>
                  <a:solidFill>
                    <a:srgbClr val="FFFFFF"/>
                  </a:solidFill>
                </a:uFill>
                <a:latin typeface="Times New Roman"/>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err="1" smtClean="0">
                <a:solidFill>
                  <a:srgbClr val="000000"/>
                </a:solidFill>
                <a:uFill>
                  <a:solidFill>
                    <a:srgbClr val="FFFFFF"/>
                  </a:solidFill>
                </a:uFill>
                <a:latin typeface="Times New Roman"/>
              </a:rPr>
              <a:t>touchgh</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err="1" smtClean="0">
                <a:solidFill>
                  <a:srgbClr val="000000"/>
                </a:solidFill>
                <a:uFill>
                  <a:solidFill>
                    <a:srgbClr val="FFFFFF"/>
                  </a:solidFill>
                </a:uFill>
                <a:latin typeface="Times New Roman"/>
                <a:ea typeface="DejaVu Sans"/>
              </a:rPr>
              <a:t>cklt</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trike="noStrike" spc="-1" dirty="0" smtClean="0">
                <a:solidFill>
                  <a:schemeClr val="accent5"/>
                </a:solidFill>
                <a:uFill>
                  <a:solidFill>
                    <a:srgbClr val="FFFFFF"/>
                  </a:solidFill>
                </a:uFill>
                <a:latin typeface="Times New Roman"/>
                <a:ea typeface="DejaVu Sans"/>
              </a:rPr>
              <a:t> </a:t>
            </a:r>
            <a:r>
              <a:rPr lang="en-IN" sz="2000" b="1" spc="-1" dirty="0">
                <a:solidFill>
                  <a:srgbClr val="000000"/>
                </a:solidFill>
                <a:uFill>
                  <a:solidFill>
                    <a:srgbClr val="FFFFFF"/>
                  </a:solidFill>
                </a:uFill>
                <a:latin typeface="Times New Roman"/>
              </a:rPr>
              <a:t>touch .</a:t>
            </a:r>
            <a:r>
              <a:rPr lang="en-IN" sz="2000" b="1" spc="-1" dirty="0" err="1">
                <a:solidFill>
                  <a:srgbClr val="000000"/>
                </a:solidFill>
                <a:uFill>
                  <a:solidFill>
                    <a:srgbClr val="FFFFFF"/>
                  </a:solidFill>
                </a:uFill>
                <a:latin typeface="Times New Roman"/>
              </a:rPr>
              <a:t>file_name.extension</a:t>
            </a:r>
            <a:r>
              <a:rPr lang="en-IN" sz="2000" b="1" spc="-1" dirty="0">
                <a:solidFill>
                  <a:srgbClr val="000000"/>
                </a:solidFill>
                <a:uFill>
                  <a:solidFill>
                    <a:srgbClr val="FFFFFF"/>
                  </a:solidFill>
                </a:uFill>
                <a:latin typeface="Times New Roman"/>
              </a:rPr>
              <a:t> </a:t>
            </a:r>
            <a:endParaRPr lang="en-IN" sz="2000" b="1"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dirty="0">
                <a:solidFill>
                  <a:srgbClr val="000000"/>
                </a:solidFill>
                <a:uFill>
                  <a:solidFill>
                    <a:srgbClr val="FFFFFF"/>
                  </a:solidFill>
                </a:uFill>
                <a:latin typeface="Calibri"/>
                <a:ea typeface="DejaVu Sans"/>
              </a:rPr>
              <a:t> </a:t>
            </a:r>
            <a:endParaRPr lang="en-IN" sz="2000" b="0" strike="noStrike" spc="-1" dirty="0">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912278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1" name="CustomShape 1"/>
          <p:cNvSpPr/>
          <p:nvPr/>
        </p:nvSpPr>
        <p:spPr>
          <a:xfrm>
            <a:off x="11590920" y="6356520"/>
            <a:ext cx="431640" cy="364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r">
              <a:lnSpc>
                <a:spcPct val="100000"/>
              </a:lnSpc>
            </a:pPr>
            <a:fld id="{06559907-9B3B-4EB7-9FF7-04F5712740B0}" type="slidenum">
              <a:rPr lang="en-IN" sz="1200" b="0" strike="noStrike" spc="-1">
                <a:solidFill>
                  <a:srgbClr val="D28B8B"/>
                </a:solidFill>
                <a:uFill>
                  <a:solidFill>
                    <a:srgbClr val="FFFFFF"/>
                  </a:solidFill>
                </a:uFill>
                <a:latin typeface="Calibri"/>
              </a:rPr>
              <a:t>55</a:t>
            </a:fld>
            <a:endParaRPr lang="en-IN" sz="1200" b="0" strike="noStrike" spc="-1">
              <a:solidFill>
                <a:srgbClr val="000000"/>
              </a:solidFill>
              <a:uFill>
                <a:solidFill>
                  <a:srgbClr val="FFFFFF"/>
                </a:solidFill>
              </a:uFill>
              <a:latin typeface="Arial"/>
            </a:endParaRPr>
          </a:p>
        </p:txBody>
      </p:sp>
      <p:sp>
        <p:nvSpPr>
          <p:cNvPr id="112" name="CustomShape 2"/>
          <p:cNvSpPr/>
          <p:nvPr/>
        </p:nvSpPr>
        <p:spPr>
          <a:xfrm>
            <a:off x="491590" y="1227211"/>
            <a:ext cx="10831320" cy="49323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000">
              <a:lnSpc>
                <a:spcPct val="100000"/>
              </a:lnSpc>
            </a:pPr>
            <a:r>
              <a:rPr lang="en-IN" sz="2400" b="1" strike="noStrike" spc="-1" dirty="0">
                <a:solidFill>
                  <a:schemeClr val="accent5"/>
                </a:solidFill>
                <a:uFill>
                  <a:solidFill>
                    <a:srgbClr val="FFFFFF"/>
                  </a:solidFill>
                </a:uFill>
                <a:latin typeface="Times New Roman"/>
                <a:ea typeface="DejaVu Sans"/>
              </a:rPr>
              <a:t>Self Assessment Question</a:t>
            </a:r>
            <a:endParaRPr lang="en-IN" sz="2400" b="0" strike="noStrike" spc="-1" dirty="0">
              <a:solidFill>
                <a:schemeClr val="accent5"/>
              </a:solidFill>
              <a:uFill>
                <a:solidFill>
                  <a:srgbClr val="FFFFFF"/>
                </a:solidFill>
              </a:uFill>
              <a:latin typeface="Arial"/>
            </a:endParaRPr>
          </a:p>
          <a:p>
            <a:pPr marL="360000">
              <a:lnSpc>
                <a:spcPct val="100000"/>
              </a:lnSpc>
            </a:pPr>
            <a:endParaRPr lang="en-IN" sz="2400" b="0" strike="noStrike" spc="-1" dirty="0">
              <a:solidFill>
                <a:srgbClr val="000000"/>
              </a:solidFill>
              <a:uFill>
                <a:solidFill>
                  <a:srgbClr val="FFFFFF"/>
                </a:solidFill>
              </a:uFill>
              <a:latin typeface="Arial"/>
            </a:endParaRPr>
          </a:p>
          <a:p>
            <a:pPr marL="1177920" lvl="6" indent="-457200">
              <a:lnSpc>
                <a:spcPct val="150000"/>
              </a:lnSpc>
              <a:buClr>
                <a:srgbClr val="000000"/>
              </a:buClr>
              <a:buFont typeface="+mj-lt"/>
              <a:buAutoNum type="arabicPeriod" startAt="11"/>
            </a:pPr>
            <a:r>
              <a:rPr lang="en-IN" sz="2000" spc="-1" dirty="0" smtClean="0">
                <a:solidFill>
                  <a:srgbClr val="000000"/>
                </a:solidFill>
                <a:uFill>
                  <a:solidFill>
                    <a:srgbClr val="FFFFFF"/>
                  </a:solidFill>
                </a:uFill>
                <a:latin typeface="Times New Roman"/>
                <a:ea typeface="DejaVu Sans"/>
              </a:rPr>
              <a:t>What does “..” signifies in the Directory</a:t>
            </a:r>
            <a:r>
              <a:rPr lang="en-IN" sz="2000" b="0" strike="noStrike" spc="-1" dirty="0" smtClean="0">
                <a:solidFill>
                  <a:srgbClr val="000000"/>
                </a:solidFill>
                <a:uFill>
                  <a:solidFill>
                    <a:srgbClr val="FFFFFF"/>
                  </a:solidFill>
                </a:uFill>
                <a:latin typeface="Times New Roman"/>
                <a:ea typeface="DejaVu Sans"/>
              </a:rPr>
              <a:t>?</a:t>
            </a:r>
          </a:p>
          <a:p>
            <a:pPr marL="720720" lvl="6">
              <a:lnSpc>
                <a:spcPct val="150000"/>
              </a:lnSpc>
              <a:buClr>
                <a:srgbClr val="000000"/>
              </a:buClr>
            </a:pPr>
            <a:r>
              <a:rPr lang="en-IN" sz="2000" b="0" strike="noStrike" spc="-1" dirty="0" smtClean="0">
                <a:solidFill>
                  <a:srgbClr val="000000"/>
                </a:solidFill>
                <a:uFill>
                  <a:solidFill>
                    <a:srgbClr val="FFFFFF"/>
                  </a:solidFill>
                </a:uFill>
                <a:latin typeface="Times New Roman"/>
                <a:ea typeface="DejaVu Sans"/>
              </a:rPr>
              <a:t>  </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Working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Parent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spc="-1" dirty="0" smtClean="0">
                <a:solidFill>
                  <a:srgbClr val="000000"/>
                </a:solidFill>
                <a:uFill>
                  <a:solidFill>
                    <a:srgbClr val="FFFFFF"/>
                  </a:solidFill>
                </a:uFill>
                <a:latin typeface="Times New Roman"/>
              </a:rPr>
              <a:t>Current directory</a:t>
            </a:r>
            <a:endParaRPr lang="en-IN" sz="2000" b="0" strike="noStrike" spc="-1" dirty="0">
              <a:solidFill>
                <a:srgbClr val="000000"/>
              </a:solidFill>
              <a:uFill>
                <a:solidFill>
                  <a:srgbClr val="FFFFFF"/>
                </a:solidFill>
              </a:uFill>
              <a:latin typeface="Arial"/>
            </a:endParaRPr>
          </a:p>
          <a:p>
            <a:pPr marL="2091600" lvl="8" indent="-456480">
              <a:lnSpc>
                <a:spcPct val="150000"/>
              </a:lnSpc>
              <a:buClr>
                <a:srgbClr val="000000"/>
              </a:buClr>
              <a:buFont typeface="Calibri Light"/>
              <a:buAutoNum type="alphaLcPeriod"/>
            </a:pPr>
            <a:r>
              <a:rPr lang="en-IN" sz="2000" b="0" strike="noStrike" spc="-1" dirty="0">
                <a:solidFill>
                  <a:srgbClr val="000000"/>
                </a:solidFill>
                <a:uFill>
                  <a:solidFill>
                    <a:srgbClr val="FFFFFF"/>
                  </a:solidFill>
                </a:uFill>
                <a:latin typeface="Times New Roman"/>
                <a:ea typeface="DejaVu Sans"/>
              </a:rPr>
              <a:t>None of the Above  </a:t>
            </a:r>
            <a:endParaRPr lang="en-IN" sz="2000" b="0" strike="noStrike" spc="-1" dirty="0">
              <a:solidFill>
                <a:srgbClr val="000000"/>
              </a:solidFill>
              <a:uFill>
                <a:solidFill>
                  <a:srgbClr val="FFFFFF"/>
                </a:solidFill>
              </a:uFill>
              <a:latin typeface="Arial"/>
            </a:endParaRPr>
          </a:p>
          <a:p>
            <a:pPr>
              <a:lnSpc>
                <a:spcPct val="150000"/>
              </a:lnSpc>
            </a:pPr>
            <a:endParaRPr lang="en-IN" sz="2000" b="0" strike="noStrike" spc="-1" dirty="0">
              <a:solidFill>
                <a:srgbClr val="000000"/>
              </a:solidFill>
              <a:uFill>
                <a:solidFill>
                  <a:srgbClr val="FFFFFF"/>
                </a:solidFill>
              </a:uFill>
              <a:latin typeface="Arial"/>
            </a:endParaRPr>
          </a:p>
          <a:p>
            <a:pPr marL="1177200">
              <a:lnSpc>
                <a:spcPct val="150000"/>
              </a:lnSpc>
            </a:pPr>
            <a:r>
              <a:rPr lang="en-IN" sz="2000" b="1" strike="noStrike" spc="-1" dirty="0">
                <a:solidFill>
                  <a:schemeClr val="accent5"/>
                </a:solidFill>
                <a:uFill>
                  <a:solidFill>
                    <a:srgbClr val="FFFFFF"/>
                  </a:solidFill>
                </a:uFill>
                <a:latin typeface="Times New Roman"/>
                <a:ea typeface="DejaVu Sans"/>
              </a:rPr>
              <a:t>Answer: </a:t>
            </a:r>
            <a:r>
              <a:rPr lang="en-IN" sz="2000" b="1" spc="-1" dirty="0" smtClean="0">
                <a:solidFill>
                  <a:srgbClr val="000000"/>
                </a:solidFill>
                <a:uFill>
                  <a:solidFill>
                    <a:srgbClr val="FFFFFF"/>
                  </a:solidFill>
                </a:uFill>
                <a:latin typeface="Times New Roman"/>
              </a:rPr>
              <a:t>Parent </a:t>
            </a:r>
            <a:r>
              <a:rPr lang="en-IN" sz="2000" b="1" spc="-1" dirty="0">
                <a:solidFill>
                  <a:srgbClr val="000000"/>
                </a:solidFill>
                <a:uFill>
                  <a:solidFill>
                    <a:srgbClr val="FFFFFF"/>
                  </a:solidFill>
                </a:uFill>
                <a:latin typeface="Times New Roman"/>
              </a:rPr>
              <a:t>Working Directory</a:t>
            </a:r>
            <a:endParaRPr lang="en-IN" sz="2000" b="1" spc="-1" dirty="0">
              <a:solidFill>
                <a:srgbClr val="000000"/>
              </a:solidFill>
              <a:uFill>
                <a:solidFill>
                  <a:srgbClr val="FFFFFF"/>
                </a:solidFill>
              </a:uFill>
              <a:latin typeface="Arial"/>
            </a:endParaRPr>
          </a:p>
          <a:p>
            <a:pPr marL="1177200">
              <a:lnSpc>
                <a:spcPct val="150000"/>
              </a:lnSpc>
            </a:pPr>
            <a:r>
              <a:rPr lang="en-IN" sz="2000" spc="-1" dirty="0" smtClean="0">
                <a:solidFill>
                  <a:srgbClr val="000000"/>
                </a:solidFill>
                <a:uFill>
                  <a:solidFill>
                    <a:srgbClr val="FFFFFF"/>
                  </a:solidFill>
                </a:uFill>
                <a:latin typeface="Times New Roman"/>
              </a:rPr>
              <a:t> </a:t>
            </a:r>
            <a:endParaRPr lang="en-IN" sz="2000" spc="-1" dirty="0">
              <a:solidFill>
                <a:srgbClr val="000000"/>
              </a:solidFill>
              <a:uFill>
                <a:solidFill>
                  <a:srgbClr val="FFFFFF"/>
                </a:solidFill>
              </a:uFill>
              <a:latin typeface="Arial"/>
            </a:endParaRPr>
          </a:p>
          <a:p>
            <a:pPr marL="1177200">
              <a:lnSpc>
                <a:spcPct val="150000"/>
              </a:lnSpc>
            </a:pPr>
            <a:endParaRPr lang="en-IN" sz="2000" spc="-1" dirty="0">
              <a:solidFill>
                <a:srgbClr val="000000"/>
              </a:solidFill>
              <a:uFill>
                <a:solidFill>
                  <a:srgbClr val="FFFFFF"/>
                </a:solidFill>
              </a:uFill>
              <a:latin typeface="Arial"/>
            </a:endParaRPr>
          </a:p>
          <a:p>
            <a:pPr marL="1177200">
              <a:lnSpc>
                <a:spcPct val="150000"/>
              </a:lnSpc>
            </a:pPr>
            <a:endParaRPr lang="en-IN" sz="2000" b="1" spc="-1" dirty="0">
              <a:solidFill>
                <a:srgbClr val="000000"/>
              </a:solidFill>
              <a:uFill>
                <a:solidFill>
                  <a:srgbClr val="FFFFFF"/>
                </a:solidFill>
              </a:uFill>
              <a:latin typeface="Arial"/>
            </a:endParaRPr>
          </a:p>
        </p:txBody>
      </p:sp>
      <p:sp>
        <p:nvSpPr>
          <p:cNvPr id="113" name="CustomShape 3"/>
          <p:cNvSpPr/>
          <p:nvPr/>
        </p:nvSpPr>
        <p:spPr>
          <a:xfrm>
            <a:off x="214200" y="4414320"/>
            <a:ext cx="1415880" cy="3949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marL="1177200">
              <a:lnSpc>
                <a:spcPct val="150000"/>
              </a:lnSpc>
            </a:pPr>
            <a:r>
              <a:rPr lang="en-IN" sz="2000" b="0" strike="noStrike" spc="-1">
                <a:solidFill>
                  <a:srgbClr val="000000"/>
                </a:solidFill>
                <a:uFill>
                  <a:solidFill>
                    <a:srgbClr val="FFFFFF"/>
                  </a:solidFill>
                </a:uFill>
                <a:latin typeface="Calibri"/>
                <a:ea typeface="DejaVu Sans"/>
              </a:rPr>
              <a:t> </a:t>
            </a:r>
            <a:endParaRPr lang="en-IN" sz="2000" b="0" strike="noStrike" spc="-1">
              <a:solidFill>
                <a:srgbClr val="000000"/>
              </a:solidFill>
              <a:uFill>
                <a:solidFill>
                  <a:srgbClr val="FFFFFF"/>
                </a:solidFill>
              </a:uFill>
              <a:latin typeface="Arial"/>
            </a:endParaRPr>
          </a:p>
        </p:txBody>
      </p:sp>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l="10417" r="10341"/>
          <a:stretch/>
        </p:blipFill>
        <p:spPr>
          <a:xfrm>
            <a:off x="10676586" y="1171575"/>
            <a:ext cx="914400" cy="865460"/>
          </a:xfrm>
          <a:prstGeom prst="rect">
            <a:avLst/>
          </a:prstGeom>
        </p:spPr>
      </p:pic>
      <p:sp>
        <p:nvSpPr>
          <p:cNvPr id="7" name="Rectangle 6"/>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599050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56</a:t>
            </a:fld>
            <a:endParaRPr lang="en-IN" dirty="0"/>
          </a:p>
        </p:txBody>
      </p:sp>
      <p:sp>
        <p:nvSpPr>
          <p:cNvPr id="8" name="Rectangle 7"/>
          <p:cNvSpPr/>
          <p:nvPr/>
        </p:nvSpPr>
        <p:spPr>
          <a:xfrm>
            <a:off x="943176" y="1598238"/>
            <a:ext cx="11383952" cy="5207644"/>
          </a:xfrm>
          <a:prstGeom prst="rect">
            <a:avLst/>
          </a:prstGeom>
        </p:spPr>
        <p:txBody>
          <a:bodyPr wrap="square">
            <a:spAutoFit/>
          </a:bodyPr>
          <a:lstStyle/>
          <a:p>
            <a:r>
              <a:rPr lang="en-US" sz="2000" i="1" dirty="0" smtClean="0">
                <a:latin typeface="Times New Roman" panose="02020603050405020304" pitchFamily="18" charset="0"/>
                <a:cs typeface="Times New Roman" panose="02020603050405020304" pitchFamily="18" charset="0"/>
              </a:rPr>
              <a:t>Please </a:t>
            </a:r>
            <a:r>
              <a:rPr lang="en-US" sz="2000" i="1" dirty="0">
                <a:latin typeface="Times New Roman" panose="02020603050405020304" pitchFamily="18" charset="0"/>
                <a:cs typeface="Times New Roman" panose="02020603050405020304" pitchFamily="18" charset="0"/>
              </a:rPr>
              <a:t>answer the below set of questions. These set of questions are meant for testing unit </a:t>
            </a:r>
            <a:r>
              <a:rPr lang="en-US" sz="2000" i="1" dirty="0" smtClean="0">
                <a:latin typeface="Times New Roman" panose="02020603050405020304" pitchFamily="18" charset="0"/>
                <a:cs typeface="Times New Roman" panose="02020603050405020304" pitchFamily="18" charset="0"/>
              </a:rPr>
              <a:t>1.</a:t>
            </a:r>
            <a:endParaRPr lang="en-US" sz="2000" i="1"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The answers should be clear, legible and well presented.</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Illustrate your answers with suitable examples wherever necessary.</a:t>
            </a:r>
          </a:p>
          <a:p>
            <a:pPr marL="742950" lvl="1" indent="-28575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Please quote sources (if any) of data, images, facts etc. </a:t>
            </a:r>
          </a:p>
          <a:p>
            <a:pPr marL="360000" lvl="4"/>
            <a:endParaRPr lang="en-IN" sz="1000" dirty="0">
              <a:latin typeface="Times New Roman" panose="02020603050405020304" pitchFamily="18" charset="0"/>
              <a:cs typeface="Times New Roman" panose="02020603050405020304" pitchFamily="18" charset="0"/>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Explain the root file system.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Explain </a:t>
            </a:r>
            <a:r>
              <a:rPr lang="en-US" sz="2000" spc="-1" dirty="0">
                <a:uFill>
                  <a:solidFill>
                    <a:srgbClr val="FFFFFF"/>
                  </a:solidFill>
                </a:uFill>
                <a:latin typeface="Times New Roman"/>
                <a:ea typeface="DejaVu Sans"/>
              </a:rPr>
              <a:t>file permissions. </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What </a:t>
            </a:r>
            <a:r>
              <a:rPr lang="en-US" sz="2000" spc="-1" dirty="0">
                <a:uFill>
                  <a:solidFill>
                    <a:srgbClr val="FFFFFF"/>
                  </a:solidFill>
                </a:uFill>
                <a:latin typeface="Times New Roman"/>
                <a:ea typeface="DejaVu Sans"/>
              </a:rPr>
              <a:t>is a file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explain its </a:t>
            </a:r>
            <a:r>
              <a:rPr lang="en-US" sz="2000" spc="-1" dirty="0" smtClean="0">
                <a:uFill>
                  <a:solidFill>
                    <a:srgbClr val="FFFFFF"/>
                  </a:solidFill>
                </a:uFill>
                <a:latin typeface="Times New Roman"/>
                <a:ea typeface="DejaVu Sans"/>
              </a:rPr>
              <a:t>types?</a:t>
            </a:r>
          </a:p>
          <a:p>
            <a:pPr marL="360000" lvl="3" indent="-456480">
              <a:lnSpc>
                <a:spcPct val="150000"/>
              </a:lnSpc>
              <a:buClr>
                <a:schemeClr val="accent5">
                  <a:lumMod val="50000"/>
                </a:schemeClr>
              </a:buClr>
              <a:buFont typeface="Calibri Light"/>
              <a:buAutoNum type="arabicPeriod"/>
            </a:pPr>
            <a:r>
              <a:rPr lang="en-US" sz="2000" spc="-1" dirty="0" smtClean="0">
                <a:uFill>
                  <a:solidFill>
                    <a:srgbClr val="FFFFFF"/>
                  </a:solidFill>
                </a:uFill>
                <a:latin typeface="Times New Roman"/>
                <a:ea typeface="DejaVu Sans"/>
              </a:rPr>
              <a:t>How </a:t>
            </a:r>
            <a:r>
              <a:rPr lang="en-US" sz="2000" spc="-1" dirty="0">
                <a:uFill>
                  <a:solidFill>
                    <a:srgbClr val="FFFFFF"/>
                  </a:solidFill>
                </a:uFill>
                <a:latin typeface="Times New Roman"/>
                <a:ea typeface="DejaVu Sans"/>
              </a:rPr>
              <a:t>to rename </a:t>
            </a:r>
            <a:r>
              <a:rPr lang="en-US" sz="2000" spc="-1" dirty="0" smtClean="0">
                <a:uFill>
                  <a:solidFill>
                    <a:srgbClr val="FFFFFF"/>
                  </a:solidFill>
                </a:uFill>
                <a:latin typeface="Times New Roman"/>
                <a:ea typeface="DejaVu Sans"/>
              </a:rPr>
              <a:t>the file </a:t>
            </a:r>
            <a:r>
              <a:rPr lang="en-US" sz="2000" spc="-1" dirty="0">
                <a:uFill>
                  <a:solidFill>
                    <a:srgbClr val="FFFFFF"/>
                  </a:solidFill>
                </a:uFill>
                <a:latin typeface="Times New Roman"/>
                <a:ea typeface="DejaVu Sans"/>
              </a:rPr>
              <a:t>using </a:t>
            </a:r>
            <a:r>
              <a:rPr lang="en-US" sz="2000" spc="-1" dirty="0" smtClean="0">
                <a:uFill>
                  <a:solidFill>
                    <a:srgbClr val="FFFFFF"/>
                  </a:solidFill>
                </a:uFill>
                <a:latin typeface="Times New Roman"/>
                <a:ea typeface="DejaVu Sans"/>
              </a:rPr>
              <a:t>command</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is </a:t>
            </a:r>
            <a:r>
              <a:rPr lang="en-US" sz="2000" spc="-1" dirty="0" smtClean="0">
                <a:uFill>
                  <a:solidFill>
                    <a:srgbClr val="FFFFFF"/>
                  </a:solidFill>
                </a:uFill>
                <a:latin typeface="Times New Roman"/>
                <a:ea typeface="DejaVu Sans"/>
              </a:rPr>
              <a:t>path? Differentiate </a:t>
            </a:r>
            <a:r>
              <a:rPr lang="en-US" sz="2000" spc="-1" dirty="0">
                <a:uFill>
                  <a:solidFill>
                    <a:srgbClr val="FFFFFF"/>
                  </a:solidFill>
                </a:uFill>
                <a:latin typeface="Times New Roman"/>
                <a:ea typeface="DejaVu Sans"/>
              </a:rPr>
              <a:t>between absolute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r>
              <a:rPr lang="en-US" sz="2000" spc="-1" dirty="0">
                <a:uFill>
                  <a:solidFill>
                    <a:srgbClr val="FFFFFF"/>
                  </a:solidFill>
                </a:uFill>
                <a:latin typeface="Times New Roman"/>
                <a:ea typeface="DejaVu Sans"/>
              </a:rPr>
              <a:t>?</a:t>
            </a: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What are the filter commands in </a:t>
            </a:r>
            <a:r>
              <a:rPr lang="en-US" sz="2000" spc="-1" dirty="0" smtClean="0">
                <a:uFill>
                  <a:solidFill>
                    <a:srgbClr val="FFFFFF"/>
                  </a:solidFill>
                </a:uFill>
                <a:latin typeface="Times New Roman"/>
                <a:ea typeface="DejaVu Sans"/>
              </a:rPr>
              <a:t>Linux? </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Differentiate between hard </a:t>
            </a:r>
            <a:r>
              <a:rPr lang="en-US" sz="2000" spc="-1" dirty="0" smtClean="0">
                <a:uFill>
                  <a:solidFill>
                    <a:srgbClr val="FFFFFF"/>
                  </a:solidFill>
                </a:uFill>
                <a:latin typeface="Times New Roman"/>
                <a:ea typeface="DejaVu Sans"/>
              </a:rPr>
              <a:t>and </a:t>
            </a:r>
            <a:r>
              <a:rPr lang="en-US" sz="2000" spc="-1" dirty="0">
                <a:uFill>
                  <a:solidFill>
                    <a:srgbClr val="FFFFFF"/>
                  </a:solidFill>
                </a:uFill>
                <a:latin typeface="Times New Roman"/>
                <a:ea typeface="DejaVu Sans"/>
              </a:rPr>
              <a:t>soft </a:t>
            </a:r>
            <a:r>
              <a:rPr lang="en-US" sz="2000" spc="-1" dirty="0" smtClean="0">
                <a:uFill>
                  <a:solidFill>
                    <a:srgbClr val="FFFFFF"/>
                  </a:solidFill>
                </a:uFill>
                <a:latin typeface="Times New Roman"/>
                <a:ea typeface="DejaVu Sans"/>
              </a:rPr>
              <a:t>link.</a:t>
            </a:r>
            <a:endParaRPr lang="en-US" sz="2000" spc="-1" dirty="0">
              <a:uFill>
                <a:solidFill>
                  <a:srgbClr val="FFFFFF"/>
                </a:solidFill>
              </a:uFill>
              <a:latin typeface="Times New Roman"/>
              <a:ea typeface="DejaVu Sans"/>
            </a:endParaRPr>
          </a:p>
          <a:p>
            <a:pPr marL="360000" lvl="3" indent="-456480">
              <a:lnSpc>
                <a:spcPct val="150000"/>
              </a:lnSpc>
              <a:buClr>
                <a:schemeClr val="accent5">
                  <a:lumMod val="50000"/>
                </a:schemeClr>
              </a:buClr>
              <a:buFont typeface="Calibri Light"/>
              <a:buAutoNum type="arabicPeriod"/>
            </a:pPr>
            <a:r>
              <a:rPr lang="en-US" sz="2000" spc="-1" dirty="0">
                <a:uFill>
                  <a:solidFill>
                    <a:srgbClr val="FFFFFF"/>
                  </a:solidFill>
                </a:uFill>
                <a:latin typeface="Times New Roman"/>
                <a:ea typeface="DejaVu Sans"/>
              </a:rPr>
              <a:t>How to change the path using </a:t>
            </a:r>
            <a:r>
              <a:rPr lang="en-US" sz="2000" spc="-1" dirty="0" smtClean="0">
                <a:uFill>
                  <a:solidFill>
                    <a:srgbClr val="FFFFFF"/>
                  </a:solidFill>
                </a:uFill>
                <a:latin typeface="Times New Roman"/>
                <a:ea typeface="DejaVu Sans"/>
              </a:rPr>
              <a:t>absolute and </a:t>
            </a:r>
            <a:r>
              <a:rPr lang="en-US" sz="2000" spc="-1" dirty="0">
                <a:uFill>
                  <a:solidFill>
                    <a:srgbClr val="FFFFFF"/>
                  </a:solidFill>
                </a:uFill>
                <a:latin typeface="Times New Roman"/>
                <a:ea typeface="DejaVu Sans"/>
              </a:rPr>
              <a:t>relative </a:t>
            </a:r>
            <a:r>
              <a:rPr lang="en-US" sz="2000" spc="-1" dirty="0" smtClean="0">
                <a:uFill>
                  <a:solidFill>
                    <a:srgbClr val="FFFFFF"/>
                  </a:solidFill>
                </a:uFill>
                <a:latin typeface="Times New Roman"/>
                <a:ea typeface="DejaVu Sans"/>
              </a:rPr>
              <a:t>path?</a:t>
            </a:r>
            <a:endParaRPr lang="en-US" sz="2000" spc="-1" dirty="0">
              <a:uFill>
                <a:solidFill>
                  <a:srgbClr val="FFFFFF"/>
                </a:solidFill>
              </a:uFill>
              <a:latin typeface="Times New Roman"/>
              <a:ea typeface="DejaVu Sans"/>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76520" y="1222647"/>
            <a:ext cx="914400" cy="914400"/>
          </a:xfrm>
          <a:prstGeom prst="rect">
            <a:avLst/>
          </a:prstGeom>
        </p:spPr>
      </p:pic>
      <p:sp>
        <p:nvSpPr>
          <p:cNvPr id="9" name="Rectangle 8"/>
          <p:cNvSpPr/>
          <p:nvPr/>
        </p:nvSpPr>
        <p:spPr>
          <a:xfrm>
            <a:off x="492366" y="1100478"/>
            <a:ext cx="2138288" cy="461665"/>
          </a:xfrm>
          <a:prstGeom prst="rect">
            <a:avLst/>
          </a:prstGeom>
        </p:spPr>
        <p:txBody>
          <a:bodyPr wrap="square">
            <a:spAutoFit/>
          </a:bodyPr>
          <a:lstStyle/>
          <a:p>
            <a:pPr marL="360000"/>
            <a:r>
              <a:rPr lang="en-IN" sz="2400" b="1" spc="-1" dirty="0">
                <a:solidFill>
                  <a:srgbClr val="E04F5F"/>
                </a:solidFill>
                <a:uFill>
                  <a:solidFill>
                    <a:srgbClr val="FFFFFF"/>
                  </a:solidFill>
                </a:uFill>
                <a:latin typeface="Times New Roman" panose="02020603050405020304" pitchFamily="18" charset="0"/>
                <a:cs typeface="Times New Roman" panose="02020603050405020304" pitchFamily="18" charset="0"/>
              </a:rPr>
              <a:t>Assignment</a:t>
            </a:r>
          </a:p>
        </p:txBody>
      </p:sp>
    </p:spTree>
    <p:extLst>
      <p:ext uri="{BB962C8B-B14F-4D97-AF65-F5344CB8AC3E}">
        <p14:creationId xmlns:p14="http://schemas.microsoft.com/office/powerpoint/2010/main" val="132861373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1" name="TextShape 1"/>
          <p:cNvSpPr txBox="1"/>
          <p:nvPr/>
        </p:nvSpPr>
        <p:spPr>
          <a:xfrm>
            <a:off x="11590920" y="6356520"/>
            <a:ext cx="432000" cy="364680"/>
          </a:xfrm>
          <a:prstGeom prst="rect">
            <a:avLst/>
          </a:prstGeom>
          <a:noFill/>
          <a:ln>
            <a:noFill/>
          </a:ln>
        </p:spPr>
        <p:txBody>
          <a:bodyPr anchor="ctr"/>
          <a:lstStyle/>
          <a:p>
            <a:pPr algn="r">
              <a:lnSpc>
                <a:spcPct val="100000"/>
              </a:lnSpc>
            </a:pPr>
            <a:fld id="{0C3C0CA8-5E4B-46C3-9BDD-827EC1C6FEAA}" type="slidenum">
              <a:rPr lang="en-IN" sz="1200" b="0" strike="noStrike" spc="-1">
                <a:solidFill>
                  <a:srgbClr val="D28B8B"/>
                </a:solidFill>
                <a:uFill>
                  <a:solidFill>
                    <a:srgbClr val="FFFFFF"/>
                  </a:solidFill>
                </a:uFill>
                <a:latin typeface="Calibri"/>
              </a:rPr>
              <a:t>57</a:t>
            </a:fld>
            <a:endParaRPr lang="en-IN" sz="1200" b="0" strike="noStrike" spc="-1">
              <a:solidFill>
                <a:srgbClr val="000000"/>
              </a:solidFill>
              <a:uFill>
                <a:solidFill>
                  <a:srgbClr val="FFFFFF"/>
                </a:solidFill>
              </a:uFill>
              <a:latin typeface="Times New Roman"/>
            </a:endParaRPr>
          </a:p>
        </p:txBody>
      </p:sp>
      <p:sp>
        <p:nvSpPr>
          <p:cNvPr id="5" name="Rectangle 4"/>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
        <p:nvSpPr>
          <p:cNvPr id="6" name="Rectangle 5"/>
          <p:cNvSpPr/>
          <p:nvPr/>
        </p:nvSpPr>
        <p:spPr>
          <a:xfrm>
            <a:off x="118790" y="1196535"/>
            <a:ext cx="1848263" cy="461665"/>
          </a:xfrm>
          <a:prstGeom prst="rect">
            <a:avLst/>
          </a:prstGeom>
        </p:spPr>
        <p:txBody>
          <a:bodyPr wrap="none">
            <a:spAutoFit/>
          </a:bodyPr>
          <a:lstStyle/>
          <a:p>
            <a:pPr marL="360000"/>
            <a:r>
              <a:rPr lang="en-US" sz="2400" b="1" dirty="0">
                <a:solidFill>
                  <a:schemeClr val="accent5">
                    <a:lumMod val="50000"/>
                  </a:schemeClr>
                </a:solidFill>
                <a:latin typeface="Times New Roman" panose="02020603050405020304" pitchFamily="18" charset="0"/>
                <a:cs typeface="Times New Roman" panose="02020603050405020304" pitchFamily="18" charset="0"/>
              </a:rPr>
              <a:t>Summary</a:t>
            </a:r>
          </a:p>
        </p:txBody>
      </p:sp>
      <p:graphicFrame>
        <p:nvGraphicFramePr>
          <p:cNvPr id="7" name="Diagram 6"/>
          <p:cNvGraphicFramePr/>
          <p:nvPr>
            <p:extLst>
              <p:ext uri="{D42A27DB-BD31-4B8C-83A1-F6EECF244321}">
                <p14:modId xmlns:p14="http://schemas.microsoft.com/office/powerpoint/2010/main" val="2242921778"/>
              </p:ext>
            </p:extLst>
          </p:nvPr>
        </p:nvGraphicFramePr>
        <p:xfrm>
          <a:off x="2937556" y="1192920"/>
          <a:ext cx="886936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021517430"/>
              </p:ext>
            </p:extLst>
          </p:nvPr>
        </p:nvGraphicFramePr>
        <p:xfrm>
          <a:off x="2096299" y="1217880"/>
          <a:ext cx="810995"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7981314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58</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3052604611"/>
              </p:ext>
            </p:extLst>
          </p:nvPr>
        </p:nvGraphicFramePr>
        <p:xfrm>
          <a:off x="560136" y="2547910"/>
          <a:ext cx="11030854" cy="2672318"/>
        </p:xfrm>
        <a:graphic>
          <a:graphicData uri="http://schemas.openxmlformats.org/drawingml/2006/table">
            <a:tbl>
              <a:tblPr firstRow="1" bandRow="1">
                <a:tableStyleId>{72833802-FEF1-4C79-8D5D-14CF1EAF98D9}</a:tableStyleId>
              </a:tblPr>
              <a:tblGrid>
                <a:gridCol w="2168777">
                  <a:extLst>
                    <a:ext uri="{9D8B030D-6E8A-4147-A177-3AD203B41FA5}">
                      <a16:colId xmlns="" xmlns:a16="http://schemas.microsoft.com/office/drawing/2014/main" val="20000"/>
                    </a:ext>
                  </a:extLst>
                </a:gridCol>
                <a:gridCol w="4257675">
                  <a:extLst>
                    <a:ext uri="{9D8B030D-6E8A-4147-A177-3AD203B41FA5}">
                      <a16:colId xmlns="" xmlns:a16="http://schemas.microsoft.com/office/drawing/2014/main" val="20001"/>
                    </a:ext>
                  </a:extLst>
                </a:gridCol>
                <a:gridCol w="4604402">
                  <a:extLst>
                    <a:ext uri="{9D8B030D-6E8A-4147-A177-3AD203B41FA5}">
                      <a16:colId xmlns="" xmlns:a16="http://schemas.microsoft.com/office/drawing/2014/main" val="20002"/>
                    </a:ext>
                  </a:extLst>
                </a:gridCol>
              </a:tblGrid>
              <a:tr h="496482">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3"/>
                  </a:ext>
                </a:extLst>
              </a:tr>
              <a:tr h="898958">
                <a:tc>
                  <a:txBody>
                    <a:bodyPr/>
                    <a:lstStyle/>
                    <a:p>
                      <a:pPr marL="72000" algn="l" fontAlgn="b"/>
                      <a:r>
                        <a:rPr lang="en-GB" sz="1700" u="none" strike="noStrike" dirty="0" smtClean="0">
                          <a:effectLst/>
                        </a:rPr>
                        <a:t>Linux</a:t>
                      </a:r>
                      <a:r>
                        <a:rPr lang="en-GB" sz="1700" u="none" strike="noStrike" baseline="0" dirty="0" smtClean="0">
                          <a:effectLst/>
                        </a:rPr>
                        <a:t> File System</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3"/>
                        </a:rPr>
                        <a:t>https://www.computernetworkingnotes.com/rhce-study-guide/Linux-file-system-explained-with-shell-and-kernel.html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File System.</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691283">
                <a:tc>
                  <a:txBody>
                    <a:bodyPr/>
                    <a:lstStyle/>
                    <a:p>
                      <a:pPr marL="72000" algn="l" fontAlgn="b"/>
                      <a:r>
                        <a:rPr lang="en-GB" sz="1700" u="none" strike="noStrike" dirty="0" smtClean="0">
                          <a:effectLst/>
                        </a:rPr>
                        <a:t>Linux</a:t>
                      </a:r>
                      <a:r>
                        <a:rPr lang="en-GB" sz="1700" u="none" strike="noStrike" baseline="0" dirty="0" smtClean="0">
                          <a:effectLst/>
                        </a:rPr>
                        <a:t> File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4"/>
                        </a:rPr>
                        <a:t>https://www.guru99.com/file-permissions.html</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permissions and configuring File Permissions.</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585595">
                <a:tc>
                  <a:txBody>
                    <a:bodyPr/>
                    <a:lstStyle/>
                    <a:p>
                      <a:pPr marL="72000" algn="l" fontAlgn="b"/>
                      <a:r>
                        <a:rPr lang="en-GB" sz="1700" u="none" strike="noStrike" dirty="0" smtClean="0">
                          <a:effectLst/>
                        </a:rPr>
                        <a:t>Linux filter</a:t>
                      </a:r>
                      <a:r>
                        <a:rPr lang="en-GB" sz="1700" u="none" strike="noStrike" baseline="0" dirty="0" smtClean="0">
                          <a:effectLst/>
                        </a:rPr>
                        <a:t> and pipes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GB" sz="1700" u="sng" strike="noStrike" dirty="0" smtClean="0">
                          <a:effectLst/>
                          <a:hlinkClick r:id="rId5"/>
                        </a:rPr>
                        <a:t>https://www.Linux.com/news/pipes-and-filters</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72000" algn="l" fontAlgn="b"/>
                      <a:r>
                        <a:rPr lang="en-US" sz="1700" u="none" strike="noStrike" dirty="0">
                          <a:effectLst/>
                        </a:rPr>
                        <a:t>This link explains about </a:t>
                      </a:r>
                      <a:r>
                        <a:rPr lang="en-US" sz="1700" u="none" strike="noStrike" dirty="0" smtClean="0">
                          <a:effectLst/>
                        </a:rPr>
                        <a:t>Linux</a:t>
                      </a:r>
                      <a:r>
                        <a:rPr lang="en-US" sz="1700" u="none" strike="noStrike" baseline="0" dirty="0" smtClean="0">
                          <a:effectLst/>
                        </a:rPr>
                        <a:t> Filter &amp; Linux Pipe.</a:t>
                      </a:r>
                      <a:endParaRPr lang="en-US" sz="1700" b="0" i="0" u="none" strike="noStrike" dirty="0">
                        <a:solidFill>
                          <a:srgbClr val="FF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
        <p:nvSpPr>
          <p:cNvPr id="8" name="Rectangle 7"/>
          <p:cNvSpPr/>
          <p:nvPr/>
        </p:nvSpPr>
        <p:spPr>
          <a:xfrm>
            <a:off x="953044" y="1310888"/>
            <a:ext cx="1099131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Document Links</a:t>
            </a:r>
            <a:endParaRPr lang="en-IN" sz="2000" dirty="0">
              <a:latin typeface="Times New Roman" panose="02020603050405020304" pitchFamily="18" charset="0"/>
              <a:cs typeface="Times New Roman" panose="02020603050405020304" pitchFamily="18" charset="0"/>
            </a:endParaRPr>
          </a:p>
        </p:txBody>
      </p:sp>
      <p:pic>
        <p:nvPicPr>
          <p:cNvPr id="10" name="Picture Placeholder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631576" y="1243915"/>
            <a:ext cx="640081" cy="640080"/>
          </a:xfrm>
          <a:prstGeom prst="rect">
            <a:avLst/>
          </a:prstGeom>
        </p:spPr>
      </p:pic>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104046769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59</a:t>
            </a:fld>
            <a:endParaRPr lang="en-IN" dirty="0"/>
          </a:p>
        </p:txBody>
      </p:sp>
      <p:graphicFrame>
        <p:nvGraphicFramePr>
          <p:cNvPr id="10" name="Table 9"/>
          <p:cNvGraphicFramePr>
            <a:graphicFrameLocks noGrp="1"/>
          </p:cNvGraphicFramePr>
          <p:nvPr>
            <p:extLst>
              <p:ext uri="{D42A27DB-BD31-4B8C-83A1-F6EECF244321}">
                <p14:modId xmlns:p14="http://schemas.microsoft.com/office/powerpoint/2010/main" val="1326526001"/>
              </p:ext>
            </p:extLst>
          </p:nvPr>
        </p:nvGraphicFramePr>
        <p:xfrm>
          <a:off x="507074" y="2568291"/>
          <a:ext cx="11183178" cy="2489480"/>
        </p:xfrm>
        <a:graphic>
          <a:graphicData uri="http://schemas.openxmlformats.org/drawingml/2006/table">
            <a:tbl>
              <a:tblPr firstRow="1" bandRow="1">
                <a:tableStyleId>{72833802-FEF1-4C79-8D5D-14CF1EAF98D9}</a:tableStyleId>
              </a:tblPr>
              <a:tblGrid>
                <a:gridCol w="1949498">
                  <a:extLst>
                    <a:ext uri="{9D8B030D-6E8A-4147-A177-3AD203B41FA5}">
                      <a16:colId xmlns="" xmlns:a16="http://schemas.microsoft.com/office/drawing/2014/main" val="20000"/>
                    </a:ext>
                  </a:extLst>
                </a:gridCol>
                <a:gridCol w="4013537">
                  <a:extLst>
                    <a:ext uri="{9D8B030D-6E8A-4147-A177-3AD203B41FA5}">
                      <a16:colId xmlns="" xmlns:a16="http://schemas.microsoft.com/office/drawing/2014/main" val="20001"/>
                    </a:ext>
                  </a:extLst>
                </a:gridCol>
                <a:gridCol w="5220143">
                  <a:extLst>
                    <a:ext uri="{9D8B030D-6E8A-4147-A177-3AD203B41FA5}">
                      <a16:colId xmlns="" xmlns:a16="http://schemas.microsoft.com/office/drawing/2014/main" val="20002"/>
                    </a:ext>
                  </a:extLst>
                </a:gridCol>
              </a:tblGrid>
              <a:tr h="643243">
                <a:tc>
                  <a:txBody>
                    <a:bodyPr/>
                    <a:lstStyle/>
                    <a:p>
                      <a:pPr marL="72000" algn="l" fontAlgn="b"/>
                      <a:r>
                        <a:rPr lang="en-US" sz="1700" u="none" strike="noStrike" dirty="0" smtClean="0">
                          <a:effectLst/>
                        </a:rPr>
                        <a:t>Topics</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URL</a:t>
                      </a:r>
                      <a:endParaRPr lang="en-GB"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tc>
                  <a:txBody>
                    <a:bodyPr/>
                    <a:lstStyle/>
                    <a:p>
                      <a:pPr marL="72000" algn="l" fontAlgn="b"/>
                      <a:r>
                        <a:rPr lang="en-US" sz="1700" u="none" strike="noStrike" dirty="0" smtClean="0">
                          <a:effectLst/>
                        </a:rPr>
                        <a:t>Notes</a:t>
                      </a:r>
                      <a:endParaRPr lang="en-US" sz="17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B246"/>
                    </a:solidFill>
                  </a:tcPr>
                </a:tc>
                <a:extLst>
                  <a:ext uri="{0D108BD9-81ED-4DB2-BD59-A6C34878D82A}">
                    <a16:rowId xmlns="" xmlns:a16="http://schemas.microsoft.com/office/drawing/2014/main" val="10003"/>
                  </a:ext>
                </a:extLst>
              </a:tr>
              <a:tr h="643243">
                <a:tc>
                  <a:txBody>
                    <a:bodyPr/>
                    <a:lstStyle/>
                    <a:p>
                      <a:pPr marL="72000" algn="l" fontAlgn="b"/>
                      <a:r>
                        <a:rPr lang="en-GB" sz="1700" u="none" strike="noStrike" dirty="0" smtClean="0">
                          <a:effectLst/>
                        </a:rPr>
                        <a:t>Absolute</a:t>
                      </a:r>
                      <a:r>
                        <a:rPr lang="en-GB" sz="1700" u="none" strike="noStrike" baseline="0" dirty="0" smtClean="0">
                          <a:effectLst/>
                        </a:rPr>
                        <a:t> path &amp; Relative path</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3"/>
                        </a:rPr>
                        <a:t>https://www.youtube.com/watch?v=UKmL72XgXUw</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explains about </a:t>
                      </a:r>
                      <a:r>
                        <a:rPr lang="en-US" sz="1700" u="none" strike="noStrike" dirty="0" smtClean="0">
                          <a:effectLst/>
                        </a:rPr>
                        <a:t>path</a:t>
                      </a:r>
                      <a:r>
                        <a:rPr lang="en-US" sz="1700" u="none" strike="noStrike" baseline="0" dirty="0" smtClean="0">
                          <a:effectLst/>
                        </a:rPr>
                        <a:t> and absolute &amp; relative path.</a:t>
                      </a:r>
                      <a:r>
                        <a:rPr lang="en-US" sz="1700" u="none" strike="noStrike" dirty="0" smtClean="0">
                          <a:effectLst/>
                        </a:rPr>
                        <a:t> </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01497">
                <a:tc>
                  <a:txBody>
                    <a:bodyPr/>
                    <a:lstStyle/>
                    <a:p>
                      <a:pPr marL="72000" algn="l" fontAlgn="b"/>
                      <a:r>
                        <a:rPr lang="en-GB" sz="1700" u="none" strike="noStrike" dirty="0" smtClean="0">
                          <a:effectLst/>
                        </a:rPr>
                        <a:t>Linux</a:t>
                      </a:r>
                      <a:r>
                        <a:rPr lang="en-GB" sz="1700" u="none" strike="noStrike" baseline="0" dirty="0" smtClean="0">
                          <a:effectLst/>
                        </a:rPr>
                        <a:t> File types and permissions</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4"/>
                        </a:rPr>
                        <a:t>https://www.youtube.com/watch?v=SdgiYoOi0CY</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You will learn </a:t>
                      </a:r>
                      <a:r>
                        <a:rPr lang="en-US" sz="1700" u="none" strike="noStrike" dirty="0" smtClean="0">
                          <a:effectLst/>
                        </a:rPr>
                        <a:t>file</a:t>
                      </a:r>
                      <a:r>
                        <a:rPr lang="en-US" sz="1700" u="none" strike="noStrike" baseline="0" dirty="0" smtClean="0">
                          <a:effectLst/>
                        </a:rPr>
                        <a:t> types and file permissions.</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01497">
                <a:tc>
                  <a:txBody>
                    <a:bodyPr/>
                    <a:lstStyle/>
                    <a:p>
                      <a:pPr marL="72000" algn="l" fontAlgn="b"/>
                      <a:r>
                        <a:rPr lang="en-GB" sz="1700" u="none" strike="noStrike" dirty="0" smtClean="0">
                          <a:effectLst/>
                        </a:rPr>
                        <a:t>Linux</a:t>
                      </a:r>
                      <a:r>
                        <a:rPr lang="en-GB" sz="1700" u="none" strike="noStrike" baseline="0" dirty="0" smtClean="0">
                          <a:effectLst/>
                        </a:rPr>
                        <a:t> Hard &amp; Soft Link</a:t>
                      </a:r>
                      <a:endParaRPr lang="en-GB"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GB" sz="1700" u="sng" strike="noStrike" dirty="0" smtClean="0">
                          <a:effectLst/>
                          <a:hlinkClick r:id="rId5"/>
                        </a:rPr>
                        <a:t>https://www.youtube.com/watch?v=4-vye3QFTFo</a:t>
                      </a:r>
                      <a:endParaRPr lang="en-GB" sz="1700" b="0" i="0" u="sng" strike="noStrike" dirty="0">
                        <a:solidFill>
                          <a:srgbClr val="0000FF"/>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72000" algn="l" fontAlgn="b"/>
                      <a:r>
                        <a:rPr lang="en-US" sz="1700" u="none" strike="noStrike" dirty="0">
                          <a:effectLst/>
                        </a:rPr>
                        <a:t>This video will help in understanding </a:t>
                      </a:r>
                      <a:r>
                        <a:rPr lang="en-US" sz="1700" u="none" strike="noStrike" dirty="0" smtClean="0">
                          <a:effectLst/>
                        </a:rPr>
                        <a:t>Hard</a:t>
                      </a:r>
                      <a:r>
                        <a:rPr lang="en-US" sz="1700" u="none" strike="noStrike" baseline="0" dirty="0" smtClean="0">
                          <a:effectLst/>
                        </a:rPr>
                        <a:t> link and soft link.</a:t>
                      </a:r>
                      <a:endParaRPr lang="en-US" sz="17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7" name="Rectangle 6"/>
          <p:cNvSpPr/>
          <p:nvPr/>
        </p:nvSpPr>
        <p:spPr>
          <a:xfrm>
            <a:off x="1050054" y="1336568"/>
            <a:ext cx="10894302"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Video Links</a:t>
            </a:r>
            <a:endParaRPr lang="en-IN"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1" name="Picture 10"/>
          <p:cNvPicPr>
            <a:picLocks noChangeAspect="1"/>
          </p:cNvPicPr>
          <p:nvPr/>
        </p:nvPicPr>
        <p:blipFill>
          <a:blip r:embed="rId6"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658574" y="1247360"/>
            <a:ext cx="640080" cy="640080"/>
          </a:xfrm>
          <a:prstGeom prst="rect">
            <a:avLst/>
          </a:prstGeom>
        </p:spPr>
      </p:pic>
    </p:spTree>
    <p:extLst>
      <p:ext uri="{BB962C8B-B14F-4D97-AF65-F5344CB8AC3E}">
        <p14:creationId xmlns:p14="http://schemas.microsoft.com/office/powerpoint/2010/main" val="3209075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a:t>
            </a:fld>
            <a:endParaRPr lang="en-IN" dirty="0"/>
          </a:p>
        </p:txBody>
      </p:sp>
      <p:sp>
        <p:nvSpPr>
          <p:cNvPr id="5" name="Rectangle 4"/>
          <p:cNvSpPr/>
          <p:nvPr/>
        </p:nvSpPr>
        <p:spPr>
          <a:xfrm>
            <a:off x="488387" y="1276070"/>
            <a:ext cx="11046327" cy="1631216"/>
          </a:xfrm>
          <a:prstGeom prst="rect">
            <a:avLst/>
          </a:prstGeom>
        </p:spPr>
        <p:txBody>
          <a:bodyPr wrap="square">
            <a:spAutoFit/>
          </a:bodyPr>
          <a:lstStyle/>
          <a:p>
            <a:pPr marL="0" lvl="3" indent="-97200" algn="just"/>
            <a:r>
              <a:rPr lang="en-US" sz="2000" b="1" dirty="0">
                <a:solidFill>
                  <a:schemeClr val="accent2"/>
                </a:solidFill>
                <a:latin typeface="Times New Roman" panose="02020603050405020304" pitchFamily="18" charset="0"/>
                <a:cs typeface="Times New Roman" panose="02020603050405020304" pitchFamily="18" charset="0"/>
              </a:rPr>
              <a:t>Directory</a:t>
            </a:r>
            <a:r>
              <a:rPr lang="en-US" sz="2000" dirty="0">
                <a:solidFill>
                  <a:schemeClr val="accent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A directory is a binary file used to track and locate other files and directories. The binary format is used so that directory containing large numbers of filenames can be </a:t>
            </a:r>
            <a:r>
              <a:rPr lang="en-US" sz="2000" dirty="0" smtClean="0">
                <a:latin typeface="Times New Roman" panose="02020603050405020304" pitchFamily="18" charset="0"/>
                <a:cs typeface="Times New Roman" panose="02020603050405020304" pitchFamily="18" charset="0"/>
              </a:rPr>
              <a:t>searched </a:t>
            </a:r>
            <a:r>
              <a:rPr lang="en-US" sz="2000" dirty="0">
                <a:latin typeface="Times New Roman" panose="02020603050405020304" pitchFamily="18" charset="0"/>
                <a:cs typeface="Times New Roman" panose="02020603050405020304" pitchFamily="18" charset="0"/>
              </a:rPr>
              <a:t>quickly.</a:t>
            </a:r>
          </a:p>
          <a:p>
            <a:pPr marL="0" lvl="3" indent="-97200"/>
            <a:endParaRPr lang="en-US" sz="2000" dirty="0">
              <a:latin typeface="Times New Roman" panose="02020603050405020304" pitchFamily="18" charset="0"/>
              <a:cs typeface="Times New Roman" panose="02020603050405020304" pitchFamily="18" charset="0"/>
            </a:endParaRPr>
          </a:p>
          <a:p>
            <a:pPr marL="0" lvl="3" indent="-97200" algn="just"/>
            <a:r>
              <a:rPr lang="en-US" sz="2000" b="1" dirty="0">
                <a:solidFill>
                  <a:schemeClr val="accent2"/>
                </a:solidFill>
                <a:latin typeface="Times New Roman" panose="02020603050405020304" pitchFamily="18" charset="0"/>
                <a:cs typeface="Times New Roman" panose="02020603050405020304" pitchFamily="18" charset="0"/>
              </a:rPr>
              <a:t>Files</a:t>
            </a:r>
            <a:r>
              <a:rPr lang="en-US" sz="2000" dirty="0">
                <a:solidFill>
                  <a:schemeClr val="accent2"/>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In </a:t>
            </a:r>
            <a:r>
              <a:rPr lang="en-US" sz="2000" dirty="0" smtClean="0">
                <a:latin typeface="Times New Roman" panose="02020603050405020304" pitchFamily="18" charset="0"/>
                <a:cs typeface="Times New Roman" panose="02020603050405020304" pitchFamily="18" charset="0"/>
              </a:rPr>
              <a:t>Linux, </a:t>
            </a:r>
            <a:r>
              <a:rPr lang="en-US" sz="2000" dirty="0">
                <a:latin typeface="Times New Roman" panose="02020603050405020304" pitchFamily="18" charset="0"/>
                <a:cs typeface="Times New Roman" panose="02020603050405020304" pitchFamily="18" charset="0"/>
              </a:rPr>
              <a:t>everything is a File. So we need to </a:t>
            </a:r>
            <a:r>
              <a:rPr lang="en-US" sz="2000" dirty="0" smtClean="0">
                <a:latin typeface="Times New Roman" panose="02020603050405020304" pitchFamily="18" charset="0"/>
                <a:cs typeface="Times New Roman" panose="02020603050405020304" pitchFamily="18" charset="0"/>
              </a:rPr>
              <a:t>categorise </a:t>
            </a:r>
            <a:r>
              <a:rPr lang="en-US" sz="2000" dirty="0">
                <a:latin typeface="Times New Roman" panose="02020603050405020304" pitchFamily="18" charset="0"/>
                <a:cs typeface="Times New Roman" panose="02020603050405020304" pitchFamily="18" charset="0"/>
              </a:rPr>
              <a:t>among different files. The following different types of files exist in </a:t>
            </a:r>
            <a:r>
              <a:rPr lang="en-US" sz="2000" dirty="0" smtClean="0">
                <a:latin typeface="Times New Roman" panose="02020603050405020304" pitchFamily="18" charset="0"/>
                <a:cs typeface="Times New Roman" panose="02020603050405020304" pitchFamily="18" charset="0"/>
              </a:rPr>
              <a:t>Linux are:</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488387"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Directories </a:t>
            </a:r>
            <a:r>
              <a:rPr lang="en-IN" sz="2400" b="1" spc="-20" dirty="0" smtClean="0">
                <a:latin typeface="Helvetica" panose="020B0604020202020204" pitchFamily="2" charset="0"/>
                <a:cs typeface="Arial" panose="020B0604020202020204" pitchFamily="34" charset="0"/>
              </a:rPr>
              <a:t>and </a:t>
            </a:r>
            <a:r>
              <a:rPr lang="en-IN" sz="2400" b="1" spc="-20" dirty="0">
                <a:latin typeface="Helvetica" panose="020B0604020202020204" pitchFamily="2" charset="0"/>
                <a:cs typeface="Arial" panose="020B0604020202020204" pitchFamily="34" charset="0"/>
              </a:rPr>
              <a:t>Files</a:t>
            </a:r>
          </a:p>
        </p:txBody>
      </p:sp>
      <p:graphicFrame>
        <p:nvGraphicFramePr>
          <p:cNvPr id="9" name="Table 8"/>
          <p:cNvGraphicFramePr>
            <a:graphicFrameLocks noGrp="1"/>
          </p:cNvGraphicFramePr>
          <p:nvPr>
            <p:extLst>
              <p:ext uri="{D42A27DB-BD31-4B8C-83A1-F6EECF244321}">
                <p14:modId xmlns:p14="http://schemas.microsoft.com/office/powerpoint/2010/main" val="3015559644"/>
              </p:ext>
            </p:extLst>
          </p:nvPr>
        </p:nvGraphicFramePr>
        <p:xfrm>
          <a:off x="686020" y="3198648"/>
          <a:ext cx="10744199" cy="3007997"/>
        </p:xfrm>
        <a:graphic>
          <a:graphicData uri="http://schemas.openxmlformats.org/drawingml/2006/table">
            <a:tbl>
              <a:tblPr/>
              <a:tblGrid>
                <a:gridCol w="1771182">
                  <a:extLst>
                    <a:ext uri="{9D8B030D-6E8A-4147-A177-3AD203B41FA5}">
                      <a16:colId xmlns="" xmlns:a16="http://schemas.microsoft.com/office/drawing/2014/main" val="20000"/>
                    </a:ext>
                  </a:extLst>
                </a:gridCol>
                <a:gridCol w="1929943">
                  <a:extLst>
                    <a:ext uri="{9D8B030D-6E8A-4147-A177-3AD203B41FA5}">
                      <a16:colId xmlns="" xmlns:a16="http://schemas.microsoft.com/office/drawing/2014/main" val="20001"/>
                    </a:ext>
                  </a:extLst>
                </a:gridCol>
                <a:gridCol w="7043074">
                  <a:extLst>
                    <a:ext uri="{9D8B030D-6E8A-4147-A177-3AD203B41FA5}">
                      <a16:colId xmlns="" xmlns:a16="http://schemas.microsoft.com/office/drawing/2014/main" val="20002"/>
                    </a:ext>
                  </a:extLst>
                </a:gridCol>
              </a:tblGrid>
              <a:tr h="0">
                <a:tc>
                  <a:txBody>
                    <a:bodyPr/>
                    <a:lstStyle/>
                    <a:p>
                      <a:pPr marL="171450" marR="0" indent="0">
                        <a:spcBef>
                          <a:spcPts val="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File Types</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45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Representation</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algn="ctr">
                        <a:spcBef>
                          <a:spcPts val="450"/>
                        </a:spcBef>
                        <a:spcAft>
                          <a:spcPts val="300"/>
                        </a:spcAft>
                      </a:pPr>
                      <a:r>
                        <a:rPr lang="en-IN" sz="2000" b="1" dirty="0">
                          <a:solidFill>
                            <a:schemeClr val="bg1"/>
                          </a:solidFill>
                          <a:effectLst/>
                          <a:latin typeface="Times New Roman" panose="02020603050405020304" pitchFamily="18" charset="0"/>
                          <a:ea typeface="WenQuanYi Zen Hei Sharp"/>
                          <a:cs typeface="Times New Roman" panose="02020603050405020304" pitchFamily="18" charset="0"/>
                        </a:rPr>
                        <a:t>Description</a:t>
                      </a:r>
                      <a:endParaRPr lang="en-US" sz="2000" dirty="0">
                        <a:solidFill>
                          <a:schemeClr val="bg1"/>
                        </a:solidFill>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0"/>
                  </a:ext>
                </a:extLst>
              </a:tr>
              <a:tr h="356237">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Regular file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Normal files such as text, data, or executable files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Directory</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d</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Files that are lists of other files</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Link</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l</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A shortcut that points to the location of the actual file</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0">
                <a:tc>
                  <a:txBody>
                    <a:bodyPr/>
                    <a:lstStyle/>
                    <a:p>
                      <a:pPr marL="0" marR="0" indent="171450" algn="l">
                        <a:spcBef>
                          <a:spcPts val="0"/>
                        </a:spcBef>
                        <a:spcAft>
                          <a:spcPts val="300"/>
                        </a:spcAft>
                      </a:pPr>
                      <a:r>
                        <a:rPr lang="en-IN" sz="2000" dirty="0" smtClean="0">
                          <a:effectLst/>
                          <a:latin typeface="Times New Roman" panose="02020603050405020304" pitchFamily="18" charset="0"/>
                          <a:ea typeface="WenQuanYi Zen Hei Sharp"/>
                          <a:cs typeface="Times New Roman" panose="02020603050405020304" pitchFamily="18" charset="0"/>
                        </a:rPr>
                        <a:t> Special </a:t>
                      </a:r>
                      <a:r>
                        <a:rPr lang="en-IN" sz="2000" dirty="0">
                          <a:effectLst/>
                          <a:latin typeface="Times New Roman" panose="02020603050405020304" pitchFamily="18" charset="0"/>
                          <a:ea typeface="WenQuanYi Zen Hei Sharp"/>
                          <a:cs typeface="Times New Roman" panose="02020603050405020304" pitchFamily="18" charset="0"/>
                        </a:rPr>
                        <a:t>file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c</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Mechanism used for input and output, such as files in /dev</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Socket</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s</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a:effectLst/>
                          <a:latin typeface="Times New Roman" panose="02020603050405020304" pitchFamily="18" charset="0"/>
                          <a:ea typeface="WenQuanYi Zen Hei Sharp"/>
                          <a:cs typeface="Times New Roman" panose="02020603050405020304" pitchFamily="18" charset="0"/>
                        </a:rPr>
                        <a:t>A special file that provides inter-process networking protected by the file system’s access control</a:t>
                      </a:r>
                      <a:endParaRPr lang="en-US" sz="200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a:txBody>
                    <a:bodyPr/>
                    <a:lstStyle/>
                    <a:p>
                      <a:pPr marL="0" marR="0" indent="228600" algn="l">
                        <a:spcBef>
                          <a:spcPts val="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Pipe</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450"/>
                        </a:spcBef>
                        <a:spcAft>
                          <a:spcPts val="300"/>
                        </a:spcAft>
                      </a:pPr>
                      <a:r>
                        <a:rPr lang="en-IN" sz="2000" b="1" dirty="0">
                          <a:effectLst/>
                          <a:latin typeface="Times New Roman" panose="02020603050405020304" pitchFamily="18" charset="0"/>
                          <a:ea typeface="WenQuanYi Zen Hei Sharp"/>
                          <a:cs typeface="Times New Roman" panose="02020603050405020304" pitchFamily="18" charset="0"/>
                        </a:rPr>
                        <a:t>p</a:t>
                      </a:r>
                      <a:endParaRPr lang="en-US" sz="2000" b="1"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450"/>
                        </a:spcBef>
                        <a:spcAft>
                          <a:spcPts val="300"/>
                        </a:spcAft>
                      </a:pPr>
                      <a:r>
                        <a:rPr lang="en-IN" sz="2000" dirty="0">
                          <a:effectLst/>
                          <a:latin typeface="Times New Roman" panose="02020603050405020304" pitchFamily="18" charset="0"/>
                          <a:ea typeface="WenQuanYi Zen Hei Sharp"/>
                          <a:cs typeface="Times New Roman" panose="02020603050405020304" pitchFamily="18" charset="0"/>
                        </a:rPr>
                        <a:t>A special file that allows processes to communicate with each other without using network socket semantics</a:t>
                      </a:r>
                      <a:endParaRPr lang="en-US" sz="2000" dirty="0">
                        <a:effectLst/>
                        <a:latin typeface="Times New Roman" panose="02020603050405020304" pitchFamily="18" charset="0"/>
                        <a:ea typeface="WenQuanYi Zen Hei Sharp"/>
                        <a:cs typeface="Times New Roman" panose="02020603050405020304" pitchFamily="18"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Tree>
    <p:extLst>
      <p:ext uri="{BB962C8B-B14F-4D97-AF65-F5344CB8AC3E}">
        <p14:creationId xmlns:p14="http://schemas.microsoft.com/office/powerpoint/2010/main" val="47782145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60</a:t>
            </a:fld>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1625711266"/>
              </p:ext>
            </p:extLst>
          </p:nvPr>
        </p:nvGraphicFramePr>
        <p:xfrm>
          <a:off x="643596" y="2165355"/>
          <a:ext cx="11087101" cy="3026709"/>
        </p:xfrm>
        <a:graphic>
          <a:graphicData uri="http://schemas.openxmlformats.org/drawingml/2006/table">
            <a:tbl>
              <a:tblPr firstRow="1" bandRow="1">
                <a:tableStyleId>{72833802-FEF1-4C79-8D5D-14CF1EAF98D9}</a:tableStyleId>
              </a:tblPr>
              <a:tblGrid>
                <a:gridCol w="3186113">
                  <a:extLst>
                    <a:ext uri="{9D8B030D-6E8A-4147-A177-3AD203B41FA5}">
                      <a16:colId xmlns="" xmlns:a16="http://schemas.microsoft.com/office/drawing/2014/main" val="20000"/>
                    </a:ext>
                  </a:extLst>
                </a:gridCol>
                <a:gridCol w="7900988">
                  <a:extLst>
                    <a:ext uri="{9D8B030D-6E8A-4147-A177-3AD203B41FA5}">
                      <a16:colId xmlns="" xmlns:a16="http://schemas.microsoft.com/office/drawing/2014/main" val="20001"/>
                    </a:ext>
                  </a:extLst>
                </a:gridCol>
              </a:tblGrid>
              <a:tr h="558257">
                <a:tc>
                  <a:txBody>
                    <a:bodyPr/>
                    <a:lstStyle/>
                    <a:p>
                      <a:pPr marL="144000" algn="l" fontAlgn="b"/>
                      <a:r>
                        <a:rPr lang="en-US" sz="1700" u="none" strike="noStrike" dirty="0" smtClean="0">
                          <a:effectLst/>
                          <a:latin typeface="+mn-lt"/>
                          <a:cs typeface="Times New Roman" panose="02020603050405020304" pitchFamily="18" charset="0"/>
                        </a:rPr>
                        <a:t>Topics</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tc>
                  <a:txBody>
                    <a:bodyPr/>
                    <a:lstStyle/>
                    <a:p>
                      <a:pPr algn="l" fontAlgn="b"/>
                      <a:r>
                        <a:rPr lang="en-US" sz="1700" u="none" strike="noStrike" dirty="0" smtClean="0">
                          <a:effectLst/>
                          <a:latin typeface="+mn-lt"/>
                          <a:cs typeface="Times New Roman" panose="02020603050405020304" pitchFamily="18" charset="0"/>
                        </a:rPr>
                        <a:t>URL</a:t>
                      </a:r>
                      <a:endParaRPr lang="en-GB" sz="1700" b="1" i="0" u="none" strike="noStrike" dirty="0">
                        <a:solidFill>
                          <a:schemeClr val="tx1"/>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5ABE2"/>
                    </a:solidFill>
                  </a:tcPr>
                </a:tc>
                <a:extLst>
                  <a:ext uri="{0D108BD9-81ED-4DB2-BD59-A6C34878D82A}">
                    <a16:rowId xmlns="" xmlns:a16="http://schemas.microsoft.com/office/drawing/2014/main" val="10001"/>
                  </a:ext>
                </a:extLst>
              </a:tr>
              <a:tr h="125349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Enterprise Linux 7</a:t>
                      </a:r>
                    </a:p>
                    <a:p>
                      <a:pPr marL="144000" algn="l" fontAlgn="b">
                        <a:lnSpc>
                          <a:spcPct val="150000"/>
                        </a:lnSpc>
                      </a:pPr>
                      <a:r>
                        <a:rPr lang="en-GB" sz="1700" u="none" strike="noStrike" dirty="0" smtClean="0">
                          <a:effectLst/>
                          <a:latin typeface="+mn-lt"/>
                          <a:cs typeface="Times New Roman" panose="02020603050405020304" pitchFamily="18" charset="0"/>
                        </a:rPr>
                        <a:t>System Administrator's Guide</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2"/>
                        </a:rPr>
                        <a:t>https://access.redhat.com/documentation/en-us/red_hat_enterprise_Linux/7/pdf/system_administrators_guide/Red_Hat_Enterprise_Linux-7-System_Administrators_Guide-en-US.pdf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214956">
                <a:tc>
                  <a:txBody>
                    <a:bodyPr/>
                    <a:lstStyle/>
                    <a:p>
                      <a:pPr marL="144000" algn="l" fontAlgn="b">
                        <a:lnSpc>
                          <a:spcPct val="150000"/>
                        </a:lnSpc>
                      </a:pPr>
                      <a:r>
                        <a:rPr lang="en-GB" sz="1700" u="none" strike="noStrike" dirty="0" smtClean="0">
                          <a:effectLst/>
                          <a:latin typeface="+mn-lt"/>
                          <a:cs typeface="Times New Roman" panose="02020603050405020304" pitchFamily="18" charset="0"/>
                        </a:rPr>
                        <a:t>Red Hat Linux Networking and System Administration</a:t>
                      </a:r>
                      <a:endParaRPr lang="en-GB" sz="1700" b="0" i="0" u="none" strike="noStrike" dirty="0">
                        <a:solidFill>
                          <a:srgbClr val="000000"/>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lnSpc>
                          <a:spcPct val="150000"/>
                        </a:lnSpc>
                      </a:pPr>
                      <a:r>
                        <a:rPr lang="en-GB" sz="1700" u="sng" strike="noStrike" dirty="0" smtClean="0">
                          <a:effectLst/>
                          <a:latin typeface="+mn-lt"/>
                          <a:cs typeface="Times New Roman" panose="02020603050405020304" pitchFamily="18" charset="0"/>
                          <a:hlinkClick r:id="rId3"/>
                        </a:rPr>
                        <a:t>https://www.nettech.in/e-books/Linux-Networking-and-System-Admin.pdf</a:t>
                      </a:r>
                      <a:endParaRPr lang="en-GB" sz="1700" b="0" i="0" u="sng" strike="noStrike" dirty="0">
                        <a:solidFill>
                          <a:srgbClr val="0000FF"/>
                        </a:solidFill>
                        <a:effectLst/>
                        <a:latin typeface="+mn-lt"/>
                        <a:cs typeface="Times New Roman" panose="02020603050405020304" pitchFamily="18"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8" name="Rectangle 7"/>
          <p:cNvSpPr/>
          <p:nvPr/>
        </p:nvSpPr>
        <p:spPr>
          <a:xfrm>
            <a:off x="364197" y="467238"/>
            <a:ext cx="10248181" cy="523220"/>
          </a:xfrm>
          <a:prstGeom prst="rect">
            <a:avLst/>
          </a:prstGeom>
        </p:spPr>
        <p:txBody>
          <a:bodyPr wrap="square">
            <a:spAutoFit/>
          </a:bodyPr>
          <a:lstStyle/>
          <a:p>
            <a:pPr marL="12700" fontAlgn="auto">
              <a:spcBef>
                <a:spcPts val="0"/>
              </a:spcBef>
              <a:spcAft>
                <a:spcPts val="0"/>
              </a:spcAft>
              <a:defRPr/>
            </a:pPr>
            <a:r>
              <a:rPr lang="en-US" sz="2800" b="1" spc="-20" dirty="0" smtClean="0">
                <a:latin typeface="Helvetica" panose="020B0604020202020204" pitchFamily="2" charset="0"/>
                <a:cs typeface="Arial" panose="020B0604020202020204" pitchFamily="34" charset="0"/>
              </a:rPr>
              <a:t>Introduction To Linux</a:t>
            </a:r>
            <a:endParaRPr lang="en-US" sz="2800" b="1" spc="-20" dirty="0">
              <a:latin typeface="Helvetica" panose="020B0604020202020204" pitchFamily="2" charset="0"/>
              <a:cs typeface="Arial" panose="020B0604020202020204" pitchFamily="34" charset="0"/>
            </a:endParaRPr>
          </a:p>
        </p:txBody>
      </p:sp>
      <p:sp>
        <p:nvSpPr>
          <p:cNvPr id="10" name="Rectangle 9"/>
          <p:cNvSpPr/>
          <p:nvPr/>
        </p:nvSpPr>
        <p:spPr>
          <a:xfrm>
            <a:off x="1095911" y="1314018"/>
            <a:ext cx="10391239" cy="461665"/>
          </a:xfrm>
          <a:prstGeom prst="rect">
            <a:avLst/>
          </a:prstGeom>
        </p:spPr>
        <p:txBody>
          <a:bodyPr wrap="square">
            <a:spAutoFit/>
          </a:bodyPr>
          <a:lstStyle/>
          <a:p>
            <a:pPr marL="360000" lvl="4"/>
            <a:r>
              <a:rPr lang="en-US" sz="2400" b="1" dirty="0" smtClean="0">
                <a:latin typeface="Times New Roman" panose="02020603050405020304" pitchFamily="18" charset="0"/>
                <a:cs typeface="Times New Roman" panose="02020603050405020304" pitchFamily="18" charset="0"/>
              </a:rPr>
              <a:t>E - Book </a:t>
            </a:r>
            <a:r>
              <a:rPr lang="en-US" sz="2400" b="1" dirty="0">
                <a:latin typeface="Times New Roman" panose="02020603050405020304" pitchFamily="18" charset="0"/>
                <a:cs typeface="Times New Roman" panose="02020603050405020304" pitchFamily="18" charset="0"/>
              </a:rPr>
              <a:t>Links</a:t>
            </a:r>
            <a:endParaRPr lang="en-IN" sz="2000" dirty="0">
              <a:latin typeface="Times New Roman" panose="02020603050405020304" pitchFamily="18" charset="0"/>
              <a:cs typeface="Times New Roman" panose="02020603050405020304" pitchFamily="18" charset="0"/>
            </a:endParaRPr>
          </a:p>
        </p:txBody>
      </p:sp>
      <p:sp>
        <p:nvSpPr>
          <p:cNvPr id="11" name="Rectangle 10"/>
          <p:cNvSpPr/>
          <p:nvPr/>
        </p:nvSpPr>
        <p:spPr>
          <a:xfrm>
            <a:off x="507074" y="381511"/>
            <a:ext cx="10248181" cy="461665"/>
          </a:xfrm>
          <a:prstGeom prst="rect">
            <a:avLst/>
          </a:prstGeom>
        </p:spPr>
        <p:txBody>
          <a:bodyPr wrap="square">
            <a:spAutoFit/>
          </a:bodyPr>
          <a:lstStyle/>
          <a:p>
            <a:pPr marL="12700" fontAlgn="auto">
              <a:spcBef>
                <a:spcPts val="0"/>
              </a:spcBef>
              <a:spcAft>
                <a:spcPts val="0"/>
              </a:spcAft>
              <a:defRPr/>
            </a:pPr>
            <a:r>
              <a:rPr lang="en-US" sz="2400" b="1" spc="-20" dirty="0" smtClean="0">
                <a:latin typeface="Helvetica" panose="020B0604020202020204" pitchFamily="2" charset="0"/>
                <a:cs typeface="Arial" panose="020B0604020202020204" pitchFamily="34" charset="0"/>
              </a:rPr>
              <a:t>Introduction to Linux</a:t>
            </a:r>
            <a:endParaRPr lang="en-US" sz="2400" b="1" spc="-20" dirty="0">
              <a:latin typeface="Helvetica" panose="020B0604020202020204" pitchFamily="2" charset="0"/>
              <a:cs typeface="Arial" panose="020B0604020202020204" pitchFamily="34"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3596" y="1270356"/>
            <a:ext cx="640080" cy="640080"/>
          </a:xfrm>
          <a:prstGeom prst="rect">
            <a:avLst/>
          </a:prstGeom>
        </p:spPr>
      </p:pic>
    </p:spTree>
    <p:extLst>
      <p:ext uri="{BB962C8B-B14F-4D97-AF65-F5344CB8AC3E}">
        <p14:creationId xmlns:p14="http://schemas.microsoft.com/office/powerpoint/2010/main" val="25421990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0921" y="1143000"/>
            <a:ext cx="7215809" cy="5411857"/>
          </a:xfrm>
          <a:prstGeom prst="rect">
            <a:avLst/>
          </a:prstGeom>
        </p:spPr>
      </p:pic>
    </p:spTree>
    <p:extLst>
      <p:ext uri="{BB962C8B-B14F-4D97-AF65-F5344CB8AC3E}">
        <p14:creationId xmlns:p14="http://schemas.microsoft.com/office/powerpoint/2010/main" val="350232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7</a:t>
            </a:fld>
            <a:endParaRPr lang="en-IN" dirty="0"/>
          </a:p>
        </p:txBody>
      </p:sp>
      <p:sp>
        <p:nvSpPr>
          <p:cNvPr id="5" name="Rectangle 4"/>
          <p:cNvSpPr/>
          <p:nvPr/>
        </p:nvSpPr>
        <p:spPr>
          <a:xfrm>
            <a:off x="480443" y="1083728"/>
            <a:ext cx="11383952" cy="707886"/>
          </a:xfrm>
          <a:prstGeom prst="rect">
            <a:avLst/>
          </a:prstGeom>
        </p:spPr>
        <p:txBody>
          <a:bodyPr wrap="square">
            <a:spAutoFit/>
          </a:bodyPr>
          <a:lstStyle/>
          <a:p>
            <a:pPr marL="245700" lvl="3" indent="-342900" algn="just">
              <a:buClr>
                <a:schemeClr val="accent5">
                  <a:lumMod val="50000"/>
                </a:schemeClr>
              </a:buClr>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To display the type of file we use the command : </a:t>
            </a:r>
            <a:r>
              <a:rPr lang="en-US" sz="2000" b="1" dirty="0">
                <a:latin typeface="Times New Roman" panose="02020603050405020304" pitchFamily="18" charset="0"/>
                <a:cs typeface="Times New Roman" panose="02020603050405020304" pitchFamily="18" charset="0"/>
              </a:rPr>
              <a:t>“ ls -l “. </a:t>
            </a:r>
            <a:endParaRPr lang="en-US" sz="2000" b="1" dirty="0" smtClean="0">
              <a:latin typeface="Times New Roman" panose="02020603050405020304" pitchFamily="18" charset="0"/>
              <a:cs typeface="Times New Roman" panose="02020603050405020304" pitchFamily="18" charset="0"/>
            </a:endParaRPr>
          </a:p>
          <a:p>
            <a:pPr marL="245700" lvl="3" indent="-342900" algn="just">
              <a:buClr>
                <a:schemeClr val="accent5">
                  <a:lumMod val="50000"/>
                </a:schemeClr>
              </a:buClr>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The </a:t>
            </a:r>
            <a:r>
              <a:rPr lang="en-US" sz="2000" dirty="0">
                <a:latin typeface="Times New Roman" panose="02020603050405020304" pitchFamily="18" charset="0"/>
                <a:cs typeface="Times New Roman" panose="02020603050405020304" pitchFamily="18" charset="0"/>
              </a:rPr>
              <a:t>following screen shot displays the output of the command.</a:t>
            </a:r>
          </a:p>
        </p:txBody>
      </p:sp>
      <p:pic>
        <p:nvPicPr>
          <p:cNvPr id="6" name="Image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2981" t="12229" r="22909" b="22076"/>
          <a:stretch>
            <a:fillRect/>
          </a:stretch>
        </p:blipFill>
        <p:spPr bwMode="auto">
          <a:xfrm>
            <a:off x="2011678" y="1794256"/>
            <a:ext cx="8208108" cy="48850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angle 6"/>
          <p:cNvSpPr/>
          <p:nvPr/>
        </p:nvSpPr>
        <p:spPr>
          <a:xfrm>
            <a:off x="488387" y="361679"/>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Directories </a:t>
            </a:r>
            <a:r>
              <a:rPr lang="en-IN" sz="2400" b="1" spc="-20" dirty="0" smtClean="0">
                <a:latin typeface="Helvetica" panose="020B0604020202020204" pitchFamily="2" charset="0"/>
                <a:cs typeface="Arial" panose="020B0604020202020204" pitchFamily="34" charset="0"/>
              </a:rPr>
              <a:t>and </a:t>
            </a:r>
            <a:r>
              <a:rPr lang="en-IN" sz="2400" b="1" spc="-20" dirty="0">
                <a:latin typeface="Helvetica" panose="020B0604020202020204" pitchFamily="2" charset="0"/>
                <a:cs typeface="Arial" panose="020B0604020202020204" pitchFamily="34" charset="0"/>
              </a:rPr>
              <a:t>Files</a:t>
            </a:r>
          </a:p>
        </p:txBody>
      </p:sp>
    </p:spTree>
    <p:extLst>
      <p:ext uri="{BB962C8B-B14F-4D97-AF65-F5344CB8AC3E}">
        <p14:creationId xmlns:p14="http://schemas.microsoft.com/office/powerpoint/2010/main" val="3036778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8</a:t>
            </a:fld>
            <a:endParaRPr lang="en-IN" dirty="0"/>
          </a:p>
        </p:txBody>
      </p:sp>
      <p:sp>
        <p:nvSpPr>
          <p:cNvPr id="5" name="Rectangle 4"/>
          <p:cNvSpPr/>
          <p:nvPr/>
        </p:nvSpPr>
        <p:spPr>
          <a:xfrm>
            <a:off x="494511" y="1268336"/>
            <a:ext cx="11223877" cy="4939814"/>
          </a:xfrm>
          <a:prstGeom prst="rect">
            <a:avLst/>
          </a:prstGeom>
        </p:spPr>
        <p:txBody>
          <a:bodyPr wrap="square">
            <a:spAutoFit/>
          </a:bodyPr>
          <a:lstStyle/>
          <a:p>
            <a:pPr marL="0" lvl="3" indent="-97200" algn="just"/>
            <a:r>
              <a:rPr lang="en-US" sz="2100" dirty="0">
                <a:latin typeface="Times New Roman" panose="02020603050405020304" pitchFamily="18" charset="0"/>
                <a:cs typeface="Times New Roman" panose="02020603050405020304" pitchFamily="18" charset="0"/>
              </a:rPr>
              <a:t>In </a:t>
            </a:r>
            <a:r>
              <a:rPr lang="en-US" sz="2100" dirty="0" smtClean="0">
                <a:latin typeface="Times New Roman" panose="02020603050405020304" pitchFamily="18" charset="0"/>
                <a:cs typeface="Times New Roman" panose="02020603050405020304" pitchFamily="18" charset="0"/>
              </a:rPr>
              <a:t>Linux </a:t>
            </a:r>
            <a:r>
              <a:rPr lang="en-US" sz="2100" dirty="0">
                <a:latin typeface="Times New Roman" panose="02020603050405020304" pitchFamily="18" charset="0"/>
                <a:cs typeface="Times New Roman" panose="02020603050405020304" pitchFamily="18" charset="0"/>
              </a:rPr>
              <a:t>we have root file system which is the directory that generally </a:t>
            </a:r>
            <a:r>
              <a:rPr lang="en-US" sz="2100" dirty="0" smtClean="0">
                <a:latin typeface="Times New Roman" panose="02020603050405020304" pitchFamily="18" charset="0"/>
                <a:cs typeface="Times New Roman" panose="02020603050405020304" pitchFamily="18" charset="0"/>
              </a:rPr>
              <a:t>does not </a:t>
            </a:r>
            <a:r>
              <a:rPr lang="en-US" sz="2100" dirty="0">
                <a:latin typeface="Times New Roman" panose="02020603050405020304" pitchFamily="18" charset="0"/>
                <a:cs typeface="Times New Roman" panose="02020603050405020304" pitchFamily="18" charset="0"/>
              </a:rPr>
              <a:t>contain any files, except perhaps on older systems where the standard boot image for the system, usually called /</a:t>
            </a:r>
            <a:r>
              <a:rPr lang="en-US" sz="2100" b="1" dirty="0" err="1">
                <a:latin typeface="Times New Roman" panose="02020603050405020304" pitchFamily="18" charset="0"/>
                <a:cs typeface="Times New Roman" panose="02020603050405020304" pitchFamily="18" charset="0"/>
              </a:rPr>
              <a:t>vmlinuz</a:t>
            </a:r>
            <a:r>
              <a:rPr lang="en-US" sz="2100" dirty="0">
                <a:latin typeface="Times New Roman" panose="02020603050405020304" pitchFamily="18" charset="0"/>
                <a:cs typeface="Times New Roman" panose="02020603050405020304" pitchFamily="18" charset="0"/>
              </a:rPr>
              <a:t> was kept there.</a:t>
            </a:r>
          </a:p>
          <a:p>
            <a:pPr marL="245700" lvl="3" indent="-342900" algn="just">
              <a:buFont typeface="Wingdings" panose="05000000000000000000" pitchFamily="2" charset="2"/>
              <a:buChar char="§"/>
            </a:pPr>
            <a:endParaRPr lang="en-US" sz="2100" i="1"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1. / – Root</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Every </a:t>
            </a:r>
            <a:r>
              <a:rPr lang="en-US" sz="2100" dirty="0">
                <a:latin typeface="Times New Roman" panose="02020603050405020304" pitchFamily="18" charset="0"/>
                <a:cs typeface="Times New Roman" panose="02020603050405020304" pitchFamily="18" charset="0"/>
              </a:rPr>
              <a:t>single file and directory starts from the root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Only </a:t>
            </a:r>
            <a:r>
              <a:rPr lang="en-US" sz="2100" dirty="0">
                <a:latin typeface="Times New Roman" panose="02020603050405020304" pitchFamily="18" charset="0"/>
                <a:cs typeface="Times New Roman" panose="02020603050405020304" pitchFamily="18" charset="0"/>
              </a:rPr>
              <a:t>root user has write privilege under this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Please </a:t>
            </a:r>
            <a:r>
              <a:rPr lang="en-US" sz="2100" dirty="0">
                <a:latin typeface="Times New Roman" panose="02020603050405020304" pitchFamily="18" charset="0"/>
                <a:cs typeface="Times New Roman" panose="02020603050405020304" pitchFamily="18" charset="0"/>
              </a:rPr>
              <a:t>note that /root is root user’s home directory, which is not same as </a:t>
            </a:r>
            <a:r>
              <a:rPr lang="en-US" sz="2100" dirty="0" smtClean="0">
                <a:latin typeface="Times New Roman" panose="02020603050405020304" pitchFamily="18" charset="0"/>
                <a:cs typeface="Times New Roman" panose="02020603050405020304" pitchFamily="18" charset="0"/>
              </a:rPr>
              <a:t>/.</a:t>
            </a:r>
          </a:p>
          <a:p>
            <a:pPr marL="1147763" lvl="3" indent="-354013"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2. /bin – User Binaries</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binary executables.</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Common Linux </a:t>
            </a:r>
            <a:r>
              <a:rPr lang="en-US" sz="2100" dirty="0">
                <a:latin typeface="Times New Roman" panose="02020603050405020304" pitchFamily="18" charset="0"/>
                <a:cs typeface="Times New Roman" panose="02020603050405020304" pitchFamily="18" charset="0"/>
              </a:rPr>
              <a:t>commands you need to use in single-user modes are located under this directory.</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Commands </a:t>
            </a:r>
            <a:r>
              <a:rPr lang="en-US" sz="2100" dirty="0">
                <a:latin typeface="Times New Roman" panose="02020603050405020304" pitchFamily="18" charset="0"/>
                <a:cs typeface="Times New Roman" panose="02020603050405020304" pitchFamily="18" charset="0"/>
              </a:rPr>
              <a:t>used by all the users of the system are located here.</a:t>
            </a:r>
          </a:p>
          <a:p>
            <a:pPr marL="1147763" lvl="3" indent="-354013"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ps</a:t>
            </a:r>
            <a:r>
              <a:rPr lang="en-US" sz="2100" dirty="0">
                <a:latin typeface="Times New Roman" panose="02020603050405020304" pitchFamily="18" charset="0"/>
                <a:cs typeface="Times New Roman" panose="02020603050405020304" pitchFamily="18" charset="0"/>
              </a:rPr>
              <a:t>, ls, ping, grep, cp.</a:t>
            </a:r>
          </a:p>
        </p:txBody>
      </p:sp>
      <p:sp>
        <p:nvSpPr>
          <p:cNvPr id="8" name="Rectangle 7"/>
          <p:cNvSpPr/>
          <p:nvPr/>
        </p:nvSpPr>
        <p:spPr>
          <a:xfrm>
            <a:off x="494511" y="389815"/>
            <a:ext cx="10248181" cy="461665"/>
          </a:xfrm>
          <a:prstGeom prst="rect">
            <a:avLst/>
          </a:prstGeom>
        </p:spPr>
        <p:txBody>
          <a:bodyPr wrap="square">
            <a:spAutoFit/>
          </a:bodyPr>
          <a:lstStyle/>
          <a:p>
            <a:pPr marL="12700" fontAlgn="auto">
              <a:spcBef>
                <a:spcPts val="0"/>
              </a:spcBef>
              <a:spcAft>
                <a:spcPts val="0"/>
              </a:spcAft>
              <a:defRPr/>
            </a:pPr>
            <a:r>
              <a:rPr lang="en-IN" sz="2400" b="1" spc="-20" dirty="0">
                <a:latin typeface="Helvetica" panose="020B0604020202020204" pitchFamily="2" charset="0"/>
                <a:cs typeface="Arial" panose="020B0604020202020204" pitchFamily="34" charset="0"/>
              </a:rPr>
              <a:t>Directory </a:t>
            </a:r>
            <a:r>
              <a:rPr lang="en-IN" sz="2400" b="1" spc="-20" dirty="0" smtClean="0">
                <a:latin typeface="Helvetica" panose="020B0604020202020204" pitchFamily="2" charset="0"/>
                <a:cs typeface="Arial" panose="020B0604020202020204" pitchFamily="34" charset="0"/>
              </a:rPr>
              <a:t>Structure</a:t>
            </a:r>
            <a:endParaRPr lang="en-IN" sz="2400" b="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35400835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F369875-3547-471E-A8DD-BB6BF69B36A1}" type="slidenum">
              <a:rPr lang="en-IN" smtClean="0"/>
              <a:pPr/>
              <a:t>9</a:t>
            </a:fld>
            <a:endParaRPr lang="en-IN" dirty="0"/>
          </a:p>
        </p:txBody>
      </p:sp>
      <p:sp>
        <p:nvSpPr>
          <p:cNvPr id="5" name="Rectangle 4"/>
          <p:cNvSpPr/>
          <p:nvPr/>
        </p:nvSpPr>
        <p:spPr>
          <a:xfrm>
            <a:off x="494510" y="1268336"/>
            <a:ext cx="11266081" cy="4939814"/>
          </a:xfrm>
          <a:prstGeom prst="rect">
            <a:avLst/>
          </a:prstGeom>
        </p:spPr>
        <p:txBody>
          <a:bodyPr wrap="square">
            <a:spAutoFit/>
          </a:bodyPr>
          <a:lstStyle/>
          <a:p>
            <a:pPr marL="0" lvl="3" indent="-97200" algn="just"/>
            <a:r>
              <a:rPr lang="en-US" sz="2100" b="1" i="1" dirty="0" smtClean="0">
                <a:solidFill>
                  <a:srgbClr val="002060"/>
                </a:solidFill>
                <a:latin typeface="Times New Roman" panose="02020603050405020304" pitchFamily="18" charset="0"/>
                <a:cs typeface="Times New Roman" panose="02020603050405020304" pitchFamily="18" charset="0"/>
              </a:rPr>
              <a:t>3</a:t>
            </a:r>
            <a:r>
              <a:rPr lang="en-US" sz="2100" b="1" i="1" dirty="0">
                <a:solidFill>
                  <a:srgbClr val="002060"/>
                </a:solidFill>
                <a:latin typeface="Times New Roman" panose="02020603050405020304" pitchFamily="18" charset="0"/>
                <a:cs typeface="Times New Roman" panose="02020603050405020304" pitchFamily="18" charset="0"/>
              </a:rPr>
              <a:t>. /</a:t>
            </a:r>
            <a:r>
              <a:rPr lang="en-US" sz="2100" b="1" i="1" dirty="0" err="1">
                <a:solidFill>
                  <a:srgbClr val="002060"/>
                </a:solidFill>
                <a:latin typeface="Times New Roman" panose="02020603050405020304" pitchFamily="18" charset="0"/>
                <a:cs typeface="Times New Roman" panose="02020603050405020304" pitchFamily="18" charset="0"/>
              </a:rPr>
              <a:t>sbin</a:t>
            </a:r>
            <a:r>
              <a:rPr lang="en-US" sz="2100" b="1" i="1" dirty="0">
                <a:solidFill>
                  <a:srgbClr val="002060"/>
                </a:solidFill>
                <a:latin typeface="Times New Roman" panose="02020603050405020304" pitchFamily="18" charset="0"/>
                <a:cs typeface="Times New Roman" panose="02020603050405020304" pitchFamily="18" charset="0"/>
              </a:rPr>
              <a:t> – System Binaries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Just </a:t>
            </a:r>
            <a:r>
              <a:rPr lang="en-US" sz="2100" dirty="0">
                <a:latin typeface="Times New Roman" panose="02020603050405020304" pitchFamily="18" charset="0"/>
                <a:cs typeface="Times New Roman" panose="02020603050405020304" pitchFamily="18" charset="0"/>
              </a:rPr>
              <a:t>like /bin, /</a:t>
            </a:r>
            <a:r>
              <a:rPr lang="en-US" sz="2100" dirty="0" err="1">
                <a:latin typeface="Times New Roman" panose="02020603050405020304" pitchFamily="18" charset="0"/>
                <a:cs typeface="Times New Roman" panose="02020603050405020304" pitchFamily="18" charset="0"/>
              </a:rPr>
              <a:t>sbin</a:t>
            </a:r>
            <a:r>
              <a:rPr lang="en-US" sz="2100" dirty="0">
                <a:latin typeface="Times New Roman" panose="02020603050405020304" pitchFamily="18" charset="0"/>
                <a:cs typeface="Times New Roman" panose="02020603050405020304" pitchFamily="18" charset="0"/>
              </a:rPr>
              <a:t> also contains binary executables.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But</a:t>
            </a:r>
            <a:r>
              <a:rPr lang="en-US" sz="2100" dirty="0">
                <a:latin typeface="Times New Roman" panose="02020603050405020304" pitchFamily="18" charset="0"/>
                <a:cs typeface="Times New Roman" panose="02020603050405020304" pitchFamily="18" charset="0"/>
              </a:rPr>
              <a:t>, the </a:t>
            </a:r>
            <a:r>
              <a:rPr lang="en-US" sz="2100" dirty="0" smtClean="0">
                <a:latin typeface="Times New Roman" panose="02020603050405020304" pitchFamily="18" charset="0"/>
                <a:cs typeface="Times New Roman" panose="02020603050405020304" pitchFamily="18" charset="0"/>
              </a:rPr>
              <a:t>Linux </a:t>
            </a:r>
            <a:r>
              <a:rPr lang="en-US" sz="2100" dirty="0">
                <a:latin typeface="Times New Roman" panose="02020603050405020304" pitchFamily="18" charset="0"/>
                <a:cs typeface="Times New Roman" panose="02020603050405020304" pitchFamily="18" charset="0"/>
              </a:rPr>
              <a:t>commands located under this directory are used typically by system </a:t>
            </a:r>
            <a:r>
              <a:rPr lang="en-US" sz="2100" dirty="0" err="1">
                <a:latin typeface="Times New Roman" panose="02020603050405020304" pitchFamily="18" charset="0"/>
                <a:cs typeface="Times New Roman" panose="02020603050405020304" pitchFamily="18" charset="0"/>
              </a:rPr>
              <a:t>aministrator</a:t>
            </a:r>
            <a:r>
              <a:rPr lang="en-US" sz="2100" dirty="0">
                <a:latin typeface="Times New Roman" panose="02020603050405020304" pitchFamily="18" charset="0"/>
                <a:cs typeface="Times New Roman" panose="02020603050405020304" pitchFamily="18" charset="0"/>
              </a:rPr>
              <a:t>, for system maintenance purpose.</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iptables</a:t>
            </a:r>
            <a:r>
              <a:rPr lang="en-US" sz="2100" dirty="0">
                <a:latin typeface="Times New Roman" panose="02020603050405020304" pitchFamily="18" charset="0"/>
                <a:cs typeface="Times New Roman" panose="02020603050405020304" pitchFamily="18" charset="0"/>
              </a:rPr>
              <a:t>, reboot, </a:t>
            </a:r>
            <a:r>
              <a:rPr lang="en-US" sz="2100" dirty="0" err="1">
                <a:latin typeface="Times New Roman" panose="02020603050405020304" pitchFamily="18" charset="0"/>
                <a:cs typeface="Times New Roman" panose="02020603050405020304" pitchFamily="18" charset="0"/>
              </a:rPr>
              <a:t>fdisk</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ifconfig</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swapon</a:t>
            </a:r>
            <a:endParaRPr lang="en-US" sz="2100" dirty="0" smtClean="0">
              <a:latin typeface="Times New Roman" panose="02020603050405020304" pitchFamily="18" charset="0"/>
              <a:cs typeface="Times New Roman" panose="02020603050405020304" pitchFamily="18" charset="0"/>
            </a:endParaRPr>
          </a:p>
          <a:p>
            <a:pPr marL="746125"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4. /</a:t>
            </a:r>
            <a:r>
              <a:rPr lang="en-US" sz="2100" b="1" i="1" dirty="0" err="1">
                <a:solidFill>
                  <a:srgbClr val="002060"/>
                </a:solidFill>
                <a:latin typeface="Times New Roman" panose="02020603050405020304" pitchFamily="18" charset="0"/>
                <a:cs typeface="Times New Roman" panose="02020603050405020304" pitchFamily="18" charset="0"/>
              </a:rPr>
              <a:t>etc</a:t>
            </a:r>
            <a:r>
              <a:rPr lang="en-US" sz="2100" b="1" i="1" dirty="0">
                <a:solidFill>
                  <a:srgbClr val="002060"/>
                </a:solidFill>
                <a:latin typeface="Times New Roman" panose="02020603050405020304" pitchFamily="18" charset="0"/>
                <a:cs typeface="Times New Roman" panose="02020603050405020304" pitchFamily="18" charset="0"/>
              </a:rPr>
              <a:t> – Configuration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configuration files required by all programs.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This </a:t>
            </a:r>
            <a:r>
              <a:rPr lang="en-US" sz="2100" dirty="0">
                <a:latin typeface="Times New Roman" panose="02020603050405020304" pitchFamily="18" charset="0"/>
                <a:cs typeface="Times New Roman" panose="02020603050405020304" pitchFamily="18" charset="0"/>
              </a:rPr>
              <a:t>also contains startup and shutdown shell scripts used to start/stop individual programs.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a:t>
            </a:r>
            <a:r>
              <a:rPr lang="en-US" sz="2100" dirty="0" err="1">
                <a:latin typeface="Times New Roman" panose="02020603050405020304" pitchFamily="18" charset="0"/>
                <a:cs typeface="Times New Roman" panose="02020603050405020304" pitchFamily="18" charset="0"/>
              </a:rPr>
              <a:t>etc</a:t>
            </a:r>
            <a:r>
              <a:rPr lang="en-US" sz="2100" dirty="0">
                <a:latin typeface="Times New Roman" panose="02020603050405020304" pitchFamily="18" charset="0"/>
                <a:cs typeface="Times New Roman" panose="02020603050405020304" pitchFamily="18" charset="0"/>
              </a:rPr>
              <a:t>/</a:t>
            </a:r>
            <a:r>
              <a:rPr lang="en-US" sz="2100" dirty="0" err="1">
                <a:latin typeface="Times New Roman" panose="02020603050405020304" pitchFamily="18" charset="0"/>
                <a:cs typeface="Times New Roman" panose="02020603050405020304" pitchFamily="18" charset="0"/>
              </a:rPr>
              <a:t>resolv.conf</a:t>
            </a:r>
            <a:r>
              <a:rPr lang="en-US" sz="2100" dirty="0">
                <a:latin typeface="Times New Roman" panose="02020603050405020304" pitchFamily="18" charset="0"/>
                <a:cs typeface="Times New Roman" panose="02020603050405020304" pitchFamily="18" charset="0"/>
              </a:rPr>
              <a:t>, /</a:t>
            </a:r>
            <a:r>
              <a:rPr lang="en-US" sz="2100" dirty="0" err="1" smtClean="0">
                <a:latin typeface="Times New Roman" panose="02020603050405020304" pitchFamily="18" charset="0"/>
                <a:cs typeface="Times New Roman" panose="02020603050405020304" pitchFamily="18" charset="0"/>
              </a:rPr>
              <a:t>etc</a:t>
            </a:r>
            <a:r>
              <a:rPr lang="en-US" sz="2100" dirty="0" smtClean="0">
                <a:latin typeface="Times New Roman" panose="02020603050405020304" pitchFamily="18" charset="0"/>
                <a:cs typeface="Times New Roman" panose="02020603050405020304" pitchFamily="18" charset="0"/>
              </a:rPr>
              <a:t>/</a:t>
            </a:r>
            <a:r>
              <a:rPr lang="en-US" sz="2100" dirty="0" err="1" smtClean="0">
                <a:latin typeface="Times New Roman" panose="02020603050405020304" pitchFamily="18" charset="0"/>
                <a:cs typeface="Times New Roman" panose="02020603050405020304" pitchFamily="18" charset="0"/>
              </a:rPr>
              <a:t>logrotate.conf</a:t>
            </a:r>
            <a:endParaRPr lang="en-US" sz="2100" dirty="0" smtClean="0">
              <a:latin typeface="Times New Roman" panose="02020603050405020304" pitchFamily="18" charset="0"/>
              <a:cs typeface="Times New Roman" panose="02020603050405020304" pitchFamily="18" charset="0"/>
            </a:endParaRPr>
          </a:p>
          <a:p>
            <a:pPr marL="746125" lvl="3" indent="-352425" algn="just">
              <a:buFont typeface="Wingdings" panose="05000000000000000000" pitchFamily="2" charset="2"/>
              <a:buChar char="§"/>
            </a:pPr>
            <a:endParaRPr lang="en-US" sz="2100" dirty="0">
              <a:latin typeface="Times New Roman" panose="02020603050405020304" pitchFamily="18" charset="0"/>
              <a:cs typeface="Times New Roman" panose="02020603050405020304" pitchFamily="18" charset="0"/>
            </a:endParaRPr>
          </a:p>
          <a:p>
            <a:pPr marL="0" lvl="3" indent="-97200" algn="just"/>
            <a:r>
              <a:rPr lang="en-US" sz="2100" b="1" i="1" dirty="0">
                <a:solidFill>
                  <a:srgbClr val="002060"/>
                </a:solidFill>
                <a:latin typeface="Times New Roman" panose="02020603050405020304" pitchFamily="18" charset="0"/>
                <a:cs typeface="Times New Roman" panose="02020603050405020304" pitchFamily="18" charset="0"/>
              </a:rPr>
              <a:t>5. /dev – Device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Contains </a:t>
            </a:r>
            <a:r>
              <a:rPr lang="en-US" sz="2100" dirty="0">
                <a:latin typeface="Times New Roman" panose="02020603050405020304" pitchFamily="18" charset="0"/>
                <a:cs typeface="Times New Roman" panose="02020603050405020304" pitchFamily="18" charset="0"/>
              </a:rPr>
              <a:t>device files.</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These </a:t>
            </a:r>
            <a:r>
              <a:rPr lang="en-US" sz="2100" dirty="0">
                <a:latin typeface="Times New Roman" panose="02020603050405020304" pitchFamily="18" charset="0"/>
                <a:cs typeface="Times New Roman" panose="02020603050405020304" pitchFamily="18" charset="0"/>
              </a:rPr>
              <a:t>include terminal devices, </a:t>
            </a:r>
            <a:r>
              <a:rPr lang="en-US" sz="2100" dirty="0" err="1">
                <a:latin typeface="Times New Roman" panose="02020603050405020304" pitchFamily="18" charset="0"/>
                <a:cs typeface="Times New Roman" panose="02020603050405020304" pitchFamily="18" charset="0"/>
              </a:rPr>
              <a:t>usb</a:t>
            </a:r>
            <a:r>
              <a:rPr lang="en-US" sz="2100" dirty="0">
                <a:latin typeface="Times New Roman" panose="02020603050405020304" pitchFamily="18" charset="0"/>
                <a:cs typeface="Times New Roman" panose="02020603050405020304" pitchFamily="18" charset="0"/>
              </a:rPr>
              <a:t>, or any device attached to the system.</a:t>
            </a:r>
          </a:p>
          <a:p>
            <a:pPr marL="746125" lvl="3" indent="-352425" algn="just">
              <a:buClr>
                <a:schemeClr val="accent2">
                  <a:lumMod val="50000"/>
                </a:schemeClr>
              </a:buClr>
              <a:buFont typeface="Wingdings" panose="05000000000000000000" pitchFamily="2" charset="2"/>
              <a:buChar char="Ø"/>
            </a:pPr>
            <a:r>
              <a:rPr lang="en-US" sz="2100" dirty="0" smtClean="0">
                <a:latin typeface="Times New Roman" panose="02020603050405020304" pitchFamily="18" charset="0"/>
                <a:cs typeface="Times New Roman" panose="02020603050405020304" pitchFamily="18" charset="0"/>
              </a:rPr>
              <a:t>For </a:t>
            </a:r>
            <a:r>
              <a:rPr lang="en-US" sz="2100" dirty="0">
                <a:latin typeface="Times New Roman" panose="02020603050405020304" pitchFamily="18" charset="0"/>
                <a:cs typeface="Times New Roman" panose="02020603050405020304" pitchFamily="18" charset="0"/>
              </a:rPr>
              <a:t>example: /dev/tty1, /dev/usbmon0</a:t>
            </a:r>
          </a:p>
        </p:txBody>
      </p:sp>
      <p:sp>
        <p:nvSpPr>
          <p:cNvPr id="8" name="Rectangle 7"/>
          <p:cNvSpPr/>
          <p:nvPr/>
        </p:nvSpPr>
        <p:spPr>
          <a:xfrm>
            <a:off x="494511" y="389815"/>
            <a:ext cx="10248181" cy="461665"/>
          </a:xfrm>
          <a:prstGeom prst="rect">
            <a:avLst/>
          </a:prstGeom>
        </p:spPr>
        <p:txBody>
          <a:bodyPr wrap="square">
            <a:spAutoFit/>
          </a:bodyPr>
          <a:lstStyle/>
          <a:p>
            <a:pPr marL="12700" fontAlgn="auto">
              <a:spcBef>
                <a:spcPts val="0"/>
              </a:spcBef>
              <a:spcAft>
                <a:spcPts val="0"/>
              </a:spcAft>
              <a:defRPr/>
            </a:pPr>
            <a:r>
              <a:rPr lang="en-IN" sz="2400" b="1" spc="-20" dirty="0" smtClean="0">
                <a:latin typeface="Helvetica" panose="020B0604020202020204" pitchFamily="2" charset="0"/>
                <a:cs typeface="Arial" panose="020B0604020202020204" pitchFamily="34" charset="0"/>
              </a:rPr>
              <a:t>(Continued) Directory Structure </a:t>
            </a:r>
            <a:endParaRPr lang="en-IN" sz="2400" b="1" i="1" spc="-20" dirty="0">
              <a:latin typeface="Helvetica" panose="020B0604020202020204" pitchFamily="2" charset="0"/>
              <a:cs typeface="Arial" panose="020B0604020202020204" pitchFamily="34" charset="0"/>
            </a:endParaRPr>
          </a:p>
        </p:txBody>
      </p:sp>
    </p:spTree>
    <p:extLst>
      <p:ext uri="{BB962C8B-B14F-4D97-AF65-F5344CB8AC3E}">
        <p14:creationId xmlns:p14="http://schemas.microsoft.com/office/powerpoint/2010/main" val="22540930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10750</TotalTime>
  <Words>3727</Words>
  <Application>Microsoft Office PowerPoint</Application>
  <PresentationFormat>Custom</PresentationFormat>
  <Paragraphs>723</Paragraphs>
  <Slides>61</Slides>
  <Notes>14</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Harish Tiwari</dc:creator>
  <cp:lastModifiedBy>Harish</cp:lastModifiedBy>
  <cp:revision>909</cp:revision>
  <dcterms:created xsi:type="dcterms:W3CDTF">2018-01-29T06:10:27Z</dcterms:created>
  <dcterms:modified xsi:type="dcterms:W3CDTF">2019-08-08T06:17:05Z</dcterms:modified>
</cp:coreProperties>
</file>