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498" r:id="rId3"/>
    <p:sldId id="499" r:id="rId4"/>
    <p:sldId id="500" r:id="rId5"/>
    <p:sldId id="501" r:id="rId6"/>
    <p:sldId id="502" r:id="rId7"/>
    <p:sldId id="503" r:id="rId8"/>
    <p:sldId id="504" r:id="rId9"/>
    <p:sldId id="505" r:id="rId10"/>
    <p:sldId id="506" r:id="rId11"/>
    <p:sldId id="507" r:id="rId12"/>
    <p:sldId id="508" r:id="rId13"/>
    <p:sldId id="509" r:id="rId14"/>
    <p:sldId id="510" r:id="rId15"/>
    <p:sldId id="511" r:id="rId16"/>
    <p:sldId id="540" r:id="rId17"/>
    <p:sldId id="512" r:id="rId18"/>
    <p:sldId id="513" r:id="rId19"/>
    <p:sldId id="514" r:id="rId20"/>
    <p:sldId id="515" r:id="rId21"/>
    <p:sldId id="516" r:id="rId22"/>
    <p:sldId id="517" r:id="rId23"/>
    <p:sldId id="518" r:id="rId24"/>
    <p:sldId id="541" r:id="rId25"/>
    <p:sldId id="519" r:id="rId26"/>
    <p:sldId id="520" r:id="rId27"/>
    <p:sldId id="521" r:id="rId28"/>
    <p:sldId id="522" r:id="rId29"/>
    <p:sldId id="523" r:id="rId30"/>
    <p:sldId id="588" r:id="rId31"/>
    <p:sldId id="589" r:id="rId32"/>
    <p:sldId id="590" r:id="rId33"/>
    <p:sldId id="592" r:id="rId34"/>
    <p:sldId id="593" r:id="rId35"/>
    <p:sldId id="594" r:id="rId36"/>
    <p:sldId id="595" r:id="rId37"/>
    <p:sldId id="596" r:id="rId38"/>
    <p:sldId id="597" r:id="rId39"/>
    <p:sldId id="598" r:id="rId40"/>
    <p:sldId id="599" r:id="rId41"/>
    <p:sldId id="600" r:id="rId42"/>
    <p:sldId id="601" r:id="rId43"/>
    <p:sldId id="602" r:id="rId44"/>
    <p:sldId id="535" r:id="rId45"/>
    <p:sldId id="591" r:id="rId46"/>
    <p:sldId id="536" r:id="rId47"/>
    <p:sldId id="569" r:id="rId48"/>
    <p:sldId id="576" r:id="rId49"/>
    <p:sldId id="542" r:id="rId50"/>
    <p:sldId id="60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AE1"/>
    <a:srgbClr val="DFB348"/>
    <a:srgbClr val="FF5353"/>
    <a:srgbClr val="689FDA"/>
    <a:srgbClr val="F86F08"/>
    <a:srgbClr val="324667"/>
    <a:srgbClr val="954ECA"/>
    <a:srgbClr val="0094C8"/>
    <a:srgbClr val="00DA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3" autoAdjust="0"/>
    <p:restoredTop sz="81329" autoAdjust="0"/>
  </p:normalViewPr>
  <p:slideViewPr>
    <p:cSldViewPr snapToGrid="0">
      <p:cViewPr>
        <p:scale>
          <a:sx n="92" d="100"/>
          <a:sy n="92" d="100"/>
        </p:scale>
        <p:origin x="-197" y="-29"/>
      </p:cViewPr>
      <p:guideLst>
        <p:guide orient="horz" pos="2160"/>
        <p:guide pos="3840"/>
      </p:guideLst>
    </p:cSldViewPr>
  </p:slid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533E3-B834-49E9-8BEB-A8EF4FE6F6C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7C713C5E-3106-41DA-AE85-82F64E2AD547}">
      <dgm:prSet phldrT="[Text]" custT="1"/>
      <dgm:spPr/>
      <dgm:t>
        <a:bodyPr/>
        <a:lstStyle/>
        <a:p>
          <a:r>
            <a:rPr lang="en-US" sz="2000" dirty="0" smtClean="0">
              <a:latin typeface="+mn-lt"/>
              <a:cs typeface="Times New Roman" pitchFamily="18" charset="0"/>
            </a:rPr>
            <a:t>Compatibility via standardization.</a:t>
          </a:r>
          <a:endParaRPr lang="en-US" sz="2000" dirty="0">
            <a:latin typeface="+mn-lt"/>
            <a:cs typeface="Times New Roman" panose="02020603050405020304" pitchFamily="18" charset="0"/>
          </a:endParaRPr>
        </a:p>
      </dgm:t>
    </dgm:pt>
    <dgm:pt modelId="{B7E09428-0618-4FCD-BD80-CD365B054783}" type="parTrans" cxnId="{8198E81C-158A-4BA1-8B63-9B664669DC3A}">
      <dgm:prSet/>
      <dgm:spPr/>
      <dgm:t>
        <a:bodyPr/>
        <a:lstStyle/>
        <a:p>
          <a:endParaRPr lang="en-US" sz="2000">
            <a:latin typeface="+mn-lt"/>
            <a:cs typeface="Times New Roman" panose="02020603050405020304" pitchFamily="18" charset="0"/>
          </a:endParaRPr>
        </a:p>
      </dgm:t>
    </dgm:pt>
    <dgm:pt modelId="{363F6AC4-F720-4BE6-B564-C665AFB3FA4E}" type="sibTrans" cxnId="{8198E81C-158A-4BA1-8B63-9B664669DC3A}">
      <dgm:prSet/>
      <dgm:spPr/>
      <dgm:t>
        <a:bodyPr/>
        <a:lstStyle/>
        <a:p>
          <a:endParaRPr lang="en-US" sz="2000">
            <a:latin typeface="+mn-lt"/>
            <a:cs typeface="Times New Roman" panose="02020603050405020304" pitchFamily="18" charset="0"/>
          </a:endParaRPr>
        </a:p>
      </dgm:t>
    </dgm:pt>
    <dgm:pt modelId="{9EBE3D84-9646-45CA-8264-6D3F67B84C30}">
      <dgm:prSet custT="1"/>
      <dgm:spPr/>
      <dgm:t>
        <a:bodyPr/>
        <a:lstStyle/>
        <a:p>
          <a:r>
            <a:rPr lang="en-US" sz="2000" smtClean="0">
              <a:latin typeface="+mn-lt"/>
              <a:cs typeface="Times New Roman" pitchFamily="18" charset="0"/>
            </a:rPr>
            <a:t>Secure against low entropy attacks</a:t>
          </a:r>
          <a:endParaRPr lang="en-US" sz="2000" dirty="0" smtClean="0">
            <a:latin typeface="+mn-lt"/>
            <a:cs typeface="Times New Roman" pitchFamily="18" charset="0"/>
          </a:endParaRPr>
        </a:p>
      </dgm:t>
    </dgm:pt>
    <dgm:pt modelId="{756A4936-54E8-4F78-B62F-A102500CACB0}" type="parTrans" cxnId="{00B06B7A-9582-4F32-B212-2DA7B25EAE8A}">
      <dgm:prSet/>
      <dgm:spPr/>
      <dgm:t>
        <a:bodyPr/>
        <a:lstStyle/>
        <a:p>
          <a:endParaRPr lang="en-US" sz="2000">
            <a:latin typeface="+mn-lt"/>
            <a:cs typeface="Times New Roman" panose="02020603050405020304" pitchFamily="18" charset="0"/>
          </a:endParaRPr>
        </a:p>
      </dgm:t>
    </dgm:pt>
    <dgm:pt modelId="{236E6F28-B336-4A03-80B0-2BFF25503942}" type="sibTrans" cxnId="{00B06B7A-9582-4F32-B212-2DA7B25EAE8A}">
      <dgm:prSet/>
      <dgm:spPr/>
      <dgm:t>
        <a:bodyPr/>
        <a:lstStyle/>
        <a:p>
          <a:endParaRPr lang="en-US" sz="2000">
            <a:latin typeface="+mn-lt"/>
            <a:cs typeface="Times New Roman" panose="02020603050405020304" pitchFamily="18" charset="0"/>
          </a:endParaRPr>
        </a:p>
      </dgm:t>
    </dgm:pt>
    <dgm:pt modelId="{80F3FA3E-CF78-4235-B692-6827C664D661}">
      <dgm:prSet custT="1"/>
      <dgm:spPr/>
      <dgm:t>
        <a:bodyPr/>
        <a:lstStyle/>
        <a:p>
          <a:r>
            <a:rPr lang="en-US" sz="2000" smtClean="0">
              <a:latin typeface="+mn-lt"/>
              <a:cs typeface="Times New Roman" pitchFamily="18" charset="0"/>
            </a:rPr>
            <a:t>Support for multiple keys.</a:t>
          </a:r>
          <a:endParaRPr lang="en-US" sz="2000" dirty="0" smtClean="0">
            <a:latin typeface="+mn-lt"/>
            <a:cs typeface="Times New Roman" pitchFamily="18" charset="0"/>
          </a:endParaRPr>
        </a:p>
      </dgm:t>
    </dgm:pt>
    <dgm:pt modelId="{F982A984-C89D-4B04-B4C9-6A427E1FE2E0}" type="parTrans" cxnId="{2B2E4949-4ACB-41D8-B9AE-C282549F1821}">
      <dgm:prSet/>
      <dgm:spPr/>
      <dgm:t>
        <a:bodyPr/>
        <a:lstStyle/>
        <a:p>
          <a:endParaRPr lang="en-US" sz="2000">
            <a:latin typeface="+mn-lt"/>
            <a:cs typeface="Times New Roman" panose="02020603050405020304" pitchFamily="18" charset="0"/>
          </a:endParaRPr>
        </a:p>
      </dgm:t>
    </dgm:pt>
    <dgm:pt modelId="{007E9028-182B-4D47-8A4D-2DD15F6B9C4C}" type="sibTrans" cxnId="{2B2E4949-4ACB-41D8-B9AE-C282549F1821}">
      <dgm:prSet/>
      <dgm:spPr/>
      <dgm:t>
        <a:bodyPr/>
        <a:lstStyle/>
        <a:p>
          <a:endParaRPr lang="en-US" sz="2000">
            <a:latin typeface="+mn-lt"/>
            <a:cs typeface="Times New Roman" panose="02020603050405020304" pitchFamily="18" charset="0"/>
          </a:endParaRPr>
        </a:p>
      </dgm:t>
    </dgm:pt>
    <dgm:pt modelId="{D1EC25D5-B007-4782-A78A-6B966B0F8D2A}">
      <dgm:prSet custT="1"/>
      <dgm:spPr/>
      <dgm:t>
        <a:bodyPr/>
        <a:lstStyle/>
        <a:p>
          <a:r>
            <a:rPr lang="en-US" sz="2000" smtClean="0">
              <a:latin typeface="+mn-lt"/>
              <a:cs typeface="Times New Roman" pitchFamily="18" charset="0"/>
            </a:rPr>
            <a:t>Effective passphrase revocation.</a:t>
          </a:r>
          <a:endParaRPr lang="en-US" sz="2000" dirty="0" smtClean="0">
            <a:latin typeface="+mn-lt"/>
            <a:cs typeface="Times New Roman" pitchFamily="18" charset="0"/>
          </a:endParaRPr>
        </a:p>
      </dgm:t>
    </dgm:pt>
    <dgm:pt modelId="{04377087-BE00-44CB-9F2F-749AF6E31A17}" type="parTrans" cxnId="{C1B1D2D6-5938-4013-8826-9424BEC6588C}">
      <dgm:prSet/>
      <dgm:spPr/>
      <dgm:t>
        <a:bodyPr/>
        <a:lstStyle/>
        <a:p>
          <a:endParaRPr lang="en-US" sz="2000">
            <a:latin typeface="+mn-lt"/>
            <a:cs typeface="Times New Roman" panose="02020603050405020304" pitchFamily="18" charset="0"/>
          </a:endParaRPr>
        </a:p>
      </dgm:t>
    </dgm:pt>
    <dgm:pt modelId="{7A69794E-0543-4795-8CEE-170AAFDD86C8}" type="sibTrans" cxnId="{C1B1D2D6-5938-4013-8826-9424BEC6588C}">
      <dgm:prSet/>
      <dgm:spPr/>
      <dgm:t>
        <a:bodyPr/>
        <a:lstStyle/>
        <a:p>
          <a:endParaRPr lang="en-US" sz="2000">
            <a:latin typeface="+mn-lt"/>
            <a:cs typeface="Times New Roman" panose="02020603050405020304" pitchFamily="18" charset="0"/>
          </a:endParaRPr>
        </a:p>
      </dgm:t>
    </dgm:pt>
    <dgm:pt modelId="{7CF09C0B-8E87-4F6C-A374-BD3F00F29D95}">
      <dgm:prSet custT="1"/>
      <dgm:spPr/>
      <dgm:t>
        <a:bodyPr/>
        <a:lstStyle/>
        <a:p>
          <a:r>
            <a:rPr lang="en-US" sz="2000" smtClean="0">
              <a:latin typeface="+mn-lt"/>
              <a:cs typeface="Times New Roman" pitchFamily="18" charset="0"/>
            </a:rPr>
            <a:t>Free.</a:t>
          </a:r>
          <a:endParaRPr lang="en-US" sz="2000" dirty="0">
            <a:latin typeface="+mn-lt"/>
            <a:cs typeface="Times New Roman" pitchFamily="18" charset="0"/>
          </a:endParaRPr>
        </a:p>
      </dgm:t>
    </dgm:pt>
    <dgm:pt modelId="{EC1461A0-76CD-49BC-8BDB-66EBAAD2140B}" type="parTrans" cxnId="{BD247EFB-51AA-440A-9295-CC9102F382B9}">
      <dgm:prSet/>
      <dgm:spPr/>
      <dgm:t>
        <a:bodyPr/>
        <a:lstStyle/>
        <a:p>
          <a:endParaRPr lang="en-US" sz="2000">
            <a:latin typeface="+mn-lt"/>
            <a:cs typeface="Times New Roman" panose="02020603050405020304" pitchFamily="18" charset="0"/>
          </a:endParaRPr>
        </a:p>
      </dgm:t>
    </dgm:pt>
    <dgm:pt modelId="{13758191-61C5-43F0-8B88-508DD8108CB4}" type="sibTrans" cxnId="{BD247EFB-51AA-440A-9295-CC9102F382B9}">
      <dgm:prSet/>
      <dgm:spPr/>
      <dgm:t>
        <a:bodyPr/>
        <a:lstStyle/>
        <a:p>
          <a:endParaRPr lang="en-US" sz="2000">
            <a:latin typeface="+mn-lt"/>
            <a:cs typeface="Times New Roman" panose="02020603050405020304" pitchFamily="18" charset="0"/>
          </a:endParaRPr>
        </a:p>
      </dgm:t>
    </dgm:pt>
    <dgm:pt modelId="{6A51A1E2-B098-4F84-B26D-BBE3416A7A22}" type="pres">
      <dgm:prSet presAssocID="{C50533E3-B834-49E9-8BEB-A8EF4FE6F6C0}" presName="linear" presStyleCnt="0">
        <dgm:presLayoutVars>
          <dgm:dir/>
          <dgm:animLvl val="lvl"/>
          <dgm:resizeHandles val="exact"/>
        </dgm:presLayoutVars>
      </dgm:prSet>
      <dgm:spPr/>
      <dgm:t>
        <a:bodyPr/>
        <a:lstStyle/>
        <a:p>
          <a:endParaRPr lang="en-US"/>
        </a:p>
      </dgm:t>
    </dgm:pt>
    <dgm:pt modelId="{75B5C80E-29A4-46C3-A3BB-2FB078D24544}" type="pres">
      <dgm:prSet presAssocID="{7C713C5E-3106-41DA-AE85-82F64E2AD547}" presName="parentLin" presStyleCnt="0"/>
      <dgm:spPr/>
    </dgm:pt>
    <dgm:pt modelId="{965A8624-0EDE-470A-8535-C0D60AB4CFD6}" type="pres">
      <dgm:prSet presAssocID="{7C713C5E-3106-41DA-AE85-82F64E2AD547}" presName="parentLeftMargin" presStyleLbl="node1" presStyleIdx="0" presStyleCnt="5"/>
      <dgm:spPr/>
      <dgm:t>
        <a:bodyPr/>
        <a:lstStyle/>
        <a:p>
          <a:endParaRPr lang="en-US"/>
        </a:p>
      </dgm:t>
    </dgm:pt>
    <dgm:pt modelId="{D780BBFA-F344-4D9B-B461-9165E6E5DDCC}" type="pres">
      <dgm:prSet presAssocID="{7C713C5E-3106-41DA-AE85-82F64E2AD547}" presName="parentText" presStyleLbl="node1" presStyleIdx="0" presStyleCnt="5">
        <dgm:presLayoutVars>
          <dgm:chMax val="0"/>
          <dgm:bulletEnabled val="1"/>
        </dgm:presLayoutVars>
      </dgm:prSet>
      <dgm:spPr/>
      <dgm:t>
        <a:bodyPr/>
        <a:lstStyle/>
        <a:p>
          <a:endParaRPr lang="en-US"/>
        </a:p>
      </dgm:t>
    </dgm:pt>
    <dgm:pt modelId="{BE00C6F3-D242-487B-BD04-ADDCFCDA90B4}" type="pres">
      <dgm:prSet presAssocID="{7C713C5E-3106-41DA-AE85-82F64E2AD547}" presName="negativeSpace" presStyleCnt="0"/>
      <dgm:spPr/>
    </dgm:pt>
    <dgm:pt modelId="{0C6E9A04-7D97-4485-98D6-D51CD90873E7}" type="pres">
      <dgm:prSet presAssocID="{7C713C5E-3106-41DA-AE85-82F64E2AD547}" presName="childText" presStyleLbl="conFgAcc1" presStyleIdx="0" presStyleCnt="5">
        <dgm:presLayoutVars>
          <dgm:bulletEnabled val="1"/>
        </dgm:presLayoutVars>
      </dgm:prSet>
      <dgm:spPr/>
    </dgm:pt>
    <dgm:pt modelId="{CCED5780-AEBC-4EE2-9B56-4126EB9AC2BA}" type="pres">
      <dgm:prSet presAssocID="{363F6AC4-F720-4BE6-B564-C665AFB3FA4E}" presName="spaceBetweenRectangles" presStyleCnt="0"/>
      <dgm:spPr/>
    </dgm:pt>
    <dgm:pt modelId="{FFB48F5B-8955-4430-B79E-1EA617312C5D}" type="pres">
      <dgm:prSet presAssocID="{9EBE3D84-9646-45CA-8264-6D3F67B84C30}" presName="parentLin" presStyleCnt="0"/>
      <dgm:spPr/>
    </dgm:pt>
    <dgm:pt modelId="{EC100126-C98E-45F6-B959-307878485EF0}" type="pres">
      <dgm:prSet presAssocID="{9EBE3D84-9646-45CA-8264-6D3F67B84C30}" presName="parentLeftMargin" presStyleLbl="node1" presStyleIdx="0" presStyleCnt="5"/>
      <dgm:spPr/>
      <dgm:t>
        <a:bodyPr/>
        <a:lstStyle/>
        <a:p>
          <a:endParaRPr lang="en-US"/>
        </a:p>
      </dgm:t>
    </dgm:pt>
    <dgm:pt modelId="{9B61CF96-E69D-436D-8A49-83C6F725A4F9}" type="pres">
      <dgm:prSet presAssocID="{9EBE3D84-9646-45CA-8264-6D3F67B84C30}" presName="parentText" presStyleLbl="node1" presStyleIdx="1" presStyleCnt="5">
        <dgm:presLayoutVars>
          <dgm:chMax val="0"/>
          <dgm:bulletEnabled val="1"/>
        </dgm:presLayoutVars>
      </dgm:prSet>
      <dgm:spPr/>
      <dgm:t>
        <a:bodyPr/>
        <a:lstStyle/>
        <a:p>
          <a:endParaRPr lang="en-US"/>
        </a:p>
      </dgm:t>
    </dgm:pt>
    <dgm:pt modelId="{06A6A6EB-EB6C-4EB0-B8A5-4E25BC92F578}" type="pres">
      <dgm:prSet presAssocID="{9EBE3D84-9646-45CA-8264-6D3F67B84C30}" presName="negativeSpace" presStyleCnt="0"/>
      <dgm:spPr/>
    </dgm:pt>
    <dgm:pt modelId="{CCD2ECF1-9046-4DB9-BAFA-344A786A34BE}" type="pres">
      <dgm:prSet presAssocID="{9EBE3D84-9646-45CA-8264-6D3F67B84C30}" presName="childText" presStyleLbl="conFgAcc1" presStyleIdx="1" presStyleCnt="5">
        <dgm:presLayoutVars>
          <dgm:bulletEnabled val="1"/>
        </dgm:presLayoutVars>
      </dgm:prSet>
      <dgm:spPr/>
    </dgm:pt>
    <dgm:pt modelId="{39A1F822-341B-4971-9438-4F1F153B56D0}" type="pres">
      <dgm:prSet presAssocID="{236E6F28-B336-4A03-80B0-2BFF25503942}" presName="spaceBetweenRectangles" presStyleCnt="0"/>
      <dgm:spPr/>
    </dgm:pt>
    <dgm:pt modelId="{BFBDF417-A883-4C64-811A-1B76A93D48A3}" type="pres">
      <dgm:prSet presAssocID="{80F3FA3E-CF78-4235-B692-6827C664D661}" presName="parentLin" presStyleCnt="0"/>
      <dgm:spPr/>
    </dgm:pt>
    <dgm:pt modelId="{C76BFEF5-6FB4-4E34-86CC-F23A4AD80FAF}" type="pres">
      <dgm:prSet presAssocID="{80F3FA3E-CF78-4235-B692-6827C664D661}" presName="parentLeftMargin" presStyleLbl="node1" presStyleIdx="1" presStyleCnt="5"/>
      <dgm:spPr/>
      <dgm:t>
        <a:bodyPr/>
        <a:lstStyle/>
        <a:p>
          <a:endParaRPr lang="en-US"/>
        </a:p>
      </dgm:t>
    </dgm:pt>
    <dgm:pt modelId="{62E917E7-8F30-400F-BE6D-D7E8F0E638F3}" type="pres">
      <dgm:prSet presAssocID="{80F3FA3E-CF78-4235-B692-6827C664D661}" presName="parentText" presStyleLbl="node1" presStyleIdx="2" presStyleCnt="5">
        <dgm:presLayoutVars>
          <dgm:chMax val="0"/>
          <dgm:bulletEnabled val="1"/>
        </dgm:presLayoutVars>
      </dgm:prSet>
      <dgm:spPr/>
      <dgm:t>
        <a:bodyPr/>
        <a:lstStyle/>
        <a:p>
          <a:endParaRPr lang="en-US"/>
        </a:p>
      </dgm:t>
    </dgm:pt>
    <dgm:pt modelId="{88CE04F9-6CBE-46A7-B013-90FE656DF289}" type="pres">
      <dgm:prSet presAssocID="{80F3FA3E-CF78-4235-B692-6827C664D661}" presName="negativeSpace" presStyleCnt="0"/>
      <dgm:spPr/>
    </dgm:pt>
    <dgm:pt modelId="{04FD1BC5-C34F-40D1-BB79-9490AAD0BFCB}" type="pres">
      <dgm:prSet presAssocID="{80F3FA3E-CF78-4235-B692-6827C664D661}" presName="childText" presStyleLbl="conFgAcc1" presStyleIdx="2" presStyleCnt="5">
        <dgm:presLayoutVars>
          <dgm:bulletEnabled val="1"/>
        </dgm:presLayoutVars>
      </dgm:prSet>
      <dgm:spPr/>
    </dgm:pt>
    <dgm:pt modelId="{01716819-DA2A-4447-A8AA-B6C01A017394}" type="pres">
      <dgm:prSet presAssocID="{007E9028-182B-4D47-8A4D-2DD15F6B9C4C}" presName="spaceBetweenRectangles" presStyleCnt="0"/>
      <dgm:spPr/>
    </dgm:pt>
    <dgm:pt modelId="{017690AE-56F8-4E2F-8B70-5EE0E8AA0787}" type="pres">
      <dgm:prSet presAssocID="{D1EC25D5-B007-4782-A78A-6B966B0F8D2A}" presName="parentLin" presStyleCnt="0"/>
      <dgm:spPr/>
    </dgm:pt>
    <dgm:pt modelId="{8037AEC5-FA5A-42CD-815A-7550938381C5}" type="pres">
      <dgm:prSet presAssocID="{D1EC25D5-B007-4782-A78A-6B966B0F8D2A}" presName="parentLeftMargin" presStyleLbl="node1" presStyleIdx="2" presStyleCnt="5"/>
      <dgm:spPr/>
      <dgm:t>
        <a:bodyPr/>
        <a:lstStyle/>
        <a:p>
          <a:endParaRPr lang="en-US"/>
        </a:p>
      </dgm:t>
    </dgm:pt>
    <dgm:pt modelId="{AF7347F0-9341-4CF0-B0E1-B4565D4109BA}" type="pres">
      <dgm:prSet presAssocID="{D1EC25D5-B007-4782-A78A-6B966B0F8D2A}" presName="parentText" presStyleLbl="node1" presStyleIdx="3" presStyleCnt="5">
        <dgm:presLayoutVars>
          <dgm:chMax val="0"/>
          <dgm:bulletEnabled val="1"/>
        </dgm:presLayoutVars>
      </dgm:prSet>
      <dgm:spPr/>
      <dgm:t>
        <a:bodyPr/>
        <a:lstStyle/>
        <a:p>
          <a:endParaRPr lang="en-US"/>
        </a:p>
      </dgm:t>
    </dgm:pt>
    <dgm:pt modelId="{BFE70218-08ED-42BD-9CAD-C7C8A621CCC2}" type="pres">
      <dgm:prSet presAssocID="{D1EC25D5-B007-4782-A78A-6B966B0F8D2A}" presName="negativeSpace" presStyleCnt="0"/>
      <dgm:spPr/>
    </dgm:pt>
    <dgm:pt modelId="{660648C2-170D-43F6-9374-BC5693F73CAE}" type="pres">
      <dgm:prSet presAssocID="{D1EC25D5-B007-4782-A78A-6B966B0F8D2A}" presName="childText" presStyleLbl="conFgAcc1" presStyleIdx="3" presStyleCnt="5">
        <dgm:presLayoutVars>
          <dgm:bulletEnabled val="1"/>
        </dgm:presLayoutVars>
      </dgm:prSet>
      <dgm:spPr/>
    </dgm:pt>
    <dgm:pt modelId="{D3388A88-C609-414D-8B9B-09F68DFCB21F}" type="pres">
      <dgm:prSet presAssocID="{7A69794E-0543-4795-8CEE-170AAFDD86C8}" presName="spaceBetweenRectangles" presStyleCnt="0"/>
      <dgm:spPr/>
    </dgm:pt>
    <dgm:pt modelId="{8C70F2D7-EAF3-4A2F-A183-03BC95FC36A1}" type="pres">
      <dgm:prSet presAssocID="{7CF09C0B-8E87-4F6C-A374-BD3F00F29D95}" presName="parentLin" presStyleCnt="0"/>
      <dgm:spPr/>
    </dgm:pt>
    <dgm:pt modelId="{9A1F150C-91E1-4B4E-BF36-101D90009FE7}" type="pres">
      <dgm:prSet presAssocID="{7CF09C0B-8E87-4F6C-A374-BD3F00F29D95}" presName="parentLeftMargin" presStyleLbl="node1" presStyleIdx="3" presStyleCnt="5"/>
      <dgm:spPr/>
      <dgm:t>
        <a:bodyPr/>
        <a:lstStyle/>
        <a:p>
          <a:endParaRPr lang="en-US"/>
        </a:p>
      </dgm:t>
    </dgm:pt>
    <dgm:pt modelId="{26F230DE-BD8D-4139-B1CC-CEDEF0008091}" type="pres">
      <dgm:prSet presAssocID="{7CF09C0B-8E87-4F6C-A374-BD3F00F29D95}" presName="parentText" presStyleLbl="node1" presStyleIdx="4" presStyleCnt="5">
        <dgm:presLayoutVars>
          <dgm:chMax val="0"/>
          <dgm:bulletEnabled val="1"/>
        </dgm:presLayoutVars>
      </dgm:prSet>
      <dgm:spPr/>
      <dgm:t>
        <a:bodyPr/>
        <a:lstStyle/>
        <a:p>
          <a:endParaRPr lang="en-US"/>
        </a:p>
      </dgm:t>
    </dgm:pt>
    <dgm:pt modelId="{49FB857A-7AA6-42E4-B3E3-E7D8E97875E7}" type="pres">
      <dgm:prSet presAssocID="{7CF09C0B-8E87-4F6C-A374-BD3F00F29D95}" presName="negativeSpace" presStyleCnt="0"/>
      <dgm:spPr/>
    </dgm:pt>
    <dgm:pt modelId="{BF010345-5579-433F-B490-875DFE93BED3}" type="pres">
      <dgm:prSet presAssocID="{7CF09C0B-8E87-4F6C-A374-BD3F00F29D95}" presName="childText" presStyleLbl="conFgAcc1" presStyleIdx="4" presStyleCnt="5">
        <dgm:presLayoutVars>
          <dgm:bulletEnabled val="1"/>
        </dgm:presLayoutVars>
      </dgm:prSet>
      <dgm:spPr/>
    </dgm:pt>
  </dgm:ptLst>
  <dgm:cxnLst>
    <dgm:cxn modelId="{B82523D2-968B-462A-82D0-3C026C71EC85}" type="presOf" srcId="{7C713C5E-3106-41DA-AE85-82F64E2AD547}" destId="{D780BBFA-F344-4D9B-B461-9165E6E5DDCC}" srcOrd="1" destOrd="0" presId="urn:microsoft.com/office/officeart/2005/8/layout/list1"/>
    <dgm:cxn modelId="{FCF2D8E3-AF12-461C-8339-BA8F4178F4C5}" type="presOf" srcId="{80F3FA3E-CF78-4235-B692-6827C664D661}" destId="{C76BFEF5-6FB4-4E34-86CC-F23A4AD80FAF}" srcOrd="0" destOrd="0" presId="urn:microsoft.com/office/officeart/2005/8/layout/list1"/>
    <dgm:cxn modelId="{7DA0A29B-031D-48DF-B221-E59B75E83863}" type="presOf" srcId="{80F3FA3E-CF78-4235-B692-6827C664D661}" destId="{62E917E7-8F30-400F-BE6D-D7E8F0E638F3}" srcOrd="1" destOrd="0" presId="urn:microsoft.com/office/officeart/2005/8/layout/list1"/>
    <dgm:cxn modelId="{2B2E4949-4ACB-41D8-B9AE-C282549F1821}" srcId="{C50533E3-B834-49E9-8BEB-A8EF4FE6F6C0}" destId="{80F3FA3E-CF78-4235-B692-6827C664D661}" srcOrd="2" destOrd="0" parTransId="{F982A984-C89D-4B04-B4C9-6A427E1FE2E0}" sibTransId="{007E9028-182B-4D47-8A4D-2DD15F6B9C4C}"/>
    <dgm:cxn modelId="{C1B1D2D6-5938-4013-8826-9424BEC6588C}" srcId="{C50533E3-B834-49E9-8BEB-A8EF4FE6F6C0}" destId="{D1EC25D5-B007-4782-A78A-6B966B0F8D2A}" srcOrd="3" destOrd="0" parTransId="{04377087-BE00-44CB-9F2F-749AF6E31A17}" sibTransId="{7A69794E-0543-4795-8CEE-170AAFDD86C8}"/>
    <dgm:cxn modelId="{2FC1B367-99CE-42A3-9C28-7B8DC2EF46D4}" type="presOf" srcId="{7CF09C0B-8E87-4F6C-A374-BD3F00F29D95}" destId="{26F230DE-BD8D-4139-B1CC-CEDEF0008091}" srcOrd="1" destOrd="0" presId="urn:microsoft.com/office/officeart/2005/8/layout/list1"/>
    <dgm:cxn modelId="{58F0EC67-EC60-40E7-8C48-BC697B7C9506}" type="presOf" srcId="{C50533E3-B834-49E9-8BEB-A8EF4FE6F6C0}" destId="{6A51A1E2-B098-4F84-B26D-BBE3416A7A22}" srcOrd="0" destOrd="0" presId="urn:microsoft.com/office/officeart/2005/8/layout/list1"/>
    <dgm:cxn modelId="{C9CD5B71-CA0E-45FC-84A5-3C4CD5CAADA1}" type="presOf" srcId="{9EBE3D84-9646-45CA-8264-6D3F67B84C30}" destId="{9B61CF96-E69D-436D-8A49-83C6F725A4F9}" srcOrd="1" destOrd="0" presId="urn:microsoft.com/office/officeart/2005/8/layout/list1"/>
    <dgm:cxn modelId="{8198E81C-158A-4BA1-8B63-9B664669DC3A}" srcId="{C50533E3-B834-49E9-8BEB-A8EF4FE6F6C0}" destId="{7C713C5E-3106-41DA-AE85-82F64E2AD547}" srcOrd="0" destOrd="0" parTransId="{B7E09428-0618-4FCD-BD80-CD365B054783}" sibTransId="{363F6AC4-F720-4BE6-B564-C665AFB3FA4E}"/>
    <dgm:cxn modelId="{9671CF4A-F4B9-4E67-8B8E-F26177A94482}" type="presOf" srcId="{D1EC25D5-B007-4782-A78A-6B966B0F8D2A}" destId="{8037AEC5-FA5A-42CD-815A-7550938381C5}" srcOrd="0" destOrd="0" presId="urn:microsoft.com/office/officeart/2005/8/layout/list1"/>
    <dgm:cxn modelId="{BD247EFB-51AA-440A-9295-CC9102F382B9}" srcId="{C50533E3-B834-49E9-8BEB-A8EF4FE6F6C0}" destId="{7CF09C0B-8E87-4F6C-A374-BD3F00F29D95}" srcOrd="4" destOrd="0" parTransId="{EC1461A0-76CD-49BC-8BDB-66EBAAD2140B}" sibTransId="{13758191-61C5-43F0-8B88-508DD8108CB4}"/>
    <dgm:cxn modelId="{09321E0B-7F82-421F-B115-3A2642D40BD2}" type="presOf" srcId="{D1EC25D5-B007-4782-A78A-6B966B0F8D2A}" destId="{AF7347F0-9341-4CF0-B0E1-B4565D4109BA}" srcOrd="1" destOrd="0" presId="urn:microsoft.com/office/officeart/2005/8/layout/list1"/>
    <dgm:cxn modelId="{82BE8050-5015-4971-A15F-CB8701C61EE5}" type="presOf" srcId="{7C713C5E-3106-41DA-AE85-82F64E2AD547}" destId="{965A8624-0EDE-470A-8535-C0D60AB4CFD6}" srcOrd="0" destOrd="0" presId="urn:microsoft.com/office/officeart/2005/8/layout/list1"/>
    <dgm:cxn modelId="{24A7527C-3870-47D1-9EAD-F2CEBF124D0A}" type="presOf" srcId="{7CF09C0B-8E87-4F6C-A374-BD3F00F29D95}" destId="{9A1F150C-91E1-4B4E-BF36-101D90009FE7}" srcOrd="0" destOrd="0" presId="urn:microsoft.com/office/officeart/2005/8/layout/list1"/>
    <dgm:cxn modelId="{00B06B7A-9582-4F32-B212-2DA7B25EAE8A}" srcId="{C50533E3-B834-49E9-8BEB-A8EF4FE6F6C0}" destId="{9EBE3D84-9646-45CA-8264-6D3F67B84C30}" srcOrd="1" destOrd="0" parTransId="{756A4936-54E8-4F78-B62F-A102500CACB0}" sibTransId="{236E6F28-B336-4A03-80B0-2BFF25503942}"/>
    <dgm:cxn modelId="{F7F7461A-BAC6-45B1-9EBD-34A9FB7776B5}" type="presOf" srcId="{9EBE3D84-9646-45CA-8264-6D3F67B84C30}" destId="{EC100126-C98E-45F6-B959-307878485EF0}" srcOrd="0" destOrd="0" presId="urn:microsoft.com/office/officeart/2005/8/layout/list1"/>
    <dgm:cxn modelId="{ABF45957-548D-448F-A191-54BF610A5284}" type="presParOf" srcId="{6A51A1E2-B098-4F84-B26D-BBE3416A7A22}" destId="{75B5C80E-29A4-46C3-A3BB-2FB078D24544}" srcOrd="0" destOrd="0" presId="urn:microsoft.com/office/officeart/2005/8/layout/list1"/>
    <dgm:cxn modelId="{5691201E-EAA4-4D3E-B3DD-28F5A1126673}" type="presParOf" srcId="{75B5C80E-29A4-46C3-A3BB-2FB078D24544}" destId="{965A8624-0EDE-470A-8535-C0D60AB4CFD6}" srcOrd="0" destOrd="0" presId="urn:microsoft.com/office/officeart/2005/8/layout/list1"/>
    <dgm:cxn modelId="{994A4F3D-F6AD-40A4-B78A-C89773CB8B91}" type="presParOf" srcId="{75B5C80E-29A4-46C3-A3BB-2FB078D24544}" destId="{D780BBFA-F344-4D9B-B461-9165E6E5DDCC}" srcOrd="1" destOrd="0" presId="urn:microsoft.com/office/officeart/2005/8/layout/list1"/>
    <dgm:cxn modelId="{A3CC35C6-045A-46D7-B85F-11EB7828180E}" type="presParOf" srcId="{6A51A1E2-B098-4F84-B26D-BBE3416A7A22}" destId="{BE00C6F3-D242-487B-BD04-ADDCFCDA90B4}" srcOrd="1" destOrd="0" presId="urn:microsoft.com/office/officeart/2005/8/layout/list1"/>
    <dgm:cxn modelId="{FC5BE869-C25D-4084-9FD0-5C09D343176A}" type="presParOf" srcId="{6A51A1E2-B098-4F84-B26D-BBE3416A7A22}" destId="{0C6E9A04-7D97-4485-98D6-D51CD90873E7}" srcOrd="2" destOrd="0" presId="urn:microsoft.com/office/officeart/2005/8/layout/list1"/>
    <dgm:cxn modelId="{CA72ECD1-39E4-420F-965C-4AA1DB515DB9}" type="presParOf" srcId="{6A51A1E2-B098-4F84-B26D-BBE3416A7A22}" destId="{CCED5780-AEBC-4EE2-9B56-4126EB9AC2BA}" srcOrd="3" destOrd="0" presId="urn:microsoft.com/office/officeart/2005/8/layout/list1"/>
    <dgm:cxn modelId="{B38A8C57-0FE5-4F75-AC13-78F5773F9D07}" type="presParOf" srcId="{6A51A1E2-B098-4F84-B26D-BBE3416A7A22}" destId="{FFB48F5B-8955-4430-B79E-1EA617312C5D}" srcOrd="4" destOrd="0" presId="urn:microsoft.com/office/officeart/2005/8/layout/list1"/>
    <dgm:cxn modelId="{837564BF-1039-4F4E-AF11-72C4C64973C8}" type="presParOf" srcId="{FFB48F5B-8955-4430-B79E-1EA617312C5D}" destId="{EC100126-C98E-45F6-B959-307878485EF0}" srcOrd="0" destOrd="0" presId="urn:microsoft.com/office/officeart/2005/8/layout/list1"/>
    <dgm:cxn modelId="{C1205508-0F5C-4968-B15C-8F90A665F87E}" type="presParOf" srcId="{FFB48F5B-8955-4430-B79E-1EA617312C5D}" destId="{9B61CF96-E69D-436D-8A49-83C6F725A4F9}" srcOrd="1" destOrd="0" presId="urn:microsoft.com/office/officeart/2005/8/layout/list1"/>
    <dgm:cxn modelId="{90AAA343-49DF-4B0E-B583-5F7B417C8CE5}" type="presParOf" srcId="{6A51A1E2-B098-4F84-B26D-BBE3416A7A22}" destId="{06A6A6EB-EB6C-4EB0-B8A5-4E25BC92F578}" srcOrd="5" destOrd="0" presId="urn:microsoft.com/office/officeart/2005/8/layout/list1"/>
    <dgm:cxn modelId="{7F419F34-A9FD-4816-853E-717A4D86EFD6}" type="presParOf" srcId="{6A51A1E2-B098-4F84-B26D-BBE3416A7A22}" destId="{CCD2ECF1-9046-4DB9-BAFA-344A786A34BE}" srcOrd="6" destOrd="0" presId="urn:microsoft.com/office/officeart/2005/8/layout/list1"/>
    <dgm:cxn modelId="{4A34904A-1B8C-4E7F-B9F5-25AC1820FE73}" type="presParOf" srcId="{6A51A1E2-B098-4F84-B26D-BBE3416A7A22}" destId="{39A1F822-341B-4971-9438-4F1F153B56D0}" srcOrd="7" destOrd="0" presId="urn:microsoft.com/office/officeart/2005/8/layout/list1"/>
    <dgm:cxn modelId="{35F2EB26-28E2-44AC-AA32-746B908F041A}" type="presParOf" srcId="{6A51A1E2-B098-4F84-B26D-BBE3416A7A22}" destId="{BFBDF417-A883-4C64-811A-1B76A93D48A3}" srcOrd="8" destOrd="0" presId="urn:microsoft.com/office/officeart/2005/8/layout/list1"/>
    <dgm:cxn modelId="{125EC7FF-D757-4D77-9627-AF9E4802053C}" type="presParOf" srcId="{BFBDF417-A883-4C64-811A-1B76A93D48A3}" destId="{C76BFEF5-6FB4-4E34-86CC-F23A4AD80FAF}" srcOrd="0" destOrd="0" presId="urn:microsoft.com/office/officeart/2005/8/layout/list1"/>
    <dgm:cxn modelId="{09F5821D-CBB7-49BD-BEEC-83ED940CF9EA}" type="presParOf" srcId="{BFBDF417-A883-4C64-811A-1B76A93D48A3}" destId="{62E917E7-8F30-400F-BE6D-D7E8F0E638F3}" srcOrd="1" destOrd="0" presId="urn:microsoft.com/office/officeart/2005/8/layout/list1"/>
    <dgm:cxn modelId="{40EF7C4A-26C4-40AB-80C7-54B09D7BA3CB}" type="presParOf" srcId="{6A51A1E2-B098-4F84-B26D-BBE3416A7A22}" destId="{88CE04F9-6CBE-46A7-B013-90FE656DF289}" srcOrd="9" destOrd="0" presId="urn:microsoft.com/office/officeart/2005/8/layout/list1"/>
    <dgm:cxn modelId="{A8806222-BD96-4F47-865E-CB2F523E895C}" type="presParOf" srcId="{6A51A1E2-B098-4F84-B26D-BBE3416A7A22}" destId="{04FD1BC5-C34F-40D1-BB79-9490AAD0BFCB}" srcOrd="10" destOrd="0" presId="urn:microsoft.com/office/officeart/2005/8/layout/list1"/>
    <dgm:cxn modelId="{56B1E86A-0D4B-4650-B91F-AC5D0DBFB46D}" type="presParOf" srcId="{6A51A1E2-B098-4F84-B26D-BBE3416A7A22}" destId="{01716819-DA2A-4447-A8AA-B6C01A017394}" srcOrd="11" destOrd="0" presId="urn:microsoft.com/office/officeart/2005/8/layout/list1"/>
    <dgm:cxn modelId="{E73C4554-236F-455F-8E1B-37E135A5F562}" type="presParOf" srcId="{6A51A1E2-B098-4F84-B26D-BBE3416A7A22}" destId="{017690AE-56F8-4E2F-8B70-5EE0E8AA0787}" srcOrd="12" destOrd="0" presId="urn:microsoft.com/office/officeart/2005/8/layout/list1"/>
    <dgm:cxn modelId="{7D7A5AD5-F9E0-468A-A5CE-C28121FB9016}" type="presParOf" srcId="{017690AE-56F8-4E2F-8B70-5EE0E8AA0787}" destId="{8037AEC5-FA5A-42CD-815A-7550938381C5}" srcOrd="0" destOrd="0" presId="urn:microsoft.com/office/officeart/2005/8/layout/list1"/>
    <dgm:cxn modelId="{B36F6C8C-E954-4EF1-A5C2-5A30CACCE40D}" type="presParOf" srcId="{017690AE-56F8-4E2F-8B70-5EE0E8AA0787}" destId="{AF7347F0-9341-4CF0-B0E1-B4565D4109BA}" srcOrd="1" destOrd="0" presId="urn:microsoft.com/office/officeart/2005/8/layout/list1"/>
    <dgm:cxn modelId="{6187978E-F6DF-4C88-94A5-0A4B5BCEE3F4}" type="presParOf" srcId="{6A51A1E2-B098-4F84-B26D-BBE3416A7A22}" destId="{BFE70218-08ED-42BD-9CAD-C7C8A621CCC2}" srcOrd="13" destOrd="0" presId="urn:microsoft.com/office/officeart/2005/8/layout/list1"/>
    <dgm:cxn modelId="{C8F161C5-148C-40F8-9BE7-51CB2E178878}" type="presParOf" srcId="{6A51A1E2-B098-4F84-B26D-BBE3416A7A22}" destId="{660648C2-170D-43F6-9374-BC5693F73CAE}" srcOrd="14" destOrd="0" presId="urn:microsoft.com/office/officeart/2005/8/layout/list1"/>
    <dgm:cxn modelId="{E13DE3F0-101F-45A2-87DF-A0D5C54C08F1}" type="presParOf" srcId="{6A51A1E2-B098-4F84-B26D-BBE3416A7A22}" destId="{D3388A88-C609-414D-8B9B-09F68DFCB21F}" srcOrd="15" destOrd="0" presId="urn:microsoft.com/office/officeart/2005/8/layout/list1"/>
    <dgm:cxn modelId="{2AB89072-03B5-4F12-A872-530BABD38BB6}" type="presParOf" srcId="{6A51A1E2-B098-4F84-B26D-BBE3416A7A22}" destId="{8C70F2D7-EAF3-4A2F-A183-03BC95FC36A1}" srcOrd="16" destOrd="0" presId="urn:microsoft.com/office/officeart/2005/8/layout/list1"/>
    <dgm:cxn modelId="{1EAF806F-80DC-4337-8474-293C15524517}" type="presParOf" srcId="{8C70F2D7-EAF3-4A2F-A183-03BC95FC36A1}" destId="{9A1F150C-91E1-4B4E-BF36-101D90009FE7}" srcOrd="0" destOrd="0" presId="urn:microsoft.com/office/officeart/2005/8/layout/list1"/>
    <dgm:cxn modelId="{E32C7A05-F651-4EEE-8A1D-2042D87F0EFC}" type="presParOf" srcId="{8C70F2D7-EAF3-4A2F-A183-03BC95FC36A1}" destId="{26F230DE-BD8D-4139-B1CC-CEDEF0008091}" srcOrd="1" destOrd="0" presId="urn:microsoft.com/office/officeart/2005/8/layout/list1"/>
    <dgm:cxn modelId="{4EB54035-EDEF-4BA9-B4D3-767D2313B300}" type="presParOf" srcId="{6A51A1E2-B098-4F84-B26D-BBE3416A7A22}" destId="{49FB857A-7AA6-42E4-B3E3-E7D8E97875E7}" srcOrd="17" destOrd="0" presId="urn:microsoft.com/office/officeart/2005/8/layout/list1"/>
    <dgm:cxn modelId="{F1D69F94-4362-46B0-9AA8-CB69F16C43A3}" type="presParOf" srcId="{6A51A1E2-B098-4F84-B26D-BBE3416A7A22}" destId="{BF010345-5579-433F-B490-875DFE93BED3}"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E3FCA7-FA13-4F7A-92DA-32597F07992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3904C2F-772C-4C8D-97CC-A514C9411F24}">
      <dgm:prSet phldrT="[Text]" custT="1"/>
      <dgm:spPr/>
      <dgm:t>
        <a:bodyPr/>
        <a:lstStyle/>
        <a:p>
          <a:r>
            <a:rPr lang="en-GB" sz="2000" dirty="0" smtClean="0">
              <a:solidFill>
                <a:schemeClr val="bg1"/>
              </a:solidFill>
              <a:latin typeface="Times New Roman" panose="02020603050405020304" pitchFamily="18" charset="0"/>
              <a:cs typeface="Times New Roman" panose="02020603050405020304" pitchFamily="18" charset="0"/>
            </a:rPr>
            <a:t>The RHEL supports MBR and does not supports MBR.</a:t>
          </a:r>
          <a:endParaRPr lang="en-US" sz="2000" dirty="0">
            <a:solidFill>
              <a:schemeClr val="bg1"/>
            </a:solidFill>
          </a:endParaRPr>
        </a:p>
      </dgm:t>
    </dgm:pt>
    <dgm:pt modelId="{58A73632-EE80-4242-AAFD-3276055CF5CA}" type="sibTrans" cxnId="{80F82E59-A76B-4197-86FE-4C5F9576FB8C}">
      <dgm:prSet/>
      <dgm:spPr/>
      <dgm:t>
        <a:bodyPr/>
        <a:lstStyle/>
        <a:p>
          <a:endParaRPr lang="en-US" sz="2000">
            <a:solidFill>
              <a:schemeClr val="bg1"/>
            </a:solidFill>
          </a:endParaRPr>
        </a:p>
      </dgm:t>
    </dgm:pt>
    <dgm:pt modelId="{933021CF-4085-4E68-AB4C-1487D7679712}" type="parTrans" cxnId="{80F82E59-A76B-4197-86FE-4C5F9576FB8C}">
      <dgm:prSet/>
      <dgm:spPr/>
      <dgm:t>
        <a:bodyPr/>
        <a:lstStyle/>
        <a:p>
          <a:endParaRPr lang="en-US" sz="2000">
            <a:solidFill>
              <a:schemeClr val="bg1"/>
            </a:solidFill>
          </a:endParaRPr>
        </a:p>
      </dgm:t>
    </dgm:pt>
    <dgm:pt modelId="{C9A66AB0-8684-4781-AD66-504FBECD00D7}">
      <dgm:prSet custT="1"/>
      <dgm:spPr/>
      <dgm:t>
        <a:bodyPr/>
        <a:lstStyle/>
        <a:p>
          <a:r>
            <a:rPr lang="en-GB" sz="2000" smtClean="0">
              <a:solidFill>
                <a:schemeClr val="bg1"/>
              </a:solidFill>
              <a:latin typeface="Times New Roman" panose="02020603050405020304" pitchFamily="18" charset="0"/>
              <a:cs typeface="Times New Roman" panose="02020603050405020304" pitchFamily="18" charset="0"/>
            </a:rPr>
            <a:t>The partition information can be displayed using “fdisk –l /dev/HDD_number”.</a:t>
          </a:r>
          <a:endParaRPr lang="en-GB" sz="2000" dirty="0">
            <a:solidFill>
              <a:schemeClr val="bg1"/>
            </a:solidFill>
            <a:latin typeface="Times New Roman" panose="02020603050405020304" pitchFamily="18" charset="0"/>
            <a:cs typeface="Times New Roman" panose="02020603050405020304" pitchFamily="18" charset="0"/>
          </a:endParaRPr>
        </a:p>
      </dgm:t>
    </dgm:pt>
    <dgm:pt modelId="{6693AA86-54B7-4D43-9586-8B59DBF1E2DE}" type="parTrans" cxnId="{296200B0-04BF-4701-8FEE-31689888D874}">
      <dgm:prSet/>
      <dgm:spPr/>
      <dgm:t>
        <a:bodyPr/>
        <a:lstStyle/>
        <a:p>
          <a:endParaRPr lang="en-US" sz="2000">
            <a:solidFill>
              <a:schemeClr val="bg1"/>
            </a:solidFill>
          </a:endParaRPr>
        </a:p>
      </dgm:t>
    </dgm:pt>
    <dgm:pt modelId="{145AE357-2117-4740-8AA4-BB5E34ACAD5E}" type="sibTrans" cxnId="{296200B0-04BF-4701-8FEE-31689888D874}">
      <dgm:prSet/>
      <dgm:spPr/>
      <dgm:t>
        <a:bodyPr/>
        <a:lstStyle/>
        <a:p>
          <a:endParaRPr lang="en-US" sz="2000">
            <a:solidFill>
              <a:schemeClr val="bg1"/>
            </a:solidFill>
          </a:endParaRPr>
        </a:p>
      </dgm:t>
    </dgm:pt>
    <dgm:pt modelId="{542F4552-56A9-4EFD-946E-5B0CB8EA33AD}">
      <dgm:prSet custT="1"/>
      <dgm:spPr/>
      <dgm:t>
        <a:bodyPr/>
        <a:lstStyle/>
        <a:p>
          <a:r>
            <a:rPr lang="en-GB" sz="2000" smtClean="0">
              <a:solidFill>
                <a:schemeClr val="bg1"/>
              </a:solidFill>
              <a:latin typeface="Times New Roman" panose="02020603050405020304" pitchFamily="18" charset="0"/>
              <a:cs typeface="Times New Roman" panose="02020603050405020304" pitchFamily="18" charset="0"/>
            </a:rPr>
            <a:t>The “mke2fs” command is used for formatting with ext file system.</a:t>
          </a:r>
          <a:endParaRPr lang="en-GB" sz="2000" dirty="0">
            <a:solidFill>
              <a:schemeClr val="bg1"/>
            </a:solidFill>
            <a:latin typeface="Times New Roman" panose="02020603050405020304" pitchFamily="18" charset="0"/>
            <a:cs typeface="Times New Roman" panose="02020603050405020304" pitchFamily="18" charset="0"/>
          </a:endParaRPr>
        </a:p>
      </dgm:t>
    </dgm:pt>
    <dgm:pt modelId="{88FDB0A5-C9BB-4B0C-A71E-A98C7E12C280}" type="parTrans" cxnId="{7F87DE48-D76F-41BA-B87F-3672321F22F2}">
      <dgm:prSet/>
      <dgm:spPr/>
      <dgm:t>
        <a:bodyPr/>
        <a:lstStyle/>
        <a:p>
          <a:endParaRPr lang="en-US" sz="2000">
            <a:solidFill>
              <a:schemeClr val="bg1"/>
            </a:solidFill>
          </a:endParaRPr>
        </a:p>
      </dgm:t>
    </dgm:pt>
    <dgm:pt modelId="{F3387CDB-FD06-4E64-BEB0-B359564DC5D2}" type="sibTrans" cxnId="{7F87DE48-D76F-41BA-B87F-3672321F22F2}">
      <dgm:prSet/>
      <dgm:spPr/>
      <dgm:t>
        <a:bodyPr/>
        <a:lstStyle/>
        <a:p>
          <a:endParaRPr lang="en-US" sz="2000">
            <a:solidFill>
              <a:schemeClr val="bg1"/>
            </a:solidFill>
          </a:endParaRPr>
        </a:p>
      </dgm:t>
    </dgm:pt>
    <dgm:pt modelId="{9C6EBF95-200E-4128-BC85-12E62D1B32AB}">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After modifying the partition table we have to reboot the system to read new partition table.</a:t>
          </a:r>
          <a:endParaRPr lang="en-IN" sz="2000" b="0" strike="noStrike"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A726E162-531B-439D-857C-069A36337DD7}" type="parTrans" cxnId="{D3FAA606-0B81-44CE-9F20-24162119E0DA}">
      <dgm:prSet/>
      <dgm:spPr/>
      <dgm:t>
        <a:bodyPr/>
        <a:lstStyle/>
        <a:p>
          <a:endParaRPr lang="en-US" sz="2000">
            <a:solidFill>
              <a:schemeClr val="bg1"/>
            </a:solidFill>
          </a:endParaRPr>
        </a:p>
      </dgm:t>
    </dgm:pt>
    <dgm:pt modelId="{D8519621-F65F-4EFE-B409-EA9F67E60673}" type="sibTrans" cxnId="{D3FAA606-0B81-44CE-9F20-24162119E0DA}">
      <dgm:prSet/>
      <dgm:spPr/>
      <dgm:t>
        <a:bodyPr/>
        <a:lstStyle/>
        <a:p>
          <a:endParaRPr lang="en-US" sz="2000">
            <a:solidFill>
              <a:schemeClr val="bg1"/>
            </a:solidFill>
          </a:endParaRPr>
        </a:p>
      </dgm:t>
    </dgm:pt>
    <dgm:pt modelId="{11A7A4CA-99EA-4E28-802D-25F7AEDE2D21}">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latest file system supported by RHEL is “jfs”.</a:t>
          </a:r>
          <a:endParaRPr lang="en-IN" sz="20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AF2FD428-7139-4F0D-98B1-42F107EE67B4}" type="parTrans" cxnId="{CA9CFD99-66D2-44ED-A6D4-AA5F88935FDB}">
      <dgm:prSet/>
      <dgm:spPr/>
      <dgm:t>
        <a:bodyPr/>
        <a:lstStyle/>
        <a:p>
          <a:endParaRPr lang="en-US" sz="2000">
            <a:solidFill>
              <a:schemeClr val="bg1"/>
            </a:solidFill>
          </a:endParaRPr>
        </a:p>
      </dgm:t>
    </dgm:pt>
    <dgm:pt modelId="{F5B92063-8D55-4997-B015-C25245C59A9A}" type="sibTrans" cxnId="{CA9CFD99-66D2-44ED-A6D4-AA5F88935FDB}">
      <dgm:prSet/>
      <dgm:spPr/>
      <dgm:t>
        <a:bodyPr/>
        <a:lstStyle/>
        <a:p>
          <a:endParaRPr lang="en-US" sz="2000">
            <a:solidFill>
              <a:schemeClr val="bg1"/>
            </a:solidFill>
          </a:endParaRPr>
        </a:p>
      </dgm:t>
    </dgm:pt>
    <dgm:pt modelId="{913DE2E2-063A-41BD-885B-049E2CA91500}">
      <dgm:prSet custT="1"/>
      <dgm:spPr/>
      <dgm:t>
        <a:bodyPr/>
        <a:lstStyle/>
        <a:p>
          <a:r>
            <a:rPr lang="en-IN" sz="2000" b="0" strike="noStrike"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a:t>
          </a:r>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/etc/fstab file contains the partition to be mounted during booting.</a:t>
          </a:r>
          <a:endParaRPr lang="en-IN" sz="2000" b="0" strike="noStrike"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E161B53D-3FD9-4200-952B-B2D3A1B5D923}" type="parTrans" cxnId="{A77A39B3-5C8E-48AA-869F-C9BA6666A7C7}">
      <dgm:prSet/>
      <dgm:spPr/>
      <dgm:t>
        <a:bodyPr/>
        <a:lstStyle/>
        <a:p>
          <a:endParaRPr lang="en-US" sz="2000">
            <a:solidFill>
              <a:schemeClr val="bg1"/>
            </a:solidFill>
          </a:endParaRPr>
        </a:p>
      </dgm:t>
    </dgm:pt>
    <dgm:pt modelId="{51E9D374-46C1-46BE-9035-854ECB2D3113}" type="sibTrans" cxnId="{A77A39B3-5C8E-48AA-869F-C9BA6666A7C7}">
      <dgm:prSet/>
      <dgm:spPr/>
      <dgm:t>
        <a:bodyPr/>
        <a:lstStyle/>
        <a:p>
          <a:endParaRPr lang="en-US" sz="2000">
            <a:solidFill>
              <a:schemeClr val="bg1"/>
            </a:solidFill>
          </a:endParaRPr>
        </a:p>
      </dgm:t>
    </dgm:pt>
    <dgm:pt modelId="{9CBEF704-873A-49DB-8648-6A3407CE6BF3}">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mount command supports rich variety of file system.</a:t>
          </a:r>
          <a:endParaRPr lang="en-IN" sz="20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E001FEC1-E381-418B-B0AF-DFDBEF2AC88D}" type="parTrans" cxnId="{0AD3A019-FBE2-4758-AAC6-06709735F8CA}">
      <dgm:prSet/>
      <dgm:spPr/>
      <dgm:t>
        <a:bodyPr/>
        <a:lstStyle/>
        <a:p>
          <a:endParaRPr lang="en-US" sz="2000">
            <a:solidFill>
              <a:schemeClr val="bg1"/>
            </a:solidFill>
          </a:endParaRPr>
        </a:p>
      </dgm:t>
    </dgm:pt>
    <dgm:pt modelId="{35B9BAAA-C38B-4F10-AB99-74BDF0122301}" type="sibTrans" cxnId="{0AD3A019-FBE2-4758-AAC6-06709735F8CA}">
      <dgm:prSet/>
      <dgm:spPr/>
      <dgm:t>
        <a:bodyPr/>
        <a:lstStyle/>
        <a:p>
          <a:endParaRPr lang="en-US" sz="2000">
            <a:solidFill>
              <a:schemeClr val="bg1"/>
            </a:solidFill>
          </a:endParaRPr>
        </a:p>
      </dgm:t>
    </dgm:pt>
    <dgm:pt modelId="{D6EB4C33-0572-4A88-970A-C6A933CE9480}">
      <dgm:prSet custT="1"/>
      <dgm:spPr/>
      <dgm:t>
        <a:bodyPr/>
        <a:lstStyle/>
        <a:p>
          <a:r>
            <a:rPr lang="en-IN" sz="2000" b="0" strike="noStrike"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a:t>
          </a:r>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unmount command is used for unmounting the file system.</a:t>
          </a:r>
          <a:endParaRPr lang="en-IN" sz="20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6FAC6BB5-ABA7-495C-9A88-6F7762067825}" type="parTrans" cxnId="{82B8F254-D7E6-4D8A-B484-481CE0B40319}">
      <dgm:prSet/>
      <dgm:spPr/>
      <dgm:t>
        <a:bodyPr/>
        <a:lstStyle/>
        <a:p>
          <a:endParaRPr lang="en-US" sz="2000">
            <a:solidFill>
              <a:schemeClr val="bg1"/>
            </a:solidFill>
          </a:endParaRPr>
        </a:p>
      </dgm:t>
    </dgm:pt>
    <dgm:pt modelId="{48C01EBE-644C-4EF8-B157-3ABA26F42B3E}" type="sibTrans" cxnId="{82B8F254-D7E6-4D8A-B484-481CE0B40319}">
      <dgm:prSet/>
      <dgm:spPr/>
      <dgm:t>
        <a:bodyPr/>
        <a:lstStyle/>
        <a:p>
          <a:endParaRPr lang="en-US" sz="2000">
            <a:solidFill>
              <a:schemeClr val="bg1"/>
            </a:solidFill>
          </a:endParaRPr>
        </a:p>
      </dgm:t>
    </dgm:pt>
    <dgm:pt modelId="{3ED5EA95-7D8F-46CF-B397-9D0420E76EEC}">
      <dgm:prSet custT="1"/>
      <dgm:spPr/>
      <dgm:t>
        <a:bodyPr/>
        <a:lstStyle/>
        <a:p>
          <a:r>
            <a:rPr lang="en-IN" sz="2000" b="0" strike="noStrike" spc="-1" smtClean="0">
              <a:solidFill>
                <a:schemeClr val="bg1"/>
              </a:solidFill>
              <a:uFill>
                <a:solidFill>
                  <a:srgbClr val="FFFFFF"/>
                </a:solidFill>
              </a:uFill>
              <a:latin typeface="Times New Roman" panose="02020603050405020304" pitchFamily="18" charset="0"/>
              <a:cs typeface="Times New Roman" panose="02020603050405020304" pitchFamily="18" charset="0"/>
            </a:rPr>
            <a:t>All the memory devices are valuable under “/dev” directory.</a:t>
          </a:r>
          <a:endParaRPr lang="en-IN" sz="2000" b="0" strike="noStrike"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3C69ABF7-5DC8-45B0-9E41-E629C1DBEAA2}" type="parTrans" cxnId="{B3465B1B-AEA0-48C7-902C-8DC9D5131A43}">
      <dgm:prSet/>
      <dgm:spPr/>
      <dgm:t>
        <a:bodyPr/>
        <a:lstStyle/>
        <a:p>
          <a:endParaRPr lang="en-US" sz="2000">
            <a:solidFill>
              <a:schemeClr val="bg1"/>
            </a:solidFill>
          </a:endParaRPr>
        </a:p>
      </dgm:t>
    </dgm:pt>
    <dgm:pt modelId="{24BB7FFE-9501-4219-9D66-355F11112EF6}" type="sibTrans" cxnId="{B3465B1B-AEA0-48C7-902C-8DC9D5131A43}">
      <dgm:prSet/>
      <dgm:spPr/>
      <dgm:t>
        <a:bodyPr/>
        <a:lstStyle/>
        <a:p>
          <a:endParaRPr lang="en-US" sz="2000">
            <a:solidFill>
              <a:schemeClr val="bg1"/>
            </a:solidFill>
          </a:endParaRPr>
        </a:p>
      </dgm:t>
    </dgm:pt>
    <dgm:pt modelId="{0F56F4C8-86DF-489E-8613-6E6940D7FD60}">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“gpart” tool can be used for modifying the partition and supports graphics.</a:t>
          </a:r>
          <a:endParaRPr lang="en-IN" sz="2000" b="0" strike="noStrike" spc="-1" dirty="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9B70DD61-2178-4D40-AD36-3EA03284CFC1}" type="parTrans" cxnId="{AAD3E25B-A1A0-4955-9555-379AAE957E40}">
      <dgm:prSet/>
      <dgm:spPr/>
      <dgm:t>
        <a:bodyPr/>
        <a:lstStyle/>
        <a:p>
          <a:endParaRPr lang="en-US" sz="2000">
            <a:solidFill>
              <a:schemeClr val="bg1"/>
            </a:solidFill>
          </a:endParaRPr>
        </a:p>
      </dgm:t>
    </dgm:pt>
    <dgm:pt modelId="{AF3B878E-DEE4-4716-B6DD-5C973D7EE14D}" type="sibTrans" cxnId="{AAD3E25B-A1A0-4955-9555-379AAE957E40}">
      <dgm:prSet/>
      <dgm:spPr/>
      <dgm:t>
        <a:bodyPr/>
        <a:lstStyle/>
        <a:p>
          <a:endParaRPr lang="en-US" sz="2000">
            <a:solidFill>
              <a:schemeClr val="bg1"/>
            </a:solidFill>
          </a:endParaRPr>
        </a:p>
      </dgm:t>
    </dgm:pt>
    <dgm:pt modelId="{D3D6BF9A-D42D-4B61-89B7-C33E4CB76C5B}" type="pres">
      <dgm:prSet presAssocID="{14E3FCA7-FA13-4F7A-92DA-32597F07992B}" presName="linear" presStyleCnt="0">
        <dgm:presLayoutVars>
          <dgm:animLvl val="lvl"/>
          <dgm:resizeHandles val="exact"/>
        </dgm:presLayoutVars>
      </dgm:prSet>
      <dgm:spPr/>
      <dgm:t>
        <a:bodyPr/>
        <a:lstStyle/>
        <a:p>
          <a:endParaRPr lang="en-US"/>
        </a:p>
      </dgm:t>
    </dgm:pt>
    <dgm:pt modelId="{562E55E9-AF7D-473B-ABC4-8D8CDB251BBD}" type="pres">
      <dgm:prSet presAssocID="{E3904C2F-772C-4C8D-97CC-A514C9411F24}" presName="parentText" presStyleLbl="node1" presStyleIdx="0" presStyleCnt="10">
        <dgm:presLayoutVars>
          <dgm:chMax val="0"/>
          <dgm:bulletEnabled val="1"/>
        </dgm:presLayoutVars>
      </dgm:prSet>
      <dgm:spPr/>
      <dgm:t>
        <a:bodyPr/>
        <a:lstStyle/>
        <a:p>
          <a:endParaRPr lang="en-US"/>
        </a:p>
      </dgm:t>
    </dgm:pt>
    <dgm:pt modelId="{CE7067C8-975C-4E33-84A8-A60AD915F3BB}" type="pres">
      <dgm:prSet presAssocID="{58A73632-EE80-4242-AAFD-3276055CF5CA}" presName="spacer" presStyleCnt="0"/>
      <dgm:spPr/>
    </dgm:pt>
    <dgm:pt modelId="{E7DA79DE-645F-49CF-9A1E-08A0E7D9D02D}" type="pres">
      <dgm:prSet presAssocID="{C9A66AB0-8684-4781-AD66-504FBECD00D7}" presName="parentText" presStyleLbl="node1" presStyleIdx="1" presStyleCnt="10">
        <dgm:presLayoutVars>
          <dgm:chMax val="0"/>
          <dgm:bulletEnabled val="1"/>
        </dgm:presLayoutVars>
      </dgm:prSet>
      <dgm:spPr/>
      <dgm:t>
        <a:bodyPr/>
        <a:lstStyle/>
        <a:p>
          <a:endParaRPr lang="en-US"/>
        </a:p>
      </dgm:t>
    </dgm:pt>
    <dgm:pt modelId="{4A9E2D78-5D1A-4EA1-BA97-D33B7A41CFB9}" type="pres">
      <dgm:prSet presAssocID="{145AE357-2117-4740-8AA4-BB5E34ACAD5E}" presName="spacer" presStyleCnt="0"/>
      <dgm:spPr/>
    </dgm:pt>
    <dgm:pt modelId="{1A12C14D-7939-468E-A28B-8E16FFBDAE60}" type="pres">
      <dgm:prSet presAssocID="{542F4552-56A9-4EFD-946E-5B0CB8EA33AD}" presName="parentText" presStyleLbl="node1" presStyleIdx="2" presStyleCnt="10">
        <dgm:presLayoutVars>
          <dgm:chMax val="0"/>
          <dgm:bulletEnabled val="1"/>
        </dgm:presLayoutVars>
      </dgm:prSet>
      <dgm:spPr/>
      <dgm:t>
        <a:bodyPr/>
        <a:lstStyle/>
        <a:p>
          <a:endParaRPr lang="en-US"/>
        </a:p>
      </dgm:t>
    </dgm:pt>
    <dgm:pt modelId="{7FD743F2-3CD8-4F54-95A2-B291BCEE08D5}" type="pres">
      <dgm:prSet presAssocID="{F3387CDB-FD06-4E64-BEB0-B359564DC5D2}" presName="spacer" presStyleCnt="0"/>
      <dgm:spPr/>
    </dgm:pt>
    <dgm:pt modelId="{75457E85-D4CF-4766-BC0E-830BBA9E2DD0}" type="pres">
      <dgm:prSet presAssocID="{9C6EBF95-200E-4128-BC85-12E62D1B32AB}" presName="parentText" presStyleLbl="node1" presStyleIdx="3" presStyleCnt="10">
        <dgm:presLayoutVars>
          <dgm:chMax val="0"/>
          <dgm:bulletEnabled val="1"/>
        </dgm:presLayoutVars>
      </dgm:prSet>
      <dgm:spPr/>
      <dgm:t>
        <a:bodyPr/>
        <a:lstStyle/>
        <a:p>
          <a:endParaRPr lang="en-US"/>
        </a:p>
      </dgm:t>
    </dgm:pt>
    <dgm:pt modelId="{4B4FD31D-6321-41E7-97DB-4B62B5D22D9B}" type="pres">
      <dgm:prSet presAssocID="{D8519621-F65F-4EFE-B409-EA9F67E60673}" presName="spacer" presStyleCnt="0"/>
      <dgm:spPr/>
    </dgm:pt>
    <dgm:pt modelId="{280CDEFF-E1D5-4894-A34A-E63222ECAB3B}" type="pres">
      <dgm:prSet presAssocID="{11A7A4CA-99EA-4E28-802D-25F7AEDE2D21}" presName="parentText" presStyleLbl="node1" presStyleIdx="4" presStyleCnt="10">
        <dgm:presLayoutVars>
          <dgm:chMax val="0"/>
          <dgm:bulletEnabled val="1"/>
        </dgm:presLayoutVars>
      </dgm:prSet>
      <dgm:spPr/>
      <dgm:t>
        <a:bodyPr/>
        <a:lstStyle/>
        <a:p>
          <a:endParaRPr lang="en-US"/>
        </a:p>
      </dgm:t>
    </dgm:pt>
    <dgm:pt modelId="{F9B3E86F-D484-4C14-A55F-E14E17C4BC9B}" type="pres">
      <dgm:prSet presAssocID="{F5B92063-8D55-4997-B015-C25245C59A9A}" presName="spacer" presStyleCnt="0"/>
      <dgm:spPr/>
    </dgm:pt>
    <dgm:pt modelId="{92067C89-C873-4F88-AC26-1DAF4B089A24}" type="pres">
      <dgm:prSet presAssocID="{913DE2E2-063A-41BD-885B-049E2CA91500}" presName="parentText" presStyleLbl="node1" presStyleIdx="5" presStyleCnt="10">
        <dgm:presLayoutVars>
          <dgm:chMax val="0"/>
          <dgm:bulletEnabled val="1"/>
        </dgm:presLayoutVars>
      </dgm:prSet>
      <dgm:spPr/>
      <dgm:t>
        <a:bodyPr/>
        <a:lstStyle/>
        <a:p>
          <a:endParaRPr lang="en-US"/>
        </a:p>
      </dgm:t>
    </dgm:pt>
    <dgm:pt modelId="{0C80D695-6B6D-4B76-A4A9-FD07963FD2DA}" type="pres">
      <dgm:prSet presAssocID="{51E9D374-46C1-46BE-9035-854ECB2D3113}" presName="spacer" presStyleCnt="0"/>
      <dgm:spPr/>
    </dgm:pt>
    <dgm:pt modelId="{CEEA8FBF-DD2F-4406-B492-B4C8B6E9EE28}" type="pres">
      <dgm:prSet presAssocID="{9CBEF704-873A-49DB-8648-6A3407CE6BF3}" presName="parentText" presStyleLbl="node1" presStyleIdx="6" presStyleCnt="10">
        <dgm:presLayoutVars>
          <dgm:chMax val="0"/>
          <dgm:bulletEnabled val="1"/>
        </dgm:presLayoutVars>
      </dgm:prSet>
      <dgm:spPr/>
      <dgm:t>
        <a:bodyPr/>
        <a:lstStyle/>
        <a:p>
          <a:endParaRPr lang="en-US"/>
        </a:p>
      </dgm:t>
    </dgm:pt>
    <dgm:pt modelId="{8C1BB643-8902-483D-B81B-F690E4BBD025}" type="pres">
      <dgm:prSet presAssocID="{35B9BAAA-C38B-4F10-AB99-74BDF0122301}" presName="spacer" presStyleCnt="0"/>
      <dgm:spPr/>
    </dgm:pt>
    <dgm:pt modelId="{15164917-D16B-4A55-8788-539D9EE7CAC9}" type="pres">
      <dgm:prSet presAssocID="{D6EB4C33-0572-4A88-970A-C6A933CE9480}" presName="parentText" presStyleLbl="node1" presStyleIdx="7" presStyleCnt="10">
        <dgm:presLayoutVars>
          <dgm:chMax val="0"/>
          <dgm:bulletEnabled val="1"/>
        </dgm:presLayoutVars>
      </dgm:prSet>
      <dgm:spPr/>
      <dgm:t>
        <a:bodyPr/>
        <a:lstStyle/>
        <a:p>
          <a:endParaRPr lang="en-US"/>
        </a:p>
      </dgm:t>
    </dgm:pt>
    <dgm:pt modelId="{05D37532-8164-45B3-9616-C45C3840368E}" type="pres">
      <dgm:prSet presAssocID="{48C01EBE-644C-4EF8-B157-3ABA26F42B3E}" presName="spacer" presStyleCnt="0"/>
      <dgm:spPr/>
    </dgm:pt>
    <dgm:pt modelId="{9FD6C82A-B45F-4BE4-A36E-185F9910B6A3}" type="pres">
      <dgm:prSet presAssocID="{3ED5EA95-7D8F-46CF-B397-9D0420E76EEC}" presName="parentText" presStyleLbl="node1" presStyleIdx="8" presStyleCnt="10">
        <dgm:presLayoutVars>
          <dgm:chMax val="0"/>
          <dgm:bulletEnabled val="1"/>
        </dgm:presLayoutVars>
      </dgm:prSet>
      <dgm:spPr/>
      <dgm:t>
        <a:bodyPr/>
        <a:lstStyle/>
        <a:p>
          <a:endParaRPr lang="en-US"/>
        </a:p>
      </dgm:t>
    </dgm:pt>
    <dgm:pt modelId="{DB472663-15BC-4060-A43F-C718E34C5C1A}" type="pres">
      <dgm:prSet presAssocID="{24BB7FFE-9501-4219-9D66-355F11112EF6}" presName="spacer" presStyleCnt="0"/>
      <dgm:spPr/>
    </dgm:pt>
    <dgm:pt modelId="{D4459D5B-6BF4-4FB4-8ACE-F1E137A25D57}" type="pres">
      <dgm:prSet presAssocID="{0F56F4C8-86DF-489E-8613-6E6940D7FD60}" presName="parentText" presStyleLbl="node1" presStyleIdx="9" presStyleCnt="10">
        <dgm:presLayoutVars>
          <dgm:chMax val="0"/>
          <dgm:bulletEnabled val="1"/>
        </dgm:presLayoutVars>
      </dgm:prSet>
      <dgm:spPr/>
      <dgm:t>
        <a:bodyPr/>
        <a:lstStyle/>
        <a:p>
          <a:endParaRPr lang="en-US"/>
        </a:p>
      </dgm:t>
    </dgm:pt>
  </dgm:ptLst>
  <dgm:cxnLst>
    <dgm:cxn modelId="{1F651FD2-0C8A-418A-B0C2-3BF4624522D0}" type="presOf" srcId="{913DE2E2-063A-41BD-885B-049E2CA91500}" destId="{92067C89-C873-4F88-AC26-1DAF4B089A24}" srcOrd="0" destOrd="0" presId="urn:microsoft.com/office/officeart/2005/8/layout/vList2"/>
    <dgm:cxn modelId="{C1626B50-2CBC-4CB5-B9B7-7E2CFA32C2EE}" type="presOf" srcId="{E3904C2F-772C-4C8D-97CC-A514C9411F24}" destId="{562E55E9-AF7D-473B-ABC4-8D8CDB251BBD}" srcOrd="0" destOrd="0" presId="urn:microsoft.com/office/officeart/2005/8/layout/vList2"/>
    <dgm:cxn modelId="{BBC504CD-1A19-430F-A3A1-723240C6D68A}" type="presOf" srcId="{3ED5EA95-7D8F-46CF-B397-9D0420E76EEC}" destId="{9FD6C82A-B45F-4BE4-A36E-185F9910B6A3}" srcOrd="0" destOrd="0" presId="urn:microsoft.com/office/officeart/2005/8/layout/vList2"/>
    <dgm:cxn modelId="{594839C7-2532-4000-89AC-5833FA9F01D1}" type="presOf" srcId="{14E3FCA7-FA13-4F7A-92DA-32597F07992B}" destId="{D3D6BF9A-D42D-4B61-89B7-C33E4CB76C5B}" srcOrd="0" destOrd="0" presId="urn:microsoft.com/office/officeart/2005/8/layout/vList2"/>
    <dgm:cxn modelId="{80F82E59-A76B-4197-86FE-4C5F9576FB8C}" srcId="{14E3FCA7-FA13-4F7A-92DA-32597F07992B}" destId="{E3904C2F-772C-4C8D-97CC-A514C9411F24}" srcOrd="0" destOrd="0" parTransId="{933021CF-4085-4E68-AB4C-1487D7679712}" sibTransId="{58A73632-EE80-4242-AAFD-3276055CF5CA}"/>
    <dgm:cxn modelId="{0344EBBB-4305-4E4C-91D9-AD2F8EC3BB01}" type="presOf" srcId="{9C6EBF95-200E-4128-BC85-12E62D1B32AB}" destId="{75457E85-D4CF-4766-BC0E-830BBA9E2DD0}" srcOrd="0" destOrd="0" presId="urn:microsoft.com/office/officeart/2005/8/layout/vList2"/>
    <dgm:cxn modelId="{7F87DE48-D76F-41BA-B87F-3672321F22F2}" srcId="{14E3FCA7-FA13-4F7A-92DA-32597F07992B}" destId="{542F4552-56A9-4EFD-946E-5B0CB8EA33AD}" srcOrd="2" destOrd="0" parTransId="{88FDB0A5-C9BB-4B0C-A71E-A98C7E12C280}" sibTransId="{F3387CDB-FD06-4E64-BEB0-B359564DC5D2}"/>
    <dgm:cxn modelId="{3C43486F-854E-4026-9F02-9735DEA4479D}" type="presOf" srcId="{542F4552-56A9-4EFD-946E-5B0CB8EA33AD}" destId="{1A12C14D-7939-468E-A28B-8E16FFBDAE60}" srcOrd="0" destOrd="0" presId="urn:microsoft.com/office/officeart/2005/8/layout/vList2"/>
    <dgm:cxn modelId="{D3FAA606-0B81-44CE-9F20-24162119E0DA}" srcId="{14E3FCA7-FA13-4F7A-92DA-32597F07992B}" destId="{9C6EBF95-200E-4128-BC85-12E62D1B32AB}" srcOrd="3" destOrd="0" parTransId="{A726E162-531B-439D-857C-069A36337DD7}" sibTransId="{D8519621-F65F-4EFE-B409-EA9F67E60673}"/>
    <dgm:cxn modelId="{02B412A8-F14D-4B0A-BFA6-C8005CD4607E}" type="presOf" srcId="{C9A66AB0-8684-4781-AD66-504FBECD00D7}" destId="{E7DA79DE-645F-49CF-9A1E-08A0E7D9D02D}" srcOrd="0" destOrd="0" presId="urn:microsoft.com/office/officeart/2005/8/layout/vList2"/>
    <dgm:cxn modelId="{296200B0-04BF-4701-8FEE-31689888D874}" srcId="{14E3FCA7-FA13-4F7A-92DA-32597F07992B}" destId="{C9A66AB0-8684-4781-AD66-504FBECD00D7}" srcOrd="1" destOrd="0" parTransId="{6693AA86-54B7-4D43-9586-8B59DBF1E2DE}" sibTransId="{145AE357-2117-4740-8AA4-BB5E34ACAD5E}"/>
    <dgm:cxn modelId="{B3465B1B-AEA0-48C7-902C-8DC9D5131A43}" srcId="{14E3FCA7-FA13-4F7A-92DA-32597F07992B}" destId="{3ED5EA95-7D8F-46CF-B397-9D0420E76EEC}" srcOrd="8" destOrd="0" parTransId="{3C69ABF7-5DC8-45B0-9E41-E629C1DBEAA2}" sibTransId="{24BB7FFE-9501-4219-9D66-355F11112EF6}"/>
    <dgm:cxn modelId="{3A2C2BE4-33D5-41B2-BD0B-252102E038FC}" type="presOf" srcId="{11A7A4CA-99EA-4E28-802D-25F7AEDE2D21}" destId="{280CDEFF-E1D5-4894-A34A-E63222ECAB3B}" srcOrd="0" destOrd="0" presId="urn:microsoft.com/office/officeart/2005/8/layout/vList2"/>
    <dgm:cxn modelId="{AAD3E25B-A1A0-4955-9555-379AAE957E40}" srcId="{14E3FCA7-FA13-4F7A-92DA-32597F07992B}" destId="{0F56F4C8-86DF-489E-8613-6E6940D7FD60}" srcOrd="9" destOrd="0" parTransId="{9B70DD61-2178-4D40-AD36-3EA03284CFC1}" sibTransId="{AF3B878E-DEE4-4716-B6DD-5C973D7EE14D}"/>
    <dgm:cxn modelId="{82B8F254-D7E6-4D8A-B484-481CE0B40319}" srcId="{14E3FCA7-FA13-4F7A-92DA-32597F07992B}" destId="{D6EB4C33-0572-4A88-970A-C6A933CE9480}" srcOrd="7" destOrd="0" parTransId="{6FAC6BB5-ABA7-495C-9A88-6F7762067825}" sibTransId="{48C01EBE-644C-4EF8-B157-3ABA26F42B3E}"/>
    <dgm:cxn modelId="{CA9CFD99-66D2-44ED-A6D4-AA5F88935FDB}" srcId="{14E3FCA7-FA13-4F7A-92DA-32597F07992B}" destId="{11A7A4CA-99EA-4E28-802D-25F7AEDE2D21}" srcOrd="4" destOrd="0" parTransId="{AF2FD428-7139-4F0D-98B1-42F107EE67B4}" sibTransId="{F5B92063-8D55-4997-B015-C25245C59A9A}"/>
    <dgm:cxn modelId="{A77A39B3-5C8E-48AA-869F-C9BA6666A7C7}" srcId="{14E3FCA7-FA13-4F7A-92DA-32597F07992B}" destId="{913DE2E2-063A-41BD-885B-049E2CA91500}" srcOrd="5" destOrd="0" parTransId="{E161B53D-3FD9-4200-952B-B2D3A1B5D923}" sibTransId="{51E9D374-46C1-46BE-9035-854ECB2D3113}"/>
    <dgm:cxn modelId="{00DE85BA-2D48-4EA0-BF77-ECFA6CDA3B73}" type="presOf" srcId="{D6EB4C33-0572-4A88-970A-C6A933CE9480}" destId="{15164917-D16B-4A55-8788-539D9EE7CAC9}" srcOrd="0" destOrd="0" presId="urn:microsoft.com/office/officeart/2005/8/layout/vList2"/>
    <dgm:cxn modelId="{36EBEA51-B4A0-4A76-B93F-AE886FA48861}" type="presOf" srcId="{9CBEF704-873A-49DB-8648-6A3407CE6BF3}" destId="{CEEA8FBF-DD2F-4406-B492-B4C8B6E9EE28}" srcOrd="0" destOrd="0" presId="urn:microsoft.com/office/officeart/2005/8/layout/vList2"/>
    <dgm:cxn modelId="{D71180E1-C32F-4D86-9488-B44F4C58D457}" type="presOf" srcId="{0F56F4C8-86DF-489E-8613-6E6940D7FD60}" destId="{D4459D5B-6BF4-4FB4-8ACE-F1E137A25D57}" srcOrd="0" destOrd="0" presId="urn:microsoft.com/office/officeart/2005/8/layout/vList2"/>
    <dgm:cxn modelId="{0AD3A019-FBE2-4758-AAC6-06709735F8CA}" srcId="{14E3FCA7-FA13-4F7A-92DA-32597F07992B}" destId="{9CBEF704-873A-49DB-8648-6A3407CE6BF3}" srcOrd="6" destOrd="0" parTransId="{E001FEC1-E381-418B-B0AF-DFDBEF2AC88D}" sibTransId="{35B9BAAA-C38B-4F10-AB99-74BDF0122301}"/>
    <dgm:cxn modelId="{515C0998-3709-4CA7-965A-34EA1157773D}" type="presParOf" srcId="{D3D6BF9A-D42D-4B61-89B7-C33E4CB76C5B}" destId="{562E55E9-AF7D-473B-ABC4-8D8CDB251BBD}" srcOrd="0" destOrd="0" presId="urn:microsoft.com/office/officeart/2005/8/layout/vList2"/>
    <dgm:cxn modelId="{CFC66185-D95B-4505-B9A4-438B7AF9BC8B}" type="presParOf" srcId="{D3D6BF9A-D42D-4B61-89B7-C33E4CB76C5B}" destId="{CE7067C8-975C-4E33-84A8-A60AD915F3BB}" srcOrd="1" destOrd="0" presId="urn:microsoft.com/office/officeart/2005/8/layout/vList2"/>
    <dgm:cxn modelId="{C566AF8C-902F-4710-A7CA-3FF757C2EF10}" type="presParOf" srcId="{D3D6BF9A-D42D-4B61-89B7-C33E4CB76C5B}" destId="{E7DA79DE-645F-49CF-9A1E-08A0E7D9D02D}" srcOrd="2" destOrd="0" presId="urn:microsoft.com/office/officeart/2005/8/layout/vList2"/>
    <dgm:cxn modelId="{83998255-A07D-4AC3-816C-EBF58AE7F9D0}" type="presParOf" srcId="{D3D6BF9A-D42D-4B61-89B7-C33E4CB76C5B}" destId="{4A9E2D78-5D1A-4EA1-BA97-D33B7A41CFB9}" srcOrd="3" destOrd="0" presId="urn:microsoft.com/office/officeart/2005/8/layout/vList2"/>
    <dgm:cxn modelId="{7B107CA0-3E62-4100-A16F-7488CD41183C}" type="presParOf" srcId="{D3D6BF9A-D42D-4B61-89B7-C33E4CB76C5B}" destId="{1A12C14D-7939-468E-A28B-8E16FFBDAE60}" srcOrd="4" destOrd="0" presId="urn:microsoft.com/office/officeart/2005/8/layout/vList2"/>
    <dgm:cxn modelId="{B4213711-D7D8-40BD-9E02-96A90CEF967F}" type="presParOf" srcId="{D3D6BF9A-D42D-4B61-89B7-C33E4CB76C5B}" destId="{7FD743F2-3CD8-4F54-95A2-B291BCEE08D5}" srcOrd="5" destOrd="0" presId="urn:microsoft.com/office/officeart/2005/8/layout/vList2"/>
    <dgm:cxn modelId="{24F74510-CE8B-4544-9473-10E37A18297E}" type="presParOf" srcId="{D3D6BF9A-D42D-4B61-89B7-C33E4CB76C5B}" destId="{75457E85-D4CF-4766-BC0E-830BBA9E2DD0}" srcOrd="6" destOrd="0" presId="urn:microsoft.com/office/officeart/2005/8/layout/vList2"/>
    <dgm:cxn modelId="{C7E9EBA9-3385-4C73-81EA-7115B82DFA88}" type="presParOf" srcId="{D3D6BF9A-D42D-4B61-89B7-C33E4CB76C5B}" destId="{4B4FD31D-6321-41E7-97DB-4B62B5D22D9B}" srcOrd="7" destOrd="0" presId="urn:microsoft.com/office/officeart/2005/8/layout/vList2"/>
    <dgm:cxn modelId="{B57D1438-00D4-4F26-A8C7-474C34A98BB2}" type="presParOf" srcId="{D3D6BF9A-D42D-4B61-89B7-C33E4CB76C5B}" destId="{280CDEFF-E1D5-4894-A34A-E63222ECAB3B}" srcOrd="8" destOrd="0" presId="urn:microsoft.com/office/officeart/2005/8/layout/vList2"/>
    <dgm:cxn modelId="{4F7A1CC7-9704-4074-867E-CA9D821BD7A3}" type="presParOf" srcId="{D3D6BF9A-D42D-4B61-89B7-C33E4CB76C5B}" destId="{F9B3E86F-D484-4C14-A55F-E14E17C4BC9B}" srcOrd="9" destOrd="0" presId="urn:microsoft.com/office/officeart/2005/8/layout/vList2"/>
    <dgm:cxn modelId="{9E7BD78E-F6E0-400E-A94D-8E73A56E7FD6}" type="presParOf" srcId="{D3D6BF9A-D42D-4B61-89B7-C33E4CB76C5B}" destId="{92067C89-C873-4F88-AC26-1DAF4B089A24}" srcOrd="10" destOrd="0" presId="urn:microsoft.com/office/officeart/2005/8/layout/vList2"/>
    <dgm:cxn modelId="{230486D9-AD52-4489-A5CA-C457727EC6FC}" type="presParOf" srcId="{D3D6BF9A-D42D-4B61-89B7-C33E4CB76C5B}" destId="{0C80D695-6B6D-4B76-A4A9-FD07963FD2DA}" srcOrd="11" destOrd="0" presId="urn:microsoft.com/office/officeart/2005/8/layout/vList2"/>
    <dgm:cxn modelId="{5AFE7402-BC89-4615-AF18-A549429B3D76}" type="presParOf" srcId="{D3D6BF9A-D42D-4B61-89B7-C33E4CB76C5B}" destId="{CEEA8FBF-DD2F-4406-B492-B4C8B6E9EE28}" srcOrd="12" destOrd="0" presId="urn:microsoft.com/office/officeart/2005/8/layout/vList2"/>
    <dgm:cxn modelId="{D3C06580-0C28-406B-AE3E-573A863FB0EB}" type="presParOf" srcId="{D3D6BF9A-D42D-4B61-89B7-C33E4CB76C5B}" destId="{8C1BB643-8902-483D-B81B-F690E4BBD025}" srcOrd="13" destOrd="0" presId="urn:microsoft.com/office/officeart/2005/8/layout/vList2"/>
    <dgm:cxn modelId="{2E886156-A57C-407C-AC19-7BF641E7F836}" type="presParOf" srcId="{D3D6BF9A-D42D-4B61-89B7-C33E4CB76C5B}" destId="{15164917-D16B-4A55-8788-539D9EE7CAC9}" srcOrd="14" destOrd="0" presId="urn:microsoft.com/office/officeart/2005/8/layout/vList2"/>
    <dgm:cxn modelId="{2EC86DB9-1393-4F5A-A64E-550A98982B7B}" type="presParOf" srcId="{D3D6BF9A-D42D-4B61-89B7-C33E4CB76C5B}" destId="{05D37532-8164-45B3-9616-C45C3840368E}" srcOrd="15" destOrd="0" presId="urn:microsoft.com/office/officeart/2005/8/layout/vList2"/>
    <dgm:cxn modelId="{0C715833-9734-4DEE-B767-BCB076888102}" type="presParOf" srcId="{D3D6BF9A-D42D-4B61-89B7-C33E4CB76C5B}" destId="{9FD6C82A-B45F-4BE4-A36E-185F9910B6A3}" srcOrd="16" destOrd="0" presId="urn:microsoft.com/office/officeart/2005/8/layout/vList2"/>
    <dgm:cxn modelId="{553427F3-AC69-422A-B909-413318FFFD90}" type="presParOf" srcId="{D3D6BF9A-D42D-4B61-89B7-C33E4CB76C5B}" destId="{DB472663-15BC-4060-A43F-C718E34C5C1A}" srcOrd="17" destOrd="0" presId="urn:microsoft.com/office/officeart/2005/8/layout/vList2"/>
    <dgm:cxn modelId="{6693FE0B-1C54-420C-B665-5DFC62DF3958}" type="presParOf" srcId="{D3D6BF9A-D42D-4B61-89B7-C33E4CB76C5B}" destId="{D4459D5B-6BF4-4FB4-8ACE-F1E137A25D57}"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E3FCA7-FA13-4F7A-92DA-32597F07992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8BE12B6-4C7E-4134-A6C8-48A9EDFF37DE}">
      <dgm:prSet custT="1"/>
      <dgm:spPr/>
      <dgm:t>
        <a:bodyPr/>
        <a:lstStyle/>
        <a:p>
          <a:pPr algn="ctr"/>
          <a:r>
            <a:rPr lang="en-US" sz="2000" b="1" dirty="0" smtClean="0"/>
            <a:t>1</a:t>
          </a:r>
          <a:endParaRPr lang="en-US" sz="2000" b="1" dirty="0"/>
        </a:p>
      </dgm:t>
    </dgm:pt>
    <dgm:pt modelId="{3DF2F414-070E-4FD8-A3CD-66FF24D0CB96}" type="parTrans" cxnId="{CCFC4710-1072-45D5-81F2-F0A8234CF420}">
      <dgm:prSet/>
      <dgm:spPr/>
      <dgm:t>
        <a:bodyPr/>
        <a:lstStyle/>
        <a:p>
          <a:pPr algn="ctr"/>
          <a:endParaRPr lang="en-US" sz="2000" b="1"/>
        </a:p>
      </dgm:t>
    </dgm:pt>
    <dgm:pt modelId="{27FD46EC-4FC5-44D3-842B-B544CD934526}" type="sibTrans" cxnId="{CCFC4710-1072-45D5-81F2-F0A8234CF420}">
      <dgm:prSet/>
      <dgm:spPr/>
      <dgm:t>
        <a:bodyPr/>
        <a:lstStyle/>
        <a:p>
          <a:pPr algn="ctr"/>
          <a:endParaRPr lang="en-US" sz="2000" b="1"/>
        </a:p>
      </dgm:t>
    </dgm:pt>
    <dgm:pt modelId="{CF8B1F6C-53E3-4CEC-A2D4-FBAEEB2A04E6}">
      <dgm:prSet custT="1"/>
      <dgm:spPr/>
      <dgm:t>
        <a:bodyPr/>
        <a:lstStyle/>
        <a:p>
          <a:pPr algn="ctr"/>
          <a:r>
            <a:rPr lang="en-US" sz="2000" b="1" dirty="0" smtClean="0"/>
            <a:t>2</a:t>
          </a:r>
          <a:endParaRPr lang="en-US" sz="2000" b="1" dirty="0"/>
        </a:p>
      </dgm:t>
    </dgm:pt>
    <dgm:pt modelId="{465EF87E-2830-4C10-A67A-E1781379CB2E}" type="parTrans" cxnId="{071AB5B8-EFD4-4D17-8DBC-A2CD9EE0F68C}">
      <dgm:prSet/>
      <dgm:spPr/>
      <dgm:t>
        <a:bodyPr/>
        <a:lstStyle/>
        <a:p>
          <a:pPr algn="ctr"/>
          <a:endParaRPr lang="en-US" sz="2000" b="1"/>
        </a:p>
      </dgm:t>
    </dgm:pt>
    <dgm:pt modelId="{2385FC22-D3B9-45CD-8CA3-1A1B23D0A2E8}" type="sibTrans" cxnId="{071AB5B8-EFD4-4D17-8DBC-A2CD9EE0F68C}">
      <dgm:prSet/>
      <dgm:spPr/>
      <dgm:t>
        <a:bodyPr/>
        <a:lstStyle/>
        <a:p>
          <a:pPr algn="ctr"/>
          <a:endParaRPr lang="en-US" sz="2000" b="1"/>
        </a:p>
      </dgm:t>
    </dgm:pt>
    <dgm:pt modelId="{17DC37DE-F4AC-4C63-B966-6772063072CC}">
      <dgm:prSet custT="1"/>
      <dgm:spPr/>
      <dgm:t>
        <a:bodyPr/>
        <a:lstStyle/>
        <a:p>
          <a:pPr algn="ctr"/>
          <a:r>
            <a:rPr lang="en-US" sz="2000" b="1" dirty="0" smtClean="0"/>
            <a:t>3</a:t>
          </a:r>
          <a:endParaRPr lang="en-US" sz="2000" b="1" dirty="0"/>
        </a:p>
      </dgm:t>
    </dgm:pt>
    <dgm:pt modelId="{2B9BBE0E-89A2-4F43-8F1E-45AE77355419}" type="parTrans" cxnId="{475F6BA9-E287-4685-A1D2-44564E1108A2}">
      <dgm:prSet/>
      <dgm:spPr/>
      <dgm:t>
        <a:bodyPr/>
        <a:lstStyle/>
        <a:p>
          <a:pPr algn="ctr"/>
          <a:endParaRPr lang="en-US" sz="2000" b="1"/>
        </a:p>
      </dgm:t>
    </dgm:pt>
    <dgm:pt modelId="{C1E2A000-73B8-4A3C-8D77-F83B8CF60705}" type="sibTrans" cxnId="{475F6BA9-E287-4685-A1D2-44564E1108A2}">
      <dgm:prSet/>
      <dgm:spPr/>
      <dgm:t>
        <a:bodyPr/>
        <a:lstStyle/>
        <a:p>
          <a:pPr algn="ctr"/>
          <a:endParaRPr lang="en-US" sz="2000" b="1"/>
        </a:p>
      </dgm:t>
    </dgm:pt>
    <dgm:pt modelId="{D3C514CC-18F7-4C68-9A0F-654A81023828}">
      <dgm:prSet custT="1"/>
      <dgm:spPr/>
      <dgm:t>
        <a:bodyPr/>
        <a:lstStyle/>
        <a:p>
          <a:pPr algn="ctr"/>
          <a:r>
            <a:rPr lang="en-US" sz="2000" b="1" dirty="0" smtClean="0"/>
            <a:t>4</a:t>
          </a:r>
          <a:endParaRPr lang="en-US" sz="2000" b="1" dirty="0"/>
        </a:p>
      </dgm:t>
    </dgm:pt>
    <dgm:pt modelId="{4E832B45-6402-47E2-B06E-3938F3928E21}" type="parTrans" cxnId="{32C0538F-5329-45C1-B308-2D16FF9A7F03}">
      <dgm:prSet/>
      <dgm:spPr/>
      <dgm:t>
        <a:bodyPr/>
        <a:lstStyle/>
        <a:p>
          <a:pPr algn="ctr"/>
          <a:endParaRPr lang="en-US" sz="2000" b="1"/>
        </a:p>
      </dgm:t>
    </dgm:pt>
    <dgm:pt modelId="{C57CB67D-94FD-40BA-A0B4-1CF78DA7F97B}" type="sibTrans" cxnId="{32C0538F-5329-45C1-B308-2D16FF9A7F03}">
      <dgm:prSet/>
      <dgm:spPr/>
      <dgm:t>
        <a:bodyPr/>
        <a:lstStyle/>
        <a:p>
          <a:pPr algn="ctr"/>
          <a:endParaRPr lang="en-US" sz="2000" b="1"/>
        </a:p>
      </dgm:t>
    </dgm:pt>
    <dgm:pt modelId="{81EB64DE-58CC-4783-A00C-9AA54D0E8E2A}">
      <dgm:prSet custT="1"/>
      <dgm:spPr/>
      <dgm:t>
        <a:bodyPr/>
        <a:lstStyle/>
        <a:p>
          <a:pPr algn="ctr"/>
          <a:r>
            <a:rPr lang="en-US" sz="2000" b="1" dirty="0" smtClean="0"/>
            <a:t>5</a:t>
          </a:r>
          <a:endParaRPr lang="en-US" sz="2000" b="1" dirty="0"/>
        </a:p>
      </dgm:t>
    </dgm:pt>
    <dgm:pt modelId="{12194DE1-726F-4A60-8433-1F1402374FF8}" type="parTrans" cxnId="{16EDFBCE-091A-4352-AA08-0D639A47BA80}">
      <dgm:prSet/>
      <dgm:spPr/>
      <dgm:t>
        <a:bodyPr/>
        <a:lstStyle/>
        <a:p>
          <a:pPr algn="ctr"/>
          <a:endParaRPr lang="en-US" sz="2000" b="1"/>
        </a:p>
      </dgm:t>
    </dgm:pt>
    <dgm:pt modelId="{8144B398-CEF2-4553-887C-2CF743494312}" type="sibTrans" cxnId="{16EDFBCE-091A-4352-AA08-0D639A47BA80}">
      <dgm:prSet/>
      <dgm:spPr/>
      <dgm:t>
        <a:bodyPr/>
        <a:lstStyle/>
        <a:p>
          <a:pPr algn="ctr"/>
          <a:endParaRPr lang="en-US" sz="2000" b="1"/>
        </a:p>
      </dgm:t>
    </dgm:pt>
    <dgm:pt modelId="{D04736F9-64E9-40F3-BACD-ED14BE220827}">
      <dgm:prSet custT="1"/>
      <dgm:spPr/>
      <dgm:t>
        <a:bodyPr/>
        <a:lstStyle/>
        <a:p>
          <a:pPr algn="ctr"/>
          <a:r>
            <a:rPr lang="en-US" sz="2000" b="1" dirty="0" smtClean="0"/>
            <a:t>6</a:t>
          </a:r>
          <a:endParaRPr lang="en-US" sz="2000" b="1" dirty="0"/>
        </a:p>
      </dgm:t>
    </dgm:pt>
    <dgm:pt modelId="{C5ED39A6-B9D1-4C63-AB20-836C95BE3593}" type="parTrans" cxnId="{DB20A9C8-0D0E-44C2-BE63-56C9CA152D43}">
      <dgm:prSet/>
      <dgm:spPr/>
      <dgm:t>
        <a:bodyPr/>
        <a:lstStyle/>
        <a:p>
          <a:pPr algn="ctr"/>
          <a:endParaRPr lang="en-US" sz="2000" b="1"/>
        </a:p>
      </dgm:t>
    </dgm:pt>
    <dgm:pt modelId="{3909EEB5-D2DB-45C5-804F-3877ED4EDCF7}" type="sibTrans" cxnId="{DB20A9C8-0D0E-44C2-BE63-56C9CA152D43}">
      <dgm:prSet/>
      <dgm:spPr/>
      <dgm:t>
        <a:bodyPr/>
        <a:lstStyle/>
        <a:p>
          <a:pPr algn="ctr"/>
          <a:endParaRPr lang="en-US" sz="2000" b="1"/>
        </a:p>
      </dgm:t>
    </dgm:pt>
    <dgm:pt modelId="{723383D3-34D1-4D66-863A-9B97779390A3}">
      <dgm:prSet custT="1"/>
      <dgm:spPr/>
      <dgm:t>
        <a:bodyPr/>
        <a:lstStyle/>
        <a:p>
          <a:pPr algn="ctr"/>
          <a:r>
            <a:rPr lang="en-US" sz="2000" b="1" dirty="0" smtClean="0"/>
            <a:t>7</a:t>
          </a:r>
          <a:endParaRPr lang="en-US" sz="2000" b="1" dirty="0"/>
        </a:p>
      </dgm:t>
    </dgm:pt>
    <dgm:pt modelId="{51E20460-C760-44F6-A7E4-9432B080A4CE}" type="parTrans" cxnId="{822D21E0-F994-4D78-BF39-FE6AAD46E181}">
      <dgm:prSet/>
      <dgm:spPr/>
      <dgm:t>
        <a:bodyPr/>
        <a:lstStyle/>
        <a:p>
          <a:pPr algn="ctr"/>
          <a:endParaRPr lang="en-US" sz="2000" b="1"/>
        </a:p>
      </dgm:t>
    </dgm:pt>
    <dgm:pt modelId="{4E8BB141-AD35-46CF-B4E0-6385C4558F0C}" type="sibTrans" cxnId="{822D21E0-F994-4D78-BF39-FE6AAD46E181}">
      <dgm:prSet/>
      <dgm:spPr/>
      <dgm:t>
        <a:bodyPr/>
        <a:lstStyle/>
        <a:p>
          <a:pPr algn="ctr"/>
          <a:endParaRPr lang="en-US" sz="2000" b="1"/>
        </a:p>
      </dgm:t>
    </dgm:pt>
    <dgm:pt modelId="{52BF8D65-80FE-4197-9406-C7283AE4D69A}">
      <dgm:prSet custT="1"/>
      <dgm:spPr/>
      <dgm:t>
        <a:bodyPr/>
        <a:lstStyle/>
        <a:p>
          <a:pPr algn="ctr"/>
          <a:r>
            <a:rPr lang="en-US" sz="2000" b="1" dirty="0" smtClean="0"/>
            <a:t>8</a:t>
          </a:r>
          <a:endParaRPr lang="en-US" sz="2000" b="1" dirty="0"/>
        </a:p>
      </dgm:t>
    </dgm:pt>
    <dgm:pt modelId="{EA3C6FDD-7916-49E7-83FC-DE88EB57EDD0}" type="parTrans" cxnId="{49B9482C-F41B-47D0-A714-A10ECC04750B}">
      <dgm:prSet/>
      <dgm:spPr/>
      <dgm:t>
        <a:bodyPr/>
        <a:lstStyle/>
        <a:p>
          <a:endParaRPr lang="en-US" sz="2000"/>
        </a:p>
      </dgm:t>
    </dgm:pt>
    <dgm:pt modelId="{ABC71825-D76F-4F8D-A35F-84E2B9E0F660}" type="sibTrans" cxnId="{49B9482C-F41B-47D0-A714-A10ECC04750B}">
      <dgm:prSet/>
      <dgm:spPr/>
      <dgm:t>
        <a:bodyPr/>
        <a:lstStyle/>
        <a:p>
          <a:endParaRPr lang="en-US" sz="2000"/>
        </a:p>
      </dgm:t>
    </dgm:pt>
    <dgm:pt modelId="{43CAA399-0F9D-4FAE-9B9B-46A0DCC81FB9}">
      <dgm:prSet custT="1"/>
      <dgm:spPr/>
      <dgm:t>
        <a:bodyPr/>
        <a:lstStyle/>
        <a:p>
          <a:pPr algn="ctr"/>
          <a:r>
            <a:rPr lang="en-US" sz="2000" b="1" dirty="0" smtClean="0"/>
            <a:t>9</a:t>
          </a:r>
          <a:endParaRPr lang="en-US" sz="2000" b="1" dirty="0"/>
        </a:p>
      </dgm:t>
    </dgm:pt>
    <dgm:pt modelId="{56F05E09-7EF6-4B9B-859A-D0F627FBA76F}" type="parTrans" cxnId="{B86C47D3-C63F-4DEE-ACC2-15B9718490C7}">
      <dgm:prSet/>
      <dgm:spPr/>
      <dgm:t>
        <a:bodyPr/>
        <a:lstStyle/>
        <a:p>
          <a:endParaRPr lang="en-US"/>
        </a:p>
      </dgm:t>
    </dgm:pt>
    <dgm:pt modelId="{ED39EE11-557F-4C83-A458-425A520AA854}" type="sibTrans" cxnId="{B86C47D3-C63F-4DEE-ACC2-15B9718490C7}">
      <dgm:prSet/>
      <dgm:spPr/>
      <dgm:t>
        <a:bodyPr/>
        <a:lstStyle/>
        <a:p>
          <a:endParaRPr lang="en-US"/>
        </a:p>
      </dgm:t>
    </dgm:pt>
    <dgm:pt modelId="{D3D6BF9A-D42D-4B61-89B7-C33E4CB76C5B}" type="pres">
      <dgm:prSet presAssocID="{14E3FCA7-FA13-4F7A-92DA-32597F07992B}" presName="linear" presStyleCnt="0">
        <dgm:presLayoutVars>
          <dgm:animLvl val="lvl"/>
          <dgm:resizeHandles val="exact"/>
        </dgm:presLayoutVars>
      </dgm:prSet>
      <dgm:spPr/>
      <dgm:t>
        <a:bodyPr/>
        <a:lstStyle/>
        <a:p>
          <a:endParaRPr lang="en-US"/>
        </a:p>
      </dgm:t>
    </dgm:pt>
    <dgm:pt modelId="{62D1FF8B-9BF9-4FE7-9662-E2DD01B60A9B}" type="pres">
      <dgm:prSet presAssocID="{88BE12B6-4C7E-4134-A6C8-48A9EDFF37DE}" presName="parentText" presStyleLbl="node1" presStyleIdx="0" presStyleCnt="9">
        <dgm:presLayoutVars>
          <dgm:chMax val="0"/>
          <dgm:bulletEnabled val="1"/>
        </dgm:presLayoutVars>
      </dgm:prSet>
      <dgm:spPr/>
      <dgm:t>
        <a:bodyPr/>
        <a:lstStyle/>
        <a:p>
          <a:endParaRPr lang="en-US"/>
        </a:p>
      </dgm:t>
    </dgm:pt>
    <dgm:pt modelId="{F4AEF07D-F5F1-4B1B-8683-8CF1DB02A0D8}" type="pres">
      <dgm:prSet presAssocID="{27FD46EC-4FC5-44D3-842B-B544CD934526}" presName="spacer" presStyleCnt="0"/>
      <dgm:spPr/>
    </dgm:pt>
    <dgm:pt modelId="{5AC87324-9946-40F6-8000-239A341192B4}" type="pres">
      <dgm:prSet presAssocID="{CF8B1F6C-53E3-4CEC-A2D4-FBAEEB2A04E6}" presName="parentText" presStyleLbl="node1" presStyleIdx="1" presStyleCnt="9">
        <dgm:presLayoutVars>
          <dgm:chMax val="0"/>
          <dgm:bulletEnabled val="1"/>
        </dgm:presLayoutVars>
      </dgm:prSet>
      <dgm:spPr/>
      <dgm:t>
        <a:bodyPr/>
        <a:lstStyle/>
        <a:p>
          <a:endParaRPr lang="en-US"/>
        </a:p>
      </dgm:t>
    </dgm:pt>
    <dgm:pt modelId="{1BAC6833-9A35-42E6-8525-482E82089F3B}" type="pres">
      <dgm:prSet presAssocID="{2385FC22-D3B9-45CD-8CA3-1A1B23D0A2E8}" presName="spacer" presStyleCnt="0"/>
      <dgm:spPr/>
    </dgm:pt>
    <dgm:pt modelId="{6C99E215-4A12-41B4-B0A7-D3EA4A8F15B6}" type="pres">
      <dgm:prSet presAssocID="{17DC37DE-F4AC-4C63-B966-6772063072CC}" presName="parentText" presStyleLbl="node1" presStyleIdx="2" presStyleCnt="9">
        <dgm:presLayoutVars>
          <dgm:chMax val="0"/>
          <dgm:bulletEnabled val="1"/>
        </dgm:presLayoutVars>
      </dgm:prSet>
      <dgm:spPr/>
      <dgm:t>
        <a:bodyPr/>
        <a:lstStyle/>
        <a:p>
          <a:endParaRPr lang="en-US"/>
        </a:p>
      </dgm:t>
    </dgm:pt>
    <dgm:pt modelId="{3A4C9B34-0218-4BB9-BCEC-DC653790435F}" type="pres">
      <dgm:prSet presAssocID="{C1E2A000-73B8-4A3C-8D77-F83B8CF60705}" presName="spacer" presStyleCnt="0"/>
      <dgm:spPr/>
    </dgm:pt>
    <dgm:pt modelId="{783AE351-2505-43E3-AB41-EF73104E349D}" type="pres">
      <dgm:prSet presAssocID="{D3C514CC-18F7-4C68-9A0F-654A81023828}" presName="parentText" presStyleLbl="node1" presStyleIdx="3" presStyleCnt="9">
        <dgm:presLayoutVars>
          <dgm:chMax val="0"/>
          <dgm:bulletEnabled val="1"/>
        </dgm:presLayoutVars>
      </dgm:prSet>
      <dgm:spPr/>
      <dgm:t>
        <a:bodyPr/>
        <a:lstStyle/>
        <a:p>
          <a:endParaRPr lang="en-US"/>
        </a:p>
      </dgm:t>
    </dgm:pt>
    <dgm:pt modelId="{C9C7991F-CCDD-4230-B9FA-F052B65B6570}" type="pres">
      <dgm:prSet presAssocID="{C57CB67D-94FD-40BA-A0B4-1CF78DA7F97B}" presName="spacer" presStyleCnt="0"/>
      <dgm:spPr/>
    </dgm:pt>
    <dgm:pt modelId="{A9261060-416C-4683-9EED-57D642C63B57}" type="pres">
      <dgm:prSet presAssocID="{81EB64DE-58CC-4783-A00C-9AA54D0E8E2A}" presName="parentText" presStyleLbl="node1" presStyleIdx="4" presStyleCnt="9">
        <dgm:presLayoutVars>
          <dgm:chMax val="0"/>
          <dgm:bulletEnabled val="1"/>
        </dgm:presLayoutVars>
      </dgm:prSet>
      <dgm:spPr/>
      <dgm:t>
        <a:bodyPr/>
        <a:lstStyle/>
        <a:p>
          <a:endParaRPr lang="en-US"/>
        </a:p>
      </dgm:t>
    </dgm:pt>
    <dgm:pt modelId="{78784A30-857B-4CB6-8E17-7333B0106AE8}" type="pres">
      <dgm:prSet presAssocID="{8144B398-CEF2-4553-887C-2CF743494312}" presName="spacer" presStyleCnt="0"/>
      <dgm:spPr/>
    </dgm:pt>
    <dgm:pt modelId="{89A74EC6-1331-4FFC-AC52-7F7420BBC3CD}" type="pres">
      <dgm:prSet presAssocID="{D04736F9-64E9-40F3-BACD-ED14BE220827}" presName="parentText" presStyleLbl="node1" presStyleIdx="5" presStyleCnt="9">
        <dgm:presLayoutVars>
          <dgm:chMax val="0"/>
          <dgm:bulletEnabled val="1"/>
        </dgm:presLayoutVars>
      </dgm:prSet>
      <dgm:spPr/>
      <dgm:t>
        <a:bodyPr/>
        <a:lstStyle/>
        <a:p>
          <a:endParaRPr lang="en-US"/>
        </a:p>
      </dgm:t>
    </dgm:pt>
    <dgm:pt modelId="{AF49BA38-1E0C-42C5-AE93-BF304283F943}" type="pres">
      <dgm:prSet presAssocID="{3909EEB5-D2DB-45C5-804F-3877ED4EDCF7}" presName="spacer" presStyleCnt="0"/>
      <dgm:spPr/>
    </dgm:pt>
    <dgm:pt modelId="{47E01A15-084E-4EE8-A28F-8224237A4AE5}" type="pres">
      <dgm:prSet presAssocID="{723383D3-34D1-4D66-863A-9B97779390A3}" presName="parentText" presStyleLbl="node1" presStyleIdx="6" presStyleCnt="9">
        <dgm:presLayoutVars>
          <dgm:chMax val="0"/>
          <dgm:bulletEnabled val="1"/>
        </dgm:presLayoutVars>
      </dgm:prSet>
      <dgm:spPr/>
      <dgm:t>
        <a:bodyPr/>
        <a:lstStyle/>
        <a:p>
          <a:endParaRPr lang="en-US"/>
        </a:p>
      </dgm:t>
    </dgm:pt>
    <dgm:pt modelId="{4A654C1B-F055-4DF5-B56E-CBF355EDF03B}" type="pres">
      <dgm:prSet presAssocID="{4E8BB141-AD35-46CF-B4E0-6385C4558F0C}" presName="spacer" presStyleCnt="0"/>
      <dgm:spPr/>
    </dgm:pt>
    <dgm:pt modelId="{CA962EE9-36DD-4CA0-BCCD-22ED34AE5058}" type="pres">
      <dgm:prSet presAssocID="{52BF8D65-80FE-4197-9406-C7283AE4D69A}" presName="parentText" presStyleLbl="node1" presStyleIdx="7" presStyleCnt="9">
        <dgm:presLayoutVars>
          <dgm:chMax val="0"/>
          <dgm:bulletEnabled val="1"/>
        </dgm:presLayoutVars>
      </dgm:prSet>
      <dgm:spPr/>
      <dgm:t>
        <a:bodyPr/>
        <a:lstStyle/>
        <a:p>
          <a:endParaRPr lang="en-US"/>
        </a:p>
      </dgm:t>
    </dgm:pt>
    <dgm:pt modelId="{AE786AF7-ECF1-49C9-8B81-9ED253BE822F}" type="pres">
      <dgm:prSet presAssocID="{ABC71825-D76F-4F8D-A35F-84E2B9E0F660}" presName="spacer" presStyleCnt="0"/>
      <dgm:spPr/>
    </dgm:pt>
    <dgm:pt modelId="{DA473BE9-5618-4C07-B115-94D8902AE77E}" type="pres">
      <dgm:prSet presAssocID="{43CAA399-0F9D-4FAE-9B9B-46A0DCC81FB9}" presName="parentText" presStyleLbl="node1" presStyleIdx="8" presStyleCnt="9">
        <dgm:presLayoutVars>
          <dgm:chMax val="0"/>
          <dgm:bulletEnabled val="1"/>
        </dgm:presLayoutVars>
      </dgm:prSet>
      <dgm:spPr/>
      <dgm:t>
        <a:bodyPr/>
        <a:lstStyle/>
        <a:p>
          <a:endParaRPr lang="en-US"/>
        </a:p>
      </dgm:t>
    </dgm:pt>
  </dgm:ptLst>
  <dgm:cxnLst>
    <dgm:cxn modelId="{DB20A9C8-0D0E-44C2-BE63-56C9CA152D43}" srcId="{14E3FCA7-FA13-4F7A-92DA-32597F07992B}" destId="{D04736F9-64E9-40F3-BACD-ED14BE220827}" srcOrd="5" destOrd="0" parTransId="{C5ED39A6-B9D1-4C63-AB20-836C95BE3593}" sibTransId="{3909EEB5-D2DB-45C5-804F-3877ED4EDCF7}"/>
    <dgm:cxn modelId="{32C0538F-5329-45C1-B308-2D16FF9A7F03}" srcId="{14E3FCA7-FA13-4F7A-92DA-32597F07992B}" destId="{D3C514CC-18F7-4C68-9A0F-654A81023828}" srcOrd="3" destOrd="0" parTransId="{4E832B45-6402-47E2-B06E-3938F3928E21}" sibTransId="{C57CB67D-94FD-40BA-A0B4-1CF78DA7F97B}"/>
    <dgm:cxn modelId="{269A6515-F482-4EE2-9DCF-1033733A223F}" type="presOf" srcId="{43CAA399-0F9D-4FAE-9B9B-46A0DCC81FB9}" destId="{DA473BE9-5618-4C07-B115-94D8902AE77E}" srcOrd="0" destOrd="0" presId="urn:microsoft.com/office/officeart/2005/8/layout/vList2"/>
    <dgm:cxn modelId="{16EDFBCE-091A-4352-AA08-0D639A47BA80}" srcId="{14E3FCA7-FA13-4F7A-92DA-32597F07992B}" destId="{81EB64DE-58CC-4783-A00C-9AA54D0E8E2A}" srcOrd="4" destOrd="0" parTransId="{12194DE1-726F-4A60-8433-1F1402374FF8}" sibTransId="{8144B398-CEF2-4553-887C-2CF743494312}"/>
    <dgm:cxn modelId="{7F195EA2-0F8B-4557-A6E4-0B8BEE35CBAE}" type="presOf" srcId="{88BE12B6-4C7E-4134-A6C8-48A9EDFF37DE}" destId="{62D1FF8B-9BF9-4FE7-9662-E2DD01B60A9B}" srcOrd="0" destOrd="0" presId="urn:microsoft.com/office/officeart/2005/8/layout/vList2"/>
    <dgm:cxn modelId="{594839C7-2532-4000-89AC-5833FA9F01D1}" type="presOf" srcId="{14E3FCA7-FA13-4F7A-92DA-32597F07992B}" destId="{D3D6BF9A-D42D-4B61-89B7-C33E4CB76C5B}" srcOrd="0" destOrd="0" presId="urn:microsoft.com/office/officeart/2005/8/layout/vList2"/>
    <dgm:cxn modelId="{E4E29971-5865-48C8-96B9-D579FA80B4BD}" type="presOf" srcId="{CF8B1F6C-53E3-4CEC-A2D4-FBAEEB2A04E6}" destId="{5AC87324-9946-40F6-8000-239A341192B4}" srcOrd="0" destOrd="0" presId="urn:microsoft.com/office/officeart/2005/8/layout/vList2"/>
    <dgm:cxn modelId="{EB10DBC5-EBFE-4EA7-A3A1-153C7A557CCB}" type="presOf" srcId="{D04736F9-64E9-40F3-BACD-ED14BE220827}" destId="{89A74EC6-1331-4FFC-AC52-7F7420BBC3CD}" srcOrd="0" destOrd="0" presId="urn:microsoft.com/office/officeart/2005/8/layout/vList2"/>
    <dgm:cxn modelId="{D2A50CF0-CC83-4633-A952-F1B7610A0E39}" type="presOf" srcId="{52BF8D65-80FE-4197-9406-C7283AE4D69A}" destId="{CA962EE9-36DD-4CA0-BCCD-22ED34AE5058}" srcOrd="0" destOrd="0" presId="urn:microsoft.com/office/officeart/2005/8/layout/vList2"/>
    <dgm:cxn modelId="{49B9482C-F41B-47D0-A714-A10ECC04750B}" srcId="{14E3FCA7-FA13-4F7A-92DA-32597F07992B}" destId="{52BF8D65-80FE-4197-9406-C7283AE4D69A}" srcOrd="7" destOrd="0" parTransId="{EA3C6FDD-7916-49E7-83FC-DE88EB57EDD0}" sibTransId="{ABC71825-D76F-4F8D-A35F-84E2B9E0F660}"/>
    <dgm:cxn modelId="{B86C47D3-C63F-4DEE-ACC2-15B9718490C7}" srcId="{14E3FCA7-FA13-4F7A-92DA-32597F07992B}" destId="{43CAA399-0F9D-4FAE-9B9B-46A0DCC81FB9}" srcOrd="8" destOrd="0" parTransId="{56F05E09-7EF6-4B9B-859A-D0F627FBA76F}" sibTransId="{ED39EE11-557F-4C83-A458-425A520AA854}"/>
    <dgm:cxn modelId="{CCFC4710-1072-45D5-81F2-F0A8234CF420}" srcId="{14E3FCA7-FA13-4F7A-92DA-32597F07992B}" destId="{88BE12B6-4C7E-4134-A6C8-48A9EDFF37DE}" srcOrd="0" destOrd="0" parTransId="{3DF2F414-070E-4FD8-A3CD-66FF24D0CB96}" sibTransId="{27FD46EC-4FC5-44D3-842B-B544CD934526}"/>
    <dgm:cxn modelId="{475F6BA9-E287-4685-A1D2-44564E1108A2}" srcId="{14E3FCA7-FA13-4F7A-92DA-32597F07992B}" destId="{17DC37DE-F4AC-4C63-B966-6772063072CC}" srcOrd="2" destOrd="0" parTransId="{2B9BBE0E-89A2-4F43-8F1E-45AE77355419}" sibTransId="{C1E2A000-73B8-4A3C-8D77-F83B8CF60705}"/>
    <dgm:cxn modelId="{822D21E0-F994-4D78-BF39-FE6AAD46E181}" srcId="{14E3FCA7-FA13-4F7A-92DA-32597F07992B}" destId="{723383D3-34D1-4D66-863A-9B97779390A3}" srcOrd="6" destOrd="0" parTransId="{51E20460-C760-44F6-A7E4-9432B080A4CE}" sibTransId="{4E8BB141-AD35-46CF-B4E0-6385C4558F0C}"/>
    <dgm:cxn modelId="{53558BF5-9DCA-48B4-A452-7642A352D6C2}" type="presOf" srcId="{81EB64DE-58CC-4783-A00C-9AA54D0E8E2A}" destId="{A9261060-416C-4683-9EED-57D642C63B57}" srcOrd="0" destOrd="0" presId="urn:microsoft.com/office/officeart/2005/8/layout/vList2"/>
    <dgm:cxn modelId="{5D52260D-9450-414D-ADFB-8F6E056949C6}" type="presOf" srcId="{D3C514CC-18F7-4C68-9A0F-654A81023828}" destId="{783AE351-2505-43E3-AB41-EF73104E349D}" srcOrd="0" destOrd="0" presId="urn:microsoft.com/office/officeart/2005/8/layout/vList2"/>
    <dgm:cxn modelId="{56CA03B6-B8B2-4426-8D8C-265C01052A43}" type="presOf" srcId="{17DC37DE-F4AC-4C63-B966-6772063072CC}" destId="{6C99E215-4A12-41B4-B0A7-D3EA4A8F15B6}" srcOrd="0" destOrd="0" presId="urn:microsoft.com/office/officeart/2005/8/layout/vList2"/>
    <dgm:cxn modelId="{FF31C7AD-3B9E-48C9-B874-A8161F492983}" type="presOf" srcId="{723383D3-34D1-4D66-863A-9B97779390A3}" destId="{47E01A15-084E-4EE8-A28F-8224237A4AE5}" srcOrd="0" destOrd="0" presId="urn:microsoft.com/office/officeart/2005/8/layout/vList2"/>
    <dgm:cxn modelId="{071AB5B8-EFD4-4D17-8DBC-A2CD9EE0F68C}" srcId="{14E3FCA7-FA13-4F7A-92DA-32597F07992B}" destId="{CF8B1F6C-53E3-4CEC-A2D4-FBAEEB2A04E6}" srcOrd="1" destOrd="0" parTransId="{465EF87E-2830-4C10-A67A-E1781379CB2E}" sibTransId="{2385FC22-D3B9-45CD-8CA3-1A1B23D0A2E8}"/>
    <dgm:cxn modelId="{FFCB33A3-E401-4E2A-A5A5-6F06A9CCD6F3}" type="presParOf" srcId="{D3D6BF9A-D42D-4B61-89B7-C33E4CB76C5B}" destId="{62D1FF8B-9BF9-4FE7-9662-E2DD01B60A9B}" srcOrd="0" destOrd="0" presId="urn:microsoft.com/office/officeart/2005/8/layout/vList2"/>
    <dgm:cxn modelId="{F27ED9E4-6703-4DE9-A023-9BE5D5BAF3C5}" type="presParOf" srcId="{D3D6BF9A-D42D-4B61-89B7-C33E4CB76C5B}" destId="{F4AEF07D-F5F1-4B1B-8683-8CF1DB02A0D8}" srcOrd="1" destOrd="0" presId="urn:microsoft.com/office/officeart/2005/8/layout/vList2"/>
    <dgm:cxn modelId="{261B9EBF-4718-4474-A36F-EAFEA3B48D4B}" type="presParOf" srcId="{D3D6BF9A-D42D-4B61-89B7-C33E4CB76C5B}" destId="{5AC87324-9946-40F6-8000-239A341192B4}" srcOrd="2" destOrd="0" presId="urn:microsoft.com/office/officeart/2005/8/layout/vList2"/>
    <dgm:cxn modelId="{1FF084A7-C74A-49DA-918E-669C13D68EF9}" type="presParOf" srcId="{D3D6BF9A-D42D-4B61-89B7-C33E4CB76C5B}" destId="{1BAC6833-9A35-42E6-8525-482E82089F3B}" srcOrd="3" destOrd="0" presId="urn:microsoft.com/office/officeart/2005/8/layout/vList2"/>
    <dgm:cxn modelId="{203B2351-83EF-4BBF-974F-78B2F8AAB9B3}" type="presParOf" srcId="{D3D6BF9A-D42D-4B61-89B7-C33E4CB76C5B}" destId="{6C99E215-4A12-41B4-B0A7-D3EA4A8F15B6}" srcOrd="4" destOrd="0" presId="urn:microsoft.com/office/officeart/2005/8/layout/vList2"/>
    <dgm:cxn modelId="{23FF9EA6-FD98-4C73-9B36-90140170F544}" type="presParOf" srcId="{D3D6BF9A-D42D-4B61-89B7-C33E4CB76C5B}" destId="{3A4C9B34-0218-4BB9-BCEC-DC653790435F}" srcOrd="5" destOrd="0" presId="urn:microsoft.com/office/officeart/2005/8/layout/vList2"/>
    <dgm:cxn modelId="{861AD612-300D-4545-919A-F5D163A112B4}" type="presParOf" srcId="{D3D6BF9A-D42D-4B61-89B7-C33E4CB76C5B}" destId="{783AE351-2505-43E3-AB41-EF73104E349D}" srcOrd="6" destOrd="0" presId="urn:microsoft.com/office/officeart/2005/8/layout/vList2"/>
    <dgm:cxn modelId="{06746663-1FE8-4A0E-B3AD-A3693770B649}" type="presParOf" srcId="{D3D6BF9A-D42D-4B61-89B7-C33E4CB76C5B}" destId="{C9C7991F-CCDD-4230-B9FA-F052B65B6570}" srcOrd="7" destOrd="0" presId="urn:microsoft.com/office/officeart/2005/8/layout/vList2"/>
    <dgm:cxn modelId="{7F33B718-BAAE-41D2-96FA-B9AEA37FF636}" type="presParOf" srcId="{D3D6BF9A-D42D-4B61-89B7-C33E4CB76C5B}" destId="{A9261060-416C-4683-9EED-57D642C63B57}" srcOrd="8" destOrd="0" presId="urn:microsoft.com/office/officeart/2005/8/layout/vList2"/>
    <dgm:cxn modelId="{CA69B341-20E2-4661-9A94-D24204B1FFDA}" type="presParOf" srcId="{D3D6BF9A-D42D-4B61-89B7-C33E4CB76C5B}" destId="{78784A30-857B-4CB6-8E17-7333B0106AE8}" srcOrd="9" destOrd="0" presId="urn:microsoft.com/office/officeart/2005/8/layout/vList2"/>
    <dgm:cxn modelId="{906A41E6-BF9D-4047-B636-8F3172516054}" type="presParOf" srcId="{D3D6BF9A-D42D-4B61-89B7-C33E4CB76C5B}" destId="{89A74EC6-1331-4FFC-AC52-7F7420BBC3CD}" srcOrd="10" destOrd="0" presId="urn:microsoft.com/office/officeart/2005/8/layout/vList2"/>
    <dgm:cxn modelId="{0D81D7E6-F577-4C3D-95ED-990FC4F3C15D}" type="presParOf" srcId="{D3D6BF9A-D42D-4B61-89B7-C33E4CB76C5B}" destId="{AF49BA38-1E0C-42C5-AE93-BF304283F943}" srcOrd="11" destOrd="0" presId="urn:microsoft.com/office/officeart/2005/8/layout/vList2"/>
    <dgm:cxn modelId="{6F476A59-0C30-4199-A4FC-F03CFD046036}" type="presParOf" srcId="{D3D6BF9A-D42D-4B61-89B7-C33E4CB76C5B}" destId="{47E01A15-084E-4EE8-A28F-8224237A4AE5}" srcOrd="12" destOrd="0" presId="urn:microsoft.com/office/officeart/2005/8/layout/vList2"/>
    <dgm:cxn modelId="{DC1FE95F-5A44-451D-B28C-25D2F726D569}" type="presParOf" srcId="{D3D6BF9A-D42D-4B61-89B7-C33E4CB76C5B}" destId="{4A654C1B-F055-4DF5-B56E-CBF355EDF03B}" srcOrd="13" destOrd="0" presId="urn:microsoft.com/office/officeart/2005/8/layout/vList2"/>
    <dgm:cxn modelId="{50D3A627-FE68-4CDA-8830-638BCA3DBEF0}" type="presParOf" srcId="{D3D6BF9A-D42D-4B61-89B7-C33E4CB76C5B}" destId="{CA962EE9-36DD-4CA0-BCCD-22ED34AE5058}" srcOrd="14" destOrd="0" presId="urn:microsoft.com/office/officeart/2005/8/layout/vList2"/>
    <dgm:cxn modelId="{6E4EC9B8-5D1B-47AA-A401-EF96980C2C34}" type="presParOf" srcId="{D3D6BF9A-D42D-4B61-89B7-C33E4CB76C5B}" destId="{AE786AF7-ECF1-49C9-8B81-9ED253BE822F}" srcOrd="15" destOrd="0" presId="urn:microsoft.com/office/officeart/2005/8/layout/vList2"/>
    <dgm:cxn modelId="{A1A79962-BBC4-49CF-9E5F-D090EDEB64F7}" type="presParOf" srcId="{D3D6BF9A-D42D-4B61-89B7-C33E4CB76C5B}" destId="{DA473BE9-5618-4C07-B115-94D8902AE77E}" srcOrd="1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E9A04-7D97-4485-98D6-D51CD90873E7}">
      <dsp:nvSpPr>
        <dsp:cNvPr id="0" name=""/>
        <dsp:cNvSpPr/>
      </dsp:nvSpPr>
      <dsp:spPr>
        <a:xfrm>
          <a:off x="0" y="331096"/>
          <a:ext cx="6457091" cy="453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80BBFA-F344-4D9B-B461-9165E6E5DDCC}">
      <dsp:nvSpPr>
        <dsp:cNvPr id="0" name=""/>
        <dsp:cNvSpPr/>
      </dsp:nvSpPr>
      <dsp:spPr>
        <a:xfrm>
          <a:off x="322854" y="65416"/>
          <a:ext cx="4519963" cy="531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844" tIns="0" rIns="170844" bIns="0" numCol="1" spcCol="1270" anchor="ctr" anchorCtr="0">
          <a:noAutofit/>
        </a:bodyPr>
        <a:lstStyle/>
        <a:p>
          <a:pPr lvl="0" algn="l" defTabSz="889000">
            <a:lnSpc>
              <a:spcPct val="90000"/>
            </a:lnSpc>
            <a:spcBef>
              <a:spcPct val="0"/>
            </a:spcBef>
            <a:spcAft>
              <a:spcPct val="35000"/>
            </a:spcAft>
          </a:pPr>
          <a:r>
            <a:rPr lang="en-US" sz="2000" kern="1200" dirty="0" smtClean="0">
              <a:latin typeface="+mn-lt"/>
              <a:cs typeface="Times New Roman" pitchFamily="18" charset="0"/>
            </a:rPr>
            <a:t>Compatibility via standardization.</a:t>
          </a:r>
          <a:endParaRPr lang="en-US" sz="2000" kern="1200" dirty="0">
            <a:latin typeface="+mn-lt"/>
            <a:cs typeface="Times New Roman" panose="02020603050405020304" pitchFamily="18" charset="0"/>
          </a:endParaRPr>
        </a:p>
      </dsp:txBody>
      <dsp:txXfrm>
        <a:off x="348793" y="91355"/>
        <a:ext cx="4468085" cy="479482"/>
      </dsp:txXfrm>
    </dsp:sp>
    <dsp:sp modelId="{CCD2ECF1-9046-4DB9-BAFA-344A786A34BE}">
      <dsp:nvSpPr>
        <dsp:cNvPr id="0" name=""/>
        <dsp:cNvSpPr/>
      </dsp:nvSpPr>
      <dsp:spPr>
        <a:xfrm>
          <a:off x="0" y="1147576"/>
          <a:ext cx="6457091" cy="453600"/>
        </a:xfrm>
        <a:prstGeom prst="rect">
          <a:avLst/>
        </a:prstGeom>
        <a:solidFill>
          <a:schemeClr val="lt1">
            <a:alpha val="90000"/>
            <a:hueOff val="0"/>
            <a:satOff val="0"/>
            <a:lumOff val="0"/>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61CF96-E69D-436D-8A49-83C6F725A4F9}">
      <dsp:nvSpPr>
        <dsp:cNvPr id="0" name=""/>
        <dsp:cNvSpPr/>
      </dsp:nvSpPr>
      <dsp:spPr>
        <a:xfrm>
          <a:off x="322854" y="881896"/>
          <a:ext cx="4519963" cy="53136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844" tIns="0" rIns="170844" bIns="0" numCol="1" spcCol="1270" anchor="ctr" anchorCtr="0">
          <a:noAutofit/>
        </a:bodyPr>
        <a:lstStyle/>
        <a:p>
          <a:pPr lvl="0" algn="l" defTabSz="889000">
            <a:lnSpc>
              <a:spcPct val="90000"/>
            </a:lnSpc>
            <a:spcBef>
              <a:spcPct val="0"/>
            </a:spcBef>
            <a:spcAft>
              <a:spcPct val="35000"/>
            </a:spcAft>
          </a:pPr>
          <a:r>
            <a:rPr lang="en-US" sz="2000" kern="1200" smtClean="0">
              <a:latin typeface="+mn-lt"/>
              <a:cs typeface="Times New Roman" pitchFamily="18" charset="0"/>
            </a:rPr>
            <a:t>Secure against low entropy attacks</a:t>
          </a:r>
          <a:endParaRPr lang="en-US" sz="2000" kern="1200" dirty="0" smtClean="0">
            <a:latin typeface="+mn-lt"/>
            <a:cs typeface="Times New Roman" pitchFamily="18" charset="0"/>
          </a:endParaRPr>
        </a:p>
      </dsp:txBody>
      <dsp:txXfrm>
        <a:off x="348793" y="907835"/>
        <a:ext cx="4468085" cy="479482"/>
      </dsp:txXfrm>
    </dsp:sp>
    <dsp:sp modelId="{04FD1BC5-C34F-40D1-BB79-9490AAD0BFCB}">
      <dsp:nvSpPr>
        <dsp:cNvPr id="0" name=""/>
        <dsp:cNvSpPr/>
      </dsp:nvSpPr>
      <dsp:spPr>
        <a:xfrm>
          <a:off x="0" y="1964056"/>
          <a:ext cx="6457091" cy="453600"/>
        </a:xfrm>
        <a:prstGeom prst="rect">
          <a:avLst/>
        </a:prstGeom>
        <a:solidFill>
          <a:schemeClr val="lt1">
            <a:alpha val="90000"/>
            <a:hueOff val="0"/>
            <a:satOff val="0"/>
            <a:lumOff val="0"/>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E917E7-8F30-400F-BE6D-D7E8F0E638F3}">
      <dsp:nvSpPr>
        <dsp:cNvPr id="0" name=""/>
        <dsp:cNvSpPr/>
      </dsp:nvSpPr>
      <dsp:spPr>
        <a:xfrm>
          <a:off x="322854" y="1698376"/>
          <a:ext cx="4519963" cy="5313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844" tIns="0" rIns="170844" bIns="0" numCol="1" spcCol="1270" anchor="ctr" anchorCtr="0">
          <a:noAutofit/>
        </a:bodyPr>
        <a:lstStyle/>
        <a:p>
          <a:pPr lvl="0" algn="l" defTabSz="889000">
            <a:lnSpc>
              <a:spcPct val="90000"/>
            </a:lnSpc>
            <a:spcBef>
              <a:spcPct val="0"/>
            </a:spcBef>
            <a:spcAft>
              <a:spcPct val="35000"/>
            </a:spcAft>
          </a:pPr>
          <a:r>
            <a:rPr lang="en-US" sz="2000" kern="1200" smtClean="0">
              <a:latin typeface="+mn-lt"/>
              <a:cs typeface="Times New Roman" pitchFamily="18" charset="0"/>
            </a:rPr>
            <a:t>Support for multiple keys.</a:t>
          </a:r>
          <a:endParaRPr lang="en-US" sz="2000" kern="1200" dirty="0" smtClean="0">
            <a:latin typeface="+mn-lt"/>
            <a:cs typeface="Times New Roman" pitchFamily="18" charset="0"/>
          </a:endParaRPr>
        </a:p>
      </dsp:txBody>
      <dsp:txXfrm>
        <a:off x="348793" y="1724315"/>
        <a:ext cx="4468085" cy="479482"/>
      </dsp:txXfrm>
    </dsp:sp>
    <dsp:sp modelId="{660648C2-170D-43F6-9374-BC5693F73CAE}">
      <dsp:nvSpPr>
        <dsp:cNvPr id="0" name=""/>
        <dsp:cNvSpPr/>
      </dsp:nvSpPr>
      <dsp:spPr>
        <a:xfrm>
          <a:off x="0" y="2780536"/>
          <a:ext cx="6457091" cy="453600"/>
        </a:xfrm>
        <a:prstGeom prst="rect">
          <a:avLst/>
        </a:prstGeom>
        <a:solidFill>
          <a:schemeClr val="lt1">
            <a:alpha val="90000"/>
            <a:hueOff val="0"/>
            <a:satOff val="0"/>
            <a:lumOff val="0"/>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7347F0-9341-4CF0-B0E1-B4565D4109BA}">
      <dsp:nvSpPr>
        <dsp:cNvPr id="0" name=""/>
        <dsp:cNvSpPr/>
      </dsp:nvSpPr>
      <dsp:spPr>
        <a:xfrm>
          <a:off x="322854" y="2514856"/>
          <a:ext cx="4519963" cy="53136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844" tIns="0" rIns="170844" bIns="0" numCol="1" spcCol="1270" anchor="ctr" anchorCtr="0">
          <a:noAutofit/>
        </a:bodyPr>
        <a:lstStyle/>
        <a:p>
          <a:pPr lvl="0" algn="l" defTabSz="889000">
            <a:lnSpc>
              <a:spcPct val="90000"/>
            </a:lnSpc>
            <a:spcBef>
              <a:spcPct val="0"/>
            </a:spcBef>
            <a:spcAft>
              <a:spcPct val="35000"/>
            </a:spcAft>
          </a:pPr>
          <a:r>
            <a:rPr lang="en-US" sz="2000" kern="1200" smtClean="0">
              <a:latin typeface="+mn-lt"/>
              <a:cs typeface="Times New Roman" pitchFamily="18" charset="0"/>
            </a:rPr>
            <a:t>Effective passphrase revocation.</a:t>
          </a:r>
          <a:endParaRPr lang="en-US" sz="2000" kern="1200" dirty="0" smtClean="0">
            <a:latin typeface="+mn-lt"/>
            <a:cs typeface="Times New Roman" pitchFamily="18" charset="0"/>
          </a:endParaRPr>
        </a:p>
      </dsp:txBody>
      <dsp:txXfrm>
        <a:off x="348793" y="2540795"/>
        <a:ext cx="4468085" cy="479482"/>
      </dsp:txXfrm>
    </dsp:sp>
    <dsp:sp modelId="{BF010345-5579-433F-B490-875DFE93BED3}">
      <dsp:nvSpPr>
        <dsp:cNvPr id="0" name=""/>
        <dsp:cNvSpPr/>
      </dsp:nvSpPr>
      <dsp:spPr>
        <a:xfrm>
          <a:off x="0" y="3597016"/>
          <a:ext cx="6457091" cy="453600"/>
        </a:xfrm>
        <a:prstGeom prst="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F230DE-BD8D-4139-B1CC-CEDEF0008091}">
      <dsp:nvSpPr>
        <dsp:cNvPr id="0" name=""/>
        <dsp:cNvSpPr/>
      </dsp:nvSpPr>
      <dsp:spPr>
        <a:xfrm>
          <a:off x="322854" y="3331336"/>
          <a:ext cx="4519963" cy="5313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844" tIns="0" rIns="170844" bIns="0" numCol="1" spcCol="1270" anchor="ctr" anchorCtr="0">
          <a:noAutofit/>
        </a:bodyPr>
        <a:lstStyle/>
        <a:p>
          <a:pPr lvl="0" algn="l" defTabSz="889000">
            <a:lnSpc>
              <a:spcPct val="90000"/>
            </a:lnSpc>
            <a:spcBef>
              <a:spcPct val="0"/>
            </a:spcBef>
            <a:spcAft>
              <a:spcPct val="35000"/>
            </a:spcAft>
          </a:pPr>
          <a:r>
            <a:rPr lang="en-US" sz="2000" kern="1200" smtClean="0">
              <a:latin typeface="+mn-lt"/>
              <a:cs typeface="Times New Roman" pitchFamily="18" charset="0"/>
            </a:rPr>
            <a:t>Free.</a:t>
          </a:r>
          <a:endParaRPr lang="en-US" sz="2000" kern="1200" dirty="0">
            <a:latin typeface="+mn-lt"/>
            <a:cs typeface="Times New Roman" pitchFamily="18" charset="0"/>
          </a:endParaRPr>
        </a:p>
      </dsp:txBody>
      <dsp:txXfrm>
        <a:off x="348793" y="3357275"/>
        <a:ext cx="4468085"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E55E9-AF7D-473B-ABC4-8D8CDB251BBD}">
      <dsp:nvSpPr>
        <dsp:cNvPr id="0" name=""/>
        <dsp:cNvSpPr/>
      </dsp:nvSpPr>
      <dsp:spPr>
        <a:xfrm>
          <a:off x="0" y="2572"/>
          <a:ext cx="8869364" cy="53232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solidFill>
                <a:schemeClr val="bg1"/>
              </a:solidFill>
              <a:latin typeface="Times New Roman" panose="02020603050405020304" pitchFamily="18" charset="0"/>
              <a:cs typeface="Times New Roman" panose="02020603050405020304" pitchFamily="18" charset="0"/>
            </a:rPr>
            <a:t>The RHEL supports MBR and does not supports MBR.</a:t>
          </a:r>
          <a:endParaRPr lang="en-US" sz="2000" kern="1200" dirty="0">
            <a:solidFill>
              <a:schemeClr val="bg1"/>
            </a:solidFill>
          </a:endParaRPr>
        </a:p>
      </dsp:txBody>
      <dsp:txXfrm>
        <a:off x="25986" y="28558"/>
        <a:ext cx="8817392" cy="480356"/>
      </dsp:txXfrm>
    </dsp:sp>
    <dsp:sp modelId="{E7DA79DE-645F-49CF-9A1E-08A0E7D9D02D}">
      <dsp:nvSpPr>
        <dsp:cNvPr id="0" name=""/>
        <dsp:cNvSpPr/>
      </dsp:nvSpPr>
      <dsp:spPr>
        <a:xfrm>
          <a:off x="0" y="544927"/>
          <a:ext cx="8869364" cy="532328"/>
        </a:xfrm>
        <a:prstGeom prst="roundRect">
          <a:avLst/>
        </a:prstGeom>
        <a:solidFill>
          <a:schemeClr val="accent2">
            <a:hueOff val="-161707"/>
            <a:satOff val="-9325"/>
            <a:lumOff val="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smtClean="0">
              <a:solidFill>
                <a:schemeClr val="bg1"/>
              </a:solidFill>
              <a:latin typeface="Times New Roman" panose="02020603050405020304" pitchFamily="18" charset="0"/>
              <a:cs typeface="Times New Roman" panose="02020603050405020304" pitchFamily="18" charset="0"/>
            </a:rPr>
            <a:t>The partition information can be displayed using “fdisk –l /dev/HDD_number”.</a:t>
          </a:r>
          <a:endParaRPr lang="en-GB" sz="2000" kern="1200" dirty="0">
            <a:solidFill>
              <a:schemeClr val="bg1"/>
            </a:solidFill>
            <a:latin typeface="Times New Roman" panose="02020603050405020304" pitchFamily="18" charset="0"/>
            <a:cs typeface="Times New Roman" panose="02020603050405020304" pitchFamily="18" charset="0"/>
          </a:endParaRPr>
        </a:p>
      </dsp:txBody>
      <dsp:txXfrm>
        <a:off x="25986" y="570913"/>
        <a:ext cx="8817392" cy="480356"/>
      </dsp:txXfrm>
    </dsp:sp>
    <dsp:sp modelId="{1A12C14D-7939-468E-A28B-8E16FFBDAE60}">
      <dsp:nvSpPr>
        <dsp:cNvPr id="0" name=""/>
        <dsp:cNvSpPr/>
      </dsp:nvSpPr>
      <dsp:spPr>
        <a:xfrm>
          <a:off x="0" y="1087282"/>
          <a:ext cx="8869364" cy="532328"/>
        </a:xfrm>
        <a:prstGeom prst="roundRect">
          <a:avLst/>
        </a:prstGeom>
        <a:solidFill>
          <a:schemeClr val="accent2">
            <a:hueOff val="-323414"/>
            <a:satOff val="-18651"/>
            <a:lumOff val="19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smtClean="0">
              <a:solidFill>
                <a:schemeClr val="bg1"/>
              </a:solidFill>
              <a:latin typeface="Times New Roman" panose="02020603050405020304" pitchFamily="18" charset="0"/>
              <a:cs typeface="Times New Roman" panose="02020603050405020304" pitchFamily="18" charset="0"/>
            </a:rPr>
            <a:t>The “mke2fs” command is used for formatting with ext file system.</a:t>
          </a:r>
          <a:endParaRPr lang="en-GB" sz="2000" kern="1200" dirty="0">
            <a:solidFill>
              <a:schemeClr val="bg1"/>
            </a:solidFill>
            <a:latin typeface="Times New Roman" panose="02020603050405020304" pitchFamily="18" charset="0"/>
            <a:cs typeface="Times New Roman" panose="02020603050405020304" pitchFamily="18" charset="0"/>
          </a:endParaRPr>
        </a:p>
      </dsp:txBody>
      <dsp:txXfrm>
        <a:off x="25986" y="1113268"/>
        <a:ext cx="8817392" cy="480356"/>
      </dsp:txXfrm>
    </dsp:sp>
    <dsp:sp modelId="{75457E85-D4CF-4766-BC0E-830BBA9E2DD0}">
      <dsp:nvSpPr>
        <dsp:cNvPr id="0" name=""/>
        <dsp:cNvSpPr/>
      </dsp:nvSpPr>
      <dsp:spPr>
        <a:xfrm>
          <a:off x="0" y="1629637"/>
          <a:ext cx="8869364" cy="532328"/>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pc="-1" smtClean="0">
              <a:solidFill>
                <a:schemeClr val="bg1"/>
              </a:solidFill>
              <a:uFill>
                <a:solidFill>
                  <a:srgbClr val="FFFFFF"/>
                </a:solidFill>
              </a:uFill>
              <a:latin typeface="Times New Roman" panose="02020603050405020304" pitchFamily="18" charset="0"/>
              <a:cs typeface="Times New Roman" panose="02020603050405020304" pitchFamily="18" charset="0"/>
            </a:rPr>
            <a:t>After modifying the partition table we have to reboot the system to read new partition table.</a:t>
          </a:r>
          <a:endParaRPr lang="en-IN" sz="2000" b="0" strike="noStrike" kern="12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sp:txBody>
      <dsp:txXfrm>
        <a:off x="25986" y="1655623"/>
        <a:ext cx="8817392" cy="480356"/>
      </dsp:txXfrm>
    </dsp:sp>
    <dsp:sp modelId="{280CDEFF-E1D5-4894-A34A-E63222ECAB3B}">
      <dsp:nvSpPr>
        <dsp:cNvPr id="0" name=""/>
        <dsp:cNvSpPr/>
      </dsp:nvSpPr>
      <dsp:spPr>
        <a:xfrm>
          <a:off x="0" y="2171991"/>
          <a:ext cx="8869364" cy="532328"/>
        </a:xfrm>
        <a:prstGeom prst="roundRect">
          <a:avLst/>
        </a:prstGeom>
        <a:solidFill>
          <a:schemeClr val="accent2">
            <a:hueOff val="-646828"/>
            <a:satOff val="-37301"/>
            <a:lumOff val="38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latest file system supported by RHEL is “jfs”.</a:t>
          </a:r>
          <a:endParaRPr lang="en-IN" sz="2000" kern="12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sp:txBody>
      <dsp:txXfrm>
        <a:off x="25986" y="2197977"/>
        <a:ext cx="8817392" cy="480356"/>
      </dsp:txXfrm>
    </dsp:sp>
    <dsp:sp modelId="{92067C89-C873-4F88-AC26-1DAF4B089A24}">
      <dsp:nvSpPr>
        <dsp:cNvPr id="0" name=""/>
        <dsp:cNvSpPr/>
      </dsp:nvSpPr>
      <dsp:spPr>
        <a:xfrm>
          <a:off x="0" y="2714346"/>
          <a:ext cx="8869364" cy="532328"/>
        </a:xfrm>
        <a:prstGeom prst="roundRect">
          <a:avLst/>
        </a:prstGeom>
        <a:solidFill>
          <a:schemeClr val="accent2">
            <a:hueOff val="-808535"/>
            <a:satOff val="-46627"/>
            <a:lumOff val="47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b="0" strike="noStrike" kern="12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a:t>
          </a:r>
          <a:r>
            <a:rPr lang="en-IN" sz="2000" kern="1200" spc="-1" smtClean="0">
              <a:solidFill>
                <a:schemeClr val="bg1"/>
              </a:solidFill>
              <a:uFill>
                <a:solidFill>
                  <a:srgbClr val="FFFFFF"/>
                </a:solidFill>
              </a:uFill>
              <a:latin typeface="Times New Roman" panose="02020603050405020304" pitchFamily="18" charset="0"/>
              <a:cs typeface="Times New Roman" panose="02020603050405020304" pitchFamily="18" charset="0"/>
            </a:rPr>
            <a:t>/etc/fstab file contains the partition to be mounted during booting.</a:t>
          </a:r>
          <a:endParaRPr lang="en-IN" sz="2000" b="0" strike="noStrike" kern="12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sp:txBody>
      <dsp:txXfrm>
        <a:off x="25986" y="2740332"/>
        <a:ext cx="8817392" cy="480356"/>
      </dsp:txXfrm>
    </dsp:sp>
    <dsp:sp modelId="{CEEA8FBF-DD2F-4406-B492-B4C8B6E9EE28}">
      <dsp:nvSpPr>
        <dsp:cNvPr id="0" name=""/>
        <dsp:cNvSpPr/>
      </dsp:nvSpPr>
      <dsp:spPr>
        <a:xfrm>
          <a:off x="0" y="3256701"/>
          <a:ext cx="8869364" cy="532328"/>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mount command supports rich variety of file system.</a:t>
          </a:r>
          <a:endParaRPr lang="en-IN" sz="2000" kern="12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sp:txBody>
      <dsp:txXfrm>
        <a:off x="25986" y="3282687"/>
        <a:ext cx="8817392" cy="480356"/>
      </dsp:txXfrm>
    </dsp:sp>
    <dsp:sp modelId="{15164917-D16B-4A55-8788-539D9EE7CAC9}">
      <dsp:nvSpPr>
        <dsp:cNvPr id="0" name=""/>
        <dsp:cNvSpPr/>
      </dsp:nvSpPr>
      <dsp:spPr>
        <a:xfrm>
          <a:off x="0" y="3799056"/>
          <a:ext cx="8869364" cy="532328"/>
        </a:xfrm>
        <a:prstGeom prst="roundRect">
          <a:avLst/>
        </a:prstGeom>
        <a:solidFill>
          <a:schemeClr val="accent2">
            <a:hueOff val="-1131949"/>
            <a:satOff val="-65277"/>
            <a:lumOff val="67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b="0" strike="noStrike" kern="12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a:t>
          </a:r>
          <a:r>
            <a:rPr lang="en-IN" sz="2000" kern="1200" spc="-1" smtClean="0">
              <a:solidFill>
                <a:schemeClr val="bg1"/>
              </a:solidFill>
              <a:uFill>
                <a:solidFill>
                  <a:srgbClr val="FFFFFF"/>
                </a:solidFill>
              </a:uFill>
              <a:latin typeface="Times New Roman" panose="02020603050405020304" pitchFamily="18" charset="0"/>
              <a:cs typeface="Times New Roman" panose="02020603050405020304" pitchFamily="18" charset="0"/>
            </a:rPr>
            <a:t>unmount command is used for unmounting the file system.</a:t>
          </a:r>
          <a:endParaRPr lang="en-IN" sz="2000" kern="12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sp:txBody>
      <dsp:txXfrm>
        <a:off x="25986" y="3825042"/>
        <a:ext cx="8817392" cy="480356"/>
      </dsp:txXfrm>
    </dsp:sp>
    <dsp:sp modelId="{9FD6C82A-B45F-4BE4-A36E-185F9910B6A3}">
      <dsp:nvSpPr>
        <dsp:cNvPr id="0" name=""/>
        <dsp:cNvSpPr/>
      </dsp:nvSpPr>
      <dsp:spPr>
        <a:xfrm>
          <a:off x="0" y="4341411"/>
          <a:ext cx="8869364" cy="532328"/>
        </a:xfrm>
        <a:prstGeom prst="roundRect">
          <a:avLst/>
        </a:prstGeom>
        <a:solidFill>
          <a:schemeClr val="accent2">
            <a:hueOff val="-1293656"/>
            <a:satOff val="-74603"/>
            <a:lumOff val="7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b="0" strike="noStrike" kern="1200" spc="-1" smtClean="0">
              <a:solidFill>
                <a:schemeClr val="bg1"/>
              </a:solidFill>
              <a:uFill>
                <a:solidFill>
                  <a:srgbClr val="FFFFFF"/>
                </a:solidFill>
              </a:uFill>
              <a:latin typeface="Times New Roman" panose="02020603050405020304" pitchFamily="18" charset="0"/>
              <a:cs typeface="Times New Roman" panose="02020603050405020304" pitchFamily="18" charset="0"/>
            </a:rPr>
            <a:t>All the memory devices are valuable under “/dev” directory.</a:t>
          </a:r>
          <a:endParaRPr lang="en-IN" sz="2000" b="0" strike="noStrike" kern="12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sp:txBody>
      <dsp:txXfrm>
        <a:off x="25986" y="4367397"/>
        <a:ext cx="8817392" cy="480356"/>
      </dsp:txXfrm>
    </dsp:sp>
    <dsp:sp modelId="{D4459D5B-6BF4-4FB4-8ACE-F1E137A25D57}">
      <dsp:nvSpPr>
        <dsp:cNvPr id="0" name=""/>
        <dsp:cNvSpPr/>
      </dsp:nvSpPr>
      <dsp:spPr>
        <a:xfrm>
          <a:off x="0" y="4883765"/>
          <a:ext cx="8869364" cy="53232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“gpart” tool can be used for modifying the partition and supports graphics.</a:t>
          </a:r>
          <a:endParaRPr lang="en-IN" sz="2000" b="0" strike="noStrike" kern="1200" spc="-1" dirty="0">
            <a:solidFill>
              <a:schemeClr val="bg1"/>
            </a:solidFill>
            <a:uFill>
              <a:solidFill>
                <a:srgbClr val="FFFFFF"/>
              </a:solidFill>
            </a:uFill>
            <a:latin typeface="Times New Roman" panose="02020603050405020304" pitchFamily="18" charset="0"/>
            <a:cs typeface="Times New Roman" panose="02020603050405020304" pitchFamily="18" charset="0"/>
          </a:endParaRPr>
        </a:p>
      </dsp:txBody>
      <dsp:txXfrm>
        <a:off x="25986" y="4909751"/>
        <a:ext cx="8817392" cy="480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1FF8B-9BF9-4FE7-9662-E2DD01B60A9B}">
      <dsp:nvSpPr>
        <dsp:cNvPr id="0" name=""/>
        <dsp:cNvSpPr/>
      </dsp:nvSpPr>
      <dsp:spPr>
        <a:xfrm>
          <a:off x="0" y="28053"/>
          <a:ext cx="810994" cy="5241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1</a:t>
          </a:r>
          <a:endParaRPr lang="en-US" sz="2000" b="1" kern="1200" dirty="0"/>
        </a:p>
      </dsp:txBody>
      <dsp:txXfrm>
        <a:off x="25587" y="53640"/>
        <a:ext cx="759820" cy="472986"/>
      </dsp:txXfrm>
    </dsp:sp>
    <dsp:sp modelId="{5AC87324-9946-40F6-8000-239A341192B4}">
      <dsp:nvSpPr>
        <dsp:cNvPr id="0" name=""/>
        <dsp:cNvSpPr/>
      </dsp:nvSpPr>
      <dsp:spPr>
        <a:xfrm>
          <a:off x="0" y="632853"/>
          <a:ext cx="810994" cy="524160"/>
        </a:xfrm>
        <a:prstGeom prst="round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2</a:t>
          </a:r>
          <a:endParaRPr lang="en-US" sz="2000" b="1" kern="1200" dirty="0"/>
        </a:p>
      </dsp:txBody>
      <dsp:txXfrm>
        <a:off x="25587" y="658440"/>
        <a:ext cx="759820" cy="472986"/>
      </dsp:txXfrm>
    </dsp:sp>
    <dsp:sp modelId="{6C99E215-4A12-41B4-B0A7-D3EA4A8F15B6}">
      <dsp:nvSpPr>
        <dsp:cNvPr id="0" name=""/>
        <dsp:cNvSpPr/>
      </dsp:nvSpPr>
      <dsp:spPr>
        <a:xfrm>
          <a:off x="0" y="1237653"/>
          <a:ext cx="810994" cy="52416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3</a:t>
          </a:r>
          <a:endParaRPr lang="en-US" sz="2000" b="1" kern="1200" dirty="0"/>
        </a:p>
      </dsp:txBody>
      <dsp:txXfrm>
        <a:off x="25587" y="1263240"/>
        <a:ext cx="759820" cy="472986"/>
      </dsp:txXfrm>
    </dsp:sp>
    <dsp:sp modelId="{783AE351-2505-43E3-AB41-EF73104E349D}">
      <dsp:nvSpPr>
        <dsp:cNvPr id="0" name=""/>
        <dsp:cNvSpPr/>
      </dsp:nvSpPr>
      <dsp:spPr>
        <a:xfrm>
          <a:off x="0" y="1842453"/>
          <a:ext cx="810994" cy="524160"/>
        </a:xfrm>
        <a:prstGeom prst="round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4</a:t>
          </a:r>
          <a:endParaRPr lang="en-US" sz="2000" b="1" kern="1200" dirty="0"/>
        </a:p>
      </dsp:txBody>
      <dsp:txXfrm>
        <a:off x="25587" y="1868040"/>
        <a:ext cx="759820" cy="472986"/>
      </dsp:txXfrm>
    </dsp:sp>
    <dsp:sp modelId="{A9261060-416C-4683-9EED-57D642C63B57}">
      <dsp:nvSpPr>
        <dsp:cNvPr id="0" name=""/>
        <dsp:cNvSpPr/>
      </dsp:nvSpPr>
      <dsp:spPr>
        <a:xfrm>
          <a:off x="0" y="2447253"/>
          <a:ext cx="810994" cy="5241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5</a:t>
          </a:r>
          <a:endParaRPr lang="en-US" sz="2000" b="1" kern="1200" dirty="0"/>
        </a:p>
      </dsp:txBody>
      <dsp:txXfrm>
        <a:off x="25587" y="2472840"/>
        <a:ext cx="759820" cy="472986"/>
      </dsp:txXfrm>
    </dsp:sp>
    <dsp:sp modelId="{89A74EC6-1331-4FFC-AC52-7F7420BBC3CD}">
      <dsp:nvSpPr>
        <dsp:cNvPr id="0" name=""/>
        <dsp:cNvSpPr/>
      </dsp:nvSpPr>
      <dsp:spPr>
        <a:xfrm>
          <a:off x="0" y="3052053"/>
          <a:ext cx="810994" cy="524160"/>
        </a:xfrm>
        <a:prstGeom prst="round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6</a:t>
          </a:r>
          <a:endParaRPr lang="en-US" sz="2000" b="1" kern="1200" dirty="0"/>
        </a:p>
      </dsp:txBody>
      <dsp:txXfrm>
        <a:off x="25587" y="3077640"/>
        <a:ext cx="759820" cy="472986"/>
      </dsp:txXfrm>
    </dsp:sp>
    <dsp:sp modelId="{47E01A15-084E-4EE8-A28F-8224237A4AE5}">
      <dsp:nvSpPr>
        <dsp:cNvPr id="0" name=""/>
        <dsp:cNvSpPr/>
      </dsp:nvSpPr>
      <dsp:spPr>
        <a:xfrm>
          <a:off x="0" y="3656853"/>
          <a:ext cx="810994" cy="52416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7</a:t>
          </a:r>
          <a:endParaRPr lang="en-US" sz="2000" b="1" kern="1200" dirty="0"/>
        </a:p>
      </dsp:txBody>
      <dsp:txXfrm>
        <a:off x="25587" y="3682440"/>
        <a:ext cx="759820" cy="472986"/>
      </dsp:txXfrm>
    </dsp:sp>
    <dsp:sp modelId="{CA962EE9-36DD-4CA0-BCCD-22ED34AE5058}">
      <dsp:nvSpPr>
        <dsp:cNvPr id="0" name=""/>
        <dsp:cNvSpPr/>
      </dsp:nvSpPr>
      <dsp:spPr>
        <a:xfrm>
          <a:off x="0" y="4261653"/>
          <a:ext cx="810994" cy="524160"/>
        </a:xfrm>
        <a:prstGeom prst="round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8</a:t>
          </a:r>
          <a:endParaRPr lang="en-US" sz="2000" b="1" kern="1200" dirty="0"/>
        </a:p>
      </dsp:txBody>
      <dsp:txXfrm>
        <a:off x="25587" y="4287240"/>
        <a:ext cx="759820" cy="472986"/>
      </dsp:txXfrm>
    </dsp:sp>
    <dsp:sp modelId="{DA473BE9-5618-4C07-B115-94D8902AE77E}">
      <dsp:nvSpPr>
        <dsp:cNvPr id="0" name=""/>
        <dsp:cNvSpPr/>
      </dsp:nvSpPr>
      <dsp:spPr>
        <a:xfrm>
          <a:off x="0" y="4866453"/>
          <a:ext cx="810994" cy="5241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9</a:t>
          </a:r>
          <a:endParaRPr lang="en-US" sz="2000" b="1" kern="1200" dirty="0"/>
        </a:p>
      </dsp:txBody>
      <dsp:txXfrm>
        <a:off x="25587" y="4892040"/>
        <a:ext cx="759820" cy="47298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9476A-275A-4D38-B857-788AAEAC94C0}" type="datetimeFigureOut">
              <a:rPr lang="en-IN" smtClean="0"/>
              <a:pPr/>
              <a:t>08-08-2019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B637-DE7B-412A-905E-BF65587B459D}" type="slidenum">
              <a:rPr lang="en-IN" smtClean="0"/>
              <a:pPr/>
              <a:t>‹#›</a:t>
            </a:fld>
            <a:endParaRPr lang="en-IN" dirty="0"/>
          </a:p>
        </p:txBody>
      </p:sp>
    </p:spTree>
    <p:extLst>
      <p:ext uri="{BB962C8B-B14F-4D97-AF65-F5344CB8AC3E}">
        <p14:creationId xmlns:p14="http://schemas.microsoft.com/office/powerpoint/2010/main" val="149059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Distributed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 distributed system consists of a collection of autonomous computers, connected through a network and distribution middleware, which enables computers to coordinate their activities and to share the resources of the system, so that users perceive the system as a single, integrated computing facility.</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 workstation is a special computer designed for technical or scientific applications.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 personal computer (PC) is a small, relatively inexpensive computer designed for an individual user.</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 network, in the simplest terms, is a communication path between two or more systems.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 local-area network (LAN) connects computers within a room, a floor, or a building. A wide-area network (WAN) usually links buildings, cities, or countries.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 file server (or </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fileserver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is a computer attached to a network that has the primary purpose of providing a location for shared disk access, i.e. shared storage of computer files (such as documents, sound files, photographs, movies, images, databases, etc.) that can be accessed by the workstations that are attached to the same computer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smtClean="0"/>
          </a:p>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pPr/>
              <a:t>5</a:t>
            </a:fld>
            <a:endParaRPr lang="en-IN" dirty="0"/>
          </a:p>
        </p:txBody>
      </p:sp>
    </p:spTree>
    <p:extLst>
      <p:ext uri="{BB962C8B-B14F-4D97-AF65-F5344CB8AC3E}">
        <p14:creationId xmlns:p14="http://schemas.microsoft.com/office/powerpoint/2010/main" val="463062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6AB637-DE7B-412A-905E-BF65587B459D}" type="slidenum">
              <a:rPr lang="en-IN" smtClean="0"/>
              <a:pPr/>
              <a:t>46</a:t>
            </a:fld>
            <a:endParaRPr lang="en-IN" dirty="0"/>
          </a:p>
        </p:txBody>
      </p:sp>
    </p:spTree>
    <p:extLst>
      <p:ext uri="{BB962C8B-B14F-4D97-AF65-F5344CB8AC3E}">
        <p14:creationId xmlns:p14="http://schemas.microsoft.com/office/powerpoint/2010/main" val="3343264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Open Source: </a:t>
            </a:r>
            <a:r>
              <a:rPr lang="en-US" dirty="0" smtClean="0"/>
              <a:t>Open source refers to any program whose source code is made available for use or modification as users or other developers see fit. Open source software is usually developed as a public collaboration and are freely available.</a:t>
            </a:r>
          </a:p>
          <a:p>
            <a:endParaRPr lang="en-US" dirty="0" smtClean="0"/>
          </a:p>
          <a:p>
            <a:r>
              <a:rPr lang="en-US" dirty="0" smtClean="0"/>
              <a:t>Some free and open source operating systems and their features are as follows:</a:t>
            </a:r>
          </a:p>
          <a:p>
            <a:endParaRPr lang="en-US" dirty="0" smtClean="0"/>
          </a:p>
          <a:p>
            <a:r>
              <a:rPr lang="en-US" b="1" dirty="0" smtClean="0"/>
              <a:t>1. Linux:</a:t>
            </a:r>
            <a:r>
              <a:rPr lang="en-US" dirty="0" smtClean="0"/>
              <a:t> Linux is an example of Open Source software development and Free Operating System (OS). Linux originally developed for Intel's x86 hardware, ports available for over two dozen CPU types including ARM. </a:t>
            </a:r>
          </a:p>
          <a:p>
            <a:endParaRPr lang="en-US" dirty="0" smtClean="0"/>
          </a:p>
          <a:p>
            <a:r>
              <a:rPr lang="en-US" b="1" dirty="0" smtClean="0"/>
              <a:t>2. Free BSD:</a:t>
            </a:r>
            <a:r>
              <a:rPr lang="en-US" dirty="0" smtClean="0"/>
              <a:t> Free BSD is an advanced operating system for x86 compatible (including Pentium and Athlon), AMD64 compatible. It is popular among network developers, as Free BSD offers advanced networking, performance, security and compatibility features.</a:t>
            </a:r>
          </a:p>
          <a:p>
            <a:endParaRPr lang="en-US" dirty="0" smtClean="0"/>
          </a:p>
          <a:p>
            <a:r>
              <a:rPr lang="en-US" b="1" dirty="0" smtClean="0"/>
              <a:t>3. Open BSD:</a:t>
            </a:r>
            <a:r>
              <a:rPr lang="en-US" dirty="0" smtClean="0"/>
              <a:t> Open BSD is a Unix like computer operating system descended from Berkeley Software Distribution (BSD), a Research Unix derivative developed at the University of California, Berkeley.</a:t>
            </a:r>
          </a:p>
          <a:p>
            <a:endParaRPr lang="en-US" dirty="0" smtClean="0"/>
          </a:p>
          <a:p>
            <a:endParaRPr lang="en-IN" dirty="0" smtClean="0"/>
          </a:p>
          <a:p>
            <a:endParaRPr lang="en-US" dirty="0" smtClean="0"/>
          </a:p>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pPr/>
              <a:t>7</a:t>
            </a:fld>
            <a:endParaRPr lang="en-IN" dirty="0"/>
          </a:p>
        </p:txBody>
      </p:sp>
    </p:spTree>
    <p:extLst>
      <p:ext uri="{BB962C8B-B14F-4D97-AF65-F5344CB8AC3E}">
        <p14:creationId xmlns:p14="http://schemas.microsoft.com/office/powerpoint/2010/main" val="3947763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advantages of Open Source are:</a:t>
            </a:r>
          </a:p>
          <a:p>
            <a:endParaRPr lang="en-US" dirty="0" smtClean="0"/>
          </a:p>
          <a:p>
            <a:r>
              <a:rPr lang="en-US" b="1" dirty="0" smtClean="0"/>
              <a:t>Availability of source code</a:t>
            </a:r>
            <a:r>
              <a:rPr lang="en-US" dirty="0" smtClean="0"/>
              <a:t>: Since the source code is available at free of cost it</a:t>
            </a:r>
            <a:r>
              <a:rPr lang="en-US" baseline="0" dirty="0" smtClean="0"/>
              <a:t> </a:t>
            </a:r>
            <a:r>
              <a:rPr lang="en-US" dirty="0" smtClean="0"/>
              <a:t>is easy to understand and learn.</a:t>
            </a:r>
            <a:r>
              <a:rPr lang="en-US" baseline="0" dirty="0" smtClean="0"/>
              <a:t> </a:t>
            </a:r>
            <a:r>
              <a:rPr lang="en-US" dirty="0" smtClean="0"/>
              <a:t>It does not require to re-invent from the beginning</a:t>
            </a:r>
            <a:r>
              <a:rPr lang="en-US" baseline="0" dirty="0" smtClean="0"/>
              <a:t> and</a:t>
            </a:r>
            <a:r>
              <a:rPr lang="en-US" dirty="0" smtClean="0"/>
              <a:t> can be started from the middle.</a:t>
            </a:r>
          </a:p>
          <a:p>
            <a:endParaRPr lang="en-US" b="1" dirty="0" smtClean="0"/>
          </a:p>
          <a:p>
            <a:r>
              <a:rPr lang="en-US" b="1" dirty="0" smtClean="0"/>
              <a:t>Does not depend on vendor: </a:t>
            </a:r>
            <a:r>
              <a:rPr lang="en-US" dirty="0" smtClean="0"/>
              <a:t>An additional support can also be chosen. Any bugs can also be fixed and adapt to change in requirements as well as technology.</a:t>
            </a:r>
          </a:p>
          <a:p>
            <a:endParaRPr lang="en-US" b="1" dirty="0" smtClean="0"/>
          </a:p>
          <a:p>
            <a:r>
              <a:rPr lang="en-US" b="1" dirty="0" smtClean="0"/>
              <a:t>Quality and Customization: </a:t>
            </a:r>
            <a:r>
              <a:rPr lang="en-US" dirty="0" smtClean="0"/>
              <a:t>Since, it does not depend on vendor customization, it is easy and quality is also maintained.</a:t>
            </a:r>
          </a:p>
          <a:p>
            <a:endParaRPr lang="en-US" dirty="0" smtClean="0"/>
          </a:p>
          <a:p>
            <a:r>
              <a:rPr lang="en-US" b="1" dirty="0" smtClean="0"/>
              <a:t>Cost: </a:t>
            </a:r>
            <a:r>
              <a:rPr lang="en-US" b="0" dirty="0" smtClean="0"/>
              <a:t>Cost is less because it is free of cost and any updated versions is given back as free source.</a:t>
            </a:r>
          </a:p>
          <a:p>
            <a:endParaRPr lang="en-US" dirty="0" smtClean="0"/>
          </a:p>
          <a:p>
            <a:endParaRPr lang="en-US" dirty="0" smtClean="0"/>
          </a:p>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pPr/>
              <a:t>8</a:t>
            </a:fld>
            <a:endParaRPr lang="en-IN" dirty="0"/>
          </a:p>
        </p:txBody>
      </p:sp>
    </p:spTree>
    <p:extLst>
      <p:ext uri="{BB962C8B-B14F-4D97-AF65-F5344CB8AC3E}">
        <p14:creationId xmlns:p14="http://schemas.microsoft.com/office/powerpoint/2010/main" val="2857155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 A process is a program in execution.</a:t>
            </a:r>
          </a:p>
          <a:p>
            <a:r>
              <a:rPr lang="en-US" dirty="0" smtClean="0"/>
              <a:t>Processes are executed by the operating system or executive in order to perform complex tasks such as play a movie or video, play a game etc.</a:t>
            </a:r>
          </a:p>
          <a:p>
            <a:endParaRPr lang="en-US" dirty="0" smtClean="0"/>
          </a:p>
          <a:p>
            <a:r>
              <a:rPr lang="en-US" dirty="0" smtClean="0"/>
              <a:t>The state of a process is defined in part by the current activity of that process. Each process may be in one of the following states: </a:t>
            </a:r>
          </a:p>
          <a:p>
            <a:endParaRPr lang="en-US" dirty="0" smtClean="0"/>
          </a:p>
          <a:p>
            <a:pPr marL="171450" indent="-171450">
              <a:buFont typeface="Arial" panose="020B0604020202020204" pitchFamily="34" charset="0"/>
              <a:buChar char="•"/>
            </a:pPr>
            <a:r>
              <a:rPr lang="en-US" b="1" dirty="0" smtClean="0"/>
              <a:t>New:</a:t>
            </a:r>
            <a:r>
              <a:rPr lang="en-US" dirty="0" smtClean="0"/>
              <a:t> The process is being created.</a:t>
            </a:r>
          </a:p>
          <a:p>
            <a:pPr marL="171450" indent="-171450">
              <a:buFont typeface="Arial" panose="020B0604020202020204" pitchFamily="34" charset="0"/>
              <a:buChar char="•"/>
            </a:pPr>
            <a:r>
              <a:rPr lang="en-US" b="1" dirty="0" smtClean="0"/>
              <a:t>Ready:</a:t>
            </a:r>
            <a:r>
              <a:rPr lang="en-US" dirty="0" smtClean="0"/>
              <a:t> The process is waiting to be assigned to a processor.</a:t>
            </a:r>
          </a:p>
          <a:p>
            <a:pPr marL="171450" indent="-171450">
              <a:buFont typeface="Arial" panose="020B0604020202020204" pitchFamily="34" charset="0"/>
              <a:buChar char="•"/>
            </a:pPr>
            <a:r>
              <a:rPr lang="en-US" b="1" dirty="0" smtClean="0"/>
              <a:t>Running:</a:t>
            </a:r>
            <a:r>
              <a:rPr lang="en-US" dirty="0" smtClean="0"/>
              <a:t> Instructions are being executed.</a:t>
            </a:r>
            <a:endParaRPr lang="en-US" b="1" dirty="0" smtClean="0"/>
          </a:p>
          <a:p>
            <a:pPr marL="171450" indent="-171450">
              <a:buFont typeface="Arial" panose="020B0604020202020204" pitchFamily="34" charset="0"/>
              <a:buChar char="•"/>
            </a:pPr>
            <a:r>
              <a:rPr lang="en-US" b="1" dirty="0" smtClean="0"/>
              <a:t>Waiting:</a:t>
            </a:r>
            <a:r>
              <a:rPr lang="en-US" dirty="0" smtClean="0"/>
              <a:t> The process is waiting for some event to occur (such as an I/O completion or reception of a signal).</a:t>
            </a:r>
          </a:p>
          <a:p>
            <a:pPr marL="171450" indent="-171450">
              <a:buFont typeface="Arial" panose="020B0604020202020204" pitchFamily="34" charset="0"/>
              <a:buChar char="•"/>
            </a:pPr>
            <a:r>
              <a:rPr lang="en-US" b="1" dirty="0" smtClean="0"/>
              <a:t>Terminated:</a:t>
            </a:r>
            <a:r>
              <a:rPr lang="en-US" dirty="0" smtClean="0"/>
              <a:t> The process has finished execution.</a:t>
            </a:r>
          </a:p>
          <a:p>
            <a:endParaRPr lang="en-IN" dirty="0" smtClean="0"/>
          </a:p>
          <a:p>
            <a:endParaRPr lang="en-US" dirty="0" smtClean="0"/>
          </a:p>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pPr/>
              <a:t>10</a:t>
            </a:fld>
            <a:endParaRPr lang="en-IN" dirty="0"/>
          </a:p>
        </p:txBody>
      </p:sp>
    </p:spTree>
    <p:extLst>
      <p:ext uri="{BB962C8B-B14F-4D97-AF65-F5344CB8AC3E}">
        <p14:creationId xmlns:p14="http://schemas.microsoft.com/office/powerpoint/2010/main" val="3487710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Process Control Block: </a:t>
            </a:r>
            <a:r>
              <a:rPr lang="en-US" dirty="0" smtClean="0"/>
              <a:t>Each process is represented in the operating system by a Process Control Block (PCB)—also called as task control block. It contains many pieces of information associated with a specific process, which includes as follows:</a:t>
            </a:r>
          </a:p>
          <a:p>
            <a:endParaRPr lang="en-US" dirty="0" smtClean="0"/>
          </a:p>
          <a:p>
            <a:r>
              <a:rPr lang="en-US" dirty="0" smtClean="0"/>
              <a:t>• </a:t>
            </a:r>
            <a:r>
              <a:rPr lang="en-US" b="1" dirty="0" smtClean="0"/>
              <a:t>Process state: </a:t>
            </a:r>
            <a:r>
              <a:rPr lang="en-US" dirty="0" smtClean="0"/>
              <a:t>The state may be new, ready, running, waiting, halted, and so on.</a:t>
            </a:r>
          </a:p>
          <a:p>
            <a:r>
              <a:rPr lang="en-US" dirty="0" smtClean="0"/>
              <a:t>• </a:t>
            </a:r>
            <a:r>
              <a:rPr lang="en-US" b="1" dirty="0" smtClean="0"/>
              <a:t>Program counter: </a:t>
            </a:r>
            <a:r>
              <a:rPr lang="en-US" dirty="0" smtClean="0"/>
              <a:t>The counter indicates the address of the next instruction to be executed for this process.</a:t>
            </a:r>
          </a:p>
          <a:p>
            <a:r>
              <a:rPr lang="en-US" dirty="0" smtClean="0"/>
              <a:t>• </a:t>
            </a:r>
            <a:r>
              <a:rPr lang="en-US" b="1" dirty="0" smtClean="0"/>
              <a:t>CPU registers: </a:t>
            </a:r>
            <a:r>
              <a:rPr lang="en-US" dirty="0" smtClean="0"/>
              <a:t>The registers vary in number and type, depending on the computer architecture. They include accumulators, index registers,</a:t>
            </a:r>
            <a:r>
              <a:rPr lang="en-US" baseline="0" dirty="0" smtClean="0"/>
              <a:t> </a:t>
            </a:r>
            <a:r>
              <a:rPr lang="en-US" dirty="0" smtClean="0"/>
              <a:t>stack pointers, and general-purpose registers, plus any condition-code information. </a:t>
            </a:r>
          </a:p>
          <a:p>
            <a:r>
              <a:rPr lang="en-US" dirty="0" smtClean="0"/>
              <a:t>• </a:t>
            </a:r>
            <a:r>
              <a:rPr lang="en-US" b="1" dirty="0" smtClean="0"/>
              <a:t>CPU-scheduling information: </a:t>
            </a:r>
            <a:r>
              <a:rPr lang="en-US" dirty="0" smtClean="0"/>
              <a:t>This information includes a process priority, pointers to scheduling queues, and any other scheduling parameters.</a:t>
            </a:r>
          </a:p>
          <a:p>
            <a:r>
              <a:rPr lang="en-US" dirty="0" smtClean="0"/>
              <a:t>• </a:t>
            </a:r>
            <a:r>
              <a:rPr lang="en-US" b="1" dirty="0" smtClean="0"/>
              <a:t>Memory-management information: </a:t>
            </a:r>
            <a:r>
              <a:rPr lang="en-US" dirty="0" smtClean="0"/>
              <a:t>This information may include such information as the value of the base and limit registers, the page tables, or the segment tables, depending on the memory system used by the operating system.</a:t>
            </a:r>
          </a:p>
          <a:p>
            <a:r>
              <a:rPr lang="en-US" dirty="0" smtClean="0"/>
              <a:t>• </a:t>
            </a:r>
            <a:r>
              <a:rPr lang="en-US" b="1" dirty="0" smtClean="0"/>
              <a:t>Accounting information: </a:t>
            </a:r>
            <a:r>
              <a:rPr lang="en-US" dirty="0" smtClean="0"/>
              <a:t>This information includes the amount of CPU and real time used, time limits, account numbers, job or process numbers, and so on.</a:t>
            </a:r>
          </a:p>
          <a:p>
            <a:r>
              <a:rPr lang="en-US" dirty="0" smtClean="0"/>
              <a:t>• </a:t>
            </a:r>
            <a:r>
              <a:rPr lang="en-US" b="1" dirty="0" smtClean="0"/>
              <a:t>I/O status information: </a:t>
            </a:r>
            <a:r>
              <a:rPr lang="en-US" dirty="0" smtClean="0"/>
              <a:t>This information includes the list of I/O devices allocated to the process, a list of open files, and so on.</a:t>
            </a:r>
          </a:p>
          <a:p>
            <a:endParaRPr lang="en-US" dirty="0" smtClean="0"/>
          </a:p>
          <a:p>
            <a:endParaRPr lang="en-US" dirty="0" smtClean="0"/>
          </a:p>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pPr/>
              <a:t>11</a:t>
            </a:fld>
            <a:endParaRPr lang="en-IN" dirty="0"/>
          </a:p>
        </p:txBody>
      </p:sp>
    </p:spTree>
    <p:extLst>
      <p:ext uri="{BB962C8B-B14F-4D97-AF65-F5344CB8AC3E}">
        <p14:creationId xmlns:p14="http://schemas.microsoft.com/office/powerpoint/2010/main" val="930971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Logical vs Physical Address:</a:t>
            </a:r>
          </a:p>
          <a:p>
            <a:endParaRPr lang="en-US" dirty="0" smtClean="0"/>
          </a:p>
          <a:p>
            <a:r>
              <a:rPr lang="en-US" dirty="0" smtClean="0"/>
              <a:t>An address generated by the CPU is a logical address whereas address actually available on memory unit is a physical address. Logical address is also known as Virtual address.</a:t>
            </a:r>
          </a:p>
          <a:p>
            <a:r>
              <a:rPr lang="en-US" dirty="0" smtClean="0"/>
              <a:t>Virtual and physical addresses are the same in compile-time and load-time address-binding schemes. Virtual and physical addresses differ in execution-time address-binding scheme.</a:t>
            </a:r>
          </a:p>
          <a:p>
            <a:endParaRPr lang="en-US" dirty="0" smtClean="0"/>
          </a:p>
          <a:p>
            <a:r>
              <a:rPr lang="en-US" dirty="0" smtClean="0"/>
              <a:t>The set of all logical addresses generated by a program is referred to as a logical address space.</a:t>
            </a:r>
          </a:p>
          <a:p>
            <a:r>
              <a:rPr lang="en-US" dirty="0" smtClean="0"/>
              <a:t>The set of all physical addresses corresponding to these logical addresses is referred to as a physical address space.</a:t>
            </a:r>
          </a:p>
          <a:p>
            <a:endParaRPr lang="en-US" dirty="0" smtClean="0"/>
          </a:p>
          <a:p>
            <a:r>
              <a:rPr lang="en-US" dirty="0" smtClean="0"/>
              <a:t>The run-time mapping from virtual to physical address is done by the memory management unit (MMU) which is a hardware device. </a:t>
            </a:r>
          </a:p>
          <a:p>
            <a:endParaRPr lang="en-US" dirty="0" smtClean="0"/>
          </a:p>
          <a:p>
            <a:r>
              <a:rPr lang="en-US" dirty="0" smtClean="0"/>
              <a:t>MMU uses the following mechanism to convert virtual address to physical address.</a:t>
            </a:r>
          </a:p>
          <a:p>
            <a:r>
              <a:rPr lang="en-US" dirty="0" smtClean="0"/>
              <a:t>The value in the base register is added to every address generated by a user process which is treated as offset at the time it is sent to memory. For example, if the base register value is 10000, then an attempt by the user to use address location 100 will be dynamically reallocated to location 10100.</a:t>
            </a:r>
          </a:p>
          <a:p>
            <a:endParaRPr lang="en-US" dirty="0" smtClean="0"/>
          </a:p>
          <a:p>
            <a:r>
              <a:rPr lang="en-US" dirty="0" smtClean="0"/>
              <a:t>The user program deals with virtual addresses; it never sees the real physical addresses.</a:t>
            </a:r>
          </a:p>
          <a:p>
            <a:endParaRPr lang="en-US" dirty="0" smtClean="0"/>
          </a:p>
          <a:p>
            <a:endParaRPr lang="en-IN" dirty="0" smtClean="0"/>
          </a:p>
          <a:p>
            <a:endParaRPr lang="en-US" dirty="0" smtClean="0"/>
          </a:p>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pPr/>
              <a:t>18</a:t>
            </a:fld>
            <a:endParaRPr lang="en-IN" dirty="0"/>
          </a:p>
        </p:txBody>
      </p:sp>
    </p:spTree>
    <p:extLst>
      <p:ext uri="{BB962C8B-B14F-4D97-AF65-F5344CB8AC3E}">
        <p14:creationId xmlns:p14="http://schemas.microsoft.com/office/powerpoint/2010/main" val="1284877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Fragmentation: </a:t>
            </a:r>
            <a:r>
              <a:rPr lang="en-US" dirty="0" smtClean="0"/>
              <a:t>Fragmentation occurs in a dynamic memory allocation system when many of the free blocks are too small to satisfy any request.</a:t>
            </a:r>
          </a:p>
          <a:p>
            <a:endParaRPr lang="en-US" dirty="0" smtClean="0"/>
          </a:p>
          <a:p>
            <a:r>
              <a:rPr lang="en-US" b="1" dirty="0" smtClean="0"/>
              <a:t>There are two types of fragmentation:</a:t>
            </a:r>
          </a:p>
          <a:p>
            <a:endParaRPr lang="en-US" dirty="0" smtClean="0"/>
          </a:p>
          <a:p>
            <a:r>
              <a:rPr lang="en-US" b="1" dirty="0" smtClean="0"/>
              <a:t>Internal Fragmentation:</a:t>
            </a:r>
            <a:r>
              <a:rPr lang="en-US" dirty="0" smtClean="0"/>
              <a:t> Memory block assigned to process is bigger. Some portion of memory is left unused as it cannot be used by another process.</a:t>
            </a:r>
          </a:p>
          <a:p>
            <a:r>
              <a:rPr lang="en-US" b="1" dirty="0" smtClean="0"/>
              <a:t>External Fragmentation:</a:t>
            </a:r>
            <a:r>
              <a:rPr lang="en-US" dirty="0" smtClean="0"/>
              <a:t> Total memory space is enough to satisfy a request or to reside a process in it, but it is not contiguous so it can not be used.</a:t>
            </a:r>
          </a:p>
          <a:p>
            <a:endParaRPr lang="en-US" dirty="0" smtClean="0"/>
          </a:p>
          <a:p>
            <a:r>
              <a:rPr lang="en-US" dirty="0" smtClean="0"/>
              <a:t>External fragmentation can be reduced by compaction or shuffle memory contents to place all free memory together in one large block or by paging technique and segmentation.  </a:t>
            </a:r>
          </a:p>
          <a:p>
            <a:endParaRPr lang="en-US" dirty="0" smtClean="0"/>
          </a:p>
          <a:p>
            <a:r>
              <a:rPr lang="en-US" dirty="0" smtClean="0"/>
              <a:t>Paging is a technique in which physical memory is broken into blocks of the same size called pages (size is power of 2, between 512 bytes and 8192 bytes). When a process is to be executed, it's corresponding pages are loaded into any available memory frames.</a:t>
            </a:r>
          </a:p>
          <a:p>
            <a:endParaRPr lang="en-US" dirty="0" smtClean="0"/>
          </a:p>
          <a:p>
            <a:r>
              <a:rPr lang="en-US" dirty="0" smtClean="0"/>
              <a:t>Segmentation is a technique to break memory into logical pieces where each piece represents a group of related information. For example, data segments or code segment for each process, data segment for operating system and so on. Segmentation can be implemented using or without using paging.</a:t>
            </a:r>
          </a:p>
          <a:p>
            <a:endParaRPr lang="en-US" dirty="0" smtClean="0"/>
          </a:p>
          <a:p>
            <a:endParaRPr lang="en-US" dirty="0" smtClean="0"/>
          </a:p>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pPr/>
              <a:t>19</a:t>
            </a:fld>
            <a:endParaRPr lang="en-IN" dirty="0"/>
          </a:p>
        </p:txBody>
      </p:sp>
    </p:spTree>
    <p:extLst>
      <p:ext uri="{BB962C8B-B14F-4D97-AF65-F5344CB8AC3E}">
        <p14:creationId xmlns:p14="http://schemas.microsoft.com/office/powerpoint/2010/main" val="45688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Memory Management:</a:t>
            </a:r>
          </a:p>
          <a:p>
            <a:endParaRPr lang="en-US" dirty="0" smtClean="0"/>
          </a:p>
          <a:p>
            <a:r>
              <a:rPr lang="en-US" dirty="0" smtClean="0"/>
              <a:t>Main memory is too small to accommodate all the data and programs permanently, the computer system must provide secondary storage to back up main memory. The process of managing is called storage management.</a:t>
            </a:r>
          </a:p>
          <a:p>
            <a:endParaRPr lang="en-US" dirty="0" smtClean="0"/>
          </a:p>
          <a:p>
            <a:r>
              <a:rPr lang="en-US" dirty="0" smtClean="0"/>
              <a:t>Some of secondary and tertiary storage devices are </a:t>
            </a:r>
          </a:p>
          <a:p>
            <a:pPr marL="171450" indent="-171450">
              <a:buFont typeface="Arial" panose="020B0604020202020204" pitchFamily="34" charset="0"/>
              <a:buChar char="•"/>
            </a:pPr>
            <a:r>
              <a:rPr lang="en-US" dirty="0" smtClean="0"/>
              <a:t>Magnetic Disks</a:t>
            </a:r>
          </a:p>
          <a:p>
            <a:pPr marL="171450" indent="-171450">
              <a:buFont typeface="Arial" panose="020B0604020202020204" pitchFamily="34" charset="0"/>
              <a:buChar char="•"/>
            </a:pPr>
            <a:r>
              <a:rPr lang="en-US" dirty="0" smtClean="0"/>
              <a:t>Magnetic Tapes</a:t>
            </a:r>
          </a:p>
          <a:p>
            <a:endParaRPr lang="en-US" dirty="0" smtClean="0"/>
          </a:p>
          <a:p>
            <a:r>
              <a:rPr lang="en-US" b="1" dirty="0" smtClean="0"/>
              <a:t>Magnetic Disks: </a:t>
            </a:r>
            <a:r>
              <a:rPr lang="en-US" dirty="0" smtClean="0"/>
              <a:t>A memory device consisting of a flat disk covered with a magnetic coating on which information is stored. A read-write head "flies" just above each surface of every platter. The heads are attached to a disk arm that moves all the heads as a unit. The surface of a platter is logically divided into circular tracks, which are subdivided into sectors. The set of tracks that are at one arm position makes up a cylinder. When the head damages the magnetic surface, it is known as ‘Head Crash’.</a:t>
            </a:r>
          </a:p>
          <a:p>
            <a:endParaRPr lang="en-US" b="1" dirty="0" smtClean="0"/>
          </a:p>
          <a:p>
            <a:r>
              <a:rPr lang="en-US" b="1" dirty="0" smtClean="0"/>
              <a:t>Magnetic Tapes: </a:t>
            </a:r>
            <a:r>
              <a:rPr lang="en-US" b="0" dirty="0" smtClean="0"/>
              <a:t>I</a:t>
            </a:r>
            <a:r>
              <a:rPr lang="en-US" dirty="0" smtClean="0"/>
              <a:t>t is relatively permanent and can hold large quantities of data, its access time is slow compared with that of main memory and magnetic disk. Tapes are used mainly for backup, for storage of infrequently used information, and as a medium for transferring information from one system to another.</a:t>
            </a:r>
          </a:p>
          <a:p>
            <a:r>
              <a:rPr lang="en-US" dirty="0" smtClean="0"/>
              <a:t> </a:t>
            </a:r>
          </a:p>
          <a:p>
            <a:endParaRPr lang="en-US" dirty="0" smtClean="0"/>
          </a:p>
          <a:p>
            <a:endParaRPr lang="en-IN" dirty="0" smtClean="0"/>
          </a:p>
          <a:p>
            <a:endParaRPr lang="en-US" dirty="0" smtClean="0"/>
          </a:p>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pPr/>
              <a:t>21</a:t>
            </a:fld>
            <a:endParaRPr lang="en-IN" dirty="0"/>
          </a:p>
        </p:txBody>
      </p:sp>
    </p:spTree>
    <p:extLst>
      <p:ext uri="{BB962C8B-B14F-4D97-AF65-F5344CB8AC3E}">
        <p14:creationId xmlns:p14="http://schemas.microsoft.com/office/powerpoint/2010/main" val="24094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space on a computer disc is arranged into individually addressable areas called sectors. </a:t>
            </a:r>
          </a:p>
          <a:p>
            <a:r>
              <a:rPr lang="en-US" dirty="0" smtClean="0"/>
              <a:t>The two basic methods for arranging these sectors on a disc are:</a:t>
            </a:r>
          </a:p>
          <a:p>
            <a:endParaRPr lang="en-US" b="1" dirty="0" smtClean="0"/>
          </a:p>
          <a:p>
            <a:pPr marL="171450" indent="-171450">
              <a:buFont typeface="Arial" panose="020B0604020202020204" pitchFamily="34" charset="0"/>
              <a:buChar char="•"/>
            </a:pPr>
            <a:r>
              <a:rPr lang="en-US" b="1" dirty="0" smtClean="0"/>
              <a:t>CAV (Constant Angular Velocity):</a:t>
            </a:r>
            <a:r>
              <a:rPr lang="en-US" dirty="0" smtClean="0"/>
              <a:t> Place concentric rings (called tracks) of equal angle per sector. The disc spins at a fixed rate i.e., sectors at the outside of the disc pass under the head much faster than those at the center, and thus the data is more spread out.</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CLV (Constant Linear Velocity):</a:t>
            </a:r>
            <a:r>
              <a:rPr lang="en-US" dirty="0" smtClean="0"/>
              <a:t> Place them in Archimedean spiral with the physical length of sectors along the disc kept constant.</a:t>
            </a:r>
            <a:r>
              <a:rPr lang="en-US" baseline="0" dirty="0" smtClean="0"/>
              <a:t> </a:t>
            </a:r>
            <a:r>
              <a:rPr lang="en-US" dirty="0" smtClean="0"/>
              <a:t>The speed at which the disc spins is constant i.e., sectors at the outside and inside of the disc’s surface are the same size (same length). </a:t>
            </a:r>
          </a:p>
          <a:p>
            <a:endParaRPr lang="en-US" dirty="0" smtClean="0"/>
          </a:p>
          <a:p>
            <a:endParaRPr lang="en-US" dirty="0" smtClean="0"/>
          </a:p>
          <a:p>
            <a:endParaRPr lang="en-US" dirty="0" smtClean="0"/>
          </a:p>
          <a:p>
            <a:endParaRPr lang="en-US" dirty="0" smtClean="0"/>
          </a:p>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pPr/>
              <a:t>22</a:t>
            </a:fld>
            <a:endParaRPr lang="en-IN" dirty="0"/>
          </a:p>
        </p:txBody>
      </p:sp>
    </p:spTree>
    <p:extLst>
      <p:ext uri="{BB962C8B-B14F-4D97-AF65-F5344CB8AC3E}">
        <p14:creationId xmlns:p14="http://schemas.microsoft.com/office/powerpoint/2010/main" val="245890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C9CB9E7-7084-435E-BDE9-2F1BA4EC8939}" type="datetime1">
              <a:rPr lang="en-IN" smtClean="0"/>
              <a:pPr/>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642501" y="6356350"/>
            <a:ext cx="393879"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370718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91BF4B1-77B2-4C3D-8667-4FBDE4D409DB}" type="datetime1">
              <a:rPr lang="en-IN" smtClean="0"/>
              <a:pPr/>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380156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C3079E1-B1B2-41D8-96F7-A302CFB8AC0C}" type="datetime1">
              <a:rPr lang="en-IN" smtClean="0"/>
              <a:pPr/>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27398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1F2BE05-C1D5-4A00-BD80-E6A2A264892A}" type="datetime1">
              <a:rPr lang="en-IN" smtClean="0"/>
              <a:pPr/>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590986" y="6356349"/>
            <a:ext cx="432515"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40914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15888-409E-42A3-9E84-6EF39A2AB773}" type="datetime1">
              <a:rPr lang="en-IN" smtClean="0"/>
              <a:pPr/>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12435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E3D9606-C195-4F00-AA63-E3EF00114823}" type="datetime1">
              <a:rPr lang="en-IN" smtClean="0"/>
              <a:pPr/>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313059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6DD4AA7-8689-4A50-8A8E-3AB8C74F7778}" type="datetime1">
              <a:rPr lang="en-IN" smtClean="0"/>
              <a:pPr/>
              <a:t>08-08-2019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156957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602FED3-7D32-4390-9275-C53DAC947E66}" type="datetime1">
              <a:rPr lang="en-IN" smtClean="0"/>
              <a:pPr/>
              <a:t>08-08-2019</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58762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27E66-7DAF-4E47-81F5-A440089C748E}" type="datetime1">
              <a:rPr lang="en-IN" smtClean="0"/>
              <a:pPr/>
              <a:t>08-08-2019</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190428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41EFEB-9ECA-43E0-AE09-915EDE23F0A9}" type="datetime1">
              <a:rPr lang="en-IN" smtClean="0"/>
              <a:pPr/>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60118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9EFCBB-FF0F-45AA-824A-5DF2573BAFB8}" type="datetime1">
              <a:rPr lang="en-IN" smtClean="0"/>
              <a:pPr/>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264507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5EF50-5ECC-48BA-81DC-F08BF0523C74}" type="datetime1">
              <a:rPr lang="en-IN" smtClean="0"/>
              <a:pPr/>
              <a:t>08-08-2019</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410304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2.png"/><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access.redhat.com/documentation/en-us/red_hat_enterprise_linux/5/html/installation_guide/ch-partitions-x86" TargetMode="External"/><Relationship Id="rId7" Type="http://schemas.openxmlformats.org/officeDocument/2006/relationships/hyperlink" Target="https://access.redhat.com/documentation/en-us/red_hat_enterprise_linux/5/html/deployment_guide/sect-using_the_mount_command-mount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thegeekstuff.com/2011/05/ext2-ext3-ext4/?utm_source=feedburner" TargetMode="External"/><Relationship Id="rId5" Type="http://schemas.openxmlformats.org/officeDocument/2006/relationships/hyperlink" Target="https://www.certdepot.net/sys-manage-physical-volumes-volume-groups-and-logical-volumes/" TargetMode="External"/><Relationship Id="rId4" Type="http://schemas.openxmlformats.org/officeDocument/2006/relationships/hyperlink" Target="https://codingbee.net/tutorials/rhcsa/rhcsa-creating-partition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certdepot.net/sys-mount-unmount-luks-encrypted-file-systems/" TargetMode="External"/><Relationship Id="rId2" Type="http://schemas.openxmlformats.org/officeDocument/2006/relationships/hyperlink" Target="https://guardianproject.info/code/luks/" TargetMode="Externa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hyperlink" Target="https://access.redhat.com/documentation/en-us/red_hat_enterprise_linux/7/html/system_administrators_guide/ch-access_control_lists"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A8ITr5ZpzvA" TargetMode="External"/><Relationship Id="rId2" Type="http://schemas.openxmlformats.org/officeDocument/2006/relationships/hyperlink" Target="https://www.youtube.com/watch?v=5kVAzxTwy5Q" TargetMode="Externa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hyperlink" Target="https://www.youtube.com/watch?v=PbkgiO0YLxc"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access.redhat.com/documentation/en-us/red_hat_enterprise_linux/7/html/storage_administration_guide/index" TargetMode="External"/><Relationship Id="rId2" Type="http://schemas.openxmlformats.org/officeDocument/2006/relationships/hyperlink" Target="https://access.redhat.com/documentation/en-us/red_hat_enterprise_linux/6/html/storage_administration_guide/index"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books.google.co.in/books?id=T2ZUmSJSm2IC&amp;pg=PT56&amp;lpg=PT56&amp;dq=sam's+red+Hat+linux+administration+guide&amp;source=bl&amp;ots=NKtsfD3Eji&amp;sig=qblR4nabtzKmc1qmaYqwq3OwuUk&amp;hl=en&amp;sa=X&amp;ved=0ahUKEwiQv_q20cPbAhVTXisKHd-XA7kQ6AEIWDAI#v=onepage&amp;q=sam's%20red%20Hat%20linux%20administration%20guide&amp;f=fals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0.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20770" y="138023"/>
            <a:ext cx="11904453" cy="186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cxnSp>
        <p:nvCxnSpPr>
          <p:cNvPr id="12" name="Straight Connector 11"/>
          <p:cNvCxnSpPr/>
          <p:nvPr/>
        </p:nvCxnSpPr>
        <p:spPr>
          <a:xfrm>
            <a:off x="3219385" y="2277375"/>
            <a:ext cx="5796951"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7139" y="2695091"/>
            <a:ext cx="10248181" cy="3077766"/>
          </a:xfrm>
          <a:prstGeom prst="rect">
            <a:avLst/>
          </a:prstGeom>
        </p:spPr>
        <p:txBody>
          <a:bodyPr wrap="square">
            <a:spAutoFit/>
          </a:bodyPr>
          <a:lstStyle/>
          <a:p>
            <a:pPr algn="ctr" fontAlgn="auto">
              <a:spcBef>
                <a:spcPts val="0"/>
              </a:spcBef>
              <a:spcAft>
                <a:spcPts val="0"/>
              </a:spcAft>
              <a:defRPr/>
            </a:pPr>
            <a:r>
              <a:rPr lang="en-US" sz="4000" b="1" dirty="0">
                <a:ln w="13462">
                  <a:noFill/>
                  <a:prstDash val="solid"/>
                </a:ln>
                <a:solidFill>
                  <a:schemeClr val="accent5">
                    <a:lumMod val="50000"/>
                  </a:schemeClr>
                </a:solidFill>
                <a:latin typeface="Helvetica" panose="020B0604020202020204" pitchFamily="2" charset="0"/>
                <a:cs typeface="Arial" panose="020B0604020202020204" pitchFamily="34" charset="0"/>
              </a:rPr>
              <a:t>Linux System Administration and Configuration</a:t>
            </a:r>
            <a:br>
              <a:rPr lang="en-US" sz="4000" b="1" dirty="0">
                <a:ln w="13462">
                  <a:noFill/>
                  <a:prstDash val="solid"/>
                </a:ln>
                <a:solidFill>
                  <a:schemeClr val="accent5">
                    <a:lumMod val="50000"/>
                  </a:schemeClr>
                </a:solidFill>
                <a:latin typeface="Helvetica" panose="020B0604020202020204" pitchFamily="2" charset="0"/>
                <a:cs typeface="Arial" panose="020B0604020202020204" pitchFamily="34" charset="0"/>
              </a:rPr>
            </a:br>
            <a:r>
              <a:rPr lang="en-US" sz="1000" b="1" spc="-20" dirty="0" smtClean="0">
                <a:latin typeface="Helvetica" panose="020B0604020202020204" pitchFamily="2" charset="0"/>
                <a:cs typeface="Arial" panose="020B0604020202020204" pitchFamily="34" charset="0"/>
              </a:rPr>
              <a:t/>
            </a:r>
            <a:br>
              <a:rPr lang="en-US" sz="1000" b="1" spc="-20" dirty="0" smtClean="0">
                <a:latin typeface="Helvetica" panose="020B0604020202020204" pitchFamily="2" charset="0"/>
                <a:cs typeface="Arial" panose="020B0604020202020204" pitchFamily="34" charset="0"/>
              </a:rPr>
            </a:br>
            <a:endParaRPr lang="en-US" sz="1000" b="1" spc="-20" dirty="0" smtClean="0">
              <a:latin typeface="Helvetica" panose="020B0604020202020204" pitchFamily="2" charset="0"/>
              <a:cs typeface="Arial" panose="020B0604020202020204" pitchFamily="34" charset="0"/>
            </a:endParaRPr>
          </a:p>
          <a:p>
            <a:pPr algn="ctr" fontAlgn="auto">
              <a:spcBef>
                <a:spcPts val="0"/>
              </a:spcBef>
              <a:spcAft>
                <a:spcPts val="0"/>
              </a:spcAft>
              <a:defRPr/>
            </a:pPr>
            <a:r>
              <a:rPr lang="en-IN" b="1" dirty="0" smtClean="0">
                <a:ln w="9525">
                  <a:noFill/>
                  <a:prstDash val="solid"/>
                </a:ln>
                <a:solidFill>
                  <a:schemeClr val="accent5"/>
                </a:solidFill>
                <a:latin typeface="Helvetica" panose="020B0604020202020204" pitchFamily="2" charset="0"/>
              </a:rPr>
              <a:t> </a:t>
            </a:r>
            <a:endParaRPr lang="en-IN" b="1" dirty="0">
              <a:ln w="9525">
                <a:noFill/>
                <a:prstDash val="solid"/>
              </a:ln>
              <a:solidFill>
                <a:schemeClr val="accent5"/>
              </a:solidFill>
              <a:latin typeface="Helvetica" panose="020B0604020202020204" pitchFamily="2" charset="0"/>
            </a:endParaRPr>
          </a:p>
          <a:p>
            <a:pPr algn="ctr" fontAlgn="auto">
              <a:spcBef>
                <a:spcPts val="0"/>
              </a:spcBef>
              <a:spcAft>
                <a:spcPts val="0"/>
              </a:spcAft>
              <a:defRPr/>
            </a:pPr>
            <a:endParaRPr lang="en-IN" sz="1000" b="1" dirty="0" smtClean="0">
              <a:latin typeface="Helvetica" panose="020B0604020202020204" pitchFamily="2" charset="0"/>
            </a:endParaRPr>
          </a:p>
          <a:p>
            <a:pPr algn="ctr" fontAlgn="auto">
              <a:spcBef>
                <a:spcPts val="0"/>
              </a:spcBef>
              <a:spcAft>
                <a:spcPts val="0"/>
              </a:spcAft>
              <a:defRPr/>
            </a:pPr>
            <a:endParaRPr lang="en-IN" sz="1000" b="1" dirty="0" smtClean="0">
              <a:latin typeface="Helvetica" panose="020B0604020202020204" pitchFamily="2" charset="0"/>
            </a:endParaRPr>
          </a:p>
          <a:p>
            <a:pPr algn="ctr">
              <a:defRPr/>
            </a:pPr>
            <a:r>
              <a:rPr lang="en-GB" sz="2800" b="1" dirty="0">
                <a:ln w="9525">
                  <a:noFill/>
                  <a:prstDash val="solid"/>
                </a:ln>
                <a:solidFill>
                  <a:schemeClr val="accent2"/>
                </a:solidFill>
                <a:latin typeface="Helvetica" panose="020B0604020202020204" pitchFamily="2" charset="0"/>
              </a:rPr>
              <a:t>Module Name: </a:t>
            </a:r>
            <a:r>
              <a:rPr lang="en-IN" sz="2800" b="1" dirty="0">
                <a:ln w="9525">
                  <a:noFill/>
                  <a:prstDash val="solid"/>
                </a:ln>
                <a:solidFill>
                  <a:schemeClr val="accent2"/>
                </a:solidFill>
                <a:latin typeface="Helvetica" panose="020B0604020202020204" pitchFamily="2" charset="0"/>
              </a:rPr>
              <a:t>Configuring Local Storage and File System</a:t>
            </a:r>
          </a:p>
          <a:p>
            <a:pPr algn="ctr">
              <a:defRPr/>
            </a:pPr>
            <a:endParaRPr lang="en-IN" sz="2800" b="1" dirty="0">
              <a:ln w="9525">
                <a:noFill/>
                <a:prstDash val="solid"/>
              </a:ln>
              <a:solidFill>
                <a:schemeClr val="accent2"/>
              </a:solidFill>
              <a:latin typeface="Helvetica" panose="020B0604020202020204"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7118" y="3439884"/>
            <a:ext cx="2699545" cy="3181607"/>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8566" y="212425"/>
            <a:ext cx="1714500" cy="1714500"/>
          </a:xfrm>
          <a:prstGeom prst="rect">
            <a:avLst/>
          </a:prstGeom>
        </p:spPr>
      </p:pic>
    </p:spTree>
    <p:extLst>
      <p:ext uri="{BB962C8B-B14F-4D97-AF65-F5344CB8AC3E}">
        <p14:creationId xmlns:p14="http://schemas.microsoft.com/office/powerpoint/2010/main" val="3648023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10</a:t>
            </a:fld>
            <a:endParaRPr lang="en-IN" dirty="0"/>
          </a:p>
        </p:txBody>
      </p:sp>
      <p:sp>
        <p:nvSpPr>
          <p:cNvPr id="26" name="Rectangle 25"/>
          <p:cNvSpPr/>
          <p:nvPr/>
        </p:nvSpPr>
        <p:spPr>
          <a:xfrm>
            <a:off x="619378" y="1278309"/>
            <a:ext cx="5711207" cy="461665"/>
          </a:xfrm>
          <a:prstGeom prst="rect">
            <a:avLst/>
          </a:prstGeom>
        </p:spPr>
        <p:txBody>
          <a:bodyPr wrap="square">
            <a:spAutoFit/>
          </a:bodyPr>
          <a:lstStyle/>
          <a:p>
            <a:r>
              <a:rPr lang="en-US" sz="2400" b="1" dirty="0" smtClean="0">
                <a:solidFill>
                  <a:schemeClr val="accent1">
                    <a:lumMod val="50000"/>
                  </a:schemeClr>
                </a:solidFill>
                <a:latin typeface="Times New Roman" pitchFamily="18" charset="0"/>
                <a:cs typeface="Times New Roman" pitchFamily="18" charset="0"/>
              </a:rPr>
              <a:t>  Mounting File Systems</a:t>
            </a:r>
            <a:endParaRPr lang="en-US" sz="2400" b="1" dirty="0">
              <a:solidFill>
                <a:schemeClr val="accent1">
                  <a:lumMod val="50000"/>
                </a:schemeClr>
              </a:solidFill>
              <a:latin typeface="Times New Roman" pitchFamily="18" charset="0"/>
              <a:cs typeface="Times New Roman" pitchFamily="18" charset="0"/>
            </a:endParaRPr>
          </a:p>
        </p:txBody>
      </p:sp>
      <p:sp>
        <p:nvSpPr>
          <p:cNvPr id="44033" name="Rectangle 1"/>
          <p:cNvSpPr>
            <a:spLocks noChangeArrowheads="1"/>
          </p:cNvSpPr>
          <p:nvPr/>
        </p:nvSpPr>
        <p:spPr bwMode="auto">
          <a:xfrm>
            <a:off x="711200" y="1734864"/>
            <a:ext cx="1101634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50000"/>
              </a:lnSpc>
              <a:spcBef>
                <a:spcPct val="0"/>
              </a:spcBef>
              <a:spcAft>
                <a:spcPct val="0"/>
              </a:spcAft>
              <a:buClr>
                <a:schemeClr val="accent1">
                  <a:lumMod val="50000"/>
                </a:schemeClr>
              </a:buClr>
              <a:buSzTx/>
              <a:buFont typeface="Wingdings" panose="05000000000000000000" pitchFamily="2" charset="2"/>
              <a:buChar char="Ø"/>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Before using ACLs for a file or directory, the partition for the file or directory must be mounted with ACL support. If it is a local ext3 file system, it can mounted with the following command: </a:t>
            </a:r>
          </a:p>
          <a:p>
            <a:pPr marL="342900" marR="0" lvl="0" indent="-342900" algn="l" defTabSz="914400" rtl="0" eaLnBrk="0" fontAlgn="base" latinLnBrk="0" hangingPunct="0">
              <a:lnSpc>
                <a:spcPct val="150000"/>
              </a:lnSpc>
              <a:spcBef>
                <a:spcPct val="0"/>
              </a:spcBef>
              <a:spcAft>
                <a:spcPct val="0"/>
              </a:spcAft>
              <a:buClr>
                <a:schemeClr val="accent1">
                  <a:lumMod val="50000"/>
                </a:schemeClr>
              </a:buClr>
              <a:buSzTx/>
              <a:buFont typeface="Wingdings" panose="05000000000000000000" pitchFamily="2" charset="2"/>
              <a:buChar char="Ø"/>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50000"/>
              </a:lnSpc>
              <a:spcBef>
                <a:spcPct val="0"/>
              </a:spcBef>
              <a:spcAft>
                <a:spcPct val="0"/>
              </a:spcAft>
              <a:buClr>
                <a:schemeClr val="accent1">
                  <a:lumMod val="50000"/>
                </a:schemeClr>
              </a:buClr>
              <a:buSzTx/>
              <a:buFont typeface="Wingdings" panose="05000000000000000000" pitchFamily="2" charset="2"/>
              <a:buChar char="Ø"/>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50000"/>
              </a:lnSpc>
              <a:spcBef>
                <a:spcPct val="0"/>
              </a:spcBef>
              <a:spcAft>
                <a:spcPct val="0"/>
              </a:spcAft>
              <a:buClr>
                <a:schemeClr val="accent1">
                  <a:lumMod val="50000"/>
                </a:schemeClr>
              </a:buClr>
              <a:buSzTx/>
              <a:buFont typeface="Wingdings" panose="05000000000000000000" pitchFamily="2" charset="2"/>
              <a:buChar char="Ø"/>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50000"/>
              </a:lnSpc>
              <a:spcBef>
                <a:spcPct val="0"/>
              </a:spcBef>
              <a:spcAft>
                <a:spcPct val="0"/>
              </a:spcAft>
              <a:buClr>
                <a:schemeClr val="accent1">
                  <a:lumMod val="50000"/>
                </a:schemeClr>
              </a:buClr>
              <a:buSzTx/>
              <a:buFont typeface="Wingdings" panose="05000000000000000000" pitchFamily="2" charset="2"/>
              <a:buChar char="Ø"/>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For example: </a:t>
            </a: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4037" name="Picture 5" descr="https://screenshotscdn.firefoxusercontent.com/images/08577895-59c9-46f1-a3b8-32d7ba348951.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bwMode="auto">
          <a:xfrm>
            <a:off x="1621426" y="3074834"/>
            <a:ext cx="7977073" cy="457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4039" name="Picture 7" descr="https://screenshotscdn.firefoxusercontent.com/images/4605209e-bb8d-4bde-bc31-7f3ecda97629.pn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rcRect/>
          <a:stretch>
            <a:fillRect/>
          </a:stretch>
        </p:blipFill>
        <p:spPr bwMode="auto">
          <a:xfrm>
            <a:off x="1621425" y="4949498"/>
            <a:ext cx="9418320" cy="4382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p:cNvSpPr txBox="1"/>
          <p:nvPr/>
        </p:nvSpPr>
        <p:spPr>
          <a:xfrm>
            <a:off x="614815" y="422847"/>
            <a:ext cx="7800523"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LUKS-Encrypted File Systems </a:t>
            </a:r>
            <a:endParaRPr lang="en-US" sz="2400" b="1" dirty="0">
              <a:latin typeface="Helvetica" pitchFamily="34" charset="0"/>
            </a:endParaRPr>
          </a:p>
        </p:txBody>
      </p:sp>
    </p:spTree>
    <p:extLst>
      <p:ext uri="{BB962C8B-B14F-4D97-AF65-F5344CB8AC3E}">
        <p14:creationId xmlns:p14="http://schemas.microsoft.com/office/powerpoint/2010/main" val="428171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11</a:t>
            </a:fld>
            <a:endParaRPr lang="en-IN" dirty="0"/>
          </a:p>
        </p:txBody>
      </p:sp>
      <p:sp>
        <p:nvSpPr>
          <p:cNvPr id="41985" name="Rectangle 1"/>
          <p:cNvSpPr>
            <a:spLocks noChangeArrowheads="1"/>
          </p:cNvSpPr>
          <p:nvPr/>
        </p:nvSpPr>
        <p:spPr bwMode="auto">
          <a:xfrm rot="10800000" flipV="1">
            <a:off x="616708" y="3700462"/>
            <a:ext cx="10559204" cy="2191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If an ext3 file system is accessed via Samba and ACLs have been enabled for it, the ACLs are recognized because Samba has been compiled with the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with-</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acl</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-support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option. </a:t>
            </a:r>
          </a:p>
          <a:p>
            <a:pPr marL="342900" marR="0" lvl="0" indent="-342900" algn="just"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50000"/>
              </a:lnSpc>
              <a:spcBef>
                <a:spcPct val="0"/>
              </a:spcBef>
              <a:spcAft>
                <a:spcPct val="0"/>
              </a:spcAft>
              <a:buClrTx/>
              <a:buSzTx/>
              <a:buFont typeface="Wingdings" panose="05000000000000000000" pitchFamily="2" charset="2"/>
              <a:buChar char="Ø"/>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No special flags are required when accessing or mounting a Samba share. </a:t>
            </a:r>
          </a:p>
        </p:txBody>
      </p:sp>
      <p:pic>
        <p:nvPicPr>
          <p:cNvPr id="6" name="Picture 3" descr="https://screenshotscdn.firefoxusercontent.com/images/a4211800-8860-4d0e-b62e-aa50bdbae18e.png"/>
          <p:cNvPicPr>
            <a:picLocks noChangeAspect="1" noChangeArrowheads="1"/>
          </p:cNvPicPr>
          <p:nvPr/>
        </p:nvPicPr>
        <p:blipFill>
          <a:blip r:embed="rId3"/>
          <a:srcRect/>
          <a:stretch>
            <a:fillRect/>
          </a:stretch>
        </p:blipFill>
        <p:spPr bwMode="auto">
          <a:xfrm>
            <a:off x="1457488" y="2568651"/>
            <a:ext cx="9100070" cy="862723"/>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616708" y="1215665"/>
            <a:ext cx="10788578" cy="1015663"/>
          </a:xfrm>
          <a:prstGeom prst="rect">
            <a:avLst/>
          </a:prstGeom>
        </p:spPr>
        <p:txBody>
          <a:bodyPr wrap="square">
            <a:spAutoFit/>
          </a:bodyPr>
          <a:lstStyle/>
          <a:p>
            <a:pPr marL="342900" lvl="0" indent="-342900" eaLnBrk="0" fontAlgn="base" hangingPunct="0">
              <a:lnSpc>
                <a:spcPct val="150000"/>
              </a:lnSpc>
              <a:spcBef>
                <a:spcPct val="0"/>
              </a:spcBef>
              <a:spcAft>
                <a:spcPct val="0"/>
              </a:spcAft>
              <a:buFont typeface="Wingdings" panose="05000000000000000000" pitchFamily="2" charset="2"/>
              <a:buChar char="Ø"/>
            </a:pPr>
            <a:r>
              <a:rPr lang="en-US" sz="2000" dirty="0" smtClean="0">
                <a:latin typeface="Times New Roman" pitchFamily="18" charset="0"/>
                <a:cs typeface="Times New Roman" pitchFamily="18" charset="0"/>
              </a:rPr>
              <a:t>Alternatively, if the partition is listed in the </a:t>
            </a:r>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etc</a:t>
            </a:r>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fstab</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file, the entry for the partition can include the  </a:t>
            </a:r>
            <a:r>
              <a:rPr lang="en-US" sz="2000" b="1" dirty="0" err="1" smtClean="0">
                <a:latin typeface="Times New Roman" pitchFamily="18" charset="0"/>
                <a:cs typeface="Times New Roman" pitchFamily="18" charset="0"/>
              </a:rPr>
              <a:t>acl</a:t>
            </a:r>
            <a:r>
              <a:rPr lang="en-US" sz="2000" dirty="0" smtClean="0">
                <a:latin typeface="Times New Roman" pitchFamily="18" charset="0"/>
                <a:cs typeface="Times New Roman" pitchFamily="18" charset="0"/>
              </a:rPr>
              <a:t> option: </a:t>
            </a:r>
          </a:p>
        </p:txBody>
      </p:sp>
      <p:sp>
        <p:nvSpPr>
          <p:cNvPr id="8" name="TextBox 7"/>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21945665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12</a:t>
            </a:fld>
            <a:endParaRPr lang="en-IN" dirty="0"/>
          </a:p>
        </p:txBody>
      </p:sp>
      <p:sp>
        <p:nvSpPr>
          <p:cNvPr id="39937" name="Rectangle 1"/>
          <p:cNvSpPr>
            <a:spLocks noChangeArrowheads="1"/>
          </p:cNvSpPr>
          <p:nvPr/>
        </p:nvSpPr>
        <p:spPr bwMode="auto">
          <a:xfrm>
            <a:off x="623090" y="1268525"/>
            <a:ext cx="10782196"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  NFS</a:t>
            </a:r>
          </a:p>
          <a:p>
            <a:pPr marL="342900" marR="0" lvl="0" indent="-342900" algn="just" defTabSz="914400" rtl="0" eaLnBrk="1" fontAlgn="base" latinLnBrk="0" hangingPunct="1">
              <a:lnSpc>
                <a:spcPct val="150000"/>
              </a:lnSpc>
              <a:spcBef>
                <a:spcPct val="0"/>
              </a:spcBef>
              <a:spcAft>
                <a:spcPct val="0"/>
              </a:spcAft>
              <a:buClr>
                <a:schemeClr val="accent1">
                  <a:lumMod val="50000"/>
                </a:schemeClr>
              </a:buClr>
              <a:buSzTx/>
              <a:buFont typeface="Wingdings" panose="05000000000000000000" pitchFamily="2" charset="2"/>
              <a:buChar char="Ø"/>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571500" marR="0" lvl="0" indent="-342900" algn="just" defTabSz="914400" rtl="0" eaLnBrk="0" fontAlgn="base" latinLnBrk="0" hangingPunct="0">
              <a:lnSpc>
                <a:spcPct val="150000"/>
              </a:lnSpc>
              <a:spcBef>
                <a:spcPct val="0"/>
              </a:spcBef>
              <a:spcAft>
                <a:spcPct val="0"/>
              </a:spcAft>
              <a:buClr>
                <a:schemeClr val="accent1">
                  <a:lumMod val="50000"/>
                </a:schemeClr>
              </a:buClr>
              <a:buSzTx/>
              <a:buFont typeface="Wingdings" panose="05000000000000000000" pitchFamily="2" charset="2"/>
              <a:buChar char="Ø"/>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By default, if the file system being exported by an NFS server supports ACLs and the NFS client can read ACLs,</a:t>
            </a:r>
            <a:r>
              <a:rPr kumimoji="0" lang="en-US" sz="20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ACLs are utilized by the client system. </a:t>
            </a:r>
          </a:p>
          <a:p>
            <a:pPr marL="571500" marR="0" lvl="0" indent="-342900" algn="just" defTabSz="914400" rtl="0" eaLnBrk="0" fontAlgn="base" latinLnBrk="0" hangingPunct="0">
              <a:lnSpc>
                <a:spcPct val="150000"/>
              </a:lnSpc>
              <a:spcBef>
                <a:spcPct val="0"/>
              </a:spcBef>
              <a:spcAft>
                <a:spcPct val="0"/>
              </a:spcAft>
              <a:buClr>
                <a:schemeClr val="accent1">
                  <a:lumMod val="50000"/>
                </a:schemeClr>
              </a:buClr>
              <a:buSzTx/>
              <a:buFont typeface="Wingdings" panose="05000000000000000000" pitchFamily="2" charset="2"/>
              <a:buChar char="Ø"/>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571500" lvl="0" indent="-342900" algn="just" eaLnBrk="0" fontAlgn="base" hangingPunct="0">
              <a:lnSpc>
                <a:spcPct val="150000"/>
              </a:lnSpc>
              <a:spcBef>
                <a:spcPct val="0"/>
              </a:spcBef>
              <a:spcAft>
                <a:spcPct val="0"/>
              </a:spcAft>
              <a:buClr>
                <a:schemeClr val="accent1">
                  <a:lumMod val="50000"/>
                </a:schemeClr>
              </a:buClr>
              <a:buFont typeface="Wingdings" panose="05000000000000000000" pitchFamily="2" charset="2"/>
              <a:buChar char="Ø"/>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To disable ACLs on NFS shares when con</a:t>
            </a:r>
            <a:r>
              <a:rPr lang="en-US" sz="2000" dirty="0" smtClean="0"/>
              <a:t>figuring the server, include the</a:t>
            </a:r>
            <a:r>
              <a:rPr lang="en-US" sz="2000"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no_acl</a:t>
            </a:r>
            <a:r>
              <a:rPr lang="en-US" sz="2000" dirty="0" smtClean="0">
                <a:latin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option in the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etc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/exports</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file. </a:t>
            </a:r>
          </a:p>
          <a:p>
            <a:pPr marL="571500" lvl="0" indent="-342900" algn="just" eaLnBrk="0" fontAlgn="base" hangingPunct="0">
              <a:lnSpc>
                <a:spcPct val="150000"/>
              </a:lnSpc>
              <a:spcBef>
                <a:spcPct val="0"/>
              </a:spcBef>
              <a:spcAft>
                <a:spcPct val="0"/>
              </a:spcAft>
              <a:buClr>
                <a:schemeClr val="accent1">
                  <a:lumMod val="50000"/>
                </a:schemeClr>
              </a:buClr>
              <a:buFont typeface="Wingdings" panose="05000000000000000000" pitchFamily="2" charset="2"/>
              <a:buChar char="Ø"/>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571500" marR="0" lvl="0" indent="-342900" algn="just" defTabSz="914400" rtl="0" eaLnBrk="0" fontAlgn="base" latinLnBrk="0" hangingPunct="0">
              <a:lnSpc>
                <a:spcPct val="150000"/>
              </a:lnSpc>
              <a:spcBef>
                <a:spcPct val="0"/>
              </a:spcBef>
              <a:spcAft>
                <a:spcPct val="0"/>
              </a:spcAft>
              <a:buClr>
                <a:schemeClr val="accent1">
                  <a:lumMod val="50000"/>
                </a:schemeClr>
              </a:buClr>
              <a:buSzTx/>
              <a:buFont typeface="Wingdings" panose="05000000000000000000" pitchFamily="2" charset="2"/>
              <a:buChar char="Ø"/>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To disable ACLs on an NFS share when mounting it on a client, mount it with the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no_acl</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option via the command line or the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etc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fstab</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p>
        </p:txBody>
      </p:sp>
      <p:sp>
        <p:nvSpPr>
          <p:cNvPr id="5" name="TextBox 4"/>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1197247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13</a:t>
            </a:fld>
            <a:endParaRPr lang="en-IN" dirty="0"/>
          </a:p>
        </p:txBody>
      </p:sp>
      <p:sp>
        <p:nvSpPr>
          <p:cNvPr id="7" name="Rectangle 6"/>
          <p:cNvSpPr/>
          <p:nvPr/>
        </p:nvSpPr>
        <p:spPr>
          <a:xfrm>
            <a:off x="622153" y="1158325"/>
            <a:ext cx="10251793" cy="4801314"/>
          </a:xfrm>
          <a:prstGeom prst="rect">
            <a:avLst/>
          </a:prstGeom>
        </p:spPr>
        <p:txBody>
          <a:bodyPr wrap="square">
            <a:spAutoFit/>
          </a:bodyPr>
          <a:lstStyle/>
          <a:p>
            <a:pPr>
              <a:lnSpc>
                <a:spcPct val="150000"/>
              </a:lnSpc>
            </a:pPr>
            <a:r>
              <a:rPr lang="en-US" sz="2400" b="1" dirty="0" smtClean="0">
                <a:solidFill>
                  <a:schemeClr val="accent1">
                    <a:lumMod val="50000"/>
                  </a:schemeClr>
                </a:solidFill>
                <a:latin typeface="Times New Roman" pitchFamily="18" charset="0"/>
                <a:cs typeface="Times New Roman" pitchFamily="18" charset="0"/>
              </a:rPr>
              <a:t>  Setting Access ACLs</a:t>
            </a:r>
          </a:p>
          <a:p>
            <a:pPr>
              <a:lnSpc>
                <a:spcPct val="150000"/>
              </a:lnSpc>
            </a:pPr>
            <a:endParaRPr lang="en-US" sz="1400" b="1" dirty="0" smtClean="0">
              <a:latin typeface="Times New Roman" pitchFamily="18" charset="0"/>
              <a:cs typeface="Times New Roman" pitchFamily="18" charset="0"/>
            </a:endParaRPr>
          </a:p>
          <a:p>
            <a:pPr marL="342900" indent="-342900" algn="just">
              <a:lnSpc>
                <a:spcPct val="150000"/>
              </a:lnSpc>
              <a:buClr>
                <a:schemeClr val="accent1">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There are two types of ACLs: </a:t>
            </a:r>
            <a:r>
              <a:rPr lang="en-US" sz="2000" i="1" dirty="0" smtClean="0">
                <a:latin typeface="Times New Roman" pitchFamily="18" charset="0"/>
                <a:cs typeface="Times New Roman" pitchFamily="18" charset="0"/>
              </a:rPr>
              <a:t>access ACLs</a:t>
            </a:r>
            <a:r>
              <a:rPr lang="en-US" sz="2000" dirty="0" smtClean="0">
                <a:latin typeface="Times New Roman" pitchFamily="18" charset="0"/>
                <a:cs typeface="Times New Roman" pitchFamily="18" charset="0"/>
              </a:rPr>
              <a:t> and </a:t>
            </a:r>
            <a:r>
              <a:rPr lang="en-US" sz="2000" i="1" dirty="0" smtClean="0">
                <a:latin typeface="Times New Roman" pitchFamily="18" charset="0"/>
                <a:cs typeface="Times New Roman" pitchFamily="18" charset="0"/>
              </a:rPr>
              <a:t>default ACLs</a:t>
            </a:r>
            <a:r>
              <a:rPr lang="en-US" sz="2000" dirty="0" smtClean="0">
                <a:latin typeface="Times New Roman" pitchFamily="18" charset="0"/>
                <a:cs typeface="Times New Roman" pitchFamily="18" charset="0"/>
              </a:rPr>
              <a:t>. </a:t>
            </a:r>
          </a:p>
          <a:p>
            <a:pPr marL="342900" indent="-342900" algn="just">
              <a:lnSpc>
                <a:spcPct val="150000"/>
              </a:lnSpc>
              <a:buClr>
                <a:schemeClr val="accent1">
                  <a:lumMod val="50000"/>
                </a:schemeClr>
              </a:buClr>
              <a:buFont typeface="Wingdings" panose="05000000000000000000" pitchFamily="2" charset="2"/>
              <a:buChar char="Ø"/>
            </a:pPr>
            <a:endParaRPr lang="en-US" sz="2000" dirty="0" smtClean="0">
              <a:latin typeface="Times New Roman" pitchFamily="18" charset="0"/>
              <a:cs typeface="Times New Roman" pitchFamily="18" charset="0"/>
            </a:endParaRPr>
          </a:p>
          <a:p>
            <a:pPr marL="342900" indent="-342900" algn="just">
              <a:lnSpc>
                <a:spcPct val="150000"/>
              </a:lnSpc>
              <a:buClr>
                <a:schemeClr val="accent1">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An access ACL is the access control list for a specific file or directory. </a:t>
            </a:r>
          </a:p>
          <a:p>
            <a:pPr marL="342900" indent="-342900" algn="just">
              <a:lnSpc>
                <a:spcPct val="150000"/>
              </a:lnSpc>
              <a:buClr>
                <a:schemeClr val="accent1">
                  <a:lumMod val="50000"/>
                </a:schemeClr>
              </a:buClr>
              <a:buFont typeface="Wingdings" panose="05000000000000000000" pitchFamily="2" charset="2"/>
              <a:buChar char="Ø"/>
            </a:pPr>
            <a:endParaRPr lang="en-US" sz="2000" dirty="0" smtClean="0">
              <a:latin typeface="Times New Roman" pitchFamily="18" charset="0"/>
              <a:cs typeface="Times New Roman" pitchFamily="18" charset="0"/>
            </a:endParaRPr>
          </a:p>
          <a:p>
            <a:pPr marL="342900" indent="-342900" algn="just">
              <a:lnSpc>
                <a:spcPct val="150000"/>
              </a:lnSpc>
              <a:buClr>
                <a:schemeClr val="accent1">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A default ACL can only be associated with a directory; if a file within the directory does not have an access ACL, it uses the rules of the default ACL for the directory. </a:t>
            </a:r>
          </a:p>
          <a:p>
            <a:pPr marL="342900" indent="-342900" algn="just">
              <a:lnSpc>
                <a:spcPct val="150000"/>
              </a:lnSpc>
              <a:buClr>
                <a:schemeClr val="accent1">
                  <a:lumMod val="50000"/>
                </a:schemeClr>
              </a:buClr>
              <a:buFont typeface="Wingdings" panose="05000000000000000000" pitchFamily="2" charset="2"/>
              <a:buChar char="Ø"/>
            </a:pPr>
            <a:endParaRPr lang="en-US" sz="2000" dirty="0" smtClean="0">
              <a:latin typeface="Times New Roman" pitchFamily="18" charset="0"/>
              <a:cs typeface="Times New Roman" pitchFamily="18" charset="0"/>
            </a:endParaRPr>
          </a:p>
          <a:p>
            <a:pPr marL="342900" indent="-342900" algn="just">
              <a:lnSpc>
                <a:spcPct val="150000"/>
              </a:lnSpc>
              <a:buClr>
                <a:schemeClr val="accent1">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Default ACLs are optional. </a:t>
            </a:r>
            <a:endParaRPr lang="en-US" sz="2000" dirty="0">
              <a:latin typeface="Times New Roman" pitchFamily="18" charset="0"/>
              <a:cs typeface="Times New Roman" pitchFamily="18" charset="0"/>
            </a:endParaRPr>
          </a:p>
        </p:txBody>
      </p:sp>
      <p:sp>
        <p:nvSpPr>
          <p:cNvPr id="6" name="TextBox 5"/>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461042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14</a:t>
            </a:fld>
            <a:endParaRPr lang="en-IN" dirty="0"/>
          </a:p>
        </p:txBody>
      </p:sp>
      <p:sp>
        <p:nvSpPr>
          <p:cNvPr id="7" name="Rectangle 6"/>
          <p:cNvSpPr/>
          <p:nvPr/>
        </p:nvSpPr>
        <p:spPr>
          <a:xfrm>
            <a:off x="668563" y="1221716"/>
            <a:ext cx="10493829" cy="3577903"/>
          </a:xfrm>
          <a:prstGeom prst="rect">
            <a:avLst/>
          </a:prstGeom>
        </p:spPr>
        <p:txBody>
          <a:bodyPr wrap="square">
            <a:spAutoFit/>
          </a:bodyPr>
          <a:lstStyle/>
          <a:p>
            <a:pPr algn="just">
              <a:lnSpc>
                <a:spcPct val="150000"/>
              </a:lnSpc>
            </a:pPr>
            <a:r>
              <a:rPr lang="en-US" sz="2000" b="1" dirty="0" smtClean="0">
                <a:solidFill>
                  <a:schemeClr val="accent1">
                    <a:lumMod val="50000"/>
                  </a:schemeClr>
                </a:solidFill>
                <a:latin typeface="Times New Roman" pitchFamily="18" charset="0"/>
                <a:cs typeface="Times New Roman" pitchFamily="18" charset="0"/>
              </a:rPr>
              <a:t>ACLs can be configured: </a:t>
            </a:r>
          </a:p>
          <a:p>
            <a:pPr marL="1028700" indent="-342900" algn="just">
              <a:lnSpc>
                <a:spcPct val="150000"/>
              </a:lnSpc>
              <a:buClr>
                <a:schemeClr val="accent1">
                  <a:lumMod val="50000"/>
                </a:schemeClr>
              </a:buClr>
              <a:buFont typeface="+mj-lt"/>
              <a:buAutoNum type="arabicPeriod"/>
            </a:pPr>
            <a:r>
              <a:rPr lang="en-US" sz="2000" dirty="0" smtClean="0">
                <a:latin typeface="Times New Roman" pitchFamily="18" charset="0"/>
                <a:cs typeface="Times New Roman" pitchFamily="18" charset="0"/>
              </a:rPr>
              <a:t>Per user </a:t>
            </a:r>
          </a:p>
          <a:p>
            <a:pPr marL="1028700" indent="-342900" algn="just">
              <a:lnSpc>
                <a:spcPct val="150000"/>
              </a:lnSpc>
              <a:buClr>
                <a:schemeClr val="accent1">
                  <a:lumMod val="50000"/>
                </a:schemeClr>
              </a:buClr>
              <a:buFont typeface="+mj-lt"/>
              <a:buAutoNum type="arabicPeriod"/>
            </a:pPr>
            <a:r>
              <a:rPr lang="en-US" sz="2000" dirty="0" smtClean="0">
                <a:latin typeface="Times New Roman" pitchFamily="18" charset="0"/>
                <a:cs typeface="Times New Roman" pitchFamily="18" charset="0"/>
              </a:rPr>
              <a:t>Per group </a:t>
            </a:r>
          </a:p>
          <a:p>
            <a:pPr marL="1028700" indent="-342900" algn="just">
              <a:lnSpc>
                <a:spcPct val="150000"/>
              </a:lnSpc>
              <a:buClr>
                <a:schemeClr val="accent1">
                  <a:lumMod val="50000"/>
                </a:schemeClr>
              </a:buClr>
              <a:buFont typeface="+mj-lt"/>
              <a:buAutoNum type="arabicPeriod"/>
            </a:pPr>
            <a:r>
              <a:rPr lang="en-US" sz="2000" dirty="0" smtClean="0">
                <a:latin typeface="Times New Roman" pitchFamily="18" charset="0"/>
                <a:cs typeface="Times New Roman" pitchFamily="18" charset="0"/>
              </a:rPr>
              <a:t>Via the effective rights mask </a:t>
            </a:r>
          </a:p>
          <a:p>
            <a:pPr marL="1028700" indent="-342900" algn="just">
              <a:lnSpc>
                <a:spcPct val="150000"/>
              </a:lnSpc>
              <a:buClr>
                <a:schemeClr val="accent1">
                  <a:lumMod val="50000"/>
                </a:schemeClr>
              </a:buClr>
              <a:buFont typeface="+mj-lt"/>
              <a:buAutoNum type="arabicPeriod"/>
            </a:pPr>
            <a:r>
              <a:rPr lang="en-US" sz="2000" dirty="0" smtClean="0">
                <a:latin typeface="Times New Roman" pitchFamily="18" charset="0"/>
                <a:cs typeface="Times New Roman" pitchFamily="18" charset="0"/>
              </a:rPr>
              <a:t>For users not in the user group for the file </a:t>
            </a:r>
          </a:p>
          <a:p>
            <a:pPr algn="just">
              <a:lnSpc>
                <a:spcPct val="150000"/>
              </a:lnSpc>
            </a:pPr>
            <a:endParaRPr lang="en-US" sz="1100" dirty="0" smtClean="0">
              <a:latin typeface="Times New Roman" pitchFamily="18" charset="0"/>
              <a:cs typeface="Times New Roman" pitchFamily="18" charset="0"/>
            </a:endParaRPr>
          </a:p>
          <a:p>
            <a:pPr algn="just">
              <a:lnSpc>
                <a:spcPct val="150000"/>
              </a:lnSpc>
            </a:pPr>
            <a:r>
              <a:rPr lang="en-US" sz="2000" dirty="0" smtClean="0">
                <a:latin typeface="Times New Roman" pitchFamily="18" charset="0"/>
                <a:cs typeface="Times New Roman" pitchFamily="18" charset="0"/>
              </a:rPr>
              <a:t>The </a:t>
            </a:r>
            <a:r>
              <a:rPr lang="en-US" sz="2000" b="1" dirty="0" err="1" smtClean="0">
                <a:latin typeface="Times New Roman" pitchFamily="18" charset="0"/>
                <a:cs typeface="Times New Roman" pitchFamily="18" charset="0"/>
              </a:rPr>
              <a:t>setfacl</a:t>
            </a:r>
            <a:r>
              <a:rPr lang="en-US" sz="2000" dirty="0" smtClean="0">
                <a:latin typeface="Times New Roman" pitchFamily="18" charset="0"/>
                <a:cs typeface="Times New Roman" pitchFamily="18" charset="0"/>
              </a:rPr>
              <a:t> utility sets ACLs for files and directories. Use the </a:t>
            </a:r>
            <a:r>
              <a:rPr lang="en-US" sz="2000" b="1" dirty="0" smtClean="0"/>
              <a:t>-m</a:t>
            </a:r>
            <a:r>
              <a:rPr lang="en-US" sz="2000" dirty="0" smtClean="0">
                <a:latin typeface="Times New Roman" pitchFamily="18" charset="0"/>
                <a:cs typeface="Times New Roman" pitchFamily="18" charset="0"/>
              </a:rPr>
              <a:t> option to add or modify the ACL of a file or directory: </a:t>
            </a:r>
            <a:endParaRPr lang="en-US" sz="2000" dirty="0">
              <a:latin typeface="Times New Roman" pitchFamily="18" charset="0"/>
              <a:cs typeface="Times New Roman" pitchFamily="18" charset="0"/>
            </a:endParaRPr>
          </a:p>
        </p:txBody>
      </p:sp>
      <p:pic>
        <p:nvPicPr>
          <p:cNvPr id="37890" name="Picture 2"/>
          <p:cNvPicPr>
            <a:picLocks noChangeAspect="1" noChangeArrowheads="1"/>
          </p:cNvPicPr>
          <p:nvPr/>
        </p:nvPicPr>
        <p:blipFill>
          <a:blip r:embed="rId2"/>
          <a:srcRect/>
          <a:stretch>
            <a:fillRect/>
          </a:stretch>
        </p:blipFill>
        <p:spPr bwMode="auto">
          <a:xfrm>
            <a:off x="1127816" y="5122163"/>
            <a:ext cx="9785307" cy="829358"/>
          </a:xfrm>
          <a:prstGeom prst="rect">
            <a:avLst/>
          </a:prstGeom>
          <a:ln w="88900" cap="sq" cmpd="thickThin">
            <a:solidFill>
              <a:srgbClr val="000000"/>
            </a:solidFill>
            <a:prstDash val="solid"/>
            <a:miter lim="800000"/>
          </a:ln>
          <a:effectLst>
            <a:innerShdw blurRad="76200">
              <a:srgbClr val="000000"/>
            </a:innerShdw>
          </a:effectLst>
        </p:spPr>
      </p:pic>
      <p:sp>
        <p:nvSpPr>
          <p:cNvPr id="8" name="TextBox 7"/>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1924795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15</a:t>
            </a:fld>
            <a:endParaRPr lang="en-IN" dirty="0"/>
          </a:p>
        </p:txBody>
      </p:sp>
      <p:sp>
        <p:nvSpPr>
          <p:cNvPr id="9" name="Rectangle 8"/>
          <p:cNvSpPr/>
          <p:nvPr/>
        </p:nvSpPr>
        <p:spPr>
          <a:xfrm>
            <a:off x="622153" y="1207203"/>
            <a:ext cx="10684279" cy="4247317"/>
          </a:xfrm>
          <a:prstGeom prst="rect">
            <a:avLst/>
          </a:prstGeom>
        </p:spPr>
        <p:txBody>
          <a:bodyPr wrap="square">
            <a:spAutoFit/>
          </a:bodyPr>
          <a:lstStyle/>
          <a:p>
            <a:pPr>
              <a:lnSpc>
                <a:spcPct val="150000"/>
              </a:lnSpc>
            </a:pPr>
            <a:r>
              <a:rPr lang="en-US" sz="2000" dirty="0" smtClean="0">
                <a:latin typeface="Times New Roman" pitchFamily="18" charset="0"/>
                <a:cs typeface="Times New Roman" pitchFamily="18" charset="0"/>
              </a:rPr>
              <a:t>Rules must be specified in the following formats. Multiple rules can be specified in the same command if they are separated by commas. </a:t>
            </a:r>
          </a:p>
          <a:p>
            <a:pPr marL="342900" indent="-342900">
              <a:lnSpc>
                <a:spcPct val="150000"/>
              </a:lnSpc>
              <a:buFont typeface="Wingdings" panose="05000000000000000000" pitchFamily="2" charset="2"/>
              <a:buChar char="q"/>
            </a:pPr>
            <a:endParaRPr lang="en-US" sz="2000" dirty="0" smtClean="0">
              <a:latin typeface="Times New Roman" pitchFamily="18" charset="0"/>
              <a:cs typeface="Times New Roman" pitchFamily="18" charset="0"/>
            </a:endParaRPr>
          </a:p>
          <a:p>
            <a:pPr marL="342900" indent="-342900">
              <a:buClr>
                <a:schemeClr val="accent1">
                  <a:lumMod val="50000"/>
                </a:schemeClr>
              </a:buClr>
              <a:buFont typeface="Wingdings" panose="05000000000000000000" pitchFamily="2" charset="2"/>
              <a:buChar char="q"/>
            </a:pPr>
            <a:r>
              <a:rPr lang="en-US" sz="2000" b="1" dirty="0" smtClean="0">
                <a:solidFill>
                  <a:schemeClr val="accent1">
                    <a:lumMod val="50000"/>
                  </a:schemeClr>
                </a:solidFill>
                <a:latin typeface="Times New Roman" pitchFamily="18" charset="0"/>
                <a:cs typeface="Times New Roman" pitchFamily="18" charset="0"/>
              </a:rPr>
              <a:t>u:uid:perms</a:t>
            </a:r>
          </a:p>
          <a:p>
            <a:pPr marL="342900" indent="-342900">
              <a:lnSpc>
                <a:spcPct val="150000"/>
              </a:lnSpc>
            </a:pPr>
            <a:r>
              <a:rPr lang="en-US" sz="2000" dirty="0" smtClean="0">
                <a:latin typeface="Times New Roman" pitchFamily="18" charset="0"/>
                <a:cs typeface="Times New Roman" pitchFamily="18" charset="0"/>
              </a:rPr>
              <a:t>	Sets the access ACL for a user. The user name or UID may be specified. The user may be any valid user on the system. </a:t>
            </a:r>
          </a:p>
          <a:p>
            <a:pPr marL="342900" indent="-342900">
              <a:buFont typeface="Wingdings" panose="05000000000000000000" pitchFamily="2" charset="2"/>
              <a:buChar char="q"/>
            </a:pPr>
            <a:endParaRPr lang="en-US" sz="2000" dirty="0" smtClean="0">
              <a:latin typeface="Times New Roman" pitchFamily="18" charset="0"/>
              <a:cs typeface="Times New Roman" pitchFamily="18" charset="0"/>
            </a:endParaRPr>
          </a:p>
          <a:p>
            <a:pPr marL="342900" indent="-342900">
              <a:buClr>
                <a:schemeClr val="accent1">
                  <a:lumMod val="50000"/>
                </a:schemeClr>
              </a:buClr>
              <a:buFont typeface="Wingdings" panose="05000000000000000000" pitchFamily="2" charset="2"/>
              <a:buChar char="q"/>
            </a:pPr>
            <a:r>
              <a:rPr lang="en-US" sz="2000" b="1" dirty="0" smtClean="0">
                <a:solidFill>
                  <a:schemeClr val="accent1">
                    <a:lumMod val="50000"/>
                  </a:schemeClr>
                </a:solidFill>
                <a:latin typeface="Times New Roman" pitchFamily="18" charset="0"/>
                <a:cs typeface="Times New Roman" pitchFamily="18" charset="0"/>
              </a:rPr>
              <a:t>g:gid:perms</a:t>
            </a:r>
          </a:p>
          <a:p>
            <a:pPr marL="342900" indent="-342900">
              <a:lnSpc>
                <a:spcPct val="150000"/>
              </a:lnSpc>
            </a:pPr>
            <a:r>
              <a:rPr lang="en-US" sz="2000" dirty="0" smtClean="0">
                <a:latin typeface="Times New Roman" pitchFamily="18" charset="0"/>
                <a:cs typeface="Times New Roman" pitchFamily="18" charset="0"/>
              </a:rPr>
              <a:t>	Sets the access ACL for a group. The group name or GID may be specified. The group may be any valid group on the system. </a:t>
            </a:r>
          </a:p>
        </p:txBody>
      </p:sp>
      <p:sp>
        <p:nvSpPr>
          <p:cNvPr id="5" name="TextBox 4"/>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3784772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16</a:t>
            </a:fld>
            <a:endParaRPr lang="en-IN" dirty="0"/>
          </a:p>
        </p:txBody>
      </p:sp>
      <p:sp>
        <p:nvSpPr>
          <p:cNvPr id="7" name="Rectangle 6"/>
          <p:cNvSpPr/>
          <p:nvPr/>
        </p:nvSpPr>
        <p:spPr>
          <a:xfrm>
            <a:off x="622154" y="1099171"/>
            <a:ext cx="10041728" cy="3785652"/>
          </a:xfrm>
          <a:prstGeom prst="rect">
            <a:avLst/>
          </a:prstGeom>
        </p:spPr>
        <p:txBody>
          <a:bodyPr wrap="square">
            <a:spAutoFit/>
          </a:bodyPr>
          <a:lstStyle/>
          <a:p>
            <a:pPr marL="342900" indent="-342900">
              <a:lnSpc>
                <a:spcPct val="200000"/>
              </a:lnSpc>
              <a:buFont typeface="Wingdings" pitchFamily="2" charset="2"/>
              <a:buChar char="q"/>
            </a:pPr>
            <a:r>
              <a:rPr lang="en-US" sz="2000" b="1" dirty="0" smtClean="0">
                <a:solidFill>
                  <a:schemeClr val="accent1">
                    <a:lumMod val="50000"/>
                  </a:schemeClr>
                </a:solidFill>
                <a:latin typeface="Times New Roman" pitchFamily="18" charset="0"/>
                <a:cs typeface="Times New Roman" pitchFamily="18" charset="0"/>
              </a:rPr>
              <a:t>m:perms</a:t>
            </a:r>
          </a:p>
          <a:p>
            <a:pPr marL="342900" indent="-342900">
              <a:lnSpc>
                <a:spcPct val="200000"/>
              </a:lnSpc>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Sets the effective rights mask. The mask is the union of all permissions of the owning group and all of the user and group entries. </a:t>
            </a:r>
          </a:p>
          <a:p>
            <a:pPr marL="342900" indent="-342900">
              <a:lnSpc>
                <a:spcPct val="200000"/>
              </a:lnSpc>
            </a:pPr>
            <a:endParaRPr lang="en-US" sz="2000" dirty="0" smtClean="0">
              <a:latin typeface="Times New Roman" pitchFamily="18" charset="0"/>
              <a:cs typeface="Times New Roman" pitchFamily="18" charset="0"/>
            </a:endParaRPr>
          </a:p>
          <a:p>
            <a:pPr marL="342900" indent="-342900">
              <a:lnSpc>
                <a:spcPct val="200000"/>
              </a:lnSpc>
              <a:buFont typeface="Wingdings" panose="05000000000000000000" pitchFamily="2" charset="2"/>
              <a:buChar char="q"/>
            </a:pPr>
            <a:r>
              <a:rPr lang="en-US" sz="2000" b="1" dirty="0" smtClean="0">
                <a:solidFill>
                  <a:schemeClr val="accent1">
                    <a:lumMod val="50000"/>
                  </a:schemeClr>
                </a:solidFill>
                <a:latin typeface="Times New Roman" pitchFamily="18" charset="0"/>
                <a:cs typeface="Times New Roman" pitchFamily="18" charset="0"/>
              </a:rPr>
              <a:t>o:perms</a:t>
            </a:r>
          </a:p>
          <a:p>
            <a:pPr marL="342900" indent="-342900">
              <a:lnSpc>
                <a:spcPct val="200000"/>
              </a:lnSpc>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Sets the access ACL for users other than the ones in the group for the file. </a:t>
            </a:r>
            <a:endParaRPr lang="en-US" sz="2000" dirty="0">
              <a:latin typeface="Times New Roman" pitchFamily="18" charset="0"/>
              <a:cs typeface="Times New Roman" pitchFamily="18" charset="0"/>
            </a:endParaRPr>
          </a:p>
        </p:txBody>
      </p:sp>
      <p:sp>
        <p:nvSpPr>
          <p:cNvPr id="5" name="TextBox 4"/>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2428321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17</a:t>
            </a:fld>
            <a:endParaRPr lang="en-IN" dirty="0"/>
          </a:p>
        </p:txBody>
      </p:sp>
      <p:sp>
        <p:nvSpPr>
          <p:cNvPr id="34817" name="Rectangle 1"/>
          <p:cNvSpPr>
            <a:spLocks noChangeArrowheads="1"/>
          </p:cNvSpPr>
          <p:nvPr/>
        </p:nvSpPr>
        <p:spPr bwMode="auto">
          <a:xfrm>
            <a:off x="622153" y="1106222"/>
            <a:ext cx="10288863"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200000"/>
              </a:lnSpc>
              <a:spcBef>
                <a:spcPct val="0"/>
              </a:spcBef>
              <a:spcAft>
                <a:spcPct val="0"/>
              </a:spcAft>
              <a:buClr>
                <a:schemeClr val="accent1">
                  <a:lumMod val="50000"/>
                </a:schemeClr>
              </a:buClr>
              <a:buSzTx/>
              <a:buFont typeface="Wingdings" panose="05000000000000000000" pitchFamily="2" charset="2"/>
              <a:buChar char="q"/>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Permissions (</a:t>
            </a: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perms</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must be a combination of the characters </a:t>
            </a:r>
            <a:r>
              <a:rPr lang="en-US" sz="2000" dirty="0" smtClean="0">
                <a:latin typeface="Times New Roman" pitchFamily="18" charset="0"/>
                <a:cs typeface="Times New Roman" pitchFamily="18" charset="0"/>
              </a:rPr>
              <a:t>r, w and x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for read, write, and execute. </a:t>
            </a:r>
          </a:p>
          <a:p>
            <a:pPr marL="342900" marR="0" lvl="0" indent="-342900" algn="l" defTabSz="914400" rtl="0" eaLnBrk="0" fontAlgn="base" latinLnBrk="0" hangingPunct="0">
              <a:lnSpc>
                <a:spcPct val="200000"/>
              </a:lnSpc>
              <a:spcBef>
                <a:spcPct val="0"/>
              </a:spcBef>
              <a:spcAft>
                <a:spcPct val="0"/>
              </a:spcAft>
              <a:buClrTx/>
              <a:buSzTx/>
              <a:buFont typeface="Wingdings" panose="05000000000000000000" pitchFamily="2" charset="2"/>
              <a:buChar char="q"/>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200000"/>
              </a:lnSpc>
              <a:spcBef>
                <a:spcPct val="0"/>
              </a:spcBef>
              <a:spcAft>
                <a:spcPct val="0"/>
              </a:spcAft>
              <a:buClr>
                <a:schemeClr val="accent1">
                  <a:lumMod val="50000"/>
                </a:schemeClr>
              </a:buClr>
              <a:buSzTx/>
              <a:buFont typeface="Wingdings" panose="05000000000000000000" pitchFamily="2" charset="2"/>
              <a:buChar char="q"/>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If a file or directory already has an ACL, and the</a:t>
            </a:r>
            <a:r>
              <a:rPr lang="en-US" sz="2000" dirty="0">
                <a:latin typeface="Times New Roman" pitchFamily="18" charset="0"/>
                <a:cs typeface="Times New Roman" pitchFamily="18" charset="0"/>
              </a:rPr>
              <a:t> </a:t>
            </a:r>
            <a:r>
              <a:rPr kumimoji="0" lang="en-US" sz="2000" b="1" i="0" u="none" strike="noStrike" cap="none" normalizeH="0" dirty="0" err="1" smtClean="0">
                <a:ln>
                  <a:noFill/>
                </a:ln>
                <a:solidFill>
                  <a:schemeClr val="tx1"/>
                </a:solidFill>
                <a:effectLst/>
                <a:latin typeface="Times New Roman" pitchFamily="18" charset="0"/>
                <a:cs typeface="Times New Roman" pitchFamily="18" charset="0"/>
              </a:rPr>
              <a:t>setfac</a:t>
            </a:r>
            <a:r>
              <a:rPr lang="en-US" sz="2000" b="1" dirty="0" err="1"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command is used, the additional rules are added to the existing ACL or the existing rule is modified</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p>
        </p:txBody>
      </p:sp>
      <p:sp>
        <p:nvSpPr>
          <p:cNvPr id="6" name="TextBox 5"/>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234938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18</a:t>
            </a:fld>
            <a:endParaRPr lang="en-IN" dirty="0"/>
          </a:p>
        </p:txBody>
      </p:sp>
      <p:sp>
        <p:nvSpPr>
          <p:cNvPr id="33793" name="Rectangle 1"/>
          <p:cNvSpPr>
            <a:spLocks noChangeArrowheads="1"/>
          </p:cNvSpPr>
          <p:nvPr/>
        </p:nvSpPr>
        <p:spPr bwMode="auto">
          <a:xfrm>
            <a:off x="622153" y="1297959"/>
            <a:ext cx="1135584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Example: Give read and write permissions</a:t>
            </a:r>
            <a:endParaRPr kumimoji="0" lang="en-US" sz="20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For example, to give read and write permissions to user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andrius</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To remove all the permissions for a user, group, or others, use the -x option and do not specify any permissions: </a:t>
            </a:r>
          </a:p>
        </p:txBody>
      </p:sp>
      <p:pic>
        <p:nvPicPr>
          <p:cNvPr id="33794" name="Picture 2"/>
          <p:cNvPicPr>
            <a:picLocks noChangeAspect="1" noChangeArrowheads="1"/>
          </p:cNvPicPr>
          <p:nvPr/>
        </p:nvPicPr>
        <p:blipFill>
          <a:blip r:embed="rId3"/>
          <a:srcRect/>
          <a:stretch>
            <a:fillRect/>
          </a:stretch>
        </p:blipFill>
        <p:spPr bwMode="auto">
          <a:xfrm>
            <a:off x="1296956" y="2623516"/>
            <a:ext cx="9276301" cy="695046"/>
          </a:xfrm>
          <a:prstGeom prst="rect">
            <a:avLst/>
          </a:prstGeom>
          <a:ln w="88900" cap="sq" cmpd="thickThin">
            <a:solidFill>
              <a:srgbClr val="000000"/>
            </a:solidFill>
            <a:prstDash val="solid"/>
            <a:miter lim="800000"/>
          </a:ln>
          <a:effectLst>
            <a:innerShdw blurRad="76200">
              <a:srgbClr val="000000"/>
            </a:innerShdw>
          </a:effectLst>
        </p:spPr>
      </p:pic>
      <p:pic>
        <p:nvPicPr>
          <p:cNvPr id="33795" name="Picture 3"/>
          <p:cNvPicPr>
            <a:picLocks noChangeAspect="1" noChangeArrowheads="1"/>
          </p:cNvPicPr>
          <p:nvPr/>
        </p:nvPicPr>
        <p:blipFill>
          <a:blip r:embed="rId4"/>
          <a:srcRect/>
          <a:stretch>
            <a:fillRect/>
          </a:stretch>
        </p:blipFill>
        <p:spPr bwMode="auto">
          <a:xfrm>
            <a:off x="1389029" y="4677723"/>
            <a:ext cx="9184228" cy="73448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884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19</a:t>
            </a:fld>
            <a:endParaRPr lang="en-IN" dirty="0"/>
          </a:p>
        </p:txBody>
      </p:sp>
      <p:sp>
        <p:nvSpPr>
          <p:cNvPr id="8" name="Rectangle 7"/>
          <p:cNvSpPr/>
          <p:nvPr/>
        </p:nvSpPr>
        <p:spPr>
          <a:xfrm>
            <a:off x="622153" y="1319464"/>
            <a:ext cx="9245600" cy="1015663"/>
          </a:xfrm>
          <a:prstGeom prst="rect">
            <a:avLst/>
          </a:prstGeom>
        </p:spPr>
        <p:txBody>
          <a:bodyPr wrap="square">
            <a:spAutoFit/>
          </a:bodyPr>
          <a:lstStyle/>
          <a:p>
            <a:r>
              <a:rPr lang="en-US" sz="2000" b="1" dirty="0" smtClean="0">
                <a:solidFill>
                  <a:schemeClr val="accent1">
                    <a:lumMod val="50000"/>
                  </a:schemeClr>
                </a:solidFill>
                <a:latin typeface="Times New Roman" pitchFamily="18" charset="0"/>
                <a:cs typeface="Times New Roman" pitchFamily="18" charset="0"/>
              </a:rPr>
              <a:t>Example: Remove all permissions</a:t>
            </a:r>
          </a:p>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For example, to remove all permissions from the user with UID </a:t>
            </a:r>
            <a:r>
              <a:rPr lang="en-US" sz="2000" b="1" dirty="0" smtClean="0">
                <a:latin typeface="Times New Roman" pitchFamily="18" charset="0"/>
                <a:cs typeface="Times New Roman" pitchFamily="18" charset="0"/>
              </a:rPr>
              <a:t>500</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pic>
        <p:nvPicPr>
          <p:cNvPr id="31745" name="Picture 1"/>
          <p:cNvPicPr>
            <a:picLocks noChangeAspect="1" noChangeArrowheads="1"/>
          </p:cNvPicPr>
          <p:nvPr/>
        </p:nvPicPr>
        <p:blipFill>
          <a:blip r:embed="rId3"/>
          <a:srcRect/>
          <a:stretch>
            <a:fillRect/>
          </a:stretch>
        </p:blipFill>
        <p:spPr bwMode="auto">
          <a:xfrm>
            <a:off x="1580720" y="3076414"/>
            <a:ext cx="9021764" cy="86655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3438354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a:t>
            </a:fld>
            <a:endParaRPr lang="en-IN" dirty="0"/>
          </a:p>
        </p:txBody>
      </p:sp>
      <p:sp>
        <p:nvSpPr>
          <p:cNvPr id="7" name="Rectangle 6"/>
          <p:cNvSpPr/>
          <p:nvPr/>
        </p:nvSpPr>
        <p:spPr>
          <a:xfrm>
            <a:off x="614815" y="1259492"/>
            <a:ext cx="4237057" cy="461665"/>
          </a:xfrm>
          <a:prstGeom prst="rect">
            <a:avLst/>
          </a:prstGeom>
        </p:spPr>
        <p:txBody>
          <a:bodyPr wrap="none">
            <a:spAutoFit/>
          </a:bodyPr>
          <a:lstStyle/>
          <a:p>
            <a:r>
              <a:rPr lang="en-US" sz="2400" b="1" dirty="0" smtClean="0">
                <a:solidFill>
                  <a:schemeClr val="accent2">
                    <a:lumMod val="50000"/>
                  </a:schemeClr>
                </a:solidFill>
                <a:latin typeface="Times New Roman" pitchFamily="18" charset="0"/>
                <a:cs typeface="Times New Roman" pitchFamily="18" charset="0"/>
              </a:rPr>
              <a:t>LUKS-Encrypted file systems</a:t>
            </a:r>
            <a:endParaRPr lang="en-US" sz="2400" b="1" dirty="0">
              <a:solidFill>
                <a:schemeClr val="accent2">
                  <a:lumMod val="50000"/>
                </a:schemeClr>
              </a:solidFill>
              <a:latin typeface="Times New Roman" pitchFamily="18" charset="0"/>
              <a:cs typeface="Times New Roman" pitchFamily="18" charset="0"/>
            </a:endParaRPr>
          </a:p>
        </p:txBody>
      </p:sp>
      <p:sp>
        <p:nvSpPr>
          <p:cNvPr id="8" name="Rectangle 7"/>
          <p:cNvSpPr/>
          <p:nvPr/>
        </p:nvSpPr>
        <p:spPr>
          <a:xfrm>
            <a:off x="614815" y="1849005"/>
            <a:ext cx="10679261" cy="3785652"/>
          </a:xfrm>
          <a:prstGeom prst="rect">
            <a:avLst/>
          </a:prstGeom>
        </p:spPr>
        <p:txBody>
          <a:bodyPr wrap="square">
            <a:spAutoFit/>
          </a:bodyPr>
          <a:lstStyle/>
          <a:p>
            <a:pPr marL="800100" lvl="1" indent="-342900">
              <a:lnSpc>
                <a:spcPct val="200000"/>
              </a:lnSpc>
              <a:buClr>
                <a:schemeClr val="accent2">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LUKS is the standard for Linux hard disk encryption.</a:t>
            </a:r>
          </a:p>
          <a:p>
            <a:pPr marL="800100" lvl="1" indent="-342900">
              <a:lnSpc>
                <a:spcPct val="200000"/>
              </a:lnSpc>
              <a:buClr>
                <a:schemeClr val="accent2">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It provides a standard on-disk-format.</a:t>
            </a:r>
          </a:p>
          <a:p>
            <a:pPr marL="800100" lvl="1" indent="-342900">
              <a:lnSpc>
                <a:spcPct val="200000"/>
              </a:lnSpc>
              <a:buClr>
                <a:schemeClr val="accent2">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It facilitates compatibility among distributions.</a:t>
            </a:r>
          </a:p>
          <a:p>
            <a:pPr marL="800100" lvl="1" indent="-342900">
              <a:lnSpc>
                <a:spcPct val="200000"/>
              </a:lnSpc>
              <a:buClr>
                <a:schemeClr val="accent2">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It provides secure management of multiple user passwords.</a:t>
            </a:r>
          </a:p>
          <a:p>
            <a:pPr marL="800100" lvl="1" indent="-342900">
              <a:lnSpc>
                <a:spcPct val="200000"/>
              </a:lnSpc>
              <a:buClr>
                <a:schemeClr val="accent2">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It stores all setup necessary setup information in the partition header, enabling the user to transport or migrate his data seamlessly.</a:t>
            </a:r>
            <a:endParaRPr lang="en-US" sz="2000" dirty="0">
              <a:latin typeface="Times New Roman" pitchFamily="18" charset="0"/>
              <a:cs typeface="Times New Roman" pitchFamily="18" charset="0"/>
            </a:endParaRPr>
          </a:p>
        </p:txBody>
      </p:sp>
      <p:sp>
        <p:nvSpPr>
          <p:cNvPr id="5" name="TextBox 4"/>
          <p:cNvSpPr txBox="1"/>
          <p:nvPr/>
        </p:nvSpPr>
        <p:spPr>
          <a:xfrm>
            <a:off x="614815" y="422847"/>
            <a:ext cx="7800523"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LUKS-Encrypted File Systems </a:t>
            </a:r>
            <a:endParaRPr lang="en-US" sz="2400" b="1" dirty="0">
              <a:latin typeface="Helvetica" pitchFamily="34" charset="0"/>
            </a:endParaRPr>
          </a:p>
        </p:txBody>
      </p:sp>
    </p:spTree>
    <p:extLst>
      <p:ext uri="{BB962C8B-B14F-4D97-AF65-F5344CB8AC3E}">
        <p14:creationId xmlns:p14="http://schemas.microsoft.com/office/powerpoint/2010/main" val="2576299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20</a:t>
            </a:fld>
            <a:endParaRPr lang="en-IN" dirty="0"/>
          </a:p>
        </p:txBody>
      </p:sp>
      <p:sp>
        <p:nvSpPr>
          <p:cNvPr id="29697" name="Rectangle 1"/>
          <p:cNvSpPr>
            <a:spLocks noChangeArrowheads="1"/>
          </p:cNvSpPr>
          <p:nvPr/>
        </p:nvSpPr>
        <p:spPr bwMode="auto">
          <a:xfrm>
            <a:off x="622153" y="1328873"/>
            <a:ext cx="10784115"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Setting Default ACLs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spcBef>
                <a:spcPct val="0"/>
              </a:spcBef>
              <a:spcAft>
                <a:spcPct val="0"/>
              </a:spcAft>
              <a:buClr>
                <a:schemeClr val="accent1">
                  <a:lumMod val="50000"/>
                </a:schemeClr>
              </a:buClr>
              <a:buSzTx/>
              <a:buFont typeface="Wingdings" panose="05000000000000000000" pitchFamily="2" charset="2"/>
              <a:buChar char="q"/>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To set a default ACL, add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d:</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before the rule and specify a directory instead of a file name.</a:t>
            </a:r>
          </a:p>
          <a:p>
            <a:pPr marL="342900" marR="0" lvl="0" indent="-342900" algn="l" defTabSz="914400" rtl="0" eaLnBrk="0" fontAlgn="base" latinLnBrk="0" hangingPunct="0">
              <a:spcBef>
                <a:spcPct val="0"/>
              </a:spcBef>
              <a:spcAft>
                <a:spcPct val="0"/>
              </a:spcAft>
              <a:buClrTx/>
              <a:buSzTx/>
              <a:buFont typeface="Wingdings" panose="05000000000000000000" pitchFamily="2" charset="2"/>
              <a:buChar char="q"/>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spcBef>
                <a:spcPct val="0"/>
              </a:spcBef>
              <a:spcAft>
                <a:spcPct val="0"/>
              </a:spcAft>
              <a:buClrTx/>
              <a:buSzTx/>
              <a:tabLst/>
            </a:pPr>
            <a:r>
              <a:rPr kumimoji="0" lang="en-US" sz="20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Example. Setting default ACLs</a:t>
            </a:r>
            <a:endParaRPr kumimoji="0" lang="en-US" sz="2000" b="0" i="0" u="none" strike="noStrike" cap="none" normalizeH="0" baseline="0" dirty="0" smtClean="0">
              <a:ln>
                <a:noFill/>
              </a:ln>
              <a:solidFill>
                <a:schemeClr val="accent1">
                  <a:lumMod val="50000"/>
                </a:schemeClr>
              </a:solidFill>
              <a:effectLst/>
              <a:latin typeface="Times New Roman" pitchFamily="18" charset="0"/>
              <a:cs typeface="Times New Roman" pitchFamily="18" charset="0"/>
            </a:endParaRPr>
          </a:p>
          <a:p>
            <a:pPr marL="342900" marR="0" lvl="0" indent="-342900" algn="l" defTabSz="914400" rtl="0" eaLnBrk="0" fontAlgn="base" latinLnBrk="0" hangingPunct="0">
              <a:spcBef>
                <a:spcPct val="0"/>
              </a:spcBef>
              <a:spcAft>
                <a:spcPct val="0"/>
              </a:spcAft>
              <a:buClrTx/>
              <a:buSzTx/>
              <a:buFont typeface="Wingdings" panose="05000000000000000000" pitchFamily="2" charset="2"/>
              <a:buChar char="q"/>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50000"/>
              </a:lnSpc>
              <a:spcBef>
                <a:spcPct val="0"/>
              </a:spcBef>
              <a:spcAft>
                <a:spcPct val="0"/>
              </a:spcAft>
              <a:buClr>
                <a:schemeClr val="accent1">
                  <a:lumMod val="50000"/>
                </a:schemeClr>
              </a:buClr>
              <a:buSzTx/>
              <a:buFont typeface="Wingdings" panose="05000000000000000000" pitchFamily="2" charset="2"/>
              <a:buChar char="q"/>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To set the default ACL for the </a:t>
            </a:r>
            <a:r>
              <a:rPr kumimoji="0" lang="en-US" sz="20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dirty="0" smtClean="0">
                <a:ln>
                  <a:noFill/>
                </a:ln>
                <a:solidFill>
                  <a:schemeClr val="tx1"/>
                </a:solidFill>
                <a:effectLst/>
                <a:latin typeface="Times New Roman" pitchFamily="18" charset="0"/>
                <a:cs typeface="Times New Roman" pitchFamily="18" charset="0"/>
              </a:rPr>
              <a:t>share</a:t>
            </a:r>
            <a:r>
              <a:rPr kumimoji="0" lang="en-US" sz="20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directory to read and execute for users not in the user group (an access ACL for an individual file can override it): </a:t>
            </a:r>
          </a:p>
        </p:txBody>
      </p:sp>
      <p:pic>
        <p:nvPicPr>
          <p:cNvPr id="29699" name="Picture 3"/>
          <p:cNvPicPr>
            <a:picLocks noChangeAspect="1" noChangeArrowheads="1"/>
          </p:cNvPicPr>
          <p:nvPr/>
        </p:nvPicPr>
        <p:blipFill>
          <a:blip r:embed="rId2"/>
          <a:srcRect/>
          <a:stretch>
            <a:fillRect/>
          </a:stretch>
        </p:blipFill>
        <p:spPr bwMode="auto">
          <a:xfrm>
            <a:off x="1286538" y="4571750"/>
            <a:ext cx="9278726" cy="787304"/>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258757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21</a:t>
            </a:fld>
            <a:endParaRPr lang="en-IN" dirty="0"/>
          </a:p>
        </p:txBody>
      </p:sp>
      <p:sp>
        <p:nvSpPr>
          <p:cNvPr id="28673" name="Rectangle 1"/>
          <p:cNvSpPr>
            <a:spLocks noChangeArrowheads="1"/>
          </p:cNvSpPr>
          <p:nvPr/>
        </p:nvSpPr>
        <p:spPr bwMode="auto">
          <a:xfrm>
            <a:off x="615032" y="1266299"/>
            <a:ext cx="11025382"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1">
                    <a:lumMod val="50000"/>
                  </a:schemeClr>
                </a:solidFill>
                <a:effectLst/>
                <a:latin typeface="Times New Roman" pitchFamily="18" charset="0"/>
                <a:cs typeface="Times New Roman" pitchFamily="18" charset="0"/>
              </a:rPr>
              <a:t>Retrieving ACLs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To determine the existing ACLs for a file or directory, use the </a:t>
            </a:r>
            <a:r>
              <a:rPr lang="en-US" sz="2000"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getfacl</a:t>
            </a:r>
            <a:r>
              <a:rPr lang="en-US" sz="2000" dirty="0" smtClean="0">
                <a:latin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command. In the example below, the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getfacl</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is used to determine the existing ACLs for a file. </a:t>
            </a:r>
          </a:p>
        </p:txBody>
      </p:sp>
      <p:sp>
        <p:nvSpPr>
          <p:cNvPr id="11" name="Rectangle 10"/>
          <p:cNvSpPr/>
          <p:nvPr/>
        </p:nvSpPr>
        <p:spPr>
          <a:xfrm>
            <a:off x="622153" y="3326706"/>
            <a:ext cx="3190553" cy="400110"/>
          </a:xfrm>
          <a:prstGeom prst="rect">
            <a:avLst/>
          </a:prstGeom>
        </p:spPr>
        <p:txBody>
          <a:bodyPr wrap="none">
            <a:spAutoFit/>
          </a:bodyPr>
          <a:lstStyle/>
          <a:p>
            <a:r>
              <a:rPr lang="en-US" sz="2000" b="1" dirty="0" smtClean="0">
                <a:solidFill>
                  <a:schemeClr val="accent1">
                    <a:lumMod val="50000"/>
                  </a:schemeClr>
                </a:solidFill>
                <a:latin typeface="Times New Roman" pitchFamily="18" charset="0"/>
                <a:cs typeface="Times New Roman" pitchFamily="18" charset="0"/>
              </a:rPr>
              <a:t>Example . Retrieving ACLs</a:t>
            </a:r>
            <a:endParaRPr lang="en-US" sz="2000" dirty="0">
              <a:solidFill>
                <a:schemeClr val="accent1">
                  <a:lumMod val="50000"/>
                </a:schemeClr>
              </a:solidFill>
              <a:latin typeface="Times New Roman" pitchFamily="18" charset="0"/>
              <a:cs typeface="Times New Roman" pitchFamily="18" charset="0"/>
            </a:endParaRPr>
          </a:p>
        </p:txBody>
      </p:sp>
      <p:pic>
        <p:nvPicPr>
          <p:cNvPr id="28677" name="Picture 5"/>
          <p:cNvPicPr>
            <a:picLocks noChangeAspect="1" noChangeArrowheads="1"/>
          </p:cNvPicPr>
          <p:nvPr/>
        </p:nvPicPr>
        <p:blipFill>
          <a:blip r:embed="rId3"/>
          <a:srcRect/>
          <a:stretch>
            <a:fillRect/>
          </a:stretch>
        </p:blipFill>
        <p:spPr bwMode="auto">
          <a:xfrm>
            <a:off x="1582393" y="4234640"/>
            <a:ext cx="8888413" cy="846139"/>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1256633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22</a:t>
            </a:fld>
            <a:endParaRPr lang="en-IN" dirty="0"/>
          </a:p>
        </p:txBody>
      </p:sp>
      <p:sp>
        <p:nvSpPr>
          <p:cNvPr id="9" name="Rectangle 8"/>
          <p:cNvSpPr/>
          <p:nvPr/>
        </p:nvSpPr>
        <p:spPr>
          <a:xfrm>
            <a:off x="622153" y="1316876"/>
            <a:ext cx="5397631" cy="400110"/>
          </a:xfrm>
          <a:prstGeom prst="rect">
            <a:avLst/>
          </a:prstGeom>
        </p:spPr>
        <p:txBody>
          <a:bodyPr wrap="none">
            <a:spAutoFit/>
          </a:bodyPr>
          <a:lstStyle/>
          <a:p>
            <a:r>
              <a:rPr lang="en-US" sz="2000" dirty="0" smtClean="0">
                <a:latin typeface="Times New Roman" pitchFamily="18" charset="0"/>
                <a:cs typeface="Times New Roman" pitchFamily="18" charset="0"/>
              </a:rPr>
              <a:t>The above command returns the following output: </a:t>
            </a:r>
            <a:endParaRPr lang="en-US" sz="2000" dirty="0">
              <a:latin typeface="Times New Roman" pitchFamily="18" charset="0"/>
              <a:cs typeface="Times New Roman" pitchFamily="18" charset="0"/>
            </a:endParaRPr>
          </a:p>
        </p:txBody>
      </p:sp>
      <p:pic>
        <p:nvPicPr>
          <p:cNvPr id="26625" name="Picture 1"/>
          <p:cNvPicPr>
            <a:picLocks noChangeAspect="1" noChangeArrowheads="1"/>
          </p:cNvPicPr>
          <p:nvPr/>
        </p:nvPicPr>
        <p:blipFill>
          <a:blip r:embed="rId3"/>
          <a:srcRect/>
          <a:stretch>
            <a:fillRect/>
          </a:stretch>
        </p:blipFill>
        <p:spPr bwMode="auto">
          <a:xfrm>
            <a:off x="1476813" y="2405449"/>
            <a:ext cx="9085942" cy="1911123"/>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4056940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23</a:t>
            </a:fld>
            <a:endParaRPr lang="en-IN" dirty="0"/>
          </a:p>
        </p:txBody>
      </p:sp>
      <p:sp>
        <p:nvSpPr>
          <p:cNvPr id="9" name="Rectangle 8"/>
          <p:cNvSpPr/>
          <p:nvPr/>
        </p:nvSpPr>
        <p:spPr>
          <a:xfrm>
            <a:off x="622153" y="1214690"/>
            <a:ext cx="10421257" cy="960328"/>
          </a:xfrm>
          <a:prstGeom prst="rect">
            <a:avLst/>
          </a:prstGeom>
        </p:spPr>
        <p:txBody>
          <a:bodyPr wrap="square">
            <a:spAutoFit/>
          </a:bodyPr>
          <a:lstStyle/>
          <a:p>
            <a:pPr>
              <a:lnSpc>
                <a:spcPct val="150000"/>
              </a:lnSpc>
            </a:pPr>
            <a:r>
              <a:rPr lang="en-US" sz="2000" dirty="0" smtClean="0">
                <a:latin typeface="Times New Roman" pitchFamily="18" charset="0"/>
                <a:cs typeface="Times New Roman" pitchFamily="18" charset="0"/>
              </a:rPr>
              <a:t>If a directory with a default ACL is specified, the default ACL is also displayed as illustrated below. For example, </a:t>
            </a:r>
            <a:r>
              <a:rPr lang="en-US" sz="2000" b="1" dirty="0" err="1" smtClean="0">
                <a:latin typeface="Times New Roman" pitchFamily="18" charset="0"/>
                <a:cs typeface="Times New Roman" pitchFamily="18" charset="0"/>
              </a:rPr>
              <a:t>getfact</a:t>
            </a:r>
            <a:r>
              <a:rPr lang="en-US" sz="2000" b="1" dirty="0" smtClean="0">
                <a:latin typeface="Times New Roman" pitchFamily="18" charset="0"/>
                <a:cs typeface="Times New Roman" pitchFamily="18" charset="0"/>
              </a:rPr>
              <a:t> home/sales/ </a:t>
            </a:r>
            <a:r>
              <a:rPr lang="en-US" sz="2000" dirty="0" smtClean="0">
                <a:latin typeface="Times New Roman" pitchFamily="18" charset="0"/>
                <a:cs typeface="Times New Roman" pitchFamily="18" charset="0"/>
              </a:rPr>
              <a:t> will display similar output: </a:t>
            </a:r>
            <a:endParaRPr lang="en-US" sz="2000" dirty="0">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2"/>
          <a:srcRect/>
          <a:stretch>
            <a:fillRect/>
          </a:stretch>
        </p:blipFill>
        <p:spPr bwMode="auto">
          <a:xfrm>
            <a:off x="1202724" y="2491045"/>
            <a:ext cx="9840686" cy="3164114"/>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2176107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24</a:t>
            </a:fld>
            <a:endParaRPr lang="en-IN" dirty="0"/>
          </a:p>
        </p:txBody>
      </p:sp>
      <p:sp>
        <p:nvSpPr>
          <p:cNvPr id="7" name="Rectangle 6"/>
          <p:cNvSpPr/>
          <p:nvPr/>
        </p:nvSpPr>
        <p:spPr>
          <a:xfrm>
            <a:off x="622153" y="1261917"/>
            <a:ext cx="7610695" cy="461665"/>
          </a:xfrm>
          <a:prstGeom prst="rect">
            <a:avLst/>
          </a:prstGeom>
        </p:spPr>
        <p:txBody>
          <a:bodyPr wrap="square">
            <a:spAutoFit/>
          </a:bodyPr>
          <a:lstStyle/>
          <a:p>
            <a:r>
              <a:rPr lang="en-US" sz="2400" b="1" dirty="0" smtClean="0">
                <a:solidFill>
                  <a:schemeClr val="accent1">
                    <a:lumMod val="50000"/>
                  </a:schemeClr>
                </a:solidFill>
                <a:latin typeface="Times New Roman" pitchFamily="18" charset="0"/>
                <a:cs typeface="Times New Roman" pitchFamily="18" charset="0"/>
              </a:rPr>
              <a:t>Archiving File Systems With ACLs</a:t>
            </a:r>
            <a:endParaRPr lang="en-US" sz="2400" b="1" dirty="0">
              <a:solidFill>
                <a:schemeClr val="accent1">
                  <a:lumMod val="50000"/>
                </a:schemeClr>
              </a:solidFill>
              <a:latin typeface="Times New Roman" pitchFamily="18" charset="0"/>
              <a:cs typeface="Times New Roman" pitchFamily="18" charset="0"/>
            </a:endParaRPr>
          </a:p>
        </p:txBody>
      </p:sp>
      <p:sp>
        <p:nvSpPr>
          <p:cNvPr id="23553" name="Rectangle 1"/>
          <p:cNvSpPr>
            <a:spLocks noChangeArrowheads="1"/>
          </p:cNvSpPr>
          <p:nvPr/>
        </p:nvSpPr>
        <p:spPr bwMode="auto">
          <a:xfrm rot="10800000" flipV="1">
            <a:off x="622153" y="1814987"/>
            <a:ext cx="10690604" cy="3268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lgn="just" fontAlgn="base">
              <a:lnSpc>
                <a:spcPct val="150000"/>
              </a:lnSpc>
              <a:spcBef>
                <a:spcPct val="0"/>
              </a:spcBef>
              <a:spcAft>
                <a:spcPct val="0"/>
              </a:spcAft>
              <a:buClr>
                <a:schemeClr val="accent1">
                  <a:lumMod val="50000"/>
                </a:schemeClr>
              </a:buClr>
              <a:buFont typeface="Wingdings" panose="05000000000000000000" pitchFamily="2" charset="2"/>
              <a:buChar char="Ø"/>
            </a:pPr>
            <a:r>
              <a:rPr lang="en-US" sz="2000" dirty="0">
                <a:latin typeface="Times New Roman" pitchFamily="18" charset="0"/>
                <a:cs typeface="Times New Roman" pitchFamily="18" charset="0"/>
              </a:rPr>
              <a:t>By default, the </a:t>
            </a:r>
            <a:r>
              <a:rPr lang="en-US" sz="2000" dirty="0" smtClean="0">
                <a:latin typeface="Times New Roman" pitchFamily="18" charset="0"/>
                <a:cs typeface="Times New Roman" pitchFamily="18" charset="0"/>
              </a:rPr>
              <a:t>dump command </a:t>
            </a:r>
            <a:r>
              <a:rPr lang="en-US" sz="2000" dirty="0">
                <a:latin typeface="Times New Roman" pitchFamily="18" charset="0"/>
                <a:cs typeface="Times New Roman" pitchFamily="18" charset="0"/>
              </a:rPr>
              <a:t>now preserves ACLs during a backup operation. When archiving a file or file system with </a:t>
            </a:r>
            <a:r>
              <a:rPr lang="en-US" sz="2000" b="1" dirty="0" smtClean="0">
                <a:latin typeface="Times New Roman" pitchFamily="18" charset="0"/>
                <a:cs typeface="Times New Roman" pitchFamily="18" charset="0"/>
              </a:rPr>
              <a:t>tar</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use </a:t>
            </a:r>
            <a:r>
              <a:rPr lang="en-US" sz="2000" dirty="0" smtClean="0">
                <a:latin typeface="Times New Roman" pitchFamily="18" charset="0"/>
                <a:cs typeface="Times New Roman" pitchFamily="18" charset="0"/>
              </a:rPr>
              <a:t>the –</a:t>
            </a:r>
            <a:r>
              <a:rPr lang="en-US" sz="2000" b="1" dirty="0" err="1" smtClean="0">
                <a:latin typeface="Times New Roman" pitchFamily="18" charset="0"/>
                <a:cs typeface="Times New Roman" pitchFamily="18" charset="0"/>
              </a:rPr>
              <a:t>acls</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option </a:t>
            </a:r>
            <a:r>
              <a:rPr lang="en-US" sz="2000" dirty="0">
                <a:latin typeface="Times New Roman" pitchFamily="18" charset="0"/>
                <a:cs typeface="Times New Roman" pitchFamily="18" charset="0"/>
              </a:rPr>
              <a:t>to preserve ACLs. Similarly, when using cp to copy files with ACLs, include </a:t>
            </a:r>
            <a:r>
              <a:rPr lang="en-US" sz="2000" dirty="0" smtClean="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preserve=mode</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option </a:t>
            </a:r>
            <a:r>
              <a:rPr lang="en-US" sz="2000" dirty="0">
                <a:latin typeface="Times New Roman" pitchFamily="18" charset="0"/>
                <a:cs typeface="Times New Roman" pitchFamily="18" charset="0"/>
              </a:rPr>
              <a:t>to ensure that ACLs are copied across too. </a:t>
            </a:r>
            <a:endParaRPr lang="en-US" sz="2000" dirty="0" smtClean="0">
              <a:latin typeface="Times New Roman" pitchFamily="18" charset="0"/>
              <a:cs typeface="Times New Roman" pitchFamily="18" charset="0"/>
            </a:endParaRPr>
          </a:p>
          <a:p>
            <a:pPr marL="342900" lvl="0" indent="-342900" algn="just" fontAlgn="base">
              <a:lnSpc>
                <a:spcPct val="150000"/>
              </a:lnSpc>
              <a:spcBef>
                <a:spcPct val="0"/>
              </a:spcBef>
              <a:spcAft>
                <a:spcPct val="0"/>
              </a:spcAft>
              <a:buClr>
                <a:schemeClr val="accent1">
                  <a:lumMod val="50000"/>
                </a:schemeClr>
              </a:buClr>
              <a:buFont typeface="Wingdings" panose="05000000000000000000" pitchFamily="2" charset="2"/>
              <a:buChar char="Ø"/>
            </a:pPr>
            <a:endParaRPr lang="en-US" sz="2000" dirty="0">
              <a:latin typeface="Times New Roman" pitchFamily="18" charset="0"/>
              <a:cs typeface="Times New Roman" pitchFamily="18" charset="0"/>
            </a:endParaRPr>
          </a:p>
          <a:p>
            <a:pPr marL="342900" lvl="0" indent="-342900" algn="just" fontAlgn="base">
              <a:lnSpc>
                <a:spcPct val="150000"/>
              </a:lnSpc>
              <a:spcBef>
                <a:spcPct val="0"/>
              </a:spcBef>
              <a:spcAft>
                <a:spcPct val="0"/>
              </a:spcAft>
              <a:buClr>
                <a:schemeClr val="accent1">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addition, the </a:t>
            </a:r>
            <a:r>
              <a:rPr lang="en-US" sz="2000" b="1" dirty="0">
                <a:latin typeface="Times New Roman" pitchFamily="18" charset="0"/>
                <a:cs typeface="Times New Roman" pitchFamily="18" charset="0"/>
              </a:rPr>
              <a:t>-a </a:t>
            </a:r>
            <a:r>
              <a:rPr lang="en-US" sz="2000" dirty="0">
                <a:latin typeface="Times New Roman" pitchFamily="18" charset="0"/>
                <a:cs typeface="Times New Roman" pitchFamily="18" charset="0"/>
              </a:rPr>
              <a:t>option of cp also preserves ACLs during a backup along with other information such as timestamps, </a:t>
            </a:r>
            <a:r>
              <a:rPr lang="en-US" sz="2000" dirty="0" err="1">
                <a:latin typeface="Times New Roman" pitchFamily="18" charset="0"/>
                <a:cs typeface="Times New Roman" pitchFamily="18" charset="0"/>
              </a:rPr>
              <a:t>SELinux</a:t>
            </a:r>
            <a:r>
              <a:rPr lang="en-US" sz="2000" dirty="0">
                <a:latin typeface="Times New Roman" pitchFamily="18" charset="0"/>
                <a:cs typeface="Times New Roman" pitchFamily="18" charset="0"/>
              </a:rPr>
              <a:t> contexts, and the like. For more information about dump, tar, or cp, refer to their respective man pages. </a:t>
            </a:r>
          </a:p>
        </p:txBody>
      </p:sp>
      <p:sp>
        <p:nvSpPr>
          <p:cNvPr id="6" name="TextBox 5"/>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2802521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25</a:t>
            </a:fld>
            <a:endParaRPr lang="en-IN" dirty="0"/>
          </a:p>
        </p:txBody>
      </p:sp>
      <p:sp>
        <p:nvSpPr>
          <p:cNvPr id="7" name="Rectangle 6"/>
          <p:cNvSpPr/>
          <p:nvPr/>
        </p:nvSpPr>
        <p:spPr>
          <a:xfrm>
            <a:off x="622152" y="1077811"/>
            <a:ext cx="10449501" cy="2923877"/>
          </a:xfrm>
          <a:prstGeom prst="rect">
            <a:avLst/>
          </a:prstGeom>
        </p:spPr>
        <p:txBody>
          <a:bodyPr wrap="square">
            <a:spAutoFit/>
          </a:bodyPr>
          <a:lstStyle/>
          <a:p>
            <a:pPr algn="just">
              <a:lnSpc>
                <a:spcPct val="200000"/>
              </a:lnSpc>
              <a:buClr>
                <a:schemeClr val="accent1">
                  <a:lumMod val="50000"/>
                </a:schemeClr>
              </a:buClr>
              <a:buFont typeface="Wingdings" pitchFamily="2" charset="2"/>
              <a:buChar char="q"/>
            </a:pPr>
            <a:r>
              <a:rPr lang="en-US" sz="2000" dirty="0" smtClean="0">
                <a:latin typeface="Times New Roman" pitchFamily="18" charset="0"/>
                <a:cs typeface="Times New Roman" pitchFamily="18" charset="0"/>
              </a:rPr>
              <a:t>    The </a:t>
            </a:r>
            <a:r>
              <a:rPr lang="en-US" sz="2000" b="1" dirty="0" smtClean="0">
                <a:latin typeface="Times New Roman" pitchFamily="18" charset="0"/>
                <a:cs typeface="Times New Roman" pitchFamily="18" charset="0"/>
              </a:rPr>
              <a:t>star</a:t>
            </a:r>
            <a:r>
              <a:rPr lang="en-US" sz="2000" dirty="0" smtClean="0">
                <a:latin typeface="Times New Roman" pitchFamily="18" charset="0"/>
                <a:cs typeface="Times New Roman" pitchFamily="18" charset="0"/>
              </a:rPr>
              <a:t> utility is similar to the </a:t>
            </a:r>
            <a:r>
              <a:rPr lang="en-US" sz="2000" b="1" dirty="0" smtClean="0">
                <a:latin typeface="Times New Roman" pitchFamily="18" charset="0"/>
                <a:cs typeface="Times New Roman" pitchFamily="18" charset="0"/>
              </a:rPr>
              <a:t>tar</a:t>
            </a:r>
            <a:r>
              <a:rPr lang="en-US" sz="2000" dirty="0" smtClean="0">
                <a:latin typeface="Times New Roman" pitchFamily="18" charset="0"/>
                <a:cs typeface="Times New Roman" pitchFamily="18" charset="0"/>
              </a:rPr>
              <a:t> utility in that it can be used to generate archives of files; </a:t>
            </a:r>
          </a:p>
          <a:p>
            <a:pPr algn="just">
              <a:lnSpc>
                <a:spcPct val="200000"/>
              </a:lnSpc>
              <a:buClr>
                <a:schemeClr val="accent1">
                  <a:lumMod val="50000"/>
                </a:schemeClr>
              </a:buClr>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however, some of its options are different.</a:t>
            </a:r>
          </a:p>
          <a:p>
            <a:pPr algn="just">
              <a:lnSpc>
                <a:spcPct val="200000"/>
              </a:lnSpc>
              <a:buFont typeface="Wingdings" pitchFamily="2" charset="2"/>
              <a:buChar char="q"/>
            </a:pPr>
            <a:endParaRPr lang="en-US" sz="1000" dirty="0" smtClean="0">
              <a:latin typeface="Times New Roman" pitchFamily="18" charset="0"/>
              <a:cs typeface="Times New Roman" pitchFamily="18" charset="0"/>
            </a:endParaRPr>
          </a:p>
          <a:p>
            <a:pPr algn="just">
              <a:lnSpc>
                <a:spcPct val="200000"/>
              </a:lnSpc>
              <a:buClr>
                <a:schemeClr val="accent1">
                  <a:lumMod val="50000"/>
                </a:schemeClr>
              </a:buClr>
              <a:buFont typeface="Wingdings" pitchFamily="2" charset="2"/>
              <a:buChar char="q"/>
            </a:pPr>
            <a:r>
              <a:rPr lang="en-US" sz="2000" dirty="0" smtClean="0">
                <a:latin typeface="Times New Roman" pitchFamily="18" charset="0"/>
                <a:cs typeface="Times New Roman" pitchFamily="18" charset="0"/>
              </a:rPr>
              <a:t>   “Command Line Options for star” for a listing of more commonly used options. For all available </a:t>
            </a:r>
          </a:p>
          <a:p>
            <a:pPr algn="just">
              <a:lnSpc>
                <a:spcPct val="200000"/>
              </a:lnSpc>
              <a:buClr>
                <a:schemeClr val="accent1">
                  <a:lumMod val="50000"/>
                </a:schemeClr>
              </a:buClr>
            </a:pPr>
            <a:r>
              <a:rPr lang="en-US" sz="2000" dirty="0" smtClean="0">
                <a:latin typeface="Times New Roman" pitchFamily="18" charset="0"/>
                <a:cs typeface="Times New Roman" pitchFamily="18" charset="0"/>
              </a:rPr>
              <a:t>        options, refer to</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manstar</a:t>
            </a:r>
            <a:r>
              <a:rPr lang="en-US" sz="2000" dirty="0" smtClean="0">
                <a:latin typeface="Times New Roman" pitchFamily="18" charset="0"/>
                <a:cs typeface="Times New Roman" pitchFamily="18" charset="0"/>
              </a:rPr>
              <a:t>. The </a:t>
            </a:r>
            <a:r>
              <a:rPr lang="en-US" sz="2000" b="1" dirty="0" smtClean="0">
                <a:latin typeface="Times New Roman" pitchFamily="18" charset="0"/>
                <a:cs typeface="Times New Roman" pitchFamily="18" charset="0"/>
              </a:rPr>
              <a:t>star</a:t>
            </a:r>
            <a:r>
              <a:rPr lang="en-US" sz="2000" dirty="0" smtClean="0">
                <a:latin typeface="Times New Roman" pitchFamily="18" charset="0"/>
                <a:cs typeface="Times New Roman" pitchFamily="18" charset="0"/>
              </a:rPr>
              <a:t> package is required to use this utility.</a:t>
            </a:r>
            <a:endParaRPr lang="en-US" sz="2000" dirty="0">
              <a:latin typeface="Times New Roman" pitchFamily="18" charset="0"/>
              <a:cs typeface="Times New Roman" pitchFamily="18" charset="0"/>
            </a:endParaRPr>
          </a:p>
        </p:txBody>
      </p:sp>
      <p:sp>
        <p:nvSpPr>
          <p:cNvPr id="5" name="TextBox 4"/>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3248927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26</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1813111188"/>
              </p:ext>
            </p:extLst>
          </p:nvPr>
        </p:nvGraphicFramePr>
        <p:xfrm>
          <a:off x="612931" y="1616221"/>
          <a:ext cx="10792700" cy="4390400"/>
        </p:xfrm>
        <a:graphic>
          <a:graphicData uri="http://schemas.openxmlformats.org/drawingml/2006/table">
            <a:tbl>
              <a:tblPr firstRow="1" bandRow="1">
                <a:tableStyleId>{00A15C55-8517-42AA-B614-E9B94910E393}</a:tableStyleId>
              </a:tblPr>
              <a:tblGrid>
                <a:gridCol w="1406231">
                  <a:extLst>
                    <a:ext uri="{9D8B030D-6E8A-4147-A177-3AD203B41FA5}">
                      <a16:colId xmlns="" xmlns:a16="http://schemas.microsoft.com/office/drawing/2014/main" val="20000"/>
                    </a:ext>
                  </a:extLst>
                </a:gridCol>
                <a:gridCol w="9386469">
                  <a:extLst>
                    <a:ext uri="{9D8B030D-6E8A-4147-A177-3AD203B41FA5}">
                      <a16:colId xmlns="" xmlns:a16="http://schemas.microsoft.com/office/drawing/2014/main" val="20001"/>
                    </a:ext>
                  </a:extLst>
                </a:gridCol>
              </a:tblGrid>
              <a:tr h="465562">
                <a:tc>
                  <a:txBody>
                    <a:bodyPr/>
                    <a:lstStyle/>
                    <a:p>
                      <a:pPr algn="ctr"/>
                      <a:r>
                        <a:rPr lang="en-US" sz="2000" dirty="0" smtClean="0">
                          <a:latin typeface="Times New Roman" pitchFamily="18" charset="0"/>
                          <a:cs typeface="Times New Roman" pitchFamily="18" charset="0"/>
                        </a:rPr>
                        <a:t>Option</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F08"/>
                    </a:solidFill>
                  </a:tcPr>
                </a:tc>
                <a:tc>
                  <a:txBody>
                    <a:bodyPr/>
                    <a:lstStyle/>
                    <a:p>
                      <a:pPr algn="ctr"/>
                      <a:r>
                        <a:rPr lang="en-US" sz="2000" dirty="0" smtClean="0">
                          <a:latin typeface="Times New Roman" pitchFamily="18" charset="0"/>
                          <a:cs typeface="Times New Roman" pitchFamily="18" charset="0"/>
                        </a:rPr>
                        <a:t>Description</a:t>
                      </a:r>
                      <a:endParaRPr lang="en-US" sz="20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F08"/>
                    </a:solidFill>
                  </a:tcPr>
                </a:tc>
                <a:extLst>
                  <a:ext uri="{0D108BD9-81ED-4DB2-BD59-A6C34878D82A}">
                    <a16:rowId xmlns="" xmlns:a16="http://schemas.microsoft.com/office/drawing/2014/main" val="10000"/>
                  </a:ext>
                </a:extLst>
              </a:tr>
              <a:tr h="465562">
                <a:tc>
                  <a:txBody>
                    <a:bodyPr/>
                    <a:lstStyle/>
                    <a:p>
                      <a:pPr algn="ctr"/>
                      <a:r>
                        <a:rPr lang="en-US" sz="2000" dirty="0">
                          <a:latin typeface="Times New Roman" pitchFamily="18" charset="0"/>
                          <a:cs typeface="Times New Roman" pitchFamily="18" charset="0"/>
                        </a:rPr>
                        <a:t>-c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Times New Roman" pitchFamily="18" charset="0"/>
                          <a:cs typeface="Times New Roman" pitchFamily="18" charset="0"/>
                        </a:rPr>
                        <a:t>Creates an archive file.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864293">
                <a:tc>
                  <a:txBody>
                    <a:bodyPr/>
                    <a:lstStyle/>
                    <a:p>
                      <a:pPr algn="ctr"/>
                      <a:r>
                        <a:rPr lang="en-US" sz="2000" dirty="0">
                          <a:latin typeface="Times New Roman" pitchFamily="18" charset="0"/>
                          <a:cs typeface="Times New Roman" pitchFamily="18" charset="0"/>
                        </a:rPr>
                        <a:t>-n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Times New Roman" pitchFamily="18" charset="0"/>
                          <a:cs typeface="Times New Roman" pitchFamily="18" charset="0"/>
                        </a:rPr>
                        <a:t>Do not extract the files; use in conjunction with -x to show what extracting the files does.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123581">
                <a:tc>
                  <a:txBody>
                    <a:bodyPr/>
                    <a:lstStyle/>
                    <a:p>
                      <a:pPr algn="ctr"/>
                      <a:r>
                        <a:rPr lang="en-US" sz="2000" dirty="0">
                          <a:latin typeface="Times New Roman" pitchFamily="18" charset="0"/>
                          <a:cs typeface="Times New Roman" pitchFamily="18" charset="0"/>
                        </a:rPr>
                        <a:t>-r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Times New Roman" pitchFamily="18" charset="0"/>
                          <a:cs typeface="Times New Roman" pitchFamily="18" charset="0"/>
                        </a:rPr>
                        <a:t>Replaces files in the archive. The files are written to the end of the archive file, replacing any files with the same path and file name.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465562">
                <a:tc>
                  <a:txBody>
                    <a:bodyPr/>
                    <a:lstStyle/>
                    <a:p>
                      <a:pPr algn="ctr"/>
                      <a:r>
                        <a:rPr lang="en-US" sz="2000" dirty="0">
                          <a:latin typeface="Times New Roman" pitchFamily="18" charset="0"/>
                          <a:cs typeface="Times New Roman" pitchFamily="18" charset="0"/>
                        </a:rPr>
                        <a:t>-t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Times New Roman" pitchFamily="18" charset="0"/>
                          <a:cs typeface="Times New Roman" pitchFamily="18" charset="0"/>
                        </a:rPr>
                        <a:t>Displays the </a:t>
                      </a:r>
                      <a:r>
                        <a:rPr lang="en-US" sz="2000" dirty="0" smtClean="0">
                          <a:latin typeface="Times New Roman" pitchFamily="18" charset="0"/>
                          <a:cs typeface="Times New Roman" pitchFamily="18" charset="0"/>
                        </a:rPr>
                        <a:t>contents of the archive file. </a:t>
                      </a:r>
                      <a:endParaRPr lang="en-US" sz="20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465562">
                <a:tc>
                  <a:txBody>
                    <a:bodyPr/>
                    <a:lstStyle/>
                    <a:p>
                      <a:pPr algn="ctr"/>
                      <a:r>
                        <a:rPr lang="en-US" sz="2000" dirty="0">
                          <a:latin typeface="Times New Roman" pitchFamily="18" charset="0"/>
                          <a:cs typeface="Times New Roman" pitchFamily="18" charset="0"/>
                        </a:rPr>
                        <a:t>-u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latin typeface="Times New Roman" pitchFamily="18" charset="0"/>
                          <a:cs typeface="Times New Roman" pitchFamily="18" charset="0"/>
                        </a:rPr>
                        <a:t>Updates the archive file. The files are written to the end of the archive if they do not exist in the archive, or if the files are newer than the files of the same name in the archive. This option only works if the archive is a file or an unblocked tape that may backspace.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bl>
          </a:graphicData>
        </a:graphic>
      </p:graphicFrame>
      <p:sp>
        <p:nvSpPr>
          <p:cNvPr id="6" name="TextBox 5"/>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3373731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27</a:t>
            </a:fld>
            <a:endParaRPr lang="en-IN" dirty="0"/>
          </a:p>
        </p:txBody>
      </p:sp>
      <p:graphicFrame>
        <p:nvGraphicFramePr>
          <p:cNvPr id="8" name="Table 7"/>
          <p:cNvGraphicFramePr>
            <a:graphicFrameLocks noGrp="1"/>
          </p:cNvGraphicFramePr>
          <p:nvPr>
            <p:extLst>
              <p:ext uri="{D42A27DB-BD31-4B8C-83A1-F6EECF244321}">
                <p14:modId xmlns:p14="http://schemas.microsoft.com/office/powerpoint/2010/main" val="1526672383"/>
              </p:ext>
            </p:extLst>
          </p:nvPr>
        </p:nvGraphicFramePr>
        <p:xfrm>
          <a:off x="612343" y="1622296"/>
          <a:ext cx="10609944" cy="4032552"/>
        </p:xfrm>
        <a:graphic>
          <a:graphicData uri="http://schemas.openxmlformats.org/drawingml/2006/table">
            <a:tbl>
              <a:tblPr firstRow="1" bandRow="1">
                <a:tableStyleId>{00A15C55-8517-42AA-B614-E9B94910E393}</a:tableStyleId>
              </a:tblPr>
              <a:tblGrid>
                <a:gridCol w="1744134">
                  <a:extLst>
                    <a:ext uri="{9D8B030D-6E8A-4147-A177-3AD203B41FA5}">
                      <a16:colId xmlns="" xmlns:a16="http://schemas.microsoft.com/office/drawing/2014/main" val="20000"/>
                    </a:ext>
                  </a:extLst>
                </a:gridCol>
                <a:gridCol w="8865810">
                  <a:extLst>
                    <a:ext uri="{9D8B030D-6E8A-4147-A177-3AD203B41FA5}">
                      <a16:colId xmlns="" xmlns:a16="http://schemas.microsoft.com/office/drawing/2014/main" val="20001"/>
                    </a:ext>
                  </a:extLst>
                </a:gridCol>
              </a:tblGrid>
              <a:tr h="4414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Option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F0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F08"/>
                    </a:solidFill>
                  </a:tcPr>
                </a:tc>
                <a:extLst>
                  <a:ext uri="{0D108BD9-81ED-4DB2-BD59-A6C34878D82A}">
                    <a16:rowId xmlns="" xmlns:a16="http://schemas.microsoft.com/office/drawing/2014/main" val="10000"/>
                  </a:ext>
                </a:extLst>
              </a:tr>
              <a:tr h="718215">
                <a:tc>
                  <a:txBody>
                    <a:bodyPr/>
                    <a:lstStyle/>
                    <a:p>
                      <a:pPr algn="ctr"/>
                      <a:r>
                        <a:rPr lang="en-US" sz="2000" dirty="0">
                          <a:latin typeface="Times New Roman" pitchFamily="18" charset="0"/>
                          <a:cs typeface="Times New Roman" pitchFamily="18" charset="0"/>
                        </a:rPr>
                        <a:t>-x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Times New Roman" pitchFamily="18" charset="0"/>
                          <a:cs typeface="Times New Roman" pitchFamily="18" charset="0"/>
                        </a:rPr>
                        <a:t>Extracts the files from the archive. If used with -U and a file in the archive is older than the corresponding file on the file system, the file is not extracted.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718215">
                <a:tc>
                  <a:txBody>
                    <a:bodyPr/>
                    <a:lstStyle/>
                    <a:p>
                      <a:pPr algn="ctr"/>
                      <a:r>
                        <a:rPr lang="en-US" sz="2000" dirty="0">
                          <a:latin typeface="Times New Roman" pitchFamily="18" charset="0"/>
                          <a:cs typeface="Times New Roman" pitchFamily="18" charset="0"/>
                        </a:rPr>
                        <a:t>-help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Times New Roman" pitchFamily="18" charset="0"/>
                          <a:cs typeface="Times New Roman" pitchFamily="18" charset="0"/>
                        </a:rPr>
                        <a:t>Displays the most important options.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718215">
                <a:tc>
                  <a:txBody>
                    <a:bodyPr/>
                    <a:lstStyle/>
                    <a:p>
                      <a:pPr algn="ct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xhelp</a:t>
                      </a:r>
                      <a:r>
                        <a:rPr lang="en-US" sz="2000" dirty="0">
                          <a:latin typeface="Times New Roman" pitchFamily="18" charset="0"/>
                          <a:cs typeface="Times New Roman"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Times New Roman" pitchFamily="18" charset="0"/>
                          <a:cs typeface="Times New Roman" pitchFamily="18" charset="0"/>
                        </a:rPr>
                        <a:t>Displays the least important options.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718215">
                <a:tc>
                  <a:txBody>
                    <a:bodyPr/>
                    <a:lstStyle/>
                    <a:p>
                      <a:pPr algn="ctr"/>
                      <a:r>
                        <a:rPr lang="en-US" sz="2000" dirty="0">
                          <a:latin typeface="Times New Roman" pitchFamily="18" charset="0"/>
                          <a:cs typeface="Times New Roman"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Times New Roman" pitchFamily="18" charset="0"/>
                          <a:cs typeface="Times New Roman" pitchFamily="18" charset="0"/>
                        </a:rPr>
                        <a:t>Do not strip leading slashes from file names when extracting the files from an archive. By default, they are stripped when files are extracted.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718215">
                <a:tc>
                  <a:txBody>
                    <a:bodyPr/>
                    <a:lstStyle/>
                    <a:p>
                      <a:pPr algn="ct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acl</a:t>
                      </a:r>
                      <a:r>
                        <a:rPr lang="en-US" sz="2000" dirty="0">
                          <a:latin typeface="Times New Roman" pitchFamily="18" charset="0"/>
                          <a:cs typeface="Times New Roman"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000" dirty="0">
                          <a:latin typeface="Times New Roman" pitchFamily="18" charset="0"/>
                          <a:cs typeface="Times New Roman" pitchFamily="18" charset="0"/>
                        </a:rPr>
                        <a:t>When creating or extracting, archives or restores any ACLs associated with the files and directories.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bl>
          </a:graphicData>
        </a:graphic>
      </p:graphicFrame>
      <p:sp>
        <p:nvSpPr>
          <p:cNvPr id="6" name="TextBox 5"/>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12777213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28</a:t>
            </a:fld>
            <a:endParaRPr lang="en-IN" dirty="0"/>
          </a:p>
        </p:txBody>
      </p:sp>
      <p:sp>
        <p:nvSpPr>
          <p:cNvPr id="7" name="Rectangle 6"/>
          <p:cNvSpPr/>
          <p:nvPr/>
        </p:nvSpPr>
        <p:spPr>
          <a:xfrm>
            <a:off x="622153" y="1272743"/>
            <a:ext cx="4803751" cy="461665"/>
          </a:xfrm>
          <a:prstGeom prst="rect">
            <a:avLst/>
          </a:prstGeom>
        </p:spPr>
        <p:txBody>
          <a:bodyPr wrap="none">
            <a:spAutoFit/>
          </a:bodyPr>
          <a:lstStyle/>
          <a:p>
            <a:r>
              <a:rPr lang="en-US" sz="2400" b="1" dirty="0" smtClean="0">
                <a:solidFill>
                  <a:schemeClr val="accent1">
                    <a:lumMod val="50000"/>
                  </a:schemeClr>
                </a:solidFill>
                <a:latin typeface="Times New Roman" pitchFamily="18" charset="0"/>
                <a:cs typeface="Times New Roman" pitchFamily="18" charset="0"/>
              </a:rPr>
              <a:t>Compatibility with Older Systems</a:t>
            </a:r>
            <a:endParaRPr lang="en-US" sz="2400" b="1" dirty="0">
              <a:solidFill>
                <a:schemeClr val="accent1">
                  <a:lumMod val="50000"/>
                </a:schemeClr>
              </a:solidFill>
              <a:latin typeface="Times New Roman" pitchFamily="18" charset="0"/>
              <a:cs typeface="Times New Roman" pitchFamily="18" charset="0"/>
            </a:endParaRPr>
          </a:p>
        </p:txBody>
      </p:sp>
      <p:sp>
        <p:nvSpPr>
          <p:cNvPr id="19457" name="Rectangle 1"/>
          <p:cNvSpPr>
            <a:spLocks noChangeArrowheads="1"/>
          </p:cNvSpPr>
          <p:nvPr/>
        </p:nvSpPr>
        <p:spPr bwMode="auto">
          <a:xfrm>
            <a:off x="622153" y="2080821"/>
            <a:ext cx="1068428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If an ACL has been set on any file on a given file system, that file system has the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ext_attr</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attribute. This attribute can be seen using the following command: </a:t>
            </a:r>
          </a:p>
        </p:txBody>
      </p:sp>
      <p:pic>
        <p:nvPicPr>
          <p:cNvPr id="19459" name="Picture 3"/>
          <p:cNvPicPr>
            <a:picLocks noChangeAspect="1" noChangeArrowheads="1"/>
          </p:cNvPicPr>
          <p:nvPr/>
        </p:nvPicPr>
        <p:blipFill>
          <a:blip r:embed="rId2"/>
          <a:srcRect/>
          <a:stretch>
            <a:fillRect/>
          </a:stretch>
        </p:blipFill>
        <p:spPr bwMode="auto">
          <a:xfrm>
            <a:off x="1262062" y="3593439"/>
            <a:ext cx="9544956" cy="799874"/>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765092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29</a:t>
            </a:fld>
            <a:endParaRPr lang="en-IN" dirty="0"/>
          </a:p>
        </p:txBody>
      </p:sp>
      <p:sp>
        <p:nvSpPr>
          <p:cNvPr id="7" name="Rectangle 6"/>
          <p:cNvSpPr/>
          <p:nvPr/>
        </p:nvSpPr>
        <p:spPr>
          <a:xfrm>
            <a:off x="619798" y="1223394"/>
            <a:ext cx="10995901" cy="1015663"/>
          </a:xfrm>
          <a:prstGeom prst="rect">
            <a:avLst/>
          </a:prstGeom>
        </p:spPr>
        <p:txBody>
          <a:bodyPr wrap="square">
            <a:spAutoFit/>
          </a:bodyPr>
          <a:lstStyle/>
          <a:p>
            <a:pPr>
              <a:lnSpc>
                <a:spcPct val="150000"/>
              </a:lnSpc>
            </a:pPr>
            <a:r>
              <a:rPr lang="en-US" sz="2000" dirty="0" smtClean="0">
                <a:latin typeface="Times New Roman" pitchFamily="18" charset="0"/>
                <a:cs typeface="Times New Roman" pitchFamily="18" charset="0"/>
              </a:rPr>
              <a:t>A file system that has acquired the </a:t>
            </a:r>
            <a:r>
              <a:rPr lang="en-US" sz="2000" b="1" dirty="0" err="1" smtClean="0">
                <a:latin typeface="Times New Roman" pitchFamily="18" charset="0"/>
                <a:cs typeface="Times New Roman" pitchFamily="18" charset="0"/>
              </a:rPr>
              <a:t>ext_attr</a:t>
            </a: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attribute can be mounted with older kernels, but those kernels do not enforce any ACLs which have been set. </a:t>
            </a:r>
            <a:endParaRPr lang="en-US" sz="2000" dirty="0">
              <a:latin typeface="Times New Roman" pitchFamily="18" charset="0"/>
              <a:cs typeface="Times New Roman" pitchFamily="18" charset="0"/>
            </a:endParaRPr>
          </a:p>
        </p:txBody>
      </p:sp>
      <p:sp>
        <p:nvSpPr>
          <p:cNvPr id="1027" name="Rectangle 3"/>
          <p:cNvSpPr>
            <a:spLocks noChangeArrowheads="1"/>
          </p:cNvSpPr>
          <p:nvPr/>
        </p:nvSpPr>
        <p:spPr bwMode="auto">
          <a:xfrm>
            <a:off x="619799" y="2537520"/>
            <a:ext cx="10995901"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lnSpc>
                <a:spcPct val="150000"/>
              </a:lnSpc>
              <a:spcBef>
                <a:spcPct val="0"/>
              </a:spcBef>
              <a:spcAft>
                <a:spcPct val="0"/>
              </a:spcAf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Versions of the</a:t>
            </a:r>
            <a:r>
              <a:rPr kumimoji="0" lang="en-US" sz="20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dirty="0" smtClean="0">
                <a:ln>
                  <a:noFill/>
                </a:ln>
                <a:solidFill>
                  <a:schemeClr val="tx1"/>
                </a:solidFill>
                <a:effectLst/>
                <a:latin typeface="Times New Roman" pitchFamily="18" charset="0"/>
                <a:cs typeface="Times New Roman" pitchFamily="18" charset="0"/>
              </a:rPr>
              <a:t>e2fsck</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utility included in version 1.22 and higher of the</a:t>
            </a:r>
            <a:r>
              <a:rPr kumimoji="0" lang="en-US" sz="2000" b="0" i="0" u="none" strike="noStrike" cap="none" normalizeH="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dirty="0" smtClean="0">
                <a:ln>
                  <a:noFill/>
                </a:ln>
                <a:solidFill>
                  <a:schemeClr val="tx1"/>
                </a:solidFill>
                <a:effectLst/>
                <a:latin typeface="Times New Roman" pitchFamily="18" charset="0"/>
                <a:cs typeface="Times New Roman" pitchFamily="18" charset="0"/>
              </a:rPr>
              <a:t>e2fsprogs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package (including the versions in Red Hat Enterprise Linux 2.1 and 4) can check a file system with </a:t>
            </a:r>
            <a:endParaRPr lang="en-US" sz="2000" dirty="0" smtClean="0">
              <a:latin typeface="Times New Roman" pitchFamily="18" charset="0"/>
              <a:cs typeface="Times New Roman" pitchFamily="18" charset="0"/>
            </a:endParaRPr>
          </a:p>
          <a:p>
            <a:pPr lvl="0" fontAlgn="base">
              <a:lnSpc>
                <a:spcPct val="150000"/>
              </a:lnSpc>
              <a:spcBef>
                <a:spcPct val="0"/>
              </a:spcBef>
              <a:spcAft>
                <a:spcPct val="0"/>
              </a:spcAft>
            </a:pPr>
            <a:r>
              <a:rPr lang="en-US" sz="2000" dirty="0" smtClean="0">
                <a:latin typeface="Times New Roman" pitchFamily="18" charset="0"/>
                <a:cs typeface="Times New Roman" pitchFamily="18" charset="0"/>
              </a:rPr>
              <a:t>The </a:t>
            </a:r>
            <a:r>
              <a:rPr lang="en-US" sz="2000" b="1" dirty="0" err="1" smtClean="0">
                <a:latin typeface="Times New Roman" pitchFamily="18" charset="0"/>
                <a:cs typeface="Times New Roman" pitchFamily="18" charset="0"/>
              </a:rPr>
              <a:t>ext_attr</a:t>
            </a:r>
            <a:r>
              <a:rPr lang="en-US" sz="2000" dirty="0" smtClean="0">
                <a:latin typeface="Times New Roman" pitchFamily="18" charset="0"/>
                <a:cs typeface="Times New Roman" pitchFamily="18" charset="0"/>
              </a:rPr>
              <a:t> attribute. Older versions refuse to check it.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extBox 5"/>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3974113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a:t>
            </a:fld>
            <a:endParaRPr lang="en-IN" dirty="0"/>
          </a:p>
        </p:txBody>
      </p:sp>
      <p:sp>
        <p:nvSpPr>
          <p:cNvPr id="5" name="Rectangle 4"/>
          <p:cNvSpPr/>
          <p:nvPr/>
        </p:nvSpPr>
        <p:spPr>
          <a:xfrm>
            <a:off x="614815" y="1269531"/>
            <a:ext cx="10197347" cy="3600986"/>
          </a:xfrm>
          <a:prstGeom prst="rect">
            <a:avLst/>
          </a:prstGeom>
        </p:spPr>
        <p:txBody>
          <a:bodyPr wrap="square">
            <a:spAutoFit/>
          </a:bodyPr>
          <a:lstStyle/>
          <a:p>
            <a:r>
              <a:rPr lang="en-US" sz="2400" b="1" dirty="0" smtClean="0">
                <a:solidFill>
                  <a:schemeClr val="accent2">
                    <a:lumMod val="50000"/>
                  </a:schemeClr>
                </a:solidFill>
                <a:latin typeface="Times New Roman" pitchFamily="18" charset="0"/>
                <a:cs typeface="Times New Roman" pitchFamily="18" charset="0"/>
              </a:rPr>
              <a:t>  Design</a:t>
            </a:r>
          </a:p>
          <a:p>
            <a:endParaRPr lang="en-US" sz="2400" b="1" dirty="0" smtClean="0">
              <a:latin typeface="Times New Roman" pitchFamily="18" charset="0"/>
              <a:cs typeface="Times New Roman" pitchFamily="18" charset="0"/>
            </a:endParaRPr>
          </a:p>
          <a:p>
            <a:pPr marL="685800" indent="-342900" algn="just">
              <a:lnSpc>
                <a:spcPct val="150000"/>
              </a:lnSpc>
              <a:buClr>
                <a:schemeClr val="accent2">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LUKS was designed according to TKS1, a template design developed in TKS1 for secure key setup. </a:t>
            </a:r>
          </a:p>
          <a:p>
            <a:pPr marL="685800" indent="-342900" algn="just">
              <a:lnSpc>
                <a:spcPct val="150000"/>
              </a:lnSpc>
              <a:buClr>
                <a:schemeClr val="accent2">
                  <a:lumMod val="50000"/>
                </a:schemeClr>
              </a:buClr>
              <a:buFont typeface="Wingdings" panose="05000000000000000000" pitchFamily="2" charset="2"/>
              <a:buChar char="Ø"/>
            </a:pPr>
            <a:endParaRPr lang="en-US" sz="2000" dirty="0" smtClean="0">
              <a:latin typeface="Times New Roman" pitchFamily="18" charset="0"/>
              <a:cs typeface="Times New Roman" pitchFamily="18" charset="0"/>
            </a:endParaRPr>
          </a:p>
          <a:p>
            <a:pPr marL="685800" indent="-342900" algn="just">
              <a:lnSpc>
                <a:spcPct val="150000"/>
              </a:lnSpc>
              <a:buClr>
                <a:schemeClr val="accent2">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LUKS closely reassembles the structure recommended in the TKS1 paper, but also adds meta data for cipher setup management and LUKS also supports for multiple keys/passphrases.</a:t>
            </a:r>
            <a:endParaRPr lang="en-US" sz="2000" dirty="0">
              <a:latin typeface="Times New Roman" pitchFamily="18" charset="0"/>
              <a:cs typeface="Times New Roman" pitchFamily="18" charset="0"/>
            </a:endParaRPr>
          </a:p>
        </p:txBody>
      </p:sp>
      <p:sp>
        <p:nvSpPr>
          <p:cNvPr id="6" name="TextBox 5"/>
          <p:cNvSpPr txBox="1"/>
          <p:nvPr/>
        </p:nvSpPr>
        <p:spPr>
          <a:xfrm>
            <a:off x="614815" y="422847"/>
            <a:ext cx="7800523"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LUKS-Encrypted File Systems </a:t>
            </a:r>
            <a:endParaRPr lang="en-US" sz="2400" b="1" dirty="0">
              <a:latin typeface="Helvetica" pitchFamily="34" charset="0"/>
            </a:endParaRPr>
          </a:p>
        </p:txBody>
      </p:sp>
    </p:spTree>
    <p:extLst>
      <p:ext uri="{BB962C8B-B14F-4D97-AF65-F5344CB8AC3E}">
        <p14:creationId xmlns:p14="http://schemas.microsoft.com/office/powerpoint/2010/main" val="1861327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30</a:t>
            </a:fld>
            <a:endParaRPr lang="en-IN" dirty="0"/>
          </a:p>
        </p:txBody>
      </p:sp>
      <p:sp>
        <p:nvSpPr>
          <p:cNvPr id="6" name="CustomShape 2"/>
          <p:cNvSpPr/>
          <p:nvPr/>
        </p:nvSpPr>
        <p:spPr>
          <a:xfrm>
            <a:off x="600937" y="1270700"/>
            <a:ext cx="10294349" cy="545077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smtClean="0">
              <a:solidFill>
                <a:srgbClr val="000000"/>
              </a:solidFill>
              <a:uFill>
                <a:solidFill>
                  <a:srgbClr val="FFFFFF"/>
                </a:solidFill>
              </a:uFill>
              <a:latin typeface="Arial"/>
            </a:endParaRPr>
          </a:p>
          <a:p>
            <a:pPr marL="914400" lvl="1" indent="-457200">
              <a:lnSpc>
                <a:spcPct val="150000"/>
              </a:lnSpc>
              <a:buAutoNum type="arabicPeriod" startAt="13"/>
            </a:pPr>
            <a:r>
              <a:rPr lang="en-US" sz="2000" dirty="0" smtClean="0">
                <a:latin typeface="Times New Roman" pitchFamily="18" charset="0"/>
                <a:cs typeface="Times New Roman" pitchFamily="18" charset="0"/>
              </a:rPr>
              <a:t>ACL stands for ______________.</a:t>
            </a:r>
          </a:p>
          <a:p>
            <a:pPr>
              <a:lnSpc>
                <a:spcPct val="150000"/>
              </a:lnSpc>
            </a:pPr>
            <a:endParaRPr lang="en-US" sz="2000" dirty="0" smtClean="0">
              <a:latin typeface="Times New Roman" pitchFamily="18" charset="0"/>
              <a:cs typeface="Times New Roman" pitchFamily="18" charset="0"/>
            </a:endParaRPr>
          </a:p>
          <a:p>
            <a:pPr marL="1597025" indent="-457200">
              <a:lnSpc>
                <a:spcPct val="150000"/>
              </a:lnSpc>
              <a:buFont typeface="+mj-lt"/>
              <a:buAutoNum type="alphaLcParenR"/>
            </a:pPr>
            <a:r>
              <a:rPr lang="en-US" sz="2000" dirty="0" smtClean="0">
                <a:latin typeface="Times New Roman" pitchFamily="18" charset="0"/>
                <a:cs typeface="Times New Roman" pitchFamily="18" charset="0"/>
              </a:rPr>
              <a:t>ACCESS control list</a:t>
            </a:r>
            <a:endParaRPr lang="en-US" sz="2000" dirty="0">
              <a:latin typeface="Times New Roman" pitchFamily="18" charset="0"/>
              <a:cs typeface="Times New Roman" pitchFamily="18" charset="0"/>
            </a:endParaRPr>
          </a:p>
          <a:p>
            <a:pPr marL="1597025" indent="-457200">
              <a:lnSpc>
                <a:spcPct val="150000"/>
              </a:lnSpc>
              <a:buFont typeface="+mj-lt"/>
              <a:buAutoNum type="alphaLcParenR"/>
            </a:pPr>
            <a:r>
              <a:rPr lang="en-US" sz="2000" dirty="0" smtClean="0">
                <a:latin typeface="Times New Roman" pitchFamily="18" charset="0"/>
                <a:cs typeface="Times New Roman" pitchFamily="18" charset="0"/>
              </a:rPr>
              <a:t>ACCESS check list</a:t>
            </a:r>
            <a:endParaRPr lang="en-US" sz="2000" dirty="0">
              <a:latin typeface="Times New Roman" pitchFamily="18" charset="0"/>
              <a:cs typeface="Times New Roman" pitchFamily="18" charset="0"/>
            </a:endParaRPr>
          </a:p>
          <a:p>
            <a:pPr marL="1597025" indent="-457200">
              <a:lnSpc>
                <a:spcPct val="150000"/>
              </a:lnSpc>
              <a:buFont typeface="+mj-lt"/>
              <a:buAutoNum type="alphaLcParenR"/>
            </a:pPr>
            <a:r>
              <a:rPr lang="en-US" sz="2000" dirty="0" smtClean="0">
                <a:latin typeface="Times New Roman" pitchFamily="18" charset="0"/>
                <a:cs typeface="Times New Roman" pitchFamily="18" charset="0"/>
              </a:rPr>
              <a:t>Audit control list</a:t>
            </a:r>
            <a:endParaRPr lang="en-US" sz="2000" dirty="0">
              <a:latin typeface="Times New Roman" pitchFamily="18" charset="0"/>
              <a:cs typeface="Times New Roman" pitchFamily="18" charset="0"/>
            </a:endParaRPr>
          </a:p>
          <a:p>
            <a:pPr marL="1597025" indent="-457200">
              <a:lnSpc>
                <a:spcPct val="150000"/>
              </a:lnSpc>
              <a:buFont typeface="+mj-lt"/>
              <a:buAutoNum type="alphaLcParenR"/>
            </a:pPr>
            <a:r>
              <a:rPr lang="en-US" sz="2000" dirty="0" smtClean="0">
                <a:latin typeface="Times New Roman" pitchFamily="18" charset="0"/>
                <a:cs typeface="Times New Roman" pitchFamily="18" charset="0"/>
              </a:rPr>
              <a:t>Audit check list</a:t>
            </a:r>
            <a:endParaRPr lang="en-US" sz="2000" b="1" spc="-1" dirty="0" smtClean="0">
              <a:solidFill>
                <a:srgbClr val="000000"/>
              </a:solidFill>
              <a:uFill>
                <a:solidFill>
                  <a:srgbClr val="FFFFFF"/>
                </a:solidFill>
              </a:uFill>
              <a:latin typeface="Times New Roman"/>
            </a:endParaRPr>
          </a:p>
          <a:p>
            <a:pPr marL="1708150" lvl="6" indent="-958850">
              <a:lnSpc>
                <a:spcPct val="150000"/>
              </a:lnSpc>
              <a:buClr>
                <a:srgbClr val="000000"/>
              </a:buClr>
            </a:pPr>
            <a:endParaRPr lang="en-US" sz="2000" b="1" spc="-1" dirty="0" smtClean="0">
              <a:solidFill>
                <a:srgbClr val="000000"/>
              </a:solidFill>
              <a:uFill>
                <a:solidFill>
                  <a:srgbClr val="FFFFFF"/>
                </a:solidFill>
              </a:uFill>
              <a:latin typeface="Times New Roman"/>
            </a:endParaRPr>
          </a:p>
          <a:p>
            <a:pPr marL="1708150" lvl="6" indent="-958850">
              <a:lnSpc>
                <a:spcPct val="150000"/>
              </a:lnSpc>
              <a:buClr>
                <a:srgbClr val="000000"/>
              </a:buClr>
            </a:pPr>
            <a:r>
              <a:rPr lang="en-US" sz="2000" b="1" spc="-1" dirty="0" smtClean="0">
                <a:solidFill>
                  <a:schemeClr val="accent5"/>
                </a:solidFill>
                <a:uFill>
                  <a:solidFill>
                    <a:srgbClr val="FFFFFF"/>
                  </a:solidFill>
                </a:uFill>
                <a:latin typeface="Times New Roman"/>
              </a:rPr>
              <a:t>Answer: </a:t>
            </a:r>
            <a:r>
              <a:rPr lang="en-US" sz="2000" b="1" spc="-1" dirty="0">
                <a:solidFill>
                  <a:schemeClr val="accent5"/>
                </a:solidFill>
                <a:uFill>
                  <a:solidFill>
                    <a:srgbClr val="FFFFFF"/>
                  </a:solidFill>
                </a:uFill>
                <a:latin typeface="Times New Roman"/>
              </a:rPr>
              <a:t> </a:t>
            </a:r>
            <a:r>
              <a:rPr lang="en-US" sz="2000" b="1" dirty="0" smtClean="0">
                <a:latin typeface="Times New Roman" pitchFamily="18" charset="0"/>
                <a:cs typeface="Times New Roman" pitchFamily="18" charset="0"/>
              </a:rPr>
              <a:t>ACCESS control list</a:t>
            </a:r>
            <a:br>
              <a:rPr lang="en-US" sz="2000" b="1" dirty="0" smtClean="0">
                <a:latin typeface="Times New Roman" pitchFamily="18" charset="0"/>
                <a:cs typeface="Times New Roman" pitchFamily="18" charset="0"/>
              </a:rPr>
            </a:br>
            <a:endParaRPr lang="en-US" sz="2000" b="1" spc="-1" dirty="0" smtClean="0">
              <a:solidFill>
                <a:srgbClr val="000000"/>
              </a:solidFill>
              <a:uFill>
                <a:solidFill>
                  <a:srgbClr val="FFFFFF"/>
                </a:solidFill>
              </a:uFill>
              <a:latin typeface="Times New Roman"/>
            </a:endParaRPr>
          </a:p>
          <a:p>
            <a:pPr marL="1708150" lvl="6">
              <a:lnSpc>
                <a:spcPct val="150000"/>
              </a:lnSpc>
              <a:buClr>
                <a:srgbClr val="000000"/>
              </a:buClr>
            </a:pPr>
            <a:endParaRPr lang="en-US" sz="2000" spc="-1" dirty="0">
              <a:solidFill>
                <a:srgbClr val="000000"/>
              </a:solidFill>
              <a:uFill>
                <a:solidFill>
                  <a:srgbClr val="FFFFFF"/>
                </a:solidFill>
              </a:uFill>
              <a:latin typeface="Times New Roman"/>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5" name="TextBox 4"/>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179351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31</a:t>
            </a:fld>
            <a:endParaRPr lang="en-IN" dirty="0"/>
          </a:p>
        </p:txBody>
      </p:sp>
      <p:sp>
        <p:nvSpPr>
          <p:cNvPr id="6" name="CustomShape 2"/>
          <p:cNvSpPr/>
          <p:nvPr/>
        </p:nvSpPr>
        <p:spPr>
          <a:xfrm>
            <a:off x="611893" y="1288235"/>
            <a:ext cx="10756323" cy="516290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914400" lvl="1" indent="-457200">
              <a:lnSpc>
                <a:spcPct val="150000"/>
              </a:lnSpc>
            </a:pPr>
            <a:r>
              <a:rPr lang="en-US" sz="2100" dirty="0" smtClean="0">
                <a:latin typeface="Times New Roman" pitchFamily="18" charset="0"/>
                <a:cs typeface="Times New Roman" pitchFamily="18" charset="0"/>
              </a:rPr>
              <a:t>14. </a:t>
            </a:r>
            <a:r>
              <a:rPr lang="en-US" sz="2000" dirty="0" smtClean="0">
                <a:latin typeface="Times New Roman" pitchFamily="18" charset="0"/>
                <a:cs typeface="Times New Roman" pitchFamily="18" charset="0"/>
              </a:rPr>
              <a:t>Which one of the given command would be used to view a description of the tar utility including the options available for use?</a:t>
            </a:r>
          </a:p>
          <a:p>
            <a:pPr marL="457200" indent="-457200">
              <a:lnSpc>
                <a:spcPct val="150000"/>
              </a:lnSpc>
            </a:pPr>
            <a:endParaRPr lang="en-US" sz="2000" dirty="0" smtClean="0">
              <a:latin typeface="Times New Roman" pitchFamily="18" charset="0"/>
              <a:cs typeface="Times New Roman" pitchFamily="18" charset="0"/>
            </a:endParaRPr>
          </a:p>
          <a:p>
            <a:pPr marL="2060575" lvl="0" indent="-457200">
              <a:lnSpc>
                <a:spcPct val="150000"/>
              </a:lnSpc>
              <a:buFont typeface="+mj-lt"/>
              <a:buAutoNum type="alphaLcParenR"/>
            </a:pPr>
            <a:r>
              <a:rPr lang="en-US" sz="2000" dirty="0" smtClean="0">
                <a:latin typeface="Times New Roman" pitchFamily="18" charset="0"/>
                <a:cs typeface="Times New Roman" pitchFamily="18" charset="0"/>
              </a:rPr>
              <a:t>more tar</a:t>
            </a:r>
            <a:endParaRPr lang="en-US" sz="2000" dirty="0">
              <a:latin typeface="Times New Roman" pitchFamily="18" charset="0"/>
              <a:cs typeface="Times New Roman" pitchFamily="18" charset="0"/>
            </a:endParaRPr>
          </a:p>
          <a:p>
            <a:pPr marL="2060575" lvl="0" indent="-457200">
              <a:lnSpc>
                <a:spcPct val="150000"/>
              </a:lnSpc>
              <a:buFont typeface="+mj-lt"/>
              <a:buAutoNum type="alphaLcParenR"/>
            </a:pPr>
            <a:r>
              <a:rPr lang="en-US" sz="2000" dirty="0" err="1" smtClean="0">
                <a:latin typeface="Times New Roman" pitchFamily="18" charset="0"/>
                <a:cs typeface="Times New Roman" pitchFamily="18" charset="0"/>
              </a:rPr>
              <a:t>grep</a:t>
            </a:r>
            <a:r>
              <a:rPr lang="en-US" sz="2000" dirty="0" smtClean="0">
                <a:latin typeface="Times New Roman" pitchFamily="18" charset="0"/>
                <a:cs typeface="Times New Roman" pitchFamily="18" charset="0"/>
              </a:rPr>
              <a:t> tar</a:t>
            </a:r>
            <a:endParaRPr lang="en-US" sz="2000" dirty="0">
              <a:latin typeface="Times New Roman" pitchFamily="18" charset="0"/>
              <a:cs typeface="Times New Roman" pitchFamily="18" charset="0"/>
            </a:endParaRPr>
          </a:p>
          <a:p>
            <a:pPr marL="2060575" lvl="0" indent="-457200">
              <a:lnSpc>
                <a:spcPct val="150000"/>
              </a:lnSpc>
              <a:buFont typeface="+mj-lt"/>
              <a:buAutoNum type="alphaLcParenR"/>
            </a:pPr>
            <a:r>
              <a:rPr lang="en-US" sz="2000" dirty="0" smtClean="0">
                <a:latin typeface="Times New Roman" pitchFamily="18" charset="0"/>
                <a:cs typeface="Times New Roman" pitchFamily="18" charset="0"/>
              </a:rPr>
              <a:t>man tar</a:t>
            </a:r>
            <a:endParaRPr lang="en-US" sz="2000" dirty="0">
              <a:latin typeface="Times New Roman" pitchFamily="18" charset="0"/>
              <a:cs typeface="Times New Roman" pitchFamily="18" charset="0"/>
            </a:endParaRPr>
          </a:p>
          <a:p>
            <a:pPr marL="2060575" lvl="0" indent="-457200">
              <a:lnSpc>
                <a:spcPct val="150000"/>
              </a:lnSpc>
              <a:buFont typeface="+mj-lt"/>
              <a:buAutoNum type="alphaLcParenR"/>
            </a:pPr>
            <a:r>
              <a:rPr lang="en-US" sz="2000" dirty="0" smtClean="0">
                <a:latin typeface="Times New Roman" pitchFamily="18" charset="0"/>
                <a:cs typeface="Times New Roman" pitchFamily="18" charset="0"/>
              </a:rPr>
              <a:t>help tar</a:t>
            </a:r>
          </a:p>
          <a:p>
            <a:pPr marL="1708150" lvl="6" indent="-958850">
              <a:lnSpc>
                <a:spcPct val="150000"/>
              </a:lnSpc>
              <a:buClr>
                <a:srgbClr val="000000"/>
              </a:buClr>
            </a:pPr>
            <a:endParaRPr lang="en-US" sz="2000" b="1" spc="-1" dirty="0" smtClean="0">
              <a:solidFill>
                <a:srgbClr val="000000"/>
              </a:solidFill>
              <a:uFill>
                <a:solidFill>
                  <a:srgbClr val="FFFFFF"/>
                </a:solidFill>
              </a:uFill>
              <a:latin typeface="Times New Roman"/>
            </a:endParaRPr>
          </a:p>
          <a:p>
            <a:pPr marL="1708150" lvl="6" indent="-958850">
              <a:lnSpc>
                <a:spcPct val="150000"/>
              </a:lnSpc>
              <a:buClr>
                <a:srgbClr val="000000"/>
              </a:buClr>
            </a:pPr>
            <a:r>
              <a:rPr lang="en-US" sz="2000" b="1" spc="-1" dirty="0" smtClean="0">
                <a:solidFill>
                  <a:schemeClr val="accent5"/>
                </a:solidFill>
                <a:uFill>
                  <a:solidFill>
                    <a:srgbClr val="FFFFFF"/>
                  </a:solidFill>
                </a:uFill>
                <a:latin typeface="Times New Roman"/>
              </a:rPr>
              <a:t>Answer: </a:t>
            </a:r>
            <a:r>
              <a:rPr lang="en-US" sz="2000" b="1" spc="-1" dirty="0" smtClean="0">
                <a:solidFill>
                  <a:srgbClr val="000000"/>
                </a:solidFill>
                <a:uFill>
                  <a:solidFill>
                    <a:srgbClr val="FFFFFF"/>
                  </a:solidFill>
                </a:uFill>
                <a:latin typeface="Times New Roman"/>
              </a:rPr>
              <a:t>man tar</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endParaRPr lang="en-US" sz="2000" b="1" spc="-1" dirty="0" smtClean="0">
              <a:solidFill>
                <a:srgbClr val="000000"/>
              </a:solidFill>
              <a:uFill>
                <a:solidFill>
                  <a:srgbClr val="FFFFFF"/>
                </a:solidFill>
              </a:uFill>
              <a:latin typeface="Times New Roman"/>
            </a:endParaRPr>
          </a:p>
          <a:p>
            <a:pPr marL="1708150" lvl="6">
              <a:lnSpc>
                <a:spcPct val="150000"/>
              </a:lnSpc>
              <a:buClr>
                <a:srgbClr val="000000"/>
              </a:buClr>
            </a:pPr>
            <a:endParaRPr lang="en-US" sz="2000" spc="-1" dirty="0">
              <a:solidFill>
                <a:srgbClr val="000000"/>
              </a:solidFill>
              <a:uFill>
                <a:solidFill>
                  <a:srgbClr val="FFFFFF"/>
                </a:solidFill>
              </a:uFill>
              <a:latin typeface="Times New Roman"/>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5" name="TextBox 4"/>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179351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32</a:t>
            </a:fld>
            <a:endParaRPr lang="en-IN" dirty="0"/>
          </a:p>
        </p:txBody>
      </p:sp>
      <p:sp>
        <p:nvSpPr>
          <p:cNvPr id="6" name="CustomShape 2"/>
          <p:cNvSpPr/>
          <p:nvPr/>
        </p:nvSpPr>
        <p:spPr>
          <a:xfrm>
            <a:off x="620156" y="1271300"/>
            <a:ext cx="10294349" cy="494912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914400" lvl="1" indent="-457200">
              <a:lnSpc>
                <a:spcPct val="150000"/>
              </a:lnSpc>
              <a:buAutoNum type="arabicPeriod" startAt="15"/>
            </a:pPr>
            <a:r>
              <a:rPr lang="en-US" sz="2000" dirty="0" smtClean="0">
                <a:latin typeface="Times New Roman" pitchFamily="18" charset="0"/>
                <a:cs typeface="Times New Roman" pitchFamily="18" charset="0"/>
              </a:rPr>
              <a:t>_________ type of file system is used for accessing remote systems.</a:t>
            </a:r>
          </a:p>
          <a:p>
            <a:pPr>
              <a:lnSpc>
                <a:spcPct val="150000"/>
              </a:lnSpc>
            </a:pPr>
            <a:endParaRPr lang="en-US" sz="2000" dirty="0" smtClean="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Ext2</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err="1" smtClean="0">
                <a:latin typeface="Times New Roman" pitchFamily="18" charset="0"/>
                <a:cs typeface="Times New Roman" pitchFamily="18" charset="0"/>
              </a:rPr>
              <a:t>Hpfs</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Swap</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err="1" smtClean="0">
                <a:latin typeface="Times New Roman" pitchFamily="18" charset="0"/>
                <a:cs typeface="Times New Roman" pitchFamily="18" charset="0"/>
              </a:rPr>
              <a:t>nfs</a:t>
            </a:r>
            <a:endParaRPr lang="en-US" sz="2000" dirty="0" smtClean="0">
              <a:latin typeface="Times New Roman" pitchFamily="18" charset="0"/>
              <a:cs typeface="Times New Roman" pitchFamily="18" charset="0"/>
            </a:endParaRPr>
          </a:p>
          <a:p>
            <a:pPr marL="1708150" lvl="6" indent="-958850">
              <a:lnSpc>
                <a:spcPct val="150000"/>
              </a:lnSpc>
              <a:buClr>
                <a:srgbClr val="000000"/>
              </a:buClr>
            </a:pPr>
            <a:endParaRPr lang="en-US" sz="2000" b="1" spc="-1" dirty="0" smtClean="0">
              <a:solidFill>
                <a:srgbClr val="000000"/>
              </a:solidFill>
              <a:uFill>
                <a:solidFill>
                  <a:srgbClr val="FFFFFF"/>
                </a:solidFill>
              </a:uFill>
              <a:latin typeface="Times New Roman"/>
            </a:endParaRPr>
          </a:p>
          <a:p>
            <a:pPr marL="1708150" lvl="6" indent="-958850">
              <a:lnSpc>
                <a:spcPct val="150000"/>
              </a:lnSpc>
              <a:buClr>
                <a:srgbClr val="000000"/>
              </a:buClr>
            </a:pPr>
            <a:r>
              <a:rPr lang="en-US" sz="2000" b="1" spc="-1" dirty="0" smtClean="0">
                <a:solidFill>
                  <a:schemeClr val="accent5"/>
                </a:solidFill>
                <a:uFill>
                  <a:solidFill>
                    <a:srgbClr val="FFFFFF"/>
                  </a:solidFill>
                </a:uFill>
                <a:latin typeface="Times New Roman"/>
              </a:rPr>
              <a:t>Answer: </a:t>
            </a:r>
            <a:r>
              <a:rPr lang="en-US" sz="2000" b="1" spc="-1" dirty="0" err="1" smtClean="0">
                <a:solidFill>
                  <a:srgbClr val="000000"/>
                </a:solidFill>
                <a:uFill>
                  <a:solidFill>
                    <a:srgbClr val="FFFFFF"/>
                  </a:solidFill>
                </a:uFill>
                <a:latin typeface="Times New Roman"/>
              </a:rPr>
              <a:t>nfs</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endParaRPr lang="en-US" sz="2000" b="1" spc="-1" dirty="0" smtClean="0">
              <a:solidFill>
                <a:srgbClr val="000000"/>
              </a:solidFill>
              <a:uFill>
                <a:solidFill>
                  <a:srgbClr val="FFFFFF"/>
                </a:solidFill>
              </a:uFill>
              <a:latin typeface="Times New Roman"/>
            </a:endParaRPr>
          </a:p>
          <a:p>
            <a:pPr marL="1708150" lvl="6">
              <a:lnSpc>
                <a:spcPct val="150000"/>
              </a:lnSpc>
              <a:buClr>
                <a:srgbClr val="000000"/>
              </a:buClr>
            </a:pPr>
            <a:endParaRPr lang="en-US" sz="2000" spc="-1" dirty="0">
              <a:solidFill>
                <a:srgbClr val="000000"/>
              </a:solidFill>
              <a:uFill>
                <a:solidFill>
                  <a:srgbClr val="FFFFFF"/>
                </a:solidFill>
              </a:uFill>
              <a:latin typeface="Times New Roman"/>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5" name="TextBox 4"/>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179351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33</a:t>
            </a:fld>
            <a:endParaRPr lang="en-IN" dirty="0"/>
          </a:p>
        </p:txBody>
      </p:sp>
      <p:sp>
        <p:nvSpPr>
          <p:cNvPr id="6" name="CustomShape 2"/>
          <p:cNvSpPr/>
          <p:nvPr/>
        </p:nvSpPr>
        <p:spPr>
          <a:xfrm>
            <a:off x="620156" y="1258944"/>
            <a:ext cx="10294349" cy="494912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914400" lvl="1" indent="-457200">
              <a:lnSpc>
                <a:spcPct val="150000"/>
              </a:lnSpc>
              <a:buFont typeface="+mj-lt"/>
              <a:buAutoNum type="arabicPeriod" startAt="16"/>
            </a:pPr>
            <a:r>
              <a:rPr lang="en-US" sz="2000" dirty="0" smtClean="0">
                <a:latin typeface="Times New Roman" pitchFamily="18" charset="0"/>
                <a:cs typeface="Times New Roman" pitchFamily="18" charset="0"/>
              </a:rPr>
              <a:t>_________ directory contains the devices.</a:t>
            </a:r>
          </a:p>
          <a:p>
            <a:pPr>
              <a:lnSpc>
                <a:spcPct val="150000"/>
              </a:lnSpc>
            </a:pPr>
            <a:endParaRPr lang="en-US" sz="2000" dirty="0" smtClean="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/dev</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etc</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/bin</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/log</a:t>
            </a:r>
          </a:p>
          <a:p>
            <a:pPr marL="1708150" lvl="6" indent="-958850">
              <a:lnSpc>
                <a:spcPct val="150000"/>
              </a:lnSpc>
              <a:buClr>
                <a:srgbClr val="000000"/>
              </a:buClr>
            </a:pPr>
            <a:endParaRPr lang="en-US" sz="2000" b="1" spc="-1" dirty="0" smtClean="0">
              <a:solidFill>
                <a:srgbClr val="000000"/>
              </a:solidFill>
              <a:uFill>
                <a:solidFill>
                  <a:srgbClr val="FFFFFF"/>
                </a:solidFill>
              </a:uFill>
              <a:latin typeface="Times New Roman"/>
            </a:endParaRPr>
          </a:p>
          <a:p>
            <a:pPr marL="1708150" lvl="6" indent="-958850">
              <a:lnSpc>
                <a:spcPct val="150000"/>
              </a:lnSpc>
              <a:buClr>
                <a:srgbClr val="000000"/>
              </a:buClr>
            </a:pPr>
            <a:r>
              <a:rPr lang="en-US" sz="2000" b="1" spc="-1" dirty="0" smtClean="0">
                <a:solidFill>
                  <a:schemeClr val="accent5"/>
                </a:solidFill>
                <a:uFill>
                  <a:solidFill>
                    <a:srgbClr val="FFFFFF"/>
                  </a:solidFill>
                </a:uFill>
                <a:latin typeface="Times New Roman"/>
              </a:rPr>
              <a:t>Answer: /</a:t>
            </a:r>
            <a:r>
              <a:rPr lang="en-US" sz="2000" b="1" spc="-1" dirty="0" smtClean="0">
                <a:solidFill>
                  <a:srgbClr val="000000"/>
                </a:solidFill>
                <a:uFill>
                  <a:solidFill>
                    <a:srgbClr val="FFFFFF"/>
                  </a:solidFill>
                </a:uFill>
                <a:latin typeface="Times New Roman"/>
              </a:rPr>
              <a:t>dev</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endParaRPr lang="en-US" sz="2000" b="1" spc="-1" dirty="0" smtClean="0">
              <a:solidFill>
                <a:srgbClr val="000000"/>
              </a:solidFill>
              <a:uFill>
                <a:solidFill>
                  <a:srgbClr val="FFFFFF"/>
                </a:solidFill>
              </a:uFill>
              <a:latin typeface="Times New Roman"/>
            </a:endParaRPr>
          </a:p>
          <a:p>
            <a:pPr marL="1708150" lvl="6">
              <a:lnSpc>
                <a:spcPct val="150000"/>
              </a:lnSpc>
              <a:buClr>
                <a:srgbClr val="000000"/>
              </a:buClr>
            </a:pPr>
            <a:endParaRPr lang="en-US" sz="2000" spc="-1" dirty="0">
              <a:solidFill>
                <a:srgbClr val="000000"/>
              </a:solidFill>
              <a:uFill>
                <a:solidFill>
                  <a:srgbClr val="FFFFFF"/>
                </a:solidFill>
              </a:uFill>
              <a:latin typeface="Times New Roman"/>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5" name="TextBox 4"/>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9998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34</a:t>
            </a:fld>
            <a:endParaRPr lang="en-IN" dirty="0"/>
          </a:p>
        </p:txBody>
      </p:sp>
      <p:sp>
        <p:nvSpPr>
          <p:cNvPr id="6" name="CustomShape 2"/>
          <p:cNvSpPr/>
          <p:nvPr/>
        </p:nvSpPr>
        <p:spPr>
          <a:xfrm>
            <a:off x="622153" y="1258945"/>
            <a:ext cx="10294349" cy="494912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000" b="0" strike="noStrike" spc="-1" dirty="0">
              <a:solidFill>
                <a:srgbClr val="000000"/>
              </a:solidFill>
              <a:uFill>
                <a:solidFill>
                  <a:srgbClr val="FFFFFF"/>
                </a:solidFill>
              </a:uFill>
              <a:latin typeface="Arial"/>
            </a:endParaRPr>
          </a:p>
          <a:p>
            <a:pPr marL="914400" lvl="1" indent="-457200">
              <a:lnSpc>
                <a:spcPct val="150000"/>
              </a:lnSpc>
              <a:buFont typeface="+mj-lt"/>
              <a:buAutoNum type="arabicPeriod" startAt="17"/>
            </a:pPr>
            <a:r>
              <a:rPr lang="en-US" sz="2000" dirty="0" smtClean="0">
                <a:latin typeface="Times New Roman" pitchFamily="18" charset="0"/>
                <a:cs typeface="Times New Roman" pitchFamily="18" charset="0"/>
              </a:rPr>
              <a:t>_________ is a graphical tool for modifying partitions.</a:t>
            </a:r>
          </a:p>
          <a:p>
            <a:pPr>
              <a:lnSpc>
                <a:spcPct val="150000"/>
              </a:lnSpc>
            </a:pPr>
            <a:endParaRPr lang="en-US" sz="2000" dirty="0" smtClean="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parted</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err="1" smtClean="0">
                <a:latin typeface="Times New Roman" pitchFamily="18" charset="0"/>
                <a:cs typeface="Times New Roman" pitchFamily="18" charset="0"/>
              </a:rPr>
              <a:t>fdsik</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err="1" smtClean="0">
                <a:latin typeface="Times New Roman" pitchFamily="18" charset="0"/>
                <a:cs typeface="Times New Roman" pitchFamily="18" charset="0"/>
              </a:rPr>
              <a:t>gparted</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err="1" smtClean="0">
                <a:latin typeface="Times New Roman" pitchFamily="18" charset="0"/>
                <a:cs typeface="Times New Roman" pitchFamily="18" charset="0"/>
              </a:rPr>
              <a:t>graphpart</a:t>
            </a:r>
            <a:endParaRPr lang="en-US" sz="2000" dirty="0" smtClean="0">
              <a:latin typeface="Times New Roman" pitchFamily="18" charset="0"/>
              <a:cs typeface="Times New Roman" pitchFamily="18" charset="0"/>
            </a:endParaRPr>
          </a:p>
          <a:p>
            <a:pPr marL="1708150" lvl="6" indent="-958850">
              <a:lnSpc>
                <a:spcPct val="150000"/>
              </a:lnSpc>
              <a:buClr>
                <a:srgbClr val="000000"/>
              </a:buClr>
            </a:pPr>
            <a:endParaRPr lang="en-US" sz="2000" b="1" spc="-1" dirty="0" smtClean="0">
              <a:solidFill>
                <a:srgbClr val="000000"/>
              </a:solidFill>
              <a:uFill>
                <a:solidFill>
                  <a:srgbClr val="FFFFFF"/>
                </a:solidFill>
              </a:uFill>
              <a:latin typeface="Times New Roman"/>
            </a:endParaRPr>
          </a:p>
          <a:p>
            <a:pPr marL="1708150" lvl="6" indent="-958850">
              <a:lnSpc>
                <a:spcPct val="150000"/>
              </a:lnSpc>
              <a:buClr>
                <a:srgbClr val="000000"/>
              </a:buClr>
            </a:pPr>
            <a:r>
              <a:rPr lang="en-US" sz="2000" b="1" spc="-1" dirty="0" smtClean="0">
                <a:solidFill>
                  <a:schemeClr val="accent5"/>
                </a:solidFill>
                <a:uFill>
                  <a:solidFill>
                    <a:srgbClr val="FFFFFF"/>
                  </a:solidFill>
                </a:uFill>
                <a:latin typeface="Times New Roman"/>
              </a:rPr>
              <a:t>Answer: </a:t>
            </a:r>
            <a:r>
              <a:rPr lang="en-US" sz="2000" b="1" spc="-1" dirty="0" err="1" smtClean="0">
                <a:solidFill>
                  <a:srgbClr val="000000"/>
                </a:solidFill>
                <a:uFill>
                  <a:solidFill>
                    <a:srgbClr val="FFFFFF"/>
                  </a:solidFill>
                </a:uFill>
                <a:latin typeface="Times New Roman"/>
              </a:rPr>
              <a:t>gparted</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endParaRPr lang="en-US" sz="2000" b="1" spc="-1" dirty="0" smtClean="0">
              <a:solidFill>
                <a:srgbClr val="000000"/>
              </a:solidFill>
              <a:uFill>
                <a:solidFill>
                  <a:srgbClr val="FFFFFF"/>
                </a:solidFill>
              </a:uFill>
              <a:latin typeface="Times New Roman"/>
            </a:endParaRPr>
          </a:p>
          <a:p>
            <a:pPr marL="1708150" lvl="6">
              <a:lnSpc>
                <a:spcPct val="150000"/>
              </a:lnSpc>
              <a:buClr>
                <a:srgbClr val="000000"/>
              </a:buClr>
            </a:pPr>
            <a:endParaRPr lang="en-US" sz="2000" spc="-1" dirty="0">
              <a:solidFill>
                <a:srgbClr val="000000"/>
              </a:solidFill>
              <a:uFill>
                <a:solidFill>
                  <a:srgbClr val="FFFFFF"/>
                </a:solidFill>
              </a:uFill>
              <a:latin typeface="Times New Roman"/>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5" name="TextBox 4"/>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146510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35</a:t>
            </a:fld>
            <a:endParaRPr lang="en-IN" dirty="0"/>
          </a:p>
        </p:txBody>
      </p:sp>
      <p:sp>
        <p:nvSpPr>
          <p:cNvPr id="6" name="CustomShape 2"/>
          <p:cNvSpPr/>
          <p:nvPr/>
        </p:nvSpPr>
        <p:spPr>
          <a:xfrm>
            <a:off x="622153" y="1271302"/>
            <a:ext cx="10294349" cy="494912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914400" lvl="1" indent="-457200">
              <a:lnSpc>
                <a:spcPct val="150000"/>
              </a:lnSpc>
              <a:buFont typeface="+mj-lt"/>
              <a:buAutoNum type="arabicPeriod" startAt="18"/>
            </a:pPr>
            <a:r>
              <a:rPr lang="en-US" sz="2000" dirty="0" smtClean="0">
                <a:latin typeface="Times New Roman" pitchFamily="18" charset="0"/>
                <a:cs typeface="Times New Roman" pitchFamily="18" charset="0"/>
              </a:rPr>
              <a:t>_________ is the latest file system supported by RHEL v7.</a:t>
            </a:r>
          </a:p>
          <a:p>
            <a:pPr>
              <a:lnSpc>
                <a:spcPct val="150000"/>
              </a:lnSpc>
            </a:pPr>
            <a:endParaRPr lang="en-US" sz="2000" dirty="0" smtClean="0">
              <a:latin typeface="Times New Roman" pitchFamily="18" charset="0"/>
              <a:cs typeface="Times New Roman" pitchFamily="18" charset="0"/>
            </a:endParaRPr>
          </a:p>
          <a:p>
            <a:pPr marL="2060575" indent="-457200">
              <a:lnSpc>
                <a:spcPct val="150000"/>
              </a:lnSpc>
              <a:buFont typeface="+mj-lt"/>
              <a:buAutoNum type="alphaLcParenR"/>
            </a:pPr>
            <a:r>
              <a:rPr lang="en-US" sz="2000" dirty="0" err="1" smtClean="0">
                <a:latin typeface="Times New Roman" pitchFamily="18" charset="0"/>
                <a:cs typeface="Times New Roman" pitchFamily="18" charset="0"/>
              </a:rPr>
              <a:t>jfs</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ext4</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ext2</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err="1" smtClean="0">
                <a:latin typeface="Times New Roman" pitchFamily="18" charset="0"/>
                <a:cs typeface="Times New Roman" pitchFamily="18" charset="0"/>
              </a:rPr>
              <a:t>ntfs</a:t>
            </a:r>
            <a:endParaRPr lang="en-US" sz="2000" dirty="0" smtClean="0">
              <a:latin typeface="Times New Roman" pitchFamily="18" charset="0"/>
              <a:cs typeface="Times New Roman" pitchFamily="18" charset="0"/>
            </a:endParaRPr>
          </a:p>
          <a:p>
            <a:pPr marL="1708150" lvl="6" indent="-958850">
              <a:lnSpc>
                <a:spcPct val="150000"/>
              </a:lnSpc>
              <a:buClr>
                <a:srgbClr val="000000"/>
              </a:buClr>
            </a:pPr>
            <a:endParaRPr lang="en-US" sz="2000" b="1" spc="-1" dirty="0" smtClean="0">
              <a:solidFill>
                <a:srgbClr val="000000"/>
              </a:solidFill>
              <a:uFill>
                <a:solidFill>
                  <a:srgbClr val="FFFFFF"/>
                </a:solidFill>
              </a:uFill>
              <a:latin typeface="Times New Roman"/>
            </a:endParaRPr>
          </a:p>
          <a:p>
            <a:pPr marL="1708150" lvl="6" indent="-958850">
              <a:lnSpc>
                <a:spcPct val="150000"/>
              </a:lnSpc>
              <a:buClr>
                <a:srgbClr val="000000"/>
              </a:buClr>
            </a:pPr>
            <a:r>
              <a:rPr lang="en-US" sz="2000" b="1" spc="-1" dirty="0" smtClean="0">
                <a:solidFill>
                  <a:schemeClr val="accent5"/>
                </a:solidFill>
                <a:uFill>
                  <a:solidFill>
                    <a:srgbClr val="FFFFFF"/>
                  </a:solidFill>
                </a:uFill>
                <a:latin typeface="Times New Roman"/>
              </a:rPr>
              <a:t>Answer: </a:t>
            </a:r>
            <a:r>
              <a:rPr lang="en-US" sz="2000" b="1" spc="-1" dirty="0" err="1" smtClean="0">
                <a:solidFill>
                  <a:srgbClr val="000000"/>
                </a:solidFill>
                <a:uFill>
                  <a:solidFill>
                    <a:srgbClr val="FFFFFF"/>
                  </a:solidFill>
                </a:uFill>
                <a:latin typeface="Times New Roman"/>
              </a:rPr>
              <a:t>jfs</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endParaRPr lang="en-US" sz="2000" b="1" spc="-1" dirty="0" smtClean="0">
              <a:solidFill>
                <a:srgbClr val="000000"/>
              </a:solidFill>
              <a:uFill>
                <a:solidFill>
                  <a:srgbClr val="FFFFFF"/>
                </a:solidFill>
              </a:uFill>
              <a:latin typeface="Times New Roman"/>
            </a:endParaRPr>
          </a:p>
          <a:p>
            <a:pPr marL="1708150" lvl="6">
              <a:lnSpc>
                <a:spcPct val="150000"/>
              </a:lnSpc>
              <a:buClr>
                <a:srgbClr val="000000"/>
              </a:buClr>
            </a:pPr>
            <a:endParaRPr lang="en-US" sz="2000" spc="-1" dirty="0">
              <a:solidFill>
                <a:srgbClr val="000000"/>
              </a:solidFill>
              <a:uFill>
                <a:solidFill>
                  <a:srgbClr val="FFFFFF"/>
                </a:solidFill>
              </a:uFill>
              <a:latin typeface="Times New Roman"/>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5" name="TextBox 4"/>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245926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36</a:t>
            </a:fld>
            <a:endParaRPr lang="en-IN" dirty="0"/>
          </a:p>
        </p:txBody>
      </p:sp>
      <p:sp>
        <p:nvSpPr>
          <p:cNvPr id="6" name="CustomShape 2"/>
          <p:cNvSpPr/>
          <p:nvPr/>
        </p:nvSpPr>
        <p:spPr>
          <a:xfrm>
            <a:off x="622153" y="1271303"/>
            <a:ext cx="10294349" cy="494912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914400" lvl="1" indent="-457200">
              <a:lnSpc>
                <a:spcPct val="150000"/>
              </a:lnSpc>
              <a:buFont typeface="+mj-lt"/>
              <a:buAutoNum type="arabicPeriod" startAt="18"/>
            </a:pPr>
            <a:r>
              <a:rPr lang="en-US" sz="2000" dirty="0" smtClean="0">
                <a:latin typeface="Times New Roman" pitchFamily="18" charset="0"/>
                <a:cs typeface="Times New Roman" pitchFamily="18" charset="0"/>
              </a:rPr>
              <a:t>_________ the system after modifying the partition.</a:t>
            </a:r>
          </a:p>
          <a:p>
            <a:pPr lvl="1">
              <a:lnSpc>
                <a:spcPct val="150000"/>
              </a:lnSpc>
            </a:pPr>
            <a:endParaRPr lang="en-US" sz="2000" dirty="0" smtClean="0">
              <a:latin typeface="Times New Roman" pitchFamily="18" charset="0"/>
              <a:cs typeface="Times New Roman" pitchFamily="18" charset="0"/>
            </a:endParaRPr>
          </a:p>
          <a:p>
            <a:pPr marL="2517775" lvl="1" indent="-457200">
              <a:lnSpc>
                <a:spcPct val="150000"/>
              </a:lnSpc>
              <a:buFont typeface="+mj-lt"/>
              <a:buAutoNum type="alphaLcParenR"/>
            </a:pPr>
            <a:r>
              <a:rPr lang="en-US" sz="2000" dirty="0" smtClean="0">
                <a:latin typeface="Times New Roman" pitchFamily="18" charset="0"/>
                <a:cs typeface="Times New Roman" pitchFamily="18" charset="0"/>
              </a:rPr>
              <a:t>Reboot</a:t>
            </a:r>
          </a:p>
          <a:p>
            <a:pPr marL="2517775" lvl="1" indent="-457200">
              <a:lnSpc>
                <a:spcPct val="150000"/>
              </a:lnSpc>
              <a:buFont typeface="+mj-lt"/>
              <a:buAutoNum type="alphaLcParenR"/>
            </a:pPr>
            <a:r>
              <a:rPr lang="en-US" sz="2000" dirty="0" smtClean="0">
                <a:latin typeface="Times New Roman" pitchFamily="18" charset="0"/>
                <a:cs typeface="Times New Roman" pitchFamily="18" charset="0"/>
              </a:rPr>
              <a:t>Logout</a:t>
            </a:r>
          </a:p>
          <a:p>
            <a:pPr marL="2517775" lvl="1" indent="-457200">
              <a:lnSpc>
                <a:spcPct val="150000"/>
              </a:lnSpc>
              <a:buFont typeface="+mj-lt"/>
              <a:buAutoNum type="alphaLcParenR"/>
            </a:pPr>
            <a:r>
              <a:rPr lang="en-US" sz="2000" dirty="0" err="1" smtClean="0">
                <a:latin typeface="Times New Roman" pitchFamily="18" charset="0"/>
                <a:cs typeface="Times New Roman" pitchFamily="18" charset="0"/>
              </a:rPr>
              <a:t>Init</a:t>
            </a:r>
            <a:r>
              <a:rPr lang="en-US" sz="2000" dirty="0" smtClean="0">
                <a:latin typeface="Times New Roman" pitchFamily="18" charset="0"/>
                <a:cs typeface="Times New Roman" pitchFamily="18" charset="0"/>
              </a:rPr>
              <a:t> 2</a:t>
            </a:r>
          </a:p>
          <a:p>
            <a:pPr marL="2517775" lvl="1" indent="-457200">
              <a:lnSpc>
                <a:spcPct val="150000"/>
              </a:lnSpc>
              <a:buFont typeface="+mj-lt"/>
              <a:buAutoNum type="alphaLcParenR"/>
            </a:pPr>
            <a:r>
              <a:rPr lang="en-US" sz="2000" dirty="0" smtClean="0">
                <a:latin typeface="Times New Roman" pitchFamily="18" charset="0"/>
                <a:cs typeface="Times New Roman" pitchFamily="18" charset="0"/>
              </a:rPr>
              <a:t>Both (a) &amp; (b)</a:t>
            </a:r>
          </a:p>
          <a:p>
            <a:pPr marL="2165350" lvl="7" indent="-958850">
              <a:lnSpc>
                <a:spcPct val="150000"/>
              </a:lnSpc>
              <a:buClr>
                <a:srgbClr val="000000"/>
              </a:buClr>
            </a:pPr>
            <a:endParaRPr lang="en-US" sz="2000" b="1" spc="-1" dirty="0" smtClean="0">
              <a:solidFill>
                <a:srgbClr val="000000"/>
              </a:solidFill>
              <a:uFill>
                <a:solidFill>
                  <a:srgbClr val="FFFFFF"/>
                </a:solidFill>
              </a:uFill>
              <a:latin typeface="Times New Roman"/>
            </a:endParaRPr>
          </a:p>
          <a:p>
            <a:pPr marL="2165350" lvl="7" indent="-958850">
              <a:lnSpc>
                <a:spcPct val="150000"/>
              </a:lnSpc>
              <a:buClr>
                <a:srgbClr val="000000"/>
              </a:buClr>
            </a:pPr>
            <a:r>
              <a:rPr lang="en-US" sz="2000" b="1" spc="-1" dirty="0" smtClean="0">
                <a:solidFill>
                  <a:schemeClr val="accent5"/>
                </a:solidFill>
                <a:uFill>
                  <a:solidFill>
                    <a:srgbClr val="FFFFFF"/>
                  </a:solidFill>
                </a:uFill>
                <a:latin typeface="Times New Roman"/>
              </a:rPr>
              <a:t>Answer: </a:t>
            </a:r>
            <a:r>
              <a:rPr lang="en-US" sz="2000" b="1" spc="-1" dirty="0" smtClean="0">
                <a:solidFill>
                  <a:srgbClr val="000000"/>
                </a:solidFill>
                <a:uFill>
                  <a:solidFill>
                    <a:srgbClr val="FFFFFF"/>
                  </a:solidFill>
                </a:uFill>
                <a:latin typeface="Times New Roman"/>
              </a:rPr>
              <a:t>Reboot</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endParaRPr lang="en-US" sz="2000" b="1" spc="-1" dirty="0" smtClean="0">
              <a:solidFill>
                <a:srgbClr val="000000"/>
              </a:solidFill>
              <a:uFill>
                <a:solidFill>
                  <a:srgbClr val="FFFFFF"/>
                </a:solidFill>
              </a:uFill>
              <a:latin typeface="Times New Roman"/>
            </a:endParaRPr>
          </a:p>
          <a:p>
            <a:pPr marL="1708150" lvl="6">
              <a:lnSpc>
                <a:spcPct val="150000"/>
              </a:lnSpc>
              <a:buClr>
                <a:srgbClr val="000000"/>
              </a:buClr>
            </a:pPr>
            <a:endParaRPr lang="en-US" sz="2000" spc="-1" dirty="0">
              <a:solidFill>
                <a:srgbClr val="000000"/>
              </a:solidFill>
              <a:uFill>
                <a:solidFill>
                  <a:srgbClr val="FFFFFF"/>
                </a:solidFill>
              </a:uFill>
              <a:latin typeface="Times New Roman"/>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5" name="TextBox 4"/>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254648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37</a:t>
            </a:fld>
            <a:endParaRPr lang="en-IN" dirty="0"/>
          </a:p>
        </p:txBody>
      </p:sp>
      <p:sp>
        <p:nvSpPr>
          <p:cNvPr id="6" name="CustomShape 2"/>
          <p:cNvSpPr/>
          <p:nvPr/>
        </p:nvSpPr>
        <p:spPr>
          <a:xfrm>
            <a:off x="622153" y="1258946"/>
            <a:ext cx="10294349" cy="494912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914400" lvl="1" indent="-457200">
              <a:lnSpc>
                <a:spcPct val="150000"/>
              </a:lnSpc>
              <a:buFont typeface="+mj-lt"/>
              <a:buAutoNum type="arabicPeriod" startAt="19"/>
            </a:pPr>
            <a:r>
              <a:rPr lang="en-US" sz="2000" dirty="0" smtClean="0">
                <a:latin typeface="Times New Roman" pitchFamily="18" charset="0"/>
                <a:cs typeface="Times New Roman" pitchFamily="18" charset="0"/>
              </a:rPr>
              <a:t>_________ is used to mark active partition.</a:t>
            </a:r>
          </a:p>
          <a:p>
            <a:pPr>
              <a:lnSpc>
                <a:spcPct val="150000"/>
              </a:lnSpc>
            </a:pPr>
            <a:endParaRPr lang="en-US" sz="2000" dirty="0" smtClean="0">
              <a:latin typeface="Times New Roman" pitchFamily="18" charset="0"/>
              <a:cs typeface="Times New Roman" pitchFamily="18" charset="0"/>
            </a:endParaRPr>
          </a:p>
          <a:p>
            <a:pPr marL="2060575" indent="-457200">
              <a:lnSpc>
                <a:spcPct val="150000"/>
              </a:lnSpc>
              <a:buFont typeface="+mj-lt"/>
              <a:buAutoNum type="alphaLcParenR"/>
            </a:pPr>
            <a:r>
              <a:rPr lang="en-US" sz="2000" dirty="0">
                <a:latin typeface="Times New Roman" pitchFamily="18" charset="0"/>
                <a:cs typeface="Times New Roman" pitchFamily="18" charset="0"/>
              </a:rPr>
              <a:t>*</a:t>
            </a:r>
          </a:p>
          <a:p>
            <a:pPr marL="2060575" indent="-457200">
              <a:lnSpc>
                <a:spcPct val="150000"/>
              </a:lnSpc>
              <a:buFont typeface="+mj-lt"/>
              <a:buAutoNum type="alphaLcParenR"/>
            </a:pPr>
            <a:r>
              <a:rPr lang="en-US" sz="2000" dirty="0">
                <a:latin typeface="Times New Roman" pitchFamily="18" charset="0"/>
                <a:cs typeface="Times New Roman" pitchFamily="18" charset="0"/>
              </a:rPr>
              <a:t>#</a:t>
            </a:r>
          </a:p>
          <a:p>
            <a:pPr marL="2060575" indent="-457200">
              <a:lnSpc>
                <a:spcPct val="150000"/>
              </a:lnSpc>
              <a:buFont typeface="+mj-lt"/>
              <a:buAutoNum type="alphaLcParenR"/>
            </a:pPr>
            <a:r>
              <a:rPr lang="en-US" sz="2000" dirty="0">
                <a:latin typeface="Times New Roman" pitchFamily="18" charset="0"/>
                <a:cs typeface="Times New Roman" pitchFamily="18" charset="0"/>
              </a:rPr>
              <a:t>$</a:t>
            </a:r>
          </a:p>
          <a:p>
            <a:pPr marL="2060575" indent="-457200">
              <a:lnSpc>
                <a:spcPct val="150000"/>
              </a:lnSpc>
              <a:buFont typeface="+mj-lt"/>
              <a:buAutoNum type="alphaLcParenR"/>
            </a:pPr>
            <a:r>
              <a:rPr lang="en-US" sz="2000" dirty="0" smtClean="0">
                <a:latin typeface="Times New Roman" pitchFamily="18" charset="0"/>
                <a:cs typeface="Times New Roman" pitchFamily="18" charset="0"/>
              </a:rPr>
              <a:t>Both (a) &amp; (b)</a:t>
            </a:r>
          </a:p>
          <a:p>
            <a:pPr marL="1708150" lvl="6" indent="-958850">
              <a:lnSpc>
                <a:spcPct val="150000"/>
              </a:lnSpc>
              <a:buClr>
                <a:srgbClr val="000000"/>
              </a:buClr>
            </a:pPr>
            <a:endParaRPr lang="en-US" sz="2000" b="1" spc="-1" dirty="0" smtClean="0">
              <a:solidFill>
                <a:srgbClr val="000000"/>
              </a:solidFill>
              <a:uFill>
                <a:solidFill>
                  <a:srgbClr val="FFFFFF"/>
                </a:solidFill>
              </a:uFill>
              <a:latin typeface="Times New Roman"/>
            </a:endParaRPr>
          </a:p>
          <a:p>
            <a:pPr marL="1708150" lvl="6" indent="-958850">
              <a:lnSpc>
                <a:spcPct val="150000"/>
              </a:lnSpc>
              <a:buClr>
                <a:srgbClr val="000000"/>
              </a:buClr>
            </a:pPr>
            <a:r>
              <a:rPr lang="en-US" sz="2000" b="1" spc="-1" dirty="0" smtClean="0">
                <a:solidFill>
                  <a:schemeClr val="accent5"/>
                </a:solidFill>
                <a:uFill>
                  <a:solidFill>
                    <a:srgbClr val="FFFFFF"/>
                  </a:solidFill>
                </a:uFill>
                <a:latin typeface="Times New Roman"/>
              </a:rPr>
              <a:t>Answer: </a:t>
            </a:r>
            <a:r>
              <a:rPr lang="en-US" sz="2000" b="1" spc="-1" dirty="0">
                <a:solidFill>
                  <a:srgbClr val="000000"/>
                </a:solidFill>
                <a:uFill>
                  <a:solidFill>
                    <a:srgbClr val="FFFFFF"/>
                  </a:solidFill>
                </a:uFill>
                <a:latin typeface="Times New Roman"/>
              </a:rPr>
              <a:t>*</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endParaRPr lang="en-US" sz="2000" b="1" spc="-1" dirty="0" smtClean="0">
              <a:solidFill>
                <a:srgbClr val="000000"/>
              </a:solidFill>
              <a:uFill>
                <a:solidFill>
                  <a:srgbClr val="FFFFFF"/>
                </a:solidFill>
              </a:uFill>
              <a:latin typeface="Times New Roman"/>
            </a:endParaRPr>
          </a:p>
          <a:p>
            <a:pPr marL="1708150" lvl="6">
              <a:lnSpc>
                <a:spcPct val="150000"/>
              </a:lnSpc>
              <a:buClr>
                <a:srgbClr val="000000"/>
              </a:buClr>
            </a:pPr>
            <a:endParaRPr lang="en-US" sz="2000" spc="-1" dirty="0">
              <a:solidFill>
                <a:srgbClr val="000000"/>
              </a:solidFill>
              <a:uFill>
                <a:solidFill>
                  <a:srgbClr val="FFFFFF"/>
                </a:solidFill>
              </a:uFill>
              <a:latin typeface="Times New Roman"/>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5" name="TextBox 4"/>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163788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38</a:t>
            </a:fld>
            <a:endParaRPr lang="en-IN" dirty="0"/>
          </a:p>
        </p:txBody>
      </p:sp>
      <p:sp>
        <p:nvSpPr>
          <p:cNvPr id="6" name="CustomShape 2"/>
          <p:cNvSpPr/>
          <p:nvPr/>
        </p:nvSpPr>
        <p:spPr>
          <a:xfrm>
            <a:off x="622153" y="1258946"/>
            <a:ext cx="10294349" cy="494912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914400" lvl="1" indent="-457200">
              <a:lnSpc>
                <a:spcPct val="150000"/>
              </a:lnSpc>
              <a:buFont typeface="+mj-lt"/>
              <a:buAutoNum type="arabicPeriod" startAt="20"/>
            </a:pPr>
            <a:r>
              <a:rPr lang="en-US" sz="2000" dirty="0" smtClean="0">
                <a:latin typeface="Times New Roman" pitchFamily="18" charset="0"/>
                <a:cs typeface="Times New Roman" pitchFamily="18" charset="0"/>
              </a:rPr>
              <a:t>_________ is Logical Volume Manager.</a:t>
            </a:r>
          </a:p>
          <a:p>
            <a:pPr>
              <a:lnSpc>
                <a:spcPct val="150000"/>
              </a:lnSpc>
            </a:pPr>
            <a:endParaRPr lang="en-US" sz="2000" dirty="0" smtClean="0">
              <a:latin typeface="Times New Roman" pitchFamily="18" charset="0"/>
              <a:cs typeface="Times New Roman" pitchFamily="18" charset="0"/>
            </a:endParaRPr>
          </a:p>
          <a:p>
            <a:pPr marL="2060575" indent="-457200">
              <a:lnSpc>
                <a:spcPct val="150000"/>
              </a:lnSpc>
              <a:buFont typeface="+mj-lt"/>
              <a:buAutoNum type="alphaLcParenR"/>
            </a:pPr>
            <a:r>
              <a:rPr lang="en-US" sz="2000" dirty="0" err="1" smtClean="0">
                <a:latin typeface="Times New Roman" pitchFamily="18" charset="0"/>
                <a:cs typeface="Times New Roman" pitchFamily="18" charset="0"/>
              </a:rPr>
              <a:t>lvm</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err="1" smtClean="0">
                <a:latin typeface="Times New Roman" pitchFamily="18" charset="0"/>
                <a:cs typeface="Times New Roman" pitchFamily="18" charset="0"/>
              </a:rPr>
              <a:t>LoVgr</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LMV</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Both (a) &amp; (b)</a:t>
            </a:r>
          </a:p>
          <a:p>
            <a:pPr marL="1708150" lvl="6" indent="-958850">
              <a:lnSpc>
                <a:spcPct val="150000"/>
              </a:lnSpc>
              <a:buClr>
                <a:srgbClr val="000000"/>
              </a:buClr>
            </a:pPr>
            <a:endParaRPr lang="en-US" sz="2000" b="1" spc="-1" dirty="0" smtClean="0">
              <a:solidFill>
                <a:srgbClr val="000000"/>
              </a:solidFill>
              <a:uFill>
                <a:solidFill>
                  <a:srgbClr val="FFFFFF"/>
                </a:solidFill>
              </a:uFill>
              <a:latin typeface="Times New Roman"/>
            </a:endParaRPr>
          </a:p>
          <a:p>
            <a:pPr marL="1708150" lvl="6" indent="-958850">
              <a:lnSpc>
                <a:spcPct val="150000"/>
              </a:lnSpc>
              <a:buClr>
                <a:srgbClr val="000000"/>
              </a:buClr>
            </a:pPr>
            <a:r>
              <a:rPr lang="en-US" sz="2000" b="1" spc="-1" dirty="0" smtClean="0">
                <a:solidFill>
                  <a:schemeClr val="accent5"/>
                </a:solidFill>
                <a:uFill>
                  <a:solidFill>
                    <a:srgbClr val="FFFFFF"/>
                  </a:solidFill>
                </a:uFill>
                <a:latin typeface="Times New Roman"/>
              </a:rPr>
              <a:t>Answer: </a:t>
            </a:r>
            <a:r>
              <a:rPr lang="en-US" sz="2000" b="1" spc="-1" dirty="0" smtClean="0">
                <a:solidFill>
                  <a:srgbClr val="000000"/>
                </a:solidFill>
                <a:uFill>
                  <a:solidFill>
                    <a:srgbClr val="FFFFFF"/>
                  </a:solidFill>
                </a:uFill>
                <a:latin typeface="Times New Roman"/>
              </a:rPr>
              <a:t>LMV</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endParaRPr lang="en-US" sz="2000" b="1" spc="-1" dirty="0" smtClean="0">
              <a:solidFill>
                <a:srgbClr val="000000"/>
              </a:solidFill>
              <a:uFill>
                <a:solidFill>
                  <a:srgbClr val="FFFFFF"/>
                </a:solidFill>
              </a:uFill>
              <a:latin typeface="Times New Roman"/>
            </a:endParaRPr>
          </a:p>
          <a:p>
            <a:pPr marL="1708150" lvl="6">
              <a:lnSpc>
                <a:spcPct val="150000"/>
              </a:lnSpc>
              <a:buClr>
                <a:srgbClr val="000000"/>
              </a:buClr>
            </a:pPr>
            <a:endParaRPr lang="en-US" sz="2000" spc="-1" dirty="0">
              <a:solidFill>
                <a:srgbClr val="000000"/>
              </a:solidFill>
              <a:uFill>
                <a:solidFill>
                  <a:srgbClr val="FFFFFF"/>
                </a:solidFill>
              </a:uFill>
              <a:latin typeface="Times New Roman"/>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5" name="TextBox 4"/>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46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39</a:t>
            </a:fld>
            <a:endParaRPr lang="en-IN" dirty="0"/>
          </a:p>
        </p:txBody>
      </p:sp>
      <p:sp>
        <p:nvSpPr>
          <p:cNvPr id="6" name="CustomShape 2"/>
          <p:cNvSpPr/>
          <p:nvPr/>
        </p:nvSpPr>
        <p:spPr>
          <a:xfrm>
            <a:off x="622153" y="1258945"/>
            <a:ext cx="10294349" cy="494912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000" b="0" strike="noStrike" spc="-1" dirty="0">
              <a:solidFill>
                <a:srgbClr val="000000"/>
              </a:solidFill>
              <a:uFill>
                <a:solidFill>
                  <a:srgbClr val="FFFFFF"/>
                </a:solidFill>
              </a:uFill>
              <a:latin typeface="Arial"/>
            </a:endParaRPr>
          </a:p>
          <a:p>
            <a:pPr marL="914400" lvl="1" indent="-457200">
              <a:lnSpc>
                <a:spcPct val="150000"/>
              </a:lnSpc>
              <a:buFont typeface="+mj-lt"/>
              <a:buAutoNum type="arabicPeriod" startAt="21"/>
            </a:pPr>
            <a:r>
              <a:rPr lang="en-US" sz="2000" dirty="0" smtClean="0">
                <a:latin typeface="Times New Roman" pitchFamily="18" charset="0"/>
                <a:cs typeface="Times New Roman" pitchFamily="18" charset="0"/>
              </a:rPr>
              <a:t>_________ file contains the information of mounted file system.</a:t>
            </a:r>
          </a:p>
          <a:p>
            <a:pPr>
              <a:lnSpc>
                <a:spcPct val="150000"/>
              </a:lnSpc>
            </a:pPr>
            <a:endParaRPr lang="en-US" sz="2000" dirty="0" smtClean="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etc</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fstab</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etc</a:t>
            </a:r>
            <a:r>
              <a:rPr lang="en-US" sz="2000" dirty="0" smtClean="0">
                <a:latin typeface="Times New Roman" pitchFamily="18" charset="0"/>
                <a:cs typeface="Times New Roman" pitchFamily="18" charset="0"/>
              </a:rPr>
              <a:t>/fs</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etc</a:t>
            </a:r>
            <a:r>
              <a:rPr lang="en-US" sz="2000" dirty="0" smtClean="0">
                <a:latin typeface="Times New Roman" pitchFamily="18" charset="0"/>
                <a:cs typeface="Times New Roman" pitchFamily="18" charset="0"/>
              </a:rPr>
              <a:t>/blog</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etc</a:t>
            </a:r>
            <a:r>
              <a:rPr lang="en-US" sz="2000" dirty="0" smtClean="0">
                <a:latin typeface="Times New Roman" pitchFamily="18" charset="0"/>
                <a:cs typeface="Times New Roman" pitchFamily="18" charset="0"/>
              </a:rPr>
              <a:t>/sys</a:t>
            </a:r>
          </a:p>
          <a:p>
            <a:pPr marL="1708150" lvl="6" indent="-958850">
              <a:lnSpc>
                <a:spcPct val="150000"/>
              </a:lnSpc>
              <a:buClr>
                <a:srgbClr val="000000"/>
              </a:buClr>
            </a:pPr>
            <a:endParaRPr lang="en-US" sz="2000" b="1" spc="-1" dirty="0" smtClean="0">
              <a:solidFill>
                <a:srgbClr val="000000"/>
              </a:solidFill>
              <a:uFill>
                <a:solidFill>
                  <a:srgbClr val="FFFFFF"/>
                </a:solidFill>
              </a:uFill>
              <a:latin typeface="Times New Roman"/>
            </a:endParaRPr>
          </a:p>
          <a:p>
            <a:pPr marL="1708150" lvl="6" indent="-958850">
              <a:lnSpc>
                <a:spcPct val="150000"/>
              </a:lnSpc>
              <a:buClr>
                <a:srgbClr val="000000"/>
              </a:buClr>
            </a:pPr>
            <a:r>
              <a:rPr lang="en-US" sz="2000" b="1" spc="-1" dirty="0" smtClean="0">
                <a:solidFill>
                  <a:schemeClr val="accent5"/>
                </a:solidFill>
                <a:uFill>
                  <a:solidFill>
                    <a:srgbClr val="FFFFFF"/>
                  </a:solidFill>
                </a:uFill>
                <a:latin typeface="Times New Roman"/>
              </a:rPr>
              <a:t>Answer:</a:t>
            </a:r>
            <a:r>
              <a:rPr lang="en-US" sz="2000" b="1" spc="-1" dirty="0" smtClean="0">
                <a:solidFill>
                  <a:srgbClr val="000000"/>
                </a:solidFill>
                <a:uFill>
                  <a:solidFill>
                    <a:srgbClr val="FFFFFF"/>
                  </a:solidFill>
                </a:uFill>
                <a:latin typeface="Times New Roman"/>
              </a:rPr>
              <a:t> /</a:t>
            </a:r>
            <a:r>
              <a:rPr lang="en-US" sz="2000" b="1" spc="-1" dirty="0" err="1" smtClean="0">
                <a:solidFill>
                  <a:srgbClr val="000000"/>
                </a:solidFill>
                <a:uFill>
                  <a:solidFill>
                    <a:srgbClr val="FFFFFF"/>
                  </a:solidFill>
                </a:uFill>
                <a:latin typeface="Times New Roman"/>
              </a:rPr>
              <a:t>etc</a:t>
            </a:r>
            <a:r>
              <a:rPr lang="en-US" sz="2000" b="1" spc="-1" dirty="0" smtClean="0">
                <a:solidFill>
                  <a:srgbClr val="000000"/>
                </a:solidFill>
                <a:uFill>
                  <a:solidFill>
                    <a:srgbClr val="FFFFFF"/>
                  </a:solidFill>
                </a:uFill>
                <a:latin typeface="Times New Roman"/>
              </a:rPr>
              <a:t>/</a:t>
            </a:r>
            <a:r>
              <a:rPr lang="en-US" sz="2000" b="1" spc="-1" dirty="0" err="1" smtClean="0">
                <a:solidFill>
                  <a:srgbClr val="000000"/>
                </a:solidFill>
                <a:uFill>
                  <a:solidFill>
                    <a:srgbClr val="FFFFFF"/>
                  </a:solidFill>
                </a:uFill>
                <a:latin typeface="Times New Roman"/>
              </a:rPr>
              <a:t>fstab</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endParaRPr lang="en-US" sz="2000" b="1" spc="-1" dirty="0" smtClean="0">
              <a:solidFill>
                <a:srgbClr val="000000"/>
              </a:solidFill>
              <a:uFill>
                <a:solidFill>
                  <a:srgbClr val="FFFFFF"/>
                </a:solidFill>
              </a:uFill>
              <a:latin typeface="Times New Roman"/>
            </a:endParaRPr>
          </a:p>
          <a:p>
            <a:pPr marL="1708150" lvl="6">
              <a:lnSpc>
                <a:spcPct val="150000"/>
              </a:lnSpc>
              <a:buClr>
                <a:srgbClr val="000000"/>
              </a:buClr>
            </a:pPr>
            <a:endParaRPr lang="en-US" sz="2000" spc="-1" dirty="0">
              <a:solidFill>
                <a:srgbClr val="000000"/>
              </a:solidFill>
              <a:uFill>
                <a:solidFill>
                  <a:srgbClr val="FFFFFF"/>
                </a:solidFill>
              </a:uFill>
              <a:latin typeface="Times New Roman"/>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5" name="TextBox 4"/>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414286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a:t>
            </a:fld>
            <a:endParaRPr lang="en-IN" dirty="0"/>
          </a:p>
        </p:txBody>
      </p:sp>
      <p:sp>
        <p:nvSpPr>
          <p:cNvPr id="6" name="Rectangle 5"/>
          <p:cNvSpPr/>
          <p:nvPr/>
        </p:nvSpPr>
        <p:spPr>
          <a:xfrm>
            <a:off x="614815" y="1026720"/>
            <a:ext cx="10059536" cy="830997"/>
          </a:xfrm>
          <a:prstGeom prst="rect">
            <a:avLst/>
          </a:prstGeom>
        </p:spPr>
        <p:txBody>
          <a:bodyPr wrap="square">
            <a:spAutoFit/>
          </a:bodyPr>
          <a:lstStyle/>
          <a:p>
            <a:pPr>
              <a:lnSpc>
                <a:spcPct val="200000"/>
              </a:lnSpc>
            </a:pPr>
            <a:r>
              <a:rPr lang="en-US" sz="2400" b="1" dirty="0" smtClean="0">
                <a:solidFill>
                  <a:schemeClr val="accent2">
                    <a:lumMod val="50000"/>
                  </a:schemeClr>
                </a:solidFill>
                <a:latin typeface="Times New Roman" pitchFamily="18" charset="0"/>
                <a:cs typeface="Times New Roman" pitchFamily="18" charset="0"/>
              </a:rPr>
              <a:t>Why LUKS?</a:t>
            </a:r>
          </a:p>
        </p:txBody>
      </p:sp>
      <p:sp>
        <p:nvSpPr>
          <p:cNvPr id="5" name="TextBox 4"/>
          <p:cNvSpPr txBox="1"/>
          <p:nvPr/>
        </p:nvSpPr>
        <p:spPr>
          <a:xfrm>
            <a:off x="614815" y="422847"/>
            <a:ext cx="7800523"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LUKS-Encrypted File Systems </a:t>
            </a:r>
            <a:endParaRPr lang="en-US" sz="2400" b="1" dirty="0">
              <a:latin typeface="Helvetica" pitchFamily="34" charset="0"/>
            </a:endParaRPr>
          </a:p>
        </p:txBody>
      </p:sp>
      <p:graphicFrame>
        <p:nvGraphicFramePr>
          <p:cNvPr id="2" name="Diagram 1"/>
          <p:cNvGraphicFramePr/>
          <p:nvPr>
            <p:extLst>
              <p:ext uri="{D42A27DB-BD31-4B8C-83A1-F6EECF244321}">
                <p14:modId xmlns:p14="http://schemas.microsoft.com/office/powerpoint/2010/main" val="597654104"/>
              </p:ext>
            </p:extLst>
          </p:nvPr>
        </p:nvGraphicFramePr>
        <p:xfrm>
          <a:off x="2416037" y="1745186"/>
          <a:ext cx="6457091" cy="4116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68552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40</a:t>
            </a:fld>
            <a:endParaRPr lang="en-IN" dirty="0"/>
          </a:p>
        </p:txBody>
      </p:sp>
      <p:sp>
        <p:nvSpPr>
          <p:cNvPr id="6" name="CustomShape 2"/>
          <p:cNvSpPr/>
          <p:nvPr/>
        </p:nvSpPr>
        <p:spPr>
          <a:xfrm>
            <a:off x="622153" y="1258946"/>
            <a:ext cx="10294349" cy="494912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914400" lvl="1" indent="-457200">
              <a:lnSpc>
                <a:spcPct val="150000"/>
              </a:lnSpc>
              <a:buFont typeface="+mj-lt"/>
              <a:buAutoNum type="arabicPeriod" startAt="22"/>
            </a:pPr>
            <a:r>
              <a:rPr lang="en-US" sz="2000" dirty="0" smtClean="0">
                <a:latin typeface="Times New Roman" pitchFamily="18" charset="0"/>
                <a:cs typeface="Times New Roman" pitchFamily="18" charset="0"/>
              </a:rPr>
              <a:t>Which one of the given command is used for mounting?</a:t>
            </a:r>
          </a:p>
          <a:p>
            <a:pPr>
              <a:lnSpc>
                <a:spcPct val="150000"/>
              </a:lnSpc>
            </a:pPr>
            <a:endParaRPr lang="en-US" sz="2000" dirty="0" smtClean="0">
              <a:latin typeface="Times New Roman" pitchFamily="18" charset="0"/>
              <a:cs typeface="Times New Roman" pitchFamily="18" charset="0"/>
            </a:endParaRPr>
          </a:p>
          <a:p>
            <a:pPr marL="2060575" indent="-457200">
              <a:lnSpc>
                <a:spcPct val="150000"/>
              </a:lnSpc>
              <a:buFont typeface="+mj-lt"/>
              <a:buAutoNum type="alphaLcParenR"/>
            </a:pPr>
            <a:r>
              <a:rPr lang="en-US" sz="2000" dirty="0" err="1" smtClean="0">
                <a:latin typeface="Times New Roman" pitchFamily="18" charset="0"/>
                <a:cs typeface="Times New Roman" pitchFamily="18" charset="0"/>
              </a:rPr>
              <a:t>mnt</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mount</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mot</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err="1" smtClean="0">
                <a:latin typeface="Times New Roman" pitchFamily="18" charset="0"/>
                <a:cs typeface="Times New Roman" pitchFamily="18" charset="0"/>
              </a:rPr>
              <a:t>lnt</a:t>
            </a:r>
            <a:endParaRPr lang="en-US" sz="2000" dirty="0" smtClean="0">
              <a:latin typeface="Times New Roman" pitchFamily="18" charset="0"/>
              <a:cs typeface="Times New Roman" pitchFamily="18" charset="0"/>
            </a:endParaRPr>
          </a:p>
          <a:p>
            <a:pPr marL="1708150" lvl="6" indent="-958850">
              <a:lnSpc>
                <a:spcPct val="150000"/>
              </a:lnSpc>
              <a:buClr>
                <a:srgbClr val="000000"/>
              </a:buClr>
            </a:pPr>
            <a:endParaRPr lang="en-US" sz="2000" b="1" spc="-1" dirty="0" smtClean="0">
              <a:solidFill>
                <a:srgbClr val="000000"/>
              </a:solidFill>
              <a:uFill>
                <a:solidFill>
                  <a:srgbClr val="FFFFFF"/>
                </a:solidFill>
              </a:uFill>
              <a:latin typeface="Times New Roman"/>
            </a:endParaRPr>
          </a:p>
          <a:p>
            <a:pPr marL="1708150" lvl="6" indent="-958850">
              <a:lnSpc>
                <a:spcPct val="150000"/>
              </a:lnSpc>
              <a:buClr>
                <a:srgbClr val="000000"/>
              </a:buClr>
            </a:pPr>
            <a:r>
              <a:rPr lang="en-US" sz="2000" b="1" spc="-1" dirty="0" smtClean="0">
                <a:solidFill>
                  <a:schemeClr val="accent5"/>
                </a:solidFill>
                <a:uFill>
                  <a:solidFill>
                    <a:srgbClr val="FFFFFF"/>
                  </a:solidFill>
                </a:uFill>
                <a:latin typeface="Times New Roman"/>
              </a:rPr>
              <a:t>Answer: </a:t>
            </a:r>
            <a:r>
              <a:rPr lang="en-US" sz="2000" b="1" dirty="0">
                <a:latin typeface="Times New Roman" pitchFamily="18" charset="0"/>
                <a:cs typeface="Times New Roman" pitchFamily="18" charset="0"/>
              </a:rPr>
              <a:t>mount</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endParaRPr lang="en-US" sz="2000" b="1" spc="-1" dirty="0" smtClean="0">
              <a:solidFill>
                <a:srgbClr val="000000"/>
              </a:solidFill>
              <a:uFill>
                <a:solidFill>
                  <a:srgbClr val="FFFFFF"/>
                </a:solidFill>
              </a:uFill>
              <a:latin typeface="Times New Roman"/>
            </a:endParaRPr>
          </a:p>
          <a:p>
            <a:pPr marL="1708150" lvl="6">
              <a:lnSpc>
                <a:spcPct val="150000"/>
              </a:lnSpc>
              <a:buClr>
                <a:srgbClr val="000000"/>
              </a:buClr>
            </a:pPr>
            <a:endParaRPr lang="en-US" sz="2000" spc="-1" dirty="0">
              <a:solidFill>
                <a:srgbClr val="000000"/>
              </a:solidFill>
              <a:uFill>
                <a:solidFill>
                  <a:srgbClr val="FFFFFF"/>
                </a:solidFill>
              </a:uFill>
              <a:latin typeface="Times New Roman"/>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5" name="TextBox 4"/>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213745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41</a:t>
            </a:fld>
            <a:endParaRPr lang="en-IN" dirty="0"/>
          </a:p>
        </p:txBody>
      </p:sp>
      <p:sp>
        <p:nvSpPr>
          <p:cNvPr id="6" name="CustomShape 2"/>
          <p:cNvSpPr/>
          <p:nvPr/>
        </p:nvSpPr>
        <p:spPr>
          <a:xfrm>
            <a:off x="622153" y="1271303"/>
            <a:ext cx="10294349" cy="494912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000" b="0" strike="noStrike" spc="-1" dirty="0">
              <a:solidFill>
                <a:srgbClr val="000000"/>
              </a:solidFill>
              <a:uFill>
                <a:solidFill>
                  <a:srgbClr val="FFFFFF"/>
                </a:solidFill>
              </a:uFill>
              <a:latin typeface="Arial"/>
            </a:endParaRPr>
          </a:p>
          <a:p>
            <a:pPr marL="914400" lvl="1" indent="-457200">
              <a:lnSpc>
                <a:spcPct val="150000"/>
              </a:lnSpc>
              <a:buFont typeface="+mj-lt"/>
              <a:buAutoNum type="arabicPeriod" startAt="23"/>
            </a:pPr>
            <a:r>
              <a:rPr lang="en-US" sz="2000" dirty="0" smtClean="0">
                <a:latin typeface="Times New Roman" pitchFamily="18" charset="0"/>
                <a:cs typeface="Times New Roman" pitchFamily="18" charset="0"/>
              </a:rPr>
              <a:t>_________ command is used for </a:t>
            </a:r>
            <a:r>
              <a:rPr lang="en-US" sz="2000" dirty="0" err="1" smtClean="0">
                <a:latin typeface="Times New Roman" pitchFamily="18" charset="0"/>
                <a:cs typeface="Times New Roman" pitchFamily="18" charset="0"/>
              </a:rPr>
              <a:t>unmounting</a:t>
            </a:r>
            <a:r>
              <a:rPr lang="en-US" sz="2000" dirty="0" smtClean="0">
                <a:latin typeface="Times New Roman" pitchFamily="18" charset="0"/>
                <a:cs typeface="Times New Roman" pitchFamily="18" charset="0"/>
              </a:rPr>
              <a:t>.</a:t>
            </a:r>
          </a:p>
          <a:p>
            <a:pPr>
              <a:lnSpc>
                <a:spcPct val="150000"/>
              </a:lnSpc>
            </a:pPr>
            <a:endParaRPr lang="en-US" sz="2000" dirty="0" smtClean="0">
              <a:latin typeface="Times New Roman" pitchFamily="18" charset="0"/>
              <a:cs typeface="Times New Roman" pitchFamily="18" charset="0"/>
            </a:endParaRPr>
          </a:p>
          <a:p>
            <a:pPr marL="2060575" indent="-457200">
              <a:lnSpc>
                <a:spcPct val="150000"/>
              </a:lnSpc>
              <a:buFont typeface="+mj-lt"/>
              <a:buAutoNum type="alphaLcParenR"/>
            </a:pPr>
            <a:r>
              <a:rPr lang="en-US" sz="2000" dirty="0" err="1" smtClean="0">
                <a:latin typeface="Times New Roman" pitchFamily="18" charset="0"/>
                <a:cs typeface="Times New Roman" pitchFamily="18" charset="0"/>
              </a:rPr>
              <a:t>mnt</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err="1" smtClean="0">
                <a:latin typeface="Times New Roman" pitchFamily="18" charset="0"/>
                <a:cs typeface="Times New Roman" pitchFamily="18" charset="0"/>
              </a:rPr>
              <a:t>umount</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mot</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err="1" smtClean="0">
                <a:latin typeface="Times New Roman" pitchFamily="18" charset="0"/>
                <a:cs typeface="Times New Roman" pitchFamily="18" charset="0"/>
              </a:rPr>
              <a:t>lnt</a:t>
            </a:r>
            <a:endParaRPr lang="en-US" sz="2000" dirty="0" smtClean="0">
              <a:latin typeface="Times New Roman" pitchFamily="18" charset="0"/>
              <a:cs typeface="Times New Roman" pitchFamily="18" charset="0"/>
            </a:endParaRPr>
          </a:p>
          <a:p>
            <a:pPr marL="1708150" lvl="6" indent="-958850">
              <a:lnSpc>
                <a:spcPct val="150000"/>
              </a:lnSpc>
              <a:buClr>
                <a:srgbClr val="000000"/>
              </a:buClr>
            </a:pPr>
            <a:endParaRPr lang="en-US" sz="2000" b="1" spc="-1" dirty="0" smtClean="0">
              <a:solidFill>
                <a:srgbClr val="000000"/>
              </a:solidFill>
              <a:uFill>
                <a:solidFill>
                  <a:srgbClr val="FFFFFF"/>
                </a:solidFill>
              </a:uFill>
              <a:latin typeface="Times New Roman"/>
            </a:endParaRPr>
          </a:p>
          <a:p>
            <a:pPr marL="1708150" lvl="6" indent="-958850">
              <a:lnSpc>
                <a:spcPct val="150000"/>
              </a:lnSpc>
              <a:buClr>
                <a:srgbClr val="000000"/>
              </a:buClr>
            </a:pPr>
            <a:r>
              <a:rPr lang="en-US" sz="2000" b="1" spc="-1" dirty="0" smtClean="0">
                <a:solidFill>
                  <a:schemeClr val="accent5"/>
                </a:solidFill>
                <a:uFill>
                  <a:solidFill>
                    <a:srgbClr val="FFFFFF"/>
                  </a:solidFill>
                </a:uFill>
                <a:latin typeface="Times New Roman"/>
              </a:rPr>
              <a:t>Answer: </a:t>
            </a:r>
            <a:r>
              <a:rPr lang="en-US" sz="2000" b="1" spc="-1" dirty="0" err="1" smtClean="0">
                <a:solidFill>
                  <a:srgbClr val="000000"/>
                </a:solidFill>
                <a:uFill>
                  <a:solidFill>
                    <a:srgbClr val="FFFFFF"/>
                  </a:solidFill>
                </a:uFill>
                <a:latin typeface="Times New Roman"/>
              </a:rPr>
              <a:t>u</a:t>
            </a:r>
            <a:r>
              <a:rPr lang="en-US" sz="2000" b="1" dirty="0" err="1" smtClean="0">
                <a:latin typeface="Times New Roman" pitchFamily="18" charset="0"/>
                <a:cs typeface="Times New Roman" pitchFamily="18" charset="0"/>
              </a:rPr>
              <a:t>mount</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endParaRPr lang="en-US" sz="2000" b="1" spc="-1" dirty="0" smtClean="0">
              <a:solidFill>
                <a:srgbClr val="000000"/>
              </a:solidFill>
              <a:uFill>
                <a:solidFill>
                  <a:srgbClr val="FFFFFF"/>
                </a:solidFill>
              </a:uFill>
              <a:latin typeface="Times New Roman"/>
            </a:endParaRPr>
          </a:p>
          <a:p>
            <a:pPr marL="1708150" lvl="6">
              <a:lnSpc>
                <a:spcPct val="150000"/>
              </a:lnSpc>
              <a:buClr>
                <a:srgbClr val="000000"/>
              </a:buClr>
            </a:pPr>
            <a:endParaRPr lang="en-US" sz="2000" spc="-1" dirty="0">
              <a:solidFill>
                <a:srgbClr val="000000"/>
              </a:solidFill>
              <a:uFill>
                <a:solidFill>
                  <a:srgbClr val="FFFFFF"/>
                </a:solidFill>
              </a:uFill>
              <a:latin typeface="Times New Roman"/>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5" name="TextBox 4"/>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224283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42</a:t>
            </a:fld>
            <a:endParaRPr lang="en-IN" dirty="0"/>
          </a:p>
        </p:txBody>
      </p:sp>
      <p:sp>
        <p:nvSpPr>
          <p:cNvPr id="6" name="CustomShape 2"/>
          <p:cNvSpPr/>
          <p:nvPr/>
        </p:nvSpPr>
        <p:spPr>
          <a:xfrm>
            <a:off x="622153" y="1258944"/>
            <a:ext cx="10294349" cy="494912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000" b="0" strike="noStrike" spc="-1" dirty="0">
              <a:solidFill>
                <a:srgbClr val="000000"/>
              </a:solidFill>
              <a:uFill>
                <a:solidFill>
                  <a:srgbClr val="FFFFFF"/>
                </a:solidFill>
              </a:uFill>
              <a:latin typeface="Arial"/>
            </a:endParaRPr>
          </a:p>
          <a:p>
            <a:pPr marL="914400" lvl="1" indent="-457200">
              <a:lnSpc>
                <a:spcPct val="150000"/>
              </a:lnSpc>
              <a:buFont typeface="+mj-lt"/>
              <a:buAutoNum type="arabicPeriod" startAt="24"/>
            </a:pPr>
            <a:r>
              <a:rPr lang="en-US" sz="2000" dirty="0" smtClean="0">
                <a:latin typeface="Times New Roman" pitchFamily="18" charset="0"/>
                <a:cs typeface="Times New Roman" pitchFamily="18" charset="0"/>
              </a:rPr>
              <a:t>_________ command is used for listing the mounted file system. </a:t>
            </a:r>
          </a:p>
          <a:p>
            <a:pPr>
              <a:lnSpc>
                <a:spcPct val="150000"/>
              </a:lnSpc>
            </a:pPr>
            <a:endParaRPr lang="en-US" sz="2000" dirty="0" smtClean="0">
              <a:latin typeface="Times New Roman" pitchFamily="18" charset="0"/>
              <a:cs typeface="Times New Roman" pitchFamily="18" charset="0"/>
            </a:endParaRPr>
          </a:p>
          <a:p>
            <a:pPr marL="2060575" indent="-457200">
              <a:lnSpc>
                <a:spcPct val="150000"/>
              </a:lnSpc>
              <a:buFont typeface="+mj-lt"/>
              <a:buAutoNum type="alphaLcParenR"/>
            </a:pPr>
            <a:r>
              <a:rPr lang="en-US" sz="2000" dirty="0" err="1">
                <a:latin typeface="Times New Roman" pitchFamily="18" charset="0"/>
                <a:cs typeface="Times New Roman" pitchFamily="18" charset="0"/>
              </a:rPr>
              <a:t>n</a:t>
            </a:r>
            <a:r>
              <a:rPr lang="en-US" sz="2000" dirty="0" err="1" smtClean="0">
                <a:latin typeface="Times New Roman" pitchFamily="18" charset="0"/>
                <a:cs typeface="Times New Roman" pitchFamily="18" charset="0"/>
              </a:rPr>
              <a:t>nt</a:t>
            </a:r>
            <a:r>
              <a:rPr lang="en-US" sz="2000" dirty="0" smtClean="0">
                <a:latin typeface="Times New Roman" pitchFamily="18" charset="0"/>
                <a:cs typeface="Times New Roman" pitchFamily="18" charset="0"/>
              </a:rPr>
              <a:t> -l</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mount -l</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a:latin typeface="Times New Roman" pitchFamily="18" charset="0"/>
                <a:cs typeface="Times New Roman" pitchFamily="18" charset="0"/>
              </a:rPr>
              <a:t>l</a:t>
            </a:r>
            <a:r>
              <a:rPr lang="en-US" sz="2000" dirty="0" smtClean="0">
                <a:latin typeface="Times New Roman" pitchFamily="18" charset="0"/>
                <a:cs typeface="Times New Roman" pitchFamily="18" charset="0"/>
              </a:rPr>
              <a:t>ot -o </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err="1" smtClean="0">
                <a:latin typeface="Times New Roman" pitchFamily="18" charset="0"/>
                <a:cs typeface="Times New Roman" pitchFamily="18" charset="0"/>
              </a:rPr>
              <a:t>lntr</a:t>
            </a:r>
            <a:endParaRPr lang="en-US" sz="2000" dirty="0" smtClean="0">
              <a:latin typeface="Times New Roman" pitchFamily="18" charset="0"/>
              <a:cs typeface="Times New Roman" pitchFamily="18" charset="0"/>
            </a:endParaRPr>
          </a:p>
          <a:p>
            <a:pPr marL="1708150" lvl="6" indent="-958850">
              <a:lnSpc>
                <a:spcPct val="150000"/>
              </a:lnSpc>
              <a:buClr>
                <a:srgbClr val="000000"/>
              </a:buClr>
            </a:pPr>
            <a:endParaRPr lang="en-US" sz="2000" b="1" spc="-1" dirty="0" smtClean="0">
              <a:solidFill>
                <a:srgbClr val="000000"/>
              </a:solidFill>
              <a:uFill>
                <a:solidFill>
                  <a:srgbClr val="FFFFFF"/>
                </a:solidFill>
              </a:uFill>
              <a:latin typeface="Times New Roman"/>
            </a:endParaRPr>
          </a:p>
          <a:p>
            <a:pPr marL="1708150" lvl="6" indent="-958850">
              <a:lnSpc>
                <a:spcPct val="150000"/>
              </a:lnSpc>
              <a:buClr>
                <a:srgbClr val="000000"/>
              </a:buClr>
            </a:pPr>
            <a:r>
              <a:rPr lang="en-US" sz="2000" b="1" spc="-1" dirty="0" smtClean="0">
                <a:solidFill>
                  <a:schemeClr val="accent5"/>
                </a:solidFill>
                <a:uFill>
                  <a:solidFill>
                    <a:srgbClr val="FFFFFF"/>
                  </a:solidFill>
                </a:uFill>
                <a:latin typeface="Times New Roman"/>
              </a:rPr>
              <a:t>Answer: </a:t>
            </a:r>
            <a:r>
              <a:rPr lang="en-US" sz="2000" b="1" dirty="0">
                <a:latin typeface="Times New Roman" pitchFamily="18" charset="0"/>
                <a:cs typeface="Times New Roman" pitchFamily="18" charset="0"/>
              </a:rPr>
              <a:t>mount -l</a:t>
            </a:r>
          </a:p>
          <a:p>
            <a:pPr marL="1708150" lvl="6" indent="-958850">
              <a:lnSpc>
                <a:spcPct val="150000"/>
              </a:lnSpc>
              <a:buClr>
                <a:srgbClr val="000000"/>
              </a:buClr>
            </a:pP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endParaRPr lang="en-US" sz="2000" b="1" spc="-1" dirty="0" smtClean="0">
              <a:solidFill>
                <a:srgbClr val="000000"/>
              </a:solidFill>
              <a:uFill>
                <a:solidFill>
                  <a:srgbClr val="FFFFFF"/>
                </a:solidFill>
              </a:uFill>
              <a:latin typeface="Times New Roman"/>
            </a:endParaRPr>
          </a:p>
          <a:p>
            <a:pPr marL="1708150" lvl="6">
              <a:lnSpc>
                <a:spcPct val="150000"/>
              </a:lnSpc>
              <a:buClr>
                <a:srgbClr val="000000"/>
              </a:buClr>
            </a:pPr>
            <a:endParaRPr lang="en-US" sz="2000" spc="-1" dirty="0">
              <a:solidFill>
                <a:srgbClr val="000000"/>
              </a:solidFill>
              <a:uFill>
                <a:solidFill>
                  <a:srgbClr val="FFFFFF"/>
                </a:solidFill>
              </a:uFill>
              <a:latin typeface="Times New Roman"/>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5" name="TextBox 4"/>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269030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43</a:t>
            </a:fld>
            <a:endParaRPr lang="en-IN" dirty="0"/>
          </a:p>
        </p:txBody>
      </p:sp>
      <p:sp>
        <p:nvSpPr>
          <p:cNvPr id="6" name="CustomShape 2"/>
          <p:cNvSpPr/>
          <p:nvPr/>
        </p:nvSpPr>
        <p:spPr>
          <a:xfrm>
            <a:off x="622153" y="1258946"/>
            <a:ext cx="10294349" cy="494912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000" b="0" strike="noStrike" spc="-1" dirty="0">
              <a:solidFill>
                <a:srgbClr val="000000"/>
              </a:solidFill>
              <a:uFill>
                <a:solidFill>
                  <a:srgbClr val="FFFFFF"/>
                </a:solidFill>
              </a:uFill>
              <a:latin typeface="Arial"/>
            </a:endParaRPr>
          </a:p>
          <a:p>
            <a:pPr marL="914400" lvl="1" indent="-457200">
              <a:lnSpc>
                <a:spcPct val="150000"/>
              </a:lnSpc>
              <a:buFont typeface="+mj-lt"/>
              <a:buAutoNum type="arabicPeriod" startAt="25"/>
            </a:pPr>
            <a:r>
              <a:rPr lang="en-US" sz="2000" dirty="0" smtClean="0">
                <a:latin typeface="Times New Roman" pitchFamily="18" charset="0"/>
                <a:cs typeface="Times New Roman" pitchFamily="18" charset="0"/>
              </a:rPr>
              <a:t>_________ command is used for formatting with </a:t>
            </a:r>
            <a:r>
              <a:rPr lang="en-US" sz="2000" dirty="0" err="1" smtClean="0">
                <a:latin typeface="Times New Roman" pitchFamily="18" charset="0"/>
                <a:cs typeface="Times New Roman" pitchFamily="18" charset="0"/>
              </a:rPr>
              <a:t>efs</a:t>
            </a:r>
            <a:r>
              <a:rPr lang="en-US" sz="2000" dirty="0" smtClean="0">
                <a:latin typeface="Times New Roman" pitchFamily="18" charset="0"/>
                <a:cs typeface="Times New Roman" pitchFamily="18" charset="0"/>
              </a:rPr>
              <a:t> file system. </a:t>
            </a:r>
          </a:p>
          <a:p>
            <a:pPr>
              <a:lnSpc>
                <a:spcPct val="150000"/>
              </a:lnSpc>
            </a:pPr>
            <a:endParaRPr lang="en-US" sz="2000" dirty="0" smtClean="0">
              <a:latin typeface="Times New Roman" pitchFamily="18" charset="0"/>
              <a:cs typeface="Times New Roman" pitchFamily="18" charset="0"/>
            </a:endParaRPr>
          </a:p>
          <a:p>
            <a:pPr marL="2060575" indent="-457200">
              <a:lnSpc>
                <a:spcPct val="150000"/>
              </a:lnSpc>
              <a:buFont typeface="+mj-lt"/>
              <a:buAutoNum type="alphaLcParenR"/>
            </a:pPr>
            <a:r>
              <a:rPr lang="en-US" sz="2000" dirty="0" smtClean="0">
                <a:latin typeface="Times New Roman" pitchFamily="18" charset="0"/>
                <a:cs typeface="Times New Roman" pitchFamily="18" charset="0"/>
              </a:rPr>
              <a:t>mke2fs</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err="1" smtClean="0">
                <a:latin typeface="Times New Roman" pitchFamily="18" charset="0"/>
                <a:cs typeface="Times New Roman" pitchFamily="18" charset="0"/>
              </a:rPr>
              <a:t>mofs</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err="1" smtClean="0">
                <a:latin typeface="Times New Roman" pitchFamily="18" charset="0"/>
                <a:cs typeface="Times New Roman" pitchFamily="18" charset="0"/>
              </a:rPr>
              <a:t>lotfs</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2060575" indent="-457200">
              <a:lnSpc>
                <a:spcPct val="150000"/>
              </a:lnSpc>
              <a:buFont typeface="+mj-lt"/>
              <a:buAutoNum type="alphaLcParenR"/>
            </a:pPr>
            <a:r>
              <a:rPr lang="en-US" sz="2000" dirty="0" err="1" smtClean="0">
                <a:latin typeface="Times New Roman" pitchFamily="18" charset="0"/>
                <a:cs typeface="Times New Roman" pitchFamily="18" charset="0"/>
              </a:rPr>
              <a:t>lfs</a:t>
            </a:r>
            <a:endParaRPr lang="en-US" sz="2000" dirty="0" smtClean="0">
              <a:latin typeface="Times New Roman" pitchFamily="18" charset="0"/>
              <a:cs typeface="Times New Roman" pitchFamily="18" charset="0"/>
            </a:endParaRPr>
          </a:p>
          <a:p>
            <a:pPr marL="1708150" lvl="6" indent="-958850">
              <a:lnSpc>
                <a:spcPct val="150000"/>
              </a:lnSpc>
              <a:buClr>
                <a:srgbClr val="000000"/>
              </a:buClr>
            </a:pPr>
            <a:endParaRPr lang="en-US" sz="2000" b="1" spc="-1" dirty="0" smtClean="0">
              <a:solidFill>
                <a:srgbClr val="000000"/>
              </a:solidFill>
              <a:uFill>
                <a:solidFill>
                  <a:srgbClr val="FFFFFF"/>
                </a:solidFill>
              </a:uFill>
              <a:latin typeface="Times New Roman"/>
            </a:endParaRPr>
          </a:p>
          <a:p>
            <a:pPr marL="1708150" lvl="6" indent="-958850">
              <a:lnSpc>
                <a:spcPct val="150000"/>
              </a:lnSpc>
              <a:buClr>
                <a:srgbClr val="000000"/>
              </a:buClr>
            </a:pPr>
            <a:r>
              <a:rPr lang="en-US" sz="2000" b="1" spc="-1" dirty="0" smtClean="0">
                <a:solidFill>
                  <a:schemeClr val="accent5"/>
                </a:solidFill>
                <a:uFill>
                  <a:solidFill>
                    <a:srgbClr val="FFFFFF"/>
                  </a:solidFill>
                </a:uFill>
                <a:latin typeface="Times New Roman"/>
              </a:rPr>
              <a:t>Answer: </a:t>
            </a:r>
            <a:r>
              <a:rPr lang="en-US" sz="2000" dirty="0">
                <a:latin typeface="Times New Roman" pitchFamily="18" charset="0"/>
                <a:cs typeface="Times New Roman" pitchFamily="18" charset="0"/>
              </a:rPr>
              <a:t>mke2fs</a:t>
            </a:r>
          </a:p>
          <a:p>
            <a:pPr marL="1708150" lvl="6" indent="-958850">
              <a:lnSpc>
                <a:spcPct val="150000"/>
              </a:lnSpc>
              <a:buClr>
                <a:srgbClr val="000000"/>
              </a:buClr>
            </a:pPr>
            <a:endParaRPr lang="en-US" sz="2000" dirty="0">
              <a:latin typeface="Times New Roman" pitchFamily="18" charset="0"/>
              <a:cs typeface="Times New Roman" pitchFamily="18" charset="0"/>
            </a:endParaRPr>
          </a:p>
          <a:p>
            <a:pPr marL="1708150" lvl="6" indent="-958850">
              <a:lnSpc>
                <a:spcPct val="150000"/>
              </a:lnSpc>
              <a:buClr>
                <a:srgbClr val="000000"/>
              </a:buClr>
            </a:pP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endParaRPr lang="en-US" sz="2000" b="1" spc="-1" dirty="0" smtClean="0">
              <a:solidFill>
                <a:srgbClr val="000000"/>
              </a:solidFill>
              <a:uFill>
                <a:solidFill>
                  <a:srgbClr val="FFFFFF"/>
                </a:solidFill>
              </a:uFill>
              <a:latin typeface="Times New Roman"/>
            </a:endParaRPr>
          </a:p>
          <a:p>
            <a:pPr marL="1708150" lvl="6">
              <a:lnSpc>
                <a:spcPct val="150000"/>
              </a:lnSpc>
              <a:buClr>
                <a:srgbClr val="000000"/>
              </a:buClr>
            </a:pPr>
            <a:endParaRPr lang="en-US" sz="2000" spc="-1" dirty="0">
              <a:solidFill>
                <a:srgbClr val="000000"/>
              </a:solidFill>
              <a:uFill>
                <a:solidFill>
                  <a:srgbClr val="FFFFFF"/>
                </a:solidFill>
              </a:uFill>
              <a:latin typeface="Times New Roman"/>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5" name="TextBox 4"/>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261587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44</a:t>
            </a:fld>
            <a:endParaRPr lang="en-IN" dirty="0"/>
          </a:p>
        </p:txBody>
      </p:sp>
      <p:sp>
        <p:nvSpPr>
          <p:cNvPr id="8" name="Rectangle 7"/>
          <p:cNvSpPr/>
          <p:nvPr/>
        </p:nvSpPr>
        <p:spPr>
          <a:xfrm>
            <a:off x="228677" y="1271855"/>
            <a:ext cx="11578566" cy="4708981"/>
          </a:xfrm>
          <a:prstGeom prst="rect">
            <a:avLst/>
          </a:prstGeom>
        </p:spPr>
        <p:txBody>
          <a:bodyPr wrap="square">
            <a:spAutoFit/>
          </a:bodyPr>
          <a:lstStyle/>
          <a:p>
            <a:pPr marL="360000" lvl="4"/>
            <a:r>
              <a:rPr lang="en-US" sz="2400" b="1" dirty="0" smtClean="0">
                <a:solidFill>
                  <a:srgbClr val="FF5353"/>
                </a:solidFill>
                <a:latin typeface="Times New Roman" panose="02020603050405020304" pitchFamily="18" charset="0"/>
                <a:cs typeface="Times New Roman" panose="02020603050405020304" pitchFamily="18" charset="0"/>
              </a:rPr>
              <a:t>Assignment</a:t>
            </a:r>
          </a:p>
          <a:p>
            <a:pPr marL="360000" lvl="4"/>
            <a:endParaRPr lang="en-US" sz="1200" b="1" dirty="0" smtClean="0">
              <a:latin typeface="Times New Roman" panose="02020603050405020304" pitchFamily="18" charset="0"/>
              <a:cs typeface="Times New Roman" panose="02020603050405020304" pitchFamily="18" charset="0"/>
            </a:endParaRPr>
          </a:p>
          <a:p>
            <a:r>
              <a:rPr lang="en-US" b="1" dirty="0" smtClean="0"/>
              <a:t>      General </a:t>
            </a:r>
            <a:r>
              <a:rPr lang="en-US" b="1" dirty="0"/>
              <a:t>Instructions</a:t>
            </a:r>
            <a:r>
              <a:rPr lang="en-US" b="1" dirty="0" smtClean="0"/>
              <a:t>:</a:t>
            </a:r>
          </a:p>
          <a:p>
            <a:r>
              <a:rPr lang="en-US" sz="1600" i="1" dirty="0" smtClean="0"/>
              <a:t>       Please </a:t>
            </a:r>
            <a:r>
              <a:rPr lang="en-US" sz="1600" i="1" dirty="0"/>
              <a:t>answer the below set of questions. These set of questions are meant for testing unit 3.</a:t>
            </a:r>
            <a:endParaRPr lang="en-US" sz="1600" dirty="0"/>
          </a:p>
          <a:p>
            <a:pPr marL="2114550" lvl="4" indent="-285750">
              <a:buFont typeface="Arial" panose="020B0604020202020204" pitchFamily="34" charset="0"/>
              <a:buChar char="•"/>
            </a:pPr>
            <a:r>
              <a:rPr lang="en-US" sz="1600" i="1" dirty="0"/>
              <a:t>The answers should be clear, legible and well presented.</a:t>
            </a:r>
            <a:endParaRPr lang="en-US" sz="1600" dirty="0"/>
          </a:p>
          <a:p>
            <a:pPr marL="2114550" lvl="4" indent="-285750">
              <a:buFont typeface="Arial" panose="020B0604020202020204" pitchFamily="34" charset="0"/>
              <a:buChar char="•"/>
            </a:pPr>
            <a:r>
              <a:rPr lang="en-US" sz="1600" i="1" dirty="0"/>
              <a:t>Illustrate your answers with suitable examples wherever necessary.</a:t>
            </a:r>
            <a:endParaRPr lang="en-US" sz="1600" dirty="0"/>
          </a:p>
          <a:p>
            <a:pPr marL="2114550" lvl="4" indent="-285750">
              <a:buFont typeface="Arial" panose="020B0604020202020204" pitchFamily="34" charset="0"/>
              <a:buChar char="•"/>
            </a:pPr>
            <a:r>
              <a:rPr lang="en-US" sz="1600" i="1" dirty="0"/>
              <a:t>Please quote sources (if any) of data, images, facts etc. </a:t>
            </a:r>
            <a:endParaRPr lang="en-US" sz="1600" dirty="0"/>
          </a:p>
          <a:p>
            <a:pPr marL="817200" lvl="5"/>
            <a:endParaRPr lang="en-IN" sz="2100" dirty="0">
              <a:latin typeface="Times New Roman" panose="02020603050405020304" pitchFamily="18" charset="0"/>
              <a:cs typeface="Times New Roman" panose="02020603050405020304" pitchFamily="18" charset="0"/>
            </a:endParaRPr>
          </a:p>
          <a:p>
            <a:pPr marL="817200" lvl="4" indent="-457200">
              <a:buClr>
                <a:srgbClr val="FF5353"/>
              </a:buClr>
              <a:buFont typeface="+mj-lt"/>
              <a:buAutoNum type="arabicPeriod"/>
            </a:pPr>
            <a:r>
              <a:rPr lang="en-IN" sz="2000" dirty="0">
                <a:latin typeface="Times New Roman" panose="02020603050405020304" pitchFamily="18" charset="0"/>
                <a:cs typeface="Times New Roman" panose="02020603050405020304" pitchFamily="18" charset="0"/>
              </a:rPr>
              <a:t>Define </a:t>
            </a:r>
            <a:r>
              <a:rPr lang="en-IN" sz="2000" dirty="0" smtClean="0">
                <a:latin typeface="Times New Roman" panose="02020603050405020304" pitchFamily="18" charset="0"/>
                <a:cs typeface="Times New Roman" panose="02020603050405020304" pitchFamily="18" charset="0"/>
              </a:rPr>
              <a:t>Partition and different types of Partitions.</a:t>
            </a:r>
          </a:p>
          <a:p>
            <a:pPr marL="817200" lvl="4" indent="-457200">
              <a:buClr>
                <a:srgbClr val="FF5353"/>
              </a:buClr>
              <a:buFont typeface="+mj-lt"/>
              <a:buAutoNum type="arabicPeriod"/>
            </a:pPr>
            <a:r>
              <a:rPr lang="en-IN" sz="2000" dirty="0" smtClean="0">
                <a:latin typeface="Times New Roman" panose="02020603050405020304" pitchFamily="18" charset="0"/>
                <a:cs typeface="Times New Roman" panose="02020603050405020304" pitchFamily="18" charset="0"/>
              </a:rPr>
              <a:t>List any five parted commands along with their description.</a:t>
            </a:r>
          </a:p>
          <a:p>
            <a:pPr marL="817200" lvl="4" indent="-457200">
              <a:buClr>
                <a:srgbClr val="FF5353"/>
              </a:buClr>
              <a:buFont typeface="+mj-lt"/>
              <a:buAutoNum type="arabicPeriod"/>
            </a:pPr>
            <a:r>
              <a:rPr lang="en-IN" sz="2000" dirty="0" smtClean="0">
                <a:latin typeface="Times New Roman" panose="02020603050405020304" pitchFamily="18" charset="0"/>
                <a:cs typeface="Times New Roman" panose="02020603050405020304" pitchFamily="18" charset="0"/>
              </a:rPr>
              <a:t>What is LVM? Mention the three basic concepts of LVM. </a:t>
            </a:r>
          </a:p>
          <a:p>
            <a:pPr marL="817200" lvl="4" indent="-457200">
              <a:buClr>
                <a:srgbClr val="FF5353"/>
              </a:buClr>
              <a:buFont typeface="+mj-lt"/>
              <a:buAutoNum type="arabicPeriod"/>
            </a:pPr>
            <a:r>
              <a:rPr lang="en-IN" sz="2000" dirty="0" smtClean="0">
                <a:latin typeface="Times New Roman" panose="02020603050405020304" pitchFamily="18" charset="0"/>
                <a:cs typeface="Times New Roman" panose="02020603050405020304" pitchFamily="18" charset="0"/>
              </a:rPr>
              <a:t>Describe the procedures for creating, mounting and </a:t>
            </a:r>
            <a:r>
              <a:rPr lang="en-IN" sz="2000" dirty="0" err="1" smtClean="0">
                <a:latin typeface="Times New Roman" panose="02020603050405020304" pitchFamily="18" charset="0"/>
                <a:cs typeface="Times New Roman" panose="02020603050405020304" pitchFamily="18" charset="0"/>
              </a:rPr>
              <a:t>unmounting</a:t>
            </a:r>
            <a:r>
              <a:rPr lang="en-IN" sz="2000" dirty="0" smtClean="0">
                <a:latin typeface="Times New Roman" panose="02020603050405020304" pitchFamily="18" charset="0"/>
                <a:cs typeface="Times New Roman" panose="02020603050405020304" pitchFamily="18" charset="0"/>
              </a:rPr>
              <a:t> ext2, ext3 and ext4 filesystems.</a:t>
            </a:r>
          </a:p>
          <a:p>
            <a:pPr marL="817200" lvl="4" indent="-457200">
              <a:buClr>
                <a:srgbClr val="FF5353"/>
              </a:buClr>
              <a:buFont typeface="+mj-lt"/>
              <a:buAutoNum type="arabicPeriod"/>
            </a:pPr>
            <a:r>
              <a:rPr lang="en-IN" sz="2000" dirty="0" smtClean="0">
                <a:latin typeface="Times New Roman" panose="02020603050405020304" pitchFamily="18" charset="0"/>
                <a:cs typeface="Times New Roman" panose="02020603050405020304" pitchFamily="18" charset="0"/>
              </a:rPr>
              <a:t>What </a:t>
            </a:r>
            <a:r>
              <a:rPr lang="en-IN" sz="2000" dirty="0">
                <a:latin typeface="Times New Roman" panose="02020603050405020304" pitchFamily="18" charset="0"/>
                <a:cs typeface="Times New Roman" panose="02020603050405020304" pitchFamily="18" charset="0"/>
              </a:rPr>
              <a:t>is LUKS and why is it used? </a:t>
            </a:r>
          </a:p>
          <a:p>
            <a:pPr marL="817200" lvl="4" indent="-457200">
              <a:buClr>
                <a:srgbClr val="FF5353"/>
              </a:buClr>
              <a:buAutoNum type="arabicPeriod"/>
            </a:pPr>
            <a:r>
              <a:rPr lang="en-IN" sz="2000" dirty="0">
                <a:latin typeface="Times New Roman" panose="02020603050405020304" pitchFamily="18" charset="0"/>
                <a:cs typeface="Times New Roman" panose="02020603050405020304" pitchFamily="18" charset="0"/>
              </a:rPr>
              <a:t>How to mount and de-encrypt a LUKS encrypted partition to recover files?</a:t>
            </a:r>
          </a:p>
          <a:p>
            <a:pPr marL="817200" lvl="4" indent="-457200">
              <a:buClr>
                <a:srgbClr val="FF5353"/>
              </a:buClr>
              <a:buAutoNum type="arabicPeriod"/>
            </a:pPr>
            <a:r>
              <a:rPr lang="en-IN" sz="2000" dirty="0">
                <a:latin typeface="Times New Roman" panose="02020603050405020304" pitchFamily="18" charset="0"/>
                <a:cs typeface="Times New Roman" panose="02020603050405020304" pitchFamily="18" charset="0"/>
              </a:rPr>
              <a:t>Explain the basic concept of </a:t>
            </a:r>
            <a:r>
              <a:rPr lang="en-IN" sz="2000" dirty="0" smtClean="0">
                <a:latin typeface="Times New Roman" panose="02020603050405020304" pitchFamily="18" charset="0"/>
                <a:cs typeface="Times New Roman" panose="02020603050405020304" pitchFamily="18" charset="0"/>
              </a:rPr>
              <a:t>ACL.</a:t>
            </a:r>
            <a:r>
              <a:rPr lang="en-IN" sz="2100" dirty="0" smtClean="0">
                <a:latin typeface="Times New Roman" panose="02020603050405020304" pitchFamily="18" charset="0"/>
                <a:cs typeface="Times New Roman" panose="02020603050405020304" pitchFamily="18" charset="0"/>
              </a:rPr>
              <a:t/>
            </a:r>
            <a:br>
              <a:rPr lang="en-IN" sz="2100" dirty="0" smtClean="0">
                <a:latin typeface="Times New Roman" panose="02020603050405020304" pitchFamily="18" charset="0"/>
                <a:cs typeface="Times New Roman" panose="02020603050405020304" pitchFamily="18" charset="0"/>
              </a:rPr>
            </a:br>
            <a:r>
              <a:rPr lang="en-IN" sz="2100" dirty="0" smtClean="0">
                <a:latin typeface="Times New Roman" panose="02020603050405020304" pitchFamily="18" charset="0"/>
                <a:cs typeface="Times New Roman" panose="02020603050405020304" pitchFamily="18" charset="0"/>
              </a:rPr>
              <a:t> </a:t>
            </a:r>
            <a:endParaRPr lang="en-IN" sz="2100" dirty="0">
              <a:latin typeface="Times New Roman" panose="02020603050405020304" pitchFamily="18" charset="0"/>
              <a:cs typeface="Times New Roman" panose="02020603050405020304" pitchFamily="18" charset="0"/>
            </a:endParaRPr>
          </a:p>
        </p:txBody>
      </p:sp>
      <p:sp>
        <p:nvSpPr>
          <p:cNvPr id="5" name="Rectangle 4"/>
          <p:cNvSpPr/>
          <p:nvPr/>
        </p:nvSpPr>
        <p:spPr>
          <a:xfrm>
            <a:off x="623690" y="467240"/>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Configuring </a:t>
            </a:r>
            <a:r>
              <a:rPr lang="en-US" sz="2400" b="1" spc="-20" dirty="0" smtClean="0">
                <a:latin typeface="Helvetica" panose="020B0604020202020204" pitchFamily="2" charset="0"/>
                <a:cs typeface="Arial" panose="020B0604020202020204" pitchFamily="34" charset="0"/>
              </a:rPr>
              <a:t>Local Storage </a:t>
            </a:r>
            <a:r>
              <a:rPr lang="en-US" sz="2400" b="1" spc="-20" dirty="0">
                <a:latin typeface="Helvetica" panose="020B0604020202020204" pitchFamily="2" charset="0"/>
                <a:cs typeface="Arial" panose="020B0604020202020204" pitchFamily="34" charset="0"/>
              </a:rPr>
              <a:t>and </a:t>
            </a:r>
            <a:r>
              <a:rPr lang="en-US" sz="2400" b="1" spc="-20" dirty="0" smtClean="0">
                <a:latin typeface="Helvetica" panose="020B0604020202020204" pitchFamily="2" charset="0"/>
                <a:cs typeface="Arial" panose="020B0604020202020204" pitchFamily="34" charset="0"/>
              </a:rPr>
              <a:t>File System</a:t>
            </a:r>
            <a:endParaRPr lang="en-US" sz="2400" b="1" spc="-20" dirty="0">
              <a:latin typeface="Helvetica" panose="020B0604020202020204" pitchFamily="2" charset="0"/>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6520" y="1222647"/>
            <a:ext cx="914400" cy="914400"/>
          </a:xfrm>
          <a:prstGeom prst="rect">
            <a:avLst/>
          </a:prstGeom>
        </p:spPr>
      </p:pic>
    </p:spTree>
    <p:extLst>
      <p:ext uri="{BB962C8B-B14F-4D97-AF65-F5344CB8AC3E}">
        <p14:creationId xmlns:p14="http://schemas.microsoft.com/office/powerpoint/2010/main" val="13286137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TextShape 1"/>
          <p:cNvSpPr txBox="1"/>
          <p:nvPr/>
        </p:nvSpPr>
        <p:spPr>
          <a:xfrm>
            <a:off x="11590920" y="6356520"/>
            <a:ext cx="432000" cy="364680"/>
          </a:xfrm>
          <a:prstGeom prst="rect">
            <a:avLst/>
          </a:prstGeom>
          <a:noFill/>
          <a:ln>
            <a:noFill/>
          </a:ln>
        </p:spPr>
        <p:txBody>
          <a:bodyPr anchor="ctr"/>
          <a:lstStyle/>
          <a:p>
            <a:pPr algn="r">
              <a:lnSpc>
                <a:spcPct val="100000"/>
              </a:lnSpc>
            </a:pPr>
            <a:fld id="{0C3C0CA8-5E4B-46C3-9BDD-827EC1C6FEAA}" type="slidenum">
              <a:rPr lang="en-IN" sz="1200" b="0" strike="noStrike" spc="-1">
                <a:solidFill>
                  <a:srgbClr val="D28B8B"/>
                </a:solidFill>
                <a:uFill>
                  <a:solidFill>
                    <a:srgbClr val="FFFFFF"/>
                  </a:solidFill>
                </a:uFill>
                <a:latin typeface="Calibri"/>
              </a:rPr>
              <a:t>45</a:t>
            </a:fld>
            <a:endParaRPr lang="en-IN" sz="1200" b="0" strike="noStrike" spc="-1">
              <a:solidFill>
                <a:srgbClr val="000000"/>
              </a:solidFill>
              <a:uFill>
                <a:solidFill>
                  <a:srgbClr val="FFFFFF"/>
                </a:solidFill>
              </a:uFill>
              <a:latin typeface="Times New Roman"/>
            </a:endParaRPr>
          </a:p>
        </p:txBody>
      </p:sp>
      <p:sp>
        <p:nvSpPr>
          <p:cNvPr id="5" name="Rectangle 4"/>
          <p:cNvSpPr/>
          <p:nvPr/>
        </p:nvSpPr>
        <p:spPr>
          <a:xfrm>
            <a:off x="623690" y="467240"/>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Configuring </a:t>
            </a:r>
            <a:r>
              <a:rPr lang="en-US" sz="2400" b="1" spc="-20" dirty="0" smtClean="0">
                <a:latin typeface="Helvetica" panose="020B0604020202020204" pitchFamily="2" charset="0"/>
                <a:cs typeface="Arial" panose="020B0604020202020204" pitchFamily="34" charset="0"/>
              </a:rPr>
              <a:t>Local Storage </a:t>
            </a:r>
            <a:r>
              <a:rPr lang="en-US" sz="2400" b="1" spc="-20" dirty="0">
                <a:latin typeface="Helvetica" panose="020B0604020202020204" pitchFamily="2" charset="0"/>
                <a:cs typeface="Arial" panose="020B0604020202020204" pitchFamily="34" charset="0"/>
              </a:rPr>
              <a:t>and </a:t>
            </a:r>
            <a:r>
              <a:rPr lang="en-US" sz="2400" b="1" spc="-20" dirty="0" smtClean="0">
                <a:latin typeface="Helvetica" panose="020B0604020202020204" pitchFamily="2" charset="0"/>
                <a:cs typeface="Arial" panose="020B0604020202020204" pitchFamily="34" charset="0"/>
              </a:rPr>
              <a:t>File System</a:t>
            </a:r>
            <a:endParaRPr lang="en-US" sz="2400" b="1" spc="-20" dirty="0">
              <a:latin typeface="Helvetica" panose="020B0604020202020204" pitchFamily="2" charset="0"/>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2002968333"/>
              </p:ext>
            </p:extLst>
          </p:nvPr>
        </p:nvGraphicFramePr>
        <p:xfrm>
          <a:off x="2785156" y="1192920"/>
          <a:ext cx="886936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021156704"/>
              </p:ext>
            </p:extLst>
          </p:nvPr>
        </p:nvGraphicFramePr>
        <p:xfrm>
          <a:off x="1943899" y="1217880"/>
          <a:ext cx="810995"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p:cNvSpPr/>
          <p:nvPr/>
        </p:nvSpPr>
        <p:spPr>
          <a:xfrm>
            <a:off x="113908" y="1196535"/>
            <a:ext cx="1848263" cy="461665"/>
          </a:xfrm>
          <a:prstGeom prst="rect">
            <a:avLst/>
          </a:prstGeom>
        </p:spPr>
        <p:txBody>
          <a:bodyPr wrap="none">
            <a:spAutoFit/>
          </a:bodyPr>
          <a:lstStyle/>
          <a:p>
            <a:pPr marL="360000"/>
            <a:r>
              <a:rPr lang="en-US" sz="2400" b="1" dirty="0">
                <a:solidFill>
                  <a:schemeClr val="accent5">
                    <a:lumMod val="50000"/>
                  </a:schemeClr>
                </a:solidFill>
                <a:latin typeface="Times New Roman" panose="02020603050405020304" pitchFamily="18" charset="0"/>
                <a:cs typeface="Times New Roman" panose="02020603050405020304" pitchFamily="18" charset="0"/>
              </a:rPr>
              <a:t>Summary</a:t>
            </a:r>
          </a:p>
        </p:txBody>
      </p:sp>
    </p:spTree>
    <p:extLst>
      <p:ext uri="{BB962C8B-B14F-4D97-AF65-F5344CB8AC3E}">
        <p14:creationId xmlns:p14="http://schemas.microsoft.com/office/powerpoint/2010/main" val="178237237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46</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3585304622"/>
              </p:ext>
            </p:extLst>
          </p:nvPr>
        </p:nvGraphicFramePr>
        <p:xfrm>
          <a:off x="619219" y="1935886"/>
          <a:ext cx="10971768" cy="4719103"/>
        </p:xfrm>
        <a:graphic>
          <a:graphicData uri="http://schemas.openxmlformats.org/drawingml/2006/table">
            <a:tbl>
              <a:tblPr firstRow="1" bandRow="1">
                <a:tableStyleId>{5940675A-B579-460E-94D1-54222C63F5DA}</a:tableStyleId>
              </a:tblPr>
              <a:tblGrid>
                <a:gridCol w="1721354">
                  <a:extLst>
                    <a:ext uri="{9D8B030D-6E8A-4147-A177-3AD203B41FA5}">
                      <a16:colId xmlns="" xmlns:a16="http://schemas.microsoft.com/office/drawing/2014/main" val="20000"/>
                    </a:ext>
                  </a:extLst>
                </a:gridCol>
                <a:gridCol w="4860566">
                  <a:extLst>
                    <a:ext uri="{9D8B030D-6E8A-4147-A177-3AD203B41FA5}">
                      <a16:colId xmlns="" xmlns:a16="http://schemas.microsoft.com/office/drawing/2014/main" val="20001"/>
                    </a:ext>
                  </a:extLst>
                </a:gridCol>
                <a:gridCol w="4389848">
                  <a:extLst>
                    <a:ext uri="{9D8B030D-6E8A-4147-A177-3AD203B41FA5}">
                      <a16:colId xmlns="" xmlns:a16="http://schemas.microsoft.com/office/drawing/2014/main" val="20002"/>
                    </a:ext>
                  </a:extLst>
                </a:gridCol>
              </a:tblGrid>
              <a:tr h="344354">
                <a:tc>
                  <a:txBody>
                    <a:bodyPr/>
                    <a:lstStyle/>
                    <a:p>
                      <a:pPr marL="72000" algn="l" fontAlgn="b"/>
                      <a:r>
                        <a:rPr lang="en-US" sz="1800" b="1" i="0" u="none" strike="noStrike" dirty="0" smtClean="0">
                          <a:solidFill>
                            <a:schemeClr val="bg1"/>
                          </a:solidFill>
                          <a:effectLst/>
                          <a:latin typeface="+mn-lt"/>
                          <a:cs typeface="Times New Roman" panose="02020603050405020304" pitchFamily="18" charset="0"/>
                        </a:rPr>
                        <a:t>Topics</a:t>
                      </a:r>
                      <a:endParaRPr lang="en-GB" sz="1800" b="1" i="0" u="none" strike="noStrike" dirty="0">
                        <a:solidFill>
                          <a:schemeClr val="bg1"/>
                        </a:solidFill>
                        <a:effectLst/>
                        <a:latin typeface="+mn-lt"/>
                        <a:cs typeface="Times New Roman" panose="02020603050405020304" pitchFamily="18" charset="0"/>
                      </a:endParaRPr>
                    </a:p>
                  </a:txBody>
                  <a:tcPr marL="9525" marR="9525" marT="9525" marB="0" anchor="ctr">
                    <a:solidFill>
                      <a:srgbClr val="F86F08"/>
                    </a:solidFill>
                  </a:tcPr>
                </a:tc>
                <a:tc>
                  <a:txBody>
                    <a:bodyPr/>
                    <a:lstStyle/>
                    <a:p>
                      <a:pPr marL="72000" algn="l" fontAlgn="b"/>
                      <a:r>
                        <a:rPr lang="en-US" sz="1800" b="1" i="0" u="none" strike="noStrike" dirty="0" smtClean="0">
                          <a:solidFill>
                            <a:schemeClr val="bg1"/>
                          </a:solidFill>
                          <a:effectLst/>
                          <a:latin typeface="+mn-lt"/>
                          <a:cs typeface="Times New Roman" panose="02020603050405020304" pitchFamily="18" charset="0"/>
                        </a:rPr>
                        <a:t>URL</a:t>
                      </a:r>
                      <a:endParaRPr lang="en-GB" sz="1800" b="1" i="0" u="none" strike="noStrike" dirty="0">
                        <a:solidFill>
                          <a:schemeClr val="bg1"/>
                        </a:solidFill>
                        <a:effectLst/>
                        <a:latin typeface="+mn-lt"/>
                        <a:cs typeface="Times New Roman" panose="02020603050405020304" pitchFamily="18" charset="0"/>
                      </a:endParaRPr>
                    </a:p>
                  </a:txBody>
                  <a:tcPr marL="9525" marR="9525" marT="9525" marB="0" anchor="ctr">
                    <a:solidFill>
                      <a:srgbClr val="F86F08"/>
                    </a:solidFill>
                  </a:tcPr>
                </a:tc>
                <a:tc>
                  <a:txBody>
                    <a:bodyPr/>
                    <a:lstStyle/>
                    <a:p>
                      <a:pPr marL="72000" algn="l" fontAlgn="b"/>
                      <a:r>
                        <a:rPr lang="en-US" sz="1800" b="1" i="0" u="none" strike="noStrike" dirty="0" smtClean="0">
                          <a:solidFill>
                            <a:schemeClr val="bg1"/>
                          </a:solidFill>
                          <a:effectLst/>
                          <a:latin typeface="+mn-lt"/>
                          <a:cs typeface="Times New Roman" panose="02020603050405020304" pitchFamily="18" charset="0"/>
                        </a:rPr>
                        <a:t>Notes</a:t>
                      </a:r>
                      <a:endParaRPr lang="en-US" sz="1800" b="1" i="0" u="none" strike="noStrike" dirty="0">
                        <a:solidFill>
                          <a:schemeClr val="bg1"/>
                        </a:solidFill>
                        <a:effectLst/>
                        <a:latin typeface="+mn-lt"/>
                        <a:cs typeface="Times New Roman" panose="02020603050405020304" pitchFamily="18" charset="0"/>
                      </a:endParaRPr>
                    </a:p>
                  </a:txBody>
                  <a:tcPr marL="9525" marR="9525" marT="9525" marB="0" anchor="ctr">
                    <a:solidFill>
                      <a:srgbClr val="F86F08"/>
                    </a:solidFill>
                  </a:tcPr>
                </a:tc>
                <a:extLst>
                  <a:ext uri="{0D108BD9-81ED-4DB2-BD59-A6C34878D82A}">
                    <a16:rowId xmlns="" xmlns:a16="http://schemas.microsoft.com/office/drawing/2014/main" val="10004"/>
                  </a:ext>
                </a:extLst>
              </a:tr>
              <a:tr h="944279">
                <a:tc>
                  <a:txBody>
                    <a:bodyPr/>
                    <a:lstStyle/>
                    <a:p>
                      <a:pPr marL="144000" marR="0" indent="0" algn="l" defTabSz="914400" rtl="0" eaLnBrk="1" fontAlgn="b" latinLnBrk="0" hangingPunct="1">
                        <a:lnSpc>
                          <a:spcPct val="100000"/>
                        </a:lnSpc>
                        <a:spcBef>
                          <a:spcPts val="0"/>
                        </a:spcBef>
                        <a:spcAft>
                          <a:spcPts val="0"/>
                        </a:spcAft>
                        <a:buClrTx/>
                        <a:buSzTx/>
                        <a:buFontTx/>
                        <a:buNone/>
                        <a:tabLst/>
                        <a:defRPr/>
                      </a:pPr>
                      <a:r>
                        <a:rPr lang="en-GB" sz="1800" b="0" i="0" u="none" strike="noStrike" dirty="0" smtClean="0">
                          <a:solidFill>
                            <a:srgbClr val="000000"/>
                          </a:solidFill>
                          <a:effectLst/>
                          <a:latin typeface="+mn-lt"/>
                          <a:cs typeface="Times New Roman" panose="02020603050405020304" pitchFamily="18" charset="0"/>
                        </a:rPr>
                        <a:t>An introduction to Disk Partitions</a:t>
                      </a:r>
                    </a:p>
                  </a:txBody>
                  <a:tcPr marL="9525" marR="9525" marT="9525" marB="0" anchor="ctr"/>
                </a:tc>
                <a:tc>
                  <a:txBody>
                    <a:bodyPr/>
                    <a:lstStyle/>
                    <a:p>
                      <a:pPr marL="144000" marR="0" indent="0" algn="l" defTabSz="914400" rtl="0" eaLnBrk="1" fontAlgn="b" latinLnBrk="0" hangingPunct="1">
                        <a:lnSpc>
                          <a:spcPct val="100000"/>
                        </a:lnSpc>
                        <a:spcBef>
                          <a:spcPts val="0"/>
                        </a:spcBef>
                        <a:spcAft>
                          <a:spcPts val="0"/>
                        </a:spcAft>
                        <a:buClrTx/>
                        <a:buSzTx/>
                        <a:buFontTx/>
                        <a:buNone/>
                        <a:tabLst/>
                        <a:defRPr/>
                      </a:pPr>
                      <a:r>
                        <a:rPr lang="en-GB" sz="1800" b="0" i="0" u="sng" strike="noStrike" dirty="0" smtClean="0">
                          <a:solidFill>
                            <a:srgbClr val="0000FF"/>
                          </a:solidFill>
                          <a:effectLst/>
                          <a:latin typeface="+mn-lt"/>
                          <a:cs typeface="Times New Roman" panose="02020603050405020304" pitchFamily="18" charset="0"/>
                          <a:hlinkClick r:id="rId3"/>
                        </a:rPr>
                        <a:t>https://access.redhat.com/documentation/en-us/red_hat_enterprise_linux/5/html/installation_guide/ch-partitions-x86</a:t>
                      </a:r>
                      <a:endParaRPr lang="en-GB" sz="1800" b="0" i="0" u="sng" strike="noStrike" dirty="0" smtClean="0">
                        <a:solidFill>
                          <a:srgbClr val="0000FF"/>
                        </a:solidFill>
                        <a:effectLst/>
                        <a:latin typeface="+mn-lt"/>
                        <a:cs typeface="Times New Roman" panose="02020603050405020304" pitchFamily="18" charset="0"/>
                      </a:endParaRPr>
                    </a:p>
                  </a:txBody>
                  <a:tcPr marL="9525" marR="9525" marT="9525" marB="0" anchor="ctr"/>
                </a:tc>
                <a:tc>
                  <a:txBody>
                    <a:bodyPr/>
                    <a:lstStyle/>
                    <a:p>
                      <a:pPr marL="144000" algn="l" fontAlgn="b"/>
                      <a:r>
                        <a:rPr lang="en-US" sz="1800" b="0" i="0" u="none" strike="noStrike" dirty="0">
                          <a:solidFill>
                            <a:srgbClr val="000000"/>
                          </a:solidFill>
                          <a:effectLst/>
                          <a:latin typeface="+mn-lt"/>
                          <a:cs typeface="Times New Roman" panose="02020603050405020304" pitchFamily="18" charset="0"/>
                        </a:rPr>
                        <a:t>This link </a:t>
                      </a:r>
                      <a:r>
                        <a:rPr lang="en-US" sz="1800" b="0" i="0" u="none" strike="noStrike" dirty="0" smtClean="0">
                          <a:solidFill>
                            <a:srgbClr val="000000"/>
                          </a:solidFill>
                          <a:effectLst/>
                          <a:latin typeface="+mn-lt"/>
                          <a:cs typeface="Times New Roman" panose="02020603050405020304" pitchFamily="18" charset="0"/>
                        </a:rPr>
                        <a:t>gives</a:t>
                      </a:r>
                      <a:r>
                        <a:rPr lang="en-US" sz="1800" b="0" i="0" u="none" strike="noStrike" baseline="0" dirty="0" smtClean="0">
                          <a:solidFill>
                            <a:srgbClr val="000000"/>
                          </a:solidFill>
                          <a:effectLst/>
                          <a:latin typeface="+mn-lt"/>
                          <a:cs typeface="Times New Roman" panose="02020603050405020304" pitchFamily="18" charset="0"/>
                        </a:rPr>
                        <a:t> an introduction to Disk Partitions </a:t>
                      </a:r>
                      <a:endParaRPr lang="en-US" sz="18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 xmlns:a16="http://schemas.microsoft.com/office/drawing/2014/main" val="10000"/>
                  </a:ext>
                </a:extLst>
              </a:tr>
              <a:tr h="807700">
                <a:tc>
                  <a:txBody>
                    <a:bodyPr/>
                    <a:lstStyle/>
                    <a:p>
                      <a:pPr marL="144000" algn="l" fontAlgn="b"/>
                      <a:r>
                        <a:rPr lang="en-GB" sz="1800" b="0" i="0" u="none" strike="noStrike" dirty="0" smtClean="0">
                          <a:solidFill>
                            <a:srgbClr val="000000"/>
                          </a:solidFill>
                          <a:effectLst/>
                          <a:latin typeface="+mn-lt"/>
                          <a:cs typeface="Times New Roman" panose="02020603050405020304" pitchFamily="18" charset="0"/>
                        </a:rPr>
                        <a:t>Creating Partitions</a:t>
                      </a:r>
                      <a:r>
                        <a:rPr lang="en-GB" sz="1800" b="0" i="0" u="none" strike="noStrike" baseline="0" dirty="0" smtClean="0">
                          <a:solidFill>
                            <a:srgbClr val="000000"/>
                          </a:solidFill>
                          <a:effectLst/>
                          <a:latin typeface="+mn-lt"/>
                          <a:cs typeface="Times New Roman" panose="02020603050405020304" pitchFamily="18" charset="0"/>
                        </a:rPr>
                        <a:t> </a:t>
                      </a:r>
                      <a:r>
                        <a:rPr lang="en-GB" sz="1800" b="0" i="0" u="none" strike="noStrike" dirty="0" smtClean="0">
                          <a:solidFill>
                            <a:srgbClr val="000000"/>
                          </a:solidFill>
                          <a:effectLst/>
                          <a:latin typeface="+mn-lt"/>
                          <a:cs typeface="Times New Roman" panose="02020603050405020304" pitchFamily="18" charset="0"/>
                        </a:rPr>
                        <a:t>in RHEL7</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marL="144000" algn="l" fontAlgn="b"/>
                      <a:r>
                        <a:rPr lang="en-GB" sz="1800" b="0" i="0" u="sng" strike="noStrike" dirty="0" smtClean="0">
                          <a:solidFill>
                            <a:srgbClr val="0000FF"/>
                          </a:solidFill>
                          <a:effectLst/>
                          <a:latin typeface="+mn-lt"/>
                          <a:cs typeface="Times New Roman" panose="02020603050405020304" pitchFamily="18" charset="0"/>
                          <a:hlinkClick r:id="rId4"/>
                        </a:rPr>
                        <a:t>https://codingbee.net/tutorials/rhcsa/rhcsa-creating-partitions</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tc>
                <a:tc>
                  <a:txBody>
                    <a:bodyPr/>
                    <a:lstStyle/>
                    <a:p>
                      <a:pPr marL="144000" algn="l" fontAlgn="b"/>
                      <a:r>
                        <a:rPr lang="en-US" sz="1800" b="0" i="0" u="none" strike="noStrike" dirty="0" smtClean="0">
                          <a:solidFill>
                            <a:srgbClr val="000000"/>
                          </a:solidFill>
                          <a:effectLst/>
                          <a:latin typeface="+mn-lt"/>
                          <a:cs typeface="Times New Roman" panose="02020603050405020304" pitchFamily="18" charset="0"/>
                        </a:rPr>
                        <a:t>This link explains</a:t>
                      </a:r>
                      <a:r>
                        <a:rPr lang="en-US" sz="1800" b="0" i="0" u="none" strike="noStrike" baseline="0" dirty="0" smtClean="0">
                          <a:solidFill>
                            <a:srgbClr val="000000"/>
                          </a:solidFill>
                          <a:effectLst/>
                          <a:latin typeface="+mn-lt"/>
                          <a:cs typeface="Times New Roman" panose="02020603050405020304" pitchFamily="18" charset="0"/>
                        </a:rPr>
                        <a:t> creation of partitions.</a:t>
                      </a:r>
                      <a:endParaRPr lang="en-US" sz="18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 xmlns:a16="http://schemas.microsoft.com/office/drawing/2014/main" val="10005"/>
                  </a:ext>
                </a:extLst>
              </a:tr>
              <a:tr h="807700">
                <a:tc>
                  <a:txBody>
                    <a:bodyPr/>
                    <a:lstStyle/>
                    <a:p>
                      <a:pPr marL="144000" algn="l" fontAlgn="b"/>
                      <a:r>
                        <a:rPr lang="en-GB" sz="1800" b="0" i="0" u="none" strike="noStrike" dirty="0" smtClean="0">
                          <a:solidFill>
                            <a:srgbClr val="000000"/>
                          </a:solidFill>
                          <a:effectLst/>
                          <a:latin typeface="+mn-lt"/>
                          <a:cs typeface="Times New Roman" panose="02020603050405020304" pitchFamily="18" charset="0"/>
                        </a:rPr>
                        <a:t>LVM</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marL="144000" algn="l" fontAlgn="b"/>
                      <a:r>
                        <a:rPr lang="en-GB" sz="1800" b="0" i="0" u="sng" strike="noStrike" dirty="0" smtClean="0">
                          <a:solidFill>
                            <a:srgbClr val="0000FF"/>
                          </a:solidFill>
                          <a:effectLst/>
                          <a:latin typeface="+mn-lt"/>
                          <a:cs typeface="Times New Roman" panose="02020603050405020304" pitchFamily="18" charset="0"/>
                          <a:hlinkClick r:id="rId5"/>
                        </a:rPr>
                        <a:t>https://www.certdepot.net/sys-manage-physical-volumes-volume-groups-and-logical-volumes/</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tc>
                <a:tc>
                  <a:txBody>
                    <a:bodyPr/>
                    <a:lstStyle/>
                    <a:p>
                      <a:pPr marL="144000" algn="l" fontAlgn="b"/>
                      <a:r>
                        <a:rPr lang="en-GB" sz="1800" b="0" i="0" u="none" strike="noStrike" dirty="0" smtClean="0">
                          <a:solidFill>
                            <a:srgbClr val="000000"/>
                          </a:solidFill>
                          <a:effectLst/>
                          <a:latin typeface="+mn-lt"/>
                          <a:cs typeface="Times New Roman" panose="02020603050405020304" pitchFamily="18" charset="0"/>
                        </a:rPr>
                        <a:t>This link will help create and remove physical volume, assign physical volume to volume groups, create</a:t>
                      </a:r>
                      <a:r>
                        <a:rPr lang="en-GB" sz="1800" b="0" i="0" u="none" strike="noStrike" baseline="0" dirty="0" smtClean="0">
                          <a:solidFill>
                            <a:srgbClr val="000000"/>
                          </a:solidFill>
                          <a:effectLst/>
                          <a:latin typeface="+mn-lt"/>
                          <a:cs typeface="Times New Roman" panose="02020603050405020304" pitchFamily="18" charset="0"/>
                        </a:rPr>
                        <a:t> and delete logical volume</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 xmlns:a16="http://schemas.microsoft.com/office/drawing/2014/main" val="10001"/>
                  </a:ext>
                </a:extLst>
              </a:tr>
              <a:tr h="658695">
                <a:tc>
                  <a:txBody>
                    <a:bodyPr/>
                    <a:lstStyle/>
                    <a:p>
                      <a:pPr marL="144000" algn="l" fontAlgn="b"/>
                      <a:r>
                        <a:rPr lang="en-US" sz="1800" kern="1200" dirty="0" smtClean="0">
                          <a:solidFill>
                            <a:schemeClr val="tx1"/>
                          </a:solidFill>
                          <a:latin typeface="+mn-lt"/>
                          <a:ea typeface="+mn-ea"/>
                          <a:cs typeface="Times New Roman" panose="02020603050405020304" pitchFamily="18" charset="0"/>
                        </a:rPr>
                        <a:t>ext2 </a:t>
                      </a:r>
                      <a:r>
                        <a:rPr lang="en-US" sz="1800" kern="1200" dirty="0" err="1" smtClean="0">
                          <a:solidFill>
                            <a:schemeClr val="tx1"/>
                          </a:solidFill>
                          <a:latin typeface="+mn-lt"/>
                          <a:ea typeface="+mn-ea"/>
                          <a:cs typeface="Times New Roman" panose="02020603050405020304" pitchFamily="18" charset="0"/>
                        </a:rPr>
                        <a:t>vs</a:t>
                      </a:r>
                      <a:r>
                        <a:rPr lang="en-US" sz="1800" kern="1200" dirty="0" smtClean="0">
                          <a:solidFill>
                            <a:schemeClr val="tx1"/>
                          </a:solidFill>
                          <a:latin typeface="+mn-lt"/>
                          <a:ea typeface="+mn-ea"/>
                          <a:cs typeface="Times New Roman" panose="02020603050405020304" pitchFamily="18" charset="0"/>
                        </a:rPr>
                        <a:t> ext3 </a:t>
                      </a:r>
                      <a:r>
                        <a:rPr lang="en-US" sz="1800" kern="1200" dirty="0" err="1" smtClean="0">
                          <a:solidFill>
                            <a:schemeClr val="tx1"/>
                          </a:solidFill>
                          <a:latin typeface="+mn-lt"/>
                          <a:ea typeface="+mn-ea"/>
                          <a:cs typeface="Times New Roman" panose="02020603050405020304" pitchFamily="18" charset="0"/>
                        </a:rPr>
                        <a:t>vs</a:t>
                      </a:r>
                      <a:r>
                        <a:rPr lang="en-US" sz="1800" kern="1200" dirty="0" smtClean="0">
                          <a:solidFill>
                            <a:schemeClr val="tx1"/>
                          </a:solidFill>
                          <a:latin typeface="+mn-lt"/>
                          <a:ea typeface="+mn-ea"/>
                          <a:cs typeface="Times New Roman" panose="02020603050405020304" pitchFamily="18" charset="0"/>
                        </a:rPr>
                        <a:t> ext4</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l"/>
                      <a:r>
                        <a:rPr lang="en-US" sz="1800" kern="1200" dirty="0" smtClean="0">
                          <a:solidFill>
                            <a:schemeClr val="tx1"/>
                          </a:solidFill>
                          <a:latin typeface="+mn-lt"/>
                          <a:ea typeface="+mn-ea"/>
                          <a:cs typeface="Times New Roman" panose="02020603050405020304" pitchFamily="18" charset="0"/>
                          <a:hlinkClick r:id="rId6"/>
                        </a:rPr>
                        <a:t>https://www.thegeekstuff.com/2011/05/ext2-ext3-ext4/?utm_source=feedburner</a:t>
                      </a:r>
                      <a:endParaRPr lang="en-US" sz="1800" kern="1200" dirty="0" smtClean="0">
                        <a:solidFill>
                          <a:schemeClr val="tx1"/>
                        </a:solidFill>
                        <a:latin typeface="+mn-lt"/>
                        <a:ea typeface="+mn-ea"/>
                        <a:cs typeface="Times New Roman" panose="02020603050405020304" pitchFamily="18" charset="0"/>
                      </a:endParaRPr>
                    </a:p>
                  </a:txBody>
                  <a:tcPr marL="9525" marR="9525" marT="9525" marB="0" anchor="ctr"/>
                </a:tc>
                <a:tc>
                  <a:txBody>
                    <a:bodyPr/>
                    <a:lstStyle/>
                    <a:p>
                      <a:pPr marL="144000" algn="l" fontAlgn="b"/>
                      <a:r>
                        <a:rPr lang="en-US" sz="1800" b="0" i="0" u="none" strike="noStrike" dirty="0">
                          <a:solidFill>
                            <a:srgbClr val="000000"/>
                          </a:solidFill>
                          <a:effectLst/>
                          <a:latin typeface="+mn-lt"/>
                          <a:cs typeface="Times New Roman" panose="02020603050405020304" pitchFamily="18" charset="0"/>
                        </a:rPr>
                        <a:t>This link </a:t>
                      </a:r>
                      <a:r>
                        <a:rPr lang="en-US" sz="1800" b="0" i="0" u="none" strike="noStrike" dirty="0" smtClean="0">
                          <a:solidFill>
                            <a:srgbClr val="000000"/>
                          </a:solidFill>
                          <a:effectLst/>
                          <a:latin typeface="+mn-lt"/>
                          <a:cs typeface="Times New Roman" panose="02020603050405020304" pitchFamily="18" charset="0"/>
                        </a:rPr>
                        <a:t>helps</a:t>
                      </a:r>
                      <a:r>
                        <a:rPr lang="en-US" sz="1800" b="0" i="0" u="none" strike="noStrike" baseline="0" dirty="0" smtClean="0">
                          <a:solidFill>
                            <a:srgbClr val="000000"/>
                          </a:solidFill>
                          <a:effectLst/>
                          <a:latin typeface="+mn-lt"/>
                          <a:cs typeface="Times New Roman" panose="02020603050405020304" pitchFamily="18" charset="0"/>
                        </a:rPr>
                        <a:t> differentiate between ext2, ext3, ext4</a:t>
                      </a:r>
                      <a:endParaRPr lang="en-US" sz="18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 xmlns:a16="http://schemas.microsoft.com/office/drawing/2014/main" val="10002"/>
                  </a:ext>
                </a:extLst>
              </a:tr>
              <a:tr h="1073853">
                <a:tc>
                  <a:txBody>
                    <a:bodyPr/>
                    <a:lstStyle/>
                    <a:p>
                      <a:pPr marL="144000" algn="l" fontAlgn="b"/>
                      <a:r>
                        <a:rPr lang="en-US" sz="1800" kern="1200" dirty="0" smtClean="0">
                          <a:solidFill>
                            <a:schemeClr val="tx1"/>
                          </a:solidFill>
                          <a:latin typeface="+mn-lt"/>
                          <a:ea typeface="+mn-ea"/>
                          <a:cs typeface="Times New Roman" panose="02020603050405020304" pitchFamily="18" charset="0"/>
                        </a:rPr>
                        <a:t>Mounting a file system</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marL="144000" algn="l" fontAlgn="b"/>
                      <a:r>
                        <a:rPr lang="en-US" sz="1800" u="sng" kern="1200" dirty="0" smtClean="0">
                          <a:solidFill>
                            <a:schemeClr val="tx1"/>
                          </a:solidFill>
                          <a:latin typeface="+mn-lt"/>
                          <a:ea typeface="+mn-ea"/>
                          <a:cs typeface="Times New Roman" panose="02020603050405020304" pitchFamily="18" charset="0"/>
                          <a:hlinkClick r:id="rId7"/>
                        </a:rPr>
                        <a:t>https://access.redhat.com/documentation/en-us/red_hat_enterprise_linux/5/html/deployment_guide/sect-using_the_mount_command-mounting</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tc>
                <a:tc>
                  <a:txBody>
                    <a:bodyPr/>
                    <a:lstStyle/>
                    <a:p>
                      <a:pPr marL="144000" algn="l" fontAlgn="b"/>
                      <a:r>
                        <a:rPr lang="en-GB" sz="1800" b="0" i="0" u="none" strike="noStrike" dirty="0">
                          <a:solidFill>
                            <a:srgbClr val="000000"/>
                          </a:solidFill>
                          <a:effectLst/>
                          <a:latin typeface="+mn-lt"/>
                          <a:cs typeface="Times New Roman" panose="02020603050405020304" pitchFamily="18" charset="0"/>
                        </a:rPr>
                        <a:t>This link explains </a:t>
                      </a:r>
                      <a:r>
                        <a:rPr lang="en-GB" sz="1800" b="0" i="0" u="none" strike="noStrike" dirty="0" smtClean="0">
                          <a:solidFill>
                            <a:srgbClr val="000000"/>
                          </a:solidFill>
                          <a:effectLst/>
                          <a:latin typeface="+mn-lt"/>
                          <a:cs typeface="Times New Roman" panose="02020603050405020304" pitchFamily="18" charset="0"/>
                        </a:rPr>
                        <a:t>creation, mounting and </a:t>
                      </a:r>
                      <a:r>
                        <a:rPr lang="en-GB" sz="1800" b="0" i="0" u="none" strike="noStrike" dirty="0" err="1" smtClean="0">
                          <a:solidFill>
                            <a:srgbClr val="000000"/>
                          </a:solidFill>
                          <a:effectLst/>
                          <a:latin typeface="+mn-lt"/>
                          <a:cs typeface="Times New Roman" panose="02020603050405020304" pitchFamily="18" charset="0"/>
                        </a:rPr>
                        <a:t>unmounting</a:t>
                      </a:r>
                      <a:r>
                        <a:rPr lang="en-GB" sz="1800" b="0" i="0" u="none" strike="noStrike" dirty="0" smtClean="0">
                          <a:solidFill>
                            <a:srgbClr val="000000"/>
                          </a:solidFill>
                          <a:effectLst/>
                          <a:latin typeface="+mn-lt"/>
                          <a:cs typeface="Times New Roman" panose="02020603050405020304" pitchFamily="18" charset="0"/>
                        </a:rPr>
                        <a:t> of the </a:t>
                      </a:r>
                      <a:r>
                        <a:rPr lang="en-GB" sz="1800" b="0" i="0" u="none" strike="noStrike" dirty="0" err="1" smtClean="0">
                          <a:solidFill>
                            <a:srgbClr val="000000"/>
                          </a:solidFill>
                          <a:effectLst/>
                          <a:latin typeface="+mn-lt"/>
                          <a:cs typeface="Times New Roman" panose="02020603050405020304" pitchFamily="18" charset="0"/>
                        </a:rPr>
                        <a:t>filesystems</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 xmlns:a16="http://schemas.microsoft.com/office/drawing/2014/main" val="10003"/>
                  </a:ext>
                </a:extLst>
              </a:tr>
            </a:tbl>
          </a:graphicData>
        </a:graphic>
      </p:graphicFrame>
      <p:sp>
        <p:nvSpPr>
          <p:cNvPr id="9" name="Rectangle 8"/>
          <p:cNvSpPr/>
          <p:nvPr/>
        </p:nvSpPr>
        <p:spPr>
          <a:xfrm>
            <a:off x="623690" y="467240"/>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Configuring </a:t>
            </a:r>
            <a:r>
              <a:rPr lang="en-US" sz="2400" b="1" spc="-20" dirty="0" smtClean="0">
                <a:latin typeface="Helvetica" panose="020B0604020202020204" pitchFamily="2" charset="0"/>
                <a:cs typeface="Arial" panose="020B0604020202020204" pitchFamily="34" charset="0"/>
              </a:rPr>
              <a:t>Local Storage </a:t>
            </a:r>
            <a:r>
              <a:rPr lang="en-US" sz="2400" b="1" spc="-20" dirty="0">
                <a:latin typeface="Helvetica" panose="020B0604020202020204" pitchFamily="2" charset="0"/>
                <a:cs typeface="Arial" panose="020B0604020202020204" pitchFamily="34" charset="0"/>
              </a:rPr>
              <a:t>and </a:t>
            </a:r>
            <a:r>
              <a:rPr lang="en-US" sz="2400" b="1" spc="-20" dirty="0" smtClean="0">
                <a:latin typeface="Helvetica" panose="020B0604020202020204" pitchFamily="2" charset="0"/>
                <a:cs typeface="Arial" panose="020B0604020202020204" pitchFamily="34" charset="0"/>
              </a:rPr>
              <a:t>File System</a:t>
            </a:r>
            <a:endParaRPr lang="en-US" sz="2400" b="1" spc="-20" dirty="0">
              <a:latin typeface="Helvetica" panose="020B0604020202020204" pitchFamily="2" charset="0"/>
              <a:cs typeface="Arial" panose="020B0604020202020204" pitchFamily="34" charset="0"/>
            </a:endParaRPr>
          </a:p>
        </p:txBody>
      </p:sp>
      <p:sp>
        <p:nvSpPr>
          <p:cNvPr id="10" name="Rectangle 9"/>
          <p:cNvSpPr/>
          <p:nvPr/>
        </p:nvSpPr>
        <p:spPr>
          <a:xfrm>
            <a:off x="953044" y="1310888"/>
            <a:ext cx="10991312" cy="461665"/>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Document Links</a:t>
            </a:r>
            <a:endParaRPr lang="en-IN" sz="2000" dirty="0">
              <a:latin typeface="Times New Roman" panose="02020603050405020304" pitchFamily="18" charset="0"/>
              <a:cs typeface="Times New Roman" panose="02020603050405020304" pitchFamily="18" charset="0"/>
            </a:endParaRPr>
          </a:p>
        </p:txBody>
      </p:sp>
      <p:pic>
        <p:nvPicPr>
          <p:cNvPr id="11" name="Picture Placeholder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631576" y="1243915"/>
            <a:ext cx="640081" cy="640080"/>
          </a:xfrm>
          <a:prstGeom prst="rect">
            <a:avLst/>
          </a:prstGeom>
        </p:spPr>
      </p:pic>
    </p:spTree>
    <p:extLst>
      <p:ext uri="{BB962C8B-B14F-4D97-AF65-F5344CB8AC3E}">
        <p14:creationId xmlns:p14="http://schemas.microsoft.com/office/powerpoint/2010/main" val="35195652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369875-3547-471E-A8DD-BB6BF69B36A1}" type="slidenum">
              <a:rPr lang="en-IN" smtClean="0"/>
              <a:pPr/>
              <a:t>47</a:t>
            </a:fld>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158388462"/>
              </p:ext>
            </p:extLst>
          </p:nvPr>
        </p:nvGraphicFramePr>
        <p:xfrm>
          <a:off x="631575" y="2078326"/>
          <a:ext cx="10966046" cy="3434376"/>
        </p:xfrm>
        <a:graphic>
          <a:graphicData uri="http://schemas.openxmlformats.org/drawingml/2006/table">
            <a:tbl>
              <a:tblPr firstRow="1" bandRow="1">
                <a:tableStyleId>{5940675A-B579-460E-94D1-54222C63F5DA}</a:tableStyleId>
              </a:tblPr>
              <a:tblGrid>
                <a:gridCol w="2827591">
                  <a:extLst>
                    <a:ext uri="{9D8B030D-6E8A-4147-A177-3AD203B41FA5}">
                      <a16:colId xmlns="" xmlns:a16="http://schemas.microsoft.com/office/drawing/2014/main" val="20000"/>
                    </a:ext>
                  </a:extLst>
                </a:gridCol>
                <a:gridCol w="3867048">
                  <a:extLst>
                    <a:ext uri="{9D8B030D-6E8A-4147-A177-3AD203B41FA5}">
                      <a16:colId xmlns="" xmlns:a16="http://schemas.microsoft.com/office/drawing/2014/main" val="20001"/>
                    </a:ext>
                  </a:extLst>
                </a:gridCol>
                <a:gridCol w="4271407">
                  <a:extLst>
                    <a:ext uri="{9D8B030D-6E8A-4147-A177-3AD203B41FA5}">
                      <a16:colId xmlns="" xmlns:a16="http://schemas.microsoft.com/office/drawing/2014/main" val="20002"/>
                    </a:ext>
                  </a:extLst>
                </a:gridCol>
              </a:tblGrid>
              <a:tr h="524464">
                <a:tc>
                  <a:txBody>
                    <a:bodyPr/>
                    <a:lstStyle/>
                    <a:p>
                      <a:pPr marL="144000" algn="just" fontAlgn="b"/>
                      <a:r>
                        <a:rPr lang="en-GB" sz="1800" b="1" i="0" u="none" strike="noStrike" dirty="0" smtClean="0">
                          <a:solidFill>
                            <a:schemeClr val="bg1"/>
                          </a:solidFill>
                          <a:effectLst/>
                          <a:latin typeface="+mn-lt"/>
                          <a:cs typeface="Times New Roman" panose="02020603050405020304" pitchFamily="18" charset="0"/>
                        </a:rPr>
                        <a:t>Topics</a:t>
                      </a:r>
                      <a:endParaRPr lang="en-GB" sz="1800" b="1" i="0" u="none" strike="noStrike" dirty="0">
                        <a:solidFill>
                          <a:schemeClr val="bg1"/>
                        </a:solidFill>
                        <a:effectLst/>
                        <a:latin typeface="+mn-lt"/>
                        <a:cs typeface="Times New Roman" panose="02020603050405020304" pitchFamily="18" charset="0"/>
                      </a:endParaRPr>
                    </a:p>
                  </a:txBody>
                  <a:tcPr marL="9525" marR="9525" marT="9525" marB="0" anchor="ctr">
                    <a:solidFill>
                      <a:srgbClr val="F86F08"/>
                    </a:solidFill>
                  </a:tcPr>
                </a:tc>
                <a:tc>
                  <a:txBody>
                    <a:bodyPr/>
                    <a:lstStyle/>
                    <a:p>
                      <a:pPr marL="144000" algn="just" fontAlgn="b"/>
                      <a:r>
                        <a:rPr lang="en-GB" sz="1800" b="1" i="0" u="none" strike="noStrike" dirty="0" smtClean="0">
                          <a:solidFill>
                            <a:schemeClr val="bg1"/>
                          </a:solidFill>
                          <a:effectLst/>
                          <a:latin typeface="+mn-lt"/>
                          <a:cs typeface="Times New Roman" panose="02020603050405020304" pitchFamily="18" charset="0"/>
                        </a:rPr>
                        <a:t>URL</a:t>
                      </a:r>
                      <a:endParaRPr lang="en-GB" sz="1800" b="1" i="0" u="none" strike="noStrike" dirty="0">
                        <a:solidFill>
                          <a:schemeClr val="bg1"/>
                        </a:solidFill>
                        <a:effectLst/>
                        <a:latin typeface="+mn-lt"/>
                        <a:cs typeface="Times New Roman" panose="02020603050405020304" pitchFamily="18" charset="0"/>
                      </a:endParaRPr>
                    </a:p>
                  </a:txBody>
                  <a:tcPr marL="9525" marR="9525" marT="9525" marB="0" anchor="ctr">
                    <a:solidFill>
                      <a:srgbClr val="F86F08"/>
                    </a:solidFill>
                  </a:tcPr>
                </a:tc>
                <a:tc>
                  <a:txBody>
                    <a:bodyPr/>
                    <a:lstStyle/>
                    <a:p>
                      <a:pPr marL="144000" algn="just" fontAlgn="b"/>
                      <a:r>
                        <a:rPr lang="en-US" sz="1800" b="1" i="0" u="none" strike="noStrike" dirty="0" smtClean="0">
                          <a:solidFill>
                            <a:schemeClr val="bg1"/>
                          </a:solidFill>
                          <a:effectLst/>
                          <a:latin typeface="+mn-lt"/>
                          <a:cs typeface="Times New Roman" panose="02020603050405020304" pitchFamily="18" charset="0"/>
                        </a:rPr>
                        <a:t>Notes</a:t>
                      </a:r>
                      <a:endParaRPr lang="en-US" sz="1800" b="1" i="0" u="none" strike="noStrike" dirty="0">
                        <a:solidFill>
                          <a:schemeClr val="bg1"/>
                        </a:solidFill>
                        <a:effectLst/>
                        <a:latin typeface="+mn-lt"/>
                        <a:cs typeface="Times New Roman" panose="02020603050405020304" pitchFamily="18" charset="0"/>
                      </a:endParaRPr>
                    </a:p>
                  </a:txBody>
                  <a:tcPr marL="9525" marR="9525" marT="9525" marB="0" anchor="ctr">
                    <a:solidFill>
                      <a:srgbClr val="F86F08"/>
                    </a:solidFill>
                  </a:tcPr>
                </a:tc>
                <a:extLst>
                  <a:ext uri="{0D108BD9-81ED-4DB2-BD59-A6C34878D82A}">
                    <a16:rowId xmlns="" xmlns:a16="http://schemas.microsoft.com/office/drawing/2014/main" val="10000"/>
                  </a:ext>
                </a:extLst>
              </a:tr>
              <a:tr h="524464">
                <a:tc>
                  <a:txBody>
                    <a:bodyPr/>
                    <a:lstStyle/>
                    <a:p>
                      <a:pPr marL="144000" algn="just" fontAlgn="b"/>
                      <a:r>
                        <a:rPr lang="en-US" sz="1800" kern="1200" dirty="0" smtClean="0">
                          <a:solidFill>
                            <a:schemeClr val="tx1"/>
                          </a:solidFill>
                          <a:latin typeface="+mn-lt"/>
                          <a:ea typeface="+mn-ea"/>
                          <a:cs typeface="Times New Roman" panose="02020603050405020304" pitchFamily="18" charset="0"/>
                        </a:rPr>
                        <a:t>LUKS</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marL="144000" algn="just" fontAlgn="b"/>
                      <a:r>
                        <a:rPr lang="en-US" sz="1800" u="sng" kern="1200" dirty="0" smtClean="0">
                          <a:solidFill>
                            <a:schemeClr val="tx1"/>
                          </a:solidFill>
                          <a:latin typeface="+mn-lt"/>
                          <a:ea typeface="+mn-ea"/>
                          <a:cs typeface="Times New Roman" panose="02020603050405020304" pitchFamily="18" charset="0"/>
                          <a:hlinkClick r:id="rId2"/>
                        </a:rPr>
                        <a:t>https://guardianproject.info/code/luks/</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tc>
                <a:tc>
                  <a:txBody>
                    <a:bodyPr/>
                    <a:lstStyle/>
                    <a:p>
                      <a:pPr marL="144000" algn="l" fontAlgn="b"/>
                      <a:r>
                        <a:rPr lang="en-US" sz="1800" b="0" i="0" u="none" strike="noStrike" dirty="0">
                          <a:solidFill>
                            <a:srgbClr val="000000"/>
                          </a:solidFill>
                          <a:effectLst/>
                          <a:latin typeface="+mn-lt"/>
                          <a:cs typeface="Times New Roman" panose="02020603050405020304" pitchFamily="18" charset="0"/>
                        </a:rPr>
                        <a:t>This link explains </a:t>
                      </a:r>
                      <a:r>
                        <a:rPr lang="en-US" sz="1800" b="0" i="0" u="none" strike="noStrike" dirty="0" smtClean="0">
                          <a:solidFill>
                            <a:srgbClr val="000000"/>
                          </a:solidFill>
                          <a:effectLst/>
                          <a:latin typeface="+mn-lt"/>
                          <a:cs typeface="Times New Roman" panose="02020603050405020304" pitchFamily="18" charset="0"/>
                        </a:rPr>
                        <a:t>details about Logical Volume Manager</a:t>
                      </a:r>
                      <a:endParaRPr lang="en-US" sz="18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 xmlns:a16="http://schemas.microsoft.com/office/drawing/2014/main" val="10001"/>
                  </a:ext>
                </a:extLst>
              </a:tr>
              <a:tr h="696302">
                <a:tc>
                  <a:txBody>
                    <a:bodyPr/>
                    <a:lstStyle/>
                    <a:p>
                      <a:pPr marL="144000" algn="just" fontAlgn="b"/>
                      <a:r>
                        <a:rPr lang="en-US" sz="1800" kern="1200" dirty="0" smtClean="0">
                          <a:solidFill>
                            <a:schemeClr val="tx1"/>
                          </a:solidFill>
                          <a:latin typeface="+mn-lt"/>
                          <a:ea typeface="+mn-ea"/>
                          <a:cs typeface="Times New Roman" panose="02020603050405020304" pitchFamily="18" charset="0"/>
                        </a:rPr>
                        <a:t>Mount, </a:t>
                      </a:r>
                      <a:r>
                        <a:rPr lang="en-US" sz="1800" kern="1200" dirty="0" err="1" smtClean="0">
                          <a:solidFill>
                            <a:schemeClr val="tx1"/>
                          </a:solidFill>
                          <a:latin typeface="+mn-lt"/>
                          <a:ea typeface="+mn-ea"/>
                          <a:cs typeface="Times New Roman" panose="02020603050405020304" pitchFamily="18" charset="0"/>
                        </a:rPr>
                        <a:t>unmount</a:t>
                      </a:r>
                      <a:r>
                        <a:rPr lang="en-US" sz="1800" kern="1200" dirty="0" smtClean="0">
                          <a:solidFill>
                            <a:schemeClr val="tx1"/>
                          </a:solidFill>
                          <a:latin typeface="+mn-lt"/>
                          <a:ea typeface="+mn-ea"/>
                          <a:cs typeface="Times New Roman" panose="02020603050405020304" pitchFamily="18" charset="0"/>
                        </a:rPr>
                        <a:t> -LUKS encrypted </a:t>
                      </a:r>
                      <a:r>
                        <a:rPr lang="en-US" sz="1800" kern="1200" dirty="0" err="1" smtClean="0">
                          <a:solidFill>
                            <a:schemeClr val="tx1"/>
                          </a:solidFill>
                          <a:latin typeface="+mn-lt"/>
                          <a:ea typeface="+mn-ea"/>
                          <a:cs typeface="Times New Roman" panose="02020603050405020304" pitchFamily="18" charset="0"/>
                        </a:rPr>
                        <a:t>filesystems</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r>
                        <a:rPr lang="en-US" sz="1800" u="sng" kern="1200" dirty="0" smtClean="0">
                          <a:solidFill>
                            <a:schemeClr val="tx1"/>
                          </a:solidFill>
                          <a:latin typeface="+mn-lt"/>
                          <a:ea typeface="+mn-ea"/>
                          <a:cs typeface="Times New Roman" panose="02020603050405020304" pitchFamily="18" charset="0"/>
                          <a:hlinkClick r:id="rId3"/>
                        </a:rPr>
                        <a:t>https://www.certdepot.net/sys-mount-unmount-luks-encrypted-file-systems/</a:t>
                      </a:r>
                      <a:endParaRPr lang="en-US" sz="1800" kern="1200" dirty="0">
                        <a:solidFill>
                          <a:schemeClr val="tx1"/>
                        </a:solidFill>
                        <a:latin typeface="+mn-lt"/>
                        <a:ea typeface="+mn-ea"/>
                        <a:cs typeface="Times New Roman" panose="02020603050405020304" pitchFamily="18" charset="0"/>
                      </a:endParaRPr>
                    </a:p>
                  </a:txBody>
                  <a:tcPr marL="9525" marR="9525" marT="9525" marB="0" anchor="ctr"/>
                </a:tc>
                <a:tc>
                  <a:txBody>
                    <a:bodyPr/>
                    <a:lstStyle/>
                    <a:p>
                      <a:pPr marL="144000" algn="just" fontAlgn="b"/>
                      <a:r>
                        <a:rPr lang="en-US" sz="1800" b="0" i="0" u="none" strike="noStrike" dirty="0">
                          <a:solidFill>
                            <a:srgbClr val="000000"/>
                          </a:solidFill>
                          <a:effectLst/>
                          <a:latin typeface="+mn-lt"/>
                          <a:cs typeface="Times New Roman" panose="02020603050405020304" pitchFamily="18" charset="0"/>
                        </a:rPr>
                        <a:t>In this link, you will learn about </a:t>
                      </a:r>
                      <a:r>
                        <a:rPr lang="en-US" sz="1800" b="0" i="0" u="none" strike="noStrike" dirty="0" smtClean="0">
                          <a:solidFill>
                            <a:srgbClr val="000000"/>
                          </a:solidFill>
                          <a:effectLst/>
                          <a:latin typeface="+mn-lt"/>
                          <a:cs typeface="Times New Roman" panose="02020603050405020304" pitchFamily="18" charset="0"/>
                        </a:rPr>
                        <a:t>mounting</a:t>
                      </a:r>
                      <a:r>
                        <a:rPr lang="en-US" sz="1800" b="0" i="0" u="none" strike="noStrike" baseline="0" dirty="0" smtClean="0">
                          <a:solidFill>
                            <a:srgbClr val="000000"/>
                          </a:solidFill>
                          <a:effectLst/>
                          <a:latin typeface="+mn-lt"/>
                          <a:cs typeface="Times New Roman" panose="02020603050405020304" pitchFamily="18" charset="0"/>
                        </a:rPr>
                        <a:t> and </a:t>
                      </a:r>
                      <a:r>
                        <a:rPr lang="en-US" sz="1800" b="0" i="0" u="none" strike="noStrike" baseline="0" dirty="0" err="1" smtClean="0">
                          <a:solidFill>
                            <a:srgbClr val="000000"/>
                          </a:solidFill>
                          <a:effectLst/>
                          <a:latin typeface="+mn-lt"/>
                          <a:cs typeface="Times New Roman" panose="02020603050405020304" pitchFamily="18" charset="0"/>
                        </a:rPr>
                        <a:t>unmounting</a:t>
                      </a:r>
                      <a:r>
                        <a:rPr lang="en-US" sz="1800" b="0" i="0" u="none" strike="noStrike" baseline="0" dirty="0" smtClean="0">
                          <a:solidFill>
                            <a:srgbClr val="000000"/>
                          </a:solidFill>
                          <a:effectLst/>
                          <a:latin typeface="+mn-lt"/>
                          <a:cs typeface="Times New Roman" panose="02020603050405020304" pitchFamily="18" charset="0"/>
                        </a:rPr>
                        <a:t>  LUKS encryption</a:t>
                      </a:r>
                      <a:endParaRPr lang="en-US" sz="18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 xmlns:a16="http://schemas.microsoft.com/office/drawing/2014/main" val="10002"/>
                  </a:ext>
                </a:extLst>
              </a:tr>
              <a:tr h="760079">
                <a:tc>
                  <a:txBody>
                    <a:bodyPr/>
                    <a:lstStyle/>
                    <a:p>
                      <a:pPr marL="144000" algn="just" fontAlgn="b"/>
                      <a:r>
                        <a:rPr lang="en-US" sz="1800" kern="1200" dirty="0" smtClean="0">
                          <a:solidFill>
                            <a:schemeClr val="tx1"/>
                          </a:solidFill>
                          <a:latin typeface="+mn-lt"/>
                          <a:ea typeface="+mn-ea"/>
                          <a:cs typeface="Times New Roman" panose="02020603050405020304" pitchFamily="18" charset="0"/>
                        </a:rPr>
                        <a:t>ACL</a:t>
                      </a:r>
                      <a:endParaRPr lang="en-US" sz="18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r>
                        <a:rPr lang="en-US" sz="1800" kern="1200" dirty="0" smtClean="0">
                          <a:solidFill>
                            <a:schemeClr val="tx1"/>
                          </a:solidFill>
                          <a:latin typeface="+mn-lt"/>
                          <a:ea typeface="+mn-ea"/>
                          <a:cs typeface="Times New Roman" panose="02020603050405020304" pitchFamily="18" charset="0"/>
                        </a:rPr>
                        <a:t> </a:t>
                      </a:r>
                      <a:r>
                        <a:rPr lang="en-US" sz="1800" u="sng" kern="1200" dirty="0" smtClean="0">
                          <a:solidFill>
                            <a:schemeClr val="tx1"/>
                          </a:solidFill>
                          <a:latin typeface="+mn-lt"/>
                          <a:ea typeface="+mn-ea"/>
                          <a:cs typeface="Times New Roman" panose="02020603050405020304" pitchFamily="18" charset="0"/>
                          <a:hlinkClick r:id="rId4"/>
                        </a:rPr>
                        <a:t>https://access.redhat.com/documentation/en-us/red_hat_enterprise_linux/7/html/system_administrators_guide/ch-access_control_lists</a:t>
                      </a:r>
                      <a:endParaRPr lang="en-US" sz="1800" kern="1200" dirty="0">
                        <a:solidFill>
                          <a:schemeClr val="tx1"/>
                        </a:solidFill>
                        <a:latin typeface="+mn-lt"/>
                        <a:ea typeface="+mn-ea"/>
                        <a:cs typeface="Times New Roman" panose="02020603050405020304" pitchFamily="18" charset="0"/>
                      </a:endParaRPr>
                    </a:p>
                  </a:txBody>
                  <a:tcPr marL="9525" marR="9525" marT="9525" marB="0" anchor="ctr"/>
                </a:tc>
                <a:tc>
                  <a:txBody>
                    <a:bodyPr/>
                    <a:lstStyle/>
                    <a:p>
                      <a:pPr marL="144000" algn="just" fontAlgn="b"/>
                      <a:r>
                        <a:rPr lang="en-US" sz="1800" b="0" i="0" u="none" strike="noStrike" dirty="0">
                          <a:solidFill>
                            <a:srgbClr val="000000"/>
                          </a:solidFill>
                          <a:effectLst/>
                          <a:latin typeface="+mn-lt"/>
                          <a:cs typeface="Times New Roman" panose="02020603050405020304" pitchFamily="18" charset="0"/>
                        </a:rPr>
                        <a:t>This link explains </a:t>
                      </a:r>
                      <a:r>
                        <a:rPr lang="en-US" sz="1800" b="0" i="0" u="none" strike="noStrike" dirty="0" smtClean="0">
                          <a:solidFill>
                            <a:srgbClr val="000000"/>
                          </a:solidFill>
                          <a:effectLst/>
                          <a:latin typeface="+mn-lt"/>
                          <a:cs typeface="Times New Roman" panose="02020603050405020304" pitchFamily="18" charset="0"/>
                        </a:rPr>
                        <a:t>about</a:t>
                      </a:r>
                      <a:r>
                        <a:rPr lang="en-US" sz="1800" b="0" i="0" u="none" strike="noStrike" baseline="0" dirty="0" smtClean="0">
                          <a:solidFill>
                            <a:srgbClr val="000000"/>
                          </a:solidFill>
                          <a:effectLst/>
                          <a:latin typeface="+mn-lt"/>
                          <a:cs typeface="Times New Roman" panose="02020603050405020304" pitchFamily="18" charset="0"/>
                        </a:rPr>
                        <a:t> Access Control List and its application </a:t>
                      </a:r>
                      <a:endParaRPr lang="en-US" sz="18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 xmlns:a16="http://schemas.microsoft.com/office/drawing/2014/main" val="10003"/>
                  </a:ext>
                </a:extLst>
              </a:tr>
            </a:tbl>
          </a:graphicData>
        </a:graphic>
      </p:graphicFrame>
      <p:sp>
        <p:nvSpPr>
          <p:cNvPr id="7" name="Rectangle 6"/>
          <p:cNvSpPr/>
          <p:nvPr/>
        </p:nvSpPr>
        <p:spPr>
          <a:xfrm>
            <a:off x="623690" y="467240"/>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Configuring </a:t>
            </a:r>
            <a:r>
              <a:rPr lang="en-US" sz="2400" b="1" spc="-20" dirty="0" smtClean="0">
                <a:latin typeface="Helvetica" panose="020B0604020202020204" pitchFamily="2" charset="0"/>
                <a:cs typeface="Arial" panose="020B0604020202020204" pitchFamily="34" charset="0"/>
              </a:rPr>
              <a:t>Local Storage </a:t>
            </a:r>
            <a:r>
              <a:rPr lang="en-US" sz="2400" b="1" spc="-20" dirty="0">
                <a:latin typeface="Helvetica" panose="020B0604020202020204" pitchFamily="2" charset="0"/>
                <a:cs typeface="Arial" panose="020B0604020202020204" pitchFamily="34" charset="0"/>
              </a:rPr>
              <a:t>and </a:t>
            </a:r>
            <a:r>
              <a:rPr lang="en-US" sz="2400" b="1" spc="-20" dirty="0" smtClean="0">
                <a:latin typeface="Helvetica" panose="020B0604020202020204" pitchFamily="2" charset="0"/>
                <a:cs typeface="Arial" panose="020B0604020202020204" pitchFamily="34" charset="0"/>
              </a:rPr>
              <a:t>File System</a:t>
            </a:r>
            <a:endParaRPr lang="en-US" sz="2400" b="1" spc="-20" dirty="0">
              <a:latin typeface="Helvetica" panose="020B0604020202020204" pitchFamily="2" charset="0"/>
              <a:cs typeface="Arial" panose="020B0604020202020204" pitchFamily="34" charset="0"/>
            </a:endParaRPr>
          </a:p>
        </p:txBody>
      </p:sp>
      <p:sp>
        <p:nvSpPr>
          <p:cNvPr id="8" name="Rectangle 7"/>
          <p:cNvSpPr/>
          <p:nvPr/>
        </p:nvSpPr>
        <p:spPr>
          <a:xfrm>
            <a:off x="953044" y="1310888"/>
            <a:ext cx="10991312" cy="461665"/>
          </a:xfrm>
          <a:prstGeom prst="rect">
            <a:avLst/>
          </a:prstGeom>
        </p:spPr>
        <p:txBody>
          <a:bodyPr wrap="square">
            <a:spAutoFit/>
          </a:bodyPr>
          <a:lstStyle/>
          <a:p>
            <a:pPr marL="360000" lvl="4"/>
            <a:r>
              <a:rPr lang="en-US" sz="2400" b="1" dirty="0">
                <a:latin typeface="Times New Roman" panose="02020603050405020304" pitchFamily="18" charset="0"/>
                <a:cs typeface="Times New Roman" panose="02020603050405020304" pitchFamily="18" charset="0"/>
              </a:rPr>
              <a:t>(Continued) Document </a:t>
            </a:r>
            <a:r>
              <a:rPr lang="en-US" sz="2400" b="1" dirty="0" smtClean="0">
                <a:latin typeface="Times New Roman" panose="02020603050405020304" pitchFamily="18" charset="0"/>
                <a:cs typeface="Times New Roman" panose="02020603050405020304" pitchFamily="18" charset="0"/>
              </a:rPr>
              <a:t>Links</a:t>
            </a:r>
            <a:endParaRPr lang="en-IN" sz="2000" dirty="0">
              <a:latin typeface="Times New Roman" panose="02020603050405020304" pitchFamily="18" charset="0"/>
              <a:cs typeface="Times New Roman" panose="02020603050405020304" pitchFamily="18" charset="0"/>
            </a:endParaRPr>
          </a:p>
        </p:txBody>
      </p:sp>
      <p:pic>
        <p:nvPicPr>
          <p:cNvPr id="9" name="Picture Placeholder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31576" y="1243915"/>
            <a:ext cx="640081" cy="64008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369875-3547-471E-A8DD-BB6BF69B36A1}" type="slidenum">
              <a:rPr lang="en-IN" smtClean="0"/>
              <a:pPr/>
              <a:t>48</a:t>
            </a:fld>
            <a:endParaRPr lang="en-IN" dirty="0"/>
          </a:p>
        </p:txBody>
      </p:sp>
      <p:graphicFrame>
        <p:nvGraphicFramePr>
          <p:cNvPr id="3" name="Table 2"/>
          <p:cNvGraphicFramePr>
            <a:graphicFrameLocks noGrp="1"/>
          </p:cNvGraphicFramePr>
          <p:nvPr>
            <p:extLst>
              <p:ext uri="{D42A27DB-BD31-4B8C-83A1-F6EECF244321}">
                <p14:modId xmlns:p14="http://schemas.microsoft.com/office/powerpoint/2010/main" val="1590340175"/>
              </p:ext>
            </p:extLst>
          </p:nvPr>
        </p:nvGraphicFramePr>
        <p:xfrm>
          <a:off x="595086" y="2359781"/>
          <a:ext cx="11101389" cy="3026631"/>
        </p:xfrm>
        <a:graphic>
          <a:graphicData uri="http://schemas.openxmlformats.org/drawingml/2006/table">
            <a:tbl>
              <a:tblPr firstRow="1" bandRow="1">
                <a:tableStyleId>{5940675A-B579-460E-94D1-54222C63F5DA}</a:tableStyleId>
              </a:tblPr>
              <a:tblGrid>
                <a:gridCol w="3176814">
                  <a:extLst>
                    <a:ext uri="{9D8B030D-6E8A-4147-A177-3AD203B41FA5}">
                      <a16:colId xmlns="" xmlns:a16="http://schemas.microsoft.com/office/drawing/2014/main" val="20000"/>
                    </a:ext>
                  </a:extLst>
                </a:gridCol>
                <a:gridCol w="3743325">
                  <a:extLst>
                    <a:ext uri="{9D8B030D-6E8A-4147-A177-3AD203B41FA5}">
                      <a16:colId xmlns="" xmlns:a16="http://schemas.microsoft.com/office/drawing/2014/main" val="20001"/>
                    </a:ext>
                  </a:extLst>
                </a:gridCol>
                <a:gridCol w="4181250">
                  <a:extLst>
                    <a:ext uri="{9D8B030D-6E8A-4147-A177-3AD203B41FA5}">
                      <a16:colId xmlns="" xmlns:a16="http://schemas.microsoft.com/office/drawing/2014/main" val="20002"/>
                    </a:ext>
                  </a:extLst>
                </a:gridCol>
              </a:tblGrid>
              <a:tr h="524464">
                <a:tc>
                  <a:txBody>
                    <a:bodyPr/>
                    <a:lstStyle/>
                    <a:p>
                      <a:pPr marL="144000" algn="just" fontAlgn="b"/>
                      <a:r>
                        <a:rPr lang="en-GB" sz="1800" b="1" i="0" u="none" strike="noStrike" dirty="0" smtClean="0">
                          <a:solidFill>
                            <a:schemeClr val="bg1"/>
                          </a:solidFill>
                          <a:effectLst/>
                          <a:latin typeface="+mn-lt"/>
                          <a:cs typeface="Times New Roman" panose="02020603050405020304" pitchFamily="18" charset="0"/>
                        </a:rPr>
                        <a:t>Topics</a:t>
                      </a:r>
                      <a:endParaRPr lang="en-GB" sz="1800" b="1" i="0" u="none" strike="noStrike" dirty="0">
                        <a:solidFill>
                          <a:schemeClr val="bg1"/>
                        </a:solidFill>
                        <a:effectLst/>
                        <a:latin typeface="+mn-lt"/>
                        <a:cs typeface="Times New Roman" panose="02020603050405020304" pitchFamily="18" charset="0"/>
                      </a:endParaRPr>
                    </a:p>
                  </a:txBody>
                  <a:tcPr marL="9525" marR="9525" marT="9525" marB="0" anchor="ctr">
                    <a:solidFill>
                      <a:srgbClr val="DFB348"/>
                    </a:solidFill>
                  </a:tcPr>
                </a:tc>
                <a:tc>
                  <a:txBody>
                    <a:bodyPr/>
                    <a:lstStyle/>
                    <a:p>
                      <a:pPr marL="144000" algn="just" fontAlgn="b"/>
                      <a:r>
                        <a:rPr lang="en-GB" sz="1800" b="1" i="0" u="none" strike="noStrike" dirty="0" smtClean="0">
                          <a:solidFill>
                            <a:schemeClr val="bg1"/>
                          </a:solidFill>
                          <a:effectLst/>
                          <a:latin typeface="+mn-lt"/>
                          <a:cs typeface="Times New Roman" panose="02020603050405020304" pitchFamily="18" charset="0"/>
                        </a:rPr>
                        <a:t>URL</a:t>
                      </a:r>
                      <a:endParaRPr lang="en-GB" sz="1800" b="1" i="0" u="none" strike="noStrike" dirty="0">
                        <a:solidFill>
                          <a:schemeClr val="bg1"/>
                        </a:solidFill>
                        <a:effectLst/>
                        <a:latin typeface="+mn-lt"/>
                        <a:cs typeface="Times New Roman" panose="02020603050405020304" pitchFamily="18" charset="0"/>
                      </a:endParaRPr>
                    </a:p>
                  </a:txBody>
                  <a:tcPr marL="9525" marR="9525" marT="9525" marB="0" anchor="ctr">
                    <a:solidFill>
                      <a:srgbClr val="DFB348"/>
                    </a:solidFill>
                  </a:tcPr>
                </a:tc>
                <a:tc>
                  <a:txBody>
                    <a:bodyPr/>
                    <a:lstStyle/>
                    <a:p>
                      <a:pPr marL="144000" algn="just" fontAlgn="b"/>
                      <a:r>
                        <a:rPr lang="en-US" sz="1800" b="1" i="0" u="none" strike="noStrike" dirty="0" smtClean="0">
                          <a:solidFill>
                            <a:schemeClr val="bg1"/>
                          </a:solidFill>
                          <a:effectLst/>
                          <a:latin typeface="+mn-lt"/>
                          <a:cs typeface="Times New Roman" panose="02020603050405020304" pitchFamily="18" charset="0"/>
                        </a:rPr>
                        <a:t>Notes</a:t>
                      </a:r>
                      <a:endParaRPr lang="en-US" sz="1800" b="1" i="0" u="none" strike="noStrike" dirty="0">
                        <a:solidFill>
                          <a:schemeClr val="bg1"/>
                        </a:solidFill>
                        <a:effectLst/>
                        <a:latin typeface="+mn-lt"/>
                        <a:cs typeface="Times New Roman" panose="02020603050405020304" pitchFamily="18" charset="0"/>
                      </a:endParaRPr>
                    </a:p>
                  </a:txBody>
                  <a:tcPr marL="9525" marR="9525" marT="9525" marB="0" anchor="ctr">
                    <a:solidFill>
                      <a:srgbClr val="DFB348"/>
                    </a:solidFill>
                  </a:tcPr>
                </a:tc>
                <a:extLst>
                  <a:ext uri="{0D108BD9-81ED-4DB2-BD59-A6C34878D82A}">
                    <a16:rowId xmlns="" xmlns:a16="http://schemas.microsoft.com/office/drawing/2014/main" val="10000"/>
                  </a:ext>
                </a:extLst>
              </a:tr>
              <a:tr h="973380">
                <a:tc>
                  <a:txBody>
                    <a:bodyPr/>
                    <a:lstStyle/>
                    <a:p>
                      <a:pPr marL="144000" algn="just" fontAlgn="b"/>
                      <a:r>
                        <a:rPr lang="en-US" sz="1800" b="0" i="0" u="none" strike="noStrike" kern="1200" dirty="0" smtClean="0">
                          <a:solidFill>
                            <a:schemeClr val="tx1"/>
                          </a:solidFill>
                          <a:effectLst/>
                          <a:latin typeface="+mn-lt"/>
                          <a:ea typeface="+mn-ea"/>
                          <a:cs typeface="Times New Roman" panose="02020603050405020304" pitchFamily="18" charset="0"/>
                        </a:rPr>
                        <a:t>Creating</a:t>
                      </a:r>
                      <a:r>
                        <a:rPr lang="en-US" sz="1800" b="0" i="0" u="none" strike="noStrike" kern="1200" baseline="0" dirty="0" smtClean="0">
                          <a:solidFill>
                            <a:schemeClr val="tx1"/>
                          </a:solidFill>
                          <a:effectLst/>
                          <a:latin typeface="+mn-lt"/>
                          <a:ea typeface="+mn-ea"/>
                          <a:cs typeface="Times New Roman" panose="02020603050405020304" pitchFamily="18" charset="0"/>
                        </a:rPr>
                        <a:t> &amp; formatting partitions Using “</a:t>
                      </a:r>
                      <a:r>
                        <a:rPr lang="en-US" sz="1800" b="0" i="0" u="none" strike="noStrike" kern="1200" baseline="0" dirty="0" err="1" smtClean="0">
                          <a:solidFill>
                            <a:schemeClr val="tx1"/>
                          </a:solidFill>
                          <a:effectLst/>
                          <a:latin typeface="+mn-lt"/>
                          <a:ea typeface="+mn-ea"/>
                          <a:cs typeface="Times New Roman" panose="02020603050405020304" pitchFamily="18" charset="0"/>
                        </a:rPr>
                        <a:t>fdisk</a:t>
                      </a:r>
                      <a:r>
                        <a:rPr lang="en-US" sz="1800" b="0" i="0" u="none" strike="noStrike" kern="1200" baseline="0" dirty="0" smtClean="0">
                          <a:solidFill>
                            <a:schemeClr val="tx1"/>
                          </a:solidFill>
                          <a:effectLst/>
                          <a:latin typeface="+mn-lt"/>
                          <a:ea typeface="+mn-ea"/>
                          <a:cs typeface="Times New Roman" panose="02020603050405020304" pitchFamily="18" charset="0"/>
                        </a:rPr>
                        <a:t>”</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marL="144000" algn="just" fontAlgn="b"/>
                      <a:r>
                        <a:rPr lang="en-GB" sz="1800" b="0" i="0" u="sng" strike="noStrike" dirty="0" smtClean="0">
                          <a:solidFill>
                            <a:srgbClr val="0000FF"/>
                          </a:solidFill>
                          <a:effectLst/>
                          <a:latin typeface="+mn-lt"/>
                          <a:cs typeface="Times New Roman" panose="02020603050405020304" pitchFamily="18" charset="0"/>
                          <a:hlinkClick r:id="rId2"/>
                        </a:rPr>
                        <a:t>https://www.youtube.com/watch?v=5kVAzxTwy5Q</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tc>
                <a:tc>
                  <a:txBody>
                    <a:bodyPr/>
                    <a:lstStyle/>
                    <a:p>
                      <a:pPr marL="144000" algn="just" fontAlgn="b"/>
                      <a:r>
                        <a:rPr lang="en-US" sz="1800" b="0" i="0" u="none" strike="noStrike" dirty="0">
                          <a:solidFill>
                            <a:srgbClr val="000000"/>
                          </a:solidFill>
                          <a:effectLst/>
                          <a:latin typeface="+mn-lt"/>
                          <a:cs typeface="Times New Roman" panose="02020603050405020304" pitchFamily="18" charset="0"/>
                        </a:rPr>
                        <a:t>This </a:t>
                      </a:r>
                      <a:r>
                        <a:rPr lang="en-US" sz="1800" b="0" i="0" u="none" strike="noStrike" dirty="0" smtClean="0">
                          <a:solidFill>
                            <a:srgbClr val="000000"/>
                          </a:solidFill>
                          <a:effectLst/>
                          <a:latin typeface="+mn-lt"/>
                          <a:cs typeface="Times New Roman" panose="02020603050405020304" pitchFamily="18" charset="0"/>
                        </a:rPr>
                        <a:t>video</a:t>
                      </a:r>
                      <a:r>
                        <a:rPr lang="en-US" sz="1800" b="0" i="0" u="none" strike="noStrike" baseline="0" dirty="0" smtClean="0">
                          <a:solidFill>
                            <a:srgbClr val="000000"/>
                          </a:solidFill>
                          <a:effectLst/>
                          <a:latin typeface="+mn-lt"/>
                          <a:cs typeface="Times New Roman" panose="02020603050405020304" pitchFamily="18" charset="0"/>
                        </a:rPr>
                        <a:t> explains about partition creation &amp; formatting.</a:t>
                      </a:r>
                      <a:endParaRPr lang="en-US" sz="18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 xmlns:a16="http://schemas.microsoft.com/office/drawing/2014/main" val="10001"/>
                  </a:ext>
                </a:extLst>
              </a:tr>
              <a:tr h="696302">
                <a:tc>
                  <a:txBody>
                    <a:bodyPr/>
                    <a:lstStyle/>
                    <a:p>
                      <a:pPr marL="144000" algn="just" fontAlgn="b"/>
                      <a:r>
                        <a:rPr lang="en-US" sz="1800" kern="1200" dirty="0" smtClean="0">
                          <a:solidFill>
                            <a:schemeClr val="tx1"/>
                          </a:solidFill>
                          <a:latin typeface="+mn-lt"/>
                          <a:ea typeface="+mn-ea"/>
                          <a:cs typeface="Times New Roman" panose="02020603050405020304" pitchFamily="18" charset="0"/>
                        </a:rPr>
                        <a:t>Mount, unmount </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r>
                        <a:rPr lang="en-US" sz="1800" kern="1200" dirty="0" smtClean="0">
                          <a:solidFill>
                            <a:schemeClr val="tx1"/>
                          </a:solidFill>
                          <a:latin typeface="+mn-lt"/>
                          <a:ea typeface="+mn-ea"/>
                          <a:cs typeface="Times New Roman" panose="02020603050405020304" pitchFamily="18" charset="0"/>
                          <a:hlinkClick r:id="rId3"/>
                        </a:rPr>
                        <a:t>https://www.youtube.com/watch?v=A8ITr5ZpzvA</a:t>
                      </a:r>
                      <a:endParaRPr lang="en-US" sz="1800" kern="1200" dirty="0">
                        <a:solidFill>
                          <a:schemeClr val="tx1"/>
                        </a:solidFill>
                        <a:latin typeface="+mn-lt"/>
                        <a:ea typeface="+mn-ea"/>
                        <a:cs typeface="Times New Roman" panose="02020603050405020304" pitchFamily="18" charset="0"/>
                      </a:endParaRPr>
                    </a:p>
                  </a:txBody>
                  <a:tcPr marL="9525" marR="9525" marT="9525" marB="0" anchor="ctr"/>
                </a:tc>
                <a:tc>
                  <a:txBody>
                    <a:bodyPr/>
                    <a:lstStyle/>
                    <a:p>
                      <a:pPr marL="144000" algn="just" fontAlgn="b"/>
                      <a:r>
                        <a:rPr lang="en-US" sz="1800" b="0" i="0" u="none" strike="noStrike" baseline="0" dirty="0" smtClean="0">
                          <a:solidFill>
                            <a:srgbClr val="000000"/>
                          </a:solidFill>
                          <a:effectLst/>
                          <a:latin typeface="+mn-lt"/>
                          <a:cs typeface="Times New Roman" panose="02020603050405020304" pitchFamily="18" charset="0"/>
                        </a:rPr>
                        <a:t>This video explains about the mounting and unmounting Linux Filesystem.</a:t>
                      </a:r>
                    </a:p>
                  </a:txBody>
                  <a:tcPr marL="9525" marR="9525" marT="9525" marB="0" anchor="ctr"/>
                </a:tc>
                <a:extLst>
                  <a:ext uri="{0D108BD9-81ED-4DB2-BD59-A6C34878D82A}">
                    <a16:rowId xmlns="" xmlns:a16="http://schemas.microsoft.com/office/drawing/2014/main" val="10002"/>
                  </a:ext>
                </a:extLst>
              </a:tr>
              <a:tr h="760079">
                <a:tc>
                  <a:txBody>
                    <a:bodyPr/>
                    <a:lstStyle/>
                    <a:p>
                      <a:pPr marL="144000" algn="just" fontAlgn="b"/>
                      <a:r>
                        <a:rPr lang="en-US" sz="1800" b="0" i="0" u="none" strike="noStrike" kern="1200" dirty="0" smtClean="0">
                          <a:solidFill>
                            <a:schemeClr val="tx1"/>
                          </a:solidFill>
                          <a:effectLst/>
                          <a:latin typeface="+mn-lt"/>
                          <a:ea typeface="+mn-ea"/>
                          <a:cs typeface="Times New Roman" panose="02020603050405020304" pitchFamily="18" charset="0"/>
                        </a:rPr>
                        <a:t>Linux</a:t>
                      </a:r>
                      <a:r>
                        <a:rPr lang="en-US" sz="1800" b="0" i="0" u="none" strike="noStrike" kern="1200" baseline="0" dirty="0" smtClean="0">
                          <a:solidFill>
                            <a:schemeClr val="tx1"/>
                          </a:solidFill>
                          <a:effectLst/>
                          <a:latin typeface="+mn-lt"/>
                          <a:ea typeface="+mn-ea"/>
                          <a:cs typeface="Times New Roman" panose="02020603050405020304" pitchFamily="18" charset="0"/>
                        </a:rPr>
                        <a:t> File system Management</a:t>
                      </a:r>
                      <a:endParaRPr lang="en-US" sz="18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r>
                        <a:rPr lang="en-US" sz="1800" kern="1200" dirty="0" smtClean="0">
                          <a:solidFill>
                            <a:schemeClr val="tx1"/>
                          </a:solidFill>
                          <a:latin typeface="+mn-lt"/>
                          <a:ea typeface="+mn-ea"/>
                          <a:cs typeface="Times New Roman" panose="02020603050405020304" pitchFamily="18" charset="0"/>
                          <a:hlinkClick r:id="rId4"/>
                        </a:rPr>
                        <a:t> https://www.youtube.com/watch?v=PbkgiO0YLxc</a:t>
                      </a:r>
                      <a:endParaRPr lang="en-US" sz="1800" kern="1200" dirty="0">
                        <a:solidFill>
                          <a:schemeClr val="tx1"/>
                        </a:solidFill>
                        <a:latin typeface="+mn-lt"/>
                        <a:ea typeface="+mn-ea"/>
                        <a:cs typeface="Times New Roman" panose="02020603050405020304" pitchFamily="18" charset="0"/>
                      </a:endParaRPr>
                    </a:p>
                  </a:txBody>
                  <a:tcPr marL="9525" marR="9525" marT="9525" marB="0" anchor="ctr"/>
                </a:tc>
                <a:tc>
                  <a:txBody>
                    <a:bodyPr/>
                    <a:lstStyle/>
                    <a:p>
                      <a:pPr marL="144000" algn="just" fontAlgn="b"/>
                      <a:r>
                        <a:rPr lang="en-US" sz="1800" b="0" i="0" u="none" strike="noStrike" dirty="0">
                          <a:solidFill>
                            <a:srgbClr val="000000"/>
                          </a:solidFill>
                          <a:effectLst/>
                          <a:latin typeface="+mn-lt"/>
                          <a:cs typeface="Times New Roman" panose="02020603050405020304" pitchFamily="18" charset="0"/>
                        </a:rPr>
                        <a:t>This </a:t>
                      </a:r>
                      <a:r>
                        <a:rPr lang="en-US" sz="1800" b="0" i="0" u="none" strike="noStrike" dirty="0" smtClean="0">
                          <a:solidFill>
                            <a:srgbClr val="000000"/>
                          </a:solidFill>
                          <a:effectLst/>
                          <a:latin typeface="+mn-lt"/>
                          <a:cs typeface="Times New Roman" panose="02020603050405020304" pitchFamily="18" charset="0"/>
                        </a:rPr>
                        <a:t>video</a:t>
                      </a:r>
                      <a:r>
                        <a:rPr lang="en-US" sz="1800" b="0" i="0" u="none" strike="noStrike" baseline="0" dirty="0" smtClean="0">
                          <a:solidFill>
                            <a:srgbClr val="000000"/>
                          </a:solidFill>
                          <a:effectLst/>
                          <a:latin typeface="+mn-lt"/>
                          <a:cs typeface="Times New Roman" panose="02020603050405020304" pitchFamily="18" charset="0"/>
                        </a:rPr>
                        <a:t> explains about the file system management. </a:t>
                      </a:r>
                      <a:endParaRPr lang="en-US" sz="18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 xmlns:a16="http://schemas.microsoft.com/office/drawing/2014/main" val="10003"/>
                  </a:ext>
                </a:extLst>
              </a:tr>
            </a:tbl>
          </a:graphicData>
        </a:graphic>
      </p:graphicFrame>
      <p:sp>
        <p:nvSpPr>
          <p:cNvPr id="7" name="Rectangle 6"/>
          <p:cNvSpPr/>
          <p:nvPr/>
        </p:nvSpPr>
        <p:spPr>
          <a:xfrm>
            <a:off x="623690" y="467240"/>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Configuring </a:t>
            </a:r>
            <a:r>
              <a:rPr lang="en-US" sz="2400" b="1" spc="-20" dirty="0" smtClean="0">
                <a:latin typeface="Helvetica" panose="020B0604020202020204" pitchFamily="2" charset="0"/>
                <a:cs typeface="Arial" panose="020B0604020202020204" pitchFamily="34" charset="0"/>
              </a:rPr>
              <a:t>Local Storage </a:t>
            </a:r>
            <a:r>
              <a:rPr lang="en-US" sz="2400" b="1" spc="-20" dirty="0">
                <a:latin typeface="Helvetica" panose="020B0604020202020204" pitchFamily="2" charset="0"/>
                <a:cs typeface="Arial" panose="020B0604020202020204" pitchFamily="34" charset="0"/>
              </a:rPr>
              <a:t>and </a:t>
            </a:r>
            <a:r>
              <a:rPr lang="en-US" sz="2400" b="1" spc="-20" dirty="0" smtClean="0">
                <a:latin typeface="Helvetica" panose="020B0604020202020204" pitchFamily="2" charset="0"/>
                <a:cs typeface="Arial" panose="020B0604020202020204" pitchFamily="34" charset="0"/>
              </a:rPr>
              <a:t>File System</a:t>
            </a:r>
            <a:endParaRPr lang="en-US" sz="2400" b="1" spc="-20" dirty="0">
              <a:latin typeface="Helvetica" panose="020B0604020202020204" pitchFamily="2" charset="0"/>
              <a:cs typeface="Arial" panose="020B0604020202020204" pitchFamily="34" charset="0"/>
            </a:endParaRPr>
          </a:p>
        </p:txBody>
      </p:sp>
      <p:sp>
        <p:nvSpPr>
          <p:cNvPr id="8" name="Rectangle 7"/>
          <p:cNvSpPr/>
          <p:nvPr/>
        </p:nvSpPr>
        <p:spPr>
          <a:xfrm>
            <a:off x="1050054" y="1336568"/>
            <a:ext cx="10894302" cy="461665"/>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Video Links</a:t>
            </a:r>
            <a:endParaRPr lang="en-IN" sz="20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58574" y="1247360"/>
            <a:ext cx="640080" cy="640080"/>
          </a:xfrm>
          <a:prstGeom prst="rect">
            <a:avLst/>
          </a:prstGeom>
        </p:spPr>
      </p:pic>
    </p:spTree>
    <p:extLst>
      <p:ext uri="{BB962C8B-B14F-4D97-AF65-F5344CB8AC3E}">
        <p14:creationId xmlns:p14="http://schemas.microsoft.com/office/powerpoint/2010/main" val="42264638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49</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3454639087"/>
              </p:ext>
            </p:extLst>
          </p:nvPr>
        </p:nvGraphicFramePr>
        <p:xfrm>
          <a:off x="623690" y="2258298"/>
          <a:ext cx="10967298" cy="3684052"/>
        </p:xfrm>
        <a:graphic>
          <a:graphicData uri="http://schemas.openxmlformats.org/drawingml/2006/table">
            <a:tbl>
              <a:tblPr firstRow="1" bandRow="1">
                <a:tableStyleId>{5940675A-B579-460E-94D1-54222C63F5DA}</a:tableStyleId>
              </a:tblPr>
              <a:tblGrid>
                <a:gridCol w="2998371">
                  <a:extLst>
                    <a:ext uri="{9D8B030D-6E8A-4147-A177-3AD203B41FA5}">
                      <a16:colId xmlns="" xmlns:a16="http://schemas.microsoft.com/office/drawing/2014/main" val="20000"/>
                    </a:ext>
                  </a:extLst>
                </a:gridCol>
                <a:gridCol w="7968927">
                  <a:extLst>
                    <a:ext uri="{9D8B030D-6E8A-4147-A177-3AD203B41FA5}">
                      <a16:colId xmlns="" xmlns:a16="http://schemas.microsoft.com/office/drawing/2014/main" val="20001"/>
                    </a:ext>
                  </a:extLst>
                </a:gridCol>
              </a:tblGrid>
              <a:tr h="570627">
                <a:tc>
                  <a:txBody>
                    <a:bodyPr/>
                    <a:lstStyle/>
                    <a:p>
                      <a:pPr marL="144000" algn="ctr" fontAlgn="b"/>
                      <a:r>
                        <a:rPr lang="en-US" sz="1800" b="1" i="0" u="none" strike="noStrike" dirty="0" smtClean="0">
                          <a:solidFill>
                            <a:schemeClr val="bg1"/>
                          </a:solidFill>
                          <a:effectLst/>
                          <a:latin typeface="+mn-lt"/>
                          <a:cs typeface="Times New Roman" panose="02020603050405020304" pitchFamily="18" charset="0"/>
                        </a:rPr>
                        <a:t>Topics</a:t>
                      </a:r>
                      <a:endParaRPr lang="en-GB" sz="1800" b="1" i="0" u="none" strike="noStrike" dirty="0">
                        <a:solidFill>
                          <a:schemeClr val="bg1"/>
                        </a:solidFill>
                        <a:effectLst/>
                        <a:latin typeface="+mn-lt"/>
                        <a:cs typeface="Times New Roman" panose="02020603050405020304" pitchFamily="18" charset="0"/>
                      </a:endParaRPr>
                    </a:p>
                  </a:txBody>
                  <a:tcPr marL="9525" marR="9525" marT="9525" marB="0" anchor="ctr">
                    <a:solidFill>
                      <a:srgbClr val="25AAE1"/>
                    </a:solidFill>
                  </a:tcPr>
                </a:tc>
                <a:tc>
                  <a:txBody>
                    <a:bodyPr/>
                    <a:lstStyle/>
                    <a:p>
                      <a:pPr algn="ctr" fontAlgn="b"/>
                      <a:r>
                        <a:rPr lang="en-US" sz="1800" b="1" i="0" u="none" strike="noStrike" dirty="0" smtClean="0">
                          <a:solidFill>
                            <a:schemeClr val="bg1"/>
                          </a:solidFill>
                          <a:effectLst/>
                          <a:latin typeface="+mn-lt"/>
                          <a:cs typeface="Times New Roman" panose="02020603050405020304" pitchFamily="18" charset="0"/>
                        </a:rPr>
                        <a:t>URL</a:t>
                      </a:r>
                      <a:endParaRPr lang="en-GB" sz="1800" b="1" i="0" u="none" strike="noStrike" dirty="0">
                        <a:solidFill>
                          <a:schemeClr val="bg1"/>
                        </a:solidFill>
                        <a:effectLst/>
                        <a:latin typeface="+mn-lt"/>
                        <a:cs typeface="Times New Roman" panose="02020603050405020304" pitchFamily="18" charset="0"/>
                      </a:endParaRPr>
                    </a:p>
                  </a:txBody>
                  <a:tcPr marL="9525" marR="9525" marT="9525" marB="0" anchor="ctr">
                    <a:solidFill>
                      <a:srgbClr val="25AAE1"/>
                    </a:solidFill>
                  </a:tcPr>
                </a:tc>
                <a:extLst>
                  <a:ext uri="{0D108BD9-81ED-4DB2-BD59-A6C34878D82A}">
                    <a16:rowId xmlns="" xmlns:a16="http://schemas.microsoft.com/office/drawing/2014/main" val="10001"/>
                  </a:ext>
                </a:extLst>
              </a:tr>
              <a:tr h="846475">
                <a:tc>
                  <a:txBody>
                    <a:bodyPr/>
                    <a:lstStyle/>
                    <a:p>
                      <a:pPr marL="144000" algn="l" fontAlgn="b"/>
                      <a:r>
                        <a:rPr lang="en-GB" sz="1800" b="0" i="0" u="none" strike="noStrike" dirty="0" smtClean="0">
                          <a:solidFill>
                            <a:srgbClr val="000000"/>
                          </a:solidFill>
                          <a:effectLst/>
                          <a:latin typeface="+mn-lt"/>
                          <a:cs typeface="Times New Roman" panose="02020603050405020304" pitchFamily="18" charset="0"/>
                        </a:rPr>
                        <a:t>Storage</a:t>
                      </a:r>
                      <a:r>
                        <a:rPr lang="en-GB" sz="1800" b="0" i="0" u="none" strike="noStrike" baseline="0" dirty="0" smtClean="0">
                          <a:solidFill>
                            <a:srgbClr val="000000"/>
                          </a:solidFill>
                          <a:effectLst/>
                          <a:latin typeface="+mn-lt"/>
                          <a:cs typeface="Times New Roman" panose="02020603050405020304" pitchFamily="18" charset="0"/>
                        </a:rPr>
                        <a:t> Administration Guide  RHEL 6</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l" fontAlgn="b"/>
                      <a:r>
                        <a:rPr lang="en-GB" sz="1800" b="0" i="0" u="sng" strike="noStrike" dirty="0" smtClean="0">
                          <a:solidFill>
                            <a:srgbClr val="0000FF"/>
                          </a:solidFill>
                          <a:effectLst/>
                          <a:latin typeface="+mn-lt"/>
                          <a:cs typeface="Times New Roman" panose="02020603050405020304" pitchFamily="18" charset="0"/>
                          <a:hlinkClick r:id="rId2"/>
                        </a:rPr>
                        <a:t>https://access.redhat.com/documentation/en-us/red_hat_enterprise_linux/6/html/storage_administration_guide/index</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tc>
                <a:extLst>
                  <a:ext uri="{0D108BD9-81ED-4DB2-BD59-A6C34878D82A}">
                    <a16:rowId xmlns="" xmlns:a16="http://schemas.microsoft.com/office/drawing/2014/main" val="10000"/>
                  </a:ext>
                </a:extLst>
              </a:tr>
              <a:tr h="885825">
                <a:tc>
                  <a:txBody>
                    <a:bodyPr/>
                    <a:lstStyle/>
                    <a:p>
                      <a:pPr marL="144000" algn="l" fontAlgn="b"/>
                      <a:r>
                        <a:rPr lang="en-GB" sz="1800" b="0" i="0" u="none" strike="noStrike" dirty="0" smtClean="0">
                          <a:solidFill>
                            <a:srgbClr val="000000"/>
                          </a:solidFill>
                          <a:effectLst/>
                          <a:latin typeface="+mn-lt"/>
                          <a:cs typeface="Times New Roman" panose="02020603050405020304" pitchFamily="18" charset="0"/>
                        </a:rPr>
                        <a:t>Storage</a:t>
                      </a:r>
                      <a:r>
                        <a:rPr lang="en-GB" sz="1800" b="0" i="0" u="none" strike="noStrike" baseline="0" dirty="0" smtClean="0">
                          <a:solidFill>
                            <a:srgbClr val="000000"/>
                          </a:solidFill>
                          <a:effectLst/>
                          <a:latin typeface="+mn-lt"/>
                          <a:cs typeface="Times New Roman" panose="02020603050405020304" pitchFamily="18" charset="0"/>
                        </a:rPr>
                        <a:t> Administration Guide RHEL 7</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l" fontAlgn="b"/>
                      <a:r>
                        <a:rPr lang="en-GB" sz="1800" b="0" i="0" u="sng" strike="noStrike" dirty="0" smtClean="0">
                          <a:solidFill>
                            <a:srgbClr val="0000FF"/>
                          </a:solidFill>
                          <a:effectLst/>
                          <a:latin typeface="+mn-lt"/>
                          <a:cs typeface="Times New Roman" panose="02020603050405020304" pitchFamily="18" charset="0"/>
                          <a:hlinkClick r:id="rId3"/>
                        </a:rPr>
                        <a:t>https://access.redhat.com/documentation/en-us/red_hat_enterprise_linux/7/html/storage_administration_guide/index</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tc>
                <a:extLst>
                  <a:ext uri="{0D108BD9-81ED-4DB2-BD59-A6C34878D82A}">
                    <a16:rowId xmlns="" xmlns:a16="http://schemas.microsoft.com/office/drawing/2014/main" val="10003"/>
                  </a:ext>
                </a:extLst>
              </a:tr>
              <a:tr h="1120771">
                <a:tc>
                  <a:txBody>
                    <a:bodyPr/>
                    <a:lstStyle/>
                    <a:p>
                      <a:pPr marL="144000" algn="l" fontAlgn="b"/>
                      <a:r>
                        <a:rPr lang="en-GB" sz="1800" b="0" i="0" u="none" strike="noStrike" dirty="0" smtClean="0">
                          <a:solidFill>
                            <a:srgbClr val="000000"/>
                          </a:solidFill>
                          <a:effectLst/>
                          <a:latin typeface="+mn-lt"/>
                          <a:cs typeface="Times New Roman" panose="02020603050405020304" pitchFamily="18" charset="0"/>
                        </a:rPr>
                        <a:t>Red Hat Enterprise</a:t>
                      </a:r>
                      <a:r>
                        <a:rPr lang="en-GB" sz="1800" b="0" i="0" u="none" strike="noStrike" baseline="0" dirty="0" smtClean="0">
                          <a:solidFill>
                            <a:srgbClr val="000000"/>
                          </a:solidFill>
                          <a:effectLst/>
                          <a:latin typeface="+mn-lt"/>
                          <a:cs typeface="Times New Roman" panose="02020603050405020304" pitchFamily="18" charset="0"/>
                        </a:rPr>
                        <a:t> Linux Administration</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tc>
                <a:tc>
                  <a:txBody>
                    <a:bodyPr/>
                    <a:lstStyle/>
                    <a:p>
                      <a:pPr algn="l" fontAlgn="b"/>
                      <a:r>
                        <a:rPr lang="en-GB" sz="1800" b="0" i="0" u="sng" strike="noStrike" dirty="0" smtClean="0">
                          <a:solidFill>
                            <a:srgbClr val="0000FF"/>
                          </a:solidFill>
                          <a:effectLst/>
                          <a:latin typeface="+mn-lt"/>
                          <a:cs typeface="Times New Roman" panose="02020603050405020304" pitchFamily="18" charset="0"/>
                          <a:hlinkClick r:id="rId4"/>
                        </a:rPr>
                        <a:t>https://books.google.co.in/books?id=T2ZUmSJSm2IC&amp;pg=PT56&amp;lpg=PT56&amp;dq=sam%27s+red+Hat+linux+administration+guide&amp;source=bl&amp;ots=NKtsfD3Eji&amp;sig=qblR4nabtzKmc1qmaYqwq3OwuUk&amp;hl=en&amp;sa=X&amp;ved=0ahUKEwiQv_q20cPbAhVTXisKHd-XA7kQ6AEIWDAI#v=onepage&amp;q=sam's%20red%20Hat%20linux%20administration%20guide&amp;f=false</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tc>
                <a:extLst>
                  <a:ext uri="{0D108BD9-81ED-4DB2-BD59-A6C34878D82A}">
                    <a16:rowId xmlns="" xmlns:a16="http://schemas.microsoft.com/office/drawing/2014/main" val="10004"/>
                  </a:ext>
                </a:extLst>
              </a:tr>
            </a:tbl>
          </a:graphicData>
        </a:graphic>
      </p:graphicFrame>
      <p:sp>
        <p:nvSpPr>
          <p:cNvPr id="9" name="Rectangle 8"/>
          <p:cNvSpPr/>
          <p:nvPr/>
        </p:nvSpPr>
        <p:spPr>
          <a:xfrm>
            <a:off x="623690" y="467240"/>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Configuring </a:t>
            </a:r>
            <a:r>
              <a:rPr lang="en-US" sz="2400" b="1" spc="-20" dirty="0" smtClean="0">
                <a:latin typeface="Helvetica" panose="020B0604020202020204" pitchFamily="2" charset="0"/>
                <a:cs typeface="Arial" panose="020B0604020202020204" pitchFamily="34" charset="0"/>
              </a:rPr>
              <a:t>Local Storage </a:t>
            </a:r>
            <a:r>
              <a:rPr lang="en-US" sz="2400" b="1" spc="-20" dirty="0">
                <a:latin typeface="Helvetica" panose="020B0604020202020204" pitchFamily="2" charset="0"/>
                <a:cs typeface="Arial" panose="020B0604020202020204" pitchFamily="34" charset="0"/>
              </a:rPr>
              <a:t>and </a:t>
            </a:r>
            <a:r>
              <a:rPr lang="en-US" sz="2400" b="1" spc="-20" dirty="0" smtClean="0">
                <a:latin typeface="Helvetica" panose="020B0604020202020204" pitchFamily="2" charset="0"/>
                <a:cs typeface="Arial" panose="020B0604020202020204" pitchFamily="34" charset="0"/>
              </a:rPr>
              <a:t>File System</a:t>
            </a:r>
            <a:endParaRPr lang="en-US" sz="2400" b="1" spc="-20" dirty="0">
              <a:latin typeface="Helvetica" panose="020B0604020202020204" pitchFamily="2" charset="0"/>
              <a:cs typeface="Arial" panose="020B0604020202020204" pitchFamily="34" charset="0"/>
            </a:endParaRPr>
          </a:p>
        </p:txBody>
      </p:sp>
      <p:sp>
        <p:nvSpPr>
          <p:cNvPr id="12" name="Rectangle 11"/>
          <p:cNvSpPr/>
          <p:nvPr/>
        </p:nvSpPr>
        <p:spPr>
          <a:xfrm>
            <a:off x="1095911" y="1290934"/>
            <a:ext cx="10391239" cy="507832"/>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E - Book </a:t>
            </a:r>
            <a:r>
              <a:rPr lang="en-US" sz="2400" b="1" dirty="0">
                <a:latin typeface="Times New Roman" panose="02020603050405020304" pitchFamily="18" charset="0"/>
                <a:cs typeface="Times New Roman" panose="02020603050405020304" pitchFamily="18" charset="0"/>
              </a:rPr>
              <a:t>Links</a:t>
            </a:r>
            <a:endParaRPr lang="en-IN" sz="2000" dirty="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224" y="1264194"/>
            <a:ext cx="640080" cy="640080"/>
          </a:xfrm>
          <a:prstGeom prst="rect">
            <a:avLst/>
          </a:prstGeom>
        </p:spPr>
      </p:pic>
    </p:spTree>
    <p:extLst>
      <p:ext uri="{BB962C8B-B14F-4D97-AF65-F5344CB8AC3E}">
        <p14:creationId xmlns:p14="http://schemas.microsoft.com/office/powerpoint/2010/main" val="3317167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5</a:t>
            </a:fld>
            <a:endParaRPr lang="en-IN" dirty="0"/>
          </a:p>
        </p:txBody>
      </p:sp>
      <p:sp>
        <p:nvSpPr>
          <p:cNvPr id="5" name="Rectangle 4"/>
          <p:cNvSpPr/>
          <p:nvPr/>
        </p:nvSpPr>
        <p:spPr>
          <a:xfrm>
            <a:off x="620562" y="1233604"/>
            <a:ext cx="7643439" cy="461665"/>
          </a:xfrm>
          <a:prstGeom prst="rect">
            <a:avLst/>
          </a:prstGeom>
        </p:spPr>
        <p:txBody>
          <a:bodyPr wrap="none">
            <a:spAutoFit/>
          </a:bodyPr>
          <a:lstStyle/>
          <a:p>
            <a:r>
              <a:rPr lang="en-US" sz="2400" b="1" dirty="0" smtClean="0">
                <a:solidFill>
                  <a:schemeClr val="accent2">
                    <a:lumMod val="50000"/>
                  </a:schemeClr>
                </a:solidFill>
                <a:latin typeface="Times New Roman" pitchFamily="18" charset="0"/>
                <a:cs typeface="Times New Roman" pitchFamily="18" charset="0"/>
              </a:rPr>
              <a:t>Mount, unmount, and use LUKS-encrypted file systems</a:t>
            </a:r>
            <a:endParaRPr lang="en-US" sz="2400" b="1" dirty="0">
              <a:solidFill>
                <a:schemeClr val="accent2">
                  <a:lumMod val="50000"/>
                </a:schemeClr>
              </a:solidFill>
              <a:latin typeface="Times New Roman" pitchFamily="18" charset="0"/>
              <a:cs typeface="Times New Roman" pitchFamily="18" charset="0"/>
            </a:endParaRPr>
          </a:p>
        </p:txBody>
      </p:sp>
      <p:sp>
        <p:nvSpPr>
          <p:cNvPr id="7" name="Rectangle 6"/>
          <p:cNvSpPr/>
          <p:nvPr/>
        </p:nvSpPr>
        <p:spPr>
          <a:xfrm>
            <a:off x="616615" y="1877012"/>
            <a:ext cx="10900229" cy="3730317"/>
          </a:xfrm>
          <a:prstGeom prst="rect">
            <a:avLst/>
          </a:prstGeom>
        </p:spPr>
        <p:txBody>
          <a:bodyPr wrap="square">
            <a:spAutoFit/>
          </a:bodyPr>
          <a:lstStyle/>
          <a:p>
            <a:pPr marL="342900" indent="-342900">
              <a:lnSpc>
                <a:spcPct val="150000"/>
              </a:lnSpc>
              <a:buClr>
                <a:schemeClr val="accent2">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To mount a </a:t>
            </a:r>
            <a:r>
              <a:rPr lang="en-US" sz="2000" b="1" dirty="0" smtClean="0">
                <a:latin typeface="Times New Roman" pitchFamily="18" charset="0"/>
                <a:cs typeface="Times New Roman" pitchFamily="18" charset="0"/>
              </a:rPr>
              <a:t>LUKS</a:t>
            </a:r>
            <a:r>
              <a:rPr lang="en-US" sz="2000" dirty="0" smtClean="0">
                <a:latin typeface="Times New Roman" pitchFamily="18" charset="0"/>
                <a:cs typeface="Times New Roman" pitchFamily="18" charset="0"/>
              </a:rPr>
              <a:t>-encrypted file system by its mounting point in the </a:t>
            </a:r>
            <a:r>
              <a:rPr lang="en-US" sz="2000" b="1" dirty="0" smtClean="0">
                <a:latin typeface="Times New Roman" pitchFamily="18" charset="0"/>
                <a:cs typeface="Times New Roman" pitchFamily="18" charset="0"/>
              </a:rPr>
              <a:t>/etc/</a:t>
            </a:r>
            <a:r>
              <a:rPr lang="en-US" sz="2000" b="1" dirty="0" err="1" smtClean="0">
                <a:latin typeface="Times New Roman" pitchFamily="18" charset="0"/>
                <a:cs typeface="Times New Roman" pitchFamily="18" charset="0"/>
              </a:rPr>
              <a:t>fstab</a:t>
            </a:r>
            <a:r>
              <a:rPr lang="en-US" sz="2000" dirty="0" smtClean="0">
                <a:latin typeface="Times New Roman" pitchFamily="18" charset="0"/>
                <a:cs typeface="Times New Roman" pitchFamily="18" charset="0"/>
              </a:rPr>
              <a:t> file (here </a:t>
            </a:r>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vol</a:t>
            </a:r>
            <a:r>
              <a:rPr lang="en-US" sz="2000" dirty="0" smtClean="0">
                <a:latin typeface="Times New Roman" pitchFamily="18" charset="0"/>
                <a:cs typeface="Times New Roman" pitchFamily="18" charset="0"/>
              </a:rPr>
              <a:t>), type:</a:t>
            </a:r>
          </a:p>
          <a:p>
            <a:pPr>
              <a:lnSpc>
                <a:spcPct val="150000"/>
              </a:lnSpc>
              <a:buClr>
                <a:schemeClr val="accent2">
                  <a:lumMod val="50000"/>
                </a:schemeClr>
              </a:buClr>
            </a:pPr>
            <a:endParaRPr lang="en-US" sz="2000" dirty="0" smtClean="0">
              <a:latin typeface="Times New Roman" pitchFamily="18" charset="0"/>
              <a:cs typeface="Times New Roman" pitchFamily="18" charset="0"/>
            </a:endParaRPr>
          </a:p>
          <a:p>
            <a:pPr marL="342900" indent="-342900">
              <a:lnSpc>
                <a:spcPct val="150000"/>
              </a:lnSpc>
              <a:buClr>
                <a:schemeClr val="accent2">
                  <a:lumMod val="50000"/>
                </a:schemeClr>
              </a:buClr>
              <a:buFont typeface="Wingdings" panose="05000000000000000000" pitchFamily="2" charset="2"/>
              <a:buChar char="Ø"/>
            </a:pPr>
            <a:endParaRPr lang="en-US" sz="2000" dirty="0" smtClean="0">
              <a:latin typeface="Times New Roman" pitchFamily="18" charset="0"/>
              <a:cs typeface="Times New Roman" pitchFamily="18" charset="0"/>
            </a:endParaRPr>
          </a:p>
          <a:p>
            <a:pPr marL="342900" indent="-342900">
              <a:lnSpc>
                <a:spcPct val="150000"/>
              </a:lnSpc>
              <a:buClr>
                <a:schemeClr val="accent2">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To mount a </a:t>
            </a:r>
            <a:r>
              <a:rPr lang="en-US" sz="2000" b="1" dirty="0" smtClean="0">
                <a:latin typeface="Times New Roman" pitchFamily="18" charset="0"/>
                <a:cs typeface="Times New Roman" pitchFamily="18" charset="0"/>
              </a:rPr>
              <a:t>LUKS</a:t>
            </a:r>
            <a:r>
              <a:rPr lang="en-US" sz="2000" dirty="0" smtClean="0">
                <a:latin typeface="Times New Roman" pitchFamily="18" charset="0"/>
                <a:cs typeface="Times New Roman" pitchFamily="18" charset="0"/>
              </a:rPr>
              <a:t>-encrypted file system by its </a:t>
            </a:r>
            <a:r>
              <a:rPr lang="en-US" sz="2000" b="1" dirty="0" smtClean="0">
                <a:latin typeface="Times New Roman" pitchFamily="18" charset="0"/>
                <a:cs typeface="Times New Roman" pitchFamily="18" charset="0"/>
              </a:rPr>
              <a:t>LUKS</a:t>
            </a:r>
            <a:r>
              <a:rPr lang="en-US" sz="2000" dirty="0" smtClean="0">
                <a:latin typeface="Times New Roman" pitchFamily="18" charset="0"/>
                <a:cs typeface="Times New Roman" pitchFamily="18" charset="0"/>
              </a:rPr>
              <a:t> name (here </a:t>
            </a:r>
            <a:r>
              <a:rPr lang="en-US" sz="2000" b="1" dirty="0" err="1" smtClean="0">
                <a:latin typeface="Times New Roman" pitchFamily="18" charset="0"/>
                <a:cs typeface="Times New Roman" pitchFamily="18" charset="0"/>
              </a:rPr>
              <a:t>vol</a:t>
            </a:r>
            <a:r>
              <a:rPr lang="en-US" sz="2000" dirty="0" smtClean="0">
                <a:latin typeface="Times New Roman" pitchFamily="18" charset="0"/>
                <a:cs typeface="Times New Roman" pitchFamily="18" charset="0"/>
              </a:rPr>
              <a:t>), type:</a:t>
            </a:r>
          </a:p>
          <a:p>
            <a:pPr>
              <a:lnSpc>
                <a:spcPct val="150000"/>
              </a:lnSpc>
              <a:buClr>
                <a:schemeClr val="accent2">
                  <a:lumMod val="50000"/>
                </a:schemeClr>
              </a:buClr>
            </a:pPr>
            <a:endParaRPr lang="en-US" sz="2000" dirty="0" smtClean="0">
              <a:latin typeface="Times New Roman" pitchFamily="18" charset="0"/>
              <a:cs typeface="Times New Roman" pitchFamily="18" charset="0"/>
            </a:endParaRPr>
          </a:p>
          <a:p>
            <a:pPr marL="342900" indent="-342900">
              <a:lnSpc>
                <a:spcPct val="150000"/>
              </a:lnSpc>
              <a:buClr>
                <a:schemeClr val="accent2">
                  <a:lumMod val="50000"/>
                </a:schemeClr>
              </a:buClr>
              <a:buFont typeface="Wingdings" panose="05000000000000000000" pitchFamily="2" charset="2"/>
              <a:buChar char="Ø"/>
            </a:pPr>
            <a:endParaRPr lang="en-US" sz="2000" dirty="0" smtClean="0">
              <a:latin typeface="Times New Roman" pitchFamily="18" charset="0"/>
              <a:cs typeface="Times New Roman" pitchFamily="18" charset="0"/>
            </a:endParaRPr>
          </a:p>
          <a:p>
            <a:pPr marL="342900" indent="-342900">
              <a:lnSpc>
                <a:spcPct val="150000"/>
              </a:lnSpc>
              <a:buClr>
                <a:schemeClr val="accent2">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To </a:t>
            </a:r>
            <a:r>
              <a:rPr lang="en-US" sz="2000" dirty="0" err="1" smtClean="0">
                <a:latin typeface="Times New Roman" pitchFamily="18" charset="0"/>
                <a:cs typeface="Times New Roman" pitchFamily="18" charset="0"/>
              </a:rPr>
              <a:t>unmount</a:t>
            </a:r>
            <a:r>
              <a:rPr lang="en-US" sz="2000" dirty="0" smtClean="0">
                <a:latin typeface="Times New Roman" pitchFamily="18" charset="0"/>
                <a:cs typeface="Times New Roman" pitchFamily="18" charset="0"/>
              </a:rPr>
              <a:t> a </a:t>
            </a:r>
            <a:r>
              <a:rPr lang="en-US" sz="2000" b="1" dirty="0" smtClean="0">
                <a:latin typeface="Times New Roman" pitchFamily="18" charset="0"/>
                <a:cs typeface="Times New Roman" pitchFamily="18" charset="0"/>
              </a:rPr>
              <a:t>LUKS</a:t>
            </a:r>
            <a:r>
              <a:rPr lang="en-US" sz="2000" dirty="0" smtClean="0">
                <a:latin typeface="Times New Roman" pitchFamily="18" charset="0"/>
                <a:cs typeface="Times New Roman" pitchFamily="18" charset="0"/>
              </a:rPr>
              <a:t>-encrypted file system by its mounting point in the </a:t>
            </a:r>
            <a:r>
              <a:rPr lang="en-US" sz="2000" b="1" dirty="0" smtClean="0">
                <a:latin typeface="Times New Roman" pitchFamily="18" charset="0"/>
                <a:cs typeface="Times New Roman" pitchFamily="18" charset="0"/>
              </a:rPr>
              <a:t>/etc/</a:t>
            </a:r>
            <a:r>
              <a:rPr lang="en-US" sz="2000" b="1" dirty="0" err="1" smtClean="0">
                <a:latin typeface="Times New Roman" pitchFamily="18" charset="0"/>
                <a:cs typeface="Times New Roman" pitchFamily="18" charset="0"/>
              </a:rPr>
              <a:t>fstab</a:t>
            </a:r>
            <a:r>
              <a:rPr lang="en-US" sz="2000" dirty="0" smtClean="0">
                <a:latin typeface="Times New Roman" pitchFamily="18" charset="0"/>
                <a:cs typeface="Times New Roman" pitchFamily="18" charset="0"/>
              </a:rPr>
              <a:t> file (here </a:t>
            </a:r>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vol</a:t>
            </a:r>
            <a:r>
              <a:rPr lang="en-US" sz="2000" dirty="0" smtClean="0">
                <a:latin typeface="Times New Roman" pitchFamily="18" charset="0"/>
                <a:cs typeface="Times New Roman" pitchFamily="18" charset="0"/>
              </a:rPr>
              <a:t>), type:</a:t>
            </a:r>
            <a:endParaRPr lang="en-US" sz="2000" dirty="0">
              <a:latin typeface="Times New Roman" pitchFamily="18" charset="0"/>
              <a:cs typeface="Times New Roman" pitchFamily="18" charset="0"/>
            </a:endParaRPr>
          </a:p>
        </p:txBody>
      </p:sp>
      <p:pic>
        <p:nvPicPr>
          <p:cNvPr id="52226" name="Picture 2" descr="https://screenshotscdn.firefoxusercontent.com/images/9fb54cd0-29c8-4ca7-8d2c-53aaa9fcb350.png"/>
          <p:cNvPicPr>
            <a:picLocks noChangeAspect="1" noChangeArrowheads="1"/>
          </p:cNvPicPr>
          <p:nvPr/>
        </p:nvPicPr>
        <p:blipFill>
          <a:blip r:embed="rId3"/>
          <a:srcRect/>
          <a:stretch>
            <a:fillRect/>
          </a:stretch>
        </p:blipFill>
        <p:spPr bwMode="auto">
          <a:xfrm>
            <a:off x="1513271" y="2536511"/>
            <a:ext cx="7315200" cy="56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2228" name="Picture 4" descr="https://screenshotscdn.firefoxusercontent.com/images/8b1cca87-0e7e-49a8-a070-af1577c66147.png"/>
          <p:cNvPicPr>
            <a:picLocks noChangeAspect="1" noChangeArrowheads="1"/>
          </p:cNvPicPr>
          <p:nvPr/>
        </p:nvPicPr>
        <p:blipFill>
          <a:blip r:embed="rId4"/>
          <a:srcRect/>
          <a:stretch>
            <a:fillRect/>
          </a:stretch>
        </p:blipFill>
        <p:spPr bwMode="auto">
          <a:xfrm>
            <a:off x="1513271" y="3927865"/>
            <a:ext cx="7315200" cy="621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2230" name="Picture 6" descr="https://screenshotscdn.firefoxusercontent.com/images/bd82ca2f-4ce3-445f-b927-fc6be07c2867.png"/>
          <p:cNvPicPr>
            <a:picLocks noChangeAspect="1" noChangeArrowheads="1"/>
          </p:cNvPicPr>
          <p:nvPr/>
        </p:nvPicPr>
        <p:blipFill>
          <a:blip r:embed="rId5"/>
          <a:srcRect/>
          <a:stretch>
            <a:fillRect/>
          </a:stretch>
        </p:blipFill>
        <p:spPr bwMode="auto">
          <a:xfrm>
            <a:off x="1537981" y="5601832"/>
            <a:ext cx="7315200" cy="6330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614815" y="422847"/>
            <a:ext cx="7800523"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LUKS-Encrypted File Systems </a:t>
            </a:r>
            <a:endParaRPr lang="en-US" sz="2400" b="1" dirty="0">
              <a:latin typeface="Helvetica" pitchFamily="34" charset="0"/>
            </a:endParaRPr>
          </a:p>
        </p:txBody>
      </p:sp>
    </p:spTree>
    <p:extLst>
      <p:ext uri="{BB962C8B-B14F-4D97-AF65-F5344CB8AC3E}">
        <p14:creationId xmlns:p14="http://schemas.microsoft.com/office/powerpoint/2010/main" val="38790093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369875-3547-471E-A8DD-BB6BF69B36A1}" type="slidenum">
              <a:rPr lang="en-IN" smtClean="0"/>
              <a:t>50</a:t>
            </a:fld>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921" y="1143000"/>
            <a:ext cx="7215809" cy="5411857"/>
          </a:xfrm>
          <a:prstGeom prst="rect">
            <a:avLst/>
          </a:prstGeom>
        </p:spPr>
      </p:pic>
    </p:spTree>
    <p:extLst>
      <p:ext uri="{BB962C8B-B14F-4D97-AF65-F5344CB8AC3E}">
        <p14:creationId xmlns:p14="http://schemas.microsoft.com/office/powerpoint/2010/main" val="1448108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6</a:t>
            </a:fld>
            <a:endParaRPr lang="en-IN" dirty="0"/>
          </a:p>
        </p:txBody>
      </p:sp>
      <p:sp>
        <p:nvSpPr>
          <p:cNvPr id="7" name="Rectangle 6"/>
          <p:cNvSpPr/>
          <p:nvPr/>
        </p:nvSpPr>
        <p:spPr>
          <a:xfrm>
            <a:off x="614815" y="1217137"/>
            <a:ext cx="11192428" cy="4401205"/>
          </a:xfrm>
          <a:prstGeom prst="rect">
            <a:avLst/>
          </a:prstGeom>
        </p:spPr>
        <p:txBody>
          <a:bodyPr wrap="square">
            <a:spAutoFit/>
          </a:bodyPr>
          <a:lstStyle/>
          <a:p>
            <a:pPr marL="342900" indent="-342900">
              <a:lnSpc>
                <a:spcPct val="200000"/>
              </a:lnSpc>
              <a:buClr>
                <a:schemeClr val="accent2">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To </a:t>
            </a:r>
            <a:r>
              <a:rPr lang="en-US" sz="2000" dirty="0" err="1" smtClean="0">
                <a:latin typeface="Times New Roman" pitchFamily="18" charset="0"/>
                <a:cs typeface="Times New Roman" pitchFamily="18" charset="0"/>
              </a:rPr>
              <a:t>unmount</a:t>
            </a:r>
            <a:r>
              <a:rPr lang="en-US" sz="2000" dirty="0" smtClean="0">
                <a:latin typeface="Times New Roman" pitchFamily="18" charset="0"/>
                <a:cs typeface="Times New Roman" pitchFamily="18" charset="0"/>
              </a:rPr>
              <a:t> a </a:t>
            </a:r>
            <a:r>
              <a:rPr lang="en-US" sz="2000" b="1" dirty="0" smtClean="0">
                <a:latin typeface="Times New Roman" pitchFamily="18" charset="0"/>
                <a:cs typeface="Times New Roman" pitchFamily="18" charset="0"/>
              </a:rPr>
              <a:t>LUKS</a:t>
            </a:r>
            <a:r>
              <a:rPr lang="en-US" sz="2000" dirty="0" smtClean="0">
                <a:latin typeface="Times New Roman" pitchFamily="18" charset="0"/>
                <a:cs typeface="Times New Roman" pitchFamily="18" charset="0"/>
              </a:rPr>
              <a:t>-encrypted file system by its </a:t>
            </a:r>
            <a:r>
              <a:rPr lang="en-US" sz="2000" b="1" dirty="0" smtClean="0">
                <a:latin typeface="Times New Roman" pitchFamily="18" charset="0"/>
                <a:cs typeface="Times New Roman" pitchFamily="18" charset="0"/>
              </a:rPr>
              <a:t>LUKS</a:t>
            </a:r>
            <a:r>
              <a:rPr lang="en-US" sz="2000" dirty="0" smtClean="0">
                <a:latin typeface="Times New Roman" pitchFamily="18" charset="0"/>
                <a:cs typeface="Times New Roman" pitchFamily="18" charset="0"/>
              </a:rPr>
              <a:t> name (here </a:t>
            </a:r>
            <a:r>
              <a:rPr lang="en-US" sz="2000" b="1" dirty="0" err="1" smtClean="0">
                <a:latin typeface="Times New Roman" pitchFamily="18" charset="0"/>
                <a:cs typeface="Times New Roman" pitchFamily="18" charset="0"/>
              </a:rPr>
              <a:t>vol</a:t>
            </a:r>
            <a:r>
              <a:rPr lang="en-US" sz="2000" dirty="0" smtClean="0">
                <a:latin typeface="Times New Roman" pitchFamily="18" charset="0"/>
                <a:cs typeface="Times New Roman" pitchFamily="18" charset="0"/>
              </a:rPr>
              <a:t>), type:</a:t>
            </a:r>
          </a:p>
          <a:p>
            <a:pPr marL="342900" indent="-342900">
              <a:lnSpc>
                <a:spcPct val="200000"/>
              </a:lnSpc>
              <a:buClr>
                <a:schemeClr val="accent2">
                  <a:lumMod val="50000"/>
                </a:schemeClr>
              </a:buClr>
              <a:buFont typeface="Wingdings" panose="05000000000000000000" pitchFamily="2" charset="2"/>
              <a:buChar char="Ø"/>
            </a:pPr>
            <a:endParaRPr lang="en-US" sz="2000" dirty="0" smtClean="0">
              <a:latin typeface="Times New Roman" pitchFamily="18" charset="0"/>
              <a:cs typeface="Times New Roman" pitchFamily="18" charset="0"/>
            </a:endParaRPr>
          </a:p>
          <a:p>
            <a:pPr marL="342900" indent="-342900">
              <a:lnSpc>
                <a:spcPct val="200000"/>
              </a:lnSpc>
              <a:buClr>
                <a:schemeClr val="accent2">
                  <a:lumMod val="50000"/>
                </a:schemeClr>
              </a:buClr>
              <a:buFont typeface="Wingdings" panose="05000000000000000000" pitchFamily="2" charset="2"/>
              <a:buChar char="Ø"/>
            </a:pPr>
            <a:endParaRPr lang="en-US" sz="2000" dirty="0" smtClean="0">
              <a:latin typeface="Times New Roman" pitchFamily="18" charset="0"/>
              <a:cs typeface="Times New Roman" pitchFamily="18" charset="0"/>
            </a:endParaRPr>
          </a:p>
          <a:p>
            <a:pPr marL="342900" indent="-342900">
              <a:lnSpc>
                <a:spcPct val="200000"/>
              </a:lnSpc>
              <a:buClr>
                <a:schemeClr val="accent2">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To remove a </a:t>
            </a:r>
            <a:r>
              <a:rPr lang="en-US" sz="2000" b="1" dirty="0" smtClean="0">
                <a:latin typeface="Times New Roman" pitchFamily="18" charset="0"/>
                <a:cs typeface="Times New Roman" pitchFamily="18" charset="0"/>
              </a:rPr>
              <a:t>LUKS</a:t>
            </a:r>
            <a:r>
              <a:rPr lang="en-US" sz="2000" dirty="0" smtClean="0">
                <a:latin typeface="Times New Roman" pitchFamily="18" charset="0"/>
                <a:cs typeface="Times New Roman" pitchFamily="18" charset="0"/>
              </a:rPr>
              <a:t>-encrypted file system, follow these steps.</a:t>
            </a:r>
          </a:p>
          <a:p>
            <a:pPr>
              <a:lnSpc>
                <a:spcPct val="200000"/>
              </a:lnSpc>
              <a:buClr>
                <a:schemeClr val="accent2">
                  <a:lumMod val="50000"/>
                </a:schemeClr>
              </a:buClr>
            </a:pPr>
            <a:r>
              <a:rPr lang="en-US" sz="2000" dirty="0" smtClean="0">
                <a:latin typeface="Times New Roman" pitchFamily="18" charset="0"/>
                <a:cs typeface="Times New Roman" pitchFamily="18" charset="0"/>
              </a:rPr>
              <a:t>	Unmount the </a:t>
            </a:r>
            <a:r>
              <a:rPr lang="en-US" sz="2000" b="1" dirty="0" smtClean="0">
                <a:latin typeface="Times New Roman" pitchFamily="18" charset="0"/>
                <a:cs typeface="Times New Roman" pitchFamily="18" charset="0"/>
              </a:rPr>
              <a:t>LUKS</a:t>
            </a:r>
            <a:r>
              <a:rPr lang="en-US" sz="2000" dirty="0" smtClean="0">
                <a:latin typeface="Times New Roman" pitchFamily="18" charset="0"/>
                <a:cs typeface="Times New Roman" pitchFamily="18" charset="0"/>
              </a:rPr>
              <a:t> file system (here </a:t>
            </a:r>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vol</a:t>
            </a:r>
            <a:r>
              <a:rPr lang="en-US" sz="2000" dirty="0" smtClean="0">
                <a:latin typeface="Times New Roman" pitchFamily="18" charset="0"/>
                <a:cs typeface="Times New Roman" pitchFamily="18" charset="0"/>
              </a:rPr>
              <a:t>):</a:t>
            </a:r>
          </a:p>
          <a:p>
            <a:pPr marL="342900" indent="-342900">
              <a:lnSpc>
                <a:spcPct val="200000"/>
              </a:lnSpc>
              <a:buClr>
                <a:schemeClr val="accent2">
                  <a:lumMod val="50000"/>
                </a:schemeClr>
              </a:buClr>
              <a:buFont typeface="Wingdings" panose="05000000000000000000" pitchFamily="2" charset="2"/>
              <a:buChar char="Ø"/>
            </a:pPr>
            <a:endParaRPr lang="en-US" sz="2000" dirty="0" smtClean="0">
              <a:latin typeface="Times New Roman" pitchFamily="18" charset="0"/>
              <a:cs typeface="Times New Roman" pitchFamily="18" charset="0"/>
            </a:endParaRPr>
          </a:p>
          <a:p>
            <a:pPr marL="342900" indent="-342900">
              <a:lnSpc>
                <a:spcPct val="200000"/>
              </a:lnSpc>
              <a:buClr>
                <a:schemeClr val="accent2">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Close the </a:t>
            </a:r>
            <a:r>
              <a:rPr lang="en-US" sz="2000" b="1" dirty="0" smtClean="0">
                <a:latin typeface="Times New Roman" pitchFamily="18" charset="0"/>
                <a:cs typeface="Times New Roman" pitchFamily="18" charset="0"/>
              </a:rPr>
              <a:t>LUKS</a:t>
            </a:r>
            <a:r>
              <a:rPr lang="en-US" sz="2000" dirty="0" smtClean="0">
                <a:latin typeface="Times New Roman" pitchFamily="18" charset="0"/>
                <a:cs typeface="Times New Roman" pitchFamily="18" charset="0"/>
              </a:rPr>
              <a:t> logical volume</a:t>
            </a:r>
            <a:endParaRPr lang="en-US" sz="2000" dirty="0">
              <a:latin typeface="Times New Roman" pitchFamily="18" charset="0"/>
              <a:cs typeface="Times New Roman" pitchFamily="18" charset="0"/>
            </a:endParaRPr>
          </a:p>
        </p:txBody>
      </p:sp>
      <p:pic>
        <p:nvPicPr>
          <p:cNvPr id="50178" name="Picture 2" descr="https://screenshotscdn.firefoxusercontent.com/images/53dd40e3-4d2f-424d-93d4-10447d2d656f.pn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rcRect/>
          <a:stretch>
            <a:fillRect/>
          </a:stretch>
        </p:blipFill>
        <p:spPr bwMode="auto">
          <a:xfrm>
            <a:off x="1505173" y="2175429"/>
            <a:ext cx="7772400" cy="645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0180" name="Picture 4" descr="https://screenshotscdn.firefoxusercontent.com/images/e4910de7-d0b5-4547-930a-95f454a7642d.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rcRect/>
          <a:stretch>
            <a:fillRect/>
          </a:stretch>
        </p:blipFill>
        <p:spPr bwMode="auto">
          <a:xfrm>
            <a:off x="1534203" y="4424491"/>
            <a:ext cx="7772400" cy="645951"/>
          </a:xfrm>
          <a:prstGeom prst="rect">
            <a:avLst/>
          </a:prstGeom>
          <a:noFill/>
        </p:spPr>
      </p:pic>
      <p:pic>
        <p:nvPicPr>
          <p:cNvPr id="50182" name="Picture 6" descr="https://screenshotscdn.firefoxusercontent.com/images/8aaeece0-da2b-423c-8d37-b19010b1e8c3.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rcRect/>
          <a:stretch>
            <a:fillRect/>
          </a:stretch>
        </p:blipFill>
        <p:spPr bwMode="auto">
          <a:xfrm>
            <a:off x="1534202" y="5683335"/>
            <a:ext cx="7772400" cy="733463"/>
          </a:xfrm>
          <a:prstGeom prst="rect">
            <a:avLst/>
          </a:prstGeom>
          <a:noFill/>
        </p:spPr>
      </p:pic>
      <p:sp>
        <p:nvSpPr>
          <p:cNvPr id="8" name="TextBox 7"/>
          <p:cNvSpPr txBox="1"/>
          <p:nvPr/>
        </p:nvSpPr>
        <p:spPr>
          <a:xfrm>
            <a:off x="614815" y="422847"/>
            <a:ext cx="7800523"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LUKS-Encrypted File Systems </a:t>
            </a:r>
            <a:endParaRPr lang="en-US" sz="2400" b="1" dirty="0">
              <a:latin typeface="Helvetica" pitchFamily="34" charset="0"/>
            </a:endParaRPr>
          </a:p>
        </p:txBody>
      </p:sp>
    </p:spTree>
    <p:extLst>
      <p:ext uri="{BB962C8B-B14F-4D97-AF65-F5344CB8AC3E}">
        <p14:creationId xmlns:p14="http://schemas.microsoft.com/office/powerpoint/2010/main" val="3956505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7</a:t>
            </a:fld>
            <a:endParaRPr lang="en-IN" dirty="0"/>
          </a:p>
        </p:txBody>
      </p:sp>
      <p:sp>
        <p:nvSpPr>
          <p:cNvPr id="8" name="Rectangle 7"/>
          <p:cNvSpPr/>
          <p:nvPr/>
        </p:nvSpPr>
        <p:spPr>
          <a:xfrm>
            <a:off x="614815" y="1186890"/>
            <a:ext cx="10318295" cy="3866058"/>
          </a:xfrm>
          <a:prstGeom prst="rect">
            <a:avLst/>
          </a:prstGeom>
        </p:spPr>
        <p:txBody>
          <a:bodyPr wrap="square">
            <a:spAutoFit/>
          </a:bodyPr>
          <a:lstStyle/>
          <a:p>
            <a:pPr marL="342900" indent="-342900" algn="just">
              <a:lnSpc>
                <a:spcPct val="150000"/>
              </a:lnSpc>
              <a:buClr>
                <a:schemeClr val="accent2">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Remove the logical volume:</a:t>
            </a:r>
          </a:p>
          <a:p>
            <a:pPr marL="342900" indent="-342900">
              <a:lnSpc>
                <a:spcPct val="150000"/>
              </a:lnSpc>
              <a:buClr>
                <a:schemeClr val="accent2">
                  <a:lumMod val="50000"/>
                </a:schemeClr>
              </a:buClr>
              <a:buFont typeface="Wingdings" panose="05000000000000000000" pitchFamily="2" charset="2"/>
              <a:buChar char="Ø"/>
            </a:pPr>
            <a:endParaRPr lang="en-US" sz="2000" dirty="0" smtClean="0">
              <a:latin typeface="Times New Roman" pitchFamily="18" charset="0"/>
              <a:cs typeface="Times New Roman" pitchFamily="18" charset="0"/>
            </a:endParaRPr>
          </a:p>
          <a:p>
            <a:pPr marL="342900" indent="-342900" algn="just">
              <a:lnSpc>
                <a:spcPct val="150000"/>
              </a:lnSpc>
              <a:buClr>
                <a:schemeClr val="accent2">
                  <a:lumMod val="50000"/>
                </a:schemeClr>
              </a:buClr>
              <a:buFont typeface="Wingdings" panose="05000000000000000000" pitchFamily="2" charset="2"/>
              <a:buChar char="Ø"/>
            </a:pPr>
            <a:endParaRPr lang="en-US" sz="2000" dirty="0" smtClean="0">
              <a:latin typeface="Times New Roman" pitchFamily="18" charset="0"/>
              <a:cs typeface="Times New Roman" pitchFamily="18" charset="0"/>
            </a:endParaRPr>
          </a:p>
          <a:p>
            <a:pPr marL="342900" indent="-342900" algn="just">
              <a:lnSpc>
                <a:spcPct val="150000"/>
              </a:lnSpc>
              <a:buClr>
                <a:schemeClr val="accent2">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Remove the file where the passphrase is stored (here </a:t>
            </a:r>
            <a:r>
              <a:rPr lang="en-US" sz="2000" b="1" dirty="0" smtClean="0">
                <a:latin typeface="Times New Roman" pitchFamily="18" charset="0"/>
                <a:cs typeface="Times New Roman" pitchFamily="18" charset="0"/>
              </a:rPr>
              <a:t>/root/</a:t>
            </a:r>
            <a:r>
              <a:rPr lang="en-US" sz="2000" b="1" dirty="0" err="1" smtClean="0">
                <a:latin typeface="Times New Roman" pitchFamily="18" charset="0"/>
                <a:cs typeface="Times New Roman" pitchFamily="18" charset="0"/>
              </a:rPr>
              <a:t>luks.key</a:t>
            </a:r>
            <a:r>
              <a:rPr lang="en-US" sz="2000" dirty="0" smtClean="0">
                <a:latin typeface="Times New Roman" pitchFamily="18" charset="0"/>
                <a:cs typeface="Times New Roman" pitchFamily="18" charset="0"/>
              </a:rPr>
              <a:t>):</a:t>
            </a:r>
          </a:p>
          <a:p>
            <a:pPr marL="342900" indent="-342900" algn="just">
              <a:lnSpc>
                <a:spcPct val="150000"/>
              </a:lnSpc>
              <a:buClr>
                <a:schemeClr val="accent2">
                  <a:lumMod val="50000"/>
                </a:schemeClr>
              </a:buClr>
              <a:buFont typeface="Wingdings" panose="05000000000000000000" pitchFamily="2" charset="2"/>
              <a:buChar char="Ø"/>
            </a:pPr>
            <a:endParaRPr lang="en-US" sz="2000" dirty="0" smtClean="0">
              <a:latin typeface="Times New Roman" pitchFamily="18" charset="0"/>
              <a:cs typeface="Times New Roman" pitchFamily="18" charset="0"/>
            </a:endParaRPr>
          </a:p>
          <a:p>
            <a:pPr marL="342900" indent="-342900" algn="just">
              <a:lnSpc>
                <a:spcPct val="150000"/>
              </a:lnSpc>
              <a:buClr>
                <a:schemeClr val="accent2">
                  <a:lumMod val="50000"/>
                </a:schemeClr>
              </a:buClr>
              <a:buFont typeface="Wingdings" panose="05000000000000000000" pitchFamily="2" charset="2"/>
              <a:buChar char="Ø"/>
            </a:pPr>
            <a:endParaRPr lang="en-US" sz="2000" dirty="0" smtClean="0">
              <a:latin typeface="Times New Roman" pitchFamily="18" charset="0"/>
              <a:cs typeface="Times New Roman" pitchFamily="18" charset="0"/>
            </a:endParaRPr>
          </a:p>
          <a:p>
            <a:pPr marL="457200" indent="-457200" algn="just">
              <a:lnSpc>
                <a:spcPct val="150000"/>
              </a:lnSpc>
              <a:buClr>
                <a:schemeClr val="accent2">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Edit the </a:t>
            </a:r>
            <a:r>
              <a:rPr lang="en-US" sz="2000" b="1" dirty="0" smtClean="0">
                <a:latin typeface="Times New Roman" pitchFamily="18" charset="0"/>
                <a:cs typeface="Times New Roman" pitchFamily="18" charset="0"/>
              </a:rPr>
              <a:t>/etc/</a:t>
            </a:r>
            <a:r>
              <a:rPr lang="en-US" sz="2000" b="1" dirty="0" err="1" smtClean="0">
                <a:latin typeface="Times New Roman" pitchFamily="18" charset="0"/>
                <a:cs typeface="Times New Roman" pitchFamily="18" charset="0"/>
              </a:rPr>
              <a:t>crypttab</a:t>
            </a:r>
            <a:r>
              <a:rPr lang="en-US" sz="2000" dirty="0" smtClean="0">
                <a:latin typeface="Times New Roman" pitchFamily="18" charset="0"/>
                <a:cs typeface="Times New Roman" pitchFamily="18" charset="0"/>
              </a:rPr>
              <a:t> and </a:t>
            </a:r>
            <a:r>
              <a:rPr lang="en-US" sz="2000" b="1" dirty="0" smtClean="0">
                <a:latin typeface="Times New Roman" pitchFamily="18" charset="0"/>
                <a:cs typeface="Times New Roman" pitchFamily="18" charset="0"/>
              </a:rPr>
              <a:t>/etc/</a:t>
            </a:r>
            <a:r>
              <a:rPr lang="en-US" sz="2000" b="1" dirty="0" err="1" smtClean="0">
                <a:latin typeface="Times New Roman" pitchFamily="18" charset="0"/>
                <a:cs typeface="Times New Roman" pitchFamily="18" charset="0"/>
              </a:rPr>
              <a:t>fstab</a:t>
            </a:r>
            <a:r>
              <a:rPr lang="en-US" sz="2000" dirty="0" smtClean="0">
                <a:latin typeface="Times New Roman" pitchFamily="18" charset="0"/>
                <a:cs typeface="Times New Roman" pitchFamily="18" charset="0"/>
              </a:rPr>
              <a:t> files and remove the entries associated with the </a:t>
            </a:r>
            <a:r>
              <a:rPr lang="en-US" sz="2000" b="1" dirty="0" smtClean="0">
                <a:latin typeface="Times New Roman" pitchFamily="18" charset="0"/>
                <a:cs typeface="Times New Roman" pitchFamily="18" charset="0"/>
              </a:rPr>
              <a:t>LUKS</a:t>
            </a:r>
            <a:r>
              <a:rPr lang="en-US" sz="2000" dirty="0" smtClean="0">
                <a:latin typeface="Times New Roman" pitchFamily="18" charset="0"/>
                <a:cs typeface="Times New Roman" pitchFamily="18" charset="0"/>
              </a:rPr>
              <a:t> logical volume (here </a:t>
            </a:r>
            <a:r>
              <a:rPr lang="en-US" sz="2000" b="1" dirty="0" err="1" smtClean="0">
                <a:latin typeface="Times New Roman" pitchFamily="18" charset="0"/>
                <a:cs typeface="Times New Roman" pitchFamily="18" charset="0"/>
              </a:rPr>
              <a:t>vol</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49154" name="Picture 2" descr="https://screenshotscdn.firefoxusercontent.com/images/ce6b7192-a2b5-43e7-af88-1c0ef3db6c3d.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bwMode="auto">
          <a:xfrm>
            <a:off x="1526180" y="1879779"/>
            <a:ext cx="8686800" cy="5666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9156" name="Picture 4" descr="https://screenshotscdn.firefoxusercontent.com/images/a92c4e0d-7ef5-443e-9421-9d4c8a4e96c4.pn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rcRect/>
          <a:stretch>
            <a:fillRect/>
          </a:stretch>
        </p:blipFill>
        <p:spPr bwMode="auto">
          <a:xfrm>
            <a:off x="1526180" y="3332066"/>
            <a:ext cx="8686800" cy="575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614815" y="422847"/>
            <a:ext cx="7800523"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LUKS-Encrypted File Systems </a:t>
            </a:r>
            <a:endParaRPr lang="en-US" sz="2400" b="1" dirty="0">
              <a:latin typeface="Helvetica" pitchFamily="34" charset="0"/>
            </a:endParaRPr>
          </a:p>
        </p:txBody>
      </p:sp>
    </p:spTree>
    <p:extLst>
      <p:ext uri="{BB962C8B-B14F-4D97-AF65-F5344CB8AC3E}">
        <p14:creationId xmlns:p14="http://schemas.microsoft.com/office/powerpoint/2010/main" val="23512256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8</a:t>
            </a:fld>
            <a:endParaRPr lang="en-IN" dirty="0"/>
          </a:p>
        </p:txBody>
      </p:sp>
      <p:sp>
        <p:nvSpPr>
          <p:cNvPr id="8" name="Rectangle 7"/>
          <p:cNvSpPr/>
          <p:nvPr/>
        </p:nvSpPr>
        <p:spPr>
          <a:xfrm>
            <a:off x="622153" y="1274901"/>
            <a:ext cx="2743893" cy="461665"/>
          </a:xfrm>
          <a:prstGeom prst="rect">
            <a:avLst/>
          </a:prstGeom>
        </p:spPr>
        <p:txBody>
          <a:bodyPr wrap="none">
            <a:spAutoFit/>
          </a:bodyPr>
          <a:lstStyle/>
          <a:p>
            <a:r>
              <a:rPr lang="en-US" sz="2400" b="1" dirty="0" smtClean="0">
                <a:solidFill>
                  <a:schemeClr val="accent1">
                    <a:lumMod val="50000"/>
                  </a:schemeClr>
                </a:solidFill>
                <a:latin typeface="Times New Roman" pitchFamily="18" charset="0"/>
                <a:cs typeface="Times New Roman" pitchFamily="18" charset="0"/>
              </a:rPr>
              <a:t>Access Control List</a:t>
            </a:r>
            <a:endParaRPr lang="en-US" sz="2400" b="1" dirty="0">
              <a:solidFill>
                <a:schemeClr val="accent1">
                  <a:lumMod val="50000"/>
                </a:schemeClr>
              </a:solidFill>
              <a:latin typeface="Times New Roman" pitchFamily="18" charset="0"/>
              <a:cs typeface="Times New Roman" pitchFamily="18" charset="0"/>
            </a:endParaRPr>
          </a:p>
        </p:txBody>
      </p:sp>
      <p:sp>
        <p:nvSpPr>
          <p:cNvPr id="9" name="Rectangle 8"/>
          <p:cNvSpPr/>
          <p:nvPr/>
        </p:nvSpPr>
        <p:spPr>
          <a:xfrm>
            <a:off x="622153" y="1865669"/>
            <a:ext cx="10634852" cy="2400657"/>
          </a:xfrm>
          <a:prstGeom prst="rect">
            <a:avLst/>
          </a:prstGeom>
        </p:spPr>
        <p:txBody>
          <a:bodyPr wrap="square">
            <a:spAutoFit/>
          </a:bodyPr>
          <a:lstStyle/>
          <a:p>
            <a:pPr marL="800100" lvl="1" indent="-342900" algn="just">
              <a:lnSpc>
                <a:spcPct val="150000"/>
              </a:lnSpc>
              <a:buClr>
                <a:schemeClr val="accent1">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Files and directories have permission sets for the owner of the file, the group associated with the file, and all other users for the system. However, these permission sets have limitations. </a:t>
            </a:r>
          </a:p>
          <a:p>
            <a:pPr marL="800100" lvl="1" indent="-342900" algn="just">
              <a:lnSpc>
                <a:spcPct val="150000"/>
              </a:lnSpc>
              <a:buClr>
                <a:schemeClr val="accent1">
                  <a:lumMod val="50000"/>
                </a:schemeClr>
              </a:buClr>
              <a:buFont typeface="Wingdings" panose="05000000000000000000" pitchFamily="2" charset="2"/>
              <a:buChar char="Ø"/>
            </a:pPr>
            <a:endParaRPr lang="en-US" sz="2000" dirty="0" smtClean="0">
              <a:latin typeface="Times New Roman" pitchFamily="18" charset="0"/>
              <a:cs typeface="Times New Roman" pitchFamily="18" charset="0"/>
            </a:endParaRPr>
          </a:p>
          <a:p>
            <a:pPr marL="800100" lvl="1" indent="-342900" algn="just">
              <a:lnSpc>
                <a:spcPct val="150000"/>
              </a:lnSpc>
              <a:buClr>
                <a:schemeClr val="accent1">
                  <a:lumMod val="50000"/>
                </a:schemeClr>
              </a:buClr>
              <a:buFont typeface="Wingdings" panose="05000000000000000000" pitchFamily="2" charset="2"/>
              <a:buChar char="Ø"/>
            </a:pPr>
            <a:r>
              <a:rPr lang="en-US" sz="2000" dirty="0" smtClean="0">
                <a:latin typeface="Times New Roman" pitchFamily="18" charset="0"/>
                <a:cs typeface="Times New Roman" pitchFamily="18" charset="0"/>
              </a:rPr>
              <a:t>For example, different permissions cannot be configured for different users. Thus, </a:t>
            </a:r>
            <a:r>
              <a:rPr lang="en-US" sz="2000" i="1" dirty="0" smtClean="0">
                <a:latin typeface="Times New Roman" pitchFamily="18" charset="0"/>
                <a:cs typeface="Times New Roman" pitchFamily="18" charset="0"/>
              </a:rPr>
              <a:t>Access Control Lists</a:t>
            </a:r>
            <a:r>
              <a:rPr lang="en-US" sz="2000" dirty="0" smtClean="0">
                <a:latin typeface="Times New Roman" pitchFamily="18" charset="0"/>
                <a:cs typeface="Times New Roman" pitchFamily="18" charset="0"/>
              </a:rPr>
              <a:t> (ACLs) were implemented. </a:t>
            </a:r>
            <a:endParaRPr lang="en-US" sz="2000" dirty="0">
              <a:latin typeface="Times New Roman" pitchFamily="18" charset="0"/>
              <a:cs typeface="Times New Roman" pitchFamily="18" charset="0"/>
            </a:endParaRPr>
          </a:p>
        </p:txBody>
      </p:sp>
      <p:sp>
        <p:nvSpPr>
          <p:cNvPr id="5" name="TextBox 4"/>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3683195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9</a:t>
            </a:fld>
            <a:endParaRPr lang="en-IN" dirty="0"/>
          </a:p>
        </p:txBody>
      </p:sp>
      <p:sp>
        <p:nvSpPr>
          <p:cNvPr id="7" name="Rectangle 6"/>
          <p:cNvSpPr/>
          <p:nvPr/>
        </p:nvSpPr>
        <p:spPr>
          <a:xfrm>
            <a:off x="621950" y="1229852"/>
            <a:ext cx="10659770" cy="4247317"/>
          </a:xfrm>
          <a:prstGeom prst="rect">
            <a:avLst/>
          </a:prstGeom>
        </p:spPr>
        <p:txBody>
          <a:bodyPr wrap="square">
            <a:spAutoFit/>
          </a:bodyPr>
          <a:lstStyle/>
          <a:p>
            <a:pPr marL="342900" lvl="0" indent="-342900" algn="just" fontAlgn="base">
              <a:lnSpc>
                <a:spcPct val="150000"/>
              </a:lnSpc>
              <a:spcBef>
                <a:spcPct val="0"/>
              </a:spcBef>
              <a:spcAft>
                <a:spcPct val="0"/>
              </a:spcAft>
              <a:buClr>
                <a:schemeClr val="accent1">
                  <a:lumMod val="50000"/>
                </a:schemeClr>
              </a:buClr>
              <a:buFont typeface="Wingdings" panose="05000000000000000000" pitchFamily="2" charset="2"/>
              <a:buChar char="Ø"/>
            </a:pPr>
            <a:r>
              <a:rPr lang="en-US" sz="2000" dirty="0" smtClean="0">
                <a:solidFill>
                  <a:prstClr val="black"/>
                </a:solidFill>
                <a:latin typeface="Times New Roman" pitchFamily="18" charset="0"/>
                <a:cs typeface="Times New Roman" pitchFamily="18" charset="0"/>
              </a:rPr>
              <a:t>The Red Hat Enterprise Linux kernel provides ACL support for the ext3 file system and NFS-exported file systems. </a:t>
            </a:r>
          </a:p>
          <a:p>
            <a:pPr marL="342900" lvl="0" indent="-342900" algn="just" fontAlgn="base">
              <a:lnSpc>
                <a:spcPct val="150000"/>
              </a:lnSpc>
              <a:spcBef>
                <a:spcPct val="0"/>
              </a:spcBef>
              <a:spcAft>
                <a:spcPct val="0"/>
              </a:spcAft>
              <a:buClr>
                <a:schemeClr val="accent1">
                  <a:lumMod val="50000"/>
                </a:schemeClr>
              </a:buClr>
              <a:buFont typeface="Wingdings" panose="05000000000000000000" pitchFamily="2" charset="2"/>
              <a:buChar char="Ø"/>
            </a:pPr>
            <a:endParaRPr lang="en-US" sz="2000" dirty="0" smtClean="0">
              <a:solidFill>
                <a:prstClr val="black"/>
              </a:solidFill>
              <a:latin typeface="Times New Roman" pitchFamily="18" charset="0"/>
              <a:cs typeface="Times New Roman" pitchFamily="18" charset="0"/>
            </a:endParaRPr>
          </a:p>
          <a:p>
            <a:pPr marL="342900" lvl="0" indent="-342900" algn="just" fontAlgn="base">
              <a:lnSpc>
                <a:spcPct val="150000"/>
              </a:lnSpc>
              <a:spcBef>
                <a:spcPct val="0"/>
              </a:spcBef>
              <a:spcAft>
                <a:spcPct val="0"/>
              </a:spcAft>
              <a:buClr>
                <a:schemeClr val="accent1">
                  <a:lumMod val="50000"/>
                </a:schemeClr>
              </a:buClr>
              <a:buFont typeface="Wingdings" panose="05000000000000000000" pitchFamily="2" charset="2"/>
              <a:buChar char="Ø"/>
            </a:pPr>
            <a:r>
              <a:rPr lang="en-US" sz="2000" dirty="0" smtClean="0">
                <a:solidFill>
                  <a:prstClr val="black"/>
                </a:solidFill>
                <a:latin typeface="Times New Roman" pitchFamily="18" charset="0"/>
                <a:cs typeface="Times New Roman" pitchFamily="18" charset="0"/>
              </a:rPr>
              <a:t>ACLs are also recognized on ext3 file systems accessed via Samba. </a:t>
            </a:r>
          </a:p>
          <a:p>
            <a:pPr marL="342900" lvl="0" indent="-342900" algn="just" fontAlgn="base">
              <a:lnSpc>
                <a:spcPct val="150000"/>
              </a:lnSpc>
              <a:spcBef>
                <a:spcPct val="0"/>
              </a:spcBef>
              <a:spcAft>
                <a:spcPct val="0"/>
              </a:spcAft>
              <a:buClr>
                <a:schemeClr val="accent1">
                  <a:lumMod val="50000"/>
                </a:schemeClr>
              </a:buClr>
              <a:buFont typeface="Wingdings" panose="05000000000000000000" pitchFamily="2" charset="2"/>
              <a:buChar char="Ø"/>
            </a:pPr>
            <a:endParaRPr lang="en-US" sz="2000" dirty="0" smtClean="0">
              <a:solidFill>
                <a:prstClr val="black"/>
              </a:solidFill>
              <a:latin typeface="Times New Roman" pitchFamily="18" charset="0"/>
              <a:cs typeface="Times New Roman" pitchFamily="18" charset="0"/>
            </a:endParaRPr>
          </a:p>
          <a:p>
            <a:pPr marL="342900" lvl="0" indent="-342900" algn="just" fontAlgn="base">
              <a:lnSpc>
                <a:spcPct val="150000"/>
              </a:lnSpc>
              <a:spcBef>
                <a:spcPct val="0"/>
              </a:spcBef>
              <a:spcAft>
                <a:spcPct val="0"/>
              </a:spcAft>
              <a:buClr>
                <a:schemeClr val="accent1">
                  <a:lumMod val="50000"/>
                </a:schemeClr>
              </a:buClr>
              <a:buFont typeface="Wingdings" panose="05000000000000000000" pitchFamily="2" charset="2"/>
              <a:buChar char="Ø"/>
            </a:pPr>
            <a:r>
              <a:rPr lang="en-US" sz="2000" dirty="0" smtClean="0">
                <a:solidFill>
                  <a:prstClr val="black"/>
                </a:solidFill>
                <a:latin typeface="Times New Roman" pitchFamily="18" charset="0"/>
                <a:cs typeface="Times New Roman" pitchFamily="18" charset="0"/>
              </a:rPr>
              <a:t>Along with support in the kernel, the </a:t>
            </a:r>
            <a:r>
              <a:rPr lang="en-US" sz="2000" dirty="0" err="1" smtClean="0">
                <a:solidFill>
                  <a:prstClr val="black"/>
                </a:solidFill>
                <a:latin typeface="Times New Roman" pitchFamily="18" charset="0"/>
                <a:cs typeface="Times New Roman" pitchFamily="18" charset="0"/>
              </a:rPr>
              <a:t>acl</a:t>
            </a:r>
            <a:r>
              <a:rPr lang="en-US" sz="2000" dirty="0" smtClean="0">
                <a:solidFill>
                  <a:prstClr val="black"/>
                </a:solidFill>
                <a:latin typeface="Times New Roman" pitchFamily="18" charset="0"/>
                <a:cs typeface="Times New Roman" pitchFamily="18" charset="0"/>
              </a:rPr>
              <a:t> package is required to implement ACLs. It contains the utilities used to add, modify, remove, and retrieve ACL information. </a:t>
            </a:r>
          </a:p>
          <a:p>
            <a:pPr marL="342900" lvl="0" indent="-342900" algn="just" fontAlgn="base">
              <a:lnSpc>
                <a:spcPct val="150000"/>
              </a:lnSpc>
              <a:spcBef>
                <a:spcPct val="0"/>
              </a:spcBef>
              <a:spcAft>
                <a:spcPct val="0"/>
              </a:spcAft>
              <a:buClr>
                <a:schemeClr val="accent1">
                  <a:lumMod val="50000"/>
                </a:schemeClr>
              </a:buClr>
              <a:buFont typeface="Wingdings" panose="05000000000000000000" pitchFamily="2" charset="2"/>
              <a:buChar char="Ø"/>
            </a:pPr>
            <a:endParaRPr lang="en-US" sz="2000" dirty="0" smtClean="0">
              <a:solidFill>
                <a:prstClr val="black"/>
              </a:solidFill>
              <a:latin typeface="Times New Roman" pitchFamily="18" charset="0"/>
              <a:cs typeface="Times New Roman" pitchFamily="18" charset="0"/>
            </a:endParaRPr>
          </a:p>
          <a:p>
            <a:pPr marL="342900" lvl="0" indent="-342900" algn="just" fontAlgn="base">
              <a:lnSpc>
                <a:spcPct val="150000"/>
              </a:lnSpc>
              <a:spcBef>
                <a:spcPct val="0"/>
              </a:spcBef>
              <a:spcAft>
                <a:spcPct val="0"/>
              </a:spcAft>
              <a:buClr>
                <a:schemeClr val="accent1">
                  <a:lumMod val="50000"/>
                </a:schemeClr>
              </a:buClr>
              <a:buFont typeface="Wingdings" panose="05000000000000000000" pitchFamily="2" charset="2"/>
              <a:buChar char="Ø"/>
            </a:pPr>
            <a:r>
              <a:rPr lang="en-US" sz="2000" dirty="0" smtClean="0">
                <a:solidFill>
                  <a:prstClr val="black"/>
                </a:solidFill>
                <a:latin typeface="Times New Roman" pitchFamily="18" charset="0"/>
                <a:cs typeface="Times New Roman" pitchFamily="18" charset="0"/>
              </a:rPr>
              <a:t>The </a:t>
            </a:r>
            <a:r>
              <a:rPr lang="en-US" sz="2000" b="1" dirty="0" smtClean="0">
                <a:solidFill>
                  <a:prstClr val="black"/>
                </a:solidFill>
                <a:latin typeface="Times New Roman" pitchFamily="18" charset="0"/>
                <a:cs typeface="Times New Roman" pitchFamily="18" charset="0"/>
              </a:rPr>
              <a:t>cp</a:t>
            </a:r>
            <a:r>
              <a:rPr lang="en-US" sz="2000" dirty="0" smtClean="0">
                <a:solidFill>
                  <a:prstClr val="black"/>
                </a:solidFill>
                <a:latin typeface="Times New Roman" pitchFamily="18" charset="0"/>
                <a:cs typeface="Times New Roman" pitchFamily="18" charset="0"/>
              </a:rPr>
              <a:t> and </a:t>
            </a:r>
            <a:r>
              <a:rPr lang="en-US" sz="2000" b="1" dirty="0" err="1" smtClean="0">
                <a:solidFill>
                  <a:prstClr val="black"/>
                </a:solidFill>
                <a:latin typeface="Times New Roman" pitchFamily="18" charset="0"/>
                <a:cs typeface="Times New Roman" pitchFamily="18" charset="0"/>
              </a:rPr>
              <a:t>mv</a:t>
            </a:r>
            <a:r>
              <a:rPr lang="en-US" sz="2000" dirty="0" smtClean="0">
                <a:solidFill>
                  <a:prstClr val="black"/>
                </a:solidFill>
                <a:latin typeface="Times New Roman" pitchFamily="18" charset="0"/>
                <a:cs typeface="Times New Roman" pitchFamily="18" charset="0"/>
              </a:rPr>
              <a:t> commands copy or move any ACLs associated with files and directories.</a:t>
            </a:r>
          </a:p>
        </p:txBody>
      </p:sp>
      <p:sp>
        <p:nvSpPr>
          <p:cNvPr id="6" name="TextBox 5"/>
          <p:cNvSpPr txBox="1"/>
          <p:nvPr/>
        </p:nvSpPr>
        <p:spPr>
          <a:xfrm>
            <a:off x="622153" y="436998"/>
            <a:ext cx="5994402" cy="461665"/>
          </a:xfrm>
          <a:prstGeom prst="rect">
            <a:avLst/>
          </a:prstGeom>
          <a:noFill/>
        </p:spPr>
        <p:txBody>
          <a:bodyPr wrap="square" rtlCol="0">
            <a:spAutoFit/>
          </a:bodyPr>
          <a:lstStyle/>
          <a:p>
            <a:r>
              <a:rPr lang="en-US" sz="2400" b="1" dirty="0" smtClean="0">
                <a:latin typeface="Helvetica" pitchFamily="34" charset="0"/>
                <a:cs typeface="Times New Roman" pitchFamily="18" charset="0"/>
              </a:rPr>
              <a:t>Access Control List</a:t>
            </a:r>
            <a:endParaRPr lang="en-US" sz="2400" b="1" dirty="0">
              <a:latin typeface="Helvetica" pitchFamily="34" charset="0"/>
            </a:endParaRPr>
          </a:p>
        </p:txBody>
      </p:sp>
    </p:spTree>
    <p:extLst>
      <p:ext uri="{BB962C8B-B14F-4D97-AF65-F5344CB8AC3E}">
        <p14:creationId xmlns:p14="http://schemas.microsoft.com/office/powerpoint/2010/main" val="1423263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7496</TotalTime>
  <Words>3685</Words>
  <Application>Microsoft Office PowerPoint</Application>
  <PresentationFormat>Custom</PresentationFormat>
  <Paragraphs>610</Paragraphs>
  <Slides>50</Slides>
  <Notes>10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Harish Tiwari</dc:creator>
  <cp:lastModifiedBy>Harish</cp:lastModifiedBy>
  <cp:revision>1409</cp:revision>
  <dcterms:created xsi:type="dcterms:W3CDTF">2018-01-29T06:10:27Z</dcterms:created>
  <dcterms:modified xsi:type="dcterms:W3CDTF">2019-08-08T06:28:50Z</dcterms:modified>
</cp:coreProperties>
</file>