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544" r:id="rId3"/>
    <p:sldId id="545" r:id="rId4"/>
    <p:sldId id="546" r:id="rId5"/>
    <p:sldId id="452" r:id="rId6"/>
    <p:sldId id="453" r:id="rId7"/>
    <p:sldId id="627" r:id="rId8"/>
    <p:sldId id="629" r:id="rId9"/>
    <p:sldId id="630" r:id="rId10"/>
    <p:sldId id="631" r:id="rId11"/>
    <p:sldId id="632" r:id="rId12"/>
    <p:sldId id="633" r:id="rId13"/>
    <p:sldId id="634" r:id="rId14"/>
    <p:sldId id="689" r:id="rId15"/>
    <p:sldId id="690" r:id="rId16"/>
    <p:sldId id="691" r:id="rId17"/>
    <p:sldId id="692" r:id="rId18"/>
    <p:sldId id="693" r:id="rId19"/>
    <p:sldId id="694" r:id="rId20"/>
    <p:sldId id="695" r:id="rId21"/>
    <p:sldId id="696" r:id="rId22"/>
    <p:sldId id="730" r:id="rId23"/>
    <p:sldId id="73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AAE1"/>
    <a:srgbClr val="DFB347"/>
    <a:srgbClr val="E04F5F"/>
    <a:srgbClr val="324667"/>
    <a:srgbClr val="FF5353"/>
    <a:srgbClr val="F86F08"/>
    <a:srgbClr val="954ECA"/>
    <a:srgbClr val="0094C8"/>
    <a:srgbClr val="00DA6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3" autoAdjust="0"/>
    <p:restoredTop sz="82406" autoAdjust="0"/>
  </p:normalViewPr>
  <p:slideViewPr>
    <p:cSldViewPr snapToGrid="0">
      <p:cViewPr>
        <p:scale>
          <a:sx n="90" d="100"/>
          <a:sy n="90" d="100"/>
        </p:scale>
        <p:origin x="-317" y="-58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A8D05B-F822-4C0E-AD6F-F125FC96F19D}" type="doc">
      <dgm:prSet loTypeId="urn:microsoft.com/office/officeart/2008/layout/VerticalCurv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16C758D-880F-486D-8D6D-AAF9CDF9F905}">
      <dgm:prSet phldrT="[Text]" custT="1"/>
      <dgm:spPr/>
      <dgm:t>
        <a:bodyPr/>
        <a:lstStyle/>
        <a:p>
          <a:r>
            <a: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To equip students with various packages of Linux.</a:t>
          </a:r>
          <a:endParaRPr lang="en-US" sz="2200" dirty="0"/>
        </a:p>
      </dgm:t>
    </dgm:pt>
    <dgm:pt modelId="{B9070D7D-7A03-4D71-989D-EEF12E96F038}" type="parTrans" cxnId="{E7C463F0-F562-4C04-80D5-15DDC844F646}">
      <dgm:prSet/>
      <dgm:spPr/>
      <dgm:t>
        <a:bodyPr/>
        <a:lstStyle/>
        <a:p>
          <a:endParaRPr lang="en-US" sz="2200"/>
        </a:p>
      </dgm:t>
    </dgm:pt>
    <dgm:pt modelId="{F02ADDD9-96FC-4CBE-B6FA-949718D654E1}" type="sibTrans" cxnId="{E7C463F0-F562-4C04-80D5-15DDC844F646}">
      <dgm:prSet/>
      <dgm:spPr/>
      <dgm:t>
        <a:bodyPr/>
        <a:lstStyle/>
        <a:p>
          <a:endParaRPr lang="en-US" sz="2200"/>
        </a:p>
      </dgm:t>
    </dgm:pt>
    <dgm:pt modelId="{A1154ED8-198E-4670-AC45-03897E2F54D9}">
      <dgm:prSet custT="1"/>
      <dgm:spPr/>
      <dgm:t>
        <a:bodyPr/>
        <a:lstStyle/>
        <a:p>
          <a:r>
            <a:rPr lang="en-IN" sz="2200" smtClean="0">
              <a:latin typeface="Times New Roman" panose="02020603050405020304" pitchFamily="18" charset="0"/>
              <a:cs typeface="Times New Roman" panose="02020603050405020304" pitchFamily="18" charset="0"/>
            </a:rPr>
            <a:t>Students will learn compress and uncompress of files.</a:t>
          </a:r>
          <a:endParaRPr lang="en-IN" sz="2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963980-0F5F-419C-A1A4-BD93035CDF4D}" type="parTrans" cxnId="{EECB25C7-DE40-412F-BD2D-6010B493D95E}">
      <dgm:prSet/>
      <dgm:spPr/>
      <dgm:t>
        <a:bodyPr/>
        <a:lstStyle/>
        <a:p>
          <a:endParaRPr lang="en-US" sz="2200"/>
        </a:p>
      </dgm:t>
    </dgm:pt>
    <dgm:pt modelId="{69CE2704-51A9-4F5A-9267-ECBE2651912A}" type="sibTrans" cxnId="{EECB25C7-DE40-412F-BD2D-6010B493D95E}">
      <dgm:prSet/>
      <dgm:spPr/>
      <dgm:t>
        <a:bodyPr/>
        <a:lstStyle/>
        <a:p>
          <a:endParaRPr lang="en-US" sz="2200"/>
        </a:p>
      </dgm:t>
    </dgm:pt>
    <dgm:pt modelId="{F8C3376A-62B6-48B6-AC77-BE2A8EE85ABF}">
      <dgm:prSet custT="1"/>
      <dgm:spPr/>
      <dgm:t>
        <a:bodyPr/>
        <a:lstStyle/>
        <a:p>
          <a:r>
            <a:rPr lang="en-IN" sz="2200" smtClean="0">
              <a:latin typeface="Times New Roman" panose="02020603050405020304" pitchFamily="18" charset="0"/>
              <a:cs typeface="Times New Roman" panose="02020603050405020304" pitchFamily="18" charset="0"/>
            </a:rPr>
            <a:t>They will also learn to create, delete and modify users and groups.</a:t>
          </a:r>
          <a:endParaRPr lang="en-US" sz="2200" b="1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BFC861-F515-4963-85CE-00CD26B0295F}" type="parTrans" cxnId="{4300316B-19C8-4E20-B65B-04F5779A2057}">
      <dgm:prSet/>
      <dgm:spPr/>
      <dgm:t>
        <a:bodyPr/>
        <a:lstStyle/>
        <a:p>
          <a:endParaRPr lang="en-US" sz="2200"/>
        </a:p>
      </dgm:t>
    </dgm:pt>
    <dgm:pt modelId="{47480F13-1E96-4FED-B416-C8FB13AAFB65}" type="sibTrans" cxnId="{4300316B-19C8-4E20-B65B-04F5779A2057}">
      <dgm:prSet/>
      <dgm:spPr/>
      <dgm:t>
        <a:bodyPr/>
        <a:lstStyle/>
        <a:p>
          <a:endParaRPr lang="en-US" sz="2200"/>
        </a:p>
      </dgm:t>
    </dgm:pt>
    <dgm:pt modelId="{64FEA03E-7601-4AE7-9537-8A4E7A8F7D32}" type="pres">
      <dgm:prSet presAssocID="{DAA8D05B-F822-4C0E-AD6F-F125FC96F19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3472FA5-58EE-4A97-AA72-906E17B6AF5E}" type="pres">
      <dgm:prSet presAssocID="{DAA8D05B-F822-4C0E-AD6F-F125FC96F19D}" presName="Name1" presStyleCnt="0"/>
      <dgm:spPr/>
    </dgm:pt>
    <dgm:pt modelId="{96882C6B-7109-46D9-BF9C-656C94BE7490}" type="pres">
      <dgm:prSet presAssocID="{DAA8D05B-F822-4C0E-AD6F-F125FC96F19D}" presName="cycle" presStyleCnt="0"/>
      <dgm:spPr/>
    </dgm:pt>
    <dgm:pt modelId="{7BB023F0-4DA7-4C46-8E10-12D71FBA0AE3}" type="pres">
      <dgm:prSet presAssocID="{DAA8D05B-F822-4C0E-AD6F-F125FC96F19D}" presName="srcNode" presStyleLbl="node1" presStyleIdx="0" presStyleCnt="3"/>
      <dgm:spPr/>
    </dgm:pt>
    <dgm:pt modelId="{6C781710-D02A-4468-80B9-79269C9BCF5C}" type="pres">
      <dgm:prSet presAssocID="{DAA8D05B-F822-4C0E-AD6F-F125FC96F19D}" presName="conn" presStyleLbl="parChTrans1D2" presStyleIdx="0" presStyleCnt="1"/>
      <dgm:spPr/>
      <dgm:t>
        <a:bodyPr/>
        <a:lstStyle/>
        <a:p>
          <a:endParaRPr lang="en-US"/>
        </a:p>
      </dgm:t>
    </dgm:pt>
    <dgm:pt modelId="{7559B9BF-5CFA-450E-8CEC-5CFA3A43B049}" type="pres">
      <dgm:prSet presAssocID="{DAA8D05B-F822-4C0E-AD6F-F125FC96F19D}" presName="extraNode" presStyleLbl="node1" presStyleIdx="0" presStyleCnt="3"/>
      <dgm:spPr/>
    </dgm:pt>
    <dgm:pt modelId="{FBA32543-6F8E-4A92-946D-F8D51B593882}" type="pres">
      <dgm:prSet presAssocID="{DAA8D05B-F822-4C0E-AD6F-F125FC96F19D}" presName="dstNode" presStyleLbl="node1" presStyleIdx="0" presStyleCnt="3"/>
      <dgm:spPr/>
    </dgm:pt>
    <dgm:pt modelId="{FBB82AD5-A41D-4E3B-9DB6-0220C44D0731}" type="pres">
      <dgm:prSet presAssocID="{A16C758D-880F-486D-8D6D-AAF9CDF9F905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E6F11-3354-4178-A518-91E680E3EEF9}" type="pres">
      <dgm:prSet presAssocID="{A16C758D-880F-486D-8D6D-AAF9CDF9F905}" presName="accent_1" presStyleCnt="0"/>
      <dgm:spPr/>
    </dgm:pt>
    <dgm:pt modelId="{1A4BFE48-246D-436E-8CA8-1A75BC33EDDD}" type="pres">
      <dgm:prSet presAssocID="{A16C758D-880F-486D-8D6D-AAF9CDF9F905}" presName="accentRepeatNode" presStyleLbl="solidFgAcc1" presStyleIdx="0" presStyleCnt="3"/>
      <dgm:spPr/>
    </dgm:pt>
    <dgm:pt modelId="{BE84D11F-AB67-4D8B-98A1-CC382556045B}" type="pres">
      <dgm:prSet presAssocID="{A1154ED8-198E-4670-AC45-03897E2F54D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B76124-0488-4128-9690-7C3CD8D92D64}" type="pres">
      <dgm:prSet presAssocID="{A1154ED8-198E-4670-AC45-03897E2F54D9}" presName="accent_2" presStyleCnt="0"/>
      <dgm:spPr/>
    </dgm:pt>
    <dgm:pt modelId="{A35F5DE7-9A08-4236-A386-A27BA53E0C84}" type="pres">
      <dgm:prSet presAssocID="{A1154ED8-198E-4670-AC45-03897E2F54D9}" presName="accentRepeatNode" presStyleLbl="solidFgAcc1" presStyleIdx="1" presStyleCnt="3"/>
      <dgm:spPr/>
    </dgm:pt>
    <dgm:pt modelId="{93D5654F-415A-4F7E-A718-F7E4DC3E39CB}" type="pres">
      <dgm:prSet presAssocID="{F8C3376A-62B6-48B6-AC77-BE2A8EE85AB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6234D1-D587-4987-AA6F-3FB89E5C275D}" type="pres">
      <dgm:prSet presAssocID="{F8C3376A-62B6-48B6-AC77-BE2A8EE85ABF}" presName="accent_3" presStyleCnt="0"/>
      <dgm:spPr/>
    </dgm:pt>
    <dgm:pt modelId="{593C756C-D259-4405-A37A-51A192DDFF53}" type="pres">
      <dgm:prSet presAssocID="{F8C3376A-62B6-48B6-AC77-BE2A8EE85ABF}" presName="accentRepeatNode" presStyleLbl="solidFgAcc1" presStyleIdx="2" presStyleCnt="3"/>
      <dgm:spPr/>
    </dgm:pt>
  </dgm:ptLst>
  <dgm:cxnLst>
    <dgm:cxn modelId="{D86EC505-592E-4C09-B37A-1ABBFF294CA7}" type="presOf" srcId="{F8C3376A-62B6-48B6-AC77-BE2A8EE85ABF}" destId="{93D5654F-415A-4F7E-A718-F7E4DC3E39CB}" srcOrd="0" destOrd="0" presId="urn:microsoft.com/office/officeart/2008/layout/VerticalCurvedList"/>
    <dgm:cxn modelId="{B84254DB-6B86-4E3A-AFF0-03464B9D89A2}" type="presOf" srcId="{F02ADDD9-96FC-4CBE-B6FA-949718D654E1}" destId="{6C781710-D02A-4468-80B9-79269C9BCF5C}" srcOrd="0" destOrd="0" presId="urn:microsoft.com/office/officeart/2008/layout/VerticalCurvedList"/>
    <dgm:cxn modelId="{E7C463F0-F562-4C04-80D5-15DDC844F646}" srcId="{DAA8D05B-F822-4C0E-AD6F-F125FC96F19D}" destId="{A16C758D-880F-486D-8D6D-AAF9CDF9F905}" srcOrd="0" destOrd="0" parTransId="{B9070D7D-7A03-4D71-989D-EEF12E96F038}" sibTransId="{F02ADDD9-96FC-4CBE-B6FA-949718D654E1}"/>
    <dgm:cxn modelId="{C0E2D4D0-E870-49A5-A0E7-E3634D4113B2}" type="presOf" srcId="{A1154ED8-198E-4670-AC45-03897E2F54D9}" destId="{BE84D11F-AB67-4D8B-98A1-CC382556045B}" srcOrd="0" destOrd="0" presId="urn:microsoft.com/office/officeart/2008/layout/VerticalCurvedList"/>
    <dgm:cxn modelId="{EECB25C7-DE40-412F-BD2D-6010B493D95E}" srcId="{DAA8D05B-F822-4C0E-AD6F-F125FC96F19D}" destId="{A1154ED8-198E-4670-AC45-03897E2F54D9}" srcOrd="1" destOrd="0" parTransId="{DF963980-0F5F-419C-A1A4-BD93035CDF4D}" sibTransId="{69CE2704-51A9-4F5A-9267-ECBE2651912A}"/>
    <dgm:cxn modelId="{3DE3236C-B9EB-4EDB-9C2D-F87296B56A85}" type="presOf" srcId="{A16C758D-880F-486D-8D6D-AAF9CDF9F905}" destId="{FBB82AD5-A41D-4E3B-9DB6-0220C44D0731}" srcOrd="0" destOrd="0" presId="urn:microsoft.com/office/officeart/2008/layout/VerticalCurvedList"/>
    <dgm:cxn modelId="{4300316B-19C8-4E20-B65B-04F5779A2057}" srcId="{DAA8D05B-F822-4C0E-AD6F-F125FC96F19D}" destId="{F8C3376A-62B6-48B6-AC77-BE2A8EE85ABF}" srcOrd="2" destOrd="0" parTransId="{A8BFC861-F515-4963-85CE-00CD26B0295F}" sibTransId="{47480F13-1E96-4FED-B416-C8FB13AAFB65}"/>
    <dgm:cxn modelId="{5C9B47AB-1969-4E60-8EB8-8780E6F20A64}" type="presOf" srcId="{DAA8D05B-F822-4C0E-AD6F-F125FC96F19D}" destId="{64FEA03E-7601-4AE7-9537-8A4E7A8F7D32}" srcOrd="0" destOrd="0" presId="urn:microsoft.com/office/officeart/2008/layout/VerticalCurvedList"/>
    <dgm:cxn modelId="{4D0746CE-7DA5-4085-B423-31F8C799AB6B}" type="presParOf" srcId="{64FEA03E-7601-4AE7-9537-8A4E7A8F7D32}" destId="{D3472FA5-58EE-4A97-AA72-906E17B6AF5E}" srcOrd="0" destOrd="0" presId="urn:microsoft.com/office/officeart/2008/layout/VerticalCurvedList"/>
    <dgm:cxn modelId="{77472650-F701-49BF-8E28-D8F9C42336EB}" type="presParOf" srcId="{D3472FA5-58EE-4A97-AA72-906E17B6AF5E}" destId="{96882C6B-7109-46D9-BF9C-656C94BE7490}" srcOrd="0" destOrd="0" presId="urn:microsoft.com/office/officeart/2008/layout/VerticalCurvedList"/>
    <dgm:cxn modelId="{85892583-5D9C-4344-834E-9CD0A8D37889}" type="presParOf" srcId="{96882C6B-7109-46D9-BF9C-656C94BE7490}" destId="{7BB023F0-4DA7-4C46-8E10-12D71FBA0AE3}" srcOrd="0" destOrd="0" presId="urn:microsoft.com/office/officeart/2008/layout/VerticalCurvedList"/>
    <dgm:cxn modelId="{4126A4DC-2EEC-4BA3-BB40-B7F75B88B3F2}" type="presParOf" srcId="{96882C6B-7109-46D9-BF9C-656C94BE7490}" destId="{6C781710-D02A-4468-80B9-79269C9BCF5C}" srcOrd="1" destOrd="0" presId="urn:microsoft.com/office/officeart/2008/layout/VerticalCurvedList"/>
    <dgm:cxn modelId="{C17A3605-41E1-41CF-AB4E-3D195EE5BF76}" type="presParOf" srcId="{96882C6B-7109-46D9-BF9C-656C94BE7490}" destId="{7559B9BF-5CFA-450E-8CEC-5CFA3A43B049}" srcOrd="2" destOrd="0" presId="urn:microsoft.com/office/officeart/2008/layout/VerticalCurvedList"/>
    <dgm:cxn modelId="{5E353E83-00F3-430A-94A5-728B714C5BB2}" type="presParOf" srcId="{96882C6B-7109-46D9-BF9C-656C94BE7490}" destId="{FBA32543-6F8E-4A92-946D-F8D51B593882}" srcOrd="3" destOrd="0" presId="urn:microsoft.com/office/officeart/2008/layout/VerticalCurvedList"/>
    <dgm:cxn modelId="{0CD5456D-45A0-4E3C-83D9-926160D758CA}" type="presParOf" srcId="{D3472FA5-58EE-4A97-AA72-906E17B6AF5E}" destId="{FBB82AD5-A41D-4E3B-9DB6-0220C44D0731}" srcOrd="1" destOrd="0" presId="urn:microsoft.com/office/officeart/2008/layout/VerticalCurvedList"/>
    <dgm:cxn modelId="{53D49ECC-A22C-437C-B3B6-8F9D3BB647E8}" type="presParOf" srcId="{D3472FA5-58EE-4A97-AA72-906E17B6AF5E}" destId="{897E6F11-3354-4178-A518-91E680E3EEF9}" srcOrd="2" destOrd="0" presId="urn:microsoft.com/office/officeart/2008/layout/VerticalCurvedList"/>
    <dgm:cxn modelId="{EC2CD46B-DF38-4C60-B20E-EC86FB01E3FD}" type="presParOf" srcId="{897E6F11-3354-4178-A518-91E680E3EEF9}" destId="{1A4BFE48-246D-436E-8CA8-1A75BC33EDDD}" srcOrd="0" destOrd="0" presId="urn:microsoft.com/office/officeart/2008/layout/VerticalCurvedList"/>
    <dgm:cxn modelId="{272B08A7-E8A0-40E5-9170-BA7B508BE3CF}" type="presParOf" srcId="{D3472FA5-58EE-4A97-AA72-906E17B6AF5E}" destId="{BE84D11F-AB67-4D8B-98A1-CC382556045B}" srcOrd="3" destOrd="0" presId="urn:microsoft.com/office/officeart/2008/layout/VerticalCurvedList"/>
    <dgm:cxn modelId="{BA95DD2C-60F4-49BA-84D5-A6E38F6FEF46}" type="presParOf" srcId="{D3472FA5-58EE-4A97-AA72-906E17B6AF5E}" destId="{8DB76124-0488-4128-9690-7C3CD8D92D64}" srcOrd="4" destOrd="0" presId="urn:microsoft.com/office/officeart/2008/layout/VerticalCurvedList"/>
    <dgm:cxn modelId="{92F94B16-F6D7-4EED-96B4-00D257284CCD}" type="presParOf" srcId="{8DB76124-0488-4128-9690-7C3CD8D92D64}" destId="{A35F5DE7-9A08-4236-A386-A27BA53E0C84}" srcOrd="0" destOrd="0" presId="urn:microsoft.com/office/officeart/2008/layout/VerticalCurvedList"/>
    <dgm:cxn modelId="{D6520D8B-CE5B-41AD-B105-1F4B57225E1D}" type="presParOf" srcId="{D3472FA5-58EE-4A97-AA72-906E17B6AF5E}" destId="{93D5654F-415A-4F7E-A718-F7E4DC3E39CB}" srcOrd="5" destOrd="0" presId="urn:microsoft.com/office/officeart/2008/layout/VerticalCurvedList"/>
    <dgm:cxn modelId="{2C565855-93DC-4E6D-BED5-28256B4C1549}" type="presParOf" srcId="{D3472FA5-58EE-4A97-AA72-906E17B6AF5E}" destId="{446234D1-D587-4987-AA6F-3FB89E5C275D}" srcOrd="6" destOrd="0" presId="urn:microsoft.com/office/officeart/2008/layout/VerticalCurvedList"/>
    <dgm:cxn modelId="{2E60DEE0-58B1-49D1-BA3F-A0B9F4A5D85D}" type="presParOf" srcId="{446234D1-D587-4987-AA6F-3FB89E5C275D}" destId="{593C756C-D259-4405-A37A-51A192DDFF5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6908A6-75AE-49E6-9B5D-4D821BDFA689}" type="doc">
      <dgm:prSet loTypeId="urn:microsoft.com/office/officeart/2005/8/layout/vList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80B9A22-2E24-460F-8868-4166C60A0FC9}">
      <dgm:prSet phldrT="[Text]" custT="1"/>
      <dgm:spPr/>
      <dgm:t>
        <a:bodyPr/>
        <a:lstStyle/>
        <a:p>
          <a:r>
            <a: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Explain some of the important packages of Linux.</a:t>
          </a:r>
          <a:endParaRPr lang="en-US" sz="2200" dirty="0"/>
        </a:p>
      </dgm:t>
    </dgm:pt>
    <dgm:pt modelId="{EA5AA812-72A9-49E1-915B-D118086E699F}" type="parTrans" cxnId="{3013DAD9-740B-4B51-ADB2-0109E773E070}">
      <dgm:prSet/>
      <dgm:spPr/>
      <dgm:t>
        <a:bodyPr/>
        <a:lstStyle/>
        <a:p>
          <a:endParaRPr lang="en-US" sz="2200"/>
        </a:p>
      </dgm:t>
    </dgm:pt>
    <dgm:pt modelId="{5B44A3FD-0209-4089-A770-937CC737A751}" type="sibTrans" cxnId="{3013DAD9-740B-4B51-ADB2-0109E773E070}">
      <dgm:prSet/>
      <dgm:spPr/>
      <dgm:t>
        <a:bodyPr/>
        <a:lstStyle/>
        <a:p>
          <a:endParaRPr lang="en-US" sz="2200"/>
        </a:p>
      </dgm:t>
    </dgm:pt>
    <dgm:pt modelId="{3FE09F04-A33D-42FC-A0B3-3AF043FCE044}">
      <dgm:prSet custT="1"/>
      <dgm:spPr/>
      <dgm:t>
        <a:bodyPr/>
        <a:lstStyle/>
        <a:p>
          <a:r>
            <a: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Describe the steps of compressing and uncompressing of various files.</a:t>
          </a:r>
          <a:endParaRPr lang="en-IN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25214D-E547-4D09-9700-F46E7D6C87D3}" type="parTrans" cxnId="{6D9C12D0-B328-4E5C-9E9B-D41F3D40FC5F}">
      <dgm:prSet/>
      <dgm:spPr/>
      <dgm:t>
        <a:bodyPr/>
        <a:lstStyle/>
        <a:p>
          <a:endParaRPr lang="en-US" sz="2200"/>
        </a:p>
      </dgm:t>
    </dgm:pt>
    <dgm:pt modelId="{44EF7088-3CBC-49EE-A3BD-6E6DB1603FC0}" type="sibTrans" cxnId="{6D9C12D0-B328-4E5C-9E9B-D41F3D40FC5F}">
      <dgm:prSet/>
      <dgm:spPr/>
      <dgm:t>
        <a:bodyPr/>
        <a:lstStyle/>
        <a:p>
          <a:endParaRPr lang="en-US" sz="2200"/>
        </a:p>
      </dgm:t>
    </dgm:pt>
    <dgm:pt modelId="{F77B264E-9A6D-4B11-8813-C4CC879923A3}">
      <dgm:prSet custT="1"/>
      <dgm:spPr/>
      <dgm:t>
        <a:bodyPr/>
        <a:lstStyle/>
        <a:p>
          <a:r>
            <a:rPr lang="en-IN" sz="2200" smtClean="0">
              <a:latin typeface="Times New Roman" panose="02020603050405020304" pitchFamily="18" charset="0"/>
              <a:cs typeface="Times New Roman" panose="02020603050405020304" pitchFamily="18" charset="0"/>
            </a:rPr>
            <a:t>Describe the steps of creating, deleting and modification of local user accounts and local user groups.</a:t>
          </a:r>
          <a:endParaRPr lang="en-IN" sz="2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14A8E8-58C9-4C8D-B062-6D23F4F6160E}" type="parTrans" cxnId="{E25F62A7-2D7B-4F57-9743-B204D217EC31}">
      <dgm:prSet/>
      <dgm:spPr/>
      <dgm:t>
        <a:bodyPr/>
        <a:lstStyle/>
        <a:p>
          <a:endParaRPr lang="en-US" sz="2200"/>
        </a:p>
      </dgm:t>
    </dgm:pt>
    <dgm:pt modelId="{AB5805DA-41B8-42CF-B0F5-C590BE842A52}" type="sibTrans" cxnId="{E25F62A7-2D7B-4F57-9743-B204D217EC31}">
      <dgm:prSet/>
      <dgm:spPr/>
      <dgm:t>
        <a:bodyPr/>
        <a:lstStyle/>
        <a:p>
          <a:endParaRPr lang="en-US" sz="2200"/>
        </a:p>
      </dgm:t>
    </dgm:pt>
    <dgm:pt modelId="{76742131-5D97-4A4C-878E-62226C46107F}">
      <dgm:prSet custT="1"/>
      <dgm:spPr/>
      <dgm:t>
        <a:bodyPr/>
        <a:lstStyle/>
        <a:p>
          <a:r>
            <a:rPr lang="en-IN" sz="2200" smtClean="0">
              <a:latin typeface="Times New Roman" panose="02020603050405020304" pitchFamily="18" charset="0"/>
              <a:cs typeface="Times New Roman" panose="02020603050405020304" pitchFamily="18" charset="0"/>
            </a:rPr>
            <a:t>Outline changing the group ownership. </a:t>
          </a:r>
          <a:endParaRPr lang="en-IN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A602A6-4AFB-428C-9FC0-12C773AB0ED3}" type="parTrans" cxnId="{947EBD71-9D16-4503-ABC3-C8222609ED0D}">
      <dgm:prSet/>
      <dgm:spPr/>
      <dgm:t>
        <a:bodyPr/>
        <a:lstStyle/>
        <a:p>
          <a:endParaRPr lang="en-US" sz="2200"/>
        </a:p>
      </dgm:t>
    </dgm:pt>
    <dgm:pt modelId="{47BA1E02-E9CD-4AB9-9513-C8DC149EF652}" type="sibTrans" cxnId="{947EBD71-9D16-4503-ABC3-C8222609ED0D}">
      <dgm:prSet/>
      <dgm:spPr/>
      <dgm:t>
        <a:bodyPr/>
        <a:lstStyle/>
        <a:p>
          <a:endParaRPr lang="en-US" sz="2200"/>
        </a:p>
      </dgm:t>
    </dgm:pt>
    <dgm:pt modelId="{CA0C0EDD-E2B9-4C3B-ADF4-ED39EB73D080}" type="pres">
      <dgm:prSet presAssocID="{E86908A6-75AE-49E6-9B5D-4D821BDFA6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25A2F0-29E1-4F1E-A682-B14E9B9ABA1A}" type="pres">
      <dgm:prSet presAssocID="{380B9A22-2E24-460F-8868-4166C60A0FC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AEE9AF-29EB-4F6B-8908-B1168B8BCC45}" type="pres">
      <dgm:prSet presAssocID="{5B44A3FD-0209-4089-A770-937CC737A751}" presName="spacer" presStyleCnt="0"/>
      <dgm:spPr/>
    </dgm:pt>
    <dgm:pt modelId="{69DAF449-0013-40F0-9F5F-1A0C4AC73D2B}" type="pres">
      <dgm:prSet presAssocID="{3FE09F04-A33D-42FC-A0B3-3AF043FCE04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D979B4-8BE3-49A8-A0DC-A492749ED97C}" type="pres">
      <dgm:prSet presAssocID="{44EF7088-3CBC-49EE-A3BD-6E6DB1603FC0}" presName="spacer" presStyleCnt="0"/>
      <dgm:spPr/>
    </dgm:pt>
    <dgm:pt modelId="{2974AE1A-A95C-44EE-AB67-914F8A1D9B1C}" type="pres">
      <dgm:prSet presAssocID="{F77B264E-9A6D-4B11-8813-C4CC879923A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D605E6-1F9C-43E9-BC53-208D08E39EA8}" type="pres">
      <dgm:prSet presAssocID="{AB5805DA-41B8-42CF-B0F5-C590BE842A52}" presName="spacer" presStyleCnt="0"/>
      <dgm:spPr/>
    </dgm:pt>
    <dgm:pt modelId="{328BDFE0-3F53-4F70-BEFE-EABE8F9F9968}" type="pres">
      <dgm:prSet presAssocID="{76742131-5D97-4A4C-878E-62226C46107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7EBD71-9D16-4503-ABC3-C8222609ED0D}" srcId="{E86908A6-75AE-49E6-9B5D-4D821BDFA689}" destId="{76742131-5D97-4A4C-878E-62226C46107F}" srcOrd="3" destOrd="0" parTransId="{00A602A6-4AFB-428C-9FC0-12C773AB0ED3}" sibTransId="{47BA1E02-E9CD-4AB9-9513-C8DC149EF652}"/>
    <dgm:cxn modelId="{BD5A2484-6743-4602-90E0-6C59BB68AD17}" type="presOf" srcId="{F77B264E-9A6D-4B11-8813-C4CC879923A3}" destId="{2974AE1A-A95C-44EE-AB67-914F8A1D9B1C}" srcOrd="0" destOrd="0" presId="urn:microsoft.com/office/officeart/2005/8/layout/vList2"/>
    <dgm:cxn modelId="{3013DAD9-740B-4B51-ADB2-0109E773E070}" srcId="{E86908A6-75AE-49E6-9B5D-4D821BDFA689}" destId="{380B9A22-2E24-460F-8868-4166C60A0FC9}" srcOrd="0" destOrd="0" parTransId="{EA5AA812-72A9-49E1-915B-D118086E699F}" sibTransId="{5B44A3FD-0209-4089-A770-937CC737A751}"/>
    <dgm:cxn modelId="{3E79CB48-D030-4611-AFED-83CDF37D9BAA}" type="presOf" srcId="{380B9A22-2E24-460F-8868-4166C60A0FC9}" destId="{BD25A2F0-29E1-4F1E-A682-B14E9B9ABA1A}" srcOrd="0" destOrd="0" presId="urn:microsoft.com/office/officeart/2005/8/layout/vList2"/>
    <dgm:cxn modelId="{E25F62A7-2D7B-4F57-9743-B204D217EC31}" srcId="{E86908A6-75AE-49E6-9B5D-4D821BDFA689}" destId="{F77B264E-9A6D-4B11-8813-C4CC879923A3}" srcOrd="2" destOrd="0" parTransId="{AD14A8E8-58C9-4C8D-B062-6D23F4F6160E}" sibTransId="{AB5805DA-41B8-42CF-B0F5-C590BE842A52}"/>
    <dgm:cxn modelId="{1BD0AD2C-7CBB-44F7-8DB5-A1A9C0CB5296}" type="presOf" srcId="{76742131-5D97-4A4C-878E-62226C46107F}" destId="{328BDFE0-3F53-4F70-BEFE-EABE8F9F9968}" srcOrd="0" destOrd="0" presId="urn:microsoft.com/office/officeart/2005/8/layout/vList2"/>
    <dgm:cxn modelId="{6D9C12D0-B328-4E5C-9E9B-D41F3D40FC5F}" srcId="{E86908A6-75AE-49E6-9B5D-4D821BDFA689}" destId="{3FE09F04-A33D-42FC-A0B3-3AF043FCE044}" srcOrd="1" destOrd="0" parTransId="{0025214D-E547-4D09-9700-F46E7D6C87D3}" sibTransId="{44EF7088-3CBC-49EE-A3BD-6E6DB1603FC0}"/>
    <dgm:cxn modelId="{D1AB8F36-3180-4750-A97D-10D4D41BFB3A}" type="presOf" srcId="{3FE09F04-A33D-42FC-A0B3-3AF043FCE044}" destId="{69DAF449-0013-40F0-9F5F-1A0C4AC73D2B}" srcOrd="0" destOrd="0" presId="urn:microsoft.com/office/officeart/2005/8/layout/vList2"/>
    <dgm:cxn modelId="{A06AE893-3C25-4BD0-B032-39DD7D27F45A}" type="presOf" srcId="{E86908A6-75AE-49E6-9B5D-4D821BDFA689}" destId="{CA0C0EDD-E2B9-4C3B-ADF4-ED39EB73D080}" srcOrd="0" destOrd="0" presId="urn:microsoft.com/office/officeart/2005/8/layout/vList2"/>
    <dgm:cxn modelId="{2B763F40-8E75-402B-8383-F6E4DDD57B8E}" type="presParOf" srcId="{CA0C0EDD-E2B9-4C3B-ADF4-ED39EB73D080}" destId="{BD25A2F0-29E1-4F1E-A682-B14E9B9ABA1A}" srcOrd="0" destOrd="0" presId="urn:microsoft.com/office/officeart/2005/8/layout/vList2"/>
    <dgm:cxn modelId="{899F8F19-0623-408C-87EF-68DC20E6FA8E}" type="presParOf" srcId="{CA0C0EDD-E2B9-4C3B-ADF4-ED39EB73D080}" destId="{05AEE9AF-29EB-4F6B-8908-B1168B8BCC45}" srcOrd="1" destOrd="0" presId="urn:microsoft.com/office/officeart/2005/8/layout/vList2"/>
    <dgm:cxn modelId="{48440677-6FD1-460D-8208-373210CAC55D}" type="presParOf" srcId="{CA0C0EDD-E2B9-4C3B-ADF4-ED39EB73D080}" destId="{69DAF449-0013-40F0-9F5F-1A0C4AC73D2B}" srcOrd="2" destOrd="0" presId="urn:microsoft.com/office/officeart/2005/8/layout/vList2"/>
    <dgm:cxn modelId="{6731057E-828D-4776-8206-AE95FD4F806B}" type="presParOf" srcId="{CA0C0EDD-E2B9-4C3B-ADF4-ED39EB73D080}" destId="{E6D979B4-8BE3-49A8-A0DC-A492749ED97C}" srcOrd="3" destOrd="0" presId="urn:microsoft.com/office/officeart/2005/8/layout/vList2"/>
    <dgm:cxn modelId="{2DA2F8B5-2730-4F9D-9476-99C6E5998547}" type="presParOf" srcId="{CA0C0EDD-E2B9-4C3B-ADF4-ED39EB73D080}" destId="{2974AE1A-A95C-44EE-AB67-914F8A1D9B1C}" srcOrd="4" destOrd="0" presId="urn:microsoft.com/office/officeart/2005/8/layout/vList2"/>
    <dgm:cxn modelId="{7728A94E-0394-44C8-864B-1541C99407C6}" type="presParOf" srcId="{CA0C0EDD-E2B9-4C3B-ADF4-ED39EB73D080}" destId="{15D605E6-1F9C-43E9-BC53-208D08E39EA8}" srcOrd="5" destOrd="0" presId="urn:microsoft.com/office/officeart/2005/8/layout/vList2"/>
    <dgm:cxn modelId="{E80A75CC-1761-4042-B5C1-350B73D9264D}" type="presParOf" srcId="{CA0C0EDD-E2B9-4C3B-ADF4-ED39EB73D080}" destId="{328BDFE0-3F53-4F70-BEFE-EABE8F9F996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6908A6-75AE-49E6-9B5D-4D821BDFA689}" type="doc">
      <dgm:prSet loTypeId="urn:microsoft.com/office/officeart/2005/8/layout/vList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80B9A22-2E24-460F-8868-4166C60A0FC9}">
      <dgm:prSet phldrT="[Text]" custT="1"/>
      <dgm:spPr/>
      <dgm:t>
        <a:bodyPr/>
        <a:lstStyle/>
        <a:p>
          <a:pPr algn="ctr"/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gm:t>
    </dgm:pt>
    <dgm:pt modelId="{EA5AA812-72A9-49E1-915B-D118086E699F}" type="parTrans" cxnId="{3013DAD9-740B-4B51-ADB2-0109E773E070}">
      <dgm:prSet/>
      <dgm:spPr/>
      <dgm:t>
        <a:bodyPr/>
        <a:lstStyle/>
        <a:p>
          <a:pPr algn="ctr"/>
          <a:endParaRPr lang="en-US" sz="2200"/>
        </a:p>
      </dgm:t>
    </dgm:pt>
    <dgm:pt modelId="{5B44A3FD-0209-4089-A770-937CC737A751}" type="sibTrans" cxnId="{3013DAD9-740B-4B51-ADB2-0109E773E070}">
      <dgm:prSet/>
      <dgm:spPr/>
      <dgm:t>
        <a:bodyPr/>
        <a:lstStyle/>
        <a:p>
          <a:pPr algn="ctr"/>
          <a:endParaRPr lang="en-US" sz="2200"/>
        </a:p>
      </dgm:t>
    </dgm:pt>
    <dgm:pt modelId="{48D7277B-838A-4F49-8659-C06B031B22A0}">
      <dgm:prSet phldrT="[Text]" custT="1"/>
      <dgm:spPr/>
      <dgm:t>
        <a:bodyPr/>
        <a:lstStyle/>
        <a:p>
          <a:pPr algn="ctr"/>
          <a:r>
            <a:rPr lang="en-US" sz="2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gm:t>
    </dgm:pt>
    <dgm:pt modelId="{89663077-39E8-416D-81B5-7FB696FF9592}" type="parTrans" cxnId="{1832E464-1F10-4E26-87EE-5A33E628BC40}">
      <dgm:prSet/>
      <dgm:spPr/>
      <dgm:t>
        <a:bodyPr/>
        <a:lstStyle/>
        <a:p>
          <a:pPr algn="ctr"/>
          <a:endParaRPr lang="en-US"/>
        </a:p>
      </dgm:t>
    </dgm:pt>
    <dgm:pt modelId="{CCE370F2-E9D3-470F-9FCB-FDCE4CAFAE55}" type="sibTrans" cxnId="{1832E464-1F10-4E26-87EE-5A33E628BC40}">
      <dgm:prSet/>
      <dgm:spPr/>
      <dgm:t>
        <a:bodyPr/>
        <a:lstStyle/>
        <a:p>
          <a:pPr algn="ctr"/>
          <a:endParaRPr lang="en-US"/>
        </a:p>
      </dgm:t>
    </dgm:pt>
    <dgm:pt modelId="{7B25AEC0-E4A6-4618-83DA-EDC197CF8D93}">
      <dgm:prSet phldrT="[Text]" custT="1"/>
      <dgm:spPr/>
      <dgm:t>
        <a:bodyPr/>
        <a:lstStyle/>
        <a:p>
          <a:pPr algn="ctr"/>
          <a:r>
            <a:rPr lang="en-US" sz="2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gm:t>
    </dgm:pt>
    <dgm:pt modelId="{FF0F2650-3583-43CD-9C5A-09AE6CFDB6D0}" type="parTrans" cxnId="{72D1B5D2-2D29-4864-A48C-BBF05CF47DC0}">
      <dgm:prSet/>
      <dgm:spPr/>
      <dgm:t>
        <a:bodyPr/>
        <a:lstStyle/>
        <a:p>
          <a:pPr algn="ctr"/>
          <a:endParaRPr lang="en-US"/>
        </a:p>
      </dgm:t>
    </dgm:pt>
    <dgm:pt modelId="{2B0E8725-AA83-44FF-AEA9-C489A406A214}" type="sibTrans" cxnId="{72D1B5D2-2D29-4864-A48C-BBF05CF47DC0}">
      <dgm:prSet/>
      <dgm:spPr/>
      <dgm:t>
        <a:bodyPr/>
        <a:lstStyle/>
        <a:p>
          <a:pPr algn="ctr"/>
          <a:endParaRPr lang="en-US"/>
        </a:p>
      </dgm:t>
    </dgm:pt>
    <dgm:pt modelId="{82F54D5F-6A37-4327-84F9-F2B72C100B66}">
      <dgm:prSet phldrT="[Text]" custT="1"/>
      <dgm:spPr/>
      <dgm:t>
        <a:bodyPr/>
        <a:lstStyle/>
        <a:p>
          <a:pPr algn="ctr"/>
          <a:r>
            <a:rPr lang="en-US" sz="2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gm:t>
    </dgm:pt>
    <dgm:pt modelId="{151ED70D-713A-48A6-B304-C8EE406B9A71}" type="parTrans" cxnId="{604A7177-F4C1-4B8E-A8D1-F5AF9572E918}">
      <dgm:prSet/>
      <dgm:spPr/>
      <dgm:t>
        <a:bodyPr/>
        <a:lstStyle/>
        <a:p>
          <a:pPr algn="ctr"/>
          <a:endParaRPr lang="en-US"/>
        </a:p>
      </dgm:t>
    </dgm:pt>
    <dgm:pt modelId="{C02B89DD-9E97-437F-8B5E-256C36FE85AE}" type="sibTrans" cxnId="{604A7177-F4C1-4B8E-A8D1-F5AF9572E918}">
      <dgm:prSet/>
      <dgm:spPr/>
      <dgm:t>
        <a:bodyPr/>
        <a:lstStyle/>
        <a:p>
          <a:pPr algn="ctr"/>
          <a:endParaRPr lang="en-US"/>
        </a:p>
      </dgm:t>
    </dgm:pt>
    <dgm:pt modelId="{CA0C0EDD-E2B9-4C3B-ADF4-ED39EB73D080}" type="pres">
      <dgm:prSet presAssocID="{E86908A6-75AE-49E6-9B5D-4D821BDFA6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25A2F0-29E1-4F1E-A682-B14E9B9ABA1A}" type="pres">
      <dgm:prSet presAssocID="{380B9A22-2E24-460F-8868-4166C60A0FC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AEE9AF-29EB-4F6B-8908-B1168B8BCC45}" type="pres">
      <dgm:prSet presAssocID="{5B44A3FD-0209-4089-A770-937CC737A751}" presName="spacer" presStyleCnt="0"/>
      <dgm:spPr/>
    </dgm:pt>
    <dgm:pt modelId="{DC1F7107-5224-4D44-AEA4-9B4DE74850D9}" type="pres">
      <dgm:prSet presAssocID="{48D7277B-838A-4F49-8659-C06B031B22A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13D6D6-78E3-44D8-819A-CBEA75AB98A5}" type="pres">
      <dgm:prSet presAssocID="{CCE370F2-E9D3-470F-9FCB-FDCE4CAFAE55}" presName="spacer" presStyleCnt="0"/>
      <dgm:spPr/>
    </dgm:pt>
    <dgm:pt modelId="{20C26BE7-50DA-4254-B3AB-CA85D6C8DBC7}" type="pres">
      <dgm:prSet presAssocID="{7B25AEC0-E4A6-4618-83DA-EDC197CF8D9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B70A76-3E18-489C-BC16-2186ADBDFA0E}" type="pres">
      <dgm:prSet presAssocID="{2B0E8725-AA83-44FF-AEA9-C489A406A214}" presName="spacer" presStyleCnt="0"/>
      <dgm:spPr/>
    </dgm:pt>
    <dgm:pt modelId="{06845FDC-15E5-449E-82AE-AB1137DE7F29}" type="pres">
      <dgm:prSet presAssocID="{82F54D5F-6A37-4327-84F9-F2B72C100B6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A296E1-A7AA-4ABF-B0FE-0BA409B96B59}" type="presOf" srcId="{48D7277B-838A-4F49-8659-C06B031B22A0}" destId="{DC1F7107-5224-4D44-AEA4-9B4DE74850D9}" srcOrd="0" destOrd="0" presId="urn:microsoft.com/office/officeart/2005/8/layout/vList2"/>
    <dgm:cxn modelId="{3013DAD9-740B-4B51-ADB2-0109E773E070}" srcId="{E86908A6-75AE-49E6-9B5D-4D821BDFA689}" destId="{380B9A22-2E24-460F-8868-4166C60A0FC9}" srcOrd="0" destOrd="0" parTransId="{EA5AA812-72A9-49E1-915B-D118086E699F}" sibTransId="{5B44A3FD-0209-4089-A770-937CC737A751}"/>
    <dgm:cxn modelId="{DF6D5219-9897-45E9-9F10-A9F34364C9E3}" type="presOf" srcId="{82F54D5F-6A37-4327-84F9-F2B72C100B66}" destId="{06845FDC-15E5-449E-82AE-AB1137DE7F29}" srcOrd="0" destOrd="0" presId="urn:microsoft.com/office/officeart/2005/8/layout/vList2"/>
    <dgm:cxn modelId="{3E79CB48-D030-4611-AFED-83CDF37D9BAA}" type="presOf" srcId="{380B9A22-2E24-460F-8868-4166C60A0FC9}" destId="{BD25A2F0-29E1-4F1E-A682-B14E9B9ABA1A}" srcOrd="0" destOrd="0" presId="urn:microsoft.com/office/officeart/2005/8/layout/vList2"/>
    <dgm:cxn modelId="{604A7177-F4C1-4B8E-A8D1-F5AF9572E918}" srcId="{E86908A6-75AE-49E6-9B5D-4D821BDFA689}" destId="{82F54D5F-6A37-4327-84F9-F2B72C100B66}" srcOrd="3" destOrd="0" parTransId="{151ED70D-713A-48A6-B304-C8EE406B9A71}" sibTransId="{C02B89DD-9E97-437F-8B5E-256C36FE85AE}"/>
    <dgm:cxn modelId="{1832E464-1F10-4E26-87EE-5A33E628BC40}" srcId="{E86908A6-75AE-49E6-9B5D-4D821BDFA689}" destId="{48D7277B-838A-4F49-8659-C06B031B22A0}" srcOrd="1" destOrd="0" parTransId="{89663077-39E8-416D-81B5-7FB696FF9592}" sibTransId="{CCE370F2-E9D3-470F-9FCB-FDCE4CAFAE55}"/>
    <dgm:cxn modelId="{A06AE893-3C25-4BD0-B032-39DD7D27F45A}" type="presOf" srcId="{E86908A6-75AE-49E6-9B5D-4D821BDFA689}" destId="{CA0C0EDD-E2B9-4C3B-ADF4-ED39EB73D080}" srcOrd="0" destOrd="0" presId="urn:microsoft.com/office/officeart/2005/8/layout/vList2"/>
    <dgm:cxn modelId="{72D1B5D2-2D29-4864-A48C-BBF05CF47DC0}" srcId="{E86908A6-75AE-49E6-9B5D-4D821BDFA689}" destId="{7B25AEC0-E4A6-4618-83DA-EDC197CF8D93}" srcOrd="2" destOrd="0" parTransId="{FF0F2650-3583-43CD-9C5A-09AE6CFDB6D0}" sibTransId="{2B0E8725-AA83-44FF-AEA9-C489A406A214}"/>
    <dgm:cxn modelId="{0F3B6CD4-3269-4000-882B-EB7CA96FE9B2}" type="presOf" srcId="{7B25AEC0-E4A6-4618-83DA-EDC197CF8D93}" destId="{20C26BE7-50DA-4254-B3AB-CA85D6C8DBC7}" srcOrd="0" destOrd="0" presId="urn:microsoft.com/office/officeart/2005/8/layout/vList2"/>
    <dgm:cxn modelId="{2B763F40-8E75-402B-8383-F6E4DDD57B8E}" type="presParOf" srcId="{CA0C0EDD-E2B9-4C3B-ADF4-ED39EB73D080}" destId="{BD25A2F0-29E1-4F1E-A682-B14E9B9ABA1A}" srcOrd="0" destOrd="0" presId="urn:microsoft.com/office/officeart/2005/8/layout/vList2"/>
    <dgm:cxn modelId="{33999002-2B2E-410D-9687-3D73979ACD02}" type="presParOf" srcId="{CA0C0EDD-E2B9-4C3B-ADF4-ED39EB73D080}" destId="{05AEE9AF-29EB-4F6B-8908-B1168B8BCC45}" srcOrd="1" destOrd="0" presId="urn:microsoft.com/office/officeart/2005/8/layout/vList2"/>
    <dgm:cxn modelId="{FF769D67-D71B-40E0-A4C5-41C1A48CE4D5}" type="presParOf" srcId="{CA0C0EDD-E2B9-4C3B-ADF4-ED39EB73D080}" destId="{DC1F7107-5224-4D44-AEA4-9B4DE74850D9}" srcOrd="2" destOrd="0" presId="urn:microsoft.com/office/officeart/2005/8/layout/vList2"/>
    <dgm:cxn modelId="{30B8961B-8628-43FA-BA65-E1CF16606B1F}" type="presParOf" srcId="{CA0C0EDD-E2B9-4C3B-ADF4-ED39EB73D080}" destId="{9113D6D6-78E3-44D8-819A-CBEA75AB98A5}" srcOrd="3" destOrd="0" presId="urn:microsoft.com/office/officeart/2005/8/layout/vList2"/>
    <dgm:cxn modelId="{10246F95-DBB7-4B12-B972-5A4CA7F92938}" type="presParOf" srcId="{CA0C0EDD-E2B9-4C3B-ADF4-ED39EB73D080}" destId="{20C26BE7-50DA-4254-B3AB-CA85D6C8DBC7}" srcOrd="4" destOrd="0" presId="urn:microsoft.com/office/officeart/2005/8/layout/vList2"/>
    <dgm:cxn modelId="{0AC32F8A-FF6F-4697-B274-7AEEA5B97F26}" type="presParOf" srcId="{CA0C0EDD-E2B9-4C3B-ADF4-ED39EB73D080}" destId="{10B70A76-3E18-489C-BC16-2186ADBDFA0E}" srcOrd="5" destOrd="0" presId="urn:microsoft.com/office/officeart/2005/8/layout/vList2"/>
    <dgm:cxn modelId="{A6859C8D-8C8D-47CB-AD01-495CC569FD38}" type="presParOf" srcId="{CA0C0EDD-E2B9-4C3B-ADF4-ED39EB73D080}" destId="{06845FDC-15E5-449E-82AE-AB1137DE7F2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6908A6-75AE-49E6-9B5D-4D821BDFA689}" type="doc">
      <dgm:prSet loTypeId="urn:microsoft.com/office/officeart/2005/8/layout/vList2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80B9A22-2E24-460F-8868-4166C60A0FC9}">
      <dgm:prSet phldrT="[Text]" custT="1"/>
      <dgm:spPr/>
      <dgm:t>
        <a:bodyPr/>
        <a:lstStyle/>
        <a:p>
          <a:r>
            <a: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The important packages of Linux.</a:t>
          </a:r>
          <a:endParaRPr lang="en-US" sz="2200" dirty="0"/>
        </a:p>
      </dgm:t>
    </dgm:pt>
    <dgm:pt modelId="{EA5AA812-72A9-49E1-915B-D118086E699F}" type="parTrans" cxnId="{3013DAD9-740B-4B51-ADB2-0109E773E070}">
      <dgm:prSet/>
      <dgm:spPr/>
      <dgm:t>
        <a:bodyPr/>
        <a:lstStyle/>
        <a:p>
          <a:endParaRPr lang="en-US" sz="2200"/>
        </a:p>
      </dgm:t>
    </dgm:pt>
    <dgm:pt modelId="{5B44A3FD-0209-4089-A770-937CC737A751}" type="sibTrans" cxnId="{3013DAD9-740B-4B51-ADB2-0109E773E070}">
      <dgm:prSet/>
      <dgm:spPr/>
      <dgm:t>
        <a:bodyPr/>
        <a:lstStyle/>
        <a:p>
          <a:endParaRPr lang="en-US" sz="2200"/>
        </a:p>
      </dgm:t>
    </dgm:pt>
    <dgm:pt modelId="{6F5B1E6C-C6BC-4722-AB5E-B2152234B3FD}">
      <dgm:prSet custT="1"/>
      <dgm:spPr/>
      <dgm:t>
        <a:bodyPr/>
        <a:lstStyle/>
        <a:p>
          <a:r>
            <a:rPr lang="en-IN" sz="2200" smtClean="0">
              <a:latin typeface="Times New Roman" panose="02020603050405020304" pitchFamily="18" charset="0"/>
              <a:cs typeface="Times New Roman" panose="02020603050405020304" pitchFamily="18" charset="0"/>
            </a:rPr>
            <a:t>Compressing and uncompressing of various files.</a:t>
          </a:r>
          <a:endParaRPr lang="en-IN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F7701C-92E2-4CAB-AF98-F90E2E2E12F2}" type="parTrans" cxnId="{2AEFE996-7644-40E8-A8CE-FCF44FC62443}">
      <dgm:prSet/>
      <dgm:spPr/>
      <dgm:t>
        <a:bodyPr/>
        <a:lstStyle/>
        <a:p>
          <a:endParaRPr lang="en-US" sz="2200"/>
        </a:p>
      </dgm:t>
    </dgm:pt>
    <dgm:pt modelId="{C21446D2-4052-4D39-9662-177062E2DC14}" type="sibTrans" cxnId="{2AEFE996-7644-40E8-A8CE-FCF44FC62443}">
      <dgm:prSet/>
      <dgm:spPr/>
      <dgm:t>
        <a:bodyPr/>
        <a:lstStyle/>
        <a:p>
          <a:endParaRPr lang="en-US" sz="2200"/>
        </a:p>
      </dgm:t>
    </dgm:pt>
    <dgm:pt modelId="{9D64FF73-CF56-4452-9E0C-011641421FFA}">
      <dgm:prSet custT="1"/>
      <dgm:spPr/>
      <dgm:t>
        <a:bodyPr/>
        <a:lstStyle/>
        <a:p>
          <a:r>
            <a:rPr lang="en-IN" sz="2200" smtClean="0">
              <a:latin typeface="Times New Roman" panose="02020603050405020304" pitchFamily="18" charset="0"/>
              <a:cs typeface="Times New Roman" panose="02020603050405020304" pitchFamily="18" charset="0"/>
            </a:rPr>
            <a:t>Creating, deleting and modification of local user accounts and local user groups.</a:t>
          </a:r>
          <a:endParaRPr lang="en-IN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5C4E87-0025-4370-A3DE-3835F23BE70D}" type="parTrans" cxnId="{623029D4-CAEB-4F42-9C70-B1FC02FE7F8B}">
      <dgm:prSet/>
      <dgm:spPr/>
      <dgm:t>
        <a:bodyPr/>
        <a:lstStyle/>
        <a:p>
          <a:endParaRPr lang="en-US" sz="2200"/>
        </a:p>
      </dgm:t>
    </dgm:pt>
    <dgm:pt modelId="{74BD27F9-3A5D-4F39-91AB-AE9952B7E95A}" type="sibTrans" cxnId="{623029D4-CAEB-4F42-9C70-B1FC02FE7F8B}">
      <dgm:prSet/>
      <dgm:spPr/>
      <dgm:t>
        <a:bodyPr/>
        <a:lstStyle/>
        <a:p>
          <a:endParaRPr lang="en-US" sz="2200"/>
        </a:p>
      </dgm:t>
    </dgm:pt>
    <dgm:pt modelId="{C84CD175-97AA-4018-BD9B-94FCE4862925}">
      <dgm:prSet custT="1"/>
      <dgm:spPr/>
      <dgm:t>
        <a:bodyPr/>
        <a:lstStyle/>
        <a:p>
          <a:r>
            <a:rPr lang="en-IN" sz="2200" smtClean="0">
              <a:latin typeface="Times New Roman" panose="02020603050405020304" pitchFamily="18" charset="0"/>
              <a:cs typeface="Times New Roman" panose="02020603050405020304" pitchFamily="18" charset="0"/>
            </a:rPr>
            <a:t>Changing the group ownership.</a:t>
          </a:r>
          <a:endParaRPr lang="en-IN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6E2F7F-E860-462F-A057-B9CC8D1C4EA7}" type="parTrans" cxnId="{9B9AD886-030F-4BF9-A7CB-44E4B4F32880}">
      <dgm:prSet/>
      <dgm:spPr/>
      <dgm:t>
        <a:bodyPr/>
        <a:lstStyle/>
        <a:p>
          <a:endParaRPr lang="en-US" sz="2200"/>
        </a:p>
      </dgm:t>
    </dgm:pt>
    <dgm:pt modelId="{931E5937-402D-47D7-A833-85DFE8985648}" type="sibTrans" cxnId="{9B9AD886-030F-4BF9-A7CB-44E4B4F32880}">
      <dgm:prSet/>
      <dgm:spPr/>
      <dgm:t>
        <a:bodyPr/>
        <a:lstStyle/>
        <a:p>
          <a:endParaRPr lang="en-US" sz="2200"/>
        </a:p>
      </dgm:t>
    </dgm:pt>
    <dgm:pt modelId="{CA0C0EDD-E2B9-4C3B-ADF4-ED39EB73D080}" type="pres">
      <dgm:prSet presAssocID="{E86908A6-75AE-49E6-9B5D-4D821BDFA6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25A2F0-29E1-4F1E-A682-B14E9B9ABA1A}" type="pres">
      <dgm:prSet presAssocID="{380B9A22-2E24-460F-8868-4166C60A0FC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AEE9AF-29EB-4F6B-8908-B1168B8BCC45}" type="pres">
      <dgm:prSet presAssocID="{5B44A3FD-0209-4089-A770-937CC737A751}" presName="spacer" presStyleCnt="0"/>
      <dgm:spPr/>
    </dgm:pt>
    <dgm:pt modelId="{09BE367F-8C04-4D49-A6C8-53E76DF8712C}" type="pres">
      <dgm:prSet presAssocID="{6F5B1E6C-C6BC-4722-AB5E-B2152234B3F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0B5CBC-6993-4983-80F7-D8576C970637}" type="pres">
      <dgm:prSet presAssocID="{C21446D2-4052-4D39-9662-177062E2DC14}" presName="spacer" presStyleCnt="0"/>
      <dgm:spPr/>
    </dgm:pt>
    <dgm:pt modelId="{AA899645-80BE-4EAA-B881-AA8AC1E3D990}" type="pres">
      <dgm:prSet presAssocID="{9D64FF73-CF56-4452-9E0C-011641421FF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44F02C-30D7-4689-AAE3-C0ECD558533A}" type="pres">
      <dgm:prSet presAssocID="{74BD27F9-3A5D-4F39-91AB-AE9952B7E95A}" presName="spacer" presStyleCnt="0"/>
      <dgm:spPr/>
    </dgm:pt>
    <dgm:pt modelId="{54170674-0C5F-4D02-8EF5-05F88EBE6B97}" type="pres">
      <dgm:prSet presAssocID="{C84CD175-97AA-4018-BD9B-94FCE486292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989769-B5E6-4A88-897F-61D96E3E062D}" type="presOf" srcId="{6F5B1E6C-C6BC-4722-AB5E-B2152234B3FD}" destId="{09BE367F-8C04-4D49-A6C8-53E76DF8712C}" srcOrd="0" destOrd="0" presId="urn:microsoft.com/office/officeart/2005/8/layout/vList2"/>
    <dgm:cxn modelId="{2AEFE996-7644-40E8-A8CE-FCF44FC62443}" srcId="{E86908A6-75AE-49E6-9B5D-4D821BDFA689}" destId="{6F5B1E6C-C6BC-4722-AB5E-B2152234B3FD}" srcOrd="1" destOrd="0" parTransId="{39F7701C-92E2-4CAB-AF98-F90E2E2E12F2}" sibTransId="{C21446D2-4052-4D39-9662-177062E2DC14}"/>
    <dgm:cxn modelId="{EEEBF629-6D5A-4958-A2BE-CF7E4EF83725}" type="presOf" srcId="{9D64FF73-CF56-4452-9E0C-011641421FFA}" destId="{AA899645-80BE-4EAA-B881-AA8AC1E3D990}" srcOrd="0" destOrd="0" presId="urn:microsoft.com/office/officeart/2005/8/layout/vList2"/>
    <dgm:cxn modelId="{623029D4-CAEB-4F42-9C70-B1FC02FE7F8B}" srcId="{E86908A6-75AE-49E6-9B5D-4D821BDFA689}" destId="{9D64FF73-CF56-4452-9E0C-011641421FFA}" srcOrd="2" destOrd="0" parTransId="{615C4E87-0025-4370-A3DE-3835F23BE70D}" sibTransId="{74BD27F9-3A5D-4F39-91AB-AE9952B7E95A}"/>
    <dgm:cxn modelId="{486D33D7-7F17-40A4-8FC0-01E52227E237}" type="presOf" srcId="{C84CD175-97AA-4018-BD9B-94FCE4862925}" destId="{54170674-0C5F-4D02-8EF5-05F88EBE6B97}" srcOrd="0" destOrd="0" presId="urn:microsoft.com/office/officeart/2005/8/layout/vList2"/>
    <dgm:cxn modelId="{9B9AD886-030F-4BF9-A7CB-44E4B4F32880}" srcId="{E86908A6-75AE-49E6-9B5D-4D821BDFA689}" destId="{C84CD175-97AA-4018-BD9B-94FCE4862925}" srcOrd="3" destOrd="0" parTransId="{FB6E2F7F-E860-462F-A057-B9CC8D1C4EA7}" sibTransId="{931E5937-402D-47D7-A833-85DFE8985648}"/>
    <dgm:cxn modelId="{A06AE893-3C25-4BD0-B032-39DD7D27F45A}" type="presOf" srcId="{E86908A6-75AE-49E6-9B5D-4D821BDFA689}" destId="{CA0C0EDD-E2B9-4C3B-ADF4-ED39EB73D080}" srcOrd="0" destOrd="0" presId="urn:microsoft.com/office/officeart/2005/8/layout/vList2"/>
    <dgm:cxn modelId="{3013DAD9-740B-4B51-ADB2-0109E773E070}" srcId="{E86908A6-75AE-49E6-9B5D-4D821BDFA689}" destId="{380B9A22-2E24-460F-8868-4166C60A0FC9}" srcOrd="0" destOrd="0" parTransId="{EA5AA812-72A9-49E1-915B-D118086E699F}" sibTransId="{5B44A3FD-0209-4089-A770-937CC737A751}"/>
    <dgm:cxn modelId="{3E79CB48-D030-4611-AFED-83CDF37D9BAA}" type="presOf" srcId="{380B9A22-2E24-460F-8868-4166C60A0FC9}" destId="{BD25A2F0-29E1-4F1E-A682-B14E9B9ABA1A}" srcOrd="0" destOrd="0" presId="urn:microsoft.com/office/officeart/2005/8/layout/vList2"/>
    <dgm:cxn modelId="{2B763F40-8E75-402B-8383-F6E4DDD57B8E}" type="presParOf" srcId="{CA0C0EDD-E2B9-4C3B-ADF4-ED39EB73D080}" destId="{BD25A2F0-29E1-4F1E-A682-B14E9B9ABA1A}" srcOrd="0" destOrd="0" presId="urn:microsoft.com/office/officeart/2005/8/layout/vList2"/>
    <dgm:cxn modelId="{899F8F19-0623-408C-87EF-68DC20E6FA8E}" type="presParOf" srcId="{CA0C0EDD-E2B9-4C3B-ADF4-ED39EB73D080}" destId="{05AEE9AF-29EB-4F6B-8908-B1168B8BCC45}" srcOrd="1" destOrd="0" presId="urn:microsoft.com/office/officeart/2005/8/layout/vList2"/>
    <dgm:cxn modelId="{D82AA0CC-F179-465E-93C9-908FB0724E02}" type="presParOf" srcId="{CA0C0EDD-E2B9-4C3B-ADF4-ED39EB73D080}" destId="{09BE367F-8C04-4D49-A6C8-53E76DF8712C}" srcOrd="2" destOrd="0" presId="urn:microsoft.com/office/officeart/2005/8/layout/vList2"/>
    <dgm:cxn modelId="{DEE1BAD0-701C-46A5-940D-D9EF4F6520D1}" type="presParOf" srcId="{CA0C0EDD-E2B9-4C3B-ADF4-ED39EB73D080}" destId="{290B5CBC-6993-4983-80F7-D8576C970637}" srcOrd="3" destOrd="0" presId="urn:microsoft.com/office/officeart/2005/8/layout/vList2"/>
    <dgm:cxn modelId="{E9A122F3-B27A-49EA-B044-390410DAC9A0}" type="presParOf" srcId="{CA0C0EDD-E2B9-4C3B-ADF4-ED39EB73D080}" destId="{AA899645-80BE-4EAA-B881-AA8AC1E3D990}" srcOrd="4" destOrd="0" presId="urn:microsoft.com/office/officeart/2005/8/layout/vList2"/>
    <dgm:cxn modelId="{08EA1F9B-6A92-46C5-9F1A-585CDB461B88}" type="presParOf" srcId="{CA0C0EDD-E2B9-4C3B-ADF4-ED39EB73D080}" destId="{9B44F02C-30D7-4689-AAE3-C0ECD558533A}" srcOrd="5" destOrd="0" presId="urn:microsoft.com/office/officeart/2005/8/layout/vList2"/>
    <dgm:cxn modelId="{A78176B3-59A7-44B0-9A48-6CC64B642515}" type="presParOf" srcId="{CA0C0EDD-E2B9-4C3B-ADF4-ED39EB73D080}" destId="{54170674-0C5F-4D02-8EF5-05F88EBE6B9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6908A6-75AE-49E6-9B5D-4D821BDFA689}" type="doc">
      <dgm:prSet loTypeId="urn:microsoft.com/office/officeart/2005/8/layout/vList2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80B9A22-2E24-460F-8868-4166C60A0FC9}">
      <dgm:prSet phldrT="[Text]" custT="1"/>
      <dgm:spPr/>
      <dgm:t>
        <a:bodyPr/>
        <a:lstStyle/>
        <a:p>
          <a:pPr algn="ctr"/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gm:t>
    </dgm:pt>
    <dgm:pt modelId="{EA5AA812-72A9-49E1-915B-D118086E699F}" type="parTrans" cxnId="{3013DAD9-740B-4B51-ADB2-0109E773E070}">
      <dgm:prSet/>
      <dgm:spPr/>
      <dgm:t>
        <a:bodyPr/>
        <a:lstStyle/>
        <a:p>
          <a:pPr algn="ctr"/>
          <a:endParaRPr lang="en-US" sz="2200"/>
        </a:p>
      </dgm:t>
    </dgm:pt>
    <dgm:pt modelId="{5B44A3FD-0209-4089-A770-937CC737A751}" type="sibTrans" cxnId="{3013DAD9-740B-4B51-ADB2-0109E773E070}">
      <dgm:prSet/>
      <dgm:spPr/>
      <dgm:t>
        <a:bodyPr/>
        <a:lstStyle/>
        <a:p>
          <a:pPr algn="ctr"/>
          <a:endParaRPr lang="en-US" sz="2200"/>
        </a:p>
      </dgm:t>
    </dgm:pt>
    <dgm:pt modelId="{48D7277B-838A-4F49-8659-C06B031B22A0}">
      <dgm:prSet phldrT="[Text]" custT="1"/>
      <dgm:spPr/>
      <dgm:t>
        <a:bodyPr/>
        <a:lstStyle/>
        <a:p>
          <a:pPr algn="ctr"/>
          <a:r>
            <a:rPr lang="en-US" sz="2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gm:t>
    </dgm:pt>
    <dgm:pt modelId="{89663077-39E8-416D-81B5-7FB696FF9592}" type="parTrans" cxnId="{1832E464-1F10-4E26-87EE-5A33E628BC40}">
      <dgm:prSet/>
      <dgm:spPr/>
      <dgm:t>
        <a:bodyPr/>
        <a:lstStyle/>
        <a:p>
          <a:pPr algn="ctr"/>
          <a:endParaRPr lang="en-US"/>
        </a:p>
      </dgm:t>
    </dgm:pt>
    <dgm:pt modelId="{CCE370F2-E9D3-470F-9FCB-FDCE4CAFAE55}" type="sibTrans" cxnId="{1832E464-1F10-4E26-87EE-5A33E628BC40}">
      <dgm:prSet/>
      <dgm:spPr/>
      <dgm:t>
        <a:bodyPr/>
        <a:lstStyle/>
        <a:p>
          <a:pPr algn="ctr"/>
          <a:endParaRPr lang="en-US"/>
        </a:p>
      </dgm:t>
    </dgm:pt>
    <dgm:pt modelId="{7B25AEC0-E4A6-4618-83DA-EDC197CF8D93}">
      <dgm:prSet phldrT="[Text]" custT="1"/>
      <dgm:spPr/>
      <dgm:t>
        <a:bodyPr/>
        <a:lstStyle/>
        <a:p>
          <a:pPr algn="ctr"/>
          <a:r>
            <a:rPr lang="en-US" sz="2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gm:t>
    </dgm:pt>
    <dgm:pt modelId="{FF0F2650-3583-43CD-9C5A-09AE6CFDB6D0}" type="parTrans" cxnId="{72D1B5D2-2D29-4864-A48C-BBF05CF47DC0}">
      <dgm:prSet/>
      <dgm:spPr/>
      <dgm:t>
        <a:bodyPr/>
        <a:lstStyle/>
        <a:p>
          <a:pPr algn="ctr"/>
          <a:endParaRPr lang="en-US"/>
        </a:p>
      </dgm:t>
    </dgm:pt>
    <dgm:pt modelId="{2B0E8725-AA83-44FF-AEA9-C489A406A214}" type="sibTrans" cxnId="{72D1B5D2-2D29-4864-A48C-BBF05CF47DC0}">
      <dgm:prSet/>
      <dgm:spPr/>
      <dgm:t>
        <a:bodyPr/>
        <a:lstStyle/>
        <a:p>
          <a:pPr algn="ctr"/>
          <a:endParaRPr lang="en-US"/>
        </a:p>
      </dgm:t>
    </dgm:pt>
    <dgm:pt modelId="{82F54D5F-6A37-4327-84F9-F2B72C100B66}">
      <dgm:prSet phldrT="[Text]" custT="1"/>
      <dgm:spPr/>
      <dgm:t>
        <a:bodyPr/>
        <a:lstStyle/>
        <a:p>
          <a:pPr algn="ctr"/>
          <a:r>
            <a:rPr lang="en-US" sz="2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gm:t>
    </dgm:pt>
    <dgm:pt modelId="{151ED70D-713A-48A6-B304-C8EE406B9A71}" type="parTrans" cxnId="{604A7177-F4C1-4B8E-A8D1-F5AF9572E918}">
      <dgm:prSet/>
      <dgm:spPr/>
      <dgm:t>
        <a:bodyPr/>
        <a:lstStyle/>
        <a:p>
          <a:pPr algn="ctr"/>
          <a:endParaRPr lang="en-US"/>
        </a:p>
      </dgm:t>
    </dgm:pt>
    <dgm:pt modelId="{C02B89DD-9E97-437F-8B5E-256C36FE85AE}" type="sibTrans" cxnId="{604A7177-F4C1-4B8E-A8D1-F5AF9572E918}">
      <dgm:prSet/>
      <dgm:spPr/>
      <dgm:t>
        <a:bodyPr/>
        <a:lstStyle/>
        <a:p>
          <a:pPr algn="ctr"/>
          <a:endParaRPr lang="en-US"/>
        </a:p>
      </dgm:t>
    </dgm:pt>
    <dgm:pt modelId="{CA0C0EDD-E2B9-4C3B-ADF4-ED39EB73D080}" type="pres">
      <dgm:prSet presAssocID="{E86908A6-75AE-49E6-9B5D-4D821BDFA6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25A2F0-29E1-4F1E-A682-B14E9B9ABA1A}" type="pres">
      <dgm:prSet presAssocID="{380B9A22-2E24-460F-8868-4166C60A0FC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AEE9AF-29EB-4F6B-8908-B1168B8BCC45}" type="pres">
      <dgm:prSet presAssocID="{5B44A3FD-0209-4089-A770-937CC737A751}" presName="spacer" presStyleCnt="0"/>
      <dgm:spPr/>
    </dgm:pt>
    <dgm:pt modelId="{DC1F7107-5224-4D44-AEA4-9B4DE74850D9}" type="pres">
      <dgm:prSet presAssocID="{48D7277B-838A-4F49-8659-C06B031B22A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13D6D6-78E3-44D8-819A-CBEA75AB98A5}" type="pres">
      <dgm:prSet presAssocID="{CCE370F2-E9D3-470F-9FCB-FDCE4CAFAE55}" presName="spacer" presStyleCnt="0"/>
      <dgm:spPr/>
    </dgm:pt>
    <dgm:pt modelId="{20C26BE7-50DA-4254-B3AB-CA85D6C8DBC7}" type="pres">
      <dgm:prSet presAssocID="{7B25AEC0-E4A6-4618-83DA-EDC197CF8D9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B70A76-3E18-489C-BC16-2186ADBDFA0E}" type="pres">
      <dgm:prSet presAssocID="{2B0E8725-AA83-44FF-AEA9-C489A406A214}" presName="spacer" presStyleCnt="0"/>
      <dgm:spPr/>
    </dgm:pt>
    <dgm:pt modelId="{06845FDC-15E5-449E-82AE-AB1137DE7F29}" type="pres">
      <dgm:prSet presAssocID="{82F54D5F-6A37-4327-84F9-F2B72C100B6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A296E1-A7AA-4ABF-B0FE-0BA409B96B59}" type="presOf" srcId="{48D7277B-838A-4F49-8659-C06B031B22A0}" destId="{DC1F7107-5224-4D44-AEA4-9B4DE74850D9}" srcOrd="0" destOrd="0" presId="urn:microsoft.com/office/officeart/2005/8/layout/vList2"/>
    <dgm:cxn modelId="{3013DAD9-740B-4B51-ADB2-0109E773E070}" srcId="{E86908A6-75AE-49E6-9B5D-4D821BDFA689}" destId="{380B9A22-2E24-460F-8868-4166C60A0FC9}" srcOrd="0" destOrd="0" parTransId="{EA5AA812-72A9-49E1-915B-D118086E699F}" sibTransId="{5B44A3FD-0209-4089-A770-937CC737A751}"/>
    <dgm:cxn modelId="{DF6D5219-9897-45E9-9F10-A9F34364C9E3}" type="presOf" srcId="{82F54D5F-6A37-4327-84F9-F2B72C100B66}" destId="{06845FDC-15E5-449E-82AE-AB1137DE7F29}" srcOrd="0" destOrd="0" presId="urn:microsoft.com/office/officeart/2005/8/layout/vList2"/>
    <dgm:cxn modelId="{3E79CB48-D030-4611-AFED-83CDF37D9BAA}" type="presOf" srcId="{380B9A22-2E24-460F-8868-4166C60A0FC9}" destId="{BD25A2F0-29E1-4F1E-A682-B14E9B9ABA1A}" srcOrd="0" destOrd="0" presId="urn:microsoft.com/office/officeart/2005/8/layout/vList2"/>
    <dgm:cxn modelId="{604A7177-F4C1-4B8E-A8D1-F5AF9572E918}" srcId="{E86908A6-75AE-49E6-9B5D-4D821BDFA689}" destId="{82F54D5F-6A37-4327-84F9-F2B72C100B66}" srcOrd="3" destOrd="0" parTransId="{151ED70D-713A-48A6-B304-C8EE406B9A71}" sibTransId="{C02B89DD-9E97-437F-8B5E-256C36FE85AE}"/>
    <dgm:cxn modelId="{1832E464-1F10-4E26-87EE-5A33E628BC40}" srcId="{E86908A6-75AE-49E6-9B5D-4D821BDFA689}" destId="{48D7277B-838A-4F49-8659-C06B031B22A0}" srcOrd="1" destOrd="0" parTransId="{89663077-39E8-416D-81B5-7FB696FF9592}" sibTransId="{CCE370F2-E9D3-470F-9FCB-FDCE4CAFAE55}"/>
    <dgm:cxn modelId="{A06AE893-3C25-4BD0-B032-39DD7D27F45A}" type="presOf" srcId="{E86908A6-75AE-49E6-9B5D-4D821BDFA689}" destId="{CA0C0EDD-E2B9-4C3B-ADF4-ED39EB73D080}" srcOrd="0" destOrd="0" presId="urn:microsoft.com/office/officeart/2005/8/layout/vList2"/>
    <dgm:cxn modelId="{72D1B5D2-2D29-4864-A48C-BBF05CF47DC0}" srcId="{E86908A6-75AE-49E6-9B5D-4D821BDFA689}" destId="{7B25AEC0-E4A6-4618-83DA-EDC197CF8D93}" srcOrd="2" destOrd="0" parTransId="{FF0F2650-3583-43CD-9C5A-09AE6CFDB6D0}" sibTransId="{2B0E8725-AA83-44FF-AEA9-C489A406A214}"/>
    <dgm:cxn modelId="{0F3B6CD4-3269-4000-882B-EB7CA96FE9B2}" type="presOf" srcId="{7B25AEC0-E4A6-4618-83DA-EDC197CF8D93}" destId="{20C26BE7-50DA-4254-B3AB-CA85D6C8DBC7}" srcOrd="0" destOrd="0" presId="urn:microsoft.com/office/officeart/2005/8/layout/vList2"/>
    <dgm:cxn modelId="{2B763F40-8E75-402B-8383-F6E4DDD57B8E}" type="presParOf" srcId="{CA0C0EDD-E2B9-4C3B-ADF4-ED39EB73D080}" destId="{BD25A2F0-29E1-4F1E-A682-B14E9B9ABA1A}" srcOrd="0" destOrd="0" presId="urn:microsoft.com/office/officeart/2005/8/layout/vList2"/>
    <dgm:cxn modelId="{33999002-2B2E-410D-9687-3D73979ACD02}" type="presParOf" srcId="{CA0C0EDD-E2B9-4C3B-ADF4-ED39EB73D080}" destId="{05AEE9AF-29EB-4F6B-8908-B1168B8BCC45}" srcOrd="1" destOrd="0" presId="urn:microsoft.com/office/officeart/2005/8/layout/vList2"/>
    <dgm:cxn modelId="{FF769D67-D71B-40E0-A4C5-41C1A48CE4D5}" type="presParOf" srcId="{CA0C0EDD-E2B9-4C3B-ADF4-ED39EB73D080}" destId="{DC1F7107-5224-4D44-AEA4-9B4DE74850D9}" srcOrd="2" destOrd="0" presId="urn:microsoft.com/office/officeart/2005/8/layout/vList2"/>
    <dgm:cxn modelId="{30B8961B-8628-43FA-BA65-E1CF16606B1F}" type="presParOf" srcId="{CA0C0EDD-E2B9-4C3B-ADF4-ED39EB73D080}" destId="{9113D6D6-78E3-44D8-819A-CBEA75AB98A5}" srcOrd="3" destOrd="0" presId="urn:microsoft.com/office/officeart/2005/8/layout/vList2"/>
    <dgm:cxn modelId="{10246F95-DBB7-4B12-B972-5A4CA7F92938}" type="presParOf" srcId="{CA0C0EDD-E2B9-4C3B-ADF4-ED39EB73D080}" destId="{20C26BE7-50DA-4254-B3AB-CA85D6C8DBC7}" srcOrd="4" destOrd="0" presId="urn:microsoft.com/office/officeart/2005/8/layout/vList2"/>
    <dgm:cxn modelId="{0AC32F8A-FF6F-4697-B274-7AEEA5B97F26}" type="presParOf" srcId="{CA0C0EDD-E2B9-4C3B-ADF4-ED39EB73D080}" destId="{10B70A76-3E18-489C-BC16-2186ADBDFA0E}" srcOrd="5" destOrd="0" presId="urn:microsoft.com/office/officeart/2005/8/layout/vList2"/>
    <dgm:cxn modelId="{A6859C8D-8C8D-47CB-AD01-495CC569FD38}" type="presParOf" srcId="{CA0C0EDD-E2B9-4C3B-ADF4-ED39EB73D080}" destId="{06845FDC-15E5-449E-82AE-AB1137DE7F2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7E4D60F-4957-4D7B-9441-ACC9D43892FE}" type="doc">
      <dgm:prSet loTypeId="urn:microsoft.com/office/officeart/2008/layout/LinedLis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9E5D2F-DD85-4C16-9299-4EE95F429BA3}">
      <dgm:prSet phldrT="[Text]" custT="1"/>
      <dgm:spPr/>
      <dgm:t>
        <a:bodyPr/>
        <a:lstStyle/>
        <a:p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	RPM</a:t>
          </a:r>
          <a:endParaRPr lang="en-US" sz="2000" dirty="0">
            <a:solidFill>
              <a:schemeClr val="tx1"/>
            </a:solidFill>
          </a:endParaRPr>
        </a:p>
      </dgm:t>
    </dgm:pt>
    <dgm:pt modelId="{5F230839-A6AA-48F4-95B7-D7CA11BEDFEA}" type="parTrans" cxnId="{A2F9B733-9E5E-4EA6-AEC5-BABE4CDFADA3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B637B79B-B297-4F39-9EFE-FC7DC3E9670D}" type="sibTrans" cxnId="{A2F9B733-9E5E-4EA6-AEC5-BABE4CDFADA3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2CBAAEEC-BC75-415E-9189-59D0DFD08DBB}">
      <dgm:prSet custT="1"/>
      <dgm:spPr/>
      <dgm:t>
        <a:bodyPr/>
        <a:lstStyle/>
        <a:p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	YUM</a:t>
          </a:r>
        </a:p>
      </dgm:t>
    </dgm:pt>
    <dgm:pt modelId="{F82F4EDB-DE84-499B-814F-E9820494E930}" type="parTrans" cxnId="{C9A488C6-2227-4AC8-9D6C-7FA7FEE8C4A6}">
      <dgm:prSet/>
      <dgm:spPr/>
      <dgm:t>
        <a:bodyPr/>
        <a:lstStyle/>
        <a:p>
          <a:endParaRPr lang="en-US" sz="2000"/>
        </a:p>
      </dgm:t>
    </dgm:pt>
    <dgm:pt modelId="{EC8570EA-1CAA-4A68-B2CB-B22E09D260AC}" type="sibTrans" cxnId="{C9A488C6-2227-4AC8-9D6C-7FA7FEE8C4A6}">
      <dgm:prSet/>
      <dgm:spPr/>
      <dgm:t>
        <a:bodyPr/>
        <a:lstStyle/>
        <a:p>
          <a:endParaRPr lang="en-US" sz="2000"/>
        </a:p>
      </dgm:t>
    </dgm:pt>
    <dgm:pt modelId="{5DAD03B7-AE85-4552-83F4-B3034C234A36}">
      <dgm:prSet custT="1"/>
      <dgm:spPr/>
      <dgm:t>
        <a:bodyPr/>
        <a:lstStyle/>
        <a:p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	Archive</a:t>
          </a:r>
        </a:p>
      </dgm:t>
    </dgm:pt>
    <dgm:pt modelId="{647137F2-327C-45EB-BAF9-BDE9CF8F5B76}" type="parTrans" cxnId="{1379573E-BA45-44E9-A211-EEB7CCB66DC1}">
      <dgm:prSet/>
      <dgm:spPr/>
      <dgm:t>
        <a:bodyPr/>
        <a:lstStyle/>
        <a:p>
          <a:endParaRPr lang="en-US" sz="2000"/>
        </a:p>
      </dgm:t>
    </dgm:pt>
    <dgm:pt modelId="{5113D7A2-9153-47E9-8CDD-8087B2915823}" type="sibTrans" cxnId="{1379573E-BA45-44E9-A211-EEB7CCB66DC1}">
      <dgm:prSet/>
      <dgm:spPr/>
      <dgm:t>
        <a:bodyPr/>
        <a:lstStyle/>
        <a:p>
          <a:endParaRPr lang="en-US" sz="2000"/>
        </a:p>
      </dgm:t>
    </dgm:pt>
    <dgm:pt modelId="{989FCEDD-38AE-4489-8F7F-9C75A3141060}">
      <dgm:prSet custT="1"/>
      <dgm:spPr/>
      <dgm:t>
        <a:bodyPr/>
        <a:lstStyle/>
        <a:p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	Compress</a:t>
          </a:r>
        </a:p>
      </dgm:t>
    </dgm:pt>
    <dgm:pt modelId="{983EA026-9F26-47D6-9EBB-731C6854DDDF}" type="parTrans" cxnId="{11E22A5D-928A-4918-B5CD-802DD2F3CA69}">
      <dgm:prSet/>
      <dgm:spPr/>
      <dgm:t>
        <a:bodyPr/>
        <a:lstStyle/>
        <a:p>
          <a:endParaRPr lang="en-US" sz="2000"/>
        </a:p>
      </dgm:t>
    </dgm:pt>
    <dgm:pt modelId="{87F6AC09-852E-44EF-97B3-A67137016EBE}" type="sibTrans" cxnId="{11E22A5D-928A-4918-B5CD-802DD2F3CA69}">
      <dgm:prSet/>
      <dgm:spPr/>
      <dgm:t>
        <a:bodyPr/>
        <a:lstStyle/>
        <a:p>
          <a:endParaRPr lang="en-US" sz="2000"/>
        </a:p>
      </dgm:t>
    </dgm:pt>
    <dgm:pt modelId="{A017E527-DC87-46B7-B9CA-FDF1946CB37F}">
      <dgm:prSet custT="1"/>
      <dgm:spPr/>
      <dgm:t>
        <a:bodyPr/>
        <a:lstStyle/>
        <a:p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5.	Unpack and </a:t>
          </a:r>
          <a:r>
            <a:rPr lang="en-IN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Uncompress</a:t>
          </a:r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files using tar – star –</a:t>
          </a:r>
          <a:r>
            <a:rPr lang="en-IN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gzip</a:t>
          </a:r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bzip2</a:t>
          </a:r>
        </a:p>
      </dgm:t>
    </dgm:pt>
    <dgm:pt modelId="{E9C162D0-DA37-41D7-AE75-44A531BC50AE}" type="parTrans" cxnId="{6DE89923-AFD9-4A2D-8679-7DBDF05A82BE}">
      <dgm:prSet/>
      <dgm:spPr/>
      <dgm:t>
        <a:bodyPr/>
        <a:lstStyle/>
        <a:p>
          <a:endParaRPr lang="en-US" sz="2000"/>
        </a:p>
      </dgm:t>
    </dgm:pt>
    <dgm:pt modelId="{3AC25403-F374-4B99-BC77-5B64800B9207}" type="sibTrans" cxnId="{6DE89923-AFD9-4A2D-8679-7DBDF05A82BE}">
      <dgm:prSet/>
      <dgm:spPr/>
      <dgm:t>
        <a:bodyPr/>
        <a:lstStyle/>
        <a:p>
          <a:endParaRPr lang="en-US" sz="2000"/>
        </a:p>
      </dgm:t>
    </dgm:pt>
    <dgm:pt modelId="{77DD7A56-DFAD-47F0-ACE5-29583D9F593C}">
      <dgm:prSet custT="1"/>
      <dgm:spPr/>
      <dgm:t>
        <a:bodyPr/>
        <a:lstStyle/>
        <a:p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6.	Create – delete – and modify local user accounts</a:t>
          </a:r>
        </a:p>
      </dgm:t>
    </dgm:pt>
    <dgm:pt modelId="{B4E4F31F-A3D8-4A61-8F29-896AF3A1D0A6}" type="parTrans" cxnId="{02A2B331-AA0C-4540-8A05-4E06970C00CF}">
      <dgm:prSet/>
      <dgm:spPr/>
      <dgm:t>
        <a:bodyPr/>
        <a:lstStyle/>
        <a:p>
          <a:endParaRPr lang="en-US" sz="2000"/>
        </a:p>
      </dgm:t>
    </dgm:pt>
    <dgm:pt modelId="{1C138CE3-2915-412B-84B3-E2AB5DF66D29}" type="sibTrans" cxnId="{02A2B331-AA0C-4540-8A05-4E06970C00CF}">
      <dgm:prSet/>
      <dgm:spPr/>
      <dgm:t>
        <a:bodyPr/>
        <a:lstStyle/>
        <a:p>
          <a:endParaRPr lang="en-US" sz="2000"/>
        </a:p>
      </dgm:t>
    </dgm:pt>
    <dgm:pt modelId="{AED1B8D5-B943-4164-9A98-5CBA4ACB2913}">
      <dgm:prSet custT="1"/>
      <dgm:spPr/>
      <dgm:t>
        <a:bodyPr/>
        <a:lstStyle/>
        <a:p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7.	Change passwords for local user accounts</a:t>
          </a:r>
        </a:p>
      </dgm:t>
    </dgm:pt>
    <dgm:pt modelId="{4781D12A-005E-4CBE-B641-90A7F4145E78}" type="parTrans" cxnId="{B2488586-4C97-4577-931A-5EDD35E9B70D}">
      <dgm:prSet/>
      <dgm:spPr/>
      <dgm:t>
        <a:bodyPr/>
        <a:lstStyle/>
        <a:p>
          <a:endParaRPr lang="en-US" sz="2000"/>
        </a:p>
      </dgm:t>
    </dgm:pt>
    <dgm:pt modelId="{AD5EB10F-F880-4BE7-8CDE-353520398F8F}" type="sibTrans" cxnId="{B2488586-4C97-4577-931A-5EDD35E9B70D}">
      <dgm:prSet/>
      <dgm:spPr/>
      <dgm:t>
        <a:bodyPr/>
        <a:lstStyle/>
        <a:p>
          <a:endParaRPr lang="en-US" sz="2000"/>
        </a:p>
      </dgm:t>
    </dgm:pt>
    <dgm:pt modelId="{8E560065-F08F-4709-9855-87472111412B}">
      <dgm:prSet custT="1"/>
      <dgm:spPr/>
      <dgm:t>
        <a:bodyPr/>
        <a:lstStyle/>
        <a:p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8.	Create – delete – and modify local groups and group memberships</a:t>
          </a:r>
        </a:p>
      </dgm:t>
    </dgm:pt>
    <dgm:pt modelId="{C72D891D-5B88-400B-9D26-177745F6BF04}" type="parTrans" cxnId="{A7979C29-648B-4C25-9DD2-505214D58423}">
      <dgm:prSet/>
      <dgm:spPr/>
      <dgm:t>
        <a:bodyPr/>
        <a:lstStyle/>
        <a:p>
          <a:endParaRPr lang="en-US" sz="2000"/>
        </a:p>
      </dgm:t>
    </dgm:pt>
    <dgm:pt modelId="{4A6FD405-D899-478C-AFAC-6CC0E259EFE4}" type="sibTrans" cxnId="{A7979C29-648B-4C25-9DD2-505214D58423}">
      <dgm:prSet/>
      <dgm:spPr/>
      <dgm:t>
        <a:bodyPr/>
        <a:lstStyle/>
        <a:p>
          <a:endParaRPr lang="en-US" sz="2000"/>
        </a:p>
      </dgm:t>
    </dgm:pt>
    <dgm:pt modelId="{C783AEBB-09DF-4E60-ABC6-F28904451767}">
      <dgm:prSet custT="1"/>
      <dgm:spPr/>
      <dgm:t>
        <a:bodyPr/>
        <a:lstStyle/>
        <a:p>
          <a:r>
            <a: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9.	Changing owner and modes</a:t>
          </a:r>
        </a:p>
      </dgm:t>
    </dgm:pt>
    <dgm:pt modelId="{133A0C7D-1423-4102-9B6C-37A1038DCA8A}" type="parTrans" cxnId="{77FF5742-233D-47F8-98C4-D9540AA5E5B1}">
      <dgm:prSet/>
      <dgm:spPr/>
      <dgm:t>
        <a:bodyPr/>
        <a:lstStyle/>
        <a:p>
          <a:endParaRPr lang="en-US" sz="2000"/>
        </a:p>
      </dgm:t>
    </dgm:pt>
    <dgm:pt modelId="{7024E0CB-7404-4D43-BC2D-358A7867542E}" type="sibTrans" cxnId="{77FF5742-233D-47F8-98C4-D9540AA5E5B1}">
      <dgm:prSet/>
      <dgm:spPr/>
      <dgm:t>
        <a:bodyPr/>
        <a:lstStyle/>
        <a:p>
          <a:endParaRPr lang="en-US" sz="2000"/>
        </a:p>
      </dgm:t>
    </dgm:pt>
    <dgm:pt modelId="{A00F4F85-0A78-4C5E-A03E-AA37696A9640}" type="pres">
      <dgm:prSet presAssocID="{F7E4D60F-4957-4D7B-9441-ACC9D43892F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7BEA126-93E5-42C6-B64C-E7DAB19DCF17}" type="pres">
      <dgm:prSet presAssocID="{FC9E5D2F-DD85-4C16-9299-4EE95F429BA3}" presName="thickLine" presStyleLbl="alignNode1" presStyleIdx="0" presStyleCnt="9" custLinFactNeighborY="-2532"/>
      <dgm:spPr/>
    </dgm:pt>
    <dgm:pt modelId="{1BAEAFBE-155F-42A7-B737-F74884AEF5EA}" type="pres">
      <dgm:prSet presAssocID="{FC9E5D2F-DD85-4C16-9299-4EE95F429BA3}" presName="horz1" presStyleCnt="0"/>
      <dgm:spPr/>
    </dgm:pt>
    <dgm:pt modelId="{75C77149-83D2-4C0C-BC3F-998D6D76E30C}" type="pres">
      <dgm:prSet presAssocID="{FC9E5D2F-DD85-4C16-9299-4EE95F429BA3}" presName="tx1" presStyleLbl="revTx" presStyleIdx="0" presStyleCnt="9"/>
      <dgm:spPr/>
      <dgm:t>
        <a:bodyPr/>
        <a:lstStyle/>
        <a:p>
          <a:endParaRPr lang="en-US"/>
        </a:p>
      </dgm:t>
    </dgm:pt>
    <dgm:pt modelId="{EA4F9F0A-C042-429B-8536-E3C26ABB7458}" type="pres">
      <dgm:prSet presAssocID="{FC9E5D2F-DD85-4C16-9299-4EE95F429BA3}" presName="vert1" presStyleCnt="0"/>
      <dgm:spPr/>
    </dgm:pt>
    <dgm:pt modelId="{A5EFAF8C-E00D-4F41-9578-0E5D03348A80}" type="pres">
      <dgm:prSet presAssocID="{2CBAAEEC-BC75-415E-9189-59D0DFD08DBB}" presName="thickLine" presStyleLbl="alignNode1" presStyleIdx="1" presStyleCnt="9"/>
      <dgm:spPr/>
    </dgm:pt>
    <dgm:pt modelId="{E67D30BD-7413-44A1-80B2-38F41A28DF85}" type="pres">
      <dgm:prSet presAssocID="{2CBAAEEC-BC75-415E-9189-59D0DFD08DBB}" presName="horz1" presStyleCnt="0"/>
      <dgm:spPr/>
    </dgm:pt>
    <dgm:pt modelId="{EC1CC0DA-7464-408A-AAE8-1E29E643E901}" type="pres">
      <dgm:prSet presAssocID="{2CBAAEEC-BC75-415E-9189-59D0DFD08DBB}" presName="tx1" presStyleLbl="revTx" presStyleIdx="1" presStyleCnt="9"/>
      <dgm:spPr/>
      <dgm:t>
        <a:bodyPr/>
        <a:lstStyle/>
        <a:p>
          <a:endParaRPr lang="en-US"/>
        </a:p>
      </dgm:t>
    </dgm:pt>
    <dgm:pt modelId="{A4823298-5542-451B-A0EE-F19A2EDF9880}" type="pres">
      <dgm:prSet presAssocID="{2CBAAEEC-BC75-415E-9189-59D0DFD08DBB}" presName="vert1" presStyleCnt="0"/>
      <dgm:spPr/>
    </dgm:pt>
    <dgm:pt modelId="{CA779EAE-6B4C-4F23-8E91-D5B21AAECD64}" type="pres">
      <dgm:prSet presAssocID="{5DAD03B7-AE85-4552-83F4-B3034C234A36}" presName="thickLine" presStyleLbl="alignNode1" presStyleIdx="2" presStyleCnt="9"/>
      <dgm:spPr/>
    </dgm:pt>
    <dgm:pt modelId="{97541336-1CAC-4BEC-9ECE-3BBC5D33F206}" type="pres">
      <dgm:prSet presAssocID="{5DAD03B7-AE85-4552-83F4-B3034C234A36}" presName="horz1" presStyleCnt="0"/>
      <dgm:spPr/>
    </dgm:pt>
    <dgm:pt modelId="{8A012182-2339-4469-AC08-616FA14812C4}" type="pres">
      <dgm:prSet presAssocID="{5DAD03B7-AE85-4552-83F4-B3034C234A36}" presName="tx1" presStyleLbl="revTx" presStyleIdx="2" presStyleCnt="9"/>
      <dgm:spPr/>
      <dgm:t>
        <a:bodyPr/>
        <a:lstStyle/>
        <a:p>
          <a:endParaRPr lang="en-US"/>
        </a:p>
      </dgm:t>
    </dgm:pt>
    <dgm:pt modelId="{615CE5AF-7680-40EA-A864-F9FD3A80866B}" type="pres">
      <dgm:prSet presAssocID="{5DAD03B7-AE85-4552-83F4-B3034C234A36}" presName="vert1" presStyleCnt="0"/>
      <dgm:spPr/>
    </dgm:pt>
    <dgm:pt modelId="{5CBD2DA6-217C-4C2A-B850-939CBB929271}" type="pres">
      <dgm:prSet presAssocID="{989FCEDD-38AE-4489-8F7F-9C75A3141060}" presName="thickLine" presStyleLbl="alignNode1" presStyleIdx="3" presStyleCnt="9"/>
      <dgm:spPr/>
    </dgm:pt>
    <dgm:pt modelId="{D9A8A9D7-7EAB-48BC-8017-66663AD02B58}" type="pres">
      <dgm:prSet presAssocID="{989FCEDD-38AE-4489-8F7F-9C75A3141060}" presName="horz1" presStyleCnt="0"/>
      <dgm:spPr/>
    </dgm:pt>
    <dgm:pt modelId="{8C954DC7-D1C6-4F24-B5C5-2A683D43D8E3}" type="pres">
      <dgm:prSet presAssocID="{989FCEDD-38AE-4489-8F7F-9C75A3141060}" presName="tx1" presStyleLbl="revTx" presStyleIdx="3" presStyleCnt="9"/>
      <dgm:spPr/>
      <dgm:t>
        <a:bodyPr/>
        <a:lstStyle/>
        <a:p>
          <a:endParaRPr lang="en-US"/>
        </a:p>
      </dgm:t>
    </dgm:pt>
    <dgm:pt modelId="{07872285-7AB4-40C5-AEEF-7C24D2929A2E}" type="pres">
      <dgm:prSet presAssocID="{989FCEDD-38AE-4489-8F7F-9C75A3141060}" presName="vert1" presStyleCnt="0"/>
      <dgm:spPr/>
    </dgm:pt>
    <dgm:pt modelId="{225B5CC7-CE40-41DE-9B32-E88A346FF34B}" type="pres">
      <dgm:prSet presAssocID="{A017E527-DC87-46B7-B9CA-FDF1946CB37F}" presName="thickLine" presStyleLbl="alignNode1" presStyleIdx="4" presStyleCnt="9"/>
      <dgm:spPr/>
    </dgm:pt>
    <dgm:pt modelId="{C4F87A81-9460-43F3-9948-142FD1E6C266}" type="pres">
      <dgm:prSet presAssocID="{A017E527-DC87-46B7-B9CA-FDF1946CB37F}" presName="horz1" presStyleCnt="0"/>
      <dgm:spPr/>
    </dgm:pt>
    <dgm:pt modelId="{3F09A0C1-0E86-4EAD-A2FA-E4939BC51117}" type="pres">
      <dgm:prSet presAssocID="{A017E527-DC87-46B7-B9CA-FDF1946CB37F}" presName="tx1" presStyleLbl="revTx" presStyleIdx="4" presStyleCnt="9"/>
      <dgm:spPr/>
      <dgm:t>
        <a:bodyPr/>
        <a:lstStyle/>
        <a:p>
          <a:endParaRPr lang="en-US"/>
        </a:p>
      </dgm:t>
    </dgm:pt>
    <dgm:pt modelId="{3FD46C87-2640-431C-AB03-18569238BDA9}" type="pres">
      <dgm:prSet presAssocID="{A017E527-DC87-46B7-B9CA-FDF1946CB37F}" presName="vert1" presStyleCnt="0"/>
      <dgm:spPr/>
    </dgm:pt>
    <dgm:pt modelId="{E704FDD3-B487-428E-ACB6-CEAB8B1DEB15}" type="pres">
      <dgm:prSet presAssocID="{77DD7A56-DFAD-47F0-ACE5-29583D9F593C}" presName="thickLine" presStyleLbl="alignNode1" presStyleIdx="5" presStyleCnt="9"/>
      <dgm:spPr/>
    </dgm:pt>
    <dgm:pt modelId="{6E1ADD7C-4777-4CFE-ADB9-740C79A74329}" type="pres">
      <dgm:prSet presAssocID="{77DD7A56-DFAD-47F0-ACE5-29583D9F593C}" presName="horz1" presStyleCnt="0"/>
      <dgm:spPr/>
    </dgm:pt>
    <dgm:pt modelId="{96874A86-207A-4C98-9A70-7B53D77A7674}" type="pres">
      <dgm:prSet presAssocID="{77DD7A56-DFAD-47F0-ACE5-29583D9F593C}" presName="tx1" presStyleLbl="revTx" presStyleIdx="5" presStyleCnt="9"/>
      <dgm:spPr/>
      <dgm:t>
        <a:bodyPr/>
        <a:lstStyle/>
        <a:p>
          <a:endParaRPr lang="en-US"/>
        </a:p>
      </dgm:t>
    </dgm:pt>
    <dgm:pt modelId="{1B1B04E9-762C-43FA-8D28-FE4320E7F3AB}" type="pres">
      <dgm:prSet presAssocID="{77DD7A56-DFAD-47F0-ACE5-29583D9F593C}" presName="vert1" presStyleCnt="0"/>
      <dgm:spPr/>
    </dgm:pt>
    <dgm:pt modelId="{00EC1BA6-5864-416E-9CF5-5EF67478C9E1}" type="pres">
      <dgm:prSet presAssocID="{AED1B8D5-B943-4164-9A98-5CBA4ACB2913}" presName="thickLine" presStyleLbl="alignNode1" presStyleIdx="6" presStyleCnt="9"/>
      <dgm:spPr/>
    </dgm:pt>
    <dgm:pt modelId="{B8D6FE07-42B6-4D00-8DDB-05C3DB056D39}" type="pres">
      <dgm:prSet presAssocID="{AED1B8D5-B943-4164-9A98-5CBA4ACB2913}" presName="horz1" presStyleCnt="0"/>
      <dgm:spPr/>
    </dgm:pt>
    <dgm:pt modelId="{FC70EC01-F025-489F-8F38-E0291312A953}" type="pres">
      <dgm:prSet presAssocID="{AED1B8D5-B943-4164-9A98-5CBA4ACB2913}" presName="tx1" presStyleLbl="revTx" presStyleIdx="6" presStyleCnt="9"/>
      <dgm:spPr/>
      <dgm:t>
        <a:bodyPr/>
        <a:lstStyle/>
        <a:p>
          <a:endParaRPr lang="en-US"/>
        </a:p>
      </dgm:t>
    </dgm:pt>
    <dgm:pt modelId="{EC3580AD-92FA-4F67-ACC2-5C99EB13EED5}" type="pres">
      <dgm:prSet presAssocID="{AED1B8D5-B943-4164-9A98-5CBA4ACB2913}" presName="vert1" presStyleCnt="0"/>
      <dgm:spPr/>
    </dgm:pt>
    <dgm:pt modelId="{FDD443D6-0072-4CE4-8751-08CD21379391}" type="pres">
      <dgm:prSet presAssocID="{8E560065-F08F-4709-9855-87472111412B}" presName="thickLine" presStyleLbl="alignNode1" presStyleIdx="7" presStyleCnt="9"/>
      <dgm:spPr/>
    </dgm:pt>
    <dgm:pt modelId="{F769AD40-E6EF-4856-9C48-3E862817508C}" type="pres">
      <dgm:prSet presAssocID="{8E560065-F08F-4709-9855-87472111412B}" presName="horz1" presStyleCnt="0"/>
      <dgm:spPr/>
    </dgm:pt>
    <dgm:pt modelId="{BAE0B8EE-DEC9-4DF2-96BB-EB47338D16BB}" type="pres">
      <dgm:prSet presAssocID="{8E560065-F08F-4709-9855-87472111412B}" presName="tx1" presStyleLbl="revTx" presStyleIdx="7" presStyleCnt="9"/>
      <dgm:spPr/>
      <dgm:t>
        <a:bodyPr/>
        <a:lstStyle/>
        <a:p>
          <a:endParaRPr lang="en-US"/>
        </a:p>
      </dgm:t>
    </dgm:pt>
    <dgm:pt modelId="{E9D13068-4831-41DC-B52A-B7EA86E7A8F4}" type="pres">
      <dgm:prSet presAssocID="{8E560065-F08F-4709-9855-87472111412B}" presName="vert1" presStyleCnt="0"/>
      <dgm:spPr/>
    </dgm:pt>
    <dgm:pt modelId="{696AA343-21DE-4C01-8136-0BE3EC757A18}" type="pres">
      <dgm:prSet presAssocID="{C783AEBB-09DF-4E60-ABC6-F28904451767}" presName="thickLine" presStyleLbl="alignNode1" presStyleIdx="8" presStyleCnt="9"/>
      <dgm:spPr/>
    </dgm:pt>
    <dgm:pt modelId="{60B1F49C-A2B6-4510-8007-CB0FAEA43A0B}" type="pres">
      <dgm:prSet presAssocID="{C783AEBB-09DF-4E60-ABC6-F28904451767}" presName="horz1" presStyleCnt="0"/>
      <dgm:spPr/>
    </dgm:pt>
    <dgm:pt modelId="{250B9123-7759-4C10-A529-ECCB07010430}" type="pres">
      <dgm:prSet presAssocID="{C783AEBB-09DF-4E60-ABC6-F28904451767}" presName="tx1" presStyleLbl="revTx" presStyleIdx="8" presStyleCnt="9"/>
      <dgm:spPr/>
      <dgm:t>
        <a:bodyPr/>
        <a:lstStyle/>
        <a:p>
          <a:endParaRPr lang="en-US"/>
        </a:p>
      </dgm:t>
    </dgm:pt>
    <dgm:pt modelId="{7151E6FC-80F9-4C83-9058-8EBCDD99BC7E}" type="pres">
      <dgm:prSet presAssocID="{C783AEBB-09DF-4E60-ABC6-F28904451767}" presName="vert1" presStyleCnt="0"/>
      <dgm:spPr/>
    </dgm:pt>
  </dgm:ptLst>
  <dgm:cxnLst>
    <dgm:cxn modelId="{6DE89923-AFD9-4A2D-8679-7DBDF05A82BE}" srcId="{F7E4D60F-4957-4D7B-9441-ACC9D43892FE}" destId="{A017E527-DC87-46B7-B9CA-FDF1946CB37F}" srcOrd="4" destOrd="0" parTransId="{E9C162D0-DA37-41D7-AE75-44A531BC50AE}" sibTransId="{3AC25403-F374-4B99-BC77-5B64800B9207}"/>
    <dgm:cxn modelId="{861ACC48-FFDF-41B3-AF49-E31B7782E38A}" type="presOf" srcId="{C783AEBB-09DF-4E60-ABC6-F28904451767}" destId="{250B9123-7759-4C10-A529-ECCB07010430}" srcOrd="0" destOrd="0" presId="urn:microsoft.com/office/officeart/2008/layout/LinedList"/>
    <dgm:cxn modelId="{2D6C76A8-9958-43DF-82FA-9675454A9971}" type="presOf" srcId="{2CBAAEEC-BC75-415E-9189-59D0DFD08DBB}" destId="{EC1CC0DA-7464-408A-AAE8-1E29E643E901}" srcOrd="0" destOrd="0" presId="urn:microsoft.com/office/officeart/2008/layout/LinedList"/>
    <dgm:cxn modelId="{11E22A5D-928A-4918-B5CD-802DD2F3CA69}" srcId="{F7E4D60F-4957-4D7B-9441-ACC9D43892FE}" destId="{989FCEDD-38AE-4489-8F7F-9C75A3141060}" srcOrd="3" destOrd="0" parTransId="{983EA026-9F26-47D6-9EBB-731C6854DDDF}" sibTransId="{87F6AC09-852E-44EF-97B3-A67137016EBE}"/>
    <dgm:cxn modelId="{1379573E-BA45-44E9-A211-EEB7CCB66DC1}" srcId="{F7E4D60F-4957-4D7B-9441-ACC9D43892FE}" destId="{5DAD03B7-AE85-4552-83F4-B3034C234A36}" srcOrd="2" destOrd="0" parTransId="{647137F2-327C-45EB-BAF9-BDE9CF8F5B76}" sibTransId="{5113D7A2-9153-47E9-8CDD-8087B2915823}"/>
    <dgm:cxn modelId="{4D0981CB-0707-418B-B552-F422A42027F7}" type="presOf" srcId="{F7E4D60F-4957-4D7B-9441-ACC9D43892FE}" destId="{A00F4F85-0A78-4C5E-A03E-AA37696A9640}" srcOrd="0" destOrd="0" presId="urn:microsoft.com/office/officeart/2008/layout/LinedList"/>
    <dgm:cxn modelId="{C9A488C6-2227-4AC8-9D6C-7FA7FEE8C4A6}" srcId="{F7E4D60F-4957-4D7B-9441-ACC9D43892FE}" destId="{2CBAAEEC-BC75-415E-9189-59D0DFD08DBB}" srcOrd="1" destOrd="0" parTransId="{F82F4EDB-DE84-499B-814F-E9820494E930}" sibTransId="{EC8570EA-1CAA-4A68-B2CB-B22E09D260AC}"/>
    <dgm:cxn modelId="{CA064FE2-2677-4E91-945C-F089EA40ED6E}" type="presOf" srcId="{A017E527-DC87-46B7-B9CA-FDF1946CB37F}" destId="{3F09A0C1-0E86-4EAD-A2FA-E4939BC51117}" srcOrd="0" destOrd="0" presId="urn:microsoft.com/office/officeart/2008/layout/LinedList"/>
    <dgm:cxn modelId="{A2F9B733-9E5E-4EA6-AEC5-BABE4CDFADA3}" srcId="{F7E4D60F-4957-4D7B-9441-ACC9D43892FE}" destId="{FC9E5D2F-DD85-4C16-9299-4EE95F429BA3}" srcOrd="0" destOrd="0" parTransId="{5F230839-A6AA-48F4-95B7-D7CA11BEDFEA}" sibTransId="{B637B79B-B297-4F39-9EFE-FC7DC3E9670D}"/>
    <dgm:cxn modelId="{A968EF11-2877-4EC9-904A-C0222AC18597}" type="presOf" srcId="{AED1B8D5-B943-4164-9A98-5CBA4ACB2913}" destId="{FC70EC01-F025-489F-8F38-E0291312A953}" srcOrd="0" destOrd="0" presId="urn:microsoft.com/office/officeart/2008/layout/LinedList"/>
    <dgm:cxn modelId="{1E044D9D-9BFE-41EC-AD4F-E1585506CA9D}" type="presOf" srcId="{5DAD03B7-AE85-4552-83F4-B3034C234A36}" destId="{8A012182-2339-4469-AC08-616FA14812C4}" srcOrd="0" destOrd="0" presId="urn:microsoft.com/office/officeart/2008/layout/LinedList"/>
    <dgm:cxn modelId="{02A2B331-AA0C-4540-8A05-4E06970C00CF}" srcId="{F7E4D60F-4957-4D7B-9441-ACC9D43892FE}" destId="{77DD7A56-DFAD-47F0-ACE5-29583D9F593C}" srcOrd="5" destOrd="0" parTransId="{B4E4F31F-A3D8-4A61-8F29-896AF3A1D0A6}" sibTransId="{1C138CE3-2915-412B-84B3-E2AB5DF66D29}"/>
    <dgm:cxn modelId="{77FF5742-233D-47F8-98C4-D9540AA5E5B1}" srcId="{F7E4D60F-4957-4D7B-9441-ACC9D43892FE}" destId="{C783AEBB-09DF-4E60-ABC6-F28904451767}" srcOrd="8" destOrd="0" parTransId="{133A0C7D-1423-4102-9B6C-37A1038DCA8A}" sibTransId="{7024E0CB-7404-4D43-BC2D-358A7867542E}"/>
    <dgm:cxn modelId="{31FEE7D7-1898-423F-919F-E4DAC7479EE9}" type="presOf" srcId="{8E560065-F08F-4709-9855-87472111412B}" destId="{BAE0B8EE-DEC9-4DF2-96BB-EB47338D16BB}" srcOrd="0" destOrd="0" presId="urn:microsoft.com/office/officeart/2008/layout/LinedList"/>
    <dgm:cxn modelId="{FF067AAB-7272-4FAD-8C9A-11E2FFDFE374}" type="presOf" srcId="{FC9E5D2F-DD85-4C16-9299-4EE95F429BA3}" destId="{75C77149-83D2-4C0C-BC3F-998D6D76E30C}" srcOrd="0" destOrd="0" presId="urn:microsoft.com/office/officeart/2008/layout/LinedList"/>
    <dgm:cxn modelId="{A7979C29-648B-4C25-9DD2-505214D58423}" srcId="{F7E4D60F-4957-4D7B-9441-ACC9D43892FE}" destId="{8E560065-F08F-4709-9855-87472111412B}" srcOrd="7" destOrd="0" parTransId="{C72D891D-5B88-400B-9D26-177745F6BF04}" sibTransId="{4A6FD405-D899-478C-AFAC-6CC0E259EFE4}"/>
    <dgm:cxn modelId="{B2488586-4C97-4577-931A-5EDD35E9B70D}" srcId="{F7E4D60F-4957-4D7B-9441-ACC9D43892FE}" destId="{AED1B8D5-B943-4164-9A98-5CBA4ACB2913}" srcOrd="6" destOrd="0" parTransId="{4781D12A-005E-4CBE-B641-90A7F4145E78}" sibTransId="{AD5EB10F-F880-4BE7-8CDE-353520398F8F}"/>
    <dgm:cxn modelId="{196CE2DD-2418-4F4B-8BC6-941F9A0833BD}" type="presOf" srcId="{77DD7A56-DFAD-47F0-ACE5-29583D9F593C}" destId="{96874A86-207A-4C98-9A70-7B53D77A7674}" srcOrd="0" destOrd="0" presId="urn:microsoft.com/office/officeart/2008/layout/LinedList"/>
    <dgm:cxn modelId="{7805B597-A352-4A4F-95C1-6745C9575AEC}" type="presOf" srcId="{989FCEDD-38AE-4489-8F7F-9C75A3141060}" destId="{8C954DC7-D1C6-4F24-B5C5-2A683D43D8E3}" srcOrd="0" destOrd="0" presId="urn:microsoft.com/office/officeart/2008/layout/LinedList"/>
    <dgm:cxn modelId="{35FDDE31-2B11-47BA-A0B4-4C0FFA6C705A}" type="presParOf" srcId="{A00F4F85-0A78-4C5E-A03E-AA37696A9640}" destId="{D7BEA126-93E5-42C6-B64C-E7DAB19DCF17}" srcOrd="0" destOrd="0" presId="urn:microsoft.com/office/officeart/2008/layout/LinedList"/>
    <dgm:cxn modelId="{4D0A8097-D5E4-4588-BB55-9CF0829B0BD1}" type="presParOf" srcId="{A00F4F85-0A78-4C5E-A03E-AA37696A9640}" destId="{1BAEAFBE-155F-42A7-B737-F74884AEF5EA}" srcOrd="1" destOrd="0" presId="urn:microsoft.com/office/officeart/2008/layout/LinedList"/>
    <dgm:cxn modelId="{C6478BA4-6050-4F98-993A-639AE6C427E0}" type="presParOf" srcId="{1BAEAFBE-155F-42A7-B737-F74884AEF5EA}" destId="{75C77149-83D2-4C0C-BC3F-998D6D76E30C}" srcOrd="0" destOrd="0" presId="urn:microsoft.com/office/officeart/2008/layout/LinedList"/>
    <dgm:cxn modelId="{39475652-7B78-49D5-A3DB-C2E73B2CF538}" type="presParOf" srcId="{1BAEAFBE-155F-42A7-B737-F74884AEF5EA}" destId="{EA4F9F0A-C042-429B-8536-E3C26ABB7458}" srcOrd="1" destOrd="0" presId="urn:microsoft.com/office/officeart/2008/layout/LinedList"/>
    <dgm:cxn modelId="{CEF04215-6420-4769-9515-E7270A117A46}" type="presParOf" srcId="{A00F4F85-0A78-4C5E-A03E-AA37696A9640}" destId="{A5EFAF8C-E00D-4F41-9578-0E5D03348A80}" srcOrd="2" destOrd="0" presId="urn:microsoft.com/office/officeart/2008/layout/LinedList"/>
    <dgm:cxn modelId="{00D1C170-CD07-4502-9D12-8CB74FF119DD}" type="presParOf" srcId="{A00F4F85-0A78-4C5E-A03E-AA37696A9640}" destId="{E67D30BD-7413-44A1-80B2-38F41A28DF85}" srcOrd="3" destOrd="0" presId="urn:microsoft.com/office/officeart/2008/layout/LinedList"/>
    <dgm:cxn modelId="{D0D754DC-3020-464B-A92B-81FC6AF8A480}" type="presParOf" srcId="{E67D30BD-7413-44A1-80B2-38F41A28DF85}" destId="{EC1CC0DA-7464-408A-AAE8-1E29E643E901}" srcOrd="0" destOrd="0" presId="urn:microsoft.com/office/officeart/2008/layout/LinedList"/>
    <dgm:cxn modelId="{D612BE90-93C2-4E00-93A5-D3F89FF1AC11}" type="presParOf" srcId="{E67D30BD-7413-44A1-80B2-38F41A28DF85}" destId="{A4823298-5542-451B-A0EE-F19A2EDF9880}" srcOrd="1" destOrd="0" presId="urn:microsoft.com/office/officeart/2008/layout/LinedList"/>
    <dgm:cxn modelId="{E5DBA8F6-1C2C-45C0-A09C-36718E8041A2}" type="presParOf" srcId="{A00F4F85-0A78-4C5E-A03E-AA37696A9640}" destId="{CA779EAE-6B4C-4F23-8E91-D5B21AAECD64}" srcOrd="4" destOrd="0" presId="urn:microsoft.com/office/officeart/2008/layout/LinedList"/>
    <dgm:cxn modelId="{7CD058A4-2D01-4757-A4D5-0E7B63324F5D}" type="presParOf" srcId="{A00F4F85-0A78-4C5E-A03E-AA37696A9640}" destId="{97541336-1CAC-4BEC-9ECE-3BBC5D33F206}" srcOrd="5" destOrd="0" presId="urn:microsoft.com/office/officeart/2008/layout/LinedList"/>
    <dgm:cxn modelId="{34C24D3D-70EF-4105-9D0C-35FAE5C23C1C}" type="presParOf" srcId="{97541336-1CAC-4BEC-9ECE-3BBC5D33F206}" destId="{8A012182-2339-4469-AC08-616FA14812C4}" srcOrd="0" destOrd="0" presId="urn:microsoft.com/office/officeart/2008/layout/LinedList"/>
    <dgm:cxn modelId="{2F042D9E-41FE-428D-A4D6-1A91BD56461E}" type="presParOf" srcId="{97541336-1CAC-4BEC-9ECE-3BBC5D33F206}" destId="{615CE5AF-7680-40EA-A864-F9FD3A80866B}" srcOrd="1" destOrd="0" presId="urn:microsoft.com/office/officeart/2008/layout/LinedList"/>
    <dgm:cxn modelId="{3DE8639F-E63A-4913-B7A7-2D7D78997A96}" type="presParOf" srcId="{A00F4F85-0A78-4C5E-A03E-AA37696A9640}" destId="{5CBD2DA6-217C-4C2A-B850-939CBB929271}" srcOrd="6" destOrd="0" presId="urn:microsoft.com/office/officeart/2008/layout/LinedList"/>
    <dgm:cxn modelId="{40A8E57B-BB48-4812-B66C-C4F4F7D202FD}" type="presParOf" srcId="{A00F4F85-0A78-4C5E-A03E-AA37696A9640}" destId="{D9A8A9D7-7EAB-48BC-8017-66663AD02B58}" srcOrd="7" destOrd="0" presId="urn:microsoft.com/office/officeart/2008/layout/LinedList"/>
    <dgm:cxn modelId="{D354EA56-26A6-41F7-B26F-9544ADEDE7F2}" type="presParOf" srcId="{D9A8A9D7-7EAB-48BC-8017-66663AD02B58}" destId="{8C954DC7-D1C6-4F24-B5C5-2A683D43D8E3}" srcOrd="0" destOrd="0" presId="urn:microsoft.com/office/officeart/2008/layout/LinedList"/>
    <dgm:cxn modelId="{024E3567-E596-400E-B76B-BF0A31368938}" type="presParOf" srcId="{D9A8A9D7-7EAB-48BC-8017-66663AD02B58}" destId="{07872285-7AB4-40C5-AEEF-7C24D2929A2E}" srcOrd="1" destOrd="0" presId="urn:microsoft.com/office/officeart/2008/layout/LinedList"/>
    <dgm:cxn modelId="{E981FACF-12C5-4103-BDF3-724920E38475}" type="presParOf" srcId="{A00F4F85-0A78-4C5E-A03E-AA37696A9640}" destId="{225B5CC7-CE40-41DE-9B32-E88A346FF34B}" srcOrd="8" destOrd="0" presId="urn:microsoft.com/office/officeart/2008/layout/LinedList"/>
    <dgm:cxn modelId="{19064EB5-66EF-4D88-95D1-6D5CE14A161D}" type="presParOf" srcId="{A00F4F85-0A78-4C5E-A03E-AA37696A9640}" destId="{C4F87A81-9460-43F3-9948-142FD1E6C266}" srcOrd="9" destOrd="0" presId="urn:microsoft.com/office/officeart/2008/layout/LinedList"/>
    <dgm:cxn modelId="{98B1155C-EDCB-49A3-B501-93D92C8A3079}" type="presParOf" srcId="{C4F87A81-9460-43F3-9948-142FD1E6C266}" destId="{3F09A0C1-0E86-4EAD-A2FA-E4939BC51117}" srcOrd="0" destOrd="0" presId="urn:microsoft.com/office/officeart/2008/layout/LinedList"/>
    <dgm:cxn modelId="{07EAEF90-34CF-418D-BF40-E0E9B0B4D5B3}" type="presParOf" srcId="{C4F87A81-9460-43F3-9948-142FD1E6C266}" destId="{3FD46C87-2640-431C-AB03-18569238BDA9}" srcOrd="1" destOrd="0" presId="urn:microsoft.com/office/officeart/2008/layout/LinedList"/>
    <dgm:cxn modelId="{3A6A00D7-BE82-41BC-8684-ABAB08E1E316}" type="presParOf" srcId="{A00F4F85-0A78-4C5E-A03E-AA37696A9640}" destId="{E704FDD3-B487-428E-ACB6-CEAB8B1DEB15}" srcOrd="10" destOrd="0" presId="urn:microsoft.com/office/officeart/2008/layout/LinedList"/>
    <dgm:cxn modelId="{5336129D-D662-4106-AC42-0C39F7BB4D96}" type="presParOf" srcId="{A00F4F85-0A78-4C5E-A03E-AA37696A9640}" destId="{6E1ADD7C-4777-4CFE-ADB9-740C79A74329}" srcOrd="11" destOrd="0" presId="urn:microsoft.com/office/officeart/2008/layout/LinedList"/>
    <dgm:cxn modelId="{8F339416-C2BE-4224-885D-594568988CEF}" type="presParOf" srcId="{6E1ADD7C-4777-4CFE-ADB9-740C79A74329}" destId="{96874A86-207A-4C98-9A70-7B53D77A7674}" srcOrd="0" destOrd="0" presId="urn:microsoft.com/office/officeart/2008/layout/LinedList"/>
    <dgm:cxn modelId="{89249739-5129-40B8-86A9-51C832D8CA9F}" type="presParOf" srcId="{6E1ADD7C-4777-4CFE-ADB9-740C79A74329}" destId="{1B1B04E9-762C-43FA-8D28-FE4320E7F3AB}" srcOrd="1" destOrd="0" presId="urn:microsoft.com/office/officeart/2008/layout/LinedList"/>
    <dgm:cxn modelId="{677FA9DF-D54E-4DFB-82D2-397C52772870}" type="presParOf" srcId="{A00F4F85-0A78-4C5E-A03E-AA37696A9640}" destId="{00EC1BA6-5864-416E-9CF5-5EF67478C9E1}" srcOrd="12" destOrd="0" presId="urn:microsoft.com/office/officeart/2008/layout/LinedList"/>
    <dgm:cxn modelId="{E0D292DA-F38C-40B3-9262-E41B2F7F6015}" type="presParOf" srcId="{A00F4F85-0A78-4C5E-A03E-AA37696A9640}" destId="{B8D6FE07-42B6-4D00-8DDB-05C3DB056D39}" srcOrd="13" destOrd="0" presId="urn:microsoft.com/office/officeart/2008/layout/LinedList"/>
    <dgm:cxn modelId="{9E6FAE73-E2B4-4429-990C-C34DB18F3D2E}" type="presParOf" srcId="{B8D6FE07-42B6-4D00-8DDB-05C3DB056D39}" destId="{FC70EC01-F025-489F-8F38-E0291312A953}" srcOrd="0" destOrd="0" presId="urn:microsoft.com/office/officeart/2008/layout/LinedList"/>
    <dgm:cxn modelId="{ED3CD157-75E1-473A-9C92-C5DC36E3A2C8}" type="presParOf" srcId="{B8D6FE07-42B6-4D00-8DDB-05C3DB056D39}" destId="{EC3580AD-92FA-4F67-ACC2-5C99EB13EED5}" srcOrd="1" destOrd="0" presId="urn:microsoft.com/office/officeart/2008/layout/LinedList"/>
    <dgm:cxn modelId="{2A9F0E91-9E4F-42DC-865A-1BD3BDC10811}" type="presParOf" srcId="{A00F4F85-0A78-4C5E-A03E-AA37696A9640}" destId="{FDD443D6-0072-4CE4-8751-08CD21379391}" srcOrd="14" destOrd="0" presId="urn:microsoft.com/office/officeart/2008/layout/LinedList"/>
    <dgm:cxn modelId="{002ACBDC-CB38-4596-BE42-50CD8CAB2F33}" type="presParOf" srcId="{A00F4F85-0A78-4C5E-A03E-AA37696A9640}" destId="{F769AD40-E6EF-4856-9C48-3E862817508C}" srcOrd="15" destOrd="0" presId="urn:microsoft.com/office/officeart/2008/layout/LinedList"/>
    <dgm:cxn modelId="{A98FEB4E-8EC4-47FE-9FAF-A5B55E8D3C98}" type="presParOf" srcId="{F769AD40-E6EF-4856-9C48-3E862817508C}" destId="{BAE0B8EE-DEC9-4DF2-96BB-EB47338D16BB}" srcOrd="0" destOrd="0" presId="urn:microsoft.com/office/officeart/2008/layout/LinedList"/>
    <dgm:cxn modelId="{1B602DD1-C1E7-4B4E-BA2A-1DBEE1A0130E}" type="presParOf" srcId="{F769AD40-E6EF-4856-9C48-3E862817508C}" destId="{E9D13068-4831-41DC-B52A-B7EA86E7A8F4}" srcOrd="1" destOrd="0" presId="urn:microsoft.com/office/officeart/2008/layout/LinedList"/>
    <dgm:cxn modelId="{5C0A649D-4821-4CB0-94D2-F6B215229A77}" type="presParOf" srcId="{A00F4F85-0A78-4C5E-A03E-AA37696A9640}" destId="{696AA343-21DE-4C01-8136-0BE3EC757A18}" srcOrd="16" destOrd="0" presId="urn:microsoft.com/office/officeart/2008/layout/LinedList"/>
    <dgm:cxn modelId="{DA57682C-80EC-47B6-A43D-E60575DDB1DD}" type="presParOf" srcId="{A00F4F85-0A78-4C5E-A03E-AA37696A9640}" destId="{60B1F49C-A2B6-4510-8007-CB0FAEA43A0B}" srcOrd="17" destOrd="0" presId="urn:microsoft.com/office/officeart/2008/layout/LinedList"/>
    <dgm:cxn modelId="{CF0D8A13-1A36-451A-A7A7-315B4665B450}" type="presParOf" srcId="{60B1F49C-A2B6-4510-8007-CB0FAEA43A0B}" destId="{250B9123-7759-4C10-A529-ECCB07010430}" srcOrd="0" destOrd="0" presId="urn:microsoft.com/office/officeart/2008/layout/LinedList"/>
    <dgm:cxn modelId="{5B57B4D6-DB99-45AE-8441-BD3FF62E0EDD}" type="presParOf" srcId="{60B1F49C-A2B6-4510-8007-CB0FAEA43A0B}" destId="{7151E6FC-80F9-4C83-9058-8EBCDD99BC7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781710-D02A-4468-80B9-79269C9BCF5C}">
      <dsp:nvSpPr>
        <dsp:cNvPr id="0" name=""/>
        <dsp:cNvSpPr/>
      </dsp:nvSpPr>
      <dsp:spPr>
        <a:xfrm>
          <a:off x="-5502605" y="-842596"/>
          <a:ext cx="6552612" cy="6552612"/>
        </a:xfrm>
        <a:prstGeom prst="blockArc">
          <a:avLst>
            <a:gd name="adj1" fmla="val 18900000"/>
            <a:gd name="adj2" fmla="val 2700000"/>
            <a:gd name="adj3" fmla="val 330"/>
          </a:avLst>
        </a:pr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82AD5-A41D-4E3B-9DB6-0220C44D0731}">
      <dsp:nvSpPr>
        <dsp:cNvPr id="0" name=""/>
        <dsp:cNvSpPr/>
      </dsp:nvSpPr>
      <dsp:spPr>
        <a:xfrm>
          <a:off x="675597" y="486742"/>
          <a:ext cx="11450024" cy="97348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72703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To equip students with various packages of Linux.</a:t>
          </a:r>
          <a:endParaRPr lang="en-US" sz="2200" kern="1200" dirty="0"/>
        </a:p>
      </dsp:txBody>
      <dsp:txXfrm>
        <a:off x="675597" y="486742"/>
        <a:ext cx="11450024" cy="973484"/>
      </dsp:txXfrm>
    </dsp:sp>
    <dsp:sp modelId="{1A4BFE48-246D-436E-8CA8-1A75BC33EDDD}">
      <dsp:nvSpPr>
        <dsp:cNvPr id="0" name=""/>
        <dsp:cNvSpPr/>
      </dsp:nvSpPr>
      <dsp:spPr>
        <a:xfrm>
          <a:off x="67170" y="365056"/>
          <a:ext cx="1216855" cy="12168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84D11F-AB67-4D8B-98A1-CC382556045B}">
      <dsp:nvSpPr>
        <dsp:cNvPr id="0" name=""/>
        <dsp:cNvSpPr/>
      </dsp:nvSpPr>
      <dsp:spPr>
        <a:xfrm>
          <a:off x="1029459" y="1946968"/>
          <a:ext cx="11096163" cy="973484"/>
        </a:xfrm>
        <a:prstGeom prst="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72703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Students will learn compress and uncompress of files.</a:t>
          </a:r>
          <a:endParaRPr lang="en-IN" sz="2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29459" y="1946968"/>
        <a:ext cx="11096163" cy="973484"/>
      </dsp:txXfrm>
    </dsp:sp>
    <dsp:sp modelId="{A35F5DE7-9A08-4236-A386-A27BA53E0C84}">
      <dsp:nvSpPr>
        <dsp:cNvPr id="0" name=""/>
        <dsp:cNvSpPr/>
      </dsp:nvSpPr>
      <dsp:spPr>
        <a:xfrm>
          <a:off x="421031" y="1825282"/>
          <a:ext cx="1216855" cy="12168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D5654F-415A-4F7E-A718-F7E4DC3E39CB}">
      <dsp:nvSpPr>
        <dsp:cNvPr id="0" name=""/>
        <dsp:cNvSpPr/>
      </dsp:nvSpPr>
      <dsp:spPr>
        <a:xfrm>
          <a:off x="675597" y="3407194"/>
          <a:ext cx="11450024" cy="973484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72703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They will also learn to create, delete and modify users and groups.</a:t>
          </a:r>
          <a:endParaRPr lang="en-US" sz="2200" b="1" kern="1200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5597" y="3407194"/>
        <a:ext cx="11450024" cy="973484"/>
      </dsp:txXfrm>
    </dsp:sp>
    <dsp:sp modelId="{593C756C-D259-4405-A37A-51A192DDFF53}">
      <dsp:nvSpPr>
        <dsp:cNvPr id="0" name=""/>
        <dsp:cNvSpPr/>
      </dsp:nvSpPr>
      <dsp:spPr>
        <a:xfrm>
          <a:off x="67170" y="3285508"/>
          <a:ext cx="1216855" cy="12168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5A2F0-29E1-4F1E-A682-B14E9B9ABA1A}">
      <dsp:nvSpPr>
        <dsp:cNvPr id="0" name=""/>
        <dsp:cNvSpPr/>
      </dsp:nvSpPr>
      <dsp:spPr>
        <a:xfrm>
          <a:off x="0" y="9131"/>
          <a:ext cx="9532699" cy="83362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Explain some of the important packages of Linux.</a:t>
          </a:r>
          <a:endParaRPr lang="en-US" sz="2200" kern="1200" dirty="0"/>
        </a:p>
      </dsp:txBody>
      <dsp:txXfrm>
        <a:off x="40694" y="49825"/>
        <a:ext cx="9451311" cy="752237"/>
      </dsp:txXfrm>
    </dsp:sp>
    <dsp:sp modelId="{69DAF449-0013-40F0-9F5F-1A0C4AC73D2B}">
      <dsp:nvSpPr>
        <dsp:cNvPr id="0" name=""/>
        <dsp:cNvSpPr/>
      </dsp:nvSpPr>
      <dsp:spPr>
        <a:xfrm>
          <a:off x="0" y="897476"/>
          <a:ext cx="9532699" cy="833625"/>
        </a:xfrm>
        <a:prstGeom prst="roundRect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Describe the steps of compressing and uncompressing of various files.</a:t>
          </a:r>
          <a:endParaRPr lang="en-IN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694" y="938170"/>
        <a:ext cx="9451311" cy="752237"/>
      </dsp:txXfrm>
    </dsp:sp>
    <dsp:sp modelId="{2974AE1A-A95C-44EE-AB67-914F8A1D9B1C}">
      <dsp:nvSpPr>
        <dsp:cNvPr id="0" name=""/>
        <dsp:cNvSpPr/>
      </dsp:nvSpPr>
      <dsp:spPr>
        <a:xfrm>
          <a:off x="0" y="1785821"/>
          <a:ext cx="9532699" cy="833625"/>
        </a:xfrm>
        <a:prstGeom prst="roundRect">
          <a:avLst/>
        </a:prstGeom>
        <a:gradFill rotWithShape="0">
          <a:gsLst>
            <a:gs pos="0">
              <a:schemeClr val="accent5">
                <a:hueOff val="-4902231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1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1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Describe the steps of creating, deleting and modification of local user accounts and local user groups.</a:t>
          </a:r>
          <a:endParaRPr lang="en-IN" sz="2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694" y="1826515"/>
        <a:ext cx="9451311" cy="752237"/>
      </dsp:txXfrm>
    </dsp:sp>
    <dsp:sp modelId="{328BDFE0-3F53-4F70-BEFE-EABE8F9F9968}">
      <dsp:nvSpPr>
        <dsp:cNvPr id="0" name=""/>
        <dsp:cNvSpPr/>
      </dsp:nvSpPr>
      <dsp:spPr>
        <a:xfrm>
          <a:off x="0" y="2674166"/>
          <a:ext cx="9532699" cy="833625"/>
        </a:xfrm>
        <a:prstGeom prst="roundRect">
          <a:avLst/>
        </a:prstGeom>
        <a:gradFill rotWithShape="0">
          <a:gsLst>
            <a:gs pos="0">
              <a:schemeClr val="accent5">
                <a:hueOff val="-7353345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5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5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Outline changing the group ownership. </a:t>
          </a:r>
          <a:endParaRPr lang="en-IN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694" y="2714860"/>
        <a:ext cx="9451311" cy="7522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5A2F0-29E1-4F1E-A682-B14E9B9ABA1A}">
      <dsp:nvSpPr>
        <dsp:cNvPr id="0" name=""/>
        <dsp:cNvSpPr/>
      </dsp:nvSpPr>
      <dsp:spPr>
        <a:xfrm>
          <a:off x="0" y="4541"/>
          <a:ext cx="749458" cy="7862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sp:txBody>
      <dsp:txXfrm>
        <a:off x="36586" y="41127"/>
        <a:ext cx="676286" cy="713068"/>
      </dsp:txXfrm>
    </dsp:sp>
    <dsp:sp modelId="{DC1F7107-5224-4D44-AEA4-9B4DE74850D9}">
      <dsp:nvSpPr>
        <dsp:cNvPr id="0" name=""/>
        <dsp:cNvSpPr/>
      </dsp:nvSpPr>
      <dsp:spPr>
        <a:xfrm>
          <a:off x="0" y="911741"/>
          <a:ext cx="749458" cy="786240"/>
        </a:xfrm>
        <a:prstGeom prst="roundRect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sp:txBody>
      <dsp:txXfrm>
        <a:off x="36586" y="948327"/>
        <a:ext cx="676286" cy="713068"/>
      </dsp:txXfrm>
    </dsp:sp>
    <dsp:sp modelId="{20C26BE7-50DA-4254-B3AB-CA85D6C8DBC7}">
      <dsp:nvSpPr>
        <dsp:cNvPr id="0" name=""/>
        <dsp:cNvSpPr/>
      </dsp:nvSpPr>
      <dsp:spPr>
        <a:xfrm>
          <a:off x="0" y="1818941"/>
          <a:ext cx="749458" cy="786240"/>
        </a:xfrm>
        <a:prstGeom prst="roundRect">
          <a:avLst/>
        </a:prstGeom>
        <a:gradFill rotWithShape="0">
          <a:gsLst>
            <a:gs pos="0">
              <a:schemeClr val="accent5">
                <a:hueOff val="-4902231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1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1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sp:txBody>
      <dsp:txXfrm>
        <a:off x="36586" y="1855527"/>
        <a:ext cx="676286" cy="713068"/>
      </dsp:txXfrm>
    </dsp:sp>
    <dsp:sp modelId="{06845FDC-15E5-449E-82AE-AB1137DE7F29}">
      <dsp:nvSpPr>
        <dsp:cNvPr id="0" name=""/>
        <dsp:cNvSpPr/>
      </dsp:nvSpPr>
      <dsp:spPr>
        <a:xfrm>
          <a:off x="0" y="2726141"/>
          <a:ext cx="749458" cy="786240"/>
        </a:xfrm>
        <a:prstGeom prst="roundRect">
          <a:avLst/>
        </a:prstGeom>
        <a:gradFill rotWithShape="0">
          <a:gsLst>
            <a:gs pos="0">
              <a:schemeClr val="accent5">
                <a:hueOff val="-7353345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5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5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sp:txBody>
      <dsp:txXfrm>
        <a:off x="36586" y="2762727"/>
        <a:ext cx="676286" cy="7130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5A2F0-29E1-4F1E-A682-B14E9B9ABA1A}">
      <dsp:nvSpPr>
        <dsp:cNvPr id="0" name=""/>
        <dsp:cNvSpPr/>
      </dsp:nvSpPr>
      <dsp:spPr>
        <a:xfrm>
          <a:off x="0" y="4541"/>
          <a:ext cx="9532699" cy="7862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The important packages of Linux.</a:t>
          </a:r>
          <a:endParaRPr lang="en-US" sz="2200" kern="1200" dirty="0"/>
        </a:p>
      </dsp:txBody>
      <dsp:txXfrm>
        <a:off x="38381" y="42922"/>
        <a:ext cx="9455937" cy="709478"/>
      </dsp:txXfrm>
    </dsp:sp>
    <dsp:sp modelId="{09BE367F-8C04-4D49-A6C8-53E76DF8712C}">
      <dsp:nvSpPr>
        <dsp:cNvPr id="0" name=""/>
        <dsp:cNvSpPr/>
      </dsp:nvSpPr>
      <dsp:spPr>
        <a:xfrm>
          <a:off x="0" y="911741"/>
          <a:ext cx="9532699" cy="786240"/>
        </a:xfrm>
        <a:prstGeom prst="roundRect">
          <a:avLst/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Compressing and uncompressing of various files.</a:t>
          </a:r>
          <a:endParaRPr lang="en-IN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381" y="950122"/>
        <a:ext cx="9455937" cy="709478"/>
      </dsp:txXfrm>
    </dsp:sp>
    <dsp:sp modelId="{AA899645-80BE-4EAA-B881-AA8AC1E3D990}">
      <dsp:nvSpPr>
        <dsp:cNvPr id="0" name=""/>
        <dsp:cNvSpPr/>
      </dsp:nvSpPr>
      <dsp:spPr>
        <a:xfrm>
          <a:off x="0" y="1818941"/>
          <a:ext cx="9532699" cy="786240"/>
        </a:xfrm>
        <a:prstGeom prst="roundRect">
          <a:avLst/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Creating, deleting and modification of local user accounts and local user groups.</a:t>
          </a:r>
          <a:endParaRPr lang="en-IN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381" y="1857322"/>
        <a:ext cx="9455937" cy="709478"/>
      </dsp:txXfrm>
    </dsp:sp>
    <dsp:sp modelId="{54170674-0C5F-4D02-8EF5-05F88EBE6B97}">
      <dsp:nvSpPr>
        <dsp:cNvPr id="0" name=""/>
        <dsp:cNvSpPr/>
      </dsp:nvSpPr>
      <dsp:spPr>
        <a:xfrm>
          <a:off x="0" y="2726141"/>
          <a:ext cx="9532699" cy="786240"/>
        </a:xfrm>
        <a:prstGeom prst="round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Changing the group ownership.</a:t>
          </a:r>
          <a:endParaRPr lang="en-IN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381" y="2764522"/>
        <a:ext cx="9455937" cy="7094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5A2F0-29E1-4F1E-A682-B14E9B9ABA1A}">
      <dsp:nvSpPr>
        <dsp:cNvPr id="0" name=""/>
        <dsp:cNvSpPr/>
      </dsp:nvSpPr>
      <dsp:spPr>
        <a:xfrm>
          <a:off x="0" y="4541"/>
          <a:ext cx="749458" cy="7862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sp:txBody>
      <dsp:txXfrm>
        <a:off x="36586" y="41127"/>
        <a:ext cx="676286" cy="713068"/>
      </dsp:txXfrm>
    </dsp:sp>
    <dsp:sp modelId="{DC1F7107-5224-4D44-AEA4-9B4DE74850D9}">
      <dsp:nvSpPr>
        <dsp:cNvPr id="0" name=""/>
        <dsp:cNvSpPr/>
      </dsp:nvSpPr>
      <dsp:spPr>
        <a:xfrm>
          <a:off x="0" y="911741"/>
          <a:ext cx="749458" cy="786240"/>
        </a:xfrm>
        <a:prstGeom prst="roundRect">
          <a:avLst/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sp:txBody>
      <dsp:txXfrm>
        <a:off x="36586" y="948327"/>
        <a:ext cx="676286" cy="713068"/>
      </dsp:txXfrm>
    </dsp:sp>
    <dsp:sp modelId="{20C26BE7-50DA-4254-B3AB-CA85D6C8DBC7}">
      <dsp:nvSpPr>
        <dsp:cNvPr id="0" name=""/>
        <dsp:cNvSpPr/>
      </dsp:nvSpPr>
      <dsp:spPr>
        <a:xfrm>
          <a:off x="0" y="1818941"/>
          <a:ext cx="749458" cy="786240"/>
        </a:xfrm>
        <a:prstGeom prst="roundRect">
          <a:avLst/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sp:txBody>
      <dsp:txXfrm>
        <a:off x="36586" y="1855527"/>
        <a:ext cx="676286" cy="713068"/>
      </dsp:txXfrm>
    </dsp:sp>
    <dsp:sp modelId="{06845FDC-15E5-449E-82AE-AB1137DE7F29}">
      <dsp:nvSpPr>
        <dsp:cNvPr id="0" name=""/>
        <dsp:cNvSpPr/>
      </dsp:nvSpPr>
      <dsp:spPr>
        <a:xfrm>
          <a:off x="0" y="2726141"/>
          <a:ext cx="749458" cy="786240"/>
        </a:xfrm>
        <a:prstGeom prst="round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 2" panose="05020102010507070707" pitchFamily="18" charset="2"/>
            </a:rPr>
            <a:t>P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ingdings 2" panose="05020102010507070707" pitchFamily="18" charset="2"/>
          </a:endParaRPr>
        </a:p>
      </dsp:txBody>
      <dsp:txXfrm>
        <a:off x="36586" y="2762727"/>
        <a:ext cx="676286" cy="7130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EA126-93E5-42C6-B64C-E7DAB19DCF17}">
      <dsp:nvSpPr>
        <dsp:cNvPr id="0" name=""/>
        <dsp:cNvSpPr/>
      </dsp:nvSpPr>
      <dsp:spPr>
        <a:xfrm>
          <a:off x="0" y="0"/>
          <a:ext cx="8758537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5C77149-83D2-4C0C-BC3F-998D6D76E30C}">
      <dsp:nvSpPr>
        <dsp:cNvPr id="0" name=""/>
        <dsp:cNvSpPr/>
      </dsp:nvSpPr>
      <dsp:spPr>
        <a:xfrm>
          <a:off x="0" y="661"/>
          <a:ext cx="8758537" cy="601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	RPM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0" y="661"/>
        <a:ext cx="8758537" cy="601927"/>
      </dsp:txXfrm>
    </dsp:sp>
    <dsp:sp modelId="{A5EFAF8C-E00D-4F41-9578-0E5D03348A80}">
      <dsp:nvSpPr>
        <dsp:cNvPr id="0" name=""/>
        <dsp:cNvSpPr/>
      </dsp:nvSpPr>
      <dsp:spPr>
        <a:xfrm>
          <a:off x="0" y="602588"/>
          <a:ext cx="8758537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C1CC0DA-7464-408A-AAE8-1E29E643E901}">
      <dsp:nvSpPr>
        <dsp:cNvPr id="0" name=""/>
        <dsp:cNvSpPr/>
      </dsp:nvSpPr>
      <dsp:spPr>
        <a:xfrm>
          <a:off x="0" y="602588"/>
          <a:ext cx="8758537" cy="601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	YUM</a:t>
          </a:r>
        </a:p>
      </dsp:txBody>
      <dsp:txXfrm>
        <a:off x="0" y="602588"/>
        <a:ext cx="8758537" cy="601927"/>
      </dsp:txXfrm>
    </dsp:sp>
    <dsp:sp modelId="{CA779EAE-6B4C-4F23-8E91-D5B21AAECD64}">
      <dsp:nvSpPr>
        <dsp:cNvPr id="0" name=""/>
        <dsp:cNvSpPr/>
      </dsp:nvSpPr>
      <dsp:spPr>
        <a:xfrm>
          <a:off x="0" y="1204515"/>
          <a:ext cx="8758537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A012182-2339-4469-AC08-616FA14812C4}">
      <dsp:nvSpPr>
        <dsp:cNvPr id="0" name=""/>
        <dsp:cNvSpPr/>
      </dsp:nvSpPr>
      <dsp:spPr>
        <a:xfrm>
          <a:off x="0" y="1204515"/>
          <a:ext cx="8758537" cy="601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	Archive</a:t>
          </a:r>
        </a:p>
      </dsp:txBody>
      <dsp:txXfrm>
        <a:off x="0" y="1204515"/>
        <a:ext cx="8758537" cy="601927"/>
      </dsp:txXfrm>
    </dsp:sp>
    <dsp:sp modelId="{5CBD2DA6-217C-4C2A-B850-939CBB929271}">
      <dsp:nvSpPr>
        <dsp:cNvPr id="0" name=""/>
        <dsp:cNvSpPr/>
      </dsp:nvSpPr>
      <dsp:spPr>
        <a:xfrm>
          <a:off x="0" y="1806442"/>
          <a:ext cx="8758537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C954DC7-D1C6-4F24-B5C5-2A683D43D8E3}">
      <dsp:nvSpPr>
        <dsp:cNvPr id="0" name=""/>
        <dsp:cNvSpPr/>
      </dsp:nvSpPr>
      <dsp:spPr>
        <a:xfrm>
          <a:off x="0" y="1806442"/>
          <a:ext cx="8758537" cy="601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	Compress</a:t>
          </a:r>
        </a:p>
      </dsp:txBody>
      <dsp:txXfrm>
        <a:off x="0" y="1806442"/>
        <a:ext cx="8758537" cy="601927"/>
      </dsp:txXfrm>
    </dsp:sp>
    <dsp:sp modelId="{225B5CC7-CE40-41DE-9B32-E88A346FF34B}">
      <dsp:nvSpPr>
        <dsp:cNvPr id="0" name=""/>
        <dsp:cNvSpPr/>
      </dsp:nvSpPr>
      <dsp:spPr>
        <a:xfrm>
          <a:off x="0" y="2408369"/>
          <a:ext cx="8758537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F09A0C1-0E86-4EAD-A2FA-E4939BC51117}">
      <dsp:nvSpPr>
        <dsp:cNvPr id="0" name=""/>
        <dsp:cNvSpPr/>
      </dsp:nvSpPr>
      <dsp:spPr>
        <a:xfrm>
          <a:off x="0" y="2408369"/>
          <a:ext cx="8758537" cy="601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5.	Unpack and </a:t>
          </a:r>
          <a:r>
            <a:rPr lang="en-IN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Uncompress</a:t>
          </a: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files using tar – star –</a:t>
          </a:r>
          <a:r>
            <a:rPr lang="en-IN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gzip</a:t>
          </a: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bzip2</a:t>
          </a:r>
        </a:p>
      </dsp:txBody>
      <dsp:txXfrm>
        <a:off x="0" y="2408369"/>
        <a:ext cx="8758537" cy="601927"/>
      </dsp:txXfrm>
    </dsp:sp>
    <dsp:sp modelId="{E704FDD3-B487-428E-ACB6-CEAB8B1DEB15}">
      <dsp:nvSpPr>
        <dsp:cNvPr id="0" name=""/>
        <dsp:cNvSpPr/>
      </dsp:nvSpPr>
      <dsp:spPr>
        <a:xfrm>
          <a:off x="0" y="3010297"/>
          <a:ext cx="8758537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6874A86-207A-4C98-9A70-7B53D77A7674}">
      <dsp:nvSpPr>
        <dsp:cNvPr id="0" name=""/>
        <dsp:cNvSpPr/>
      </dsp:nvSpPr>
      <dsp:spPr>
        <a:xfrm>
          <a:off x="0" y="3010297"/>
          <a:ext cx="8758537" cy="601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6.	Create – delete – and modify local user accounts</a:t>
          </a:r>
        </a:p>
      </dsp:txBody>
      <dsp:txXfrm>
        <a:off x="0" y="3010297"/>
        <a:ext cx="8758537" cy="601927"/>
      </dsp:txXfrm>
    </dsp:sp>
    <dsp:sp modelId="{00EC1BA6-5864-416E-9CF5-5EF67478C9E1}">
      <dsp:nvSpPr>
        <dsp:cNvPr id="0" name=""/>
        <dsp:cNvSpPr/>
      </dsp:nvSpPr>
      <dsp:spPr>
        <a:xfrm>
          <a:off x="0" y="3612224"/>
          <a:ext cx="8758537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C70EC01-F025-489F-8F38-E0291312A953}">
      <dsp:nvSpPr>
        <dsp:cNvPr id="0" name=""/>
        <dsp:cNvSpPr/>
      </dsp:nvSpPr>
      <dsp:spPr>
        <a:xfrm>
          <a:off x="0" y="3612224"/>
          <a:ext cx="8758537" cy="601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7.	Change passwords for local user accounts</a:t>
          </a:r>
        </a:p>
      </dsp:txBody>
      <dsp:txXfrm>
        <a:off x="0" y="3612224"/>
        <a:ext cx="8758537" cy="601927"/>
      </dsp:txXfrm>
    </dsp:sp>
    <dsp:sp modelId="{FDD443D6-0072-4CE4-8751-08CD21379391}">
      <dsp:nvSpPr>
        <dsp:cNvPr id="0" name=""/>
        <dsp:cNvSpPr/>
      </dsp:nvSpPr>
      <dsp:spPr>
        <a:xfrm>
          <a:off x="0" y="4214151"/>
          <a:ext cx="8758537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AE0B8EE-DEC9-4DF2-96BB-EB47338D16BB}">
      <dsp:nvSpPr>
        <dsp:cNvPr id="0" name=""/>
        <dsp:cNvSpPr/>
      </dsp:nvSpPr>
      <dsp:spPr>
        <a:xfrm>
          <a:off x="0" y="4214151"/>
          <a:ext cx="8758537" cy="601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8.	Create – delete – and modify local groups and group memberships</a:t>
          </a:r>
        </a:p>
      </dsp:txBody>
      <dsp:txXfrm>
        <a:off x="0" y="4214151"/>
        <a:ext cx="8758537" cy="601927"/>
      </dsp:txXfrm>
    </dsp:sp>
    <dsp:sp modelId="{696AA343-21DE-4C01-8136-0BE3EC757A18}">
      <dsp:nvSpPr>
        <dsp:cNvPr id="0" name=""/>
        <dsp:cNvSpPr/>
      </dsp:nvSpPr>
      <dsp:spPr>
        <a:xfrm>
          <a:off x="0" y="4816078"/>
          <a:ext cx="8758537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50B9123-7759-4C10-A529-ECCB07010430}">
      <dsp:nvSpPr>
        <dsp:cNvPr id="0" name=""/>
        <dsp:cNvSpPr/>
      </dsp:nvSpPr>
      <dsp:spPr>
        <a:xfrm>
          <a:off x="0" y="4816078"/>
          <a:ext cx="8758537" cy="601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9.	Changing owner and modes</a:t>
          </a:r>
        </a:p>
      </dsp:txBody>
      <dsp:txXfrm>
        <a:off x="0" y="4816078"/>
        <a:ext cx="8758537" cy="6019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9476A-275A-4D38-B857-788AAEAC94C0}" type="datetimeFigureOut">
              <a:rPr lang="en-IN" smtClean="0"/>
              <a:t>08-08-2019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AB637-DE7B-412A-905E-BF65587B459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59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AB637-DE7B-412A-905E-BF65587B459D}" type="slidenum">
              <a:rPr lang="en-IN" smtClean="0"/>
              <a:t>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94495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AB637-DE7B-412A-905E-BF65587B459D}" type="slidenum">
              <a:rPr lang="en-IN" smtClean="0"/>
              <a:t>9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0175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AB637-DE7B-412A-905E-BF65587B459D}" type="slidenum">
              <a:rPr lang="en-IN" smtClean="0"/>
              <a:t>10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0312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AB637-DE7B-412A-905E-BF65587B459D}" type="slidenum">
              <a:rPr lang="en-IN" smtClean="0"/>
              <a:t>14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1127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B9E7-7084-435E-BDE9-2F1BA4EC8939}" type="datetime1">
              <a:rPr lang="en-IN" smtClean="0"/>
              <a:t>08-08-2019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42501" y="6356350"/>
            <a:ext cx="393879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F369875-3547-471E-A8DD-BB6BF69B36A1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718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F4B1-77B2-4C3D-8667-4FBDE4D409DB}" type="datetime1">
              <a:rPr lang="en-IN" smtClean="0"/>
              <a:t>08-08-2019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156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79E1-B1B2-41D8-96F7-A302CFB8AC0C}" type="datetime1">
              <a:rPr lang="en-IN" smtClean="0"/>
              <a:t>08-08-2019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398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BE05-C1D5-4A00-BD80-E6A2A264892A}" type="datetime1">
              <a:rPr lang="en-IN" smtClean="0"/>
              <a:t>08-08-2019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0986" y="6356349"/>
            <a:ext cx="432515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F369875-3547-471E-A8DD-BB6BF69B36A1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143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5888-409E-42A3-9E84-6EF39A2AB773}" type="datetime1">
              <a:rPr lang="en-IN" smtClean="0"/>
              <a:t>08-08-2019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35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9606-C195-4F00-AA63-E3EF00114823}" type="datetime1">
              <a:rPr lang="en-IN" smtClean="0"/>
              <a:t>08-08-2019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059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4AA7-8689-4A50-8A8E-3AB8C74F7778}" type="datetime1">
              <a:rPr lang="en-IN" smtClean="0"/>
              <a:t>08-08-2019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6957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FED3-7D32-4390-9275-C53DAC947E66}" type="datetime1">
              <a:rPr lang="en-IN" smtClean="0"/>
              <a:t>08-08-2019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762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7E66-7DAF-4E47-81F5-A440089C748E}" type="datetime1">
              <a:rPr lang="en-IN" smtClean="0"/>
              <a:t>08-08-2019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0428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EFEB-9ECA-43E0-AE09-915EDE23F0A9}" type="datetime1">
              <a:rPr lang="en-IN" smtClean="0"/>
              <a:t>08-08-2019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118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FCBB-FF0F-45AA-824A-5DF2573BAFB8}" type="datetime1">
              <a:rPr lang="en-IN" smtClean="0"/>
              <a:t>08-08-2019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507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5EF50-5ECC-48BA-81DC-F08BF0523C74}" type="datetime1">
              <a:rPr lang="en-IN" smtClean="0"/>
              <a:t>08-08-2019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69875-3547-471E-A8DD-BB6BF69B36A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304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6630" y="138023"/>
            <a:ext cx="11904453" cy="18633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219385" y="2277375"/>
            <a:ext cx="579695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12834" y="2695091"/>
            <a:ext cx="9452245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3462">
                  <a:noFill/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Helvetica" panose="020B0604020202020204" pitchFamily="2" charset="0"/>
                <a:cs typeface="Arial" panose="020B0604020202020204" pitchFamily="34" charset="0"/>
              </a:rPr>
              <a:t>Linux System Administration and Configuration</a:t>
            </a:r>
            <a:br>
              <a:rPr lang="en-US" sz="4000" b="1" dirty="0">
                <a:ln w="13462">
                  <a:noFill/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Helvetica" panose="020B0604020202020204" pitchFamily="2" charset="0"/>
                <a:cs typeface="Arial" panose="020B0604020202020204" pitchFamily="34" charset="0"/>
              </a:rPr>
            </a:br>
            <a:endParaRPr lang="en-US" sz="1000" b="1" dirty="0" smtClean="0">
              <a:ln w="13462">
                <a:noFill/>
                <a:prstDash val="solid"/>
              </a:ln>
              <a:solidFill>
                <a:schemeClr val="accent5">
                  <a:lumMod val="50000"/>
                </a:schemeClr>
              </a:solidFill>
              <a:latin typeface="Helvetica" panose="020B0604020202020204" pitchFamily="2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IN" b="1" dirty="0">
                <a:ln w="9525">
                  <a:noFill/>
                  <a:prstDash val="solid"/>
                </a:ln>
                <a:solidFill>
                  <a:schemeClr val="accent5"/>
                </a:solidFill>
                <a:latin typeface="Helvetica" panose="020B0604020202020204" pitchFamily="2" charset="0"/>
              </a:rPr>
              <a:t>Module Number: 02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 sz="1000" b="1" dirty="0" smtClean="0">
              <a:latin typeface="Helvetica" panose="020B0604020202020204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 sz="1000" b="1" dirty="0" smtClean="0">
              <a:latin typeface="Helvetica" panose="020B0604020202020204" pitchFamily="2" charset="0"/>
            </a:endParaRPr>
          </a:p>
          <a:p>
            <a:pPr algn="ctr">
              <a:defRPr/>
            </a:pPr>
            <a:r>
              <a:rPr lang="en-GB" sz="2800" b="1" dirty="0">
                <a:ln w="9525">
                  <a:noFill/>
                  <a:prstDash val="solid"/>
                </a:ln>
                <a:solidFill>
                  <a:schemeClr val="accent2"/>
                </a:solidFill>
                <a:latin typeface="Helvetica" panose="020B0604020202020204" pitchFamily="2" charset="0"/>
              </a:rPr>
              <a:t>Module Name: </a:t>
            </a:r>
            <a:r>
              <a:rPr lang="en-IN" sz="2800" b="1" dirty="0">
                <a:ln w="9525">
                  <a:noFill/>
                  <a:prstDash val="solid"/>
                </a:ln>
                <a:solidFill>
                  <a:schemeClr val="accent2"/>
                </a:solidFill>
                <a:latin typeface="Helvetica" panose="020B0604020202020204" pitchFamily="2" charset="0"/>
              </a:rPr>
              <a:t>Package, User and Group Management</a:t>
            </a:r>
          </a:p>
          <a:p>
            <a:pPr algn="ctr">
              <a:defRPr/>
            </a:pPr>
            <a:endParaRPr lang="en-IN" sz="2800" b="1" dirty="0">
              <a:ln w="9525">
                <a:noFill/>
                <a:prstDash val="solid"/>
              </a:ln>
              <a:solidFill>
                <a:schemeClr val="accent2"/>
              </a:solidFill>
              <a:latin typeface="Helvetica" panose="020B06040202020202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02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10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18109" y="1259088"/>
            <a:ext cx="1052823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4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commands for package management using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YUM are:</a:t>
            </a:r>
          </a:p>
          <a:p>
            <a:pPr marL="360000" lvl="4"/>
            <a:endParaRPr lang="en-US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90513" fontAlgn="base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List a Package using YUM</a:t>
            </a:r>
          </a:p>
          <a:p>
            <a:pPr marL="1081088"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 list function to search for the specific package with name. For example to search for a package called 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openssh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use the command</a:t>
            </a:r>
          </a:p>
          <a:p>
            <a:pPr marL="817200" lvl="5"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 list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openssh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 lvl="4"/>
            <a:endParaRPr lang="en-US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 lvl="4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Get Information of a Package using YUM</a:t>
            </a:r>
          </a:p>
          <a:p>
            <a:pPr marL="815975" lvl="5" indent="220663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get information of a package just issue the below command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7200" lvl="5"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 info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firefox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 lvl="4"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90513" fontAlgn="base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List all Available Packages using YUM</a:t>
            </a:r>
          </a:p>
          <a:p>
            <a:pPr lvl="1" indent="579438" fontAlgn="base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list all the available packages in the Yum database, use the below command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indent="579438" algn="ctr" fontAlgn="base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yum list |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1354" y="376919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spc="-20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(Continued) YUM – </a:t>
            </a:r>
            <a:r>
              <a:rPr lang="en-US" sz="2400" b="1" dirty="0" err="1" smtClean="0">
                <a:latin typeface="Helvetica" panose="020B0604020202020204" pitchFamily="34" charset="0"/>
                <a:cs typeface="Times New Roman" panose="02020603050405020304" pitchFamily="18" charset="0"/>
              </a:rPr>
              <a:t>Yellowdog</a:t>
            </a:r>
            <a:r>
              <a:rPr lang="en-US" sz="2400" b="1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 Updater</a:t>
            </a:r>
            <a:r>
              <a:rPr lang="en-US" sz="2400" b="1" dirty="0">
                <a:latin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Modified</a:t>
            </a:r>
            <a:r>
              <a:rPr lang="de-DE" sz="2400" b="1" spc="-20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 </a:t>
            </a:r>
            <a:endParaRPr lang="en-IN" sz="2400" b="1" spc="-20" dirty="0">
              <a:latin typeface="Helvetica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9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11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07058" y="1204492"/>
            <a:ext cx="110572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4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commands for package management using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YUM are:</a:t>
            </a:r>
          </a:p>
          <a:p>
            <a:pPr marL="360000" lvl="4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90513" fontAlgn="base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List all Installed Packages using YUM</a:t>
            </a:r>
          </a:p>
          <a:p>
            <a:pPr marL="1036638" lvl="1" algn="just" fontAlgn="base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list all the installed packages on a system, just issue below command, it will display all the installed packages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9438" algn="just" fontAlgn="base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#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 list installed |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</a:p>
          <a:p>
            <a:pPr marL="360000" lvl="4"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 lvl="4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Check for Available Updates using Yum</a:t>
            </a:r>
          </a:p>
          <a:p>
            <a:pPr marL="969963" lvl="5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find how many of installed packages on your system have updates available, to check use the following command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2763" lvl="4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#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check-update</a:t>
            </a:r>
          </a:p>
          <a:p>
            <a:pPr marL="360000" lvl="4" algn="ctr"/>
            <a:endParaRPr lang="en-US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90513" fontAlgn="base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Update System using Yum</a:t>
            </a:r>
          </a:p>
          <a:p>
            <a:pPr marL="969963" lvl="1" algn="just" fontAlgn="base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 your system up-to-date with all security and binary package updates, run the following command. It will install all latest patches and security updates to your system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2763" algn="just" fontAlgn="base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#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 update</a:t>
            </a:r>
          </a:p>
        </p:txBody>
      </p:sp>
      <p:sp>
        <p:nvSpPr>
          <p:cNvPr id="7" name="Rectangle 6"/>
          <p:cNvSpPr/>
          <p:nvPr/>
        </p:nvSpPr>
        <p:spPr>
          <a:xfrm>
            <a:off x="481354" y="376919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spc="-20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(Continued) YUM – </a:t>
            </a:r>
            <a:r>
              <a:rPr lang="en-US" sz="2400" b="1" dirty="0" err="1" smtClean="0">
                <a:latin typeface="Helvetica" panose="020B0604020202020204" pitchFamily="34" charset="0"/>
                <a:cs typeface="Times New Roman" panose="02020603050405020304" pitchFamily="18" charset="0"/>
              </a:rPr>
              <a:t>Yellowdog</a:t>
            </a:r>
            <a:r>
              <a:rPr lang="en-US" sz="2400" b="1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 Updater</a:t>
            </a:r>
            <a:r>
              <a:rPr lang="en-US" sz="2400" b="1" dirty="0">
                <a:latin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Modified</a:t>
            </a:r>
            <a:r>
              <a:rPr lang="de-DE" sz="2400" b="1" spc="-20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 </a:t>
            </a:r>
            <a:endParaRPr lang="en-IN" sz="2400" b="1" spc="-20" dirty="0">
              <a:latin typeface="Helvetica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97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12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06680" y="1245452"/>
            <a:ext cx="1175004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4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commands for package management using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YUM are:</a:t>
            </a:r>
          </a:p>
          <a:p>
            <a:pPr marL="360000" lvl="4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90513" fontAlgn="base"/>
            <a:r>
              <a:rPr lang="en-US" sz="21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List all available Group Packages</a:t>
            </a:r>
          </a:p>
          <a:p>
            <a:pPr indent="468313" fontAlgn="base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To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all the available groups, just issue following command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68313" fontAlgn="base"/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grouplist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 lvl="4" algn="ctr"/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lvl="4" indent="-23813"/>
            <a:r>
              <a:rPr lang="en-US" sz="21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11.Install a Group Packages</a:t>
            </a:r>
          </a:p>
          <a:p>
            <a:pPr marL="925513" lvl="5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install a particular package group, we use option as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groupinstall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5513" lvl="5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to install MySQL Database, just execute the below command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5513" lvl="5"/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groupinstall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'MySQL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Database’</a:t>
            </a:r>
          </a:p>
          <a:p>
            <a:pPr marL="360000" lvl="4" algn="ctr"/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 lvl="4"/>
            <a:r>
              <a:rPr lang="en-US" sz="21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Update a Group Packages</a:t>
            </a:r>
          </a:p>
          <a:p>
            <a:pPr marL="815975" lvl="5" indent="153988" algn="just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update any existing installed group packages, just run the following command as shown below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5975" lvl="5" indent="153988" algn="just"/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groupupdate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'DNS Name Server'</a:t>
            </a:r>
          </a:p>
        </p:txBody>
      </p:sp>
      <p:sp>
        <p:nvSpPr>
          <p:cNvPr id="6" name="Rectangle 5"/>
          <p:cNvSpPr/>
          <p:nvPr/>
        </p:nvSpPr>
        <p:spPr>
          <a:xfrm>
            <a:off x="481354" y="376919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spc="-20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(Continued) YUM – </a:t>
            </a:r>
            <a:r>
              <a:rPr lang="en-US" sz="2400" b="1" dirty="0" err="1" smtClean="0">
                <a:latin typeface="Helvetica" panose="020B0604020202020204" pitchFamily="34" charset="0"/>
                <a:cs typeface="Times New Roman" panose="02020603050405020304" pitchFamily="18" charset="0"/>
              </a:rPr>
              <a:t>Yellowdog</a:t>
            </a:r>
            <a:r>
              <a:rPr lang="en-US" sz="2400" b="1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 Updater</a:t>
            </a:r>
            <a:r>
              <a:rPr lang="en-US" sz="2400" b="1" dirty="0">
                <a:latin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Modified</a:t>
            </a:r>
            <a:r>
              <a:rPr lang="de-DE" sz="2400" b="1" spc="-20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 </a:t>
            </a:r>
            <a:endParaRPr lang="en-IN" sz="2400" b="1" spc="-20" dirty="0">
              <a:latin typeface="Helvetica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37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13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05236" y="1179522"/>
            <a:ext cx="1124191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4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commands for package management using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YUM are:</a:t>
            </a:r>
          </a:p>
          <a:p>
            <a:pPr marL="360000" lvl="4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90513" fontAlgn="base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Remove a Group Packages</a:t>
            </a:r>
          </a:p>
          <a:p>
            <a:pPr indent="468313" algn="just" fontAlgn="base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delete or remove any existing installed group from the system, just use below command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68313" algn="just" fontAlgn="base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#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groupremove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'DNS Name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Server‘</a:t>
            </a:r>
          </a:p>
          <a:p>
            <a:pPr marL="360000" lvl="4"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lvl="4" indent="-23813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 Interactive Yum Shell</a:t>
            </a:r>
          </a:p>
          <a:p>
            <a:pPr marL="358775" lvl="4" indent="109538"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Yum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utility provides a custom shell where you can execute multiple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commands</a:t>
            </a:r>
          </a:p>
          <a:p>
            <a:pPr marL="358775" lvl="4" indent="109538" algn="just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# yum shell</a:t>
            </a:r>
          </a:p>
          <a:p>
            <a:pPr marL="360000" lvl="4"/>
            <a:endParaRPr lang="en-US" sz="20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lvl="4" indent="-23813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 Yum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Cache</a:t>
            </a:r>
          </a:p>
          <a:p>
            <a:pPr indent="579438" fontAlgn="base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#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 clean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</a:p>
          <a:p>
            <a:pPr indent="579438" fontAlgn="base"/>
            <a:endParaRPr lang="en-US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34963" fontAlgn="base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 View History of Yum</a:t>
            </a:r>
          </a:p>
          <a:p>
            <a:pPr indent="579438" fontAlgn="base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 all the past transactions of yum command, just use the following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</a:t>
            </a:r>
          </a:p>
          <a:p>
            <a:pPr indent="579438" fontAlgn="base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#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 history</a:t>
            </a:r>
          </a:p>
          <a:p>
            <a:pPr indent="579438" fontAlgn="base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1354" y="376919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spc="-20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(Continued) YUM – </a:t>
            </a:r>
            <a:r>
              <a:rPr lang="en-US" sz="2400" b="1" dirty="0" err="1" smtClean="0">
                <a:latin typeface="Helvetica" panose="020B0604020202020204" pitchFamily="34" charset="0"/>
                <a:cs typeface="Times New Roman" panose="02020603050405020304" pitchFamily="18" charset="0"/>
              </a:rPr>
              <a:t>Yellowdog</a:t>
            </a:r>
            <a:r>
              <a:rPr lang="en-US" sz="2400" b="1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 Updater</a:t>
            </a:r>
            <a:r>
              <a:rPr lang="en-US" sz="2400" b="1" dirty="0">
                <a:latin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Modified</a:t>
            </a:r>
            <a:r>
              <a:rPr lang="de-DE" sz="2400" b="1" spc="-20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 </a:t>
            </a:r>
            <a:endParaRPr lang="en-IN" sz="2400" b="1" spc="-20" dirty="0">
              <a:latin typeface="Helvetica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61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11590920" y="6356520"/>
            <a:ext cx="43200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E37BB45B-4E44-4B70-85DF-678E249CDCF5}" type="slidenum">
              <a:rPr lang="en-IN" sz="1200" b="0" strike="noStrike" spc="-1">
                <a:solidFill>
                  <a:srgbClr val="D2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14</a:t>
            </a:fld>
            <a:endParaRPr lang="en-IN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488520" y="1221226"/>
            <a:ext cx="10831680" cy="502861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000">
              <a:lnSpc>
                <a:spcPct val="100000"/>
              </a:lnSpc>
            </a:pPr>
            <a:r>
              <a:rPr lang="en-IN" sz="24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Self Assessment Question</a:t>
            </a:r>
            <a:endParaRPr lang="en-IN" sz="2400" b="0" strike="noStrike" spc="-1" dirty="0">
              <a:solidFill>
                <a:schemeClr val="accent5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000">
              <a:lnSpc>
                <a:spcPct val="100000"/>
              </a:lnSpc>
            </a:pPr>
            <a:endParaRPr lang="en-IN" sz="2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200" lvl="6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rabicPeriod"/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Which one of the given distro 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uses rpm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?</a:t>
            </a:r>
          </a:p>
          <a:p>
            <a:pPr marL="720360" lvl="6">
              <a:lnSpc>
                <a:spcPct val="150000"/>
              </a:lnSpc>
              <a:buClr>
                <a:srgbClr val="000000"/>
              </a:buClr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Debian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IOS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fedora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en-IN" sz="20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200">
              <a:lnSpc>
                <a:spcPct val="150000"/>
              </a:lnSpc>
            </a:pPr>
            <a:r>
              <a:rPr lang="en-IN" sz="2000" b="1" strike="noStrike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Answer</a:t>
            </a:r>
            <a:r>
              <a:rPr lang="en-IN" sz="20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:  </a:t>
            </a:r>
            <a:r>
              <a:rPr lang="en-IN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fedora </a:t>
            </a:r>
            <a:endParaRPr lang="en-IN" sz="20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200">
              <a:lnSpc>
                <a:spcPct val="150000"/>
              </a:lnSpc>
            </a:pP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CustomShape 4"/>
          <p:cNvSpPr/>
          <p:nvPr/>
        </p:nvSpPr>
        <p:spPr>
          <a:xfrm>
            <a:off x="486240" y="391080"/>
            <a:ext cx="102477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2600">
              <a:lnSpc>
                <a:spcPct val="100000"/>
              </a:lnSpc>
            </a:pPr>
            <a:r>
              <a:rPr lang="en-IN" sz="2400" b="1" strike="noStrike" spc="-18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elvetica" panose="020B0604020202020204" pitchFamily="34" charset="0"/>
              </a:rPr>
              <a:t>Package, User and Group Management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elvetica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17" r="10341"/>
          <a:stretch/>
        </p:blipFill>
        <p:spPr>
          <a:xfrm>
            <a:off x="10676586" y="1171575"/>
            <a:ext cx="914400" cy="86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35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11590920" y="6356520"/>
            <a:ext cx="43200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1EED57B8-FB57-4E8A-8DDF-8A3452F83F9F}" type="slidenum">
              <a:rPr lang="en-IN" sz="1200" b="0" strike="noStrike" spc="-1">
                <a:solidFill>
                  <a:srgbClr val="D2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15</a:t>
            </a:fld>
            <a:endParaRPr lang="en-IN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484674" y="1203580"/>
            <a:ext cx="11226240" cy="54414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000">
              <a:lnSpc>
                <a:spcPct val="100000"/>
              </a:lnSpc>
            </a:pPr>
            <a:r>
              <a:rPr lang="en-IN" sz="24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Self Assessment Question</a:t>
            </a:r>
            <a:endParaRPr lang="en-IN" sz="2400" b="0" strike="noStrike" spc="-1" dirty="0">
              <a:solidFill>
                <a:schemeClr val="accent5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000">
              <a:lnSpc>
                <a:spcPct val="100000"/>
              </a:lnSpc>
            </a:pPr>
            <a:endParaRPr lang="en-IN" sz="2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560" lvl="6" indent="-457200">
              <a:lnSpc>
                <a:spcPct val="150000"/>
              </a:lnSpc>
              <a:buClr>
                <a:srgbClr val="000000"/>
              </a:buClr>
              <a:buFont typeface="+mj-lt"/>
              <a:buAutoNum type="arabicPeriod" startAt="2"/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Which one of the given command 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is used for installing rpm packages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?</a:t>
            </a:r>
          </a:p>
          <a:p>
            <a:pPr marL="720360" lvl="6">
              <a:lnSpc>
                <a:spcPct val="150000"/>
              </a:lnSpc>
              <a:buClr>
                <a:srgbClr val="000000"/>
              </a:buClr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apq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install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None of the Above  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200">
              <a:lnSpc>
                <a:spcPct val="150000"/>
              </a:lnSpc>
            </a:pPr>
            <a:endParaRPr lang="en-IN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200">
              <a:lnSpc>
                <a:spcPct val="150000"/>
              </a:lnSpc>
            </a:pPr>
            <a:r>
              <a:rPr lang="en-IN" sz="2000" b="1" strike="noStrike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Answer</a:t>
            </a:r>
            <a:r>
              <a:rPr lang="en-IN" sz="20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:  </a:t>
            </a:r>
            <a:r>
              <a:rPr lang="en-IN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</a:t>
            </a:r>
            <a:endParaRPr lang="en-IN" sz="20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CustomShape 3"/>
          <p:cNvSpPr/>
          <p:nvPr/>
        </p:nvSpPr>
        <p:spPr>
          <a:xfrm>
            <a:off x="214200" y="4414320"/>
            <a:ext cx="141624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1177200">
              <a:lnSpc>
                <a:spcPct val="150000"/>
              </a:lnSpc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CustomShape 4"/>
          <p:cNvSpPr/>
          <p:nvPr/>
        </p:nvSpPr>
        <p:spPr>
          <a:xfrm>
            <a:off x="486240" y="391080"/>
            <a:ext cx="102477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2600">
              <a:lnSpc>
                <a:spcPct val="100000"/>
              </a:lnSpc>
            </a:pPr>
            <a:r>
              <a:rPr lang="en-IN" sz="2400" b="1" strike="noStrike" spc="-18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elvetica" panose="020B0604020202020204" pitchFamily="34" charset="0"/>
              </a:rPr>
              <a:t>Package, User and Group Management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elvetica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17" r="10341"/>
          <a:stretch/>
        </p:blipFill>
        <p:spPr>
          <a:xfrm>
            <a:off x="10676586" y="1171575"/>
            <a:ext cx="914400" cy="86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4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11590920" y="6356520"/>
            <a:ext cx="43200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DD9005D3-863D-45A6-BDAF-20A76971CEA1}" type="slidenum">
              <a:rPr lang="en-IN" sz="1200" b="0" strike="noStrike" spc="-1">
                <a:solidFill>
                  <a:srgbClr val="D2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fld>
            <a:endParaRPr lang="en-IN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488571" y="1226580"/>
            <a:ext cx="10831680" cy="529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000">
              <a:lnSpc>
                <a:spcPct val="100000"/>
              </a:lnSpc>
            </a:pPr>
            <a:r>
              <a:rPr lang="en-IN" sz="24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Self Assessment Question</a:t>
            </a:r>
            <a:endParaRPr lang="en-IN" sz="2400" b="0" strike="noStrike" spc="-1" dirty="0">
              <a:solidFill>
                <a:schemeClr val="accent5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000">
              <a:lnSpc>
                <a:spcPct val="100000"/>
              </a:lnSpc>
            </a:pP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560" lvl="6" indent="-457200">
              <a:lnSpc>
                <a:spcPct val="150000"/>
              </a:lnSpc>
              <a:buClr>
                <a:srgbClr val="000000"/>
              </a:buClr>
              <a:buFont typeface="+mj-lt"/>
              <a:buAutoNum type="arabicPeriod" startAt="3"/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Which one of the given command 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is used for removing a package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?</a:t>
            </a:r>
          </a:p>
          <a:p>
            <a:pPr marL="720360" lvl="6">
              <a:lnSpc>
                <a:spcPct val="150000"/>
              </a:lnSpc>
              <a:buClr>
                <a:srgbClr val="000000"/>
              </a:buClr>
            </a:pPr>
            <a:endParaRPr lang="en-IN" sz="20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 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-e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 -R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 -0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None of the Above  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200">
              <a:lnSpc>
                <a:spcPct val="150000"/>
              </a:lnSpc>
            </a:pPr>
            <a:r>
              <a:rPr lang="en-IN" sz="20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Answer:  </a:t>
            </a:r>
            <a:r>
              <a:rPr lang="en-IN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 </a:t>
            </a:r>
            <a:r>
              <a:rPr lang="en-IN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-e</a:t>
            </a:r>
            <a:endParaRPr lang="en-IN" sz="20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CustomShape 3"/>
          <p:cNvSpPr/>
          <p:nvPr/>
        </p:nvSpPr>
        <p:spPr>
          <a:xfrm>
            <a:off x="214200" y="4414320"/>
            <a:ext cx="141624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1177200">
              <a:lnSpc>
                <a:spcPct val="150000"/>
              </a:lnSpc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CustomShape 4"/>
          <p:cNvSpPr/>
          <p:nvPr/>
        </p:nvSpPr>
        <p:spPr>
          <a:xfrm>
            <a:off x="486240" y="391080"/>
            <a:ext cx="102477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2600">
              <a:lnSpc>
                <a:spcPct val="100000"/>
              </a:lnSpc>
            </a:pPr>
            <a:r>
              <a:rPr lang="en-IN" sz="2400" b="1" strike="noStrike" spc="-18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elvetica" panose="020B0604020202020204" pitchFamily="34" charset="0"/>
              </a:rPr>
              <a:t>Package, User and Group Management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elvetica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17" r="10341"/>
          <a:stretch/>
        </p:blipFill>
        <p:spPr>
          <a:xfrm>
            <a:off x="10676586" y="1171575"/>
            <a:ext cx="914400" cy="86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0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11590920" y="6356520"/>
            <a:ext cx="43200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1B7C3BF4-ABD3-4888-9E2A-233CDBFA8B27}" type="slidenum">
              <a:rPr lang="en-IN" sz="1200" b="0" strike="noStrike" spc="-1">
                <a:solidFill>
                  <a:srgbClr val="D2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17</a:t>
            </a:fld>
            <a:endParaRPr lang="en-IN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486240" y="1221226"/>
            <a:ext cx="10831680" cy="539329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000">
              <a:lnSpc>
                <a:spcPct val="100000"/>
              </a:lnSpc>
            </a:pPr>
            <a:r>
              <a:rPr lang="en-IN" sz="24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Self Assessment Question</a:t>
            </a:r>
            <a:endParaRPr lang="en-IN" sz="2400" b="0" strike="noStrike" spc="-1" dirty="0">
              <a:solidFill>
                <a:schemeClr val="accent5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000">
              <a:lnSpc>
                <a:spcPct val="100000"/>
              </a:lnSpc>
            </a:pP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560" lvl="6" indent="-457200">
              <a:lnSpc>
                <a:spcPct val="150000"/>
              </a:lnSpc>
              <a:buClr>
                <a:srgbClr val="000000"/>
              </a:buClr>
              <a:buFont typeface="+mj-lt"/>
              <a:buAutoNum type="arabicPeriod" startAt="4"/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Which one of the given 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option is used </a:t>
            </a:r>
            <a:r>
              <a:rPr lang="en-IN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to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verify a package during installation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?</a:t>
            </a:r>
          </a:p>
          <a:p>
            <a:pPr marL="720360" lvl="6">
              <a:lnSpc>
                <a:spcPct val="150000"/>
              </a:lnSpc>
              <a:buClr>
                <a:srgbClr val="000000"/>
              </a:buClr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 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lang="en-IN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ivh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 -h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 -l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None of the Above  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en-IN" sz="20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200">
              <a:lnSpc>
                <a:spcPct val="150000"/>
              </a:lnSpc>
            </a:pPr>
            <a:r>
              <a:rPr lang="en-IN" sz="2000" b="1" strike="noStrike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Answer</a:t>
            </a:r>
            <a:r>
              <a:rPr lang="en-IN" sz="20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:  </a:t>
            </a:r>
            <a:r>
              <a:rPr lang="en-IN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 </a:t>
            </a:r>
            <a:r>
              <a:rPr lang="en-IN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</a:t>
            </a:r>
            <a:r>
              <a:rPr lang="en-IN" sz="2000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ivh</a:t>
            </a:r>
            <a:endParaRPr lang="en-IN" sz="20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CustomShape 3"/>
          <p:cNvSpPr/>
          <p:nvPr/>
        </p:nvSpPr>
        <p:spPr>
          <a:xfrm>
            <a:off x="214200" y="4414320"/>
            <a:ext cx="141624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1177200">
              <a:lnSpc>
                <a:spcPct val="150000"/>
              </a:lnSpc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17" r="10341"/>
          <a:stretch/>
        </p:blipFill>
        <p:spPr>
          <a:xfrm>
            <a:off x="10676586" y="1171575"/>
            <a:ext cx="914400" cy="865460"/>
          </a:xfrm>
          <a:prstGeom prst="rect">
            <a:avLst/>
          </a:prstGeom>
        </p:spPr>
      </p:pic>
      <p:sp>
        <p:nvSpPr>
          <p:cNvPr id="7" name="CustomShape 4"/>
          <p:cNvSpPr/>
          <p:nvPr/>
        </p:nvSpPr>
        <p:spPr>
          <a:xfrm>
            <a:off x="486240" y="391080"/>
            <a:ext cx="102477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2600">
              <a:lnSpc>
                <a:spcPct val="100000"/>
              </a:lnSpc>
            </a:pPr>
            <a:r>
              <a:rPr lang="en-IN" sz="2400" b="1" strike="noStrike" spc="-18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elvetica" panose="020B0604020202020204" pitchFamily="34" charset="0"/>
              </a:rPr>
              <a:t>Package, User and Group Management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00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11590920" y="6356520"/>
            <a:ext cx="43200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1354B57-95AA-4DF7-AA97-DA19435CB20C}" type="slidenum">
              <a:rPr lang="en-IN" sz="1200" b="0" strike="noStrike" spc="-1">
                <a:solidFill>
                  <a:srgbClr val="D2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18</a:t>
            </a:fld>
            <a:endParaRPr lang="en-IN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486240" y="1221226"/>
            <a:ext cx="10831680" cy="502861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000">
              <a:lnSpc>
                <a:spcPct val="100000"/>
              </a:lnSpc>
            </a:pPr>
            <a:r>
              <a:rPr lang="en-IN" sz="24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Self Assessment Question</a:t>
            </a:r>
            <a:endParaRPr lang="en-IN" sz="2400" b="0" strike="noStrike" spc="-1" dirty="0">
              <a:solidFill>
                <a:schemeClr val="accent5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000">
              <a:lnSpc>
                <a:spcPct val="100000"/>
              </a:lnSpc>
            </a:pP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560" lvl="6" indent="-457200">
              <a:lnSpc>
                <a:spcPct val="150000"/>
              </a:lnSpc>
              <a:buClr>
                <a:srgbClr val="000000"/>
              </a:buClr>
              <a:buFont typeface="+mj-lt"/>
              <a:buAutoNum type="arabicPeriod" startAt="5"/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Which one of the below given 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command uses Repository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?</a:t>
            </a:r>
          </a:p>
          <a:p>
            <a:pPr marL="720360" lvl="6">
              <a:lnSpc>
                <a:spcPct val="150000"/>
              </a:lnSpc>
              <a:buClr>
                <a:srgbClr val="000000"/>
              </a:buClr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yum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setup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None of the above  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200">
              <a:lnSpc>
                <a:spcPct val="150000"/>
              </a:lnSpc>
            </a:pPr>
            <a:r>
              <a:rPr lang="en-IN" sz="20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Answer: </a:t>
            </a:r>
            <a:r>
              <a:rPr lang="en-IN" sz="2000" b="1" strike="noStrike" spc="-1" dirty="0" smtClean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en-IN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yum</a:t>
            </a:r>
            <a:endParaRPr lang="en-IN" sz="20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CustomShape 3"/>
          <p:cNvSpPr/>
          <p:nvPr/>
        </p:nvSpPr>
        <p:spPr>
          <a:xfrm>
            <a:off x="214200" y="4414320"/>
            <a:ext cx="141624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1177200">
              <a:lnSpc>
                <a:spcPct val="150000"/>
              </a:lnSpc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17" r="10341"/>
          <a:stretch/>
        </p:blipFill>
        <p:spPr>
          <a:xfrm>
            <a:off x="10676586" y="1171575"/>
            <a:ext cx="914400" cy="865460"/>
          </a:xfrm>
          <a:prstGeom prst="rect">
            <a:avLst/>
          </a:prstGeom>
        </p:spPr>
      </p:pic>
      <p:sp>
        <p:nvSpPr>
          <p:cNvPr id="7" name="CustomShape 4"/>
          <p:cNvSpPr/>
          <p:nvPr/>
        </p:nvSpPr>
        <p:spPr>
          <a:xfrm>
            <a:off x="486240" y="391080"/>
            <a:ext cx="102477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2600">
              <a:lnSpc>
                <a:spcPct val="100000"/>
              </a:lnSpc>
            </a:pPr>
            <a:r>
              <a:rPr lang="en-IN" sz="2400" b="1" strike="noStrike" spc="-18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elvetica" panose="020B0604020202020204" pitchFamily="34" charset="0"/>
              </a:rPr>
              <a:t>Package, User and Group Management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7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11590920" y="6356520"/>
            <a:ext cx="43200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39932675-3941-4203-8F84-A6015E9115E8}" type="slidenum">
              <a:rPr lang="en-IN" sz="1200" b="0" strike="noStrike" spc="-1">
                <a:solidFill>
                  <a:srgbClr val="D2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19</a:t>
            </a:fld>
            <a:endParaRPr lang="en-IN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469320" y="1226040"/>
            <a:ext cx="10831680" cy="47360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000">
              <a:lnSpc>
                <a:spcPct val="100000"/>
              </a:lnSpc>
            </a:pPr>
            <a:r>
              <a:rPr lang="en-IN" sz="24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Self Assessment Question</a:t>
            </a:r>
            <a:endParaRPr lang="en-IN" sz="2400" b="0" strike="noStrike" spc="-1" dirty="0">
              <a:solidFill>
                <a:schemeClr val="accent5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000">
              <a:lnSpc>
                <a:spcPct val="100000"/>
              </a:lnSpc>
            </a:pPr>
            <a:endParaRPr lang="en-IN" sz="2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560" lvl="6" indent="-457200">
              <a:lnSpc>
                <a:spcPct val="150000"/>
              </a:lnSpc>
              <a:buClr>
                <a:srgbClr val="000000"/>
              </a:buClr>
              <a:buFont typeface="+mj-lt"/>
              <a:buAutoNum type="arabicPeriod" startAt="6"/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_________ 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command requires 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internet 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for package 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installation.</a:t>
            </a:r>
          </a:p>
          <a:p>
            <a:pPr marL="720360" lvl="6">
              <a:lnSpc>
                <a:spcPct val="150000"/>
              </a:lnSpc>
              <a:buClr>
                <a:srgbClr val="000000"/>
              </a:buClr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yum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setup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None of the above  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200">
              <a:lnSpc>
                <a:spcPct val="150000"/>
              </a:lnSpc>
            </a:pPr>
            <a:r>
              <a:rPr lang="en-IN" sz="20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Answer:  </a:t>
            </a:r>
            <a:r>
              <a:rPr lang="en-IN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yum</a:t>
            </a:r>
            <a:endParaRPr lang="en-IN" sz="20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CustomShape 3"/>
          <p:cNvSpPr/>
          <p:nvPr/>
        </p:nvSpPr>
        <p:spPr>
          <a:xfrm>
            <a:off x="214200" y="4414320"/>
            <a:ext cx="141624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1177200">
              <a:lnSpc>
                <a:spcPct val="150000"/>
              </a:lnSpc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CustomShape 4"/>
          <p:cNvSpPr/>
          <p:nvPr/>
        </p:nvSpPr>
        <p:spPr>
          <a:xfrm>
            <a:off x="486240" y="391080"/>
            <a:ext cx="102477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2600">
              <a:lnSpc>
                <a:spcPct val="100000"/>
              </a:lnSpc>
            </a:pPr>
            <a:r>
              <a:rPr lang="en-IN" sz="2400" b="1" strike="noStrike" spc="-18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elvetica" panose="020B0604020202020204" pitchFamily="34" charset="0"/>
              </a:rPr>
              <a:t>Package, User and Group Management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elvetica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17" r="10341"/>
          <a:stretch/>
        </p:blipFill>
        <p:spPr>
          <a:xfrm>
            <a:off x="10676586" y="1171575"/>
            <a:ext cx="914400" cy="86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79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486117" y="375798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-20" dirty="0">
                <a:latin typeface="Helvetica" panose="020B0604020202020204" pitchFamily="2" charset="0"/>
                <a:cs typeface="Arial" panose="020B0604020202020204" pitchFamily="34" charset="0"/>
              </a:rPr>
              <a:t>Package, User and Group Management</a:t>
            </a: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3226931" y="3084760"/>
            <a:ext cx="9114387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 smtClean="0">
              <a:latin typeface="Cambria" panose="020405030504060302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6414" y="1128022"/>
            <a:ext cx="110045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4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  <a:endParaRPr lang="en-IN" sz="2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4028557062"/>
              </p:ext>
            </p:extLst>
          </p:nvPr>
        </p:nvGraphicFramePr>
        <p:xfrm>
          <a:off x="-794" y="1671491"/>
          <a:ext cx="12192793" cy="4867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46185" y="233523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ED73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3600" b="1" dirty="0">
              <a:solidFill>
                <a:srgbClr val="ED73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8706" y="379074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C57A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2946" y="5285220"/>
            <a:ext cx="334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ACAC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3600" b="1" dirty="0">
              <a:solidFill>
                <a:srgbClr val="ACAC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537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11590920" y="6356520"/>
            <a:ext cx="43200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2877300F-2A79-42A2-B8D9-1C87B99EC2E0}" type="slidenum">
              <a:rPr lang="en-IN" sz="1200" b="0" strike="noStrike" spc="-1">
                <a:solidFill>
                  <a:srgbClr val="D2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</a:t>
            </a:fld>
            <a:endParaRPr lang="en-IN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484560" y="1226040"/>
            <a:ext cx="10831680" cy="493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000">
              <a:lnSpc>
                <a:spcPct val="100000"/>
              </a:lnSpc>
            </a:pPr>
            <a:r>
              <a:rPr lang="en-IN" sz="24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Self Assessment Question</a:t>
            </a:r>
            <a:endParaRPr lang="en-IN" sz="2400" b="0" strike="noStrike" spc="-1" dirty="0">
              <a:solidFill>
                <a:schemeClr val="accent5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000">
              <a:lnSpc>
                <a:spcPct val="100000"/>
              </a:lnSpc>
            </a:pP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560" lvl="6" indent="-457200">
              <a:lnSpc>
                <a:spcPct val="150000"/>
              </a:lnSpc>
              <a:buClr>
                <a:srgbClr val="000000"/>
              </a:buClr>
              <a:buFont typeface="+mj-lt"/>
              <a:buAutoNum type="arabicPeriod" startAt="7"/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__________ command 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is used for searching a installed 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package.</a:t>
            </a:r>
          </a:p>
          <a:p>
            <a:pPr marL="720360" lvl="6">
              <a:lnSpc>
                <a:spcPct val="150000"/>
              </a:lnSpc>
              <a:buClr>
                <a:srgbClr val="000000"/>
              </a:buClr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 -</a:t>
            </a:r>
            <a:r>
              <a:rPr lang="en-IN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qa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rpm-</a:t>
            </a:r>
            <a:r>
              <a:rPr lang="en-IN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Uvh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None of the above  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200">
              <a:lnSpc>
                <a:spcPct val="150000"/>
              </a:lnSpc>
            </a:pPr>
            <a:r>
              <a:rPr lang="en-IN" sz="20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Answer:  </a:t>
            </a:r>
            <a:r>
              <a:rPr lang="en-IN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 -</a:t>
            </a:r>
            <a:r>
              <a:rPr lang="en-IN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qa</a:t>
            </a:r>
            <a:r>
              <a:rPr lang="en-IN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lang="en-IN" sz="20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CustomShape 3"/>
          <p:cNvSpPr/>
          <p:nvPr/>
        </p:nvSpPr>
        <p:spPr>
          <a:xfrm>
            <a:off x="214200" y="4414320"/>
            <a:ext cx="141624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1177200">
              <a:lnSpc>
                <a:spcPct val="150000"/>
              </a:lnSpc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CustomShape 4"/>
          <p:cNvSpPr/>
          <p:nvPr/>
        </p:nvSpPr>
        <p:spPr>
          <a:xfrm>
            <a:off x="486240" y="391080"/>
            <a:ext cx="102477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2600">
              <a:lnSpc>
                <a:spcPct val="100000"/>
              </a:lnSpc>
            </a:pPr>
            <a:r>
              <a:rPr lang="en-IN" sz="2400" b="1" strike="noStrike" spc="-18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elvetica" panose="020B0604020202020204" pitchFamily="34" charset="0"/>
              </a:rPr>
              <a:t>Package, User and Group Management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elvetica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17" r="10341"/>
          <a:stretch/>
        </p:blipFill>
        <p:spPr>
          <a:xfrm>
            <a:off x="10676586" y="1171575"/>
            <a:ext cx="914400" cy="86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68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11590920" y="6356520"/>
            <a:ext cx="43200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B024402C-2836-4DCB-B5CA-086DF6650006}" type="slidenum">
              <a:rPr lang="en-IN" sz="1200" b="0" strike="noStrike" spc="-1">
                <a:solidFill>
                  <a:srgbClr val="D2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</a:t>
            </a:fld>
            <a:endParaRPr lang="en-IN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484560" y="1226039"/>
            <a:ext cx="10831680" cy="50889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000">
              <a:lnSpc>
                <a:spcPct val="100000"/>
              </a:lnSpc>
            </a:pPr>
            <a:r>
              <a:rPr lang="en-IN" sz="24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Self Assessment Question</a:t>
            </a:r>
            <a:endParaRPr lang="en-IN" sz="2400" b="0" strike="noStrike" spc="-1" dirty="0">
              <a:solidFill>
                <a:schemeClr val="accent5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000">
              <a:lnSpc>
                <a:spcPct val="100000"/>
              </a:lnSpc>
            </a:pP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560" lvl="6" indent="-457200">
              <a:lnSpc>
                <a:spcPct val="150000"/>
              </a:lnSpc>
              <a:buClr>
                <a:srgbClr val="000000"/>
              </a:buClr>
              <a:buFont typeface="+mj-lt"/>
              <a:buAutoNum type="arabicPeriod" startAt="8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one of the given command 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is used for updating the system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720360" lvl="6">
              <a:lnSpc>
                <a:spcPct val="150000"/>
              </a:lnSpc>
              <a:buClr>
                <a:srgbClr val="000000"/>
              </a:buClr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yum update</a:t>
            </a: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rpm-</a:t>
            </a:r>
            <a:r>
              <a:rPr lang="en-IN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Uvh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rpm </a:t>
            </a: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None of the above  </a:t>
            </a:r>
          </a:p>
          <a:p>
            <a:pPr>
              <a:lnSpc>
                <a:spcPct val="150000"/>
              </a:lnSpc>
            </a:pP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7200">
              <a:lnSpc>
                <a:spcPct val="150000"/>
              </a:lnSpc>
            </a:pPr>
            <a:r>
              <a:rPr lang="en-IN" sz="20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Answer: </a:t>
            </a:r>
            <a:r>
              <a:rPr lang="en-IN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yum </a:t>
            </a:r>
            <a:r>
              <a:rPr lang="en-IN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update</a:t>
            </a:r>
            <a:r>
              <a:rPr lang="en-IN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71" name="CustomShape 3"/>
          <p:cNvSpPr/>
          <p:nvPr/>
        </p:nvSpPr>
        <p:spPr>
          <a:xfrm>
            <a:off x="214200" y="4414320"/>
            <a:ext cx="141624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1177200">
              <a:lnSpc>
                <a:spcPct val="150000"/>
              </a:lnSpc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CustomShape 4"/>
          <p:cNvSpPr/>
          <p:nvPr/>
        </p:nvSpPr>
        <p:spPr>
          <a:xfrm>
            <a:off x="486240" y="391080"/>
            <a:ext cx="102477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2600">
              <a:lnSpc>
                <a:spcPct val="100000"/>
              </a:lnSpc>
            </a:pPr>
            <a:r>
              <a:rPr lang="en-IN" sz="2400" b="1" strike="noStrike" spc="-18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elvetica" panose="020B0604020202020204" pitchFamily="34" charset="0"/>
              </a:rPr>
              <a:t>Package, User and Group Management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elvetica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17" r="10341"/>
          <a:stretch/>
        </p:blipFill>
        <p:spPr>
          <a:xfrm>
            <a:off x="10676586" y="1171575"/>
            <a:ext cx="914400" cy="86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65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11590920" y="6356520"/>
            <a:ext cx="43200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B024402C-2836-4DCB-B5CA-086DF6650006}" type="slidenum">
              <a:rPr lang="en-IN" sz="1200" b="0" strike="noStrike" spc="-1">
                <a:solidFill>
                  <a:srgbClr val="D2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22</a:t>
            </a:fld>
            <a:endParaRPr lang="en-IN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484560" y="1226040"/>
            <a:ext cx="10831680" cy="493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000">
              <a:lnSpc>
                <a:spcPct val="100000"/>
              </a:lnSpc>
            </a:pPr>
            <a:r>
              <a:rPr lang="en-IN" sz="24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Self Assessment Question</a:t>
            </a:r>
            <a:endParaRPr lang="en-IN" sz="2400" b="0" strike="noStrike" spc="-1" dirty="0">
              <a:solidFill>
                <a:schemeClr val="accent5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000">
              <a:lnSpc>
                <a:spcPct val="100000"/>
              </a:lnSpc>
            </a:pP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560" lvl="6" indent="-457200">
              <a:lnSpc>
                <a:spcPct val="150000"/>
              </a:lnSpc>
              <a:buClr>
                <a:srgbClr val="000000"/>
              </a:buClr>
              <a:buFont typeface="+mj-lt"/>
              <a:buAutoNum type="arabicPeriod" startAt="9"/>
            </a:pPr>
            <a:r>
              <a:rPr lang="en-IN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Which one of the given option is used to list a update package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?</a:t>
            </a:r>
          </a:p>
          <a:p>
            <a:pPr marL="720360" lvl="6">
              <a:lnSpc>
                <a:spcPct val="150000"/>
              </a:lnSpc>
              <a:buClr>
                <a:srgbClr val="000000"/>
              </a:buClr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yum </a:t>
            </a:r>
            <a:r>
              <a:rPr lang="en-IN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list </a:t>
            </a:r>
            <a:r>
              <a:rPr lang="en-IN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package_name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Yum display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rpm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None of the above  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200">
              <a:lnSpc>
                <a:spcPct val="150000"/>
              </a:lnSpc>
            </a:pPr>
            <a:r>
              <a:rPr lang="en-IN" sz="20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Answer: </a:t>
            </a:r>
            <a:r>
              <a:rPr lang="en-IN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 </a:t>
            </a:r>
            <a:r>
              <a:rPr lang="en-IN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yum list </a:t>
            </a:r>
            <a:r>
              <a:rPr lang="en-IN" sz="20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package_name</a:t>
            </a:r>
            <a:endParaRPr lang="en-IN" sz="20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200">
              <a:lnSpc>
                <a:spcPct val="150000"/>
              </a:lnSpc>
            </a:pPr>
            <a:r>
              <a:rPr lang="en-IN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 </a:t>
            </a:r>
            <a:endParaRPr lang="en-IN" sz="20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CustomShape 3"/>
          <p:cNvSpPr/>
          <p:nvPr/>
        </p:nvSpPr>
        <p:spPr>
          <a:xfrm>
            <a:off x="214200" y="4414320"/>
            <a:ext cx="141624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1177200">
              <a:lnSpc>
                <a:spcPct val="150000"/>
              </a:lnSpc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CustomShape 4"/>
          <p:cNvSpPr/>
          <p:nvPr/>
        </p:nvSpPr>
        <p:spPr>
          <a:xfrm>
            <a:off x="486240" y="391080"/>
            <a:ext cx="102477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2600">
              <a:lnSpc>
                <a:spcPct val="100000"/>
              </a:lnSpc>
            </a:pPr>
            <a:r>
              <a:rPr lang="en-IN" sz="2400" b="1" strike="noStrike" spc="-18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elvetica" panose="020B0604020202020204" pitchFamily="34" charset="0"/>
              </a:rPr>
              <a:t>Package, User and Group Management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elvetica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17" r="10341"/>
          <a:stretch/>
        </p:blipFill>
        <p:spPr>
          <a:xfrm>
            <a:off x="10676586" y="1171575"/>
            <a:ext cx="914400" cy="86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47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11590920" y="6356520"/>
            <a:ext cx="43200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B024402C-2836-4DCB-B5CA-086DF6650006}" type="slidenum">
              <a:rPr lang="en-IN" sz="1200" b="0" strike="noStrike" spc="-1">
                <a:solidFill>
                  <a:srgbClr val="D2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23</a:t>
            </a:fld>
            <a:endParaRPr lang="en-IN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484560" y="1226040"/>
            <a:ext cx="10831680" cy="50889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000">
              <a:lnSpc>
                <a:spcPct val="100000"/>
              </a:lnSpc>
            </a:pPr>
            <a:r>
              <a:rPr lang="en-IN" sz="24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Self Assessment Question</a:t>
            </a:r>
            <a:endParaRPr lang="en-IN" sz="2400" b="0" strike="noStrike" spc="-1" dirty="0">
              <a:solidFill>
                <a:schemeClr val="accent5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000">
              <a:lnSpc>
                <a:spcPct val="100000"/>
              </a:lnSpc>
            </a:pP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560" lvl="6" indent="-457200">
              <a:lnSpc>
                <a:spcPct val="150000"/>
              </a:lnSpc>
              <a:buClr>
                <a:srgbClr val="000000"/>
              </a:buClr>
              <a:buFont typeface="+mj-lt"/>
              <a:buAutoNum type="arabicPeriod" startAt="10"/>
            </a:pPr>
            <a:r>
              <a:rPr lang="en-IN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_________ file contains the configuration of Yum</a:t>
            </a:r>
            <a:r>
              <a:rPr lang="en-IN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</a:t>
            </a:r>
            <a:endParaRPr lang="en-IN" sz="20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720360" lvl="6">
              <a:lnSpc>
                <a:spcPct val="150000"/>
              </a:lnSpc>
              <a:buClr>
                <a:srgbClr val="000000"/>
              </a:buClr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Yum.conf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Yum.txt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Yum.ddl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91600" lvl="8" indent="-456840">
              <a:lnSpc>
                <a:spcPct val="150000"/>
              </a:lnSpc>
              <a:buClr>
                <a:srgbClr val="000000"/>
              </a:buClr>
              <a:buFont typeface="Calibri Light"/>
              <a:buAutoNum type="alphaLcPeriod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None of the above  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200">
              <a:lnSpc>
                <a:spcPct val="150000"/>
              </a:lnSpc>
            </a:pPr>
            <a:r>
              <a:rPr lang="en-IN" sz="2000" b="1" strike="noStrike" spc="-1" dirty="0">
                <a:solidFill>
                  <a:schemeClr val="accent5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Answer:  </a:t>
            </a:r>
            <a:r>
              <a:rPr lang="en-IN" sz="2000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yum.conf</a:t>
            </a:r>
            <a:endParaRPr lang="en-IN" sz="20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7200">
              <a:lnSpc>
                <a:spcPct val="150000"/>
              </a:lnSpc>
            </a:pPr>
            <a:r>
              <a:rPr lang="en-IN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 </a:t>
            </a:r>
            <a:endParaRPr lang="en-IN" sz="20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CustomShape 3"/>
          <p:cNvSpPr/>
          <p:nvPr/>
        </p:nvSpPr>
        <p:spPr>
          <a:xfrm>
            <a:off x="214200" y="4414320"/>
            <a:ext cx="141624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1177200">
              <a:lnSpc>
                <a:spcPct val="150000"/>
              </a:lnSpc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CustomShape 4"/>
          <p:cNvSpPr/>
          <p:nvPr/>
        </p:nvSpPr>
        <p:spPr>
          <a:xfrm>
            <a:off x="486240" y="391080"/>
            <a:ext cx="102477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2600">
              <a:lnSpc>
                <a:spcPct val="100000"/>
              </a:lnSpc>
            </a:pPr>
            <a:r>
              <a:rPr lang="en-IN" sz="2400" b="1" strike="noStrike" spc="-18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elvetica" panose="020B0604020202020204" pitchFamily="34" charset="0"/>
              </a:rPr>
              <a:t>Package, User and Group Management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elvetica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17" r="10341"/>
          <a:stretch/>
        </p:blipFill>
        <p:spPr>
          <a:xfrm>
            <a:off x="10676586" y="1171575"/>
            <a:ext cx="914400" cy="86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67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1786695" y="2137787"/>
            <a:ext cx="8253043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IN" sz="1800" dirty="0" smtClean="0">
                <a:latin typeface="Cambria" panose="02040503050406030204" pitchFamily="18" charset="0"/>
              </a:rPr>
              <a:t> </a:t>
            </a:r>
          </a:p>
          <a:p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486117" y="375798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-20" dirty="0">
                <a:latin typeface="Helvetica" panose="020B0604020202020204" pitchFamily="2" charset="0"/>
                <a:cs typeface="Arial" panose="020B0604020202020204" pitchFamily="34" charset="0"/>
              </a:rPr>
              <a:t>Package, User and Group Management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4915" y="1061132"/>
            <a:ext cx="9345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4"/>
            <a:r>
              <a:rPr 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sz="2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3535" y="1709735"/>
            <a:ext cx="111416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Objectives of this module are:</a:t>
            </a:r>
          </a:p>
          <a:p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883480872"/>
              </p:ext>
            </p:extLst>
          </p:nvPr>
        </p:nvGraphicFramePr>
        <p:xfrm>
          <a:off x="1608913" y="2363374"/>
          <a:ext cx="9532699" cy="3516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3761947966"/>
              </p:ext>
            </p:extLst>
          </p:nvPr>
        </p:nvGraphicFramePr>
        <p:xfrm>
          <a:off x="776079" y="2363374"/>
          <a:ext cx="749458" cy="3516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40348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486117" y="375798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-20" dirty="0">
                <a:latin typeface="Helvetica" panose="020B0604020202020204" pitchFamily="2" charset="0"/>
                <a:cs typeface="Arial" panose="020B0604020202020204" pitchFamily="34" charset="0"/>
              </a:rPr>
              <a:t>Package, User and Group Management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2648" y="1056957"/>
            <a:ext cx="785111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4"/>
            <a:r>
              <a:rPr 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</a:p>
          <a:p>
            <a:pPr marL="720000" lvl="6">
              <a:lnSpc>
                <a:spcPct val="110000"/>
              </a:lnSpc>
            </a:pPr>
            <a:endParaRPr lang="en-IN" sz="24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7747" y="1609771"/>
            <a:ext cx="113359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end of this module, you are expected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learn: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066299745"/>
              </p:ext>
            </p:extLst>
          </p:nvPr>
        </p:nvGraphicFramePr>
        <p:xfrm>
          <a:off x="1543721" y="2389517"/>
          <a:ext cx="9532699" cy="3516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755237712"/>
              </p:ext>
            </p:extLst>
          </p:nvPr>
        </p:nvGraphicFramePr>
        <p:xfrm>
          <a:off x="684362" y="2389518"/>
          <a:ext cx="749458" cy="3516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4565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486117" y="375798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-20" dirty="0">
                <a:latin typeface="Helvetica" panose="020B0604020202020204" pitchFamily="2" charset="0"/>
                <a:cs typeface="Arial" panose="020B0604020202020204" pitchFamily="34" charset="0"/>
              </a:rPr>
              <a:t>Package, User and Group Management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784615822"/>
              </p:ext>
            </p:extLst>
          </p:nvPr>
        </p:nvGraphicFramePr>
        <p:xfrm>
          <a:off x="2335324" y="1220024"/>
          <a:ext cx="875853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9"/>
          <p:cNvSpPr/>
          <p:nvPr/>
        </p:nvSpPr>
        <p:spPr>
          <a:xfrm>
            <a:off x="204135" y="1182137"/>
            <a:ext cx="108777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4"/>
            <a:r>
              <a:rPr 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50096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481354" y="1128017"/>
            <a:ext cx="11109632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5700" lvl="3" indent="-342900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RPM (Red Hat Package Manager) is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default open source and most popular package management utility for Red Hat based systems like (RHEL, CentOS and Fedora).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3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</a:pPr>
            <a:endParaRPr lang="en-IN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5700" lvl="3" indent="-342900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 allows system administrators and users to install, update, uninstall, query, verify and manage system software packages in Unix/Linux operating systems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45700" lvl="3" indent="-342900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IN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5700" lvl="3" indent="-342900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RPM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powerful package management system capable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of:</a:t>
            </a:r>
          </a:p>
          <a:p>
            <a:pPr marL="245700" lvl="3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I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7713" lvl="3" indent="-223838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software from source into easily distributable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packages.</a:t>
            </a:r>
            <a:endParaRPr lang="en-IN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7713" lvl="3" indent="-223838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Installing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updating and uninstalling packaged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software.</a:t>
            </a:r>
            <a:endParaRPr lang="en-IN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7713" lvl="3" indent="-223838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Querying 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detailed information about the packaged software, whether installed or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not.</a:t>
            </a:r>
            <a:endParaRPr lang="en-IN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7713" lvl="3" indent="-223838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Verifying 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integrity of packaged software and resulting software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installation.</a:t>
            </a:r>
            <a:endParaRPr lang="en-IN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1354" y="407399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spc="-20" dirty="0">
                <a:latin typeface="Helvetica" panose="020B0604020202020204" pitchFamily="2" charset="0"/>
                <a:cs typeface="Arial" panose="020B0604020202020204" pitchFamily="34" charset="0"/>
              </a:rPr>
              <a:t>RPM (Red Hat Package Manager) </a:t>
            </a:r>
            <a:endParaRPr lang="en-IN" sz="2400" b="1" spc="-20" dirty="0">
              <a:latin typeface="Helvetica" panose="020B0604020202020204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82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7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481354" y="1265304"/>
            <a:ext cx="1055131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3" indent="-97200"/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five basic modes for RPM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command:</a:t>
            </a:r>
          </a:p>
          <a:p>
            <a:pPr marL="702900" lvl="4" indent="-342900">
              <a:buFont typeface="Wingdings" panose="05000000000000000000" pitchFamily="2" charset="2"/>
              <a:buChar char="Ø"/>
            </a:pP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3" indent="-28575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Install</a:t>
            </a: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used to install any RPM package. </a:t>
            </a: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3" indent="-285750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</a:t>
            </a:r>
            <a:r>
              <a:rPr lang="en-I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rpm –</a:t>
            </a:r>
            <a:r>
              <a:rPr lang="en-IN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ivh</a:t>
            </a:r>
            <a:r>
              <a:rPr lang="en-I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package_name.rpm</a:t>
            </a:r>
            <a:endParaRPr lang="en-I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3" indent="-285750"/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3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Remove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used to erase, remove or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uninstall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RPM package. </a:t>
            </a: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3" indent="-285750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</a:t>
            </a:r>
            <a:r>
              <a:rPr lang="en-I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rpm –e </a:t>
            </a:r>
            <a:r>
              <a:rPr lang="en-IN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package_name</a:t>
            </a:r>
            <a:endParaRPr lang="en-I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3" indent="-285750"/>
            <a:endParaRPr lang="en-I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3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Upgrade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used to update the existing RPM package. </a:t>
            </a: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3" indent="-285750"/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I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</a:t>
            </a:r>
            <a:r>
              <a:rPr lang="en-I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rpm –</a:t>
            </a:r>
            <a:r>
              <a:rPr lang="en-IN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Uvh</a:t>
            </a:r>
            <a:r>
              <a:rPr lang="en-I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package_name.rpm</a:t>
            </a:r>
            <a:endParaRPr lang="en-I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3" indent="-285750"/>
            <a:endParaRPr lang="en-I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3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Verify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used to verify an RPM packages. { we use option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‘v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628650" lvl="3" indent="-285750">
              <a:buFont typeface="Arial" panose="020B0604020202020204" pitchFamily="34" charset="0"/>
              <a:buChar char="•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3" indent="-28575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Query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used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query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RPM package. </a:t>
            </a: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3" indent="-97200"/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I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</a:t>
            </a:r>
            <a:r>
              <a:rPr lang="en-I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rpm –q </a:t>
            </a:r>
            <a:r>
              <a:rPr lang="en-IN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package_name</a:t>
            </a:r>
            <a:r>
              <a:rPr lang="en-I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rpm –</a:t>
            </a:r>
            <a:r>
              <a:rPr lang="en-IN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</a:t>
            </a:r>
            <a:r>
              <a:rPr lang="en-I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 grep “</a:t>
            </a:r>
            <a:r>
              <a:rPr lang="en-IN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package_name</a:t>
            </a:r>
            <a:r>
              <a:rPr lang="en-I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I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3" indent="-97200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---where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means All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packages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1354" y="392159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  <a:t>(Continued) RPM - Red </a:t>
            </a:r>
            <a:r>
              <a:rPr lang="de-DE" sz="2400" b="1" spc="-20" dirty="0">
                <a:latin typeface="Helvetica" panose="020B0604020202020204" pitchFamily="2" charset="0"/>
                <a:cs typeface="Arial" panose="020B0604020202020204" pitchFamily="34" charset="0"/>
              </a:rPr>
              <a:t>Hat Package </a:t>
            </a:r>
            <a:r>
              <a:rPr lang="de-DE" sz="2400" b="1" spc="-20" dirty="0" smtClean="0">
                <a:latin typeface="Helvetica" panose="020B0604020202020204" pitchFamily="2" charset="0"/>
                <a:cs typeface="Arial" panose="020B0604020202020204" pitchFamily="34" charset="0"/>
              </a:rPr>
              <a:t>Manager  </a:t>
            </a:r>
            <a:endParaRPr lang="en-IN" sz="2400" b="1" spc="-20" dirty="0">
              <a:latin typeface="Helvetica" panose="020B0604020202020204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05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8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484253" y="1139983"/>
            <a:ext cx="1110673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5700" lvl="3" indent="-342900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Yellowdog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Updater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Modified (YUM)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</a:t>
            </a:r>
            <a:r>
              <a:rPr lang="en-I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libre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open-source command-line package-management utility for computers running the GNU/Linux operating system using the RPM Package Manager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45700" lvl="3" indent="-342900" algn="just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I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5700" lvl="3" indent="-342900" algn="just">
              <a:lnSpc>
                <a:spcPct val="150000"/>
              </a:lnSpc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YUM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a command-line interface, several other tools provide graphical user interfaces to YUM functionality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45700" lvl="3" indent="-342900" algn="just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5700" lvl="3" indent="-342900" algn="just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YUM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perform operations such as:</a:t>
            </a:r>
          </a:p>
          <a:p>
            <a:pPr marL="1314450" lvl="4" indent="-342900" algn="just">
              <a:lnSpc>
                <a:spcPct val="150000"/>
              </a:lnSpc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I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nstalling </a:t>
            </a:r>
            <a:r>
              <a:rPr lang="en-I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packages</a:t>
            </a:r>
          </a:p>
          <a:p>
            <a:pPr marL="1314450" lvl="4" indent="-342900" algn="just">
              <a:lnSpc>
                <a:spcPct val="150000"/>
              </a:lnSpc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IN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Deleting </a:t>
            </a:r>
            <a:r>
              <a:rPr lang="en-I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packages</a:t>
            </a:r>
          </a:p>
          <a:p>
            <a:pPr marL="1314450" lvl="4" indent="-342900" algn="just">
              <a:lnSpc>
                <a:spcPct val="150000"/>
              </a:lnSpc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IN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Updating </a:t>
            </a:r>
            <a:r>
              <a:rPr lang="en-I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installed packages</a:t>
            </a:r>
          </a:p>
          <a:p>
            <a:pPr marL="1314450" lvl="4" indent="-342900" algn="just">
              <a:lnSpc>
                <a:spcPct val="150000"/>
              </a:lnSpc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IN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Listing </a:t>
            </a:r>
            <a:r>
              <a:rPr lang="en-I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packages</a:t>
            </a:r>
          </a:p>
          <a:p>
            <a:pPr marL="1314450" lvl="4" indent="-342900" algn="just">
              <a:lnSpc>
                <a:spcPct val="150000"/>
              </a:lnSpc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IN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Listing </a:t>
            </a:r>
            <a:r>
              <a:rPr lang="en-I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installed packages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81354" y="361679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spc="-20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YUM – </a:t>
            </a:r>
            <a:r>
              <a:rPr lang="en-US" sz="2400" b="1" dirty="0" err="1" smtClean="0">
                <a:latin typeface="Helvetica" panose="020B0604020202020204" pitchFamily="34" charset="0"/>
                <a:cs typeface="Times New Roman" panose="02020603050405020304" pitchFamily="18" charset="0"/>
              </a:rPr>
              <a:t>Yellowdog</a:t>
            </a:r>
            <a:r>
              <a:rPr lang="en-US" sz="2400" b="1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 Updater, </a:t>
            </a:r>
            <a:r>
              <a:rPr lang="en-US" sz="2400" b="1" dirty="0">
                <a:latin typeface="Helvetica" panose="020B0604020202020204" pitchFamily="34" charset="0"/>
                <a:cs typeface="Times New Roman" panose="02020603050405020304" pitchFamily="18" charset="0"/>
              </a:rPr>
              <a:t>Modified</a:t>
            </a:r>
            <a:r>
              <a:rPr lang="en-US" sz="2400" dirty="0">
                <a:latin typeface="Helvetica" panose="020B0604020202020204" pitchFamily="34" charset="0"/>
                <a:cs typeface="Times New Roman" panose="02020603050405020304" pitchFamily="18" charset="0"/>
              </a:rPr>
              <a:t> </a:t>
            </a:r>
            <a:endParaRPr lang="en-IN" sz="2400" b="1" spc="-20" dirty="0">
              <a:latin typeface="Helvetica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95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9875-3547-471E-A8DD-BB6BF69B36A1}" type="slidenum">
              <a:rPr lang="en-IN" smtClean="0"/>
              <a:pPr/>
              <a:t>9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488058" y="1260692"/>
            <a:ext cx="1077590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3" indent="-9720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commands for package management using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YUM are:</a:t>
            </a:r>
          </a:p>
          <a:p>
            <a:pPr marL="0" lvl="3" indent="-97200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3" indent="-97200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Install a Package with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YUM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9438" lvl="4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install a package called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Firefox,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 run the below command it will automatically find and install all required dependencies for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Firefox.</a:t>
            </a:r>
          </a:p>
          <a:p>
            <a:pPr marL="457200" lvl="4" indent="-97200"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 install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firefox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3" indent="-97200" algn="ctr"/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3" indent="-97200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Removing a Package with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YUM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9438" lvl="4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remove a package completely with their all dependencies, just run the following command as shown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below:</a:t>
            </a:r>
          </a:p>
          <a:p>
            <a:pPr marL="457200" lvl="4" indent="-97200"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yum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 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firefox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3" indent="-97200" algn="ctr"/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3" indent="-97200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Updating a Package using YUM</a:t>
            </a:r>
          </a:p>
          <a:p>
            <a:pPr marL="457200" lvl="4" indent="122238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install a package called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mysql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just run the below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4" indent="-97200"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 update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mysql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 lvl="4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1354" y="376919"/>
            <a:ext cx="10248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spc="-20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(Continued) YUM – </a:t>
            </a:r>
            <a:r>
              <a:rPr lang="en-US" sz="2400" b="1" dirty="0" err="1" smtClean="0">
                <a:latin typeface="Helvetica" panose="020B0604020202020204" pitchFamily="34" charset="0"/>
                <a:cs typeface="Times New Roman" panose="02020603050405020304" pitchFamily="18" charset="0"/>
              </a:rPr>
              <a:t>Yellowdog</a:t>
            </a:r>
            <a:r>
              <a:rPr lang="en-US" sz="2400" b="1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 Updater</a:t>
            </a:r>
            <a:r>
              <a:rPr lang="en-US" sz="2400" b="1" dirty="0">
                <a:latin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Modified</a:t>
            </a:r>
            <a:r>
              <a:rPr lang="de-DE" sz="2400" b="1" spc="-20" dirty="0" smtClean="0">
                <a:latin typeface="Helvetica" panose="020B0604020202020204" pitchFamily="34" charset="0"/>
                <a:cs typeface="Times New Roman" panose="02020603050405020304" pitchFamily="18" charset="0"/>
              </a:rPr>
              <a:t> </a:t>
            </a:r>
            <a:endParaRPr lang="en-IN" sz="2400" b="1" spc="-20" dirty="0">
              <a:latin typeface="Helvetica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19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10919</TotalTime>
  <Words>964</Words>
  <Application>Microsoft Office PowerPoint</Application>
  <PresentationFormat>Custom</PresentationFormat>
  <Paragraphs>306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Harish Tiwari</dc:creator>
  <cp:lastModifiedBy>Harish</cp:lastModifiedBy>
  <cp:revision>988</cp:revision>
  <dcterms:created xsi:type="dcterms:W3CDTF">2018-01-29T06:10:27Z</dcterms:created>
  <dcterms:modified xsi:type="dcterms:W3CDTF">2019-08-08T06:32:02Z</dcterms:modified>
</cp:coreProperties>
</file>