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695" r:id="rId3"/>
    <p:sldId id="696" r:id="rId4"/>
    <p:sldId id="697" r:id="rId5"/>
    <p:sldId id="452" r:id="rId6"/>
    <p:sldId id="453" r:id="rId7"/>
    <p:sldId id="647" r:id="rId8"/>
    <p:sldId id="648" r:id="rId9"/>
    <p:sldId id="651" r:id="rId10"/>
    <p:sldId id="652" r:id="rId11"/>
    <p:sldId id="653" r:id="rId12"/>
    <p:sldId id="654" r:id="rId13"/>
    <p:sldId id="655" r:id="rId14"/>
    <p:sldId id="656" r:id="rId15"/>
    <p:sldId id="70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B246"/>
    <a:srgbClr val="C0263E"/>
    <a:srgbClr val="E1657A"/>
    <a:srgbClr val="25ABE2"/>
    <a:srgbClr val="7CA65F"/>
    <a:srgbClr val="C0243C"/>
    <a:srgbClr val="E6E6E6"/>
    <a:srgbClr val="ACACAC"/>
    <a:srgbClr val="BF928B"/>
    <a:srgbClr val="D784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8" autoAdjust="0"/>
    <p:restoredTop sz="87971" autoAdjust="0"/>
  </p:normalViewPr>
  <p:slideViewPr>
    <p:cSldViewPr snapToGrid="0">
      <p:cViewPr>
        <p:scale>
          <a:sx n="84" d="100"/>
          <a:sy n="84" d="100"/>
        </p:scale>
        <p:origin x="-619" y="-34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0" d="100"/>
        <a:sy n="70" d="100"/>
      </p:scale>
      <p:origin x="0" y="-20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A8D05B-F822-4C0E-AD6F-F125FC96F19D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16C758D-880F-486D-8D6D-AAF9CDF9F905}">
      <dgm:prSet phldrT="[Text]" custT="1"/>
      <dgm:spPr/>
      <dgm:t>
        <a:bodyPr/>
        <a:lstStyle/>
        <a:p>
          <a:r>
            <a: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To equip students with the concept of directories and files.</a:t>
          </a:r>
          <a:endParaRPr lang="en-US" sz="2200" dirty="0"/>
        </a:p>
      </dgm:t>
    </dgm:pt>
    <dgm:pt modelId="{B9070D7D-7A03-4D71-989D-EEF12E96F038}" type="parTrans" cxnId="{E7C463F0-F562-4C04-80D5-15DDC844F646}">
      <dgm:prSet/>
      <dgm:spPr/>
      <dgm:t>
        <a:bodyPr/>
        <a:lstStyle/>
        <a:p>
          <a:endParaRPr lang="en-US" sz="2200"/>
        </a:p>
      </dgm:t>
    </dgm:pt>
    <dgm:pt modelId="{F02ADDD9-96FC-4CBE-B6FA-949718D654E1}" type="sibTrans" cxnId="{E7C463F0-F562-4C04-80D5-15DDC844F646}">
      <dgm:prSet/>
      <dgm:spPr/>
      <dgm:t>
        <a:bodyPr/>
        <a:lstStyle/>
        <a:p>
          <a:endParaRPr lang="en-US" sz="2200"/>
        </a:p>
      </dgm:t>
    </dgm:pt>
    <dgm:pt modelId="{60559684-4995-408D-90E4-B42EB01E4666}">
      <dgm:prSet custT="1"/>
      <dgm:spPr/>
      <dgm:t>
        <a:bodyPr/>
        <a:lstStyle/>
        <a:p>
          <a:r>
            <a:rPr lang="en-IN" sz="2200" smtClean="0">
              <a:latin typeface="Times New Roman" panose="02020603050405020304" pitchFamily="18" charset="0"/>
              <a:cs typeface="Times New Roman" panose="02020603050405020304" pitchFamily="18" charset="0"/>
            </a:rPr>
            <a:t>Students will learn about the absolute and relative path.</a:t>
          </a:r>
          <a:endParaRPr lang="en-IN" sz="2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305FA4-FE76-40AD-9E6F-7C44F1ACA285}" type="parTrans" cxnId="{64B95EE8-3750-4F2B-AB70-34E918C65ED8}">
      <dgm:prSet/>
      <dgm:spPr/>
      <dgm:t>
        <a:bodyPr/>
        <a:lstStyle/>
        <a:p>
          <a:endParaRPr lang="en-US" sz="2200"/>
        </a:p>
      </dgm:t>
    </dgm:pt>
    <dgm:pt modelId="{96A01A0F-D0D1-491B-B2A0-EC7A5B8404A0}" type="sibTrans" cxnId="{64B95EE8-3750-4F2B-AB70-34E918C65ED8}">
      <dgm:prSet/>
      <dgm:spPr/>
      <dgm:t>
        <a:bodyPr/>
        <a:lstStyle/>
        <a:p>
          <a:endParaRPr lang="en-US" sz="2200"/>
        </a:p>
      </dgm:t>
    </dgm:pt>
    <dgm:pt modelId="{63491BE7-ADCD-46D1-8819-C7A155369921}">
      <dgm:prSet custT="1"/>
      <dgm:spPr/>
      <dgm:t>
        <a:bodyPr/>
        <a:lstStyle/>
        <a:p>
          <a:r>
            <a:rPr lang="en-IN" sz="2200" smtClean="0">
              <a:latin typeface="Times New Roman" panose="02020603050405020304" pitchFamily="18" charset="0"/>
              <a:cs typeface="Times New Roman" panose="02020603050405020304" pitchFamily="18" charset="0"/>
            </a:rPr>
            <a:t>They will also learn to create, remove directory, changing directory path, etc.</a:t>
          </a:r>
          <a:endParaRPr lang="en-IN" sz="2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0542EF-6C36-4A06-AF28-B6528E64ECA6}" type="parTrans" cxnId="{F99D502F-D1E8-42F7-BF76-27396A7C778D}">
      <dgm:prSet/>
      <dgm:spPr/>
      <dgm:t>
        <a:bodyPr/>
        <a:lstStyle/>
        <a:p>
          <a:endParaRPr lang="en-US" sz="2200"/>
        </a:p>
      </dgm:t>
    </dgm:pt>
    <dgm:pt modelId="{2EC8C52B-00F5-49E2-9270-A43F136CF5ED}" type="sibTrans" cxnId="{F99D502F-D1E8-42F7-BF76-27396A7C778D}">
      <dgm:prSet/>
      <dgm:spPr/>
      <dgm:t>
        <a:bodyPr/>
        <a:lstStyle/>
        <a:p>
          <a:endParaRPr lang="en-US" sz="2200"/>
        </a:p>
      </dgm:t>
    </dgm:pt>
    <dgm:pt modelId="{72CF4BB7-14FB-4646-9799-CAA2703540A8}">
      <dgm:prSet custT="1"/>
      <dgm:spPr/>
      <dgm:t>
        <a:bodyPr/>
        <a:lstStyle/>
        <a:p>
          <a:r>
            <a:rPr lang="en-IN" sz="2200" smtClean="0">
              <a:latin typeface="Times New Roman" panose="02020603050405020304" pitchFamily="18" charset="0"/>
              <a:cs typeface="Times New Roman" panose="02020603050405020304" pitchFamily="18" charset="0"/>
            </a:rPr>
            <a:t>They will know about the filters, pipes and system documentation.</a:t>
          </a:r>
          <a:endParaRPr lang="en-IN" sz="2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A71D8C-0BB5-4940-BBDD-961E0BFD7412}" type="parTrans" cxnId="{759C0E01-39A1-4740-8381-CE964EE67A49}">
      <dgm:prSet/>
      <dgm:spPr/>
      <dgm:t>
        <a:bodyPr/>
        <a:lstStyle/>
        <a:p>
          <a:endParaRPr lang="en-US" sz="2200"/>
        </a:p>
      </dgm:t>
    </dgm:pt>
    <dgm:pt modelId="{AA87DE9D-5B5B-4C19-BCB0-C3720A93FBED}" type="sibTrans" cxnId="{759C0E01-39A1-4740-8381-CE964EE67A49}">
      <dgm:prSet/>
      <dgm:spPr/>
      <dgm:t>
        <a:bodyPr/>
        <a:lstStyle/>
        <a:p>
          <a:endParaRPr lang="en-US" sz="2200"/>
        </a:p>
      </dgm:t>
    </dgm:pt>
    <dgm:pt modelId="{64FEA03E-7601-4AE7-9537-8A4E7A8F7D32}" type="pres">
      <dgm:prSet presAssocID="{DAA8D05B-F822-4C0E-AD6F-F125FC96F19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3472FA5-58EE-4A97-AA72-906E17B6AF5E}" type="pres">
      <dgm:prSet presAssocID="{DAA8D05B-F822-4C0E-AD6F-F125FC96F19D}" presName="Name1" presStyleCnt="0"/>
      <dgm:spPr/>
    </dgm:pt>
    <dgm:pt modelId="{96882C6B-7109-46D9-BF9C-656C94BE7490}" type="pres">
      <dgm:prSet presAssocID="{DAA8D05B-F822-4C0E-AD6F-F125FC96F19D}" presName="cycle" presStyleCnt="0"/>
      <dgm:spPr/>
    </dgm:pt>
    <dgm:pt modelId="{7BB023F0-4DA7-4C46-8E10-12D71FBA0AE3}" type="pres">
      <dgm:prSet presAssocID="{DAA8D05B-F822-4C0E-AD6F-F125FC96F19D}" presName="srcNode" presStyleLbl="node1" presStyleIdx="0" presStyleCnt="4"/>
      <dgm:spPr/>
    </dgm:pt>
    <dgm:pt modelId="{6C781710-D02A-4468-80B9-79269C9BCF5C}" type="pres">
      <dgm:prSet presAssocID="{DAA8D05B-F822-4C0E-AD6F-F125FC96F19D}" presName="conn" presStyleLbl="parChTrans1D2" presStyleIdx="0" presStyleCnt="1"/>
      <dgm:spPr/>
      <dgm:t>
        <a:bodyPr/>
        <a:lstStyle/>
        <a:p>
          <a:endParaRPr lang="en-US"/>
        </a:p>
      </dgm:t>
    </dgm:pt>
    <dgm:pt modelId="{7559B9BF-5CFA-450E-8CEC-5CFA3A43B049}" type="pres">
      <dgm:prSet presAssocID="{DAA8D05B-F822-4C0E-AD6F-F125FC96F19D}" presName="extraNode" presStyleLbl="node1" presStyleIdx="0" presStyleCnt="4"/>
      <dgm:spPr/>
    </dgm:pt>
    <dgm:pt modelId="{FBA32543-6F8E-4A92-946D-F8D51B593882}" type="pres">
      <dgm:prSet presAssocID="{DAA8D05B-F822-4C0E-AD6F-F125FC96F19D}" presName="dstNode" presStyleLbl="node1" presStyleIdx="0" presStyleCnt="4"/>
      <dgm:spPr/>
    </dgm:pt>
    <dgm:pt modelId="{FBB82AD5-A41D-4E3B-9DB6-0220C44D0731}" type="pres">
      <dgm:prSet presAssocID="{A16C758D-880F-486D-8D6D-AAF9CDF9F90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E6F11-3354-4178-A518-91E680E3EEF9}" type="pres">
      <dgm:prSet presAssocID="{A16C758D-880F-486D-8D6D-AAF9CDF9F905}" presName="accent_1" presStyleCnt="0"/>
      <dgm:spPr/>
    </dgm:pt>
    <dgm:pt modelId="{1A4BFE48-246D-436E-8CA8-1A75BC33EDDD}" type="pres">
      <dgm:prSet presAssocID="{A16C758D-880F-486D-8D6D-AAF9CDF9F905}" presName="accentRepeatNode" presStyleLbl="solidFgAcc1" presStyleIdx="0" presStyleCnt="4"/>
      <dgm:spPr/>
    </dgm:pt>
    <dgm:pt modelId="{9470B567-443A-4FB1-AC44-15F98A477709}" type="pres">
      <dgm:prSet presAssocID="{60559684-4995-408D-90E4-B42EB01E4666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051144-AACF-4781-A1BC-A23637805E76}" type="pres">
      <dgm:prSet presAssocID="{60559684-4995-408D-90E4-B42EB01E4666}" presName="accent_2" presStyleCnt="0"/>
      <dgm:spPr/>
    </dgm:pt>
    <dgm:pt modelId="{C2033FBF-D89E-4372-9FA8-CCB1B32D7DE1}" type="pres">
      <dgm:prSet presAssocID="{60559684-4995-408D-90E4-B42EB01E4666}" presName="accentRepeatNode" presStyleLbl="solidFgAcc1" presStyleIdx="1" presStyleCnt="4"/>
      <dgm:spPr/>
    </dgm:pt>
    <dgm:pt modelId="{85019F93-68D0-4EDC-8CAC-7411FCA44C75}" type="pres">
      <dgm:prSet presAssocID="{63491BE7-ADCD-46D1-8819-C7A15536992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20FDE2-AE0E-4F2C-8E0F-58A5D0D627E6}" type="pres">
      <dgm:prSet presAssocID="{63491BE7-ADCD-46D1-8819-C7A155369921}" presName="accent_3" presStyleCnt="0"/>
      <dgm:spPr/>
    </dgm:pt>
    <dgm:pt modelId="{D2B889F4-E54D-48A4-B06D-3D1E99C03BF7}" type="pres">
      <dgm:prSet presAssocID="{63491BE7-ADCD-46D1-8819-C7A155369921}" presName="accentRepeatNode" presStyleLbl="solidFgAcc1" presStyleIdx="2" presStyleCnt="4"/>
      <dgm:spPr/>
    </dgm:pt>
    <dgm:pt modelId="{5EE4B406-3C64-460C-9D6F-610C5849BBEC}" type="pres">
      <dgm:prSet presAssocID="{72CF4BB7-14FB-4646-9799-CAA2703540A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9D248C-A3CE-40BE-8650-357BFD06B034}" type="pres">
      <dgm:prSet presAssocID="{72CF4BB7-14FB-4646-9799-CAA2703540A8}" presName="accent_4" presStyleCnt="0"/>
      <dgm:spPr/>
    </dgm:pt>
    <dgm:pt modelId="{879172E6-B751-4822-852C-BD610A0A3474}" type="pres">
      <dgm:prSet presAssocID="{72CF4BB7-14FB-4646-9799-CAA2703540A8}" presName="accentRepeatNode" presStyleLbl="solidFgAcc1" presStyleIdx="3" presStyleCnt="4"/>
      <dgm:spPr/>
    </dgm:pt>
  </dgm:ptLst>
  <dgm:cxnLst>
    <dgm:cxn modelId="{469026BE-9F22-441C-9F31-FEB7C55BE537}" type="presOf" srcId="{60559684-4995-408D-90E4-B42EB01E4666}" destId="{9470B567-443A-4FB1-AC44-15F98A477709}" srcOrd="0" destOrd="0" presId="urn:microsoft.com/office/officeart/2008/layout/VerticalCurvedList"/>
    <dgm:cxn modelId="{B84254DB-6B86-4E3A-AFF0-03464B9D89A2}" type="presOf" srcId="{F02ADDD9-96FC-4CBE-B6FA-949718D654E1}" destId="{6C781710-D02A-4468-80B9-79269C9BCF5C}" srcOrd="0" destOrd="0" presId="urn:microsoft.com/office/officeart/2008/layout/VerticalCurvedList"/>
    <dgm:cxn modelId="{759C0E01-39A1-4740-8381-CE964EE67A49}" srcId="{DAA8D05B-F822-4C0E-AD6F-F125FC96F19D}" destId="{72CF4BB7-14FB-4646-9799-CAA2703540A8}" srcOrd="3" destOrd="0" parTransId="{56A71D8C-0BB5-4940-BBDD-961E0BFD7412}" sibTransId="{AA87DE9D-5B5B-4C19-BCB0-C3720A93FBED}"/>
    <dgm:cxn modelId="{E7C463F0-F562-4C04-80D5-15DDC844F646}" srcId="{DAA8D05B-F822-4C0E-AD6F-F125FC96F19D}" destId="{A16C758D-880F-486D-8D6D-AAF9CDF9F905}" srcOrd="0" destOrd="0" parTransId="{B9070D7D-7A03-4D71-989D-EEF12E96F038}" sibTransId="{F02ADDD9-96FC-4CBE-B6FA-949718D654E1}"/>
    <dgm:cxn modelId="{64B95EE8-3750-4F2B-AB70-34E918C65ED8}" srcId="{DAA8D05B-F822-4C0E-AD6F-F125FC96F19D}" destId="{60559684-4995-408D-90E4-B42EB01E4666}" srcOrd="1" destOrd="0" parTransId="{D3305FA4-FE76-40AD-9E6F-7C44F1ACA285}" sibTransId="{96A01A0F-D0D1-491B-B2A0-EC7A5B8404A0}"/>
    <dgm:cxn modelId="{3DE3236C-B9EB-4EDB-9C2D-F87296B56A85}" type="presOf" srcId="{A16C758D-880F-486D-8D6D-AAF9CDF9F905}" destId="{FBB82AD5-A41D-4E3B-9DB6-0220C44D0731}" srcOrd="0" destOrd="0" presId="urn:microsoft.com/office/officeart/2008/layout/VerticalCurvedList"/>
    <dgm:cxn modelId="{F99D502F-D1E8-42F7-BF76-27396A7C778D}" srcId="{DAA8D05B-F822-4C0E-AD6F-F125FC96F19D}" destId="{63491BE7-ADCD-46D1-8819-C7A155369921}" srcOrd="2" destOrd="0" parTransId="{040542EF-6C36-4A06-AF28-B6528E64ECA6}" sibTransId="{2EC8C52B-00F5-49E2-9270-A43F136CF5ED}"/>
    <dgm:cxn modelId="{3D1C0679-9C55-4215-A5F7-20FFDBBD0B74}" type="presOf" srcId="{63491BE7-ADCD-46D1-8819-C7A155369921}" destId="{85019F93-68D0-4EDC-8CAC-7411FCA44C75}" srcOrd="0" destOrd="0" presId="urn:microsoft.com/office/officeart/2008/layout/VerticalCurvedList"/>
    <dgm:cxn modelId="{3662037C-0C51-4CBA-BEFF-3FF1FF9652D0}" type="presOf" srcId="{72CF4BB7-14FB-4646-9799-CAA2703540A8}" destId="{5EE4B406-3C64-460C-9D6F-610C5849BBEC}" srcOrd="0" destOrd="0" presId="urn:microsoft.com/office/officeart/2008/layout/VerticalCurvedList"/>
    <dgm:cxn modelId="{5C9B47AB-1969-4E60-8EB8-8780E6F20A64}" type="presOf" srcId="{DAA8D05B-F822-4C0E-AD6F-F125FC96F19D}" destId="{64FEA03E-7601-4AE7-9537-8A4E7A8F7D32}" srcOrd="0" destOrd="0" presId="urn:microsoft.com/office/officeart/2008/layout/VerticalCurvedList"/>
    <dgm:cxn modelId="{4D0746CE-7DA5-4085-B423-31F8C799AB6B}" type="presParOf" srcId="{64FEA03E-7601-4AE7-9537-8A4E7A8F7D32}" destId="{D3472FA5-58EE-4A97-AA72-906E17B6AF5E}" srcOrd="0" destOrd="0" presId="urn:microsoft.com/office/officeart/2008/layout/VerticalCurvedList"/>
    <dgm:cxn modelId="{77472650-F701-49BF-8E28-D8F9C42336EB}" type="presParOf" srcId="{D3472FA5-58EE-4A97-AA72-906E17B6AF5E}" destId="{96882C6B-7109-46D9-BF9C-656C94BE7490}" srcOrd="0" destOrd="0" presId="urn:microsoft.com/office/officeart/2008/layout/VerticalCurvedList"/>
    <dgm:cxn modelId="{85892583-5D9C-4344-834E-9CD0A8D37889}" type="presParOf" srcId="{96882C6B-7109-46D9-BF9C-656C94BE7490}" destId="{7BB023F0-4DA7-4C46-8E10-12D71FBA0AE3}" srcOrd="0" destOrd="0" presId="urn:microsoft.com/office/officeart/2008/layout/VerticalCurvedList"/>
    <dgm:cxn modelId="{4126A4DC-2EEC-4BA3-BB40-B7F75B88B3F2}" type="presParOf" srcId="{96882C6B-7109-46D9-BF9C-656C94BE7490}" destId="{6C781710-D02A-4468-80B9-79269C9BCF5C}" srcOrd="1" destOrd="0" presId="urn:microsoft.com/office/officeart/2008/layout/VerticalCurvedList"/>
    <dgm:cxn modelId="{C17A3605-41E1-41CF-AB4E-3D195EE5BF76}" type="presParOf" srcId="{96882C6B-7109-46D9-BF9C-656C94BE7490}" destId="{7559B9BF-5CFA-450E-8CEC-5CFA3A43B049}" srcOrd="2" destOrd="0" presId="urn:microsoft.com/office/officeart/2008/layout/VerticalCurvedList"/>
    <dgm:cxn modelId="{5E353E83-00F3-430A-94A5-728B714C5BB2}" type="presParOf" srcId="{96882C6B-7109-46D9-BF9C-656C94BE7490}" destId="{FBA32543-6F8E-4A92-946D-F8D51B593882}" srcOrd="3" destOrd="0" presId="urn:microsoft.com/office/officeart/2008/layout/VerticalCurvedList"/>
    <dgm:cxn modelId="{0CD5456D-45A0-4E3C-83D9-926160D758CA}" type="presParOf" srcId="{D3472FA5-58EE-4A97-AA72-906E17B6AF5E}" destId="{FBB82AD5-A41D-4E3B-9DB6-0220C44D0731}" srcOrd="1" destOrd="0" presId="urn:microsoft.com/office/officeart/2008/layout/VerticalCurvedList"/>
    <dgm:cxn modelId="{53D49ECC-A22C-437C-B3B6-8F9D3BB647E8}" type="presParOf" srcId="{D3472FA5-58EE-4A97-AA72-906E17B6AF5E}" destId="{897E6F11-3354-4178-A518-91E680E3EEF9}" srcOrd="2" destOrd="0" presId="urn:microsoft.com/office/officeart/2008/layout/VerticalCurvedList"/>
    <dgm:cxn modelId="{EC2CD46B-DF38-4C60-B20E-EC86FB01E3FD}" type="presParOf" srcId="{897E6F11-3354-4178-A518-91E680E3EEF9}" destId="{1A4BFE48-246D-436E-8CA8-1A75BC33EDDD}" srcOrd="0" destOrd="0" presId="urn:microsoft.com/office/officeart/2008/layout/VerticalCurvedList"/>
    <dgm:cxn modelId="{1C6C4E57-0C88-4EFF-B8D3-982657E4787B}" type="presParOf" srcId="{D3472FA5-58EE-4A97-AA72-906E17B6AF5E}" destId="{9470B567-443A-4FB1-AC44-15F98A477709}" srcOrd="3" destOrd="0" presId="urn:microsoft.com/office/officeart/2008/layout/VerticalCurvedList"/>
    <dgm:cxn modelId="{FE9D6564-8637-4544-A750-0C6E8D46B517}" type="presParOf" srcId="{D3472FA5-58EE-4A97-AA72-906E17B6AF5E}" destId="{2E051144-AACF-4781-A1BC-A23637805E76}" srcOrd="4" destOrd="0" presId="urn:microsoft.com/office/officeart/2008/layout/VerticalCurvedList"/>
    <dgm:cxn modelId="{B8C716F9-91BE-4ADF-94C9-000B0D169C2E}" type="presParOf" srcId="{2E051144-AACF-4781-A1BC-A23637805E76}" destId="{C2033FBF-D89E-4372-9FA8-CCB1B32D7DE1}" srcOrd="0" destOrd="0" presId="urn:microsoft.com/office/officeart/2008/layout/VerticalCurvedList"/>
    <dgm:cxn modelId="{1DCAFE4D-93ED-441B-AE86-C9A4C29BAD0B}" type="presParOf" srcId="{D3472FA5-58EE-4A97-AA72-906E17B6AF5E}" destId="{85019F93-68D0-4EDC-8CAC-7411FCA44C75}" srcOrd="5" destOrd="0" presId="urn:microsoft.com/office/officeart/2008/layout/VerticalCurvedList"/>
    <dgm:cxn modelId="{32F5AECE-41E1-4DB9-9136-C9B1C6B55661}" type="presParOf" srcId="{D3472FA5-58EE-4A97-AA72-906E17B6AF5E}" destId="{2620FDE2-AE0E-4F2C-8E0F-58A5D0D627E6}" srcOrd="6" destOrd="0" presId="urn:microsoft.com/office/officeart/2008/layout/VerticalCurvedList"/>
    <dgm:cxn modelId="{89FAA7C7-11A4-42C1-AD48-D432FC387EB7}" type="presParOf" srcId="{2620FDE2-AE0E-4F2C-8E0F-58A5D0D627E6}" destId="{D2B889F4-E54D-48A4-B06D-3D1E99C03BF7}" srcOrd="0" destOrd="0" presId="urn:microsoft.com/office/officeart/2008/layout/VerticalCurvedList"/>
    <dgm:cxn modelId="{3F968D3D-44FC-4F63-8A11-5421E4E09E06}" type="presParOf" srcId="{D3472FA5-58EE-4A97-AA72-906E17B6AF5E}" destId="{5EE4B406-3C64-460C-9D6F-610C5849BBEC}" srcOrd="7" destOrd="0" presId="urn:microsoft.com/office/officeart/2008/layout/VerticalCurvedList"/>
    <dgm:cxn modelId="{132D6CE7-31E3-4AA7-B230-F5F2D9ADEC79}" type="presParOf" srcId="{D3472FA5-58EE-4A97-AA72-906E17B6AF5E}" destId="{459D248C-A3CE-40BE-8650-357BFD06B034}" srcOrd="8" destOrd="0" presId="urn:microsoft.com/office/officeart/2008/layout/VerticalCurvedList"/>
    <dgm:cxn modelId="{EA1A0E61-1B35-446A-A5AD-8BB5D831FC39}" type="presParOf" srcId="{459D248C-A3CE-40BE-8650-357BFD06B034}" destId="{879172E6-B751-4822-852C-BD610A0A347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6908A6-75AE-49E6-9B5D-4D821BDFA689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80B9A22-2E24-460F-8868-4166C60A0FC9}">
      <dgm:prSet phldrT="[Text]" custT="1"/>
      <dgm:spPr/>
      <dgm:t>
        <a:bodyPr/>
        <a:lstStyle/>
        <a:p>
          <a:r>
            <a:rPr lang="en-IN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Explain the concept of directories and files.</a:t>
          </a:r>
          <a:endParaRPr lang="en-US" sz="2000" dirty="0"/>
        </a:p>
      </dgm:t>
    </dgm:pt>
    <dgm:pt modelId="{EA5AA812-72A9-49E1-915B-D118086E699F}" type="parTrans" cxnId="{3013DAD9-740B-4B51-ADB2-0109E773E070}">
      <dgm:prSet/>
      <dgm:spPr/>
      <dgm:t>
        <a:bodyPr/>
        <a:lstStyle/>
        <a:p>
          <a:endParaRPr lang="en-US" sz="2000"/>
        </a:p>
      </dgm:t>
    </dgm:pt>
    <dgm:pt modelId="{5B44A3FD-0209-4089-A770-937CC737A751}" type="sibTrans" cxnId="{3013DAD9-740B-4B51-ADB2-0109E773E070}">
      <dgm:prSet/>
      <dgm:spPr/>
      <dgm:t>
        <a:bodyPr/>
        <a:lstStyle/>
        <a:p>
          <a:endParaRPr lang="en-US" sz="2000"/>
        </a:p>
      </dgm:t>
    </dgm:pt>
    <dgm:pt modelId="{92051EC8-D09E-446E-9EE0-D8271A7ED34C}">
      <dgm:prSet custT="1"/>
      <dgm:spPr/>
      <dgm:t>
        <a:bodyPr/>
        <a:lstStyle/>
        <a:p>
          <a:r>
            <a:rPr lang="en-IN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Explain the directory structures, absolute and relative path.</a:t>
          </a:r>
          <a:endParaRPr lang="en-IN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0EC275-FA44-45B1-9556-8FBF0D52CE64}" type="parTrans" cxnId="{505532B0-2946-4B5F-BA2D-4D37A2195783}">
      <dgm:prSet/>
      <dgm:spPr/>
      <dgm:t>
        <a:bodyPr/>
        <a:lstStyle/>
        <a:p>
          <a:endParaRPr lang="en-US" sz="2000"/>
        </a:p>
      </dgm:t>
    </dgm:pt>
    <dgm:pt modelId="{3987369B-0816-4160-80CA-F01C13CDC62F}" type="sibTrans" cxnId="{505532B0-2946-4B5F-BA2D-4D37A2195783}">
      <dgm:prSet/>
      <dgm:spPr/>
      <dgm:t>
        <a:bodyPr/>
        <a:lstStyle/>
        <a:p>
          <a:endParaRPr lang="en-US" sz="2000"/>
        </a:p>
      </dgm:t>
    </dgm:pt>
    <dgm:pt modelId="{B52EE4DB-D3EC-4D59-A663-87544E22E55C}">
      <dgm:prSet custT="1"/>
      <dgm:spPr/>
      <dgm:t>
        <a:bodyPr/>
        <a:lstStyle/>
        <a:p>
          <a:r>
            <a:rPr lang="en-IN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Describe how to create, remove directory, changing directory path, etc.</a:t>
          </a:r>
          <a:endParaRPr lang="en-IN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D6DD01-D490-4151-8DFE-E7EB5AE48DF8}" type="parTrans" cxnId="{EBB9D6A1-93EB-45D8-8071-EC489218087F}">
      <dgm:prSet/>
      <dgm:spPr/>
      <dgm:t>
        <a:bodyPr/>
        <a:lstStyle/>
        <a:p>
          <a:endParaRPr lang="en-US" sz="2000"/>
        </a:p>
      </dgm:t>
    </dgm:pt>
    <dgm:pt modelId="{795D72D3-ED0D-42ED-A6B4-004E86E9C301}" type="sibTrans" cxnId="{EBB9D6A1-93EB-45D8-8071-EC489218087F}">
      <dgm:prSet/>
      <dgm:spPr/>
      <dgm:t>
        <a:bodyPr/>
        <a:lstStyle/>
        <a:p>
          <a:endParaRPr lang="en-US" sz="2000"/>
        </a:p>
      </dgm:t>
    </dgm:pt>
    <dgm:pt modelId="{EB62E626-D327-49D2-9F2C-70EA5024B18E}">
      <dgm:prSet custT="1"/>
      <dgm:spPr/>
      <dgm:t>
        <a:bodyPr/>
        <a:lstStyle/>
        <a:p>
          <a:r>
            <a:rPr lang="en-IN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Describe about the file permissions, input – output redirection.</a:t>
          </a:r>
          <a:endParaRPr lang="en-IN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5FBBF7-5F1E-4BC0-B0CF-E22166951450}" type="parTrans" cxnId="{BFDC2E04-FD7C-48AD-9FD9-4CE0EAFE41AF}">
      <dgm:prSet/>
      <dgm:spPr/>
      <dgm:t>
        <a:bodyPr/>
        <a:lstStyle/>
        <a:p>
          <a:endParaRPr lang="en-US" sz="2000"/>
        </a:p>
      </dgm:t>
    </dgm:pt>
    <dgm:pt modelId="{4B26FDAF-145B-4434-8E3E-0A2394E33C91}" type="sibTrans" cxnId="{BFDC2E04-FD7C-48AD-9FD9-4CE0EAFE41AF}">
      <dgm:prSet/>
      <dgm:spPr/>
      <dgm:t>
        <a:bodyPr/>
        <a:lstStyle/>
        <a:p>
          <a:endParaRPr lang="en-US" sz="2000"/>
        </a:p>
      </dgm:t>
    </dgm:pt>
    <dgm:pt modelId="{CB39823B-8CC5-4DD4-9ACF-72CFAB5E81CD}">
      <dgm:prSet custT="1"/>
      <dgm:spPr/>
      <dgm:t>
        <a:bodyPr/>
        <a:lstStyle/>
        <a:p>
          <a:r>
            <a:rPr lang="en-IN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Outline </a:t>
          </a:r>
          <a:r>
            <a:rPr lang="en-US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about the filters, pipes and system documentation.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B2A3ED-BE89-46A6-B814-4205229ECFD1}" type="parTrans" cxnId="{D9B01B51-98A9-41A0-B94D-A28F599FC398}">
      <dgm:prSet/>
      <dgm:spPr/>
      <dgm:t>
        <a:bodyPr/>
        <a:lstStyle/>
        <a:p>
          <a:endParaRPr lang="en-US" sz="2000"/>
        </a:p>
      </dgm:t>
    </dgm:pt>
    <dgm:pt modelId="{DEEB99B9-7E7B-4A0C-BF1E-4F0614D74D99}" type="sibTrans" cxnId="{D9B01B51-98A9-41A0-B94D-A28F599FC398}">
      <dgm:prSet/>
      <dgm:spPr/>
      <dgm:t>
        <a:bodyPr/>
        <a:lstStyle/>
        <a:p>
          <a:endParaRPr lang="en-US" sz="2000"/>
        </a:p>
      </dgm:t>
    </dgm:pt>
    <dgm:pt modelId="{CA0C0EDD-E2B9-4C3B-ADF4-ED39EB73D080}" type="pres">
      <dgm:prSet presAssocID="{E86908A6-75AE-49E6-9B5D-4D821BDFA6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25A2F0-29E1-4F1E-A682-B14E9B9ABA1A}" type="pres">
      <dgm:prSet presAssocID="{380B9A22-2E24-460F-8868-4166C60A0FC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AEE9AF-29EB-4F6B-8908-B1168B8BCC45}" type="pres">
      <dgm:prSet presAssocID="{5B44A3FD-0209-4089-A770-937CC737A751}" presName="spacer" presStyleCnt="0"/>
      <dgm:spPr/>
    </dgm:pt>
    <dgm:pt modelId="{D09A6547-F644-4DE0-8F40-291D40956F26}" type="pres">
      <dgm:prSet presAssocID="{92051EC8-D09E-446E-9EE0-D8271A7ED34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576D5A-1906-43DE-A9B2-8F85D6C739D6}" type="pres">
      <dgm:prSet presAssocID="{3987369B-0816-4160-80CA-F01C13CDC62F}" presName="spacer" presStyleCnt="0"/>
      <dgm:spPr/>
    </dgm:pt>
    <dgm:pt modelId="{32674BFD-5327-4D9F-A178-9741B43C988C}" type="pres">
      <dgm:prSet presAssocID="{B52EE4DB-D3EC-4D59-A663-87544E22E55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CE3BF4-E455-4402-B860-9E7DD440DADB}" type="pres">
      <dgm:prSet presAssocID="{795D72D3-ED0D-42ED-A6B4-004E86E9C301}" presName="spacer" presStyleCnt="0"/>
      <dgm:spPr/>
    </dgm:pt>
    <dgm:pt modelId="{CB6B5CA9-7A2C-4EAD-8F7D-FA273E35B5BE}" type="pres">
      <dgm:prSet presAssocID="{EB62E626-D327-49D2-9F2C-70EA5024B18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6D93AB-51AD-4E9E-B2BC-CEFB2FFAC8FD}" type="pres">
      <dgm:prSet presAssocID="{4B26FDAF-145B-4434-8E3E-0A2394E33C91}" presName="spacer" presStyleCnt="0"/>
      <dgm:spPr/>
    </dgm:pt>
    <dgm:pt modelId="{C6EF56EA-2A4D-4426-B806-A2A591D7B3E7}" type="pres">
      <dgm:prSet presAssocID="{CB39823B-8CC5-4DD4-9ACF-72CFAB5E81C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B9D6A1-93EB-45D8-8071-EC489218087F}" srcId="{E86908A6-75AE-49E6-9B5D-4D821BDFA689}" destId="{B52EE4DB-D3EC-4D59-A663-87544E22E55C}" srcOrd="2" destOrd="0" parTransId="{D5D6DD01-D490-4151-8DFE-E7EB5AE48DF8}" sibTransId="{795D72D3-ED0D-42ED-A6B4-004E86E9C301}"/>
    <dgm:cxn modelId="{DF68B5A0-7F5D-417E-8AD5-FDF2A3F63AA3}" type="presOf" srcId="{EB62E626-D327-49D2-9F2C-70EA5024B18E}" destId="{CB6B5CA9-7A2C-4EAD-8F7D-FA273E35B5BE}" srcOrd="0" destOrd="0" presId="urn:microsoft.com/office/officeart/2005/8/layout/vList2"/>
    <dgm:cxn modelId="{FE60305C-3C2D-4229-81C4-363B1726A101}" type="presOf" srcId="{92051EC8-D09E-446E-9EE0-D8271A7ED34C}" destId="{D09A6547-F644-4DE0-8F40-291D40956F26}" srcOrd="0" destOrd="0" presId="urn:microsoft.com/office/officeart/2005/8/layout/vList2"/>
    <dgm:cxn modelId="{FFF92F03-6AFC-4A0A-9954-F788457AF64C}" type="presOf" srcId="{CB39823B-8CC5-4DD4-9ACF-72CFAB5E81CD}" destId="{C6EF56EA-2A4D-4426-B806-A2A591D7B3E7}" srcOrd="0" destOrd="0" presId="urn:microsoft.com/office/officeart/2005/8/layout/vList2"/>
    <dgm:cxn modelId="{D9B01B51-98A9-41A0-B94D-A28F599FC398}" srcId="{E86908A6-75AE-49E6-9B5D-4D821BDFA689}" destId="{CB39823B-8CC5-4DD4-9ACF-72CFAB5E81CD}" srcOrd="4" destOrd="0" parTransId="{36B2A3ED-BE89-46A6-B814-4205229ECFD1}" sibTransId="{DEEB99B9-7E7B-4A0C-BF1E-4F0614D74D99}"/>
    <dgm:cxn modelId="{A06AE893-3C25-4BD0-B032-39DD7D27F45A}" type="presOf" srcId="{E86908A6-75AE-49E6-9B5D-4D821BDFA689}" destId="{CA0C0EDD-E2B9-4C3B-ADF4-ED39EB73D080}" srcOrd="0" destOrd="0" presId="urn:microsoft.com/office/officeart/2005/8/layout/vList2"/>
    <dgm:cxn modelId="{3013DAD9-740B-4B51-ADB2-0109E773E070}" srcId="{E86908A6-75AE-49E6-9B5D-4D821BDFA689}" destId="{380B9A22-2E24-460F-8868-4166C60A0FC9}" srcOrd="0" destOrd="0" parTransId="{EA5AA812-72A9-49E1-915B-D118086E699F}" sibTransId="{5B44A3FD-0209-4089-A770-937CC737A751}"/>
    <dgm:cxn modelId="{9372E689-DAE5-4F16-8CFA-C4B64711388E}" type="presOf" srcId="{B52EE4DB-D3EC-4D59-A663-87544E22E55C}" destId="{32674BFD-5327-4D9F-A178-9741B43C988C}" srcOrd="0" destOrd="0" presId="urn:microsoft.com/office/officeart/2005/8/layout/vList2"/>
    <dgm:cxn modelId="{505532B0-2946-4B5F-BA2D-4D37A2195783}" srcId="{E86908A6-75AE-49E6-9B5D-4D821BDFA689}" destId="{92051EC8-D09E-446E-9EE0-D8271A7ED34C}" srcOrd="1" destOrd="0" parTransId="{F90EC275-FA44-45B1-9556-8FBF0D52CE64}" sibTransId="{3987369B-0816-4160-80CA-F01C13CDC62F}"/>
    <dgm:cxn modelId="{BFDC2E04-FD7C-48AD-9FD9-4CE0EAFE41AF}" srcId="{E86908A6-75AE-49E6-9B5D-4D821BDFA689}" destId="{EB62E626-D327-49D2-9F2C-70EA5024B18E}" srcOrd="3" destOrd="0" parTransId="{9B5FBBF7-5F1E-4BC0-B0CF-E22166951450}" sibTransId="{4B26FDAF-145B-4434-8E3E-0A2394E33C91}"/>
    <dgm:cxn modelId="{3E79CB48-D030-4611-AFED-83CDF37D9BAA}" type="presOf" srcId="{380B9A22-2E24-460F-8868-4166C60A0FC9}" destId="{BD25A2F0-29E1-4F1E-A682-B14E9B9ABA1A}" srcOrd="0" destOrd="0" presId="urn:microsoft.com/office/officeart/2005/8/layout/vList2"/>
    <dgm:cxn modelId="{2B763F40-8E75-402B-8383-F6E4DDD57B8E}" type="presParOf" srcId="{CA0C0EDD-E2B9-4C3B-ADF4-ED39EB73D080}" destId="{BD25A2F0-29E1-4F1E-A682-B14E9B9ABA1A}" srcOrd="0" destOrd="0" presId="urn:microsoft.com/office/officeart/2005/8/layout/vList2"/>
    <dgm:cxn modelId="{899F8F19-0623-408C-87EF-68DC20E6FA8E}" type="presParOf" srcId="{CA0C0EDD-E2B9-4C3B-ADF4-ED39EB73D080}" destId="{05AEE9AF-29EB-4F6B-8908-B1168B8BCC45}" srcOrd="1" destOrd="0" presId="urn:microsoft.com/office/officeart/2005/8/layout/vList2"/>
    <dgm:cxn modelId="{DC5841D6-20FB-4598-A260-228C4BCBFC21}" type="presParOf" srcId="{CA0C0EDD-E2B9-4C3B-ADF4-ED39EB73D080}" destId="{D09A6547-F644-4DE0-8F40-291D40956F26}" srcOrd="2" destOrd="0" presId="urn:microsoft.com/office/officeart/2005/8/layout/vList2"/>
    <dgm:cxn modelId="{05648DB4-BA60-44E6-BF60-96A642445186}" type="presParOf" srcId="{CA0C0EDD-E2B9-4C3B-ADF4-ED39EB73D080}" destId="{90576D5A-1906-43DE-A9B2-8F85D6C739D6}" srcOrd="3" destOrd="0" presId="urn:microsoft.com/office/officeart/2005/8/layout/vList2"/>
    <dgm:cxn modelId="{D0F741EB-87A7-492F-8FBE-194FE42380E9}" type="presParOf" srcId="{CA0C0EDD-E2B9-4C3B-ADF4-ED39EB73D080}" destId="{32674BFD-5327-4D9F-A178-9741B43C988C}" srcOrd="4" destOrd="0" presId="urn:microsoft.com/office/officeart/2005/8/layout/vList2"/>
    <dgm:cxn modelId="{6EBCC9A2-D6E2-42DB-9786-675410607E02}" type="presParOf" srcId="{CA0C0EDD-E2B9-4C3B-ADF4-ED39EB73D080}" destId="{3BCE3BF4-E455-4402-B860-9E7DD440DADB}" srcOrd="5" destOrd="0" presId="urn:microsoft.com/office/officeart/2005/8/layout/vList2"/>
    <dgm:cxn modelId="{BCACD0DC-37BA-4E1D-A10E-AFB77B74C7A6}" type="presParOf" srcId="{CA0C0EDD-E2B9-4C3B-ADF4-ED39EB73D080}" destId="{CB6B5CA9-7A2C-4EAD-8F7D-FA273E35B5BE}" srcOrd="6" destOrd="0" presId="urn:microsoft.com/office/officeart/2005/8/layout/vList2"/>
    <dgm:cxn modelId="{192FADF7-F673-47C9-8C32-4180A4921160}" type="presParOf" srcId="{CA0C0EDD-E2B9-4C3B-ADF4-ED39EB73D080}" destId="{C96D93AB-51AD-4E9E-B2BC-CEFB2FFAC8FD}" srcOrd="7" destOrd="0" presId="urn:microsoft.com/office/officeart/2005/8/layout/vList2"/>
    <dgm:cxn modelId="{980B62E0-A92F-48D9-A17B-303F3A77D87D}" type="presParOf" srcId="{CA0C0EDD-E2B9-4C3B-ADF4-ED39EB73D080}" destId="{C6EF56EA-2A4D-4426-B806-A2A591D7B3E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6908A6-75AE-49E6-9B5D-4D821BDFA689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80B9A22-2E24-460F-8868-4166C60A0FC9}">
      <dgm:prSet phldrT="[Text]" custT="1"/>
      <dgm:spPr/>
      <dgm:t>
        <a:bodyPr/>
        <a:lstStyle/>
        <a:p>
          <a:pPr algn="ctr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ngdings 2" panose="05020102010507070707" pitchFamily="18" charset="2"/>
            </a:rPr>
            <a:t>P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Wingdings 2" panose="05020102010507070707" pitchFamily="18" charset="2"/>
          </a:endParaRPr>
        </a:p>
      </dgm:t>
    </dgm:pt>
    <dgm:pt modelId="{EA5AA812-72A9-49E1-915B-D118086E699F}" type="parTrans" cxnId="{3013DAD9-740B-4B51-ADB2-0109E773E070}">
      <dgm:prSet/>
      <dgm:spPr/>
      <dgm:t>
        <a:bodyPr/>
        <a:lstStyle/>
        <a:p>
          <a:pPr algn="ctr"/>
          <a:endParaRPr lang="en-US" sz="2200"/>
        </a:p>
      </dgm:t>
    </dgm:pt>
    <dgm:pt modelId="{5B44A3FD-0209-4089-A770-937CC737A751}" type="sibTrans" cxnId="{3013DAD9-740B-4B51-ADB2-0109E773E070}">
      <dgm:prSet/>
      <dgm:spPr/>
      <dgm:t>
        <a:bodyPr/>
        <a:lstStyle/>
        <a:p>
          <a:pPr algn="ctr"/>
          <a:endParaRPr lang="en-US" sz="2200"/>
        </a:p>
      </dgm:t>
    </dgm:pt>
    <dgm:pt modelId="{48D7277B-838A-4F49-8659-C06B031B22A0}">
      <dgm:prSet phldrT="[Text]" custT="1"/>
      <dgm:spPr/>
      <dgm:t>
        <a:bodyPr/>
        <a:lstStyle/>
        <a:p>
          <a:pPr algn="ctr"/>
          <a:r>
            <a:rPr lang="en-US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ngdings 2" panose="05020102010507070707" pitchFamily="18" charset="2"/>
            </a:rPr>
            <a:t>P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Wingdings 2" panose="05020102010507070707" pitchFamily="18" charset="2"/>
          </a:endParaRPr>
        </a:p>
      </dgm:t>
    </dgm:pt>
    <dgm:pt modelId="{89663077-39E8-416D-81B5-7FB696FF9592}" type="parTrans" cxnId="{1832E464-1F10-4E26-87EE-5A33E628BC40}">
      <dgm:prSet/>
      <dgm:spPr/>
      <dgm:t>
        <a:bodyPr/>
        <a:lstStyle/>
        <a:p>
          <a:pPr algn="ctr"/>
          <a:endParaRPr lang="en-US"/>
        </a:p>
      </dgm:t>
    </dgm:pt>
    <dgm:pt modelId="{CCE370F2-E9D3-470F-9FCB-FDCE4CAFAE55}" type="sibTrans" cxnId="{1832E464-1F10-4E26-87EE-5A33E628BC40}">
      <dgm:prSet/>
      <dgm:spPr/>
      <dgm:t>
        <a:bodyPr/>
        <a:lstStyle/>
        <a:p>
          <a:pPr algn="ctr"/>
          <a:endParaRPr lang="en-US"/>
        </a:p>
      </dgm:t>
    </dgm:pt>
    <dgm:pt modelId="{7B25AEC0-E4A6-4618-83DA-EDC197CF8D93}">
      <dgm:prSet phldrT="[Text]" custT="1"/>
      <dgm:spPr/>
      <dgm:t>
        <a:bodyPr/>
        <a:lstStyle/>
        <a:p>
          <a:pPr algn="ctr"/>
          <a:r>
            <a:rPr lang="en-US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ngdings 2" panose="05020102010507070707" pitchFamily="18" charset="2"/>
            </a:rPr>
            <a:t>P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Wingdings 2" panose="05020102010507070707" pitchFamily="18" charset="2"/>
          </a:endParaRPr>
        </a:p>
      </dgm:t>
    </dgm:pt>
    <dgm:pt modelId="{FF0F2650-3583-43CD-9C5A-09AE6CFDB6D0}" type="parTrans" cxnId="{72D1B5D2-2D29-4864-A48C-BBF05CF47DC0}">
      <dgm:prSet/>
      <dgm:spPr/>
      <dgm:t>
        <a:bodyPr/>
        <a:lstStyle/>
        <a:p>
          <a:pPr algn="ctr"/>
          <a:endParaRPr lang="en-US"/>
        </a:p>
      </dgm:t>
    </dgm:pt>
    <dgm:pt modelId="{2B0E8725-AA83-44FF-AEA9-C489A406A214}" type="sibTrans" cxnId="{72D1B5D2-2D29-4864-A48C-BBF05CF47DC0}">
      <dgm:prSet/>
      <dgm:spPr/>
      <dgm:t>
        <a:bodyPr/>
        <a:lstStyle/>
        <a:p>
          <a:pPr algn="ctr"/>
          <a:endParaRPr lang="en-US"/>
        </a:p>
      </dgm:t>
    </dgm:pt>
    <dgm:pt modelId="{82F54D5F-6A37-4327-84F9-F2B72C100B66}">
      <dgm:prSet phldrT="[Text]" custT="1"/>
      <dgm:spPr/>
      <dgm:t>
        <a:bodyPr/>
        <a:lstStyle/>
        <a:p>
          <a:pPr algn="ctr"/>
          <a:r>
            <a:rPr lang="en-US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ngdings 2" panose="05020102010507070707" pitchFamily="18" charset="2"/>
            </a:rPr>
            <a:t>P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Wingdings 2" panose="05020102010507070707" pitchFamily="18" charset="2"/>
          </a:endParaRPr>
        </a:p>
      </dgm:t>
    </dgm:pt>
    <dgm:pt modelId="{151ED70D-713A-48A6-B304-C8EE406B9A71}" type="parTrans" cxnId="{604A7177-F4C1-4B8E-A8D1-F5AF9572E918}">
      <dgm:prSet/>
      <dgm:spPr/>
      <dgm:t>
        <a:bodyPr/>
        <a:lstStyle/>
        <a:p>
          <a:pPr algn="ctr"/>
          <a:endParaRPr lang="en-US"/>
        </a:p>
      </dgm:t>
    </dgm:pt>
    <dgm:pt modelId="{C02B89DD-9E97-437F-8B5E-256C36FE85AE}" type="sibTrans" cxnId="{604A7177-F4C1-4B8E-A8D1-F5AF9572E918}">
      <dgm:prSet/>
      <dgm:spPr/>
      <dgm:t>
        <a:bodyPr/>
        <a:lstStyle/>
        <a:p>
          <a:pPr algn="ctr"/>
          <a:endParaRPr lang="en-US"/>
        </a:p>
      </dgm:t>
    </dgm:pt>
    <dgm:pt modelId="{F4E9803A-73EA-4AEB-9A36-3964FD77255C}">
      <dgm:prSet phldrT="[Text]" custT="1"/>
      <dgm:spPr/>
      <dgm:t>
        <a:bodyPr/>
        <a:lstStyle/>
        <a:p>
          <a:pPr algn="ctr"/>
          <a:r>
            <a:rPr lang="en-US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ngdings 2" panose="05020102010507070707" pitchFamily="18" charset="2"/>
            </a:rPr>
            <a:t>P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Wingdings 2" panose="05020102010507070707" pitchFamily="18" charset="2"/>
          </a:endParaRPr>
        </a:p>
      </dgm:t>
    </dgm:pt>
    <dgm:pt modelId="{062C28AD-1FE7-4154-AB96-3DBCA7F454C3}" type="parTrans" cxnId="{72D32339-CA0B-4666-B2A0-54AAEC4B70EC}">
      <dgm:prSet/>
      <dgm:spPr/>
      <dgm:t>
        <a:bodyPr/>
        <a:lstStyle/>
        <a:p>
          <a:pPr algn="ctr"/>
          <a:endParaRPr lang="en-US"/>
        </a:p>
      </dgm:t>
    </dgm:pt>
    <dgm:pt modelId="{E302D1F2-FE07-4633-9D31-A20225948818}" type="sibTrans" cxnId="{72D32339-CA0B-4666-B2A0-54AAEC4B70EC}">
      <dgm:prSet/>
      <dgm:spPr/>
      <dgm:t>
        <a:bodyPr/>
        <a:lstStyle/>
        <a:p>
          <a:pPr algn="ctr"/>
          <a:endParaRPr lang="en-US"/>
        </a:p>
      </dgm:t>
    </dgm:pt>
    <dgm:pt modelId="{CA0C0EDD-E2B9-4C3B-ADF4-ED39EB73D080}" type="pres">
      <dgm:prSet presAssocID="{E86908A6-75AE-49E6-9B5D-4D821BDFA6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25A2F0-29E1-4F1E-A682-B14E9B9ABA1A}" type="pres">
      <dgm:prSet presAssocID="{380B9A22-2E24-460F-8868-4166C60A0FC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AEE9AF-29EB-4F6B-8908-B1168B8BCC45}" type="pres">
      <dgm:prSet presAssocID="{5B44A3FD-0209-4089-A770-937CC737A751}" presName="spacer" presStyleCnt="0"/>
      <dgm:spPr/>
    </dgm:pt>
    <dgm:pt modelId="{DC1F7107-5224-4D44-AEA4-9B4DE74850D9}" type="pres">
      <dgm:prSet presAssocID="{48D7277B-838A-4F49-8659-C06B031B22A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3D6D6-78E3-44D8-819A-CBEA75AB98A5}" type="pres">
      <dgm:prSet presAssocID="{CCE370F2-E9D3-470F-9FCB-FDCE4CAFAE55}" presName="spacer" presStyleCnt="0"/>
      <dgm:spPr/>
    </dgm:pt>
    <dgm:pt modelId="{20C26BE7-50DA-4254-B3AB-CA85D6C8DBC7}" type="pres">
      <dgm:prSet presAssocID="{7B25AEC0-E4A6-4618-83DA-EDC197CF8D9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B70A76-3E18-489C-BC16-2186ADBDFA0E}" type="pres">
      <dgm:prSet presAssocID="{2B0E8725-AA83-44FF-AEA9-C489A406A214}" presName="spacer" presStyleCnt="0"/>
      <dgm:spPr/>
    </dgm:pt>
    <dgm:pt modelId="{06845FDC-15E5-449E-82AE-AB1137DE7F29}" type="pres">
      <dgm:prSet presAssocID="{82F54D5F-6A37-4327-84F9-F2B72C100B6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13CB76-92CB-419D-A11C-3A8D64A1671D}" type="pres">
      <dgm:prSet presAssocID="{C02B89DD-9E97-437F-8B5E-256C36FE85AE}" presName="spacer" presStyleCnt="0"/>
      <dgm:spPr/>
    </dgm:pt>
    <dgm:pt modelId="{9B5B8C99-529D-45FB-823E-B36FE9FBDB88}" type="pres">
      <dgm:prSet presAssocID="{F4E9803A-73EA-4AEB-9A36-3964FD77255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D32339-CA0B-4666-B2A0-54AAEC4B70EC}" srcId="{E86908A6-75AE-49E6-9B5D-4D821BDFA689}" destId="{F4E9803A-73EA-4AEB-9A36-3964FD77255C}" srcOrd="4" destOrd="0" parTransId="{062C28AD-1FE7-4154-AB96-3DBCA7F454C3}" sibTransId="{E302D1F2-FE07-4633-9D31-A20225948818}"/>
    <dgm:cxn modelId="{C5A71940-DB6F-4664-AFFE-5B779D12B8B6}" type="presOf" srcId="{F4E9803A-73EA-4AEB-9A36-3964FD77255C}" destId="{9B5B8C99-529D-45FB-823E-B36FE9FBDB88}" srcOrd="0" destOrd="0" presId="urn:microsoft.com/office/officeart/2005/8/layout/vList2"/>
    <dgm:cxn modelId="{DF6D5219-9897-45E9-9F10-A9F34364C9E3}" type="presOf" srcId="{82F54D5F-6A37-4327-84F9-F2B72C100B66}" destId="{06845FDC-15E5-449E-82AE-AB1137DE7F29}" srcOrd="0" destOrd="0" presId="urn:microsoft.com/office/officeart/2005/8/layout/vList2"/>
    <dgm:cxn modelId="{D6A296E1-A7AA-4ABF-B0FE-0BA409B96B59}" type="presOf" srcId="{48D7277B-838A-4F49-8659-C06B031B22A0}" destId="{DC1F7107-5224-4D44-AEA4-9B4DE74850D9}" srcOrd="0" destOrd="0" presId="urn:microsoft.com/office/officeart/2005/8/layout/vList2"/>
    <dgm:cxn modelId="{604A7177-F4C1-4B8E-A8D1-F5AF9572E918}" srcId="{E86908A6-75AE-49E6-9B5D-4D821BDFA689}" destId="{82F54D5F-6A37-4327-84F9-F2B72C100B66}" srcOrd="3" destOrd="0" parTransId="{151ED70D-713A-48A6-B304-C8EE406B9A71}" sibTransId="{C02B89DD-9E97-437F-8B5E-256C36FE85AE}"/>
    <dgm:cxn modelId="{0F3B6CD4-3269-4000-882B-EB7CA96FE9B2}" type="presOf" srcId="{7B25AEC0-E4A6-4618-83DA-EDC197CF8D93}" destId="{20C26BE7-50DA-4254-B3AB-CA85D6C8DBC7}" srcOrd="0" destOrd="0" presId="urn:microsoft.com/office/officeart/2005/8/layout/vList2"/>
    <dgm:cxn modelId="{72D1B5D2-2D29-4864-A48C-BBF05CF47DC0}" srcId="{E86908A6-75AE-49E6-9B5D-4D821BDFA689}" destId="{7B25AEC0-E4A6-4618-83DA-EDC197CF8D93}" srcOrd="2" destOrd="0" parTransId="{FF0F2650-3583-43CD-9C5A-09AE6CFDB6D0}" sibTransId="{2B0E8725-AA83-44FF-AEA9-C489A406A214}"/>
    <dgm:cxn modelId="{A06AE893-3C25-4BD0-B032-39DD7D27F45A}" type="presOf" srcId="{E86908A6-75AE-49E6-9B5D-4D821BDFA689}" destId="{CA0C0EDD-E2B9-4C3B-ADF4-ED39EB73D080}" srcOrd="0" destOrd="0" presId="urn:microsoft.com/office/officeart/2005/8/layout/vList2"/>
    <dgm:cxn modelId="{3013DAD9-740B-4B51-ADB2-0109E773E070}" srcId="{E86908A6-75AE-49E6-9B5D-4D821BDFA689}" destId="{380B9A22-2E24-460F-8868-4166C60A0FC9}" srcOrd="0" destOrd="0" parTransId="{EA5AA812-72A9-49E1-915B-D118086E699F}" sibTransId="{5B44A3FD-0209-4089-A770-937CC737A751}"/>
    <dgm:cxn modelId="{1832E464-1F10-4E26-87EE-5A33E628BC40}" srcId="{E86908A6-75AE-49E6-9B5D-4D821BDFA689}" destId="{48D7277B-838A-4F49-8659-C06B031B22A0}" srcOrd="1" destOrd="0" parTransId="{89663077-39E8-416D-81B5-7FB696FF9592}" sibTransId="{CCE370F2-E9D3-470F-9FCB-FDCE4CAFAE55}"/>
    <dgm:cxn modelId="{3E79CB48-D030-4611-AFED-83CDF37D9BAA}" type="presOf" srcId="{380B9A22-2E24-460F-8868-4166C60A0FC9}" destId="{BD25A2F0-29E1-4F1E-A682-B14E9B9ABA1A}" srcOrd="0" destOrd="0" presId="urn:microsoft.com/office/officeart/2005/8/layout/vList2"/>
    <dgm:cxn modelId="{2B763F40-8E75-402B-8383-F6E4DDD57B8E}" type="presParOf" srcId="{CA0C0EDD-E2B9-4C3B-ADF4-ED39EB73D080}" destId="{BD25A2F0-29E1-4F1E-A682-B14E9B9ABA1A}" srcOrd="0" destOrd="0" presId="urn:microsoft.com/office/officeart/2005/8/layout/vList2"/>
    <dgm:cxn modelId="{33999002-2B2E-410D-9687-3D73979ACD02}" type="presParOf" srcId="{CA0C0EDD-E2B9-4C3B-ADF4-ED39EB73D080}" destId="{05AEE9AF-29EB-4F6B-8908-B1168B8BCC45}" srcOrd="1" destOrd="0" presId="urn:microsoft.com/office/officeart/2005/8/layout/vList2"/>
    <dgm:cxn modelId="{FF769D67-D71B-40E0-A4C5-41C1A48CE4D5}" type="presParOf" srcId="{CA0C0EDD-E2B9-4C3B-ADF4-ED39EB73D080}" destId="{DC1F7107-5224-4D44-AEA4-9B4DE74850D9}" srcOrd="2" destOrd="0" presId="urn:microsoft.com/office/officeart/2005/8/layout/vList2"/>
    <dgm:cxn modelId="{30B8961B-8628-43FA-BA65-E1CF16606B1F}" type="presParOf" srcId="{CA0C0EDD-E2B9-4C3B-ADF4-ED39EB73D080}" destId="{9113D6D6-78E3-44D8-819A-CBEA75AB98A5}" srcOrd="3" destOrd="0" presId="urn:microsoft.com/office/officeart/2005/8/layout/vList2"/>
    <dgm:cxn modelId="{10246F95-DBB7-4B12-B972-5A4CA7F92938}" type="presParOf" srcId="{CA0C0EDD-E2B9-4C3B-ADF4-ED39EB73D080}" destId="{20C26BE7-50DA-4254-B3AB-CA85D6C8DBC7}" srcOrd="4" destOrd="0" presId="urn:microsoft.com/office/officeart/2005/8/layout/vList2"/>
    <dgm:cxn modelId="{0AC32F8A-FF6F-4697-B274-7AEEA5B97F26}" type="presParOf" srcId="{CA0C0EDD-E2B9-4C3B-ADF4-ED39EB73D080}" destId="{10B70A76-3E18-489C-BC16-2186ADBDFA0E}" srcOrd="5" destOrd="0" presId="urn:microsoft.com/office/officeart/2005/8/layout/vList2"/>
    <dgm:cxn modelId="{A6859C8D-8C8D-47CB-AD01-495CC569FD38}" type="presParOf" srcId="{CA0C0EDD-E2B9-4C3B-ADF4-ED39EB73D080}" destId="{06845FDC-15E5-449E-82AE-AB1137DE7F29}" srcOrd="6" destOrd="0" presId="urn:microsoft.com/office/officeart/2005/8/layout/vList2"/>
    <dgm:cxn modelId="{75388013-F9B3-42EF-8914-E2785845CD2E}" type="presParOf" srcId="{CA0C0EDD-E2B9-4C3B-ADF4-ED39EB73D080}" destId="{BF13CB76-92CB-419D-A11C-3A8D64A1671D}" srcOrd="7" destOrd="0" presId="urn:microsoft.com/office/officeart/2005/8/layout/vList2"/>
    <dgm:cxn modelId="{8788F8F7-3219-4968-B6DB-610F3ABFD6AE}" type="presParOf" srcId="{CA0C0EDD-E2B9-4C3B-ADF4-ED39EB73D080}" destId="{9B5B8C99-529D-45FB-823E-B36FE9FBDB8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6908A6-75AE-49E6-9B5D-4D821BDFA689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80B9A22-2E24-460F-8868-4166C60A0FC9}">
      <dgm:prSet phldrT="[Text]" custT="1"/>
      <dgm:spPr/>
      <dgm:t>
        <a:bodyPr/>
        <a:lstStyle/>
        <a:p>
          <a:r>
            <a:rPr lang="en-IN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About the concept of directories and files. </a:t>
          </a:r>
          <a:endParaRPr lang="en-US" sz="2000" dirty="0"/>
        </a:p>
      </dgm:t>
    </dgm:pt>
    <dgm:pt modelId="{EA5AA812-72A9-49E1-915B-D118086E699F}" type="parTrans" cxnId="{3013DAD9-740B-4B51-ADB2-0109E773E070}">
      <dgm:prSet/>
      <dgm:spPr/>
      <dgm:t>
        <a:bodyPr/>
        <a:lstStyle/>
        <a:p>
          <a:endParaRPr lang="en-US" sz="2000"/>
        </a:p>
      </dgm:t>
    </dgm:pt>
    <dgm:pt modelId="{5B44A3FD-0209-4089-A770-937CC737A751}" type="sibTrans" cxnId="{3013DAD9-740B-4B51-ADB2-0109E773E070}">
      <dgm:prSet/>
      <dgm:spPr/>
      <dgm:t>
        <a:bodyPr/>
        <a:lstStyle/>
        <a:p>
          <a:endParaRPr lang="en-US" sz="2000"/>
        </a:p>
      </dgm:t>
    </dgm:pt>
    <dgm:pt modelId="{1208368D-7862-4AA5-B106-F6913DB4F61B}">
      <dgm:prSet custT="1"/>
      <dgm:spPr/>
      <dgm:t>
        <a:bodyPr/>
        <a:lstStyle/>
        <a:p>
          <a:r>
            <a:rPr lang="en-IN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The directory structures, absolute and relative path.</a:t>
          </a:r>
        </a:p>
      </dgm:t>
    </dgm:pt>
    <dgm:pt modelId="{467AA572-C91A-4194-9EE2-76498D79E63B}" type="parTrans" cxnId="{93381BDF-5632-4B73-BA9A-FCAD6A26F502}">
      <dgm:prSet/>
      <dgm:spPr/>
      <dgm:t>
        <a:bodyPr/>
        <a:lstStyle/>
        <a:p>
          <a:endParaRPr lang="en-US" sz="2000"/>
        </a:p>
      </dgm:t>
    </dgm:pt>
    <dgm:pt modelId="{019E9A48-96E6-4C33-B363-E25357AA12B1}" type="sibTrans" cxnId="{93381BDF-5632-4B73-BA9A-FCAD6A26F502}">
      <dgm:prSet/>
      <dgm:spPr/>
      <dgm:t>
        <a:bodyPr/>
        <a:lstStyle/>
        <a:p>
          <a:endParaRPr lang="en-US" sz="2000"/>
        </a:p>
      </dgm:t>
    </dgm:pt>
    <dgm:pt modelId="{D56325A0-FE4C-46A8-B886-E08A190177F7}">
      <dgm:prSet custT="1"/>
      <dgm:spPr/>
      <dgm:t>
        <a:bodyPr/>
        <a:lstStyle/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To create, remove directory, changing directory path, etc.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7D061B-D434-492F-9AE3-9FC351EBE0B4}" type="parTrans" cxnId="{5D333EB0-3CF8-4F39-BA4F-8620546C8356}">
      <dgm:prSet/>
      <dgm:spPr/>
      <dgm:t>
        <a:bodyPr/>
        <a:lstStyle/>
        <a:p>
          <a:endParaRPr lang="en-US" sz="2000"/>
        </a:p>
      </dgm:t>
    </dgm:pt>
    <dgm:pt modelId="{0C9B3911-780F-4447-80CA-C17871723EE4}" type="sibTrans" cxnId="{5D333EB0-3CF8-4F39-BA4F-8620546C8356}">
      <dgm:prSet/>
      <dgm:spPr/>
      <dgm:t>
        <a:bodyPr/>
        <a:lstStyle/>
        <a:p>
          <a:endParaRPr lang="en-US" sz="2000"/>
        </a:p>
      </dgm:t>
    </dgm:pt>
    <dgm:pt modelId="{87228229-B5C1-45C5-9669-A3A0390A307C}">
      <dgm:prSet custT="1"/>
      <dgm:spPr/>
      <dgm:t>
        <a:bodyPr/>
        <a:lstStyle/>
        <a:p>
          <a:r>
            <a:rPr lang="en-IN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The file permissions, input – output redirection.</a:t>
          </a:r>
          <a:endParaRPr lang="en-IN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A856CA-3BD8-407F-AD25-06D188178CBE}" type="parTrans" cxnId="{B235C6DB-7C6E-432B-99BD-EF10C613F24F}">
      <dgm:prSet/>
      <dgm:spPr/>
      <dgm:t>
        <a:bodyPr/>
        <a:lstStyle/>
        <a:p>
          <a:endParaRPr lang="en-US" sz="2000"/>
        </a:p>
      </dgm:t>
    </dgm:pt>
    <dgm:pt modelId="{A880CDCC-82BC-44D1-8466-13636ED62B09}" type="sibTrans" cxnId="{B235C6DB-7C6E-432B-99BD-EF10C613F24F}">
      <dgm:prSet/>
      <dgm:spPr/>
      <dgm:t>
        <a:bodyPr/>
        <a:lstStyle/>
        <a:p>
          <a:endParaRPr lang="en-US" sz="2000"/>
        </a:p>
      </dgm:t>
    </dgm:pt>
    <dgm:pt modelId="{5E4D5B90-B481-4D77-902B-C5732EFF9E47}">
      <dgm:prSet custT="1"/>
      <dgm:spPr/>
      <dgm:t>
        <a:bodyPr/>
        <a:lstStyle/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About the filters, pipes and system documentation.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9F50D1-7879-437B-834C-214A6A7886F5}" type="parTrans" cxnId="{EA025D21-9C0C-47EA-B19C-270CE69C5BEF}">
      <dgm:prSet/>
      <dgm:spPr/>
      <dgm:t>
        <a:bodyPr/>
        <a:lstStyle/>
        <a:p>
          <a:endParaRPr lang="en-US" sz="2000"/>
        </a:p>
      </dgm:t>
    </dgm:pt>
    <dgm:pt modelId="{E43E87D5-0360-43DF-B684-C9250C4B3788}" type="sibTrans" cxnId="{EA025D21-9C0C-47EA-B19C-270CE69C5BEF}">
      <dgm:prSet/>
      <dgm:spPr/>
      <dgm:t>
        <a:bodyPr/>
        <a:lstStyle/>
        <a:p>
          <a:endParaRPr lang="en-US" sz="2000"/>
        </a:p>
      </dgm:t>
    </dgm:pt>
    <dgm:pt modelId="{CA0C0EDD-E2B9-4C3B-ADF4-ED39EB73D080}" type="pres">
      <dgm:prSet presAssocID="{E86908A6-75AE-49E6-9B5D-4D821BDFA6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25A2F0-29E1-4F1E-A682-B14E9B9ABA1A}" type="pres">
      <dgm:prSet presAssocID="{380B9A22-2E24-460F-8868-4166C60A0FC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AEE9AF-29EB-4F6B-8908-B1168B8BCC45}" type="pres">
      <dgm:prSet presAssocID="{5B44A3FD-0209-4089-A770-937CC737A751}" presName="spacer" presStyleCnt="0"/>
      <dgm:spPr/>
    </dgm:pt>
    <dgm:pt modelId="{BAD47DF2-EB5A-4032-8D12-D23049447C45}" type="pres">
      <dgm:prSet presAssocID="{1208368D-7862-4AA5-B106-F6913DB4F61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760082-B87E-4CA7-927C-4281699AEF22}" type="pres">
      <dgm:prSet presAssocID="{019E9A48-96E6-4C33-B363-E25357AA12B1}" presName="spacer" presStyleCnt="0"/>
      <dgm:spPr/>
    </dgm:pt>
    <dgm:pt modelId="{3BC81683-008F-43D2-B409-155EEFCB60BF}" type="pres">
      <dgm:prSet presAssocID="{D56325A0-FE4C-46A8-B886-E08A190177F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4906D1-3216-45B9-92B7-E6DAA7B40704}" type="pres">
      <dgm:prSet presAssocID="{0C9B3911-780F-4447-80CA-C17871723EE4}" presName="spacer" presStyleCnt="0"/>
      <dgm:spPr/>
    </dgm:pt>
    <dgm:pt modelId="{95C5C9BC-15B0-4BE8-9CC6-D67DAE4E3FC3}" type="pres">
      <dgm:prSet presAssocID="{87228229-B5C1-45C5-9669-A3A0390A307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F8E8FE-6209-4F83-8E16-408D3E3CC539}" type="pres">
      <dgm:prSet presAssocID="{A880CDCC-82BC-44D1-8466-13636ED62B09}" presName="spacer" presStyleCnt="0"/>
      <dgm:spPr/>
    </dgm:pt>
    <dgm:pt modelId="{95CE3672-C08D-444A-8EE7-330C38348423}" type="pres">
      <dgm:prSet presAssocID="{5E4D5B90-B481-4D77-902B-C5732EFF9E4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025D21-9C0C-47EA-B19C-270CE69C5BEF}" srcId="{E86908A6-75AE-49E6-9B5D-4D821BDFA689}" destId="{5E4D5B90-B481-4D77-902B-C5732EFF9E47}" srcOrd="4" destOrd="0" parTransId="{F49F50D1-7879-437B-834C-214A6A7886F5}" sibTransId="{E43E87D5-0360-43DF-B684-C9250C4B3788}"/>
    <dgm:cxn modelId="{B9E394C0-44DC-4F3D-A105-EC55395D7938}" type="presOf" srcId="{D56325A0-FE4C-46A8-B886-E08A190177F7}" destId="{3BC81683-008F-43D2-B409-155EEFCB60BF}" srcOrd="0" destOrd="0" presId="urn:microsoft.com/office/officeart/2005/8/layout/vList2"/>
    <dgm:cxn modelId="{3013DAD9-740B-4B51-ADB2-0109E773E070}" srcId="{E86908A6-75AE-49E6-9B5D-4D821BDFA689}" destId="{380B9A22-2E24-460F-8868-4166C60A0FC9}" srcOrd="0" destOrd="0" parTransId="{EA5AA812-72A9-49E1-915B-D118086E699F}" sibTransId="{5B44A3FD-0209-4089-A770-937CC737A751}"/>
    <dgm:cxn modelId="{5ED0CEA7-9917-40BA-BF69-5D507FCBBF81}" type="presOf" srcId="{87228229-B5C1-45C5-9669-A3A0390A307C}" destId="{95C5C9BC-15B0-4BE8-9CC6-D67DAE4E3FC3}" srcOrd="0" destOrd="0" presId="urn:microsoft.com/office/officeart/2005/8/layout/vList2"/>
    <dgm:cxn modelId="{5D333EB0-3CF8-4F39-BA4F-8620546C8356}" srcId="{E86908A6-75AE-49E6-9B5D-4D821BDFA689}" destId="{D56325A0-FE4C-46A8-B886-E08A190177F7}" srcOrd="2" destOrd="0" parTransId="{857D061B-D434-492F-9AE3-9FC351EBE0B4}" sibTransId="{0C9B3911-780F-4447-80CA-C17871723EE4}"/>
    <dgm:cxn modelId="{3E79CB48-D030-4611-AFED-83CDF37D9BAA}" type="presOf" srcId="{380B9A22-2E24-460F-8868-4166C60A0FC9}" destId="{BD25A2F0-29E1-4F1E-A682-B14E9B9ABA1A}" srcOrd="0" destOrd="0" presId="urn:microsoft.com/office/officeart/2005/8/layout/vList2"/>
    <dgm:cxn modelId="{8395A029-D06A-435D-B0B1-95FF4925EEA5}" type="presOf" srcId="{5E4D5B90-B481-4D77-902B-C5732EFF9E47}" destId="{95CE3672-C08D-444A-8EE7-330C38348423}" srcOrd="0" destOrd="0" presId="urn:microsoft.com/office/officeart/2005/8/layout/vList2"/>
    <dgm:cxn modelId="{93381BDF-5632-4B73-BA9A-FCAD6A26F502}" srcId="{E86908A6-75AE-49E6-9B5D-4D821BDFA689}" destId="{1208368D-7862-4AA5-B106-F6913DB4F61B}" srcOrd="1" destOrd="0" parTransId="{467AA572-C91A-4194-9EE2-76498D79E63B}" sibTransId="{019E9A48-96E6-4C33-B363-E25357AA12B1}"/>
    <dgm:cxn modelId="{DC8F68A6-833E-4A1F-A262-7C3E3FE5272C}" type="presOf" srcId="{1208368D-7862-4AA5-B106-F6913DB4F61B}" destId="{BAD47DF2-EB5A-4032-8D12-D23049447C45}" srcOrd="0" destOrd="0" presId="urn:microsoft.com/office/officeart/2005/8/layout/vList2"/>
    <dgm:cxn modelId="{A06AE893-3C25-4BD0-B032-39DD7D27F45A}" type="presOf" srcId="{E86908A6-75AE-49E6-9B5D-4D821BDFA689}" destId="{CA0C0EDD-E2B9-4C3B-ADF4-ED39EB73D080}" srcOrd="0" destOrd="0" presId="urn:microsoft.com/office/officeart/2005/8/layout/vList2"/>
    <dgm:cxn modelId="{B235C6DB-7C6E-432B-99BD-EF10C613F24F}" srcId="{E86908A6-75AE-49E6-9B5D-4D821BDFA689}" destId="{87228229-B5C1-45C5-9669-A3A0390A307C}" srcOrd="3" destOrd="0" parTransId="{D7A856CA-3BD8-407F-AD25-06D188178CBE}" sibTransId="{A880CDCC-82BC-44D1-8466-13636ED62B09}"/>
    <dgm:cxn modelId="{2B763F40-8E75-402B-8383-F6E4DDD57B8E}" type="presParOf" srcId="{CA0C0EDD-E2B9-4C3B-ADF4-ED39EB73D080}" destId="{BD25A2F0-29E1-4F1E-A682-B14E9B9ABA1A}" srcOrd="0" destOrd="0" presId="urn:microsoft.com/office/officeart/2005/8/layout/vList2"/>
    <dgm:cxn modelId="{EF94B1E5-F4FE-4E1E-B486-C1FFBAEEA62B}" type="presParOf" srcId="{CA0C0EDD-E2B9-4C3B-ADF4-ED39EB73D080}" destId="{05AEE9AF-29EB-4F6B-8908-B1168B8BCC45}" srcOrd="1" destOrd="0" presId="urn:microsoft.com/office/officeart/2005/8/layout/vList2"/>
    <dgm:cxn modelId="{D26F43F5-492B-4E92-8F11-8AD568F6EB7D}" type="presParOf" srcId="{CA0C0EDD-E2B9-4C3B-ADF4-ED39EB73D080}" destId="{BAD47DF2-EB5A-4032-8D12-D23049447C45}" srcOrd="2" destOrd="0" presId="urn:microsoft.com/office/officeart/2005/8/layout/vList2"/>
    <dgm:cxn modelId="{E92B60E3-17D4-48B5-98BA-78EADF63D753}" type="presParOf" srcId="{CA0C0EDD-E2B9-4C3B-ADF4-ED39EB73D080}" destId="{90760082-B87E-4CA7-927C-4281699AEF22}" srcOrd="3" destOrd="0" presId="urn:microsoft.com/office/officeart/2005/8/layout/vList2"/>
    <dgm:cxn modelId="{B1088EE1-D18D-491A-BC19-964819479288}" type="presParOf" srcId="{CA0C0EDD-E2B9-4C3B-ADF4-ED39EB73D080}" destId="{3BC81683-008F-43D2-B409-155EEFCB60BF}" srcOrd="4" destOrd="0" presId="urn:microsoft.com/office/officeart/2005/8/layout/vList2"/>
    <dgm:cxn modelId="{B174C352-E742-427E-8880-9DEE96B4331C}" type="presParOf" srcId="{CA0C0EDD-E2B9-4C3B-ADF4-ED39EB73D080}" destId="{9E4906D1-3216-45B9-92B7-E6DAA7B40704}" srcOrd="5" destOrd="0" presId="urn:microsoft.com/office/officeart/2005/8/layout/vList2"/>
    <dgm:cxn modelId="{83DB6A9C-7C4C-448A-AAC7-51AC554C4470}" type="presParOf" srcId="{CA0C0EDD-E2B9-4C3B-ADF4-ED39EB73D080}" destId="{95C5C9BC-15B0-4BE8-9CC6-D67DAE4E3FC3}" srcOrd="6" destOrd="0" presId="urn:microsoft.com/office/officeart/2005/8/layout/vList2"/>
    <dgm:cxn modelId="{EC501123-A9F7-4104-AC3E-75878149214F}" type="presParOf" srcId="{CA0C0EDD-E2B9-4C3B-ADF4-ED39EB73D080}" destId="{FDF8E8FE-6209-4F83-8E16-408D3E3CC539}" srcOrd="7" destOrd="0" presId="urn:microsoft.com/office/officeart/2005/8/layout/vList2"/>
    <dgm:cxn modelId="{21780D96-B0F6-4E55-8E3A-868DDC80F8FE}" type="presParOf" srcId="{CA0C0EDD-E2B9-4C3B-ADF4-ED39EB73D080}" destId="{95CE3672-C08D-444A-8EE7-330C3834842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6908A6-75AE-49E6-9B5D-4D821BDFA689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80B9A22-2E24-460F-8868-4166C60A0FC9}">
      <dgm:prSet phldrT="[Text]" custT="1"/>
      <dgm:spPr/>
      <dgm:t>
        <a:bodyPr/>
        <a:lstStyle/>
        <a:p>
          <a:pPr algn="ctr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ngdings 2" panose="05020102010507070707" pitchFamily="18" charset="2"/>
            </a:rPr>
            <a:t>P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Wingdings 2" panose="05020102010507070707" pitchFamily="18" charset="2"/>
          </a:endParaRPr>
        </a:p>
      </dgm:t>
    </dgm:pt>
    <dgm:pt modelId="{EA5AA812-72A9-49E1-915B-D118086E699F}" type="parTrans" cxnId="{3013DAD9-740B-4B51-ADB2-0109E773E070}">
      <dgm:prSet/>
      <dgm:spPr/>
      <dgm:t>
        <a:bodyPr/>
        <a:lstStyle/>
        <a:p>
          <a:pPr algn="ctr"/>
          <a:endParaRPr lang="en-US" sz="2200"/>
        </a:p>
      </dgm:t>
    </dgm:pt>
    <dgm:pt modelId="{5B44A3FD-0209-4089-A770-937CC737A751}" type="sibTrans" cxnId="{3013DAD9-740B-4B51-ADB2-0109E773E070}">
      <dgm:prSet/>
      <dgm:spPr/>
      <dgm:t>
        <a:bodyPr/>
        <a:lstStyle/>
        <a:p>
          <a:pPr algn="ctr"/>
          <a:endParaRPr lang="en-US" sz="2200"/>
        </a:p>
      </dgm:t>
    </dgm:pt>
    <dgm:pt modelId="{48D7277B-838A-4F49-8659-C06B031B22A0}">
      <dgm:prSet phldrT="[Text]" custT="1"/>
      <dgm:spPr/>
      <dgm:t>
        <a:bodyPr/>
        <a:lstStyle/>
        <a:p>
          <a:pPr algn="ctr"/>
          <a:r>
            <a:rPr lang="en-US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ngdings 2" panose="05020102010507070707" pitchFamily="18" charset="2"/>
            </a:rPr>
            <a:t>P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Wingdings 2" panose="05020102010507070707" pitchFamily="18" charset="2"/>
          </a:endParaRPr>
        </a:p>
      </dgm:t>
    </dgm:pt>
    <dgm:pt modelId="{89663077-39E8-416D-81B5-7FB696FF9592}" type="parTrans" cxnId="{1832E464-1F10-4E26-87EE-5A33E628BC40}">
      <dgm:prSet/>
      <dgm:spPr/>
      <dgm:t>
        <a:bodyPr/>
        <a:lstStyle/>
        <a:p>
          <a:pPr algn="ctr"/>
          <a:endParaRPr lang="en-US"/>
        </a:p>
      </dgm:t>
    </dgm:pt>
    <dgm:pt modelId="{CCE370F2-E9D3-470F-9FCB-FDCE4CAFAE55}" type="sibTrans" cxnId="{1832E464-1F10-4E26-87EE-5A33E628BC40}">
      <dgm:prSet/>
      <dgm:spPr/>
      <dgm:t>
        <a:bodyPr/>
        <a:lstStyle/>
        <a:p>
          <a:pPr algn="ctr"/>
          <a:endParaRPr lang="en-US"/>
        </a:p>
      </dgm:t>
    </dgm:pt>
    <dgm:pt modelId="{7B25AEC0-E4A6-4618-83DA-EDC197CF8D93}">
      <dgm:prSet phldrT="[Text]" custT="1"/>
      <dgm:spPr/>
      <dgm:t>
        <a:bodyPr/>
        <a:lstStyle/>
        <a:p>
          <a:pPr algn="ctr"/>
          <a:r>
            <a:rPr lang="en-US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ngdings 2" panose="05020102010507070707" pitchFamily="18" charset="2"/>
            </a:rPr>
            <a:t>P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Wingdings 2" panose="05020102010507070707" pitchFamily="18" charset="2"/>
          </a:endParaRPr>
        </a:p>
      </dgm:t>
    </dgm:pt>
    <dgm:pt modelId="{FF0F2650-3583-43CD-9C5A-09AE6CFDB6D0}" type="parTrans" cxnId="{72D1B5D2-2D29-4864-A48C-BBF05CF47DC0}">
      <dgm:prSet/>
      <dgm:spPr/>
      <dgm:t>
        <a:bodyPr/>
        <a:lstStyle/>
        <a:p>
          <a:pPr algn="ctr"/>
          <a:endParaRPr lang="en-US"/>
        </a:p>
      </dgm:t>
    </dgm:pt>
    <dgm:pt modelId="{2B0E8725-AA83-44FF-AEA9-C489A406A214}" type="sibTrans" cxnId="{72D1B5D2-2D29-4864-A48C-BBF05CF47DC0}">
      <dgm:prSet/>
      <dgm:spPr/>
      <dgm:t>
        <a:bodyPr/>
        <a:lstStyle/>
        <a:p>
          <a:pPr algn="ctr"/>
          <a:endParaRPr lang="en-US"/>
        </a:p>
      </dgm:t>
    </dgm:pt>
    <dgm:pt modelId="{82F54D5F-6A37-4327-84F9-F2B72C100B66}">
      <dgm:prSet phldrT="[Text]" custT="1"/>
      <dgm:spPr/>
      <dgm:t>
        <a:bodyPr/>
        <a:lstStyle/>
        <a:p>
          <a:pPr algn="ctr"/>
          <a:r>
            <a:rPr lang="en-US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ngdings 2" panose="05020102010507070707" pitchFamily="18" charset="2"/>
            </a:rPr>
            <a:t>P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Wingdings 2" panose="05020102010507070707" pitchFamily="18" charset="2"/>
          </a:endParaRPr>
        </a:p>
      </dgm:t>
    </dgm:pt>
    <dgm:pt modelId="{151ED70D-713A-48A6-B304-C8EE406B9A71}" type="parTrans" cxnId="{604A7177-F4C1-4B8E-A8D1-F5AF9572E918}">
      <dgm:prSet/>
      <dgm:spPr/>
      <dgm:t>
        <a:bodyPr/>
        <a:lstStyle/>
        <a:p>
          <a:pPr algn="ctr"/>
          <a:endParaRPr lang="en-US"/>
        </a:p>
      </dgm:t>
    </dgm:pt>
    <dgm:pt modelId="{C02B89DD-9E97-437F-8B5E-256C36FE85AE}" type="sibTrans" cxnId="{604A7177-F4C1-4B8E-A8D1-F5AF9572E918}">
      <dgm:prSet/>
      <dgm:spPr/>
      <dgm:t>
        <a:bodyPr/>
        <a:lstStyle/>
        <a:p>
          <a:pPr algn="ctr"/>
          <a:endParaRPr lang="en-US"/>
        </a:p>
      </dgm:t>
    </dgm:pt>
    <dgm:pt modelId="{F4E9803A-73EA-4AEB-9A36-3964FD77255C}">
      <dgm:prSet phldrT="[Text]" custT="1"/>
      <dgm:spPr/>
      <dgm:t>
        <a:bodyPr/>
        <a:lstStyle/>
        <a:p>
          <a:pPr algn="ctr"/>
          <a:r>
            <a:rPr lang="en-US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ngdings 2" panose="05020102010507070707" pitchFamily="18" charset="2"/>
            </a:rPr>
            <a:t>P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Wingdings 2" panose="05020102010507070707" pitchFamily="18" charset="2"/>
          </a:endParaRPr>
        </a:p>
      </dgm:t>
    </dgm:pt>
    <dgm:pt modelId="{062C28AD-1FE7-4154-AB96-3DBCA7F454C3}" type="parTrans" cxnId="{72D32339-CA0B-4666-B2A0-54AAEC4B70EC}">
      <dgm:prSet/>
      <dgm:spPr/>
      <dgm:t>
        <a:bodyPr/>
        <a:lstStyle/>
        <a:p>
          <a:pPr algn="ctr"/>
          <a:endParaRPr lang="en-US"/>
        </a:p>
      </dgm:t>
    </dgm:pt>
    <dgm:pt modelId="{E302D1F2-FE07-4633-9D31-A20225948818}" type="sibTrans" cxnId="{72D32339-CA0B-4666-B2A0-54AAEC4B70EC}">
      <dgm:prSet/>
      <dgm:spPr/>
      <dgm:t>
        <a:bodyPr/>
        <a:lstStyle/>
        <a:p>
          <a:pPr algn="ctr"/>
          <a:endParaRPr lang="en-US"/>
        </a:p>
      </dgm:t>
    </dgm:pt>
    <dgm:pt modelId="{CA0C0EDD-E2B9-4C3B-ADF4-ED39EB73D080}" type="pres">
      <dgm:prSet presAssocID="{E86908A6-75AE-49E6-9B5D-4D821BDFA6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25A2F0-29E1-4F1E-A682-B14E9B9ABA1A}" type="pres">
      <dgm:prSet presAssocID="{380B9A22-2E24-460F-8868-4166C60A0FC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AEE9AF-29EB-4F6B-8908-B1168B8BCC45}" type="pres">
      <dgm:prSet presAssocID="{5B44A3FD-0209-4089-A770-937CC737A751}" presName="spacer" presStyleCnt="0"/>
      <dgm:spPr/>
    </dgm:pt>
    <dgm:pt modelId="{DC1F7107-5224-4D44-AEA4-9B4DE74850D9}" type="pres">
      <dgm:prSet presAssocID="{48D7277B-838A-4F49-8659-C06B031B22A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3D6D6-78E3-44D8-819A-CBEA75AB98A5}" type="pres">
      <dgm:prSet presAssocID="{CCE370F2-E9D3-470F-9FCB-FDCE4CAFAE55}" presName="spacer" presStyleCnt="0"/>
      <dgm:spPr/>
    </dgm:pt>
    <dgm:pt modelId="{20C26BE7-50DA-4254-B3AB-CA85D6C8DBC7}" type="pres">
      <dgm:prSet presAssocID="{7B25AEC0-E4A6-4618-83DA-EDC197CF8D9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B70A76-3E18-489C-BC16-2186ADBDFA0E}" type="pres">
      <dgm:prSet presAssocID="{2B0E8725-AA83-44FF-AEA9-C489A406A214}" presName="spacer" presStyleCnt="0"/>
      <dgm:spPr/>
    </dgm:pt>
    <dgm:pt modelId="{06845FDC-15E5-449E-82AE-AB1137DE7F29}" type="pres">
      <dgm:prSet presAssocID="{82F54D5F-6A37-4327-84F9-F2B72C100B6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13CB76-92CB-419D-A11C-3A8D64A1671D}" type="pres">
      <dgm:prSet presAssocID="{C02B89DD-9E97-437F-8B5E-256C36FE85AE}" presName="spacer" presStyleCnt="0"/>
      <dgm:spPr/>
    </dgm:pt>
    <dgm:pt modelId="{9B5B8C99-529D-45FB-823E-B36FE9FBDB88}" type="pres">
      <dgm:prSet presAssocID="{F4E9803A-73EA-4AEB-9A36-3964FD77255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D32339-CA0B-4666-B2A0-54AAEC4B70EC}" srcId="{E86908A6-75AE-49E6-9B5D-4D821BDFA689}" destId="{F4E9803A-73EA-4AEB-9A36-3964FD77255C}" srcOrd="4" destOrd="0" parTransId="{062C28AD-1FE7-4154-AB96-3DBCA7F454C3}" sibTransId="{E302D1F2-FE07-4633-9D31-A20225948818}"/>
    <dgm:cxn modelId="{C5A71940-DB6F-4664-AFFE-5B779D12B8B6}" type="presOf" srcId="{F4E9803A-73EA-4AEB-9A36-3964FD77255C}" destId="{9B5B8C99-529D-45FB-823E-B36FE9FBDB88}" srcOrd="0" destOrd="0" presId="urn:microsoft.com/office/officeart/2005/8/layout/vList2"/>
    <dgm:cxn modelId="{DF6D5219-9897-45E9-9F10-A9F34364C9E3}" type="presOf" srcId="{82F54D5F-6A37-4327-84F9-F2B72C100B66}" destId="{06845FDC-15E5-449E-82AE-AB1137DE7F29}" srcOrd="0" destOrd="0" presId="urn:microsoft.com/office/officeart/2005/8/layout/vList2"/>
    <dgm:cxn modelId="{D6A296E1-A7AA-4ABF-B0FE-0BA409B96B59}" type="presOf" srcId="{48D7277B-838A-4F49-8659-C06B031B22A0}" destId="{DC1F7107-5224-4D44-AEA4-9B4DE74850D9}" srcOrd="0" destOrd="0" presId="urn:microsoft.com/office/officeart/2005/8/layout/vList2"/>
    <dgm:cxn modelId="{604A7177-F4C1-4B8E-A8D1-F5AF9572E918}" srcId="{E86908A6-75AE-49E6-9B5D-4D821BDFA689}" destId="{82F54D5F-6A37-4327-84F9-F2B72C100B66}" srcOrd="3" destOrd="0" parTransId="{151ED70D-713A-48A6-B304-C8EE406B9A71}" sibTransId="{C02B89DD-9E97-437F-8B5E-256C36FE85AE}"/>
    <dgm:cxn modelId="{0F3B6CD4-3269-4000-882B-EB7CA96FE9B2}" type="presOf" srcId="{7B25AEC0-E4A6-4618-83DA-EDC197CF8D93}" destId="{20C26BE7-50DA-4254-B3AB-CA85D6C8DBC7}" srcOrd="0" destOrd="0" presId="urn:microsoft.com/office/officeart/2005/8/layout/vList2"/>
    <dgm:cxn modelId="{72D1B5D2-2D29-4864-A48C-BBF05CF47DC0}" srcId="{E86908A6-75AE-49E6-9B5D-4D821BDFA689}" destId="{7B25AEC0-E4A6-4618-83DA-EDC197CF8D93}" srcOrd="2" destOrd="0" parTransId="{FF0F2650-3583-43CD-9C5A-09AE6CFDB6D0}" sibTransId="{2B0E8725-AA83-44FF-AEA9-C489A406A214}"/>
    <dgm:cxn modelId="{A06AE893-3C25-4BD0-B032-39DD7D27F45A}" type="presOf" srcId="{E86908A6-75AE-49E6-9B5D-4D821BDFA689}" destId="{CA0C0EDD-E2B9-4C3B-ADF4-ED39EB73D080}" srcOrd="0" destOrd="0" presId="urn:microsoft.com/office/officeart/2005/8/layout/vList2"/>
    <dgm:cxn modelId="{3013DAD9-740B-4B51-ADB2-0109E773E070}" srcId="{E86908A6-75AE-49E6-9B5D-4D821BDFA689}" destId="{380B9A22-2E24-460F-8868-4166C60A0FC9}" srcOrd="0" destOrd="0" parTransId="{EA5AA812-72A9-49E1-915B-D118086E699F}" sibTransId="{5B44A3FD-0209-4089-A770-937CC737A751}"/>
    <dgm:cxn modelId="{1832E464-1F10-4E26-87EE-5A33E628BC40}" srcId="{E86908A6-75AE-49E6-9B5D-4D821BDFA689}" destId="{48D7277B-838A-4F49-8659-C06B031B22A0}" srcOrd="1" destOrd="0" parTransId="{89663077-39E8-416D-81B5-7FB696FF9592}" sibTransId="{CCE370F2-E9D3-470F-9FCB-FDCE4CAFAE55}"/>
    <dgm:cxn modelId="{3E79CB48-D030-4611-AFED-83CDF37D9BAA}" type="presOf" srcId="{380B9A22-2E24-460F-8868-4166C60A0FC9}" destId="{BD25A2F0-29E1-4F1E-A682-B14E9B9ABA1A}" srcOrd="0" destOrd="0" presId="urn:microsoft.com/office/officeart/2005/8/layout/vList2"/>
    <dgm:cxn modelId="{2B763F40-8E75-402B-8383-F6E4DDD57B8E}" type="presParOf" srcId="{CA0C0EDD-E2B9-4C3B-ADF4-ED39EB73D080}" destId="{BD25A2F0-29E1-4F1E-A682-B14E9B9ABA1A}" srcOrd="0" destOrd="0" presId="urn:microsoft.com/office/officeart/2005/8/layout/vList2"/>
    <dgm:cxn modelId="{33999002-2B2E-410D-9687-3D73979ACD02}" type="presParOf" srcId="{CA0C0EDD-E2B9-4C3B-ADF4-ED39EB73D080}" destId="{05AEE9AF-29EB-4F6B-8908-B1168B8BCC45}" srcOrd="1" destOrd="0" presId="urn:microsoft.com/office/officeart/2005/8/layout/vList2"/>
    <dgm:cxn modelId="{FF769D67-D71B-40E0-A4C5-41C1A48CE4D5}" type="presParOf" srcId="{CA0C0EDD-E2B9-4C3B-ADF4-ED39EB73D080}" destId="{DC1F7107-5224-4D44-AEA4-9B4DE74850D9}" srcOrd="2" destOrd="0" presId="urn:microsoft.com/office/officeart/2005/8/layout/vList2"/>
    <dgm:cxn modelId="{30B8961B-8628-43FA-BA65-E1CF16606B1F}" type="presParOf" srcId="{CA0C0EDD-E2B9-4C3B-ADF4-ED39EB73D080}" destId="{9113D6D6-78E3-44D8-819A-CBEA75AB98A5}" srcOrd="3" destOrd="0" presId="urn:microsoft.com/office/officeart/2005/8/layout/vList2"/>
    <dgm:cxn modelId="{10246F95-DBB7-4B12-B972-5A4CA7F92938}" type="presParOf" srcId="{CA0C0EDD-E2B9-4C3B-ADF4-ED39EB73D080}" destId="{20C26BE7-50DA-4254-B3AB-CA85D6C8DBC7}" srcOrd="4" destOrd="0" presId="urn:microsoft.com/office/officeart/2005/8/layout/vList2"/>
    <dgm:cxn modelId="{0AC32F8A-FF6F-4697-B274-7AEEA5B97F26}" type="presParOf" srcId="{CA0C0EDD-E2B9-4C3B-ADF4-ED39EB73D080}" destId="{10B70A76-3E18-489C-BC16-2186ADBDFA0E}" srcOrd="5" destOrd="0" presId="urn:microsoft.com/office/officeart/2005/8/layout/vList2"/>
    <dgm:cxn modelId="{A6859C8D-8C8D-47CB-AD01-495CC569FD38}" type="presParOf" srcId="{CA0C0EDD-E2B9-4C3B-ADF4-ED39EB73D080}" destId="{06845FDC-15E5-449E-82AE-AB1137DE7F29}" srcOrd="6" destOrd="0" presId="urn:microsoft.com/office/officeart/2005/8/layout/vList2"/>
    <dgm:cxn modelId="{75388013-F9B3-42EF-8914-E2785845CD2E}" type="presParOf" srcId="{CA0C0EDD-E2B9-4C3B-ADF4-ED39EB73D080}" destId="{BF13CB76-92CB-419D-A11C-3A8D64A1671D}" srcOrd="7" destOrd="0" presId="urn:microsoft.com/office/officeart/2005/8/layout/vList2"/>
    <dgm:cxn modelId="{8788F8F7-3219-4968-B6DB-610F3ABFD6AE}" type="presParOf" srcId="{CA0C0EDD-E2B9-4C3B-ADF4-ED39EB73D080}" destId="{9B5B8C99-529D-45FB-823E-B36FE9FBDB8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E4D60F-4957-4D7B-9441-ACC9D43892FE}" type="doc">
      <dgm:prSet loTypeId="urn:microsoft.com/office/officeart/2008/layout/Lin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C9E5D2F-DD85-4C16-9299-4EE95F429BA3}">
      <dgm:prSet phldrT="[Text]" custT="1"/>
      <dgm:spPr/>
      <dgm:t>
        <a:bodyPr/>
        <a:lstStyle/>
        <a:p>
          <a:r>
            <a:rPr lang="en-US" sz="2000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	Directories and files</a:t>
          </a:r>
          <a:endParaRPr lang="en-US" sz="2000" dirty="0">
            <a:solidFill>
              <a:schemeClr val="tx1"/>
            </a:solidFill>
          </a:endParaRPr>
        </a:p>
      </dgm:t>
    </dgm:pt>
    <dgm:pt modelId="{5F230839-A6AA-48F4-95B7-D7CA11BEDFEA}" type="parTrans" cxnId="{A2F9B733-9E5E-4EA6-AEC5-BABE4CDFADA3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B637B79B-B297-4F39-9EFE-FC7DC3E9670D}" type="sibTrans" cxnId="{A2F9B733-9E5E-4EA6-AEC5-BABE4CDFADA3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F425DCB5-6BEF-4E1D-AA8D-CA8BC34207A8}">
      <dgm:prSet/>
      <dgm:spPr/>
      <dgm:t>
        <a:bodyPr/>
        <a:lstStyle/>
        <a:p>
          <a:r>
            <a:rPr lang="en-US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	Directory structure </a:t>
          </a:r>
          <a:endParaRPr lang="en-US" spc="-2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167F51-23F5-44EB-B044-E597D3253FC7}" type="parTrans" cxnId="{93B32288-35E1-4EDD-9385-45644177A705}">
      <dgm:prSet/>
      <dgm:spPr/>
      <dgm:t>
        <a:bodyPr/>
        <a:lstStyle/>
        <a:p>
          <a:endParaRPr lang="en-US"/>
        </a:p>
      </dgm:t>
    </dgm:pt>
    <dgm:pt modelId="{609EF146-E9B4-41D9-BE54-CEA0D9A9BB7D}" type="sibTrans" cxnId="{93B32288-35E1-4EDD-9385-45644177A705}">
      <dgm:prSet/>
      <dgm:spPr/>
      <dgm:t>
        <a:bodyPr/>
        <a:lstStyle/>
        <a:p>
          <a:endParaRPr lang="en-US"/>
        </a:p>
      </dgm:t>
    </dgm:pt>
    <dgm:pt modelId="{1F301546-5599-42AD-B48D-82F2EA5D63C6}">
      <dgm:prSet/>
      <dgm:spPr/>
      <dgm:t>
        <a:bodyPr/>
        <a:lstStyle/>
        <a:p>
          <a:r>
            <a:rPr lang="en-US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	System directory</a:t>
          </a:r>
        </a:p>
      </dgm:t>
    </dgm:pt>
    <dgm:pt modelId="{A073A5EA-5EF2-4FE4-860B-0F9838961C67}" type="parTrans" cxnId="{30756993-D987-4E2C-ABB7-8666275A891B}">
      <dgm:prSet/>
      <dgm:spPr/>
      <dgm:t>
        <a:bodyPr/>
        <a:lstStyle/>
        <a:p>
          <a:endParaRPr lang="en-US"/>
        </a:p>
      </dgm:t>
    </dgm:pt>
    <dgm:pt modelId="{E6A62A09-2408-4A11-87FB-91CD9C6F6677}" type="sibTrans" cxnId="{30756993-D987-4E2C-ABB7-8666275A891B}">
      <dgm:prSet/>
      <dgm:spPr/>
      <dgm:t>
        <a:bodyPr/>
        <a:lstStyle/>
        <a:p>
          <a:endParaRPr lang="en-US"/>
        </a:p>
      </dgm:t>
    </dgm:pt>
    <dgm:pt modelId="{F262611A-418D-4ECE-8190-55564245455E}">
      <dgm:prSet/>
      <dgm:spPr/>
      <dgm:t>
        <a:bodyPr/>
        <a:lstStyle/>
        <a:p>
          <a:r>
            <a:rPr lang="en-US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	Absolute path and relative path </a:t>
          </a:r>
        </a:p>
      </dgm:t>
    </dgm:pt>
    <dgm:pt modelId="{5A49868B-538E-4205-BD85-3BDB4D4E6619}" type="parTrans" cxnId="{F4A0A4E5-5DE8-4110-B246-28BD9544FCB5}">
      <dgm:prSet/>
      <dgm:spPr/>
      <dgm:t>
        <a:bodyPr/>
        <a:lstStyle/>
        <a:p>
          <a:endParaRPr lang="en-US"/>
        </a:p>
      </dgm:t>
    </dgm:pt>
    <dgm:pt modelId="{D1FAAD44-8C08-45AA-B402-07792AB58E4A}" type="sibTrans" cxnId="{F4A0A4E5-5DE8-4110-B246-28BD9544FCB5}">
      <dgm:prSet/>
      <dgm:spPr/>
      <dgm:t>
        <a:bodyPr/>
        <a:lstStyle/>
        <a:p>
          <a:endParaRPr lang="en-US"/>
        </a:p>
      </dgm:t>
    </dgm:pt>
    <dgm:pt modelId="{7BE269C5-A61F-4617-BECA-DC0F15B232C0}">
      <dgm:prSet/>
      <dgm:spPr/>
      <dgm:t>
        <a:bodyPr/>
        <a:lstStyle/>
        <a:p>
          <a:r>
            <a:rPr lang="en-US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	Creating and removing directory </a:t>
          </a:r>
        </a:p>
      </dgm:t>
    </dgm:pt>
    <dgm:pt modelId="{A6D6C617-118A-4A95-A487-8E47E4711C31}" type="parTrans" cxnId="{EEE009A6-996B-4F19-A8D3-D5D01A34F016}">
      <dgm:prSet/>
      <dgm:spPr/>
      <dgm:t>
        <a:bodyPr/>
        <a:lstStyle/>
        <a:p>
          <a:endParaRPr lang="en-US"/>
        </a:p>
      </dgm:t>
    </dgm:pt>
    <dgm:pt modelId="{87A077B9-032E-466F-B207-85D63AB5C42B}" type="sibTrans" cxnId="{EEE009A6-996B-4F19-A8D3-D5D01A34F016}">
      <dgm:prSet/>
      <dgm:spPr/>
      <dgm:t>
        <a:bodyPr/>
        <a:lstStyle/>
        <a:p>
          <a:endParaRPr lang="en-US"/>
        </a:p>
      </dgm:t>
    </dgm:pt>
    <dgm:pt modelId="{33791602-4B5B-45D4-B019-B312C8D9855C}">
      <dgm:prSet/>
      <dgm:spPr/>
      <dgm:t>
        <a:bodyPr/>
        <a:lstStyle/>
        <a:p>
          <a:r>
            <a:rPr lang="en-US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 	Changing directory path </a:t>
          </a:r>
        </a:p>
      </dgm:t>
    </dgm:pt>
    <dgm:pt modelId="{12EFAFF7-B9EE-404A-861E-E9D79E553D99}" type="parTrans" cxnId="{CF6AA9E4-E6E5-4A06-A88F-0D039C115115}">
      <dgm:prSet/>
      <dgm:spPr/>
      <dgm:t>
        <a:bodyPr/>
        <a:lstStyle/>
        <a:p>
          <a:endParaRPr lang="en-US"/>
        </a:p>
      </dgm:t>
    </dgm:pt>
    <dgm:pt modelId="{2CF5992B-9F91-4CBE-A0C7-712218B03C96}" type="sibTrans" cxnId="{CF6AA9E4-E6E5-4A06-A88F-0D039C115115}">
      <dgm:prSet/>
      <dgm:spPr/>
      <dgm:t>
        <a:bodyPr/>
        <a:lstStyle/>
        <a:p>
          <a:endParaRPr lang="en-US"/>
        </a:p>
      </dgm:t>
    </dgm:pt>
    <dgm:pt modelId="{FB5FD77F-BB2D-445D-A442-323906B01213}">
      <dgm:prSet/>
      <dgm:spPr/>
      <dgm:t>
        <a:bodyPr/>
        <a:lstStyle/>
        <a:p>
          <a:r>
            <a:rPr lang="en-US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 	Creating - Removing - Copying and moving files</a:t>
          </a:r>
        </a:p>
      </dgm:t>
    </dgm:pt>
    <dgm:pt modelId="{F6C06A3F-FA3F-4FF5-8BE4-88BB4D09C7C0}" type="parTrans" cxnId="{55253C66-0F69-459D-BF58-A3C8ADA0AF80}">
      <dgm:prSet/>
      <dgm:spPr/>
      <dgm:t>
        <a:bodyPr/>
        <a:lstStyle/>
        <a:p>
          <a:endParaRPr lang="en-US"/>
        </a:p>
      </dgm:t>
    </dgm:pt>
    <dgm:pt modelId="{6EB0EFE7-29CA-443E-9093-B062499611E3}" type="sibTrans" cxnId="{55253C66-0F69-459D-BF58-A3C8ADA0AF80}">
      <dgm:prSet/>
      <dgm:spPr/>
      <dgm:t>
        <a:bodyPr/>
        <a:lstStyle/>
        <a:p>
          <a:endParaRPr lang="en-US"/>
        </a:p>
      </dgm:t>
    </dgm:pt>
    <dgm:pt modelId="{730A4557-42C4-4C34-BC08-8E97C074FCD6}">
      <dgm:prSet/>
      <dgm:spPr/>
      <dgm:t>
        <a:bodyPr/>
        <a:lstStyle/>
        <a:p>
          <a:r>
            <a:rPr lang="en-US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8. 	File Permissions</a:t>
          </a:r>
        </a:p>
      </dgm:t>
    </dgm:pt>
    <dgm:pt modelId="{484170CD-D5C4-4AC1-A143-4F9A12AF81B7}" type="parTrans" cxnId="{52126463-6DB6-4580-8A47-CCB814641437}">
      <dgm:prSet/>
      <dgm:spPr/>
      <dgm:t>
        <a:bodyPr/>
        <a:lstStyle/>
        <a:p>
          <a:endParaRPr lang="en-US"/>
        </a:p>
      </dgm:t>
    </dgm:pt>
    <dgm:pt modelId="{8D7856EE-40D9-4D40-B737-A249BE2A2051}" type="sibTrans" cxnId="{52126463-6DB6-4580-8A47-CCB814641437}">
      <dgm:prSet/>
      <dgm:spPr/>
      <dgm:t>
        <a:bodyPr/>
        <a:lstStyle/>
        <a:p>
          <a:endParaRPr lang="en-US"/>
        </a:p>
      </dgm:t>
    </dgm:pt>
    <dgm:pt modelId="{A32E73EC-AFD1-4BD3-B219-7A374FF70B51}">
      <dgm:prSet/>
      <dgm:spPr/>
      <dgm:t>
        <a:bodyPr/>
        <a:lstStyle/>
        <a:p>
          <a:r>
            <a:rPr lang="en-US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9. 	Links: Hard Link and Soft Link </a:t>
          </a:r>
          <a:endParaRPr lang="en-US" spc="-2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D41D7F-58C8-4C32-A624-5210B7506DEE}" type="parTrans" cxnId="{465808DD-1E48-4B26-B622-F65012CE56C3}">
      <dgm:prSet/>
      <dgm:spPr/>
      <dgm:t>
        <a:bodyPr/>
        <a:lstStyle/>
        <a:p>
          <a:endParaRPr lang="en-US"/>
        </a:p>
      </dgm:t>
    </dgm:pt>
    <dgm:pt modelId="{FF3920E6-2887-44D4-A3EB-9D7ECFFEF875}" type="sibTrans" cxnId="{465808DD-1E48-4B26-B622-F65012CE56C3}">
      <dgm:prSet/>
      <dgm:spPr/>
      <dgm:t>
        <a:bodyPr/>
        <a:lstStyle/>
        <a:p>
          <a:endParaRPr lang="en-US"/>
        </a:p>
      </dgm:t>
    </dgm:pt>
    <dgm:pt modelId="{4AFE624A-0601-4879-A58A-0EF123426FEC}">
      <dgm:prSet/>
      <dgm:spPr/>
      <dgm:t>
        <a:bodyPr/>
        <a:lstStyle/>
        <a:p>
          <a:r>
            <a:rPr lang="en-US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10. 	Input and output redirection</a:t>
          </a:r>
        </a:p>
      </dgm:t>
    </dgm:pt>
    <dgm:pt modelId="{A4221AB3-4212-452E-9118-F01289A13109}" type="parTrans" cxnId="{86A7D797-7142-4B0A-A309-A2DA0E770B88}">
      <dgm:prSet/>
      <dgm:spPr/>
      <dgm:t>
        <a:bodyPr/>
        <a:lstStyle/>
        <a:p>
          <a:endParaRPr lang="en-US"/>
        </a:p>
      </dgm:t>
    </dgm:pt>
    <dgm:pt modelId="{AED28961-51A6-4344-8C60-8BB7BB9DA516}" type="sibTrans" cxnId="{86A7D797-7142-4B0A-A309-A2DA0E770B88}">
      <dgm:prSet/>
      <dgm:spPr/>
      <dgm:t>
        <a:bodyPr/>
        <a:lstStyle/>
        <a:p>
          <a:endParaRPr lang="en-US"/>
        </a:p>
      </dgm:t>
    </dgm:pt>
    <dgm:pt modelId="{C2E6AF42-E3B2-42A7-98C1-B3F9CF76C417}">
      <dgm:prSet/>
      <dgm:spPr/>
      <dgm:t>
        <a:bodyPr/>
        <a:lstStyle/>
        <a:p>
          <a:r>
            <a:rPr lang="en-US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11. 	Filters and pipes</a:t>
          </a:r>
        </a:p>
      </dgm:t>
    </dgm:pt>
    <dgm:pt modelId="{95268B73-2D28-4773-8265-10081E9F070C}" type="parTrans" cxnId="{15D65E0A-3B63-4A04-A5AD-84089489E01A}">
      <dgm:prSet/>
      <dgm:spPr/>
      <dgm:t>
        <a:bodyPr/>
        <a:lstStyle/>
        <a:p>
          <a:endParaRPr lang="en-US"/>
        </a:p>
      </dgm:t>
    </dgm:pt>
    <dgm:pt modelId="{A0ACB799-86EC-4138-8215-5AABB23D71AD}" type="sibTrans" cxnId="{15D65E0A-3B63-4A04-A5AD-84089489E01A}">
      <dgm:prSet/>
      <dgm:spPr/>
      <dgm:t>
        <a:bodyPr/>
        <a:lstStyle/>
        <a:p>
          <a:endParaRPr lang="en-US"/>
        </a:p>
      </dgm:t>
    </dgm:pt>
    <dgm:pt modelId="{6F7B0A3C-6FE5-4A57-B4B6-3F0DF35AAA9B}">
      <dgm:prSet/>
      <dgm:spPr/>
      <dgm:t>
        <a:bodyPr/>
        <a:lstStyle/>
        <a:p>
          <a:r>
            <a:rPr lang="en-US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12. 	Locate &amp; Read Command </a:t>
          </a:r>
        </a:p>
      </dgm:t>
    </dgm:pt>
    <dgm:pt modelId="{C964880F-9328-4779-9E34-9227BD2C4A85}" type="parTrans" cxnId="{99C125B2-4CC7-46A3-9CBD-3BAF5E9D250F}">
      <dgm:prSet/>
      <dgm:spPr/>
      <dgm:t>
        <a:bodyPr/>
        <a:lstStyle/>
        <a:p>
          <a:endParaRPr lang="en-US"/>
        </a:p>
      </dgm:t>
    </dgm:pt>
    <dgm:pt modelId="{179DC8AC-D7BB-47EE-BDA5-ECA278D0BC3C}" type="sibTrans" cxnId="{99C125B2-4CC7-46A3-9CBD-3BAF5E9D250F}">
      <dgm:prSet/>
      <dgm:spPr/>
      <dgm:t>
        <a:bodyPr/>
        <a:lstStyle/>
        <a:p>
          <a:endParaRPr lang="en-US"/>
        </a:p>
      </dgm:t>
    </dgm:pt>
    <dgm:pt modelId="{4607F929-0AA8-49B7-8AB3-44FFABFD3714}">
      <dgm:prSet/>
      <dgm:spPr/>
      <dgm:t>
        <a:bodyPr/>
        <a:lstStyle/>
        <a:p>
          <a:r>
            <a:rPr lang="en-US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13. 	Use system documentation including man page</a:t>
          </a:r>
          <a:endParaRPr lang="en-US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892A0C-9E91-47B3-8B57-F6AB2CF83049}" type="parTrans" cxnId="{B5E07A31-97A8-4FE1-B32D-CCC3EAE3532D}">
      <dgm:prSet/>
      <dgm:spPr/>
      <dgm:t>
        <a:bodyPr/>
        <a:lstStyle/>
        <a:p>
          <a:endParaRPr lang="en-US"/>
        </a:p>
      </dgm:t>
    </dgm:pt>
    <dgm:pt modelId="{7E42B0CC-B834-4C7F-88E7-AF3277601CE7}" type="sibTrans" cxnId="{B5E07A31-97A8-4FE1-B32D-CCC3EAE3532D}">
      <dgm:prSet/>
      <dgm:spPr/>
      <dgm:t>
        <a:bodyPr/>
        <a:lstStyle/>
        <a:p>
          <a:endParaRPr lang="en-US"/>
        </a:p>
      </dgm:t>
    </dgm:pt>
    <dgm:pt modelId="{A00F4F85-0A78-4C5E-A03E-AA37696A9640}" type="pres">
      <dgm:prSet presAssocID="{F7E4D60F-4957-4D7B-9441-ACC9D43892F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7BEA126-93E5-42C6-B64C-E7DAB19DCF17}" type="pres">
      <dgm:prSet presAssocID="{FC9E5D2F-DD85-4C16-9299-4EE95F429BA3}" presName="thickLine" presStyleLbl="alignNode1" presStyleIdx="0" presStyleCnt="13"/>
      <dgm:spPr/>
    </dgm:pt>
    <dgm:pt modelId="{1BAEAFBE-155F-42A7-B737-F74884AEF5EA}" type="pres">
      <dgm:prSet presAssocID="{FC9E5D2F-DD85-4C16-9299-4EE95F429BA3}" presName="horz1" presStyleCnt="0"/>
      <dgm:spPr/>
    </dgm:pt>
    <dgm:pt modelId="{75C77149-83D2-4C0C-BC3F-998D6D76E30C}" type="pres">
      <dgm:prSet presAssocID="{FC9E5D2F-DD85-4C16-9299-4EE95F429BA3}" presName="tx1" presStyleLbl="revTx" presStyleIdx="0" presStyleCnt="13"/>
      <dgm:spPr/>
      <dgm:t>
        <a:bodyPr/>
        <a:lstStyle/>
        <a:p>
          <a:endParaRPr lang="en-US"/>
        </a:p>
      </dgm:t>
    </dgm:pt>
    <dgm:pt modelId="{EA4F9F0A-C042-429B-8536-E3C26ABB7458}" type="pres">
      <dgm:prSet presAssocID="{FC9E5D2F-DD85-4C16-9299-4EE95F429BA3}" presName="vert1" presStyleCnt="0"/>
      <dgm:spPr/>
    </dgm:pt>
    <dgm:pt modelId="{044B1116-8332-4347-85A8-8F15D97BD54E}" type="pres">
      <dgm:prSet presAssocID="{F425DCB5-6BEF-4E1D-AA8D-CA8BC34207A8}" presName="thickLine" presStyleLbl="alignNode1" presStyleIdx="1" presStyleCnt="13"/>
      <dgm:spPr/>
    </dgm:pt>
    <dgm:pt modelId="{9622A3C7-1A60-4DE1-A457-9E32150AC268}" type="pres">
      <dgm:prSet presAssocID="{F425DCB5-6BEF-4E1D-AA8D-CA8BC34207A8}" presName="horz1" presStyleCnt="0"/>
      <dgm:spPr/>
    </dgm:pt>
    <dgm:pt modelId="{83F8FDB2-3690-4C7D-8BD6-77FBAB3CC22A}" type="pres">
      <dgm:prSet presAssocID="{F425DCB5-6BEF-4E1D-AA8D-CA8BC34207A8}" presName="tx1" presStyleLbl="revTx" presStyleIdx="1" presStyleCnt="13"/>
      <dgm:spPr/>
      <dgm:t>
        <a:bodyPr/>
        <a:lstStyle/>
        <a:p>
          <a:endParaRPr lang="en-US"/>
        </a:p>
      </dgm:t>
    </dgm:pt>
    <dgm:pt modelId="{121C8B54-56F6-41B0-B156-40B3C0D3CDE0}" type="pres">
      <dgm:prSet presAssocID="{F425DCB5-6BEF-4E1D-AA8D-CA8BC34207A8}" presName="vert1" presStyleCnt="0"/>
      <dgm:spPr/>
    </dgm:pt>
    <dgm:pt modelId="{C8FCB654-DB80-4F5B-9E5C-3B9E3906D80B}" type="pres">
      <dgm:prSet presAssocID="{1F301546-5599-42AD-B48D-82F2EA5D63C6}" presName="thickLine" presStyleLbl="alignNode1" presStyleIdx="2" presStyleCnt="13"/>
      <dgm:spPr/>
    </dgm:pt>
    <dgm:pt modelId="{045D1DE4-CBE5-4691-86C3-18F1D6E607BC}" type="pres">
      <dgm:prSet presAssocID="{1F301546-5599-42AD-B48D-82F2EA5D63C6}" presName="horz1" presStyleCnt="0"/>
      <dgm:spPr/>
    </dgm:pt>
    <dgm:pt modelId="{E4FF87F1-B0FF-4804-8122-E1802F22A71B}" type="pres">
      <dgm:prSet presAssocID="{1F301546-5599-42AD-B48D-82F2EA5D63C6}" presName="tx1" presStyleLbl="revTx" presStyleIdx="2" presStyleCnt="13"/>
      <dgm:spPr/>
      <dgm:t>
        <a:bodyPr/>
        <a:lstStyle/>
        <a:p>
          <a:endParaRPr lang="en-US"/>
        </a:p>
      </dgm:t>
    </dgm:pt>
    <dgm:pt modelId="{BF9A7041-4691-4F87-80FC-83A26C88DA28}" type="pres">
      <dgm:prSet presAssocID="{1F301546-5599-42AD-B48D-82F2EA5D63C6}" presName="vert1" presStyleCnt="0"/>
      <dgm:spPr/>
    </dgm:pt>
    <dgm:pt modelId="{8C569577-98EB-46F8-96C5-6FA9D19DE914}" type="pres">
      <dgm:prSet presAssocID="{F262611A-418D-4ECE-8190-55564245455E}" presName="thickLine" presStyleLbl="alignNode1" presStyleIdx="3" presStyleCnt="13"/>
      <dgm:spPr/>
    </dgm:pt>
    <dgm:pt modelId="{A8E06021-F08F-44CC-87A8-BDCA985885FB}" type="pres">
      <dgm:prSet presAssocID="{F262611A-418D-4ECE-8190-55564245455E}" presName="horz1" presStyleCnt="0"/>
      <dgm:spPr/>
    </dgm:pt>
    <dgm:pt modelId="{1AFC1ABF-6BCE-40B7-8B1E-179347BCED03}" type="pres">
      <dgm:prSet presAssocID="{F262611A-418D-4ECE-8190-55564245455E}" presName="tx1" presStyleLbl="revTx" presStyleIdx="3" presStyleCnt="13"/>
      <dgm:spPr/>
      <dgm:t>
        <a:bodyPr/>
        <a:lstStyle/>
        <a:p>
          <a:endParaRPr lang="en-US"/>
        </a:p>
      </dgm:t>
    </dgm:pt>
    <dgm:pt modelId="{5AEF5D6A-889E-4202-807F-B4BBBC62ECAB}" type="pres">
      <dgm:prSet presAssocID="{F262611A-418D-4ECE-8190-55564245455E}" presName="vert1" presStyleCnt="0"/>
      <dgm:spPr/>
    </dgm:pt>
    <dgm:pt modelId="{7039A39A-850F-4425-8B03-5748DDC1EFE3}" type="pres">
      <dgm:prSet presAssocID="{7BE269C5-A61F-4617-BECA-DC0F15B232C0}" presName="thickLine" presStyleLbl="alignNode1" presStyleIdx="4" presStyleCnt="13"/>
      <dgm:spPr/>
    </dgm:pt>
    <dgm:pt modelId="{39F4CB7A-276F-4009-B134-ED2B0B8EA2E9}" type="pres">
      <dgm:prSet presAssocID="{7BE269C5-A61F-4617-BECA-DC0F15B232C0}" presName="horz1" presStyleCnt="0"/>
      <dgm:spPr/>
    </dgm:pt>
    <dgm:pt modelId="{7B727B35-8CD7-4CC7-A6F1-03DED8F519D1}" type="pres">
      <dgm:prSet presAssocID="{7BE269C5-A61F-4617-BECA-DC0F15B232C0}" presName="tx1" presStyleLbl="revTx" presStyleIdx="4" presStyleCnt="13"/>
      <dgm:spPr/>
      <dgm:t>
        <a:bodyPr/>
        <a:lstStyle/>
        <a:p>
          <a:endParaRPr lang="en-US"/>
        </a:p>
      </dgm:t>
    </dgm:pt>
    <dgm:pt modelId="{46220EFE-A606-40C2-8367-316C661879A0}" type="pres">
      <dgm:prSet presAssocID="{7BE269C5-A61F-4617-BECA-DC0F15B232C0}" presName="vert1" presStyleCnt="0"/>
      <dgm:spPr/>
    </dgm:pt>
    <dgm:pt modelId="{76E765BF-EE64-4A3C-AA76-587661D54735}" type="pres">
      <dgm:prSet presAssocID="{33791602-4B5B-45D4-B019-B312C8D9855C}" presName="thickLine" presStyleLbl="alignNode1" presStyleIdx="5" presStyleCnt="13"/>
      <dgm:spPr/>
    </dgm:pt>
    <dgm:pt modelId="{F1DDDADA-969F-40D5-9B5C-F19DEAE76EF5}" type="pres">
      <dgm:prSet presAssocID="{33791602-4B5B-45D4-B019-B312C8D9855C}" presName="horz1" presStyleCnt="0"/>
      <dgm:spPr/>
    </dgm:pt>
    <dgm:pt modelId="{A34D9F1B-B011-4D98-9C68-E65F5AA4519B}" type="pres">
      <dgm:prSet presAssocID="{33791602-4B5B-45D4-B019-B312C8D9855C}" presName="tx1" presStyleLbl="revTx" presStyleIdx="5" presStyleCnt="13"/>
      <dgm:spPr/>
      <dgm:t>
        <a:bodyPr/>
        <a:lstStyle/>
        <a:p>
          <a:endParaRPr lang="en-US"/>
        </a:p>
      </dgm:t>
    </dgm:pt>
    <dgm:pt modelId="{D7C88D0F-381E-414D-8407-B84A1F88F3DB}" type="pres">
      <dgm:prSet presAssocID="{33791602-4B5B-45D4-B019-B312C8D9855C}" presName="vert1" presStyleCnt="0"/>
      <dgm:spPr/>
    </dgm:pt>
    <dgm:pt modelId="{11FBB41D-D094-41EC-8845-C37D39C7F0BC}" type="pres">
      <dgm:prSet presAssocID="{FB5FD77F-BB2D-445D-A442-323906B01213}" presName="thickLine" presStyleLbl="alignNode1" presStyleIdx="6" presStyleCnt="13"/>
      <dgm:spPr/>
    </dgm:pt>
    <dgm:pt modelId="{512E1EF5-0026-40C5-9688-8FD07C665874}" type="pres">
      <dgm:prSet presAssocID="{FB5FD77F-BB2D-445D-A442-323906B01213}" presName="horz1" presStyleCnt="0"/>
      <dgm:spPr/>
    </dgm:pt>
    <dgm:pt modelId="{10802BA1-C0B3-4D2B-B5EE-30BF25A6B369}" type="pres">
      <dgm:prSet presAssocID="{FB5FD77F-BB2D-445D-A442-323906B01213}" presName="tx1" presStyleLbl="revTx" presStyleIdx="6" presStyleCnt="13"/>
      <dgm:spPr/>
      <dgm:t>
        <a:bodyPr/>
        <a:lstStyle/>
        <a:p>
          <a:endParaRPr lang="en-US"/>
        </a:p>
      </dgm:t>
    </dgm:pt>
    <dgm:pt modelId="{F817877E-94F2-45D5-AC4D-61B5EA8A332D}" type="pres">
      <dgm:prSet presAssocID="{FB5FD77F-BB2D-445D-A442-323906B01213}" presName="vert1" presStyleCnt="0"/>
      <dgm:spPr/>
    </dgm:pt>
    <dgm:pt modelId="{D94850AC-3A6A-4C41-83A8-47CE45A1A7AE}" type="pres">
      <dgm:prSet presAssocID="{730A4557-42C4-4C34-BC08-8E97C074FCD6}" presName="thickLine" presStyleLbl="alignNode1" presStyleIdx="7" presStyleCnt="13"/>
      <dgm:spPr/>
    </dgm:pt>
    <dgm:pt modelId="{A25816B9-CA11-454C-B93C-31E052DBDD3C}" type="pres">
      <dgm:prSet presAssocID="{730A4557-42C4-4C34-BC08-8E97C074FCD6}" presName="horz1" presStyleCnt="0"/>
      <dgm:spPr/>
    </dgm:pt>
    <dgm:pt modelId="{49C70661-85A2-44C0-AE3D-3F9DF14E9257}" type="pres">
      <dgm:prSet presAssocID="{730A4557-42C4-4C34-BC08-8E97C074FCD6}" presName="tx1" presStyleLbl="revTx" presStyleIdx="7" presStyleCnt="13"/>
      <dgm:spPr/>
      <dgm:t>
        <a:bodyPr/>
        <a:lstStyle/>
        <a:p>
          <a:endParaRPr lang="en-US"/>
        </a:p>
      </dgm:t>
    </dgm:pt>
    <dgm:pt modelId="{268098D2-FDC7-4B52-9DEA-78DA6F6CDAB9}" type="pres">
      <dgm:prSet presAssocID="{730A4557-42C4-4C34-BC08-8E97C074FCD6}" presName="vert1" presStyleCnt="0"/>
      <dgm:spPr/>
    </dgm:pt>
    <dgm:pt modelId="{B57B8851-7DD5-4A16-BF10-E358D21EF4F1}" type="pres">
      <dgm:prSet presAssocID="{A32E73EC-AFD1-4BD3-B219-7A374FF70B51}" presName="thickLine" presStyleLbl="alignNode1" presStyleIdx="8" presStyleCnt="13"/>
      <dgm:spPr/>
    </dgm:pt>
    <dgm:pt modelId="{7AB3E91A-F640-4454-9D6A-366A84554448}" type="pres">
      <dgm:prSet presAssocID="{A32E73EC-AFD1-4BD3-B219-7A374FF70B51}" presName="horz1" presStyleCnt="0"/>
      <dgm:spPr/>
    </dgm:pt>
    <dgm:pt modelId="{419B3BF5-AF89-4C6B-B23B-75BF806966BE}" type="pres">
      <dgm:prSet presAssocID="{A32E73EC-AFD1-4BD3-B219-7A374FF70B51}" presName="tx1" presStyleLbl="revTx" presStyleIdx="8" presStyleCnt="13"/>
      <dgm:spPr/>
      <dgm:t>
        <a:bodyPr/>
        <a:lstStyle/>
        <a:p>
          <a:endParaRPr lang="en-US"/>
        </a:p>
      </dgm:t>
    </dgm:pt>
    <dgm:pt modelId="{50129D31-D376-40DE-982B-B734858DC2CA}" type="pres">
      <dgm:prSet presAssocID="{A32E73EC-AFD1-4BD3-B219-7A374FF70B51}" presName="vert1" presStyleCnt="0"/>
      <dgm:spPr/>
    </dgm:pt>
    <dgm:pt modelId="{CABB89E2-FB0E-496E-9E37-8D261821BABF}" type="pres">
      <dgm:prSet presAssocID="{4AFE624A-0601-4879-A58A-0EF123426FEC}" presName="thickLine" presStyleLbl="alignNode1" presStyleIdx="9" presStyleCnt="13"/>
      <dgm:spPr/>
    </dgm:pt>
    <dgm:pt modelId="{C04DDC36-664A-4086-B952-BB3ACFB7ED99}" type="pres">
      <dgm:prSet presAssocID="{4AFE624A-0601-4879-A58A-0EF123426FEC}" presName="horz1" presStyleCnt="0"/>
      <dgm:spPr/>
    </dgm:pt>
    <dgm:pt modelId="{FE7F60DF-7CAB-4F06-8DCB-A5ED000035B9}" type="pres">
      <dgm:prSet presAssocID="{4AFE624A-0601-4879-A58A-0EF123426FEC}" presName="tx1" presStyleLbl="revTx" presStyleIdx="9" presStyleCnt="13"/>
      <dgm:spPr/>
      <dgm:t>
        <a:bodyPr/>
        <a:lstStyle/>
        <a:p>
          <a:endParaRPr lang="en-US"/>
        </a:p>
      </dgm:t>
    </dgm:pt>
    <dgm:pt modelId="{6CB51C71-0A0A-4D41-8C9D-13150001B1B4}" type="pres">
      <dgm:prSet presAssocID="{4AFE624A-0601-4879-A58A-0EF123426FEC}" presName="vert1" presStyleCnt="0"/>
      <dgm:spPr/>
    </dgm:pt>
    <dgm:pt modelId="{E6F1321D-C8B1-416A-8E5A-EA27FABFF2A8}" type="pres">
      <dgm:prSet presAssocID="{C2E6AF42-E3B2-42A7-98C1-B3F9CF76C417}" presName="thickLine" presStyleLbl="alignNode1" presStyleIdx="10" presStyleCnt="13"/>
      <dgm:spPr/>
    </dgm:pt>
    <dgm:pt modelId="{40DDB664-B709-42E7-90B2-7D89FFC20DD7}" type="pres">
      <dgm:prSet presAssocID="{C2E6AF42-E3B2-42A7-98C1-B3F9CF76C417}" presName="horz1" presStyleCnt="0"/>
      <dgm:spPr/>
    </dgm:pt>
    <dgm:pt modelId="{DFE9B7D0-9C10-4905-B011-ECDE73371159}" type="pres">
      <dgm:prSet presAssocID="{C2E6AF42-E3B2-42A7-98C1-B3F9CF76C417}" presName="tx1" presStyleLbl="revTx" presStyleIdx="10" presStyleCnt="13"/>
      <dgm:spPr/>
      <dgm:t>
        <a:bodyPr/>
        <a:lstStyle/>
        <a:p>
          <a:endParaRPr lang="en-US"/>
        </a:p>
      </dgm:t>
    </dgm:pt>
    <dgm:pt modelId="{B23AA188-1C90-40F3-8D8C-8BED762ECA84}" type="pres">
      <dgm:prSet presAssocID="{C2E6AF42-E3B2-42A7-98C1-B3F9CF76C417}" presName="vert1" presStyleCnt="0"/>
      <dgm:spPr/>
    </dgm:pt>
    <dgm:pt modelId="{318B8359-AE15-4C2E-BDF4-66A5C7D9D779}" type="pres">
      <dgm:prSet presAssocID="{6F7B0A3C-6FE5-4A57-B4B6-3F0DF35AAA9B}" presName="thickLine" presStyleLbl="alignNode1" presStyleIdx="11" presStyleCnt="13"/>
      <dgm:spPr/>
    </dgm:pt>
    <dgm:pt modelId="{DB0BEB4E-530A-4272-A463-89DCB511C78C}" type="pres">
      <dgm:prSet presAssocID="{6F7B0A3C-6FE5-4A57-B4B6-3F0DF35AAA9B}" presName="horz1" presStyleCnt="0"/>
      <dgm:spPr/>
    </dgm:pt>
    <dgm:pt modelId="{63065917-CF16-4F2F-AE36-492574319AF5}" type="pres">
      <dgm:prSet presAssocID="{6F7B0A3C-6FE5-4A57-B4B6-3F0DF35AAA9B}" presName="tx1" presStyleLbl="revTx" presStyleIdx="11" presStyleCnt="13"/>
      <dgm:spPr/>
      <dgm:t>
        <a:bodyPr/>
        <a:lstStyle/>
        <a:p>
          <a:endParaRPr lang="en-US"/>
        </a:p>
      </dgm:t>
    </dgm:pt>
    <dgm:pt modelId="{C5801297-1D57-4C4F-930E-B139DA2BF982}" type="pres">
      <dgm:prSet presAssocID="{6F7B0A3C-6FE5-4A57-B4B6-3F0DF35AAA9B}" presName="vert1" presStyleCnt="0"/>
      <dgm:spPr/>
    </dgm:pt>
    <dgm:pt modelId="{3134E938-AF9F-4F8A-94B7-E4553A0C93FE}" type="pres">
      <dgm:prSet presAssocID="{4607F929-0AA8-49B7-8AB3-44FFABFD3714}" presName="thickLine" presStyleLbl="alignNode1" presStyleIdx="12" presStyleCnt="13"/>
      <dgm:spPr/>
    </dgm:pt>
    <dgm:pt modelId="{64338A9C-497C-441C-81EB-661CB24C9018}" type="pres">
      <dgm:prSet presAssocID="{4607F929-0AA8-49B7-8AB3-44FFABFD3714}" presName="horz1" presStyleCnt="0"/>
      <dgm:spPr/>
    </dgm:pt>
    <dgm:pt modelId="{1A889FF9-E798-4588-9233-BB1C8AF4D97A}" type="pres">
      <dgm:prSet presAssocID="{4607F929-0AA8-49B7-8AB3-44FFABFD3714}" presName="tx1" presStyleLbl="revTx" presStyleIdx="12" presStyleCnt="13"/>
      <dgm:spPr/>
      <dgm:t>
        <a:bodyPr/>
        <a:lstStyle/>
        <a:p>
          <a:endParaRPr lang="en-US"/>
        </a:p>
      </dgm:t>
    </dgm:pt>
    <dgm:pt modelId="{5C934707-A9D6-4320-AC72-02E3F0EBF8D5}" type="pres">
      <dgm:prSet presAssocID="{4607F929-0AA8-49B7-8AB3-44FFABFD3714}" presName="vert1" presStyleCnt="0"/>
      <dgm:spPr/>
    </dgm:pt>
  </dgm:ptLst>
  <dgm:cxnLst>
    <dgm:cxn modelId="{93B32288-35E1-4EDD-9385-45644177A705}" srcId="{F7E4D60F-4957-4D7B-9441-ACC9D43892FE}" destId="{F425DCB5-6BEF-4E1D-AA8D-CA8BC34207A8}" srcOrd="1" destOrd="0" parTransId="{B2167F51-23F5-44EB-B044-E597D3253FC7}" sibTransId="{609EF146-E9B4-41D9-BE54-CEA0D9A9BB7D}"/>
    <dgm:cxn modelId="{86A7D797-7142-4B0A-A309-A2DA0E770B88}" srcId="{F7E4D60F-4957-4D7B-9441-ACC9D43892FE}" destId="{4AFE624A-0601-4879-A58A-0EF123426FEC}" srcOrd="9" destOrd="0" parTransId="{A4221AB3-4212-452E-9118-F01289A13109}" sibTransId="{AED28961-51A6-4344-8C60-8BB7BB9DA516}"/>
    <dgm:cxn modelId="{CF6AA9E4-E6E5-4A06-A88F-0D039C115115}" srcId="{F7E4D60F-4957-4D7B-9441-ACC9D43892FE}" destId="{33791602-4B5B-45D4-B019-B312C8D9855C}" srcOrd="5" destOrd="0" parTransId="{12EFAFF7-B9EE-404A-861E-E9D79E553D99}" sibTransId="{2CF5992B-9F91-4CBE-A0C7-712218B03C96}"/>
    <dgm:cxn modelId="{3702E61F-D574-4893-8911-C1FB280D3AA7}" type="presOf" srcId="{7BE269C5-A61F-4617-BECA-DC0F15B232C0}" destId="{7B727B35-8CD7-4CC7-A6F1-03DED8F519D1}" srcOrd="0" destOrd="0" presId="urn:microsoft.com/office/officeart/2008/layout/LinedList"/>
    <dgm:cxn modelId="{894D97E5-47BA-422E-A2A6-E9D5E271EEB2}" type="presOf" srcId="{F262611A-418D-4ECE-8190-55564245455E}" destId="{1AFC1ABF-6BCE-40B7-8B1E-179347BCED03}" srcOrd="0" destOrd="0" presId="urn:microsoft.com/office/officeart/2008/layout/LinedList"/>
    <dgm:cxn modelId="{30756993-D987-4E2C-ABB7-8666275A891B}" srcId="{F7E4D60F-4957-4D7B-9441-ACC9D43892FE}" destId="{1F301546-5599-42AD-B48D-82F2EA5D63C6}" srcOrd="2" destOrd="0" parTransId="{A073A5EA-5EF2-4FE4-860B-0F9838961C67}" sibTransId="{E6A62A09-2408-4A11-87FB-91CD9C6F6677}"/>
    <dgm:cxn modelId="{FF067AAB-7272-4FAD-8C9A-11E2FFDFE374}" type="presOf" srcId="{FC9E5D2F-DD85-4C16-9299-4EE95F429BA3}" destId="{75C77149-83D2-4C0C-BC3F-998D6D76E30C}" srcOrd="0" destOrd="0" presId="urn:microsoft.com/office/officeart/2008/layout/LinedList"/>
    <dgm:cxn modelId="{8A7E4664-E910-41F9-B1D5-E0618E2342E1}" type="presOf" srcId="{730A4557-42C4-4C34-BC08-8E97C074FCD6}" destId="{49C70661-85A2-44C0-AE3D-3F9DF14E9257}" srcOrd="0" destOrd="0" presId="urn:microsoft.com/office/officeart/2008/layout/LinedList"/>
    <dgm:cxn modelId="{3438DC9C-9662-4734-BE60-B8E7B5E2A1D8}" type="presOf" srcId="{33791602-4B5B-45D4-B019-B312C8D9855C}" destId="{A34D9F1B-B011-4D98-9C68-E65F5AA4519B}" srcOrd="0" destOrd="0" presId="urn:microsoft.com/office/officeart/2008/layout/LinedList"/>
    <dgm:cxn modelId="{3213D7F1-2780-4B05-A9D1-23B245A91C9A}" type="presOf" srcId="{C2E6AF42-E3B2-42A7-98C1-B3F9CF76C417}" destId="{DFE9B7D0-9C10-4905-B011-ECDE73371159}" srcOrd="0" destOrd="0" presId="urn:microsoft.com/office/officeart/2008/layout/LinedList"/>
    <dgm:cxn modelId="{55253C66-0F69-459D-BF58-A3C8ADA0AF80}" srcId="{F7E4D60F-4957-4D7B-9441-ACC9D43892FE}" destId="{FB5FD77F-BB2D-445D-A442-323906B01213}" srcOrd="6" destOrd="0" parTransId="{F6C06A3F-FA3F-4FF5-8BE4-88BB4D09C7C0}" sibTransId="{6EB0EFE7-29CA-443E-9093-B062499611E3}"/>
    <dgm:cxn modelId="{7A8092C5-BDBF-423B-BF04-457A9BB06622}" type="presOf" srcId="{6F7B0A3C-6FE5-4A57-B4B6-3F0DF35AAA9B}" destId="{63065917-CF16-4F2F-AE36-492574319AF5}" srcOrd="0" destOrd="0" presId="urn:microsoft.com/office/officeart/2008/layout/LinedList"/>
    <dgm:cxn modelId="{DCDA32A3-13F1-4A31-865A-C945DECB40F6}" type="presOf" srcId="{A32E73EC-AFD1-4BD3-B219-7A374FF70B51}" destId="{419B3BF5-AF89-4C6B-B23B-75BF806966BE}" srcOrd="0" destOrd="0" presId="urn:microsoft.com/office/officeart/2008/layout/LinedList"/>
    <dgm:cxn modelId="{4D0981CB-0707-418B-B552-F422A42027F7}" type="presOf" srcId="{F7E4D60F-4957-4D7B-9441-ACC9D43892FE}" destId="{A00F4F85-0A78-4C5E-A03E-AA37696A9640}" srcOrd="0" destOrd="0" presId="urn:microsoft.com/office/officeart/2008/layout/LinedList"/>
    <dgm:cxn modelId="{3A1ECAC9-0C42-4F97-8FBF-E3EEDEB70E92}" type="presOf" srcId="{FB5FD77F-BB2D-445D-A442-323906B01213}" destId="{10802BA1-C0B3-4D2B-B5EE-30BF25A6B369}" srcOrd="0" destOrd="0" presId="urn:microsoft.com/office/officeart/2008/layout/LinedList"/>
    <dgm:cxn modelId="{F4A0A4E5-5DE8-4110-B246-28BD9544FCB5}" srcId="{F7E4D60F-4957-4D7B-9441-ACC9D43892FE}" destId="{F262611A-418D-4ECE-8190-55564245455E}" srcOrd="3" destOrd="0" parTransId="{5A49868B-538E-4205-BD85-3BDB4D4E6619}" sibTransId="{D1FAAD44-8C08-45AA-B402-07792AB58E4A}"/>
    <dgm:cxn modelId="{15D65E0A-3B63-4A04-A5AD-84089489E01A}" srcId="{F7E4D60F-4957-4D7B-9441-ACC9D43892FE}" destId="{C2E6AF42-E3B2-42A7-98C1-B3F9CF76C417}" srcOrd="10" destOrd="0" parTransId="{95268B73-2D28-4773-8265-10081E9F070C}" sibTransId="{A0ACB799-86EC-4138-8215-5AABB23D71AD}"/>
    <dgm:cxn modelId="{B5E07A31-97A8-4FE1-B32D-CCC3EAE3532D}" srcId="{F7E4D60F-4957-4D7B-9441-ACC9D43892FE}" destId="{4607F929-0AA8-49B7-8AB3-44FFABFD3714}" srcOrd="12" destOrd="0" parTransId="{B0892A0C-9E91-47B3-8B57-F6AB2CF83049}" sibTransId="{7E42B0CC-B834-4C7F-88E7-AF3277601CE7}"/>
    <dgm:cxn modelId="{52126463-6DB6-4580-8A47-CCB814641437}" srcId="{F7E4D60F-4957-4D7B-9441-ACC9D43892FE}" destId="{730A4557-42C4-4C34-BC08-8E97C074FCD6}" srcOrd="7" destOrd="0" parTransId="{484170CD-D5C4-4AC1-A143-4F9A12AF81B7}" sibTransId="{8D7856EE-40D9-4D40-B737-A249BE2A2051}"/>
    <dgm:cxn modelId="{1915E80C-2C19-4FB8-A7BC-8A0E08D56D5C}" type="presOf" srcId="{F425DCB5-6BEF-4E1D-AA8D-CA8BC34207A8}" destId="{83F8FDB2-3690-4C7D-8BD6-77FBAB3CC22A}" srcOrd="0" destOrd="0" presId="urn:microsoft.com/office/officeart/2008/layout/LinedList"/>
    <dgm:cxn modelId="{B64A3572-F01E-4BAA-ACB3-890922576E6C}" type="presOf" srcId="{4AFE624A-0601-4879-A58A-0EF123426FEC}" destId="{FE7F60DF-7CAB-4F06-8DCB-A5ED000035B9}" srcOrd="0" destOrd="0" presId="urn:microsoft.com/office/officeart/2008/layout/LinedList"/>
    <dgm:cxn modelId="{465808DD-1E48-4B26-B622-F65012CE56C3}" srcId="{F7E4D60F-4957-4D7B-9441-ACC9D43892FE}" destId="{A32E73EC-AFD1-4BD3-B219-7A374FF70B51}" srcOrd="8" destOrd="0" parTransId="{D8D41D7F-58C8-4C32-A624-5210B7506DEE}" sibTransId="{FF3920E6-2887-44D4-A3EB-9D7ECFFEF875}"/>
    <dgm:cxn modelId="{EEE009A6-996B-4F19-A8D3-D5D01A34F016}" srcId="{F7E4D60F-4957-4D7B-9441-ACC9D43892FE}" destId="{7BE269C5-A61F-4617-BECA-DC0F15B232C0}" srcOrd="4" destOrd="0" parTransId="{A6D6C617-118A-4A95-A487-8E47E4711C31}" sibTransId="{87A077B9-032E-466F-B207-85D63AB5C42B}"/>
    <dgm:cxn modelId="{4633A536-8401-4B28-BA9E-62AB5345E943}" type="presOf" srcId="{1F301546-5599-42AD-B48D-82F2EA5D63C6}" destId="{E4FF87F1-B0FF-4804-8122-E1802F22A71B}" srcOrd="0" destOrd="0" presId="urn:microsoft.com/office/officeart/2008/layout/LinedList"/>
    <dgm:cxn modelId="{99C125B2-4CC7-46A3-9CBD-3BAF5E9D250F}" srcId="{F7E4D60F-4957-4D7B-9441-ACC9D43892FE}" destId="{6F7B0A3C-6FE5-4A57-B4B6-3F0DF35AAA9B}" srcOrd="11" destOrd="0" parTransId="{C964880F-9328-4779-9E34-9227BD2C4A85}" sibTransId="{179DC8AC-D7BB-47EE-BDA5-ECA278D0BC3C}"/>
    <dgm:cxn modelId="{A2F9B733-9E5E-4EA6-AEC5-BABE4CDFADA3}" srcId="{F7E4D60F-4957-4D7B-9441-ACC9D43892FE}" destId="{FC9E5D2F-DD85-4C16-9299-4EE95F429BA3}" srcOrd="0" destOrd="0" parTransId="{5F230839-A6AA-48F4-95B7-D7CA11BEDFEA}" sibTransId="{B637B79B-B297-4F39-9EFE-FC7DC3E9670D}"/>
    <dgm:cxn modelId="{DF654E3B-464E-4C82-ADFE-268F48A1458F}" type="presOf" srcId="{4607F929-0AA8-49B7-8AB3-44FFABFD3714}" destId="{1A889FF9-E798-4588-9233-BB1C8AF4D97A}" srcOrd="0" destOrd="0" presId="urn:microsoft.com/office/officeart/2008/layout/LinedList"/>
    <dgm:cxn modelId="{35FDDE31-2B11-47BA-A0B4-4C0FFA6C705A}" type="presParOf" srcId="{A00F4F85-0A78-4C5E-A03E-AA37696A9640}" destId="{D7BEA126-93E5-42C6-B64C-E7DAB19DCF17}" srcOrd="0" destOrd="0" presId="urn:microsoft.com/office/officeart/2008/layout/LinedList"/>
    <dgm:cxn modelId="{4D0A8097-D5E4-4588-BB55-9CF0829B0BD1}" type="presParOf" srcId="{A00F4F85-0A78-4C5E-A03E-AA37696A9640}" destId="{1BAEAFBE-155F-42A7-B737-F74884AEF5EA}" srcOrd="1" destOrd="0" presId="urn:microsoft.com/office/officeart/2008/layout/LinedList"/>
    <dgm:cxn modelId="{C6478BA4-6050-4F98-993A-639AE6C427E0}" type="presParOf" srcId="{1BAEAFBE-155F-42A7-B737-F74884AEF5EA}" destId="{75C77149-83D2-4C0C-BC3F-998D6D76E30C}" srcOrd="0" destOrd="0" presId="urn:microsoft.com/office/officeart/2008/layout/LinedList"/>
    <dgm:cxn modelId="{39475652-7B78-49D5-A3DB-C2E73B2CF538}" type="presParOf" srcId="{1BAEAFBE-155F-42A7-B737-F74884AEF5EA}" destId="{EA4F9F0A-C042-429B-8536-E3C26ABB7458}" srcOrd="1" destOrd="0" presId="urn:microsoft.com/office/officeart/2008/layout/LinedList"/>
    <dgm:cxn modelId="{E22067ED-46AF-4D2D-9870-7B7A550CD5AF}" type="presParOf" srcId="{A00F4F85-0A78-4C5E-A03E-AA37696A9640}" destId="{044B1116-8332-4347-85A8-8F15D97BD54E}" srcOrd="2" destOrd="0" presId="urn:microsoft.com/office/officeart/2008/layout/LinedList"/>
    <dgm:cxn modelId="{4503CF83-A06B-4D5F-B740-3EBC9ACDEB3C}" type="presParOf" srcId="{A00F4F85-0A78-4C5E-A03E-AA37696A9640}" destId="{9622A3C7-1A60-4DE1-A457-9E32150AC268}" srcOrd="3" destOrd="0" presId="urn:microsoft.com/office/officeart/2008/layout/LinedList"/>
    <dgm:cxn modelId="{7731EC91-EA99-4532-9243-0496FB63113E}" type="presParOf" srcId="{9622A3C7-1A60-4DE1-A457-9E32150AC268}" destId="{83F8FDB2-3690-4C7D-8BD6-77FBAB3CC22A}" srcOrd="0" destOrd="0" presId="urn:microsoft.com/office/officeart/2008/layout/LinedList"/>
    <dgm:cxn modelId="{CD408895-9EE2-45CF-91AC-A9D3EAC12FD7}" type="presParOf" srcId="{9622A3C7-1A60-4DE1-A457-9E32150AC268}" destId="{121C8B54-56F6-41B0-B156-40B3C0D3CDE0}" srcOrd="1" destOrd="0" presId="urn:microsoft.com/office/officeart/2008/layout/LinedList"/>
    <dgm:cxn modelId="{DA63ABCC-5789-47C6-9CD4-76C3D30D29C0}" type="presParOf" srcId="{A00F4F85-0A78-4C5E-A03E-AA37696A9640}" destId="{C8FCB654-DB80-4F5B-9E5C-3B9E3906D80B}" srcOrd="4" destOrd="0" presId="urn:microsoft.com/office/officeart/2008/layout/LinedList"/>
    <dgm:cxn modelId="{686E377F-2B37-4EA9-A7A3-E2385CB7E269}" type="presParOf" srcId="{A00F4F85-0A78-4C5E-A03E-AA37696A9640}" destId="{045D1DE4-CBE5-4691-86C3-18F1D6E607BC}" srcOrd="5" destOrd="0" presId="urn:microsoft.com/office/officeart/2008/layout/LinedList"/>
    <dgm:cxn modelId="{9889F88F-E7D5-44A5-A879-E517C3AD09F6}" type="presParOf" srcId="{045D1DE4-CBE5-4691-86C3-18F1D6E607BC}" destId="{E4FF87F1-B0FF-4804-8122-E1802F22A71B}" srcOrd="0" destOrd="0" presId="urn:microsoft.com/office/officeart/2008/layout/LinedList"/>
    <dgm:cxn modelId="{BFC78734-0E9F-48B4-B58D-69D4F474C0EB}" type="presParOf" srcId="{045D1DE4-CBE5-4691-86C3-18F1D6E607BC}" destId="{BF9A7041-4691-4F87-80FC-83A26C88DA28}" srcOrd="1" destOrd="0" presId="urn:microsoft.com/office/officeart/2008/layout/LinedList"/>
    <dgm:cxn modelId="{F8513E25-BB40-4F27-AB4C-043357FD245C}" type="presParOf" srcId="{A00F4F85-0A78-4C5E-A03E-AA37696A9640}" destId="{8C569577-98EB-46F8-96C5-6FA9D19DE914}" srcOrd="6" destOrd="0" presId="urn:microsoft.com/office/officeart/2008/layout/LinedList"/>
    <dgm:cxn modelId="{1F02CD1E-C907-4B16-8343-4FB5BBD05592}" type="presParOf" srcId="{A00F4F85-0A78-4C5E-A03E-AA37696A9640}" destId="{A8E06021-F08F-44CC-87A8-BDCA985885FB}" srcOrd="7" destOrd="0" presId="urn:microsoft.com/office/officeart/2008/layout/LinedList"/>
    <dgm:cxn modelId="{D972C7E7-B82B-4057-8BFB-291F42019443}" type="presParOf" srcId="{A8E06021-F08F-44CC-87A8-BDCA985885FB}" destId="{1AFC1ABF-6BCE-40B7-8B1E-179347BCED03}" srcOrd="0" destOrd="0" presId="urn:microsoft.com/office/officeart/2008/layout/LinedList"/>
    <dgm:cxn modelId="{FA773D57-6B5A-4CA5-A37B-3E7B9F9E05B1}" type="presParOf" srcId="{A8E06021-F08F-44CC-87A8-BDCA985885FB}" destId="{5AEF5D6A-889E-4202-807F-B4BBBC62ECAB}" srcOrd="1" destOrd="0" presId="urn:microsoft.com/office/officeart/2008/layout/LinedList"/>
    <dgm:cxn modelId="{9F729E34-AFC1-48F4-84A9-F09B18F9EA75}" type="presParOf" srcId="{A00F4F85-0A78-4C5E-A03E-AA37696A9640}" destId="{7039A39A-850F-4425-8B03-5748DDC1EFE3}" srcOrd="8" destOrd="0" presId="urn:microsoft.com/office/officeart/2008/layout/LinedList"/>
    <dgm:cxn modelId="{DD2A6388-148D-4ED9-B95C-BCD41D0389D5}" type="presParOf" srcId="{A00F4F85-0A78-4C5E-A03E-AA37696A9640}" destId="{39F4CB7A-276F-4009-B134-ED2B0B8EA2E9}" srcOrd="9" destOrd="0" presId="urn:microsoft.com/office/officeart/2008/layout/LinedList"/>
    <dgm:cxn modelId="{793028E4-9AD9-48E7-AA24-23282FFAFD45}" type="presParOf" srcId="{39F4CB7A-276F-4009-B134-ED2B0B8EA2E9}" destId="{7B727B35-8CD7-4CC7-A6F1-03DED8F519D1}" srcOrd="0" destOrd="0" presId="urn:microsoft.com/office/officeart/2008/layout/LinedList"/>
    <dgm:cxn modelId="{506BC43B-9F51-47CB-B468-0EBAF25CC922}" type="presParOf" srcId="{39F4CB7A-276F-4009-B134-ED2B0B8EA2E9}" destId="{46220EFE-A606-40C2-8367-316C661879A0}" srcOrd="1" destOrd="0" presId="urn:microsoft.com/office/officeart/2008/layout/LinedList"/>
    <dgm:cxn modelId="{E0E4243C-651F-4809-869D-3641E5335203}" type="presParOf" srcId="{A00F4F85-0A78-4C5E-A03E-AA37696A9640}" destId="{76E765BF-EE64-4A3C-AA76-587661D54735}" srcOrd="10" destOrd="0" presId="urn:microsoft.com/office/officeart/2008/layout/LinedList"/>
    <dgm:cxn modelId="{68E26232-65D8-4D5F-B714-3F7D1381F2A4}" type="presParOf" srcId="{A00F4F85-0A78-4C5E-A03E-AA37696A9640}" destId="{F1DDDADA-969F-40D5-9B5C-F19DEAE76EF5}" srcOrd="11" destOrd="0" presId="urn:microsoft.com/office/officeart/2008/layout/LinedList"/>
    <dgm:cxn modelId="{A6F1778E-192C-4027-B0B6-36D645EE25BF}" type="presParOf" srcId="{F1DDDADA-969F-40D5-9B5C-F19DEAE76EF5}" destId="{A34D9F1B-B011-4D98-9C68-E65F5AA4519B}" srcOrd="0" destOrd="0" presId="urn:microsoft.com/office/officeart/2008/layout/LinedList"/>
    <dgm:cxn modelId="{9F2D688C-55CE-45E8-BC73-8FC89DAF5A8E}" type="presParOf" srcId="{F1DDDADA-969F-40D5-9B5C-F19DEAE76EF5}" destId="{D7C88D0F-381E-414D-8407-B84A1F88F3DB}" srcOrd="1" destOrd="0" presId="urn:microsoft.com/office/officeart/2008/layout/LinedList"/>
    <dgm:cxn modelId="{A4F4CB08-772F-4C39-94D5-2FFF0C3CDBD0}" type="presParOf" srcId="{A00F4F85-0A78-4C5E-A03E-AA37696A9640}" destId="{11FBB41D-D094-41EC-8845-C37D39C7F0BC}" srcOrd="12" destOrd="0" presId="urn:microsoft.com/office/officeart/2008/layout/LinedList"/>
    <dgm:cxn modelId="{128C57C9-799B-49A6-B9EA-020AD6A5CB61}" type="presParOf" srcId="{A00F4F85-0A78-4C5E-A03E-AA37696A9640}" destId="{512E1EF5-0026-40C5-9688-8FD07C665874}" srcOrd="13" destOrd="0" presId="urn:microsoft.com/office/officeart/2008/layout/LinedList"/>
    <dgm:cxn modelId="{078C7B96-405E-4798-8054-99E55EBA11B7}" type="presParOf" srcId="{512E1EF5-0026-40C5-9688-8FD07C665874}" destId="{10802BA1-C0B3-4D2B-B5EE-30BF25A6B369}" srcOrd="0" destOrd="0" presId="urn:microsoft.com/office/officeart/2008/layout/LinedList"/>
    <dgm:cxn modelId="{85FCEEC8-7762-4AFA-8719-57F2B3E2B97D}" type="presParOf" srcId="{512E1EF5-0026-40C5-9688-8FD07C665874}" destId="{F817877E-94F2-45D5-AC4D-61B5EA8A332D}" srcOrd="1" destOrd="0" presId="urn:microsoft.com/office/officeart/2008/layout/LinedList"/>
    <dgm:cxn modelId="{BA348300-29EB-45E8-B3EA-96D78F5FC1CB}" type="presParOf" srcId="{A00F4F85-0A78-4C5E-A03E-AA37696A9640}" destId="{D94850AC-3A6A-4C41-83A8-47CE45A1A7AE}" srcOrd="14" destOrd="0" presId="urn:microsoft.com/office/officeart/2008/layout/LinedList"/>
    <dgm:cxn modelId="{72783B56-16D4-4378-AB44-E20CF6680C88}" type="presParOf" srcId="{A00F4F85-0A78-4C5E-A03E-AA37696A9640}" destId="{A25816B9-CA11-454C-B93C-31E052DBDD3C}" srcOrd="15" destOrd="0" presId="urn:microsoft.com/office/officeart/2008/layout/LinedList"/>
    <dgm:cxn modelId="{91478492-9B51-4DF8-8960-E205F386A8D3}" type="presParOf" srcId="{A25816B9-CA11-454C-B93C-31E052DBDD3C}" destId="{49C70661-85A2-44C0-AE3D-3F9DF14E9257}" srcOrd="0" destOrd="0" presId="urn:microsoft.com/office/officeart/2008/layout/LinedList"/>
    <dgm:cxn modelId="{926BC027-CFC8-48F2-9535-5296F95B0A46}" type="presParOf" srcId="{A25816B9-CA11-454C-B93C-31E052DBDD3C}" destId="{268098D2-FDC7-4B52-9DEA-78DA6F6CDAB9}" srcOrd="1" destOrd="0" presId="urn:microsoft.com/office/officeart/2008/layout/LinedList"/>
    <dgm:cxn modelId="{1A30FE4B-1288-4DC1-AB90-30EECE8EB7EF}" type="presParOf" srcId="{A00F4F85-0A78-4C5E-A03E-AA37696A9640}" destId="{B57B8851-7DD5-4A16-BF10-E358D21EF4F1}" srcOrd="16" destOrd="0" presId="urn:microsoft.com/office/officeart/2008/layout/LinedList"/>
    <dgm:cxn modelId="{95552ECD-D8A7-4A08-9490-3392A2E31972}" type="presParOf" srcId="{A00F4F85-0A78-4C5E-A03E-AA37696A9640}" destId="{7AB3E91A-F640-4454-9D6A-366A84554448}" srcOrd="17" destOrd="0" presId="urn:microsoft.com/office/officeart/2008/layout/LinedList"/>
    <dgm:cxn modelId="{AFB12620-D54F-4970-8C9F-DEC3CA15A247}" type="presParOf" srcId="{7AB3E91A-F640-4454-9D6A-366A84554448}" destId="{419B3BF5-AF89-4C6B-B23B-75BF806966BE}" srcOrd="0" destOrd="0" presId="urn:microsoft.com/office/officeart/2008/layout/LinedList"/>
    <dgm:cxn modelId="{5D529E95-AC4E-4BD1-A4B9-38952528B4DB}" type="presParOf" srcId="{7AB3E91A-F640-4454-9D6A-366A84554448}" destId="{50129D31-D376-40DE-982B-B734858DC2CA}" srcOrd="1" destOrd="0" presId="urn:microsoft.com/office/officeart/2008/layout/LinedList"/>
    <dgm:cxn modelId="{FFE48A7A-98AF-4A52-BF3A-6D5A7A7EDA98}" type="presParOf" srcId="{A00F4F85-0A78-4C5E-A03E-AA37696A9640}" destId="{CABB89E2-FB0E-496E-9E37-8D261821BABF}" srcOrd="18" destOrd="0" presId="urn:microsoft.com/office/officeart/2008/layout/LinedList"/>
    <dgm:cxn modelId="{EBE72AA8-438F-4C75-99A5-FCF3E64EC8C7}" type="presParOf" srcId="{A00F4F85-0A78-4C5E-A03E-AA37696A9640}" destId="{C04DDC36-664A-4086-B952-BB3ACFB7ED99}" srcOrd="19" destOrd="0" presId="urn:microsoft.com/office/officeart/2008/layout/LinedList"/>
    <dgm:cxn modelId="{5D95175A-1D59-46E2-990A-D70A5E8B90A9}" type="presParOf" srcId="{C04DDC36-664A-4086-B952-BB3ACFB7ED99}" destId="{FE7F60DF-7CAB-4F06-8DCB-A5ED000035B9}" srcOrd="0" destOrd="0" presId="urn:microsoft.com/office/officeart/2008/layout/LinedList"/>
    <dgm:cxn modelId="{0C7C2FA1-42F8-49FE-8769-2668070E66BD}" type="presParOf" srcId="{C04DDC36-664A-4086-B952-BB3ACFB7ED99}" destId="{6CB51C71-0A0A-4D41-8C9D-13150001B1B4}" srcOrd="1" destOrd="0" presId="urn:microsoft.com/office/officeart/2008/layout/LinedList"/>
    <dgm:cxn modelId="{586A2679-000C-4B5D-BD48-6C65DB9934FD}" type="presParOf" srcId="{A00F4F85-0A78-4C5E-A03E-AA37696A9640}" destId="{E6F1321D-C8B1-416A-8E5A-EA27FABFF2A8}" srcOrd="20" destOrd="0" presId="urn:microsoft.com/office/officeart/2008/layout/LinedList"/>
    <dgm:cxn modelId="{FF40980A-B6A3-4133-A5F2-50E54525DCAB}" type="presParOf" srcId="{A00F4F85-0A78-4C5E-A03E-AA37696A9640}" destId="{40DDB664-B709-42E7-90B2-7D89FFC20DD7}" srcOrd="21" destOrd="0" presId="urn:microsoft.com/office/officeart/2008/layout/LinedList"/>
    <dgm:cxn modelId="{A8C3424F-1B52-464D-A534-F21D2EDE9AA4}" type="presParOf" srcId="{40DDB664-B709-42E7-90B2-7D89FFC20DD7}" destId="{DFE9B7D0-9C10-4905-B011-ECDE73371159}" srcOrd="0" destOrd="0" presId="urn:microsoft.com/office/officeart/2008/layout/LinedList"/>
    <dgm:cxn modelId="{246018C3-EEA3-4919-A7AA-C72D730EB1A1}" type="presParOf" srcId="{40DDB664-B709-42E7-90B2-7D89FFC20DD7}" destId="{B23AA188-1C90-40F3-8D8C-8BED762ECA84}" srcOrd="1" destOrd="0" presId="urn:microsoft.com/office/officeart/2008/layout/LinedList"/>
    <dgm:cxn modelId="{E80184F8-65C0-4CA7-BCFE-D7E09302E114}" type="presParOf" srcId="{A00F4F85-0A78-4C5E-A03E-AA37696A9640}" destId="{318B8359-AE15-4C2E-BDF4-66A5C7D9D779}" srcOrd="22" destOrd="0" presId="urn:microsoft.com/office/officeart/2008/layout/LinedList"/>
    <dgm:cxn modelId="{E093D45B-13F0-41A7-83D1-3FB1066146C1}" type="presParOf" srcId="{A00F4F85-0A78-4C5E-A03E-AA37696A9640}" destId="{DB0BEB4E-530A-4272-A463-89DCB511C78C}" srcOrd="23" destOrd="0" presId="urn:microsoft.com/office/officeart/2008/layout/LinedList"/>
    <dgm:cxn modelId="{76E5A2F2-6B37-44C1-AF06-9B18759B7F9F}" type="presParOf" srcId="{DB0BEB4E-530A-4272-A463-89DCB511C78C}" destId="{63065917-CF16-4F2F-AE36-492574319AF5}" srcOrd="0" destOrd="0" presId="urn:microsoft.com/office/officeart/2008/layout/LinedList"/>
    <dgm:cxn modelId="{62168965-D6E7-401E-A7C9-306797CC0E6C}" type="presParOf" srcId="{DB0BEB4E-530A-4272-A463-89DCB511C78C}" destId="{C5801297-1D57-4C4F-930E-B139DA2BF982}" srcOrd="1" destOrd="0" presId="urn:microsoft.com/office/officeart/2008/layout/LinedList"/>
    <dgm:cxn modelId="{5368CAE2-73B0-49D7-BCDC-6EDE460CE64A}" type="presParOf" srcId="{A00F4F85-0A78-4C5E-A03E-AA37696A9640}" destId="{3134E938-AF9F-4F8A-94B7-E4553A0C93FE}" srcOrd="24" destOrd="0" presId="urn:microsoft.com/office/officeart/2008/layout/LinedList"/>
    <dgm:cxn modelId="{F4D1D575-6061-43E0-AEA0-FC6DC27C003B}" type="presParOf" srcId="{A00F4F85-0A78-4C5E-A03E-AA37696A9640}" destId="{64338A9C-497C-441C-81EB-661CB24C9018}" srcOrd="25" destOrd="0" presId="urn:microsoft.com/office/officeart/2008/layout/LinedList"/>
    <dgm:cxn modelId="{E1D80141-E2F7-48F6-B229-C051AF719F96}" type="presParOf" srcId="{64338A9C-497C-441C-81EB-661CB24C9018}" destId="{1A889FF9-E798-4588-9233-BB1C8AF4D97A}" srcOrd="0" destOrd="0" presId="urn:microsoft.com/office/officeart/2008/layout/LinedList"/>
    <dgm:cxn modelId="{AED46322-EA0B-4343-96A9-ED2EB25E46FB}" type="presParOf" srcId="{64338A9C-497C-441C-81EB-661CB24C9018}" destId="{5C934707-A9D6-4320-AC72-02E3F0EBF8D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81710-D02A-4468-80B9-79269C9BCF5C}">
      <dsp:nvSpPr>
        <dsp:cNvPr id="0" name=""/>
        <dsp:cNvSpPr/>
      </dsp:nvSpPr>
      <dsp:spPr>
        <a:xfrm>
          <a:off x="-5503310" y="-842596"/>
          <a:ext cx="6552612" cy="6552612"/>
        </a:xfrm>
        <a:prstGeom prst="blockArc">
          <a:avLst>
            <a:gd name="adj1" fmla="val 18900000"/>
            <a:gd name="adj2" fmla="val 2700000"/>
            <a:gd name="adj3" fmla="val 330"/>
          </a:avLst>
        </a:pr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B82AD5-A41D-4E3B-9DB6-0220C44D0731}">
      <dsp:nvSpPr>
        <dsp:cNvPr id="0" name=""/>
        <dsp:cNvSpPr/>
      </dsp:nvSpPr>
      <dsp:spPr>
        <a:xfrm>
          <a:off x="549313" y="374207"/>
          <a:ext cx="11575604" cy="7488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436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To equip students with the concept of directories and files.</a:t>
          </a:r>
          <a:endParaRPr lang="en-US" sz="2200" kern="1200" dirty="0"/>
        </a:p>
      </dsp:txBody>
      <dsp:txXfrm>
        <a:off x="549313" y="374207"/>
        <a:ext cx="11575604" cy="748803"/>
      </dsp:txXfrm>
    </dsp:sp>
    <dsp:sp modelId="{1A4BFE48-246D-436E-8CA8-1A75BC33EDDD}">
      <dsp:nvSpPr>
        <dsp:cNvPr id="0" name=""/>
        <dsp:cNvSpPr/>
      </dsp:nvSpPr>
      <dsp:spPr>
        <a:xfrm>
          <a:off x="81310" y="280606"/>
          <a:ext cx="936004" cy="936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70B567-443A-4FB1-AC44-15F98A477709}">
      <dsp:nvSpPr>
        <dsp:cNvPr id="0" name=""/>
        <dsp:cNvSpPr/>
      </dsp:nvSpPr>
      <dsp:spPr>
        <a:xfrm>
          <a:off x="978619" y="1497607"/>
          <a:ext cx="11146297" cy="748803"/>
        </a:xfrm>
        <a:prstGeom prst="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436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Students will learn about the absolute and relative path.</a:t>
          </a:r>
          <a:endParaRPr lang="en-IN" sz="22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8619" y="1497607"/>
        <a:ext cx="11146297" cy="748803"/>
      </dsp:txXfrm>
    </dsp:sp>
    <dsp:sp modelId="{C2033FBF-D89E-4372-9FA8-CCB1B32D7DE1}">
      <dsp:nvSpPr>
        <dsp:cNvPr id="0" name=""/>
        <dsp:cNvSpPr/>
      </dsp:nvSpPr>
      <dsp:spPr>
        <a:xfrm>
          <a:off x="510617" y="1404007"/>
          <a:ext cx="936004" cy="936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019F93-68D0-4EDC-8CAC-7411FCA44C75}">
      <dsp:nvSpPr>
        <dsp:cNvPr id="0" name=""/>
        <dsp:cNvSpPr/>
      </dsp:nvSpPr>
      <dsp:spPr>
        <a:xfrm>
          <a:off x="978619" y="2621008"/>
          <a:ext cx="11146297" cy="748803"/>
        </a:xfrm>
        <a:prstGeom prst="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436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They will also learn to create, remove directory, changing directory path, etc.</a:t>
          </a:r>
          <a:endParaRPr lang="en-IN" sz="22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8619" y="2621008"/>
        <a:ext cx="11146297" cy="748803"/>
      </dsp:txXfrm>
    </dsp:sp>
    <dsp:sp modelId="{D2B889F4-E54D-48A4-B06D-3D1E99C03BF7}">
      <dsp:nvSpPr>
        <dsp:cNvPr id="0" name=""/>
        <dsp:cNvSpPr/>
      </dsp:nvSpPr>
      <dsp:spPr>
        <a:xfrm>
          <a:off x="510617" y="2527407"/>
          <a:ext cx="936004" cy="936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E4B406-3C64-460C-9D6F-610C5849BBEC}">
      <dsp:nvSpPr>
        <dsp:cNvPr id="0" name=""/>
        <dsp:cNvSpPr/>
      </dsp:nvSpPr>
      <dsp:spPr>
        <a:xfrm>
          <a:off x="549313" y="3744408"/>
          <a:ext cx="11575604" cy="748803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436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They will know about the filters, pipes and system documentation.</a:t>
          </a:r>
          <a:endParaRPr lang="en-IN" sz="22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9313" y="3744408"/>
        <a:ext cx="11575604" cy="748803"/>
      </dsp:txXfrm>
    </dsp:sp>
    <dsp:sp modelId="{879172E6-B751-4822-852C-BD610A0A3474}">
      <dsp:nvSpPr>
        <dsp:cNvPr id="0" name=""/>
        <dsp:cNvSpPr/>
      </dsp:nvSpPr>
      <dsp:spPr>
        <a:xfrm>
          <a:off x="81310" y="3650808"/>
          <a:ext cx="936004" cy="936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5A2F0-29E1-4F1E-A682-B14E9B9ABA1A}">
      <dsp:nvSpPr>
        <dsp:cNvPr id="0" name=""/>
        <dsp:cNvSpPr/>
      </dsp:nvSpPr>
      <dsp:spPr>
        <a:xfrm>
          <a:off x="0" y="23981"/>
          <a:ext cx="9532699" cy="6177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Explain the concept of directories and files.</a:t>
          </a:r>
          <a:endParaRPr lang="en-US" sz="2000" kern="1200" dirty="0"/>
        </a:p>
      </dsp:txBody>
      <dsp:txXfrm>
        <a:off x="30157" y="54138"/>
        <a:ext cx="9472385" cy="557446"/>
      </dsp:txXfrm>
    </dsp:sp>
    <dsp:sp modelId="{D09A6547-F644-4DE0-8F40-291D40956F26}">
      <dsp:nvSpPr>
        <dsp:cNvPr id="0" name=""/>
        <dsp:cNvSpPr/>
      </dsp:nvSpPr>
      <dsp:spPr>
        <a:xfrm>
          <a:off x="0" y="736781"/>
          <a:ext cx="9532699" cy="617760"/>
        </a:xfrm>
        <a:prstGeom prst="roundRect">
          <a:avLst/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Explain the directory structures, absolute and relative path.</a:t>
          </a:r>
          <a:endParaRPr lang="en-IN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57" y="766938"/>
        <a:ext cx="9472385" cy="557446"/>
      </dsp:txXfrm>
    </dsp:sp>
    <dsp:sp modelId="{32674BFD-5327-4D9F-A178-9741B43C988C}">
      <dsp:nvSpPr>
        <dsp:cNvPr id="0" name=""/>
        <dsp:cNvSpPr/>
      </dsp:nvSpPr>
      <dsp:spPr>
        <a:xfrm>
          <a:off x="0" y="1449581"/>
          <a:ext cx="9532699" cy="617760"/>
        </a:xfrm>
        <a:prstGeom prst="roundRect">
          <a:avLst/>
        </a:prstGeom>
        <a:gradFill rotWithShape="0">
          <a:gsLst>
            <a:gs pos="0">
              <a:schemeClr val="accent5">
                <a:hueOff val="-3676673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3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3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Describe how to create, remove directory, changing directory path, etc.</a:t>
          </a:r>
          <a:endParaRPr lang="en-IN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57" y="1479738"/>
        <a:ext cx="9472385" cy="557446"/>
      </dsp:txXfrm>
    </dsp:sp>
    <dsp:sp modelId="{CB6B5CA9-7A2C-4EAD-8F7D-FA273E35B5BE}">
      <dsp:nvSpPr>
        <dsp:cNvPr id="0" name=""/>
        <dsp:cNvSpPr/>
      </dsp:nvSpPr>
      <dsp:spPr>
        <a:xfrm>
          <a:off x="0" y="2162381"/>
          <a:ext cx="9532699" cy="617760"/>
        </a:xfrm>
        <a:prstGeom prst="roundRect">
          <a:avLst/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Describe about the file permissions, input – output redirection.</a:t>
          </a:r>
          <a:endParaRPr lang="en-IN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57" y="2192538"/>
        <a:ext cx="9472385" cy="557446"/>
      </dsp:txXfrm>
    </dsp:sp>
    <dsp:sp modelId="{C6EF56EA-2A4D-4426-B806-A2A591D7B3E7}">
      <dsp:nvSpPr>
        <dsp:cNvPr id="0" name=""/>
        <dsp:cNvSpPr/>
      </dsp:nvSpPr>
      <dsp:spPr>
        <a:xfrm>
          <a:off x="0" y="2875181"/>
          <a:ext cx="9532699" cy="617760"/>
        </a:xfrm>
        <a:prstGeom prst="roundRect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Outline </a:t>
          </a:r>
          <a:r>
            <a:rPr lang="en-US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about the filters, pipes and system documentation.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57" y="2905338"/>
        <a:ext cx="9472385" cy="5574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5A2F0-29E1-4F1E-A682-B14E9B9ABA1A}">
      <dsp:nvSpPr>
        <dsp:cNvPr id="0" name=""/>
        <dsp:cNvSpPr/>
      </dsp:nvSpPr>
      <dsp:spPr>
        <a:xfrm>
          <a:off x="0" y="23981"/>
          <a:ext cx="749458" cy="6177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ngdings 2" panose="05020102010507070707" pitchFamily="18" charset="2"/>
            </a:rPr>
            <a:t>P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Wingdings 2" panose="05020102010507070707" pitchFamily="18" charset="2"/>
          </a:endParaRPr>
        </a:p>
      </dsp:txBody>
      <dsp:txXfrm>
        <a:off x="30157" y="54138"/>
        <a:ext cx="689144" cy="557446"/>
      </dsp:txXfrm>
    </dsp:sp>
    <dsp:sp modelId="{DC1F7107-5224-4D44-AEA4-9B4DE74850D9}">
      <dsp:nvSpPr>
        <dsp:cNvPr id="0" name=""/>
        <dsp:cNvSpPr/>
      </dsp:nvSpPr>
      <dsp:spPr>
        <a:xfrm>
          <a:off x="0" y="736781"/>
          <a:ext cx="749458" cy="617760"/>
        </a:xfrm>
        <a:prstGeom prst="roundRect">
          <a:avLst/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ngdings 2" panose="05020102010507070707" pitchFamily="18" charset="2"/>
            </a:rPr>
            <a:t>P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Wingdings 2" panose="05020102010507070707" pitchFamily="18" charset="2"/>
          </a:endParaRPr>
        </a:p>
      </dsp:txBody>
      <dsp:txXfrm>
        <a:off x="30157" y="766938"/>
        <a:ext cx="689144" cy="557446"/>
      </dsp:txXfrm>
    </dsp:sp>
    <dsp:sp modelId="{20C26BE7-50DA-4254-B3AB-CA85D6C8DBC7}">
      <dsp:nvSpPr>
        <dsp:cNvPr id="0" name=""/>
        <dsp:cNvSpPr/>
      </dsp:nvSpPr>
      <dsp:spPr>
        <a:xfrm>
          <a:off x="0" y="1449581"/>
          <a:ext cx="749458" cy="617760"/>
        </a:xfrm>
        <a:prstGeom prst="roundRect">
          <a:avLst/>
        </a:prstGeom>
        <a:gradFill rotWithShape="0">
          <a:gsLst>
            <a:gs pos="0">
              <a:schemeClr val="accent5">
                <a:hueOff val="-3676673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3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3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ngdings 2" panose="05020102010507070707" pitchFamily="18" charset="2"/>
            </a:rPr>
            <a:t>P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Wingdings 2" panose="05020102010507070707" pitchFamily="18" charset="2"/>
          </a:endParaRPr>
        </a:p>
      </dsp:txBody>
      <dsp:txXfrm>
        <a:off x="30157" y="1479738"/>
        <a:ext cx="689144" cy="557446"/>
      </dsp:txXfrm>
    </dsp:sp>
    <dsp:sp modelId="{06845FDC-15E5-449E-82AE-AB1137DE7F29}">
      <dsp:nvSpPr>
        <dsp:cNvPr id="0" name=""/>
        <dsp:cNvSpPr/>
      </dsp:nvSpPr>
      <dsp:spPr>
        <a:xfrm>
          <a:off x="0" y="2162381"/>
          <a:ext cx="749458" cy="617760"/>
        </a:xfrm>
        <a:prstGeom prst="roundRect">
          <a:avLst/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ngdings 2" panose="05020102010507070707" pitchFamily="18" charset="2"/>
            </a:rPr>
            <a:t>P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Wingdings 2" panose="05020102010507070707" pitchFamily="18" charset="2"/>
          </a:endParaRPr>
        </a:p>
      </dsp:txBody>
      <dsp:txXfrm>
        <a:off x="30157" y="2192538"/>
        <a:ext cx="689144" cy="557446"/>
      </dsp:txXfrm>
    </dsp:sp>
    <dsp:sp modelId="{9B5B8C99-529D-45FB-823E-B36FE9FBDB88}">
      <dsp:nvSpPr>
        <dsp:cNvPr id="0" name=""/>
        <dsp:cNvSpPr/>
      </dsp:nvSpPr>
      <dsp:spPr>
        <a:xfrm>
          <a:off x="0" y="2875181"/>
          <a:ext cx="749458" cy="617760"/>
        </a:xfrm>
        <a:prstGeom prst="roundRect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ngdings 2" panose="05020102010507070707" pitchFamily="18" charset="2"/>
            </a:rPr>
            <a:t>P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Wingdings 2" panose="05020102010507070707" pitchFamily="18" charset="2"/>
          </a:endParaRPr>
        </a:p>
      </dsp:txBody>
      <dsp:txXfrm>
        <a:off x="30157" y="2905338"/>
        <a:ext cx="689144" cy="5574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5A2F0-29E1-4F1E-A682-B14E9B9ABA1A}">
      <dsp:nvSpPr>
        <dsp:cNvPr id="0" name=""/>
        <dsp:cNvSpPr/>
      </dsp:nvSpPr>
      <dsp:spPr>
        <a:xfrm>
          <a:off x="0" y="23981"/>
          <a:ext cx="9532699" cy="617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About the concept of directories and files. </a:t>
          </a:r>
          <a:endParaRPr lang="en-US" sz="2000" kern="1200" dirty="0"/>
        </a:p>
      </dsp:txBody>
      <dsp:txXfrm>
        <a:off x="30157" y="54138"/>
        <a:ext cx="9472385" cy="557446"/>
      </dsp:txXfrm>
    </dsp:sp>
    <dsp:sp modelId="{BAD47DF2-EB5A-4032-8D12-D23049447C45}">
      <dsp:nvSpPr>
        <dsp:cNvPr id="0" name=""/>
        <dsp:cNvSpPr/>
      </dsp:nvSpPr>
      <dsp:spPr>
        <a:xfrm>
          <a:off x="0" y="736781"/>
          <a:ext cx="9532699" cy="617760"/>
        </a:xfrm>
        <a:prstGeom prst="roundRect">
          <a:avLst/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The directory structures, absolute and relative path.</a:t>
          </a:r>
        </a:p>
      </dsp:txBody>
      <dsp:txXfrm>
        <a:off x="30157" y="766938"/>
        <a:ext cx="9472385" cy="557446"/>
      </dsp:txXfrm>
    </dsp:sp>
    <dsp:sp modelId="{3BC81683-008F-43D2-B409-155EEFCB60BF}">
      <dsp:nvSpPr>
        <dsp:cNvPr id="0" name=""/>
        <dsp:cNvSpPr/>
      </dsp:nvSpPr>
      <dsp:spPr>
        <a:xfrm>
          <a:off x="0" y="1449581"/>
          <a:ext cx="9532699" cy="617760"/>
        </a:xfrm>
        <a:prstGeom prst="roundRect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To create, remove directory, changing directory path, etc.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57" y="1479738"/>
        <a:ext cx="9472385" cy="557446"/>
      </dsp:txXfrm>
    </dsp:sp>
    <dsp:sp modelId="{95C5C9BC-15B0-4BE8-9CC6-D67DAE4E3FC3}">
      <dsp:nvSpPr>
        <dsp:cNvPr id="0" name=""/>
        <dsp:cNvSpPr/>
      </dsp:nvSpPr>
      <dsp:spPr>
        <a:xfrm>
          <a:off x="0" y="2162381"/>
          <a:ext cx="9532699" cy="617760"/>
        </a:xfrm>
        <a:prstGeom prst="roundRect">
          <a:avLst/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The file permissions, input – output redirection.</a:t>
          </a:r>
          <a:endParaRPr lang="en-IN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57" y="2192538"/>
        <a:ext cx="9472385" cy="557446"/>
      </dsp:txXfrm>
    </dsp:sp>
    <dsp:sp modelId="{95CE3672-C08D-444A-8EE7-330C38348423}">
      <dsp:nvSpPr>
        <dsp:cNvPr id="0" name=""/>
        <dsp:cNvSpPr/>
      </dsp:nvSpPr>
      <dsp:spPr>
        <a:xfrm>
          <a:off x="0" y="2875181"/>
          <a:ext cx="9532699" cy="617760"/>
        </a:xfrm>
        <a:prstGeom prst="round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About the filters, pipes and system documentation.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57" y="2905338"/>
        <a:ext cx="9472385" cy="5574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5A2F0-29E1-4F1E-A682-B14E9B9ABA1A}">
      <dsp:nvSpPr>
        <dsp:cNvPr id="0" name=""/>
        <dsp:cNvSpPr/>
      </dsp:nvSpPr>
      <dsp:spPr>
        <a:xfrm>
          <a:off x="0" y="23981"/>
          <a:ext cx="749458" cy="617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ngdings 2" panose="05020102010507070707" pitchFamily="18" charset="2"/>
            </a:rPr>
            <a:t>P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Wingdings 2" panose="05020102010507070707" pitchFamily="18" charset="2"/>
          </a:endParaRPr>
        </a:p>
      </dsp:txBody>
      <dsp:txXfrm>
        <a:off x="30157" y="54138"/>
        <a:ext cx="689144" cy="557446"/>
      </dsp:txXfrm>
    </dsp:sp>
    <dsp:sp modelId="{DC1F7107-5224-4D44-AEA4-9B4DE74850D9}">
      <dsp:nvSpPr>
        <dsp:cNvPr id="0" name=""/>
        <dsp:cNvSpPr/>
      </dsp:nvSpPr>
      <dsp:spPr>
        <a:xfrm>
          <a:off x="0" y="736781"/>
          <a:ext cx="749458" cy="617760"/>
        </a:xfrm>
        <a:prstGeom prst="roundRect">
          <a:avLst/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ngdings 2" panose="05020102010507070707" pitchFamily="18" charset="2"/>
            </a:rPr>
            <a:t>P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Wingdings 2" panose="05020102010507070707" pitchFamily="18" charset="2"/>
          </a:endParaRPr>
        </a:p>
      </dsp:txBody>
      <dsp:txXfrm>
        <a:off x="30157" y="766938"/>
        <a:ext cx="689144" cy="557446"/>
      </dsp:txXfrm>
    </dsp:sp>
    <dsp:sp modelId="{20C26BE7-50DA-4254-B3AB-CA85D6C8DBC7}">
      <dsp:nvSpPr>
        <dsp:cNvPr id="0" name=""/>
        <dsp:cNvSpPr/>
      </dsp:nvSpPr>
      <dsp:spPr>
        <a:xfrm>
          <a:off x="0" y="1449581"/>
          <a:ext cx="749458" cy="617760"/>
        </a:xfrm>
        <a:prstGeom prst="roundRect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ngdings 2" panose="05020102010507070707" pitchFamily="18" charset="2"/>
            </a:rPr>
            <a:t>P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Wingdings 2" panose="05020102010507070707" pitchFamily="18" charset="2"/>
          </a:endParaRPr>
        </a:p>
      </dsp:txBody>
      <dsp:txXfrm>
        <a:off x="30157" y="1479738"/>
        <a:ext cx="689144" cy="557446"/>
      </dsp:txXfrm>
    </dsp:sp>
    <dsp:sp modelId="{06845FDC-15E5-449E-82AE-AB1137DE7F29}">
      <dsp:nvSpPr>
        <dsp:cNvPr id="0" name=""/>
        <dsp:cNvSpPr/>
      </dsp:nvSpPr>
      <dsp:spPr>
        <a:xfrm>
          <a:off x="0" y="2162381"/>
          <a:ext cx="749458" cy="617760"/>
        </a:xfrm>
        <a:prstGeom prst="roundRect">
          <a:avLst/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ngdings 2" panose="05020102010507070707" pitchFamily="18" charset="2"/>
            </a:rPr>
            <a:t>P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Wingdings 2" panose="05020102010507070707" pitchFamily="18" charset="2"/>
          </a:endParaRPr>
        </a:p>
      </dsp:txBody>
      <dsp:txXfrm>
        <a:off x="30157" y="2192538"/>
        <a:ext cx="689144" cy="557446"/>
      </dsp:txXfrm>
    </dsp:sp>
    <dsp:sp modelId="{9B5B8C99-529D-45FB-823E-B36FE9FBDB88}">
      <dsp:nvSpPr>
        <dsp:cNvPr id="0" name=""/>
        <dsp:cNvSpPr/>
      </dsp:nvSpPr>
      <dsp:spPr>
        <a:xfrm>
          <a:off x="0" y="2875181"/>
          <a:ext cx="749458" cy="617760"/>
        </a:xfrm>
        <a:prstGeom prst="round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ngdings 2" panose="05020102010507070707" pitchFamily="18" charset="2"/>
            </a:rPr>
            <a:t>P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Wingdings 2" panose="05020102010507070707" pitchFamily="18" charset="2"/>
          </a:endParaRPr>
        </a:p>
      </dsp:txBody>
      <dsp:txXfrm>
        <a:off x="30157" y="2905338"/>
        <a:ext cx="689144" cy="5574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EA126-93E5-42C6-B64C-E7DAB19DCF17}">
      <dsp:nvSpPr>
        <dsp:cNvPr id="0" name=""/>
        <dsp:cNvSpPr/>
      </dsp:nvSpPr>
      <dsp:spPr>
        <a:xfrm>
          <a:off x="0" y="661"/>
          <a:ext cx="610668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C77149-83D2-4C0C-BC3F-998D6D76E30C}">
      <dsp:nvSpPr>
        <dsp:cNvPr id="0" name=""/>
        <dsp:cNvSpPr/>
      </dsp:nvSpPr>
      <dsp:spPr>
        <a:xfrm>
          <a:off x="0" y="661"/>
          <a:ext cx="6106686" cy="41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	Directories and files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0" y="661"/>
        <a:ext cx="6106686" cy="416718"/>
      </dsp:txXfrm>
    </dsp:sp>
    <dsp:sp modelId="{044B1116-8332-4347-85A8-8F15D97BD54E}">
      <dsp:nvSpPr>
        <dsp:cNvPr id="0" name=""/>
        <dsp:cNvSpPr/>
      </dsp:nvSpPr>
      <dsp:spPr>
        <a:xfrm>
          <a:off x="0" y="417380"/>
          <a:ext cx="6106686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3F8FDB2-3690-4C7D-8BD6-77FBAB3CC22A}">
      <dsp:nvSpPr>
        <dsp:cNvPr id="0" name=""/>
        <dsp:cNvSpPr/>
      </dsp:nvSpPr>
      <dsp:spPr>
        <a:xfrm>
          <a:off x="0" y="417380"/>
          <a:ext cx="6106686" cy="41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	Directory structure </a:t>
          </a:r>
          <a:endParaRPr lang="en-US" sz="2000" kern="1200" spc="-2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17380"/>
        <a:ext cx="6106686" cy="416718"/>
      </dsp:txXfrm>
    </dsp:sp>
    <dsp:sp modelId="{C8FCB654-DB80-4F5B-9E5C-3B9E3906D80B}">
      <dsp:nvSpPr>
        <dsp:cNvPr id="0" name=""/>
        <dsp:cNvSpPr/>
      </dsp:nvSpPr>
      <dsp:spPr>
        <a:xfrm>
          <a:off x="0" y="834099"/>
          <a:ext cx="6106686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FF87F1-B0FF-4804-8122-E1802F22A71B}">
      <dsp:nvSpPr>
        <dsp:cNvPr id="0" name=""/>
        <dsp:cNvSpPr/>
      </dsp:nvSpPr>
      <dsp:spPr>
        <a:xfrm>
          <a:off x="0" y="834099"/>
          <a:ext cx="6106686" cy="41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	System directory</a:t>
          </a:r>
        </a:p>
      </dsp:txBody>
      <dsp:txXfrm>
        <a:off x="0" y="834099"/>
        <a:ext cx="6106686" cy="416718"/>
      </dsp:txXfrm>
    </dsp:sp>
    <dsp:sp modelId="{8C569577-98EB-46F8-96C5-6FA9D19DE914}">
      <dsp:nvSpPr>
        <dsp:cNvPr id="0" name=""/>
        <dsp:cNvSpPr/>
      </dsp:nvSpPr>
      <dsp:spPr>
        <a:xfrm>
          <a:off x="0" y="1250817"/>
          <a:ext cx="6106686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AFC1ABF-6BCE-40B7-8B1E-179347BCED03}">
      <dsp:nvSpPr>
        <dsp:cNvPr id="0" name=""/>
        <dsp:cNvSpPr/>
      </dsp:nvSpPr>
      <dsp:spPr>
        <a:xfrm>
          <a:off x="0" y="1250817"/>
          <a:ext cx="6106686" cy="41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	Absolute path and relative path </a:t>
          </a:r>
        </a:p>
      </dsp:txBody>
      <dsp:txXfrm>
        <a:off x="0" y="1250817"/>
        <a:ext cx="6106686" cy="416718"/>
      </dsp:txXfrm>
    </dsp:sp>
    <dsp:sp modelId="{7039A39A-850F-4425-8B03-5748DDC1EFE3}">
      <dsp:nvSpPr>
        <dsp:cNvPr id="0" name=""/>
        <dsp:cNvSpPr/>
      </dsp:nvSpPr>
      <dsp:spPr>
        <a:xfrm>
          <a:off x="0" y="1667536"/>
          <a:ext cx="6106686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727B35-8CD7-4CC7-A6F1-03DED8F519D1}">
      <dsp:nvSpPr>
        <dsp:cNvPr id="0" name=""/>
        <dsp:cNvSpPr/>
      </dsp:nvSpPr>
      <dsp:spPr>
        <a:xfrm>
          <a:off x="0" y="1667536"/>
          <a:ext cx="6106686" cy="41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	Creating and removing directory </a:t>
          </a:r>
        </a:p>
      </dsp:txBody>
      <dsp:txXfrm>
        <a:off x="0" y="1667536"/>
        <a:ext cx="6106686" cy="416718"/>
      </dsp:txXfrm>
    </dsp:sp>
    <dsp:sp modelId="{76E765BF-EE64-4A3C-AA76-587661D54735}">
      <dsp:nvSpPr>
        <dsp:cNvPr id="0" name=""/>
        <dsp:cNvSpPr/>
      </dsp:nvSpPr>
      <dsp:spPr>
        <a:xfrm>
          <a:off x="0" y="2084255"/>
          <a:ext cx="610668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34D9F1B-B011-4D98-9C68-E65F5AA4519B}">
      <dsp:nvSpPr>
        <dsp:cNvPr id="0" name=""/>
        <dsp:cNvSpPr/>
      </dsp:nvSpPr>
      <dsp:spPr>
        <a:xfrm>
          <a:off x="0" y="2084255"/>
          <a:ext cx="6106686" cy="41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 	Changing directory path </a:t>
          </a:r>
        </a:p>
      </dsp:txBody>
      <dsp:txXfrm>
        <a:off x="0" y="2084255"/>
        <a:ext cx="6106686" cy="416718"/>
      </dsp:txXfrm>
    </dsp:sp>
    <dsp:sp modelId="{11FBB41D-D094-41EC-8845-C37D39C7F0BC}">
      <dsp:nvSpPr>
        <dsp:cNvPr id="0" name=""/>
        <dsp:cNvSpPr/>
      </dsp:nvSpPr>
      <dsp:spPr>
        <a:xfrm>
          <a:off x="0" y="2500974"/>
          <a:ext cx="6106686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0802BA1-C0B3-4D2B-B5EE-30BF25A6B369}">
      <dsp:nvSpPr>
        <dsp:cNvPr id="0" name=""/>
        <dsp:cNvSpPr/>
      </dsp:nvSpPr>
      <dsp:spPr>
        <a:xfrm>
          <a:off x="0" y="2500974"/>
          <a:ext cx="6106686" cy="41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 	Creating - Removing - Copying and moving files</a:t>
          </a:r>
        </a:p>
      </dsp:txBody>
      <dsp:txXfrm>
        <a:off x="0" y="2500974"/>
        <a:ext cx="6106686" cy="416718"/>
      </dsp:txXfrm>
    </dsp:sp>
    <dsp:sp modelId="{D94850AC-3A6A-4C41-83A8-47CE45A1A7AE}">
      <dsp:nvSpPr>
        <dsp:cNvPr id="0" name=""/>
        <dsp:cNvSpPr/>
      </dsp:nvSpPr>
      <dsp:spPr>
        <a:xfrm>
          <a:off x="0" y="2917692"/>
          <a:ext cx="6106686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9C70661-85A2-44C0-AE3D-3F9DF14E9257}">
      <dsp:nvSpPr>
        <dsp:cNvPr id="0" name=""/>
        <dsp:cNvSpPr/>
      </dsp:nvSpPr>
      <dsp:spPr>
        <a:xfrm>
          <a:off x="0" y="2917692"/>
          <a:ext cx="6106686" cy="41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8. 	File Permissions</a:t>
          </a:r>
        </a:p>
      </dsp:txBody>
      <dsp:txXfrm>
        <a:off x="0" y="2917692"/>
        <a:ext cx="6106686" cy="416718"/>
      </dsp:txXfrm>
    </dsp:sp>
    <dsp:sp modelId="{B57B8851-7DD5-4A16-BF10-E358D21EF4F1}">
      <dsp:nvSpPr>
        <dsp:cNvPr id="0" name=""/>
        <dsp:cNvSpPr/>
      </dsp:nvSpPr>
      <dsp:spPr>
        <a:xfrm>
          <a:off x="0" y="3334411"/>
          <a:ext cx="6106686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9B3BF5-AF89-4C6B-B23B-75BF806966BE}">
      <dsp:nvSpPr>
        <dsp:cNvPr id="0" name=""/>
        <dsp:cNvSpPr/>
      </dsp:nvSpPr>
      <dsp:spPr>
        <a:xfrm>
          <a:off x="0" y="3334411"/>
          <a:ext cx="6106686" cy="41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9. 	Links: Hard Link and Soft Link </a:t>
          </a:r>
          <a:endParaRPr lang="en-US" sz="2000" kern="1200" spc="-2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334411"/>
        <a:ext cx="6106686" cy="416718"/>
      </dsp:txXfrm>
    </dsp:sp>
    <dsp:sp modelId="{CABB89E2-FB0E-496E-9E37-8D261821BABF}">
      <dsp:nvSpPr>
        <dsp:cNvPr id="0" name=""/>
        <dsp:cNvSpPr/>
      </dsp:nvSpPr>
      <dsp:spPr>
        <a:xfrm>
          <a:off x="0" y="3751130"/>
          <a:ext cx="6106686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7F60DF-7CAB-4F06-8DCB-A5ED000035B9}">
      <dsp:nvSpPr>
        <dsp:cNvPr id="0" name=""/>
        <dsp:cNvSpPr/>
      </dsp:nvSpPr>
      <dsp:spPr>
        <a:xfrm>
          <a:off x="0" y="3751130"/>
          <a:ext cx="6106686" cy="41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10. 	Input and output redirection</a:t>
          </a:r>
        </a:p>
      </dsp:txBody>
      <dsp:txXfrm>
        <a:off x="0" y="3751130"/>
        <a:ext cx="6106686" cy="416718"/>
      </dsp:txXfrm>
    </dsp:sp>
    <dsp:sp modelId="{E6F1321D-C8B1-416A-8E5A-EA27FABFF2A8}">
      <dsp:nvSpPr>
        <dsp:cNvPr id="0" name=""/>
        <dsp:cNvSpPr/>
      </dsp:nvSpPr>
      <dsp:spPr>
        <a:xfrm>
          <a:off x="0" y="4167849"/>
          <a:ext cx="610668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FE9B7D0-9C10-4905-B011-ECDE73371159}">
      <dsp:nvSpPr>
        <dsp:cNvPr id="0" name=""/>
        <dsp:cNvSpPr/>
      </dsp:nvSpPr>
      <dsp:spPr>
        <a:xfrm>
          <a:off x="0" y="4167849"/>
          <a:ext cx="6106686" cy="41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11. 	Filters and pipes</a:t>
          </a:r>
        </a:p>
      </dsp:txBody>
      <dsp:txXfrm>
        <a:off x="0" y="4167849"/>
        <a:ext cx="6106686" cy="416718"/>
      </dsp:txXfrm>
    </dsp:sp>
    <dsp:sp modelId="{318B8359-AE15-4C2E-BDF4-66A5C7D9D779}">
      <dsp:nvSpPr>
        <dsp:cNvPr id="0" name=""/>
        <dsp:cNvSpPr/>
      </dsp:nvSpPr>
      <dsp:spPr>
        <a:xfrm>
          <a:off x="0" y="4584567"/>
          <a:ext cx="6106686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3065917-CF16-4F2F-AE36-492574319AF5}">
      <dsp:nvSpPr>
        <dsp:cNvPr id="0" name=""/>
        <dsp:cNvSpPr/>
      </dsp:nvSpPr>
      <dsp:spPr>
        <a:xfrm>
          <a:off x="0" y="4584567"/>
          <a:ext cx="6106686" cy="41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12. 	Locate &amp; Read Command </a:t>
          </a:r>
        </a:p>
      </dsp:txBody>
      <dsp:txXfrm>
        <a:off x="0" y="4584567"/>
        <a:ext cx="6106686" cy="416718"/>
      </dsp:txXfrm>
    </dsp:sp>
    <dsp:sp modelId="{3134E938-AF9F-4F8A-94B7-E4553A0C93FE}">
      <dsp:nvSpPr>
        <dsp:cNvPr id="0" name=""/>
        <dsp:cNvSpPr/>
      </dsp:nvSpPr>
      <dsp:spPr>
        <a:xfrm>
          <a:off x="0" y="5001286"/>
          <a:ext cx="6106686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A889FF9-E798-4588-9233-BB1C8AF4D97A}">
      <dsp:nvSpPr>
        <dsp:cNvPr id="0" name=""/>
        <dsp:cNvSpPr/>
      </dsp:nvSpPr>
      <dsp:spPr>
        <a:xfrm>
          <a:off x="0" y="5001286"/>
          <a:ext cx="6106686" cy="41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13. 	Use system documentation including man page</a:t>
          </a:r>
          <a:endParaRPr lang="en-US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001286"/>
        <a:ext cx="6106686" cy="416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9476A-275A-4D38-B857-788AAEAC94C0}" type="datetimeFigureOut">
              <a:rPr lang="en-IN" smtClean="0"/>
              <a:t>14-11-2019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AB637-DE7B-412A-905E-BF65587B459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0592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AB637-DE7B-412A-905E-BF65587B459D}" type="slidenum">
              <a:rPr lang="en-IN" smtClean="0"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99913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B9E7-7084-435E-BDE9-2F1BA4EC8939}" type="datetime1">
              <a:rPr lang="en-IN" smtClean="0"/>
              <a:t>14-11-2019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42501" y="6356350"/>
            <a:ext cx="393879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EF369875-3547-471E-A8DD-BB6BF69B36A1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07184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F4B1-77B2-4C3D-8667-4FBDE4D409DB}" type="datetime1">
              <a:rPr lang="en-IN" smtClean="0"/>
              <a:t>14-11-2019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01566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079E1-B1B2-41D8-96F7-A302CFB8AC0C}" type="datetime1">
              <a:rPr lang="en-IN" smtClean="0"/>
              <a:t>14-11-2019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3980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BE05-C1D5-4A00-BD80-E6A2A264892A}" type="datetime1">
              <a:rPr lang="en-IN" smtClean="0"/>
              <a:t>14-11-2019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90986" y="6356349"/>
            <a:ext cx="432515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EF369875-3547-471E-A8DD-BB6BF69B36A1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9143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5888-409E-42A3-9E84-6EF39A2AB773}" type="datetime1">
              <a:rPr lang="en-IN" smtClean="0"/>
              <a:t>14-11-2019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435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D9606-C195-4F00-AA63-E3EF00114823}" type="datetime1">
              <a:rPr lang="en-IN" smtClean="0"/>
              <a:t>14-11-2019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30596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4AA7-8689-4A50-8A8E-3AB8C74F7778}" type="datetime1">
              <a:rPr lang="en-IN" smtClean="0"/>
              <a:t>14-11-2019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69577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FED3-7D32-4390-9275-C53DAC947E66}" type="datetime1">
              <a:rPr lang="en-IN" smtClean="0"/>
              <a:t>14-11-2019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8762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27E66-7DAF-4E47-81F5-A440089C748E}" type="datetime1">
              <a:rPr lang="en-IN" smtClean="0"/>
              <a:t>14-11-2019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04284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EFEB-9ECA-43E0-AE09-915EDE23F0A9}" type="datetime1">
              <a:rPr lang="en-IN" smtClean="0"/>
              <a:t>14-11-2019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01188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FCBB-FF0F-45AA-824A-5DF2573BAFB8}" type="datetime1">
              <a:rPr lang="en-IN" smtClean="0"/>
              <a:t>14-11-2019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45073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5EF50-5ECC-48BA-81DC-F08BF0523C74}" type="datetime1">
              <a:rPr lang="en-IN" smtClean="0"/>
              <a:t>14-11-2019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69875-3547-471E-A8DD-BB6BF69B36A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0304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770" y="138023"/>
            <a:ext cx="11904453" cy="1863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219385" y="2277375"/>
            <a:ext cx="57969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151555" y="2744449"/>
            <a:ext cx="846957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-20" dirty="0" smtClean="0">
                <a:solidFill>
                  <a:schemeClr val="accent5">
                    <a:lumMod val="50000"/>
                  </a:schemeClr>
                </a:solidFill>
                <a:latin typeface="Helvetica" panose="020B0604020202020204" pitchFamily="2" charset="0"/>
                <a:cs typeface="Arial" panose="020B0604020202020204" pitchFamily="34" charset="0"/>
              </a:rPr>
              <a:t>Linux System Administration and Configuration</a:t>
            </a:r>
            <a:r>
              <a:rPr lang="en-US" sz="4000" b="1" spc="-20" dirty="0">
                <a:latin typeface="Helvetica" panose="020B0604020202020204" pitchFamily="2" charset="0"/>
                <a:cs typeface="Arial" panose="020B0604020202020204" pitchFamily="34" charset="0"/>
              </a:rPr>
              <a:t/>
            </a:r>
            <a:br>
              <a:rPr lang="en-US" sz="4000" b="1" spc="-20" dirty="0">
                <a:latin typeface="Helvetica" panose="020B0604020202020204" pitchFamily="2" charset="0"/>
                <a:cs typeface="Arial" panose="020B0604020202020204" pitchFamily="34" charset="0"/>
              </a:rPr>
            </a:br>
            <a:r>
              <a:rPr lang="en-US" sz="1000" b="1" spc="-20" dirty="0" smtClean="0">
                <a:latin typeface="Helvetica" panose="020B0604020202020204" pitchFamily="2" charset="0"/>
                <a:cs typeface="Arial" panose="020B0604020202020204" pitchFamily="34" charset="0"/>
              </a:rPr>
              <a:t/>
            </a:r>
            <a:br>
              <a:rPr lang="en-US" sz="1000" b="1" spc="-20" dirty="0" smtClean="0">
                <a:latin typeface="Helvetica" panose="020B0604020202020204" pitchFamily="2" charset="0"/>
                <a:cs typeface="Arial" panose="020B0604020202020204" pitchFamily="34" charset="0"/>
              </a:rPr>
            </a:br>
            <a:endParaRPr lang="en-US" sz="1000" b="1" spc="-20" dirty="0" smtClean="0">
              <a:solidFill>
                <a:schemeClr val="accent5"/>
              </a:solidFill>
              <a:latin typeface="Helvetica" panose="020B0604020202020204" pitchFamily="2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b="1" dirty="0" smtClean="0">
                <a:solidFill>
                  <a:schemeClr val="accent5"/>
                </a:solidFill>
                <a:latin typeface="Helvetica" panose="020B0604020202020204" pitchFamily="2" charset="0"/>
              </a:rPr>
              <a:t>Module Number: 01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000" b="1" dirty="0" smtClean="0">
              <a:latin typeface="Helvetica" panose="020B0604020202020204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000" b="1" dirty="0" smtClean="0">
              <a:latin typeface="Helvetica" panose="020B0604020202020204" pitchFamily="2" charset="0"/>
            </a:endParaRPr>
          </a:p>
          <a:p>
            <a:pPr algn="ctr">
              <a:defRPr/>
            </a:pPr>
            <a:r>
              <a:rPr lang="en-GB" sz="2800" b="1" dirty="0" smtClean="0">
                <a:solidFill>
                  <a:schemeClr val="accent2"/>
                </a:solidFill>
                <a:latin typeface="Helvetica" panose="020B0604020202020204" pitchFamily="2" charset="0"/>
              </a:rPr>
              <a:t>Module Name: </a:t>
            </a:r>
            <a:r>
              <a:rPr lang="en-IN" sz="2800" b="1" spc="-20" dirty="0">
                <a:solidFill>
                  <a:schemeClr val="accent2"/>
                </a:solidFill>
                <a:latin typeface="Helvetica" panose="020B0604020202020204" pitchFamily="2" charset="0"/>
                <a:cs typeface="Arial" panose="020B0604020202020204" pitchFamily="34" charset="0"/>
              </a:rPr>
              <a:t>Introduction to </a:t>
            </a:r>
            <a:r>
              <a:rPr lang="en-IN" sz="2800" b="1" spc="-20" dirty="0" smtClean="0">
                <a:solidFill>
                  <a:schemeClr val="accent2"/>
                </a:solidFill>
                <a:latin typeface="Helvetica" panose="020B0604020202020204" pitchFamily="2" charset="0"/>
                <a:cs typeface="Arial" panose="020B0604020202020204" pitchFamily="34" charset="0"/>
              </a:rPr>
              <a:t>Linux</a:t>
            </a:r>
          </a:p>
          <a:p>
            <a:pPr algn="ctr">
              <a:defRPr/>
            </a:pPr>
            <a:r>
              <a:rPr lang="en-IN" sz="2000" b="1" dirty="0" smtClean="0">
                <a:solidFill>
                  <a:schemeClr val="accent2">
                    <a:lumMod val="50000"/>
                  </a:schemeClr>
                </a:solidFill>
                <a:latin typeface="Helvetica" panose="020B0604020202020204" pitchFamily="2" charset="0"/>
              </a:rPr>
              <a:t>Part: </a:t>
            </a:r>
            <a:r>
              <a:rPr lang="en-IN" sz="2000" b="1" dirty="0">
                <a:solidFill>
                  <a:schemeClr val="accent2">
                    <a:lumMod val="50000"/>
                  </a:schemeClr>
                </a:solidFill>
                <a:latin typeface="Helvetica" panose="020B0604020202020204" pitchFamily="2" charset="0"/>
              </a:rPr>
              <a:t>02</a:t>
            </a:r>
          </a:p>
          <a:p>
            <a:pPr algn="ctr">
              <a:defRPr/>
            </a:pPr>
            <a:endParaRPr lang="en-IN" b="1" dirty="0">
              <a:latin typeface="Helvetica" panose="020B06040202020202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336" y="2754084"/>
            <a:ext cx="2699545" cy="318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2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pPr/>
              <a:t>10</a:t>
            </a:fld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502717" y="1255361"/>
            <a:ext cx="11543058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indent="-97200" algn="just"/>
            <a:r>
              <a:rPr lang="en-US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/proc – Process Information</a:t>
            </a:r>
          </a:p>
          <a:p>
            <a:pPr marL="858838" lvl="3" indent="-401638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about system process.</a:t>
            </a:r>
          </a:p>
          <a:p>
            <a:pPr marL="858838" lvl="3" indent="-401638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pseudo filesystem contains information about running process.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/proc/{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pid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directory contains information about the process with that particular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pid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58838" lvl="3" indent="-401638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virtual filesystem with text information about system resources. For example: /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proc/uptime</a:t>
            </a:r>
          </a:p>
          <a:p>
            <a:pPr marL="858838" lvl="3" indent="-401638" algn="just">
              <a:buFont typeface="Wingdings" panose="05000000000000000000" pitchFamily="2" charset="2"/>
              <a:buChar char="§"/>
            </a:pP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 indent="-97200" algn="just"/>
            <a:r>
              <a:rPr lang="en-US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/</a:t>
            </a:r>
            <a:r>
              <a:rPr lang="en-US" sz="21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Variable Files</a:t>
            </a:r>
          </a:p>
          <a:p>
            <a:pPr marL="922338" lvl="3" indent="-465138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stands for variable files.</a:t>
            </a:r>
          </a:p>
          <a:p>
            <a:pPr marL="922338" lvl="3" indent="-465138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files that are expected to grow can be found under this directory.</a:t>
            </a:r>
          </a:p>
          <a:p>
            <a:pPr marL="922338" lvl="3" indent="-465138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— system log files (/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/log); packages and database files (/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/lib); emails (/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/mail); print queues (/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/spool); lock files (/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/lock); temp files needed across reboots (/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tmp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922338" lvl="3" indent="-465138" algn="just">
              <a:buFont typeface="Wingdings" panose="05000000000000000000" pitchFamily="2" charset="2"/>
              <a:buChar char="§"/>
            </a:pP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3" indent="-577850" algn="just"/>
            <a:r>
              <a:rPr lang="en-US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/</a:t>
            </a:r>
            <a:r>
              <a:rPr lang="en-US" sz="21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tmp</a:t>
            </a:r>
            <a:r>
              <a:rPr lang="en-US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Temporary Files</a:t>
            </a:r>
          </a:p>
          <a:p>
            <a:pPr marL="922338" lvl="3" indent="-465138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Directory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contains temporary files created by system and users.</a:t>
            </a:r>
          </a:p>
          <a:p>
            <a:pPr marL="922338" lvl="3" indent="-465138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Files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this directory are deleted when system is rebooted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388" y="389814"/>
            <a:ext cx="1024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b="1" spc="-20" dirty="0" smtClean="0">
                <a:latin typeface="Helvetica" panose="020B0604020202020204" pitchFamily="2" charset="0"/>
                <a:cs typeface="Arial" panose="020B0604020202020204" pitchFamily="34" charset="0"/>
              </a:rPr>
              <a:t>(Continued) Directory Structure </a:t>
            </a:r>
            <a:endParaRPr lang="en-IN" sz="2400" b="1" i="1" spc="-20" dirty="0">
              <a:latin typeface="Helvetica" panose="020B06040202020202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55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pPr/>
              <a:t>11</a:t>
            </a:fld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494510" y="1259324"/>
            <a:ext cx="11326801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indent="-97200" algn="just"/>
            <a:r>
              <a:rPr lang="en-US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/</a:t>
            </a:r>
            <a:r>
              <a:rPr lang="en-US" sz="21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usr</a:t>
            </a:r>
            <a:r>
              <a:rPr lang="en-US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User Programs</a:t>
            </a:r>
          </a:p>
          <a:p>
            <a:pPr marL="800100" lvl="3" indent="-342900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binaries, libraries, documentation, and source-code for second level programs.</a:t>
            </a:r>
          </a:p>
          <a:p>
            <a:pPr marL="800100" lvl="3" indent="-342900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usr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/bin contains binary files for user programs. If you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cannot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a user binary under /bin, look under /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usr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/bin. For example: at,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awk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cc, less,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scp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3" indent="-342900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usr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sbin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contains binary files for system administrators. If you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cannot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a system binary under /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sbin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look under /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usr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sbin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For example: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atd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sshd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useradd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userdel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3" indent="-342900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usr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/lib contains libraries for /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usr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/bin and /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usr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sbin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3" indent="-342900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usr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/local contains users programs that you install from source. For example, when you install apache from source, it goes under /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usr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/local/apache2</a:t>
            </a:r>
          </a:p>
          <a:p>
            <a:pPr marL="746125" lvl="3" indent="-288925" algn="just">
              <a:buFont typeface="Wingdings" panose="05000000000000000000" pitchFamily="2" charset="2"/>
              <a:buChar char="§"/>
            </a:pP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 indent="-97200" algn="just"/>
            <a:r>
              <a:rPr lang="en-US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/home – Home Directories</a:t>
            </a:r>
          </a:p>
          <a:p>
            <a:pPr marL="800100" lvl="3" indent="-342900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directories for all users to store their personal files.</a:t>
            </a:r>
          </a:p>
          <a:p>
            <a:pPr marL="800100" lvl="3" indent="-342900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/home/john, /home/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nikita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8388" y="389814"/>
            <a:ext cx="1024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b="1" spc="-20" dirty="0" smtClean="0">
                <a:latin typeface="Helvetica" panose="020B0604020202020204" pitchFamily="2" charset="0"/>
                <a:cs typeface="Arial" panose="020B0604020202020204" pitchFamily="34" charset="0"/>
              </a:rPr>
              <a:t>(Continued) Directory Structure </a:t>
            </a:r>
            <a:endParaRPr lang="en-IN" sz="2400" b="1" i="1" spc="-20" dirty="0">
              <a:latin typeface="Helvetica" panose="020B06040202020202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54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pPr/>
              <a:t>12</a:t>
            </a:fld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494510" y="1259941"/>
            <a:ext cx="1132680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indent="-97200" algn="just"/>
            <a:r>
              <a:rPr lang="en-US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/boot – Boot Loader Files</a:t>
            </a:r>
          </a:p>
          <a:p>
            <a:pPr marL="687388" lvl="3" indent="-342900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boot loader related files.</a:t>
            </a:r>
          </a:p>
          <a:p>
            <a:pPr marL="687388" lvl="3" indent="-342900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Kernel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initrd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vmLinux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grub files are located under /boot</a:t>
            </a:r>
          </a:p>
          <a:p>
            <a:pPr marL="687388" lvl="3" indent="-342900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initrd.img-2.6.32-24-generic,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vmlinuz-2.6.32-24-generic</a:t>
            </a:r>
          </a:p>
          <a:p>
            <a:pPr marL="681038" lvl="3" indent="-336550" algn="just">
              <a:buFont typeface="Wingdings" panose="05000000000000000000" pitchFamily="2" charset="2"/>
              <a:buChar char="§"/>
            </a:pP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 indent="-97200" algn="just"/>
            <a:r>
              <a:rPr lang="en-US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/lib – System Libraries</a:t>
            </a:r>
          </a:p>
          <a:p>
            <a:pPr marL="736600" lvl="3" indent="-342900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library files that supports the binaries located under /bin and /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sbin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6600" lvl="3" indent="-342900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Library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filenames are either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ld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or lib*.so.*</a:t>
            </a:r>
          </a:p>
          <a:p>
            <a:pPr marL="736600" lvl="3" indent="-342900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ld-2.11.1.so,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libncurses.so.5.7</a:t>
            </a:r>
          </a:p>
          <a:p>
            <a:pPr marL="681038" lvl="3" indent="-287338" algn="just">
              <a:buFont typeface="Wingdings" panose="05000000000000000000" pitchFamily="2" charset="2"/>
              <a:buChar char="§"/>
            </a:pP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 indent="-97200" algn="just"/>
            <a:r>
              <a:rPr lang="en-US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/opt – Optional add-on Applications</a:t>
            </a:r>
          </a:p>
          <a:p>
            <a:pPr marL="736600" lvl="3" indent="-342900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stands for optional.</a:t>
            </a:r>
          </a:p>
          <a:p>
            <a:pPr marL="736600" lvl="3" indent="-342900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add-on applications from individual vendors.</a:t>
            </a:r>
          </a:p>
          <a:p>
            <a:pPr marL="736600" lvl="3" indent="-342900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add-on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should be installed under either /opt/ or /opt/ sub-directory.</a:t>
            </a:r>
          </a:p>
        </p:txBody>
      </p:sp>
      <p:sp>
        <p:nvSpPr>
          <p:cNvPr id="7" name="Rectangle 6"/>
          <p:cNvSpPr/>
          <p:nvPr/>
        </p:nvSpPr>
        <p:spPr>
          <a:xfrm>
            <a:off x="488388" y="389814"/>
            <a:ext cx="1024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b="1" spc="-20" dirty="0" smtClean="0">
                <a:latin typeface="Helvetica" panose="020B0604020202020204" pitchFamily="2" charset="0"/>
                <a:cs typeface="Arial" panose="020B0604020202020204" pitchFamily="34" charset="0"/>
              </a:rPr>
              <a:t>(Continued) Directory Structure </a:t>
            </a:r>
            <a:endParaRPr lang="en-IN" sz="2400" b="1" i="1" spc="-20" dirty="0">
              <a:latin typeface="Helvetica" panose="020B06040202020202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99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pPr/>
              <a:t>13</a:t>
            </a:fld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495992" y="1261673"/>
            <a:ext cx="110057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indent="-97200" algn="just"/>
            <a:r>
              <a:rPr lang="en-US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/</a:t>
            </a:r>
            <a:r>
              <a:rPr lang="en-US" sz="21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mnt</a:t>
            </a:r>
            <a:r>
              <a:rPr lang="en-US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Mount Directory</a:t>
            </a:r>
          </a:p>
          <a:p>
            <a:pPr marL="681038" lvl="3" indent="-400050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Temporary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mount directory where sysadmins can mount filesystems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1038" lvl="3" indent="-400050" algn="just">
              <a:buFont typeface="Wingdings" panose="05000000000000000000" pitchFamily="2" charset="2"/>
              <a:buChar char="§"/>
            </a:pP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 indent="-97200" algn="just"/>
            <a:r>
              <a:rPr lang="en-US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/media – Removable Media Devices</a:t>
            </a:r>
          </a:p>
          <a:p>
            <a:pPr marL="633413" lvl="3" indent="-352425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Temporary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mount directory for removable devices.</a:t>
            </a:r>
          </a:p>
          <a:p>
            <a:pPr marL="633413" lvl="3" indent="-352425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examples, /media/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cdrom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CD-ROM; /media/floppy for floppy drives; /media/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cdrecorder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CD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writer</a:t>
            </a:r>
          </a:p>
          <a:p>
            <a:pPr marL="633413" lvl="3" indent="-352425" algn="just">
              <a:buFont typeface="Wingdings" panose="05000000000000000000" pitchFamily="2" charset="2"/>
              <a:buChar char="§"/>
            </a:pP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 indent="-97200" algn="just"/>
            <a:r>
              <a:rPr lang="en-US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 /</a:t>
            </a:r>
            <a:r>
              <a:rPr lang="en-US" sz="21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srv</a:t>
            </a:r>
            <a:r>
              <a:rPr lang="en-US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Service Data</a:t>
            </a:r>
          </a:p>
          <a:p>
            <a:pPr marL="633413" lvl="3" indent="-352425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srv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stands for service.</a:t>
            </a:r>
          </a:p>
          <a:p>
            <a:pPr marL="633413" lvl="3" indent="-352425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server specific services related data.</a:t>
            </a:r>
          </a:p>
          <a:p>
            <a:pPr marL="633413" lvl="3" indent="-352425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example, /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srv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cvs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contains CVS related data.</a:t>
            </a:r>
          </a:p>
        </p:txBody>
      </p:sp>
      <p:sp>
        <p:nvSpPr>
          <p:cNvPr id="7" name="Rectangle 6"/>
          <p:cNvSpPr/>
          <p:nvPr/>
        </p:nvSpPr>
        <p:spPr>
          <a:xfrm>
            <a:off x="488388" y="389814"/>
            <a:ext cx="1024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b="1" spc="-20" dirty="0" smtClean="0">
                <a:latin typeface="Helvetica" panose="020B0604020202020204" pitchFamily="2" charset="0"/>
                <a:cs typeface="Arial" panose="020B0604020202020204" pitchFamily="34" charset="0"/>
              </a:rPr>
              <a:t>(Continued) Directory Structure </a:t>
            </a:r>
            <a:endParaRPr lang="en-IN" sz="2400" b="1" i="1" spc="-20" dirty="0">
              <a:latin typeface="Helvetica" panose="020B06040202020202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24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pPr/>
              <a:t>14</a:t>
            </a:fld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127601" y="1268088"/>
            <a:ext cx="1042819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4" algn="just"/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display the root file system with all files we use the command:  “ ls -R /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2743" t="12194" r="22439" b="21599"/>
          <a:stretch>
            <a:fillRect/>
          </a:stretch>
        </p:blipFill>
        <p:spPr bwMode="auto">
          <a:xfrm>
            <a:off x="2072924" y="1837690"/>
            <a:ext cx="7873181" cy="476538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488388" y="389814"/>
            <a:ext cx="1024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b="1" spc="-20" dirty="0" smtClean="0">
                <a:latin typeface="Helvetica" panose="020B0604020202020204" pitchFamily="2" charset="0"/>
                <a:cs typeface="Arial" panose="020B0604020202020204" pitchFamily="34" charset="0"/>
              </a:rPr>
              <a:t>(Continued) Directory Structure </a:t>
            </a:r>
            <a:endParaRPr lang="en-IN" sz="2400" b="1" i="1" spc="-20" dirty="0">
              <a:latin typeface="Helvetica" panose="020B06040202020202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57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921" y="1143000"/>
            <a:ext cx="7215809" cy="541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2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81141654"/>
              </p:ext>
            </p:extLst>
          </p:nvPr>
        </p:nvGraphicFramePr>
        <p:xfrm>
          <a:off x="-794" y="1671491"/>
          <a:ext cx="12192793" cy="4867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488389" y="361679"/>
            <a:ext cx="1024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b="1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2" charset="0"/>
                <a:cs typeface="Arial" panose="020B0604020202020204" pitchFamily="34" charset="0"/>
              </a:rPr>
              <a:t>Introduction to </a:t>
            </a:r>
            <a:r>
              <a:rPr lang="en-IN" sz="2400" b="1" spc="-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2" charset="0"/>
                <a:cs typeface="Arial" panose="020B0604020202020204" pitchFamily="34" charset="0"/>
              </a:rPr>
              <a:t>Linux</a:t>
            </a:r>
            <a:endParaRPr lang="en-IN" sz="2400" b="1" spc="-20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8156" y="1222151"/>
            <a:ext cx="11004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-554400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</a:t>
            </a:r>
            <a:endParaRPr lang="en-IN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2904" y="208653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ED7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600" b="1" dirty="0">
              <a:solidFill>
                <a:srgbClr val="ED73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655" y="322553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D784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9655" y="4368706"/>
            <a:ext cx="334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BF92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3600" b="1" dirty="0">
              <a:solidFill>
                <a:srgbClr val="BF92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833" y="5480053"/>
            <a:ext cx="334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ACAC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3600" b="1" dirty="0">
              <a:solidFill>
                <a:srgbClr val="ACAC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715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761876807"/>
              </p:ext>
            </p:extLst>
          </p:nvPr>
        </p:nvGraphicFramePr>
        <p:xfrm>
          <a:off x="1608913" y="2363374"/>
          <a:ext cx="9532699" cy="3516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79682410"/>
              </p:ext>
            </p:extLst>
          </p:nvPr>
        </p:nvGraphicFramePr>
        <p:xfrm>
          <a:off x="776079" y="2363374"/>
          <a:ext cx="749458" cy="3516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1786695" y="2137787"/>
            <a:ext cx="8253043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IN" sz="1800" dirty="0" smtClean="0">
                <a:latin typeface="Cambria" panose="02040503050406030204" pitchFamily="18" charset="0"/>
              </a:rPr>
              <a:t> </a:t>
            </a:r>
          </a:p>
          <a:p>
            <a:endParaRPr lang="en-IN" dirty="0"/>
          </a:p>
        </p:txBody>
      </p:sp>
      <p:sp>
        <p:nvSpPr>
          <p:cNvPr id="12" name="Rectangle 11"/>
          <p:cNvSpPr/>
          <p:nvPr/>
        </p:nvSpPr>
        <p:spPr>
          <a:xfrm>
            <a:off x="488389" y="361679"/>
            <a:ext cx="1024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b="1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2" charset="0"/>
                <a:cs typeface="Arial" panose="020B0604020202020204" pitchFamily="34" charset="0"/>
              </a:rPr>
              <a:t>Introduction to </a:t>
            </a:r>
            <a:r>
              <a:rPr lang="en-IN" sz="2400" b="1" spc="-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2" charset="0"/>
                <a:cs typeface="Arial" panose="020B0604020202020204" pitchFamily="34" charset="0"/>
              </a:rPr>
              <a:t>Linux</a:t>
            </a:r>
            <a:endParaRPr lang="en-IN" sz="2400" b="1" spc="-20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2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316" y="1235943"/>
            <a:ext cx="9345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4"/>
            <a:r>
              <a:rPr 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endParaRPr lang="en-US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3535" y="1709735"/>
            <a:ext cx="111416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Objectives of this module are:</a:t>
            </a:r>
          </a:p>
          <a:p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74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pPr/>
              <a:t>4</a:t>
            </a:fld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488389" y="361679"/>
            <a:ext cx="1024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b="1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2" charset="0"/>
                <a:cs typeface="Arial" panose="020B0604020202020204" pitchFamily="34" charset="0"/>
              </a:rPr>
              <a:t>Introduction to </a:t>
            </a:r>
            <a:r>
              <a:rPr lang="en-IN" sz="2400" b="1" spc="-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2" charset="0"/>
                <a:cs typeface="Arial" panose="020B0604020202020204" pitchFamily="34" charset="0"/>
              </a:rPr>
              <a:t>Linux</a:t>
            </a:r>
            <a:endParaRPr lang="en-IN" sz="2400" b="1" spc="-20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2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261" y="1231768"/>
            <a:ext cx="785111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4"/>
            <a:r>
              <a:rPr 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</a:t>
            </a:r>
          </a:p>
          <a:p>
            <a:pPr marL="720000" lvl="6">
              <a:lnSpc>
                <a:spcPct val="110000"/>
              </a:lnSpc>
            </a:pPr>
            <a:endParaRPr lang="en-IN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7747" y="1609771"/>
            <a:ext cx="113359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end of this module, you are expected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learn: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633628547"/>
              </p:ext>
            </p:extLst>
          </p:nvPr>
        </p:nvGraphicFramePr>
        <p:xfrm>
          <a:off x="1543721" y="2389517"/>
          <a:ext cx="9532699" cy="3516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041491629"/>
              </p:ext>
            </p:extLst>
          </p:nvPr>
        </p:nvGraphicFramePr>
        <p:xfrm>
          <a:off x="684362" y="2389518"/>
          <a:ext cx="749458" cy="3516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8171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pPr/>
              <a:t>5</a:t>
            </a:fld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488389" y="361679"/>
            <a:ext cx="1024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b="1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2" charset="0"/>
                <a:cs typeface="Arial" panose="020B0604020202020204" pitchFamily="34" charset="0"/>
              </a:rPr>
              <a:t>Introduction to </a:t>
            </a:r>
            <a:r>
              <a:rPr lang="en-IN" sz="2400" b="1" spc="-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2" charset="0"/>
                <a:cs typeface="Arial" panose="020B0604020202020204" pitchFamily="34" charset="0"/>
              </a:rPr>
              <a:t>Linux</a:t>
            </a:r>
            <a:endParaRPr lang="en-IN" sz="2400" b="1" spc="-20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51204604"/>
              </p:ext>
            </p:extLst>
          </p:nvPr>
        </p:nvGraphicFramePr>
        <p:xfrm>
          <a:off x="3294981" y="1182137"/>
          <a:ext cx="610668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29324" y="1235925"/>
            <a:ext cx="10877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4"/>
            <a:r>
              <a:rPr 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50096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pPr/>
              <a:t>6</a:t>
            </a:fld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488387" y="1276070"/>
            <a:ext cx="110463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indent="-97200" algn="just"/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Directory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directory is a binary file used to track and locate other files and directories. The binary format is used so that directory containing large numbers of filenames can be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searched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quickly.</a:t>
            </a:r>
          </a:p>
          <a:p>
            <a:pPr marL="0" lvl="3" indent="-97200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 indent="-97200" algn="just"/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Files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Linux,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everything is a File. So we need 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categorise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 different files. The following different types of files exist 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Linux are: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8387" y="361679"/>
            <a:ext cx="1024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b="1" spc="-20" dirty="0">
                <a:latin typeface="Helvetica" panose="020B0604020202020204" pitchFamily="2" charset="0"/>
                <a:cs typeface="Arial" panose="020B0604020202020204" pitchFamily="34" charset="0"/>
              </a:rPr>
              <a:t>Directories </a:t>
            </a:r>
            <a:r>
              <a:rPr lang="en-IN" sz="2400" b="1" spc="-20" dirty="0" smtClean="0">
                <a:latin typeface="Helvetica" panose="020B0604020202020204" pitchFamily="2" charset="0"/>
                <a:cs typeface="Arial" panose="020B0604020202020204" pitchFamily="34" charset="0"/>
              </a:rPr>
              <a:t>and </a:t>
            </a:r>
            <a:r>
              <a:rPr lang="en-IN" sz="2400" b="1" spc="-20" dirty="0">
                <a:latin typeface="Helvetica" panose="020B0604020202020204" pitchFamily="2" charset="0"/>
                <a:cs typeface="Arial" panose="020B0604020202020204" pitchFamily="34" charset="0"/>
              </a:rPr>
              <a:t>Files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559644"/>
              </p:ext>
            </p:extLst>
          </p:nvPr>
        </p:nvGraphicFramePr>
        <p:xfrm>
          <a:off x="686020" y="3198648"/>
          <a:ext cx="10744199" cy="3007997"/>
        </p:xfrm>
        <a:graphic>
          <a:graphicData uri="http://schemas.openxmlformats.org/drawingml/2006/table">
            <a:tbl>
              <a:tblPr/>
              <a:tblGrid>
                <a:gridCol w="17711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99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430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71450" marR="0" indent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IN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WenQuanYi Zen Hei Sharp"/>
                          <a:cs typeface="Times New Roman" panose="02020603050405020304" pitchFamily="18" charset="0"/>
                        </a:rPr>
                        <a:t>File Types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WenQuanYi Zen Hei Sharp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50"/>
                        </a:spcBef>
                        <a:spcAft>
                          <a:spcPts val="300"/>
                        </a:spcAft>
                      </a:pPr>
                      <a:r>
                        <a:rPr lang="en-IN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WenQuanYi Zen Hei Sharp"/>
                          <a:cs typeface="Times New Roman" panose="02020603050405020304" pitchFamily="18" charset="0"/>
                        </a:rPr>
                        <a:t>Representation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WenQuanYi Zen Hei Sharp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50"/>
                        </a:spcBef>
                        <a:spcAft>
                          <a:spcPts val="300"/>
                        </a:spcAft>
                      </a:pPr>
                      <a:r>
                        <a:rPr lang="en-IN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WenQuanYi Zen Hei Sharp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WenQuanYi Zen Hei Sharp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237">
                <a:tc>
                  <a:txBody>
                    <a:bodyPr/>
                    <a:lstStyle/>
                    <a:p>
                      <a:pPr marL="0" marR="0" indent="22860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IN" sz="2000" dirty="0">
                          <a:effectLst/>
                          <a:latin typeface="Times New Roman" panose="02020603050405020304" pitchFamily="18" charset="0"/>
                          <a:ea typeface="WenQuanYi Zen Hei Sharp"/>
                          <a:cs typeface="Times New Roman" panose="02020603050405020304" pitchFamily="18" charset="0"/>
                        </a:rPr>
                        <a:t>Regular file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WenQuanYi Zen Hei Sharp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50"/>
                        </a:spcBef>
                        <a:spcAft>
                          <a:spcPts val="300"/>
                        </a:spcAft>
                      </a:pPr>
                      <a:r>
                        <a:rPr lang="en-IN" sz="2000" b="1" dirty="0">
                          <a:effectLst/>
                          <a:latin typeface="Times New Roman" panose="02020603050405020304" pitchFamily="18" charset="0"/>
                          <a:ea typeface="WenQuanYi Zen Hei Sharp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WenQuanYi Zen Hei Sharp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450"/>
                        </a:spcBef>
                        <a:spcAft>
                          <a:spcPts val="300"/>
                        </a:spcAft>
                      </a:pPr>
                      <a:r>
                        <a:rPr lang="en-IN" sz="2000" dirty="0">
                          <a:effectLst/>
                          <a:latin typeface="Times New Roman" panose="02020603050405020304" pitchFamily="18" charset="0"/>
                          <a:ea typeface="WenQuanYi Zen Hei Sharp"/>
                          <a:cs typeface="Times New Roman" panose="02020603050405020304" pitchFamily="18" charset="0"/>
                        </a:rPr>
                        <a:t>Normal files such as text, data, or executable files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WenQuanYi Zen Hei Sharp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22860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IN" sz="2000" dirty="0">
                          <a:effectLst/>
                          <a:latin typeface="Times New Roman" panose="02020603050405020304" pitchFamily="18" charset="0"/>
                          <a:ea typeface="WenQuanYi Zen Hei Sharp"/>
                          <a:cs typeface="Times New Roman" panose="02020603050405020304" pitchFamily="18" charset="0"/>
                        </a:rPr>
                        <a:t>Directory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WenQuanYi Zen Hei Sharp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50"/>
                        </a:spcBef>
                        <a:spcAft>
                          <a:spcPts val="300"/>
                        </a:spcAft>
                      </a:pPr>
                      <a:r>
                        <a:rPr lang="en-IN" sz="2000" b="1" dirty="0">
                          <a:effectLst/>
                          <a:latin typeface="Times New Roman" panose="02020603050405020304" pitchFamily="18" charset="0"/>
                          <a:ea typeface="WenQuanYi Zen Hei Sharp"/>
                          <a:cs typeface="Times New Roman" panose="02020603050405020304" pitchFamily="18" charset="0"/>
                        </a:rPr>
                        <a:t>d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WenQuanYi Zen Hei Sharp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450"/>
                        </a:spcBef>
                        <a:spcAft>
                          <a:spcPts val="300"/>
                        </a:spcAft>
                      </a:pPr>
                      <a:r>
                        <a:rPr lang="en-IN" sz="2000">
                          <a:effectLst/>
                          <a:latin typeface="Times New Roman" panose="02020603050405020304" pitchFamily="18" charset="0"/>
                          <a:ea typeface="WenQuanYi Zen Hei Sharp"/>
                          <a:cs typeface="Times New Roman" panose="02020603050405020304" pitchFamily="18" charset="0"/>
                        </a:rPr>
                        <a:t>Files that are lists of other files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WenQuanYi Zen Hei Sharp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22860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IN" sz="2000" dirty="0">
                          <a:effectLst/>
                          <a:latin typeface="Times New Roman" panose="02020603050405020304" pitchFamily="18" charset="0"/>
                          <a:ea typeface="WenQuanYi Zen Hei Sharp"/>
                          <a:cs typeface="Times New Roman" panose="02020603050405020304" pitchFamily="18" charset="0"/>
                        </a:rPr>
                        <a:t>Link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WenQuanYi Zen Hei Sharp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50"/>
                        </a:spcBef>
                        <a:spcAft>
                          <a:spcPts val="300"/>
                        </a:spcAft>
                      </a:pPr>
                      <a:r>
                        <a:rPr lang="en-IN" sz="2000" b="1" dirty="0">
                          <a:effectLst/>
                          <a:latin typeface="Times New Roman" panose="02020603050405020304" pitchFamily="18" charset="0"/>
                          <a:ea typeface="WenQuanYi Zen Hei Sharp"/>
                          <a:cs typeface="Times New Roman" panose="02020603050405020304" pitchFamily="18" charset="0"/>
                        </a:rPr>
                        <a:t>l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WenQuanYi Zen Hei Sharp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450"/>
                        </a:spcBef>
                        <a:spcAft>
                          <a:spcPts val="300"/>
                        </a:spcAft>
                      </a:pPr>
                      <a:r>
                        <a:rPr lang="en-IN" sz="2000">
                          <a:effectLst/>
                          <a:latin typeface="Times New Roman" panose="02020603050405020304" pitchFamily="18" charset="0"/>
                          <a:ea typeface="WenQuanYi Zen Hei Sharp"/>
                          <a:cs typeface="Times New Roman" panose="02020603050405020304" pitchFamily="18" charset="0"/>
                        </a:rPr>
                        <a:t>A shortcut that points to the location of the actual file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WenQuanYi Zen Hei Sharp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17145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IN" sz="2000" dirty="0" smtClean="0">
                          <a:effectLst/>
                          <a:latin typeface="Times New Roman" panose="02020603050405020304" pitchFamily="18" charset="0"/>
                          <a:ea typeface="WenQuanYi Zen Hei Sharp"/>
                          <a:cs typeface="Times New Roman" panose="02020603050405020304" pitchFamily="18" charset="0"/>
                        </a:rPr>
                        <a:t> Special </a:t>
                      </a:r>
                      <a:r>
                        <a:rPr lang="en-IN" sz="2000" dirty="0">
                          <a:effectLst/>
                          <a:latin typeface="Times New Roman" panose="02020603050405020304" pitchFamily="18" charset="0"/>
                          <a:ea typeface="WenQuanYi Zen Hei Sharp"/>
                          <a:cs typeface="Times New Roman" panose="02020603050405020304" pitchFamily="18" charset="0"/>
                        </a:rPr>
                        <a:t>file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WenQuanYi Zen Hei Sharp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50"/>
                        </a:spcBef>
                        <a:spcAft>
                          <a:spcPts val="300"/>
                        </a:spcAft>
                      </a:pPr>
                      <a:r>
                        <a:rPr lang="en-IN" sz="2000" b="1" dirty="0">
                          <a:effectLst/>
                          <a:latin typeface="Times New Roman" panose="02020603050405020304" pitchFamily="18" charset="0"/>
                          <a:ea typeface="WenQuanYi Zen Hei Sharp"/>
                          <a:cs typeface="Times New Roman" panose="02020603050405020304" pitchFamily="18" charset="0"/>
                        </a:rPr>
                        <a:t>c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WenQuanYi Zen Hei Sharp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450"/>
                        </a:spcBef>
                        <a:spcAft>
                          <a:spcPts val="300"/>
                        </a:spcAft>
                      </a:pPr>
                      <a:r>
                        <a:rPr lang="en-IN" sz="2000">
                          <a:effectLst/>
                          <a:latin typeface="Times New Roman" panose="02020603050405020304" pitchFamily="18" charset="0"/>
                          <a:ea typeface="WenQuanYi Zen Hei Sharp"/>
                          <a:cs typeface="Times New Roman" panose="02020603050405020304" pitchFamily="18" charset="0"/>
                        </a:rPr>
                        <a:t>Mechanism used for input and output, such as files in /dev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WenQuanYi Zen Hei Sharp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22860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IN" sz="2000" dirty="0">
                          <a:effectLst/>
                          <a:latin typeface="Times New Roman" panose="02020603050405020304" pitchFamily="18" charset="0"/>
                          <a:ea typeface="WenQuanYi Zen Hei Sharp"/>
                          <a:cs typeface="Times New Roman" panose="02020603050405020304" pitchFamily="18" charset="0"/>
                        </a:rPr>
                        <a:t>Socket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WenQuanYi Zen Hei Sharp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50"/>
                        </a:spcBef>
                        <a:spcAft>
                          <a:spcPts val="300"/>
                        </a:spcAft>
                      </a:pPr>
                      <a:r>
                        <a:rPr lang="en-IN" sz="2000" b="1" dirty="0">
                          <a:effectLst/>
                          <a:latin typeface="Times New Roman" panose="02020603050405020304" pitchFamily="18" charset="0"/>
                          <a:ea typeface="WenQuanYi Zen Hei Sharp"/>
                          <a:cs typeface="Times New Roman" panose="02020603050405020304" pitchFamily="18" charset="0"/>
                        </a:rPr>
                        <a:t>s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WenQuanYi Zen Hei Sharp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450"/>
                        </a:spcBef>
                        <a:spcAft>
                          <a:spcPts val="300"/>
                        </a:spcAft>
                      </a:pPr>
                      <a:r>
                        <a:rPr lang="en-IN" sz="2000">
                          <a:effectLst/>
                          <a:latin typeface="Times New Roman" panose="02020603050405020304" pitchFamily="18" charset="0"/>
                          <a:ea typeface="WenQuanYi Zen Hei Sharp"/>
                          <a:cs typeface="Times New Roman" panose="02020603050405020304" pitchFamily="18" charset="0"/>
                        </a:rPr>
                        <a:t>A special file that provides inter-process networking protected by the file system’s access control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WenQuanYi Zen Hei Sharp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22860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IN" sz="2000" dirty="0">
                          <a:effectLst/>
                          <a:latin typeface="Times New Roman" panose="02020603050405020304" pitchFamily="18" charset="0"/>
                          <a:ea typeface="WenQuanYi Zen Hei Sharp"/>
                          <a:cs typeface="Times New Roman" panose="02020603050405020304" pitchFamily="18" charset="0"/>
                        </a:rPr>
                        <a:t>Pipe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WenQuanYi Zen Hei Sharp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50"/>
                        </a:spcBef>
                        <a:spcAft>
                          <a:spcPts val="300"/>
                        </a:spcAft>
                      </a:pPr>
                      <a:r>
                        <a:rPr lang="en-IN" sz="2000" b="1" dirty="0">
                          <a:effectLst/>
                          <a:latin typeface="Times New Roman" panose="02020603050405020304" pitchFamily="18" charset="0"/>
                          <a:ea typeface="WenQuanYi Zen Hei Sharp"/>
                          <a:cs typeface="Times New Roman" panose="02020603050405020304" pitchFamily="18" charset="0"/>
                        </a:rPr>
                        <a:t>p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WenQuanYi Zen Hei Sharp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450"/>
                        </a:spcBef>
                        <a:spcAft>
                          <a:spcPts val="300"/>
                        </a:spcAft>
                      </a:pPr>
                      <a:r>
                        <a:rPr lang="en-IN" sz="2000" dirty="0">
                          <a:effectLst/>
                          <a:latin typeface="Times New Roman" panose="02020603050405020304" pitchFamily="18" charset="0"/>
                          <a:ea typeface="WenQuanYi Zen Hei Sharp"/>
                          <a:cs typeface="Times New Roman" panose="02020603050405020304" pitchFamily="18" charset="0"/>
                        </a:rPr>
                        <a:t>A special file that allows processes to communicate with each other without using network socket semantics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WenQuanYi Zen Hei Sharp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82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pPr/>
              <a:t>7</a:t>
            </a:fld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480443" y="1083728"/>
            <a:ext cx="11383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5700" lvl="3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display the type of file we use the command 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ls -l “. 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5700" lvl="3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screen shot displays the output of the command.</a:t>
            </a:r>
          </a:p>
        </p:txBody>
      </p:sp>
      <p:pic>
        <p:nvPicPr>
          <p:cNvPr id="6" name="Image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2981" t="12229" r="22909" b="22076"/>
          <a:stretch>
            <a:fillRect/>
          </a:stretch>
        </p:blipFill>
        <p:spPr bwMode="auto">
          <a:xfrm>
            <a:off x="2011678" y="1794256"/>
            <a:ext cx="8208108" cy="4885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488387" y="361679"/>
            <a:ext cx="1024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b="1" spc="-20" dirty="0">
                <a:latin typeface="Helvetica" panose="020B0604020202020204" pitchFamily="2" charset="0"/>
                <a:cs typeface="Arial" panose="020B0604020202020204" pitchFamily="34" charset="0"/>
              </a:rPr>
              <a:t>Directories </a:t>
            </a:r>
            <a:r>
              <a:rPr lang="en-IN" sz="2400" b="1" spc="-20" dirty="0" smtClean="0">
                <a:latin typeface="Helvetica" panose="020B0604020202020204" pitchFamily="2" charset="0"/>
                <a:cs typeface="Arial" panose="020B0604020202020204" pitchFamily="34" charset="0"/>
              </a:rPr>
              <a:t>and </a:t>
            </a:r>
            <a:r>
              <a:rPr lang="en-IN" sz="2400" b="1" spc="-20" dirty="0">
                <a:latin typeface="Helvetica" panose="020B0604020202020204" pitchFamily="2" charset="0"/>
                <a:cs typeface="Arial" panose="020B0604020202020204" pitchFamily="34" charset="0"/>
              </a:rPr>
              <a:t>Files</a:t>
            </a:r>
          </a:p>
        </p:txBody>
      </p:sp>
    </p:spTree>
    <p:extLst>
      <p:ext uri="{BB962C8B-B14F-4D97-AF65-F5344CB8AC3E}">
        <p14:creationId xmlns:p14="http://schemas.microsoft.com/office/powerpoint/2010/main" val="303677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pPr/>
              <a:t>8</a:t>
            </a:fld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494511" y="1268336"/>
            <a:ext cx="11223877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indent="-97200" algn="just"/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Linux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root file system which is the directory that generally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 any files, except perhaps on older systems where the standard boot image for the system, usually called /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vmlinuz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kept there.</a:t>
            </a:r>
          </a:p>
          <a:p>
            <a:pPr marL="245700" lvl="3" indent="-342900" algn="just">
              <a:buFont typeface="Wingdings" panose="05000000000000000000" pitchFamily="2" charset="2"/>
              <a:buChar char="§"/>
            </a:pPr>
            <a:endParaRPr lang="en-US" sz="2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 indent="-97200" algn="just"/>
            <a:r>
              <a:rPr lang="en-US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/ – Root</a:t>
            </a:r>
          </a:p>
          <a:p>
            <a:pPr marL="1147763" lvl="3" indent="-354013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file and directory starts from the root directory.</a:t>
            </a:r>
          </a:p>
          <a:p>
            <a:pPr marL="1147763" lvl="3" indent="-354013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root user has write privilege under this directory.</a:t>
            </a:r>
          </a:p>
          <a:p>
            <a:pPr marL="1147763" lvl="3" indent="-354013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Please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that /root is root user’s home directory, which is not same as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/.</a:t>
            </a:r>
          </a:p>
          <a:p>
            <a:pPr marL="1147763" lvl="3" indent="-354013" algn="just">
              <a:buFont typeface="Wingdings" panose="05000000000000000000" pitchFamily="2" charset="2"/>
              <a:buChar char="§"/>
            </a:pP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 indent="-97200" algn="just"/>
            <a:r>
              <a:rPr lang="en-US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/bin – User Binaries</a:t>
            </a:r>
          </a:p>
          <a:p>
            <a:pPr marL="1147763" lvl="3" indent="-354013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binary executables.</a:t>
            </a:r>
          </a:p>
          <a:p>
            <a:pPr marL="1147763" lvl="3" indent="-354013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 Linux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commands you need to use in single-user modes are located under this directory.</a:t>
            </a:r>
          </a:p>
          <a:p>
            <a:pPr marL="1147763" lvl="3" indent="-354013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Commands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by all the users of the system are located here.</a:t>
            </a:r>
          </a:p>
          <a:p>
            <a:pPr marL="1147763" lvl="3" indent="-354013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ls, ping, grep, cp.</a:t>
            </a:r>
          </a:p>
        </p:txBody>
      </p:sp>
      <p:sp>
        <p:nvSpPr>
          <p:cNvPr id="8" name="Rectangle 7"/>
          <p:cNvSpPr/>
          <p:nvPr/>
        </p:nvSpPr>
        <p:spPr>
          <a:xfrm>
            <a:off x="494511" y="389815"/>
            <a:ext cx="1024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b="1" spc="-20" dirty="0">
                <a:latin typeface="Helvetica" panose="020B0604020202020204" pitchFamily="2" charset="0"/>
                <a:cs typeface="Arial" panose="020B0604020202020204" pitchFamily="34" charset="0"/>
              </a:rPr>
              <a:t>Directory </a:t>
            </a:r>
            <a:r>
              <a:rPr lang="en-IN" sz="2400" b="1" spc="-20" dirty="0" smtClean="0">
                <a:latin typeface="Helvetica" panose="020B0604020202020204" pitchFamily="2" charset="0"/>
                <a:cs typeface="Arial" panose="020B0604020202020204" pitchFamily="34" charset="0"/>
              </a:rPr>
              <a:t>Structure</a:t>
            </a:r>
            <a:endParaRPr lang="en-IN" sz="2400" b="1" spc="-20" dirty="0">
              <a:latin typeface="Helvetica" panose="020B06040202020202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08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9875-3547-471E-A8DD-BB6BF69B36A1}" type="slidenum">
              <a:rPr lang="en-IN" smtClean="0"/>
              <a:pPr/>
              <a:t>9</a:t>
            </a:fld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494510" y="1268336"/>
            <a:ext cx="11266081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indent="-97200" algn="just"/>
            <a:r>
              <a:rPr lang="en-US" sz="21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/</a:t>
            </a:r>
            <a:r>
              <a:rPr lang="en-US" sz="21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sbin</a:t>
            </a:r>
            <a:r>
              <a:rPr lang="en-US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System Binaries</a:t>
            </a:r>
          </a:p>
          <a:p>
            <a:pPr marL="746125" lvl="3" indent="-352425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Just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/bin, /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sbin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also contains binary executables.</a:t>
            </a:r>
          </a:p>
          <a:p>
            <a:pPr marL="746125" lvl="3" indent="-352425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Linux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commands located under this directory are used typically by system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aministrator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for system maintenance purpose.</a:t>
            </a:r>
          </a:p>
          <a:p>
            <a:pPr marL="746125" lvl="3" indent="-352425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iptables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reboot,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fdisk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ifconfig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swapon</a:t>
            </a:r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6125" lvl="3" indent="-352425" algn="just">
              <a:buFont typeface="Wingdings" panose="05000000000000000000" pitchFamily="2" charset="2"/>
              <a:buChar char="§"/>
            </a:pP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 indent="-97200" algn="just"/>
            <a:r>
              <a:rPr lang="en-US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/</a:t>
            </a:r>
            <a:r>
              <a:rPr lang="en-US" sz="21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Configuration Files</a:t>
            </a:r>
          </a:p>
          <a:p>
            <a:pPr marL="746125" lvl="3" indent="-352425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 files required by all programs.</a:t>
            </a:r>
          </a:p>
          <a:p>
            <a:pPr marL="746125" lvl="3" indent="-352425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contains startup and shutdown shell scripts used to start/stop individual programs.</a:t>
            </a:r>
          </a:p>
          <a:p>
            <a:pPr marL="746125" lvl="3" indent="-352425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/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resolv.conf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/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logrotate.conf</a:t>
            </a:r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6125" lvl="3" indent="-352425" algn="just">
              <a:buFont typeface="Wingdings" panose="05000000000000000000" pitchFamily="2" charset="2"/>
              <a:buChar char="§"/>
            </a:pP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 indent="-97200" algn="just"/>
            <a:r>
              <a:rPr lang="en-US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/dev – Device Files</a:t>
            </a:r>
          </a:p>
          <a:p>
            <a:pPr marL="746125" lvl="3" indent="-352425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 files.</a:t>
            </a:r>
          </a:p>
          <a:p>
            <a:pPr marL="746125" lvl="3" indent="-352425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terminal devices,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usb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any device attached to the system.</a:t>
            </a:r>
          </a:p>
          <a:p>
            <a:pPr marL="746125" lvl="3" indent="-352425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/dev/tty1, /dev/usbmon0</a:t>
            </a:r>
          </a:p>
        </p:txBody>
      </p:sp>
      <p:sp>
        <p:nvSpPr>
          <p:cNvPr id="8" name="Rectangle 7"/>
          <p:cNvSpPr/>
          <p:nvPr/>
        </p:nvSpPr>
        <p:spPr>
          <a:xfrm>
            <a:off x="494511" y="389815"/>
            <a:ext cx="1024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b="1" spc="-20" dirty="0" smtClean="0">
                <a:latin typeface="Helvetica" panose="020B0604020202020204" pitchFamily="2" charset="0"/>
                <a:cs typeface="Arial" panose="020B0604020202020204" pitchFamily="34" charset="0"/>
              </a:rPr>
              <a:t>(Continued) Directory Structure </a:t>
            </a:r>
            <a:endParaRPr lang="en-IN" sz="2400" b="1" i="1" spc="-20" dirty="0">
              <a:latin typeface="Helvetica" panose="020B06040202020202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09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10750</TotalTime>
  <Words>1245</Words>
  <Application>Microsoft Office PowerPoint</Application>
  <PresentationFormat>Custom</PresentationFormat>
  <Paragraphs>182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Rahul Anand</dc:creator>
  <cp:lastModifiedBy>Harish</cp:lastModifiedBy>
  <cp:revision>910</cp:revision>
  <dcterms:created xsi:type="dcterms:W3CDTF">2018-01-29T06:10:27Z</dcterms:created>
  <dcterms:modified xsi:type="dcterms:W3CDTF">2019-11-14T06:57:23Z</dcterms:modified>
</cp:coreProperties>
</file>