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545" r:id="rId3"/>
    <p:sldId id="546" r:id="rId4"/>
    <p:sldId id="452" r:id="rId5"/>
    <p:sldId id="738" r:id="rId6"/>
    <p:sldId id="639" r:id="rId7"/>
    <p:sldId id="640" r:id="rId8"/>
    <p:sldId id="668" r:id="rId9"/>
    <p:sldId id="684" r:id="rId10"/>
    <p:sldId id="685" r:id="rId11"/>
    <p:sldId id="686" r:id="rId12"/>
    <p:sldId id="731" r:id="rId13"/>
    <p:sldId id="889" r:id="rId14"/>
    <p:sldId id="8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EDA"/>
    <a:srgbClr val="E04F5F"/>
    <a:srgbClr val="DFB348"/>
    <a:srgbClr val="25AAE1"/>
    <a:srgbClr val="F86F08"/>
    <a:srgbClr val="324667"/>
    <a:srgbClr val="FF5353"/>
    <a:srgbClr val="954ECA"/>
    <a:srgbClr val="0094C8"/>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1289" autoAdjust="0"/>
  </p:normalViewPr>
  <p:slideViewPr>
    <p:cSldViewPr snapToGrid="0">
      <p:cViewPr>
        <p:scale>
          <a:sx n="94" d="100"/>
          <a:sy n="94" d="100"/>
        </p:scale>
        <p:origin x="-192" y="15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Explain the </a:t>
          </a:r>
          <a:r>
            <a:rPr lang="en-US" altLang="en-IN" sz="2000" dirty="0" smtClean="0">
              <a:latin typeface="Times New Roman" panose="02020603050405020304" pitchFamily="18" charset="0"/>
              <a:cs typeface="Times New Roman" panose="02020603050405020304" pitchFamily="18" charset="0"/>
            </a:rPr>
            <a:t>system Management</a:t>
          </a:r>
          <a:r>
            <a:rPr lang="en-IN" sz="2000" dirty="0" smtClean="0">
              <a:latin typeface="Times New Roman" panose="02020603050405020304" pitchFamily="18" charset="0"/>
              <a:cs typeface="Times New Roman" panose="02020603050405020304" pitchFamily="18" charset="0"/>
            </a:rPr>
            <a:t>.</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2AD30A33-22A2-45DF-A70A-3F9665BC8C5C}">
      <dgm:prSet custT="1"/>
      <dgm:spPr/>
      <dgm:t>
        <a:bodyPr/>
        <a:lstStyle/>
        <a:p>
          <a:r>
            <a:rPr lang="en-IN" sz="2000" smtClean="0">
              <a:latin typeface="Times New Roman" panose="02020603050405020304" pitchFamily="18" charset="0"/>
              <a:cs typeface="Times New Roman" panose="02020603050405020304" pitchFamily="18" charset="0"/>
            </a:rPr>
            <a:t>Explain the </a:t>
          </a:r>
          <a:r>
            <a:rPr lang="en-US" altLang="en-IN" sz="2000" smtClean="0">
              <a:latin typeface="Times New Roman" panose="02020603050405020304" pitchFamily="18" charset="0"/>
              <a:cs typeface="Times New Roman" panose="02020603050405020304" pitchFamily="18" charset="0"/>
            </a:rPr>
            <a:t>shutting, suspending hibernating the </a:t>
          </a:r>
          <a:r>
            <a:rPr lang="en-IN" sz="2000" smtClean="0">
              <a:latin typeface="Times New Roman" panose="02020603050405020304" pitchFamily="18" charset="0"/>
              <a:cs typeface="Times New Roman" panose="02020603050405020304" pitchFamily="18" charset="0"/>
            </a:rPr>
            <a:t>Systems.</a:t>
          </a:r>
          <a:endParaRPr lang="en-IN" sz="2000" dirty="0">
            <a:latin typeface="Times New Roman" panose="02020603050405020304" pitchFamily="18" charset="0"/>
            <a:cs typeface="Times New Roman" panose="02020603050405020304" pitchFamily="18" charset="0"/>
          </a:endParaRPr>
        </a:p>
      </dgm:t>
    </dgm:pt>
    <dgm:pt modelId="{F6445DB8-0D5B-4B81-97AE-89C80C862EEF}" type="parTrans" cxnId="{43CC2CFF-5727-4C85-946E-C54CB7E0B2B8}">
      <dgm:prSet/>
      <dgm:spPr/>
      <dgm:t>
        <a:bodyPr/>
        <a:lstStyle/>
        <a:p>
          <a:endParaRPr lang="en-US" sz="2000"/>
        </a:p>
      </dgm:t>
    </dgm:pt>
    <dgm:pt modelId="{AAAE31E2-8B1F-40CD-8C07-4D286F6FDC49}" type="sibTrans" cxnId="{43CC2CFF-5727-4C85-946E-C54CB7E0B2B8}">
      <dgm:prSet/>
      <dgm:spPr/>
      <dgm:t>
        <a:bodyPr/>
        <a:lstStyle/>
        <a:p>
          <a:endParaRPr lang="en-US" sz="2000"/>
        </a:p>
      </dgm:t>
    </dgm:pt>
    <dgm:pt modelId="{8AFAB296-2417-4069-B008-F345B1F62227}">
      <dgm:prSet custT="1"/>
      <dgm:spPr/>
      <dgm:t>
        <a:bodyPr/>
        <a:lstStyle/>
        <a:p>
          <a:r>
            <a:rPr lang="en-IN" sz="2000" smtClean="0">
              <a:latin typeface="Times New Roman" panose="02020603050405020304" pitchFamily="18" charset="0"/>
              <a:cs typeface="Times New Roman" panose="02020603050405020304" pitchFamily="18" charset="0"/>
            </a:rPr>
            <a:t>Describe </a:t>
          </a:r>
          <a:r>
            <a:rPr lang="en-US" altLang="en-IN" sz="2000" smtClean="0">
              <a:latin typeface="Times New Roman" panose="02020603050405020304" pitchFamily="18" charset="0"/>
              <a:cs typeface="Times New Roman" panose="02020603050405020304" pitchFamily="18" charset="0"/>
            </a:rPr>
            <a:t>how to control systems on remote machine</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78B165AC-F3AF-4F65-B793-4BFE2051F28B}" type="parTrans" cxnId="{EE5508A8-22EB-4675-9A92-0C3443D5BF7F}">
      <dgm:prSet/>
      <dgm:spPr/>
      <dgm:t>
        <a:bodyPr/>
        <a:lstStyle/>
        <a:p>
          <a:endParaRPr lang="en-US" sz="2000"/>
        </a:p>
      </dgm:t>
    </dgm:pt>
    <dgm:pt modelId="{F673283D-0768-4C58-A376-27B8E4BEA4B4}" type="sibTrans" cxnId="{EE5508A8-22EB-4675-9A92-0C3443D5BF7F}">
      <dgm:prSet/>
      <dgm:spPr/>
      <dgm:t>
        <a:bodyPr/>
        <a:lstStyle/>
        <a:p>
          <a:endParaRPr lang="en-US" sz="2000"/>
        </a:p>
      </dgm:t>
    </dgm:pt>
    <dgm:pt modelId="{9CE4CD77-65B7-4637-8E5D-0F0F2B669E17}">
      <dgm:prSet custT="1"/>
      <dgm:spPr/>
      <dgm:t>
        <a:bodyPr/>
        <a:lstStyle/>
        <a:p>
          <a:r>
            <a:rPr lang="en-US" altLang="en-IN" sz="2000" smtClean="0">
              <a:latin typeface="Times New Roman" panose="02020603050405020304" pitchFamily="18" charset="0"/>
              <a:cs typeface="Times New Roman" panose="02020603050405020304" pitchFamily="18" charset="0"/>
            </a:rPr>
            <a:t>Describe how to configure different servers</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09FCB592-8BAF-489A-B460-0CA35534BEBF}" type="parTrans" cxnId="{B32E31B0-AB74-476D-85A3-BD4E5673D45B}">
      <dgm:prSet/>
      <dgm:spPr/>
      <dgm:t>
        <a:bodyPr/>
        <a:lstStyle/>
        <a:p>
          <a:endParaRPr lang="en-US" sz="2000"/>
        </a:p>
      </dgm:t>
    </dgm:pt>
    <dgm:pt modelId="{1D92202F-78C4-4A74-B176-A42B9D7BAC7C}" type="sibTrans" cxnId="{B32E31B0-AB74-476D-85A3-BD4E5673D45B}">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39C2344-FF49-4D31-B49E-1E009D5BB773}" type="pres">
      <dgm:prSet presAssocID="{2AD30A33-22A2-45DF-A70A-3F9665BC8C5C}" presName="parentText" presStyleLbl="node1" presStyleIdx="1" presStyleCnt="4">
        <dgm:presLayoutVars>
          <dgm:chMax val="0"/>
          <dgm:bulletEnabled val="1"/>
        </dgm:presLayoutVars>
      </dgm:prSet>
      <dgm:spPr/>
      <dgm:t>
        <a:bodyPr/>
        <a:lstStyle/>
        <a:p>
          <a:endParaRPr lang="en-US"/>
        </a:p>
      </dgm:t>
    </dgm:pt>
    <dgm:pt modelId="{4642B0B8-6BCF-4FE9-943E-44C3AD763345}" type="pres">
      <dgm:prSet presAssocID="{AAAE31E2-8B1F-40CD-8C07-4D286F6FDC49}" presName="spacer" presStyleCnt="0"/>
      <dgm:spPr/>
    </dgm:pt>
    <dgm:pt modelId="{127F541E-1C61-4782-965A-5E10200C06ED}" type="pres">
      <dgm:prSet presAssocID="{8AFAB296-2417-4069-B008-F345B1F62227}" presName="parentText" presStyleLbl="node1" presStyleIdx="2" presStyleCnt="4">
        <dgm:presLayoutVars>
          <dgm:chMax val="0"/>
          <dgm:bulletEnabled val="1"/>
        </dgm:presLayoutVars>
      </dgm:prSet>
      <dgm:spPr/>
      <dgm:t>
        <a:bodyPr/>
        <a:lstStyle/>
        <a:p>
          <a:endParaRPr lang="en-US"/>
        </a:p>
      </dgm:t>
    </dgm:pt>
    <dgm:pt modelId="{FAD828E8-AC4B-41E5-B9AD-7CE79E10870C}" type="pres">
      <dgm:prSet presAssocID="{F673283D-0768-4C58-A376-27B8E4BEA4B4}" presName="spacer" presStyleCnt="0"/>
      <dgm:spPr/>
    </dgm:pt>
    <dgm:pt modelId="{276B95D1-C12F-4A83-B1F3-AB0F040E1B06}" type="pres">
      <dgm:prSet presAssocID="{9CE4CD77-65B7-4637-8E5D-0F0F2B669E17}" presName="parentText" presStyleLbl="node1" presStyleIdx="3" presStyleCnt="4">
        <dgm:presLayoutVars>
          <dgm:chMax val="0"/>
          <dgm:bulletEnabled val="1"/>
        </dgm:presLayoutVars>
      </dgm:prSet>
      <dgm:spPr/>
      <dgm:t>
        <a:bodyPr/>
        <a:lstStyle/>
        <a:p>
          <a:endParaRPr lang="en-US"/>
        </a:p>
      </dgm:t>
    </dgm:pt>
  </dgm:ptLst>
  <dgm:cxnLst>
    <dgm:cxn modelId="{EE5508A8-22EB-4675-9A92-0C3443D5BF7F}" srcId="{E86908A6-75AE-49E6-9B5D-4D821BDFA689}" destId="{8AFAB296-2417-4069-B008-F345B1F62227}" srcOrd="2" destOrd="0" parTransId="{78B165AC-F3AF-4F65-B793-4BFE2051F28B}" sibTransId="{F673283D-0768-4C58-A376-27B8E4BEA4B4}"/>
    <dgm:cxn modelId="{43CC2CFF-5727-4C85-946E-C54CB7E0B2B8}" srcId="{E86908A6-75AE-49E6-9B5D-4D821BDFA689}" destId="{2AD30A33-22A2-45DF-A70A-3F9665BC8C5C}" srcOrd="1" destOrd="0" parTransId="{F6445DB8-0D5B-4B81-97AE-89C80C862EEF}" sibTransId="{AAAE31E2-8B1F-40CD-8C07-4D286F6FDC49}"/>
    <dgm:cxn modelId="{67B0F36F-9991-41A5-A0AF-2170111F6457}" type="presOf" srcId="{2AD30A33-22A2-45DF-A70A-3F9665BC8C5C}" destId="{539C2344-FF49-4D31-B49E-1E009D5BB773}" srcOrd="0" destOrd="0" presId="urn:microsoft.com/office/officeart/2005/8/layout/vList2"/>
    <dgm:cxn modelId="{2453A2DA-FEC9-4B3A-AF0D-A31CB7BC7ADF}" type="presOf" srcId="{9CE4CD77-65B7-4637-8E5D-0F0F2B669E17}" destId="{276B95D1-C12F-4A83-B1F3-AB0F040E1B06}"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0D991324-E654-46D4-947F-E8B9FDF4F17E}" type="presOf" srcId="{8AFAB296-2417-4069-B008-F345B1F62227}" destId="{127F541E-1C61-4782-965A-5E10200C06ED}" srcOrd="0" destOrd="0" presId="urn:microsoft.com/office/officeart/2005/8/layout/vList2"/>
    <dgm:cxn modelId="{B32E31B0-AB74-476D-85A3-BD4E5673D45B}" srcId="{E86908A6-75AE-49E6-9B5D-4D821BDFA689}" destId="{9CE4CD77-65B7-4637-8E5D-0F0F2B669E17}" srcOrd="3" destOrd="0" parTransId="{09FCB592-8BAF-489A-B460-0CA35534BEBF}" sibTransId="{1D92202F-78C4-4A74-B176-A42B9D7BAC7C}"/>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0780400F-BF10-4BA6-97AF-E95D6762D6B0}" type="presParOf" srcId="{CA0C0EDD-E2B9-4C3B-ADF4-ED39EB73D080}" destId="{539C2344-FF49-4D31-B49E-1E009D5BB773}" srcOrd="2" destOrd="0" presId="urn:microsoft.com/office/officeart/2005/8/layout/vList2"/>
    <dgm:cxn modelId="{8D6DCB83-B220-437E-937C-CE90461C851C}" type="presParOf" srcId="{CA0C0EDD-E2B9-4C3B-ADF4-ED39EB73D080}" destId="{4642B0B8-6BCF-4FE9-943E-44C3AD763345}" srcOrd="3" destOrd="0" presId="urn:microsoft.com/office/officeart/2005/8/layout/vList2"/>
    <dgm:cxn modelId="{F4C379D4-A273-4232-BEA1-01CBDCFC5BA1}" type="presParOf" srcId="{CA0C0EDD-E2B9-4C3B-ADF4-ED39EB73D080}" destId="{127F541E-1C61-4782-965A-5E10200C06ED}" srcOrd="4" destOrd="0" presId="urn:microsoft.com/office/officeart/2005/8/layout/vList2"/>
    <dgm:cxn modelId="{D311DFFC-D3F2-4A35-86FD-47A9E0899258}" type="presParOf" srcId="{CA0C0EDD-E2B9-4C3B-ADF4-ED39EB73D080}" destId="{FAD828E8-AC4B-41E5-B9AD-7CE79E10870C}" srcOrd="5" destOrd="0" presId="urn:microsoft.com/office/officeart/2005/8/layout/vList2"/>
    <dgm:cxn modelId="{505A71CD-3015-4787-AD54-DDA3A49819E3}" type="presParOf" srcId="{CA0C0EDD-E2B9-4C3B-ADF4-ED39EB73D080}" destId="{276B95D1-C12F-4A83-B1F3-AB0F040E1B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US" sz="2000" dirty="0" smtClean="0">
              <a:solidFill>
                <a:schemeClr val="bg1"/>
              </a:solidFill>
              <a:latin typeface="Times New Roman" panose="02020603050405020304" pitchFamily="18" charset="0"/>
              <a:cs typeface="Times New Roman" panose="02020603050405020304" pitchFamily="18" charset="0"/>
            </a:rPr>
            <a:t>Define </a:t>
          </a:r>
          <a:r>
            <a:rPr lang="en-IN" sz="20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dirty="0">
            <a:solidFill>
              <a:schemeClr val="bg1"/>
            </a:solidFill>
          </a:endParaRPr>
        </a:p>
      </dgm:t>
    </dgm:pt>
    <dgm:pt modelId="{EA5AA812-72A9-49E1-915B-D118086E699F}" type="parTrans" cxnId="{3013DAD9-740B-4B51-ADB2-0109E773E070}">
      <dgm:prSet/>
      <dgm:spPr/>
      <dgm:t>
        <a:bodyPr/>
        <a:lstStyle/>
        <a:p>
          <a:endParaRPr lang="en-US" sz="2000">
            <a:solidFill>
              <a:schemeClr val="bg1"/>
            </a:solidFill>
          </a:endParaRPr>
        </a:p>
      </dgm:t>
    </dgm:pt>
    <dgm:pt modelId="{5B44A3FD-0209-4089-A770-937CC737A751}" type="sibTrans" cxnId="{3013DAD9-740B-4B51-ADB2-0109E773E070}">
      <dgm:prSet/>
      <dgm:spPr/>
      <dgm:t>
        <a:bodyPr/>
        <a:lstStyle/>
        <a:p>
          <a:endParaRPr lang="en-US" sz="2000">
            <a:solidFill>
              <a:schemeClr val="bg1"/>
            </a:solidFill>
          </a:endParaRPr>
        </a:p>
      </dgm:t>
    </dgm:pt>
    <dgm:pt modelId="{764FD4C1-807C-4FB9-92A1-1C2D1AEA6A21}">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smtClean="0">
              <a:solidFill>
                <a:schemeClr val="bg1"/>
              </a:solidFill>
              <a:latin typeface="Times New Roman" panose="02020603050405020304" pitchFamily="18" charset="0"/>
              <a:cs typeface="Times New Roman" panose="02020603050405020304" pitchFamily="18" charset="0"/>
              <a:sym typeface="+mn-ea"/>
            </a:rPr>
            <a:t>s</a:t>
          </a:r>
          <a:r>
            <a:rPr lang="en-IN" sz="20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dgm:t>
    </dgm:pt>
    <dgm:pt modelId="{4352AA79-20DE-4693-BCCF-15AC91343240}" type="parTrans" cxnId="{67078FA9-8BD8-455A-B436-17BDE6489F7F}">
      <dgm:prSet/>
      <dgm:spPr/>
      <dgm:t>
        <a:bodyPr/>
        <a:lstStyle/>
        <a:p>
          <a:endParaRPr lang="en-US" sz="2000">
            <a:solidFill>
              <a:schemeClr val="bg1"/>
            </a:solidFill>
          </a:endParaRPr>
        </a:p>
      </dgm:t>
    </dgm:pt>
    <dgm:pt modelId="{2F702751-A0E2-49B1-BA1F-3A02F608F3E6}" type="sibTrans" cxnId="{67078FA9-8BD8-455A-B436-17BDE6489F7F}">
      <dgm:prSet/>
      <dgm:spPr/>
      <dgm:t>
        <a:bodyPr/>
        <a:lstStyle/>
        <a:p>
          <a:endParaRPr lang="en-US" sz="2000">
            <a:solidFill>
              <a:schemeClr val="bg1"/>
            </a:solidFill>
          </a:endParaRPr>
        </a:p>
      </dgm:t>
    </dgm:pt>
    <dgm:pt modelId="{09D112DD-4B15-4012-AF52-88BAA5381B7E}">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dirty="0">
            <a:solidFill>
              <a:schemeClr val="bg1"/>
            </a:solidFill>
            <a:latin typeface="Times New Roman" panose="02020603050405020304" pitchFamily="18" charset="0"/>
            <a:cs typeface="Times New Roman" panose="02020603050405020304" pitchFamily="18" charset="0"/>
            <a:sym typeface="+mn-ea"/>
          </a:endParaRPr>
        </a:p>
      </dgm:t>
    </dgm:pt>
    <dgm:pt modelId="{91B25EB2-9D3E-431C-9736-FFCD8CBC6670}" type="parTrans" cxnId="{D9DA5D11-14EB-41F5-B82B-8A3D670FCD84}">
      <dgm:prSet/>
      <dgm:spPr/>
      <dgm:t>
        <a:bodyPr/>
        <a:lstStyle/>
        <a:p>
          <a:endParaRPr lang="en-US" sz="2000">
            <a:solidFill>
              <a:schemeClr val="bg1"/>
            </a:solidFill>
          </a:endParaRPr>
        </a:p>
      </dgm:t>
    </dgm:pt>
    <dgm:pt modelId="{016B0794-8F92-4255-BDEF-40E078F7DCE7}" type="sibTrans" cxnId="{D9DA5D11-14EB-41F5-B82B-8A3D670FCD84}">
      <dgm:prSet/>
      <dgm:spPr/>
      <dgm:t>
        <a:bodyPr/>
        <a:lstStyle/>
        <a:p>
          <a:endParaRPr lang="en-US" sz="2000">
            <a:solidFill>
              <a:schemeClr val="bg1"/>
            </a:solidFill>
          </a:endParaRPr>
        </a:p>
      </dgm:t>
    </dgm:pt>
    <dgm:pt modelId="{78431C6D-9CB3-43D4-8932-EFF28994C79F}">
      <dgm:prSet custT="1"/>
      <dgm:spPr/>
      <dgm:t>
        <a:bodyPr/>
        <a:lstStyle/>
        <a:p>
          <a:r>
            <a:rPr lang="en-US" sz="2000" smtClean="0">
              <a:solidFill>
                <a:schemeClr val="bg1"/>
              </a:solidFill>
              <a:latin typeface="Times New Roman" panose="02020603050405020304" pitchFamily="18" charset="0"/>
              <a:cs typeface="Times New Roman" panose="02020603050405020304" pitchFamily="18" charset="0"/>
            </a:rPr>
            <a:t>Configuration of servers like </a:t>
          </a:r>
          <a:r>
            <a:rPr lang="en-IN" sz="20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smtClean="0">
              <a:solidFill>
                <a:schemeClr val="bg1"/>
              </a:solidFill>
              <a:latin typeface="Times New Roman" panose="02020603050405020304" pitchFamily="18" charset="0"/>
              <a:cs typeface="Times New Roman" panose="02020603050405020304" pitchFamily="18" charset="0"/>
              <a:sym typeface="+mn-ea"/>
            </a:rPr>
            <a:t>Server, </a:t>
          </a:r>
          <a:r>
            <a:rPr lang="en-IN" sz="20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NFS.</a:t>
          </a:r>
          <a:endParaRPr lang="en-US" sz="2000" dirty="0">
            <a:solidFill>
              <a:schemeClr val="bg1"/>
            </a:solidFill>
            <a:latin typeface="Times New Roman" panose="02020603050405020304" pitchFamily="18" charset="0"/>
            <a:cs typeface="Times New Roman" panose="02020603050405020304" pitchFamily="18" charset="0"/>
          </a:endParaRPr>
        </a:p>
      </dgm:t>
    </dgm:pt>
    <dgm:pt modelId="{D26A4A21-8ED8-4E97-B500-99AADCD8C9EC}" type="parTrans" cxnId="{7B443892-1CC6-40EB-86BB-38EF7480B94D}">
      <dgm:prSet/>
      <dgm:spPr/>
      <dgm:t>
        <a:bodyPr/>
        <a:lstStyle/>
        <a:p>
          <a:endParaRPr lang="en-US" sz="2000">
            <a:solidFill>
              <a:schemeClr val="bg1"/>
            </a:solidFill>
          </a:endParaRPr>
        </a:p>
      </dgm:t>
    </dgm:pt>
    <dgm:pt modelId="{3E38F8CB-1D6E-4F8C-9778-8810F76E7426}" type="sibTrans" cxnId="{7B443892-1CC6-40EB-86BB-38EF7480B94D}">
      <dgm:prSet/>
      <dgm:spPr/>
      <dgm:t>
        <a:bodyPr/>
        <a:lstStyle/>
        <a:p>
          <a:endParaRPr lang="en-US" sz="2000">
            <a:solidFill>
              <a:schemeClr val="bg1"/>
            </a:solidFill>
          </a:endParaRPr>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6FFE123-DAD8-4ABE-8D07-434FE0E2F52D}" type="pres">
      <dgm:prSet presAssocID="{764FD4C1-807C-4FB9-92A1-1C2D1AEA6A21}" presName="parentText" presStyleLbl="node1" presStyleIdx="1" presStyleCnt="4">
        <dgm:presLayoutVars>
          <dgm:chMax val="0"/>
          <dgm:bulletEnabled val="1"/>
        </dgm:presLayoutVars>
      </dgm:prSet>
      <dgm:spPr/>
      <dgm:t>
        <a:bodyPr/>
        <a:lstStyle/>
        <a:p>
          <a:endParaRPr lang="en-US"/>
        </a:p>
      </dgm:t>
    </dgm:pt>
    <dgm:pt modelId="{1A9A6AA0-B5F2-44E5-8C86-173ACE7992BC}" type="pres">
      <dgm:prSet presAssocID="{2F702751-A0E2-49B1-BA1F-3A02F608F3E6}" presName="spacer" presStyleCnt="0"/>
      <dgm:spPr/>
    </dgm:pt>
    <dgm:pt modelId="{20CA3AFC-A985-450F-913E-17C1CA41C302}" type="pres">
      <dgm:prSet presAssocID="{09D112DD-4B15-4012-AF52-88BAA5381B7E}" presName="parentText" presStyleLbl="node1" presStyleIdx="2" presStyleCnt="4">
        <dgm:presLayoutVars>
          <dgm:chMax val="0"/>
          <dgm:bulletEnabled val="1"/>
        </dgm:presLayoutVars>
      </dgm:prSet>
      <dgm:spPr/>
      <dgm:t>
        <a:bodyPr/>
        <a:lstStyle/>
        <a:p>
          <a:endParaRPr lang="en-US"/>
        </a:p>
      </dgm:t>
    </dgm:pt>
    <dgm:pt modelId="{A3C6196A-DA44-43A5-8622-1F6F1C19AF41}" type="pres">
      <dgm:prSet presAssocID="{016B0794-8F92-4255-BDEF-40E078F7DCE7}" presName="spacer" presStyleCnt="0"/>
      <dgm:spPr/>
    </dgm:pt>
    <dgm:pt modelId="{4DF094E3-9762-4100-996E-3A8CDB6F73BA}" type="pres">
      <dgm:prSet presAssocID="{78431C6D-9CB3-43D4-8932-EFF28994C79F}" presName="parentText" presStyleLbl="node1" presStyleIdx="3" presStyleCnt="4">
        <dgm:presLayoutVars>
          <dgm:chMax val="0"/>
          <dgm:bulletEnabled val="1"/>
        </dgm:presLayoutVars>
      </dgm:prSet>
      <dgm:spPr/>
      <dgm:t>
        <a:bodyPr/>
        <a:lstStyle/>
        <a:p>
          <a:endParaRPr lang="en-US"/>
        </a:p>
      </dgm:t>
    </dgm:pt>
  </dgm:ptLst>
  <dgm:cxnLst>
    <dgm:cxn modelId="{D9DA5D11-14EB-41F5-B82B-8A3D670FCD84}" srcId="{E86908A6-75AE-49E6-9B5D-4D821BDFA689}" destId="{09D112DD-4B15-4012-AF52-88BAA5381B7E}" srcOrd="2" destOrd="0" parTransId="{91B25EB2-9D3E-431C-9736-FFCD8CBC6670}" sibTransId="{016B0794-8F92-4255-BDEF-40E078F7DCE7}"/>
    <dgm:cxn modelId="{67078FA9-8BD8-455A-B436-17BDE6489F7F}" srcId="{E86908A6-75AE-49E6-9B5D-4D821BDFA689}" destId="{764FD4C1-807C-4FB9-92A1-1C2D1AEA6A21}" srcOrd="1" destOrd="0" parTransId="{4352AA79-20DE-4693-BCCF-15AC91343240}" sibTransId="{2F702751-A0E2-49B1-BA1F-3A02F608F3E6}"/>
    <dgm:cxn modelId="{3013DAD9-740B-4B51-ADB2-0109E773E070}" srcId="{E86908A6-75AE-49E6-9B5D-4D821BDFA689}" destId="{380B9A22-2E24-460F-8868-4166C60A0FC9}" srcOrd="0" destOrd="0" parTransId="{EA5AA812-72A9-49E1-915B-D118086E699F}" sibTransId="{5B44A3FD-0209-4089-A770-937CC737A751}"/>
    <dgm:cxn modelId="{3E79CB48-D030-4611-AFED-83CDF37D9BAA}" type="presOf" srcId="{380B9A22-2E24-460F-8868-4166C60A0FC9}" destId="{BD25A2F0-29E1-4F1E-A682-B14E9B9ABA1A}" srcOrd="0" destOrd="0" presId="urn:microsoft.com/office/officeart/2005/8/layout/vList2"/>
    <dgm:cxn modelId="{AF477FBF-FE5B-410F-BC91-CF165EA4B102}" type="presOf" srcId="{78431C6D-9CB3-43D4-8932-EFF28994C79F}" destId="{4DF094E3-9762-4100-996E-3A8CDB6F73BA}"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7B443892-1CC6-40EB-86BB-38EF7480B94D}" srcId="{E86908A6-75AE-49E6-9B5D-4D821BDFA689}" destId="{78431C6D-9CB3-43D4-8932-EFF28994C79F}" srcOrd="3" destOrd="0" parTransId="{D26A4A21-8ED8-4E97-B500-99AADCD8C9EC}" sibTransId="{3E38F8CB-1D6E-4F8C-9778-8810F76E7426}"/>
    <dgm:cxn modelId="{7014A384-E173-40FC-8F90-1EF217AFB4C4}" type="presOf" srcId="{09D112DD-4B15-4012-AF52-88BAA5381B7E}" destId="{20CA3AFC-A985-450F-913E-17C1CA41C302}" srcOrd="0" destOrd="0" presId="urn:microsoft.com/office/officeart/2005/8/layout/vList2"/>
    <dgm:cxn modelId="{AFBFB13E-4B21-4ABF-900D-53076E464E8B}" type="presOf" srcId="{764FD4C1-807C-4FB9-92A1-1C2D1AEA6A21}" destId="{56FFE123-DAD8-4ABE-8D07-434FE0E2F52D}"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CC553695-E2D6-4D9E-B999-A0D43B1DF740}" type="presParOf" srcId="{CA0C0EDD-E2B9-4C3B-ADF4-ED39EB73D080}" destId="{56FFE123-DAD8-4ABE-8D07-434FE0E2F52D}" srcOrd="2" destOrd="0" presId="urn:microsoft.com/office/officeart/2005/8/layout/vList2"/>
    <dgm:cxn modelId="{43749669-E216-46C9-AB7B-7F153A853D4F}" type="presParOf" srcId="{CA0C0EDD-E2B9-4C3B-ADF4-ED39EB73D080}" destId="{1A9A6AA0-B5F2-44E5-8C86-173ACE7992BC}" srcOrd="3" destOrd="0" presId="urn:microsoft.com/office/officeart/2005/8/layout/vList2"/>
    <dgm:cxn modelId="{E0FC2684-D0F9-435E-9159-E88DE0B92802}" type="presParOf" srcId="{CA0C0EDD-E2B9-4C3B-ADF4-ED39EB73D080}" destId="{20CA3AFC-A985-450F-913E-17C1CA41C302}" srcOrd="4" destOrd="0" presId="urn:microsoft.com/office/officeart/2005/8/layout/vList2"/>
    <dgm:cxn modelId="{861D034A-2DA0-4FBA-B60B-7E76E1153653}" type="presParOf" srcId="{CA0C0EDD-E2B9-4C3B-ADF4-ED39EB73D080}" destId="{A3C6196A-DA44-43A5-8622-1F6F1C19AF41}" srcOrd="5" destOrd="0" presId="urn:microsoft.com/office/officeart/2005/8/layout/vList2"/>
    <dgm:cxn modelId="{E7D93E55-FF4F-4508-B151-E7D3D3A73C81}" type="presParOf" srcId="{CA0C0EDD-E2B9-4C3B-ADF4-ED39EB73D080}" destId="{4DF094E3-9762-4100-996E-3A8CDB6F73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IN" sz="2000" dirty="0" smtClean="0">
              <a:latin typeface="Times New Roman" panose="02020603050405020304" pitchFamily="18" charset="0"/>
              <a:cs typeface="Times New Roman" panose="02020603050405020304" pitchFamily="18" charset="0"/>
            </a:rPr>
            <a:t>1. 	Managing system services</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F1CCAE52-082F-467B-8CB8-94C17DE45735}">
      <dgm:prSet custT="1"/>
      <dgm:spPr/>
      <dgm:t>
        <a:bodyPr/>
        <a:lstStyle/>
        <a:p>
          <a:r>
            <a:rPr lang="en-IN" sz="2000" dirty="0" smtClean="0">
              <a:latin typeface="Times New Roman" panose="02020603050405020304" pitchFamily="18" charset="0"/>
              <a:cs typeface="Times New Roman" panose="02020603050405020304" pitchFamily="18" charset="0"/>
            </a:rPr>
            <a:t>2. 	Shutting down</a:t>
          </a:r>
          <a:r>
            <a:rPr lang="en-US" altLang="en-IN" sz="2000" dirty="0" smtClean="0">
              <a:latin typeface="Times New Roman" panose="02020603050405020304" pitchFamily="18" charset="0"/>
              <a:cs typeface="Times New Roman" panose="02020603050405020304" pitchFamily="18" charset="0"/>
            </a:rPr>
            <a:t>, s</a:t>
          </a:r>
          <a:r>
            <a:rPr lang="en-IN" sz="2000" dirty="0" err="1" smtClean="0">
              <a:latin typeface="Times New Roman" panose="02020603050405020304" pitchFamily="18" charset="0"/>
              <a:cs typeface="Times New Roman" panose="02020603050405020304" pitchFamily="18" charset="0"/>
              <a:sym typeface="+mn-ea"/>
            </a:rPr>
            <a:t>uspending</a:t>
          </a:r>
          <a:r>
            <a:rPr lang="en-IN" sz="2000" dirty="0" smtClean="0">
              <a:latin typeface="Times New Roman" panose="02020603050405020304" pitchFamily="18" charset="0"/>
              <a:cs typeface="Times New Roman" panose="02020603050405020304" pitchFamily="18" charset="0"/>
              <a:sym typeface="+mn-ea"/>
            </a:rPr>
            <a:t> and hibernating the system</a:t>
          </a:r>
          <a:endParaRPr lang="en-US" altLang="en-IN" sz="2000" dirty="0">
            <a:latin typeface="Times New Roman" panose="02020603050405020304" pitchFamily="18" charset="0"/>
            <a:cs typeface="Times New Roman" panose="02020603050405020304" pitchFamily="18" charset="0"/>
          </a:endParaRPr>
        </a:p>
      </dgm:t>
    </dgm:pt>
    <dgm:pt modelId="{DA378A86-AF5C-4D9B-9E99-D7FC8B398015}" type="parTrans" cxnId="{389AB283-54AE-4223-B310-13F937435112}">
      <dgm:prSet/>
      <dgm:spPr/>
      <dgm:t>
        <a:bodyPr/>
        <a:lstStyle/>
        <a:p>
          <a:endParaRPr lang="en-US" sz="2000"/>
        </a:p>
      </dgm:t>
    </dgm:pt>
    <dgm:pt modelId="{5A340BA5-4195-4C66-8D28-8F24D1E57469}" type="sibTrans" cxnId="{389AB283-54AE-4223-B310-13F937435112}">
      <dgm:prSet/>
      <dgm:spPr/>
      <dgm:t>
        <a:bodyPr/>
        <a:lstStyle/>
        <a:p>
          <a:endParaRPr lang="en-US" sz="2000"/>
        </a:p>
      </dgm:t>
    </dgm:pt>
    <dgm:pt modelId="{83C0F98B-F3FA-434E-9EFC-FB4A40034074}">
      <dgm:prSet custT="1"/>
      <dgm:spPr/>
      <dgm:t>
        <a:bodyPr/>
        <a:lstStyle/>
        <a:p>
          <a:r>
            <a:rPr lang="en-IN" sz="2000" dirty="0" smtClean="0">
              <a:latin typeface="Times New Roman" panose="02020603050405020304" pitchFamily="18" charset="0"/>
              <a:cs typeface="Times New Roman" panose="02020603050405020304" pitchFamily="18" charset="0"/>
            </a:rPr>
            <a:t>3. 	Controlling </a:t>
          </a:r>
          <a:r>
            <a:rPr lang="en-IN" sz="2000" dirty="0" smtClean="0">
              <a:latin typeface="Times New Roman" panose="02020603050405020304" pitchFamily="18" charset="0"/>
              <a:cs typeface="Times New Roman" panose="02020603050405020304" pitchFamily="18" charset="0"/>
              <a:sym typeface="+mn-ea"/>
            </a:rPr>
            <a:t>system</a:t>
          </a:r>
          <a:r>
            <a:rPr lang="en-US" altLang="en-IN" sz="2000" dirty="0" smtClean="0">
              <a:latin typeface="Times New Roman" panose="02020603050405020304" pitchFamily="18" charset="0"/>
              <a:cs typeface="Times New Roman" panose="02020603050405020304" pitchFamily="18" charset="0"/>
              <a:sym typeface="+mn-ea"/>
            </a:rPr>
            <a:t>s</a:t>
          </a:r>
          <a:r>
            <a:rPr lang="en-IN" sz="2000" dirty="0" smtClean="0">
              <a:latin typeface="Times New Roman" panose="02020603050405020304" pitchFamily="18" charset="0"/>
              <a:cs typeface="Times New Roman" panose="02020603050405020304" pitchFamily="18" charset="0"/>
              <a:sym typeface="+mn-ea"/>
            </a:rPr>
            <a:t> on remote machine</a:t>
          </a:r>
          <a:endParaRPr lang="en-IN" sz="2000" dirty="0">
            <a:latin typeface="Times New Roman" panose="02020603050405020304" pitchFamily="18" charset="0"/>
            <a:cs typeface="Times New Roman" panose="02020603050405020304" pitchFamily="18" charset="0"/>
          </a:endParaRPr>
        </a:p>
      </dgm:t>
    </dgm:pt>
    <dgm:pt modelId="{4A956C9B-8499-41A8-BB7F-6278ED8E7D3B}" type="parTrans" cxnId="{15F9B7A7-95CF-4089-AEA2-E957D324C6F5}">
      <dgm:prSet/>
      <dgm:spPr/>
      <dgm:t>
        <a:bodyPr/>
        <a:lstStyle/>
        <a:p>
          <a:endParaRPr lang="en-US" sz="2000"/>
        </a:p>
      </dgm:t>
    </dgm:pt>
    <dgm:pt modelId="{15DE5283-0CDC-45D9-901E-4F61CB2D06B3}" type="sibTrans" cxnId="{15F9B7A7-95CF-4089-AEA2-E957D324C6F5}">
      <dgm:prSet/>
      <dgm:spPr/>
      <dgm:t>
        <a:bodyPr/>
        <a:lstStyle/>
        <a:p>
          <a:endParaRPr lang="en-US" sz="2000"/>
        </a:p>
      </dgm:t>
    </dgm:pt>
    <dgm:pt modelId="{FEDF0510-55D4-4E08-8B56-4552E5AE32C8}">
      <dgm:prSet custT="1"/>
      <dgm:spPr/>
      <dgm:t>
        <a:bodyPr/>
        <a:lstStyle/>
        <a:p>
          <a:r>
            <a:rPr lang="en-IN" sz="2000" dirty="0" smtClean="0">
              <a:latin typeface="Times New Roman" panose="02020603050405020304" pitchFamily="18" charset="0"/>
              <a:cs typeface="Times New Roman" panose="02020603050405020304" pitchFamily="18" charset="0"/>
            </a:rPr>
            <a:t>4. 	Creating and modifying system unit files</a:t>
          </a:r>
          <a:endParaRPr lang="en-IN" sz="2000" dirty="0">
            <a:latin typeface="Times New Roman" panose="02020603050405020304" pitchFamily="18" charset="0"/>
            <a:cs typeface="Times New Roman" panose="02020603050405020304" pitchFamily="18" charset="0"/>
          </a:endParaRPr>
        </a:p>
      </dgm:t>
    </dgm:pt>
    <dgm:pt modelId="{3B7B2997-3C6D-4CE2-8C71-3182F972014D}" type="parTrans" cxnId="{AC81BA63-CF95-44C1-9BAC-21A8E66831E6}">
      <dgm:prSet/>
      <dgm:spPr/>
      <dgm:t>
        <a:bodyPr/>
        <a:lstStyle/>
        <a:p>
          <a:endParaRPr lang="en-US" sz="2000"/>
        </a:p>
      </dgm:t>
    </dgm:pt>
    <dgm:pt modelId="{67C95210-CFD6-4E0F-8D5E-95A67FB7AD04}" type="sibTrans" cxnId="{AC81BA63-CF95-44C1-9BAC-21A8E66831E6}">
      <dgm:prSet/>
      <dgm:spPr/>
      <dgm:t>
        <a:bodyPr/>
        <a:lstStyle/>
        <a:p>
          <a:endParaRPr lang="en-US" sz="2000"/>
        </a:p>
      </dgm:t>
    </dgm:pt>
    <dgm:pt modelId="{23746CB4-2CA8-47CB-85AF-8605CC8D0819}">
      <dgm:prSet custT="1"/>
      <dgm:spPr/>
      <dgm:t>
        <a:bodyPr/>
        <a:lstStyle/>
        <a:p>
          <a:r>
            <a:rPr lang="en-IN" sz="2000" dirty="0" smtClean="0">
              <a:latin typeface="Times New Roman" panose="02020603050405020304" pitchFamily="18" charset="0"/>
              <a:cs typeface="Times New Roman" panose="02020603050405020304" pitchFamily="18" charset="0"/>
            </a:rPr>
            <a:t>5. 	DHCP Configuration</a:t>
          </a:r>
          <a:endParaRPr lang="en-IN" sz="2000" dirty="0">
            <a:latin typeface="Times New Roman" panose="02020603050405020304" pitchFamily="18" charset="0"/>
            <a:cs typeface="Times New Roman" panose="02020603050405020304" pitchFamily="18" charset="0"/>
          </a:endParaRPr>
        </a:p>
      </dgm:t>
    </dgm:pt>
    <dgm:pt modelId="{9D431022-6F56-43AD-B105-D23829D0BBBB}" type="parTrans" cxnId="{DAA4E024-DF18-43C7-BBBD-DD6B475ADCA2}">
      <dgm:prSet/>
      <dgm:spPr/>
      <dgm:t>
        <a:bodyPr/>
        <a:lstStyle/>
        <a:p>
          <a:endParaRPr lang="en-US" sz="2000"/>
        </a:p>
      </dgm:t>
    </dgm:pt>
    <dgm:pt modelId="{A787C246-57C7-4E81-959A-D421EB3FBA5A}" type="sibTrans" cxnId="{DAA4E024-DF18-43C7-BBBD-DD6B475ADCA2}">
      <dgm:prSet/>
      <dgm:spPr/>
      <dgm:t>
        <a:bodyPr/>
        <a:lstStyle/>
        <a:p>
          <a:endParaRPr lang="en-US" sz="2000"/>
        </a:p>
      </dgm:t>
    </dgm:pt>
    <dgm:pt modelId="{E2CF77FE-B373-4E6C-98AA-FF2422DEEBE1}">
      <dgm:prSet custT="1"/>
      <dgm:spPr/>
      <dgm:t>
        <a:bodyPr/>
        <a:lstStyle/>
        <a:p>
          <a:r>
            <a:rPr lang="en-IN" sz="2000" dirty="0" smtClean="0">
              <a:latin typeface="Times New Roman" panose="02020603050405020304" pitchFamily="18" charset="0"/>
              <a:cs typeface="Times New Roman" panose="02020603050405020304" pitchFamily="18" charset="0"/>
            </a:rPr>
            <a:t>6.	HTTP server Configuration</a:t>
          </a:r>
          <a:endParaRPr lang="en-IN" sz="2000" dirty="0">
            <a:latin typeface="Times New Roman" panose="02020603050405020304" pitchFamily="18" charset="0"/>
            <a:cs typeface="Times New Roman" panose="02020603050405020304" pitchFamily="18" charset="0"/>
          </a:endParaRPr>
        </a:p>
      </dgm:t>
    </dgm:pt>
    <dgm:pt modelId="{6F811D25-B4A3-4A0A-9B3B-DB3225715871}" type="parTrans" cxnId="{68475F41-2A1B-490C-8EC1-E69E65AE60F3}">
      <dgm:prSet/>
      <dgm:spPr/>
      <dgm:t>
        <a:bodyPr/>
        <a:lstStyle/>
        <a:p>
          <a:endParaRPr lang="en-US" sz="2000"/>
        </a:p>
      </dgm:t>
    </dgm:pt>
    <dgm:pt modelId="{BBA55454-6D8F-43CB-A3C0-FA3322414F58}" type="sibTrans" cxnId="{68475F41-2A1B-490C-8EC1-E69E65AE60F3}">
      <dgm:prSet/>
      <dgm:spPr/>
      <dgm:t>
        <a:bodyPr/>
        <a:lstStyle/>
        <a:p>
          <a:endParaRPr lang="en-US" sz="2000"/>
        </a:p>
      </dgm:t>
    </dgm:pt>
    <dgm:pt modelId="{EA2C82FD-E8A1-42E8-B6B3-8DE004DD5A26}">
      <dgm:prSet custT="1"/>
      <dgm:spPr/>
      <dgm:t>
        <a:bodyPr/>
        <a:lstStyle/>
        <a:p>
          <a:r>
            <a:rPr lang="en-IN" sz="2000" dirty="0" smtClean="0">
              <a:latin typeface="Times New Roman" panose="02020603050405020304" pitchFamily="18" charset="0"/>
              <a:cs typeface="Times New Roman" panose="02020603050405020304" pitchFamily="18" charset="0"/>
            </a:rPr>
            <a:t>7. 	FTP server Configuration</a:t>
          </a:r>
          <a:endParaRPr lang="en-IN" sz="2000" dirty="0">
            <a:latin typeface="Times New Roman" panose="02020603050405020304" pitchFamily="18" charset="0"/>
            <a:cs typeface="Times New Roman" panose="02020603050405020304" pitchFamily="18" charset="0"/>
          </a:endParaRPr>
        </a:p>
      </dgm:t>
    </dgm:pt>
    <dgm:pt modelId="{E6889697-6AA2-4D20-8A1B-C0A47FDBAF5A}" type="parTrans" cxnId="{5320BA08-867D-440D-AE97-E6F6338390D3}">
      <dgm:prSet/>
      <dgm:spPr/>
      <dgm:t>
        <a:bodyPr/>
        <a:lstStyle/>
        <a:p>
          <a:endParaRPr lang="en-US" sz="2000"/>
        </a:p>
      </dgm:t>
    </dgm:pt>
    <dgm:pt modelId="{0F539535-E026-4982-9E18-399C38368D04}" type="sibTrans" cxnId="{5320BA08-867D-440D-AE97-E6F6338390D3}">
      <dgm:prSet/>
      <dgm:spPr/>
      <dgm:t>
        <a:bodyPr/>
        <a:lstStyle/>
        <a:p>
          <a:endParaRPr lang="en-US" sz="2000"/>
        </a:p>
      </dgm:t>
    </dgm:pt>
    <dgm:pt modelId="{1AB38435-71FF-4228-B409-4E1B37E2F260}">
      <dgm:prSet custT="1"/>
      <dgm:spPr/>
      <dgm:t>
        <a:bodyPr/>
        <a:lstStyle/>
        <a:p>
          <a:r>
            <a:rPr lang="en-IN" sz="2000" dirty="0" smtClean="0">
              <a:latin typeface="Times New Roman" panose="02020603050405020304" pitchFamily="18" charset="0"/>
              <a:cs typeface="Times New Roman" panose="02020603050405020304" pitchFamily="18" charset="0"/>
            </a:rPr>
            <a:t>8. 	Mail server Configuration</a:t>
          </a:r>
          <a:endParaRPr lang="en-IN" sz="2000" dirty="0">
            <a:latin typeface="Times New Roman" panose="02020603050405020304" pitchFamily="18" charset="0"/>
            <a:cs typeface="Times New Roman" panose="02020603050405020304" pitchFamily="18" charset="0"/>
          </a:endParaRPr>
        </a:p>
      </dgm:t>
    </dgm:pt>
    <dgm:pt modelId="{A0748FEC-0975-438F-9485-3D1DCA29909A}" type="parTrans" cxnId="{0FC05299-09E2-4543-AD52-49639B1805CA}">
      <dgm:prSet/>
      <dgm:spPr/>
      <dgm:t>
        <a:bodyPr/>
        <a:lstStyle/>
        <a:p>
          <a:endParaRPr lang="en-US" sz="2000"/>
        </a:p>
      </dgm:t>
    </dgm:pt>
    <dgm:pt modelId="{25EAD85D-C4DC-4D26-8547-8939B718B3DE}" type="sibTrans" cxnId="{0FC05299-09E2-4543-AD52-49639B1805CA}">
      <dgm:prSet/>
      <dgm:spPr/>
      <dgm:t>
        <a:bodyPr/>
        <a:lstStyle/>
        <a:p>
          <a:endParaRPr lang="en-US" sz="2000"/>
        </a:p>
      </dgm:t>
    </dgm:pt>
    <dgm:pt modelId="{BB219892-4D19-4C46-8C7B-C594DA551860}">
      <dgm:prSet custT="1"/>
      <dgm:spPr/>
      <dgm:t>
        <a:bodyPr/>
        <a:lstStyle/>
        <a:p>
          <a:r>
            <a:rPr lang="en-IN" sz="2000" dirty="0" smtClean="0">
              <a:latin typeface="Times New Roman" panose="02020603050405020304" pitchFamily="18" charset="0"/>
              <a:cs typeface="Times New Roman" panose="02020603050405020304" pitchFamily="18" charset="0"/>
            </a:rPr>
            <a:t>9. 	Samba server Configuration</a:t>
          </a:r>
          <a:endParaRPr lang="en-IN" sz="2000" dirty="0">
            <a:latin typeface="Times New Roman" panose="02020603050405020304" pitchFamily="18" charset="0"/>
            <a:cs typeface="Times New Roman" panose="02020603050405020304" pitchFamily="18" charset="0"/>
          </a:endParaRPr>
        </a:p>
      </dgm:t>
    </dgm:pt>
    <dgm:pt modelId="{984CE4FF-8FB2-4D9E-B160-BDDB443C7718}" type="parTrans" cxnId="{D540C7A1-04A4-419E-BEEA-937F94F6E1FA}">
      <dgm:prSet/>
      <dgm:spPr/>
      <dgm:t>
        <a:bodyPr/>
        <a:lstStyle/>
        <a:p>
          <a:endParaRPr lang="en-US" sz="2000"/>
        </a:p>
      </dgm:t>
    </dgm:pt>
    <dgm:pt modelId="{89284B03-BD41-4B19-B86A-7615D3EA6EEF}" type="sibTrans" cxnId="{D540C7A1-04A4-419E-BEEA-937F94F6E1FA}">
      <dgm:prSet/>
      <dgm:spPr/>
      <dgm:t>
        <a:bodyPr/>
        <a:lstStyle/>
        <a:p>
          <a:endParaRPr lang="en-US" sz="2000"/>
        </a:p>
      </dgm:t>
    </dgm:pt>
    <dgm:pt modelId="{7A0AE3F6-551D-4C6E-856C-C53E0EF7EA8F}">
      <dgm:prSet custT="1"/>
      <dgm:spPr/>
      <dgm:t>
        <a:bodyPr/>
        <a:lstStyle/>
        <a:p>
          <a:r>
            <a:rPr lang="en-IN" sz="2000" dirty="0" smtClean="0">
              <a:latin typeface="Times New Roman" panose="02020603050405020304" pitchFamily="18" charset="0"/>
              <a:cs typeface="Times New Roman" panose="02020603050405020304" pitchFamily="18" charset="0"/>
            </a:rPr>
            <a:t>10. 	NTP server Configuration</a:t>
          </a:r>
          <a:endParaRPr lang="en-IN" sz="2000" dirty="0">
            <a:latin typeface="Times New Roman" panose="02020603050405020304" pitchFamily="18" charset="0"/>
            <a:cs typeface="Times New Roman" panose="02020603050405020304" pitchFamily="18" charset="0"/>
          </a:endParaRPr>
        </a:p>
      </dgm:t>
    </dgm:pt>
    <dgm:pt modelId="{7EAAD99A-13A0-4CF9-AE41-90A975F7F04E}" type="parTrans" cxnId="{773CB38C-5C46-41D1-9AB9-0C10115A39A0}">
      <dgm:prSet/>
      <dgm:spPr/>
      <dgm:t>
        <a:bodyPr/>
        <a:lstStyle/>
        <a:p>
          <a:endParaRPr lang="en-US" sz="2000"/>
        </a:p>
      </dgm:t>
    </dgm:pt>
    <dgm:pt modelId="{8C2B0580-F8E5-4485-BAF0-D08EDEB2DD77}" type="sibTrans" cxnId="{773CB38C-5C46-41D1-9AB9-0C10115A39A0}">
      <dgm:prSet/>
      <dgm:spPr/>
      <dgm:t>
        <a:bodyPr/>
        <a:lstStyle/>
        <a:p>
          <a:endParaRPr lang="en-US" sz="2000"/>
        </a:p>
      </dgm:t>
    </dgm:pt>
    <dgm:pt modelId="{0C9E9282-1493-46D8-A5F5-161A4E58736A}">
      <dgm:prSet custT="1"/>
      <dgm:spPr/>
      <dgm:t>
        <a:bodyPr/>
        <a:lstStyle/>
        <a:p>
          <a:r>
            <a:rPr lang="en-IN" sz="2000" dirty="0" smtClean="0">
              <a:latin typeface="Times New Roman" panose="02020603050405020304" pitchFamily="18" charset="0"/>
              <a:cs typeface="Times New Roman" panose="02020603050405020304" pitchFamily="18" charset="0"/>
            </a:rPr>
            <a:t>11. 	NFS server Configuration</a:t>
          </a:r>
          <a:endParaRPr lang="en-IN" sz="2000" dirty="0">
            <a:latin typeface="Times New Roman" panose="02020603050405020304" pitchFamily="18" charset="0"/>
            <a:cs typeface="Times New Roman" panose="02020603050405020304" pitchFamily="18" charset="0"/>
          </a:endParaRPr>
        </a:p>
      </dgm:t>
    </dgm:pt>
    <dgm:pt modelId="{D1381051-E783-4DE7-85C7-BFB80A6CDF5E}" type="parTrans" cxnId="{88CD6A8D-22E6-427E-8CDE-AADC2CD0F785}">
      <dgm:prSet/>
      <dgm:spPr/>
      <dgm:t>
        <a:bodyPr/>
        <a:lstStyle/>
        <a:p>
          <a:endParaRPr lang="en-US" sz="2000"/>
        </a:p>
      </dgm:t>
    </dgm:pt>
    <dgm:pt modelId="{3119FCD5-AFDE-4469-B2C9-A28425E5568B}" type="sibTrans" cxnId="{88CD6A8D-22E6-427E-8CDE-AADC2CD0F785}">
      <dgm:prSet/>
      <dgm:spPr/>
      <dgm:t>
        <a:bodyPr/>
        <a:lstStyle/>
        <a:p>
          <a:endParaRPr lang="en-US" sz="2000"/>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1" custLinFactNeighborY="-2532"/>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1"/>
      <dgm:spPr/>
      <dgm:t>
        <a:bodyPr/>
        <a:lstStyle/>
        <a:p>
          <a:endParaRPr lang="en-US"/>
        </a:p>
      </dgm:t>
    </dgm:pt>
    <dgm:pt modelId="{EA4F9F0A-C042-429B-8536-E3C26ABB7458}" type="pres">
      <dgm:prSet presAssocID="{FC9E5D2F-DD85-4C16-9299-4EE95F429BA3}" presName="vert1" presStyleCnt="0"/>
      <dgm:spPr/>
    </dgm:pt>
    <dgm:pt modelId="{6751D5B2-252A-4326-BC97-70742393A4FD}" type="pres">
      <dgm:prSet presAssocID="{F1CCAE52-082F-467B-8CB8-94C17DE45735}" presName="thickLine" presStyleLbl="alignNode1" presStyleIdx="1" presStyleCnt="11"/>
      <dgm:spPr/>
    </dgm:pt>
    <dgm:pt modelId="{CF6883BF-9F03-4C2B-9C95-46C1457904A2}" type="pres">
      <dgm:prSet presAssocID="{F1CCAE52-082F-467B-8CB8-94C17DE45735}" presName="horz1" presStyleCnt="0"/>
      <dgm:spPr/>
    </dgm:pt>
    <dgm:pt modelId="{249FE923-F499-4024-BEC2-FBF1A2871F86}" type="pres">
      <dgm:prSet presAssocID="{F1CCAE52-082F-467B-8CB8-94C17DE45735}" presName="tx1" presStyleLbl="revTx" presStyleIdx="1" presStyleCnt="11"/>
      <dgm:spPr/>
      <dgm:t>
        <a:bodyPr/>
        <a:lstStyle/>
        <a:p>
          <a:endParaRPr lang="en-US"/>
        </a:p>
      </dgm:t>
    </dgm:pt>
    <dgm:pt modelId="{97E048FE-CAAC-4A00-A6D2-FA4C2825C222}" type="pres">
      <dgm:prSet presAssocID="{F1CCAE52-082F-467B-8CB8-94C17DE45735}" presName="vert1" presStyleCnt="0"/>
      <dgm:spPr/>
    </dgm:pt>
    <dgm:pt modelId="{E0A05B91-40DC-4BD3-A4DD-CACE7F8E7B8B}" type="pres">
      <dgm:prSet presAssocID="{83C0F98B-F3FA-434E-9EFC-FB4A40034074}" presName="thickLine" presStyleLbl="alignNode1" presStyleIdx="2" presStyleCnt="11"/>
      <dgm:spPr/>
    </dgm:pt>
    <dgm:pt modelId="{41280385-0139-4295-B164-35B680080E57}" type="pres">
      <dgm:prSet presAssocID="{83C0F98B-F3FA-434E-9EFC-FB4A40034074}" presName="horz1" presStyleCnt="0"/>
      <dgm:spPr/>
    </dgm:pt>
    <dgm:pt modelId="{E4BFA536-20CA-446E-805C-7CAD90754DF9}" type="pres">
      <dgm:prSet presAssocID="{83C0F98B-F3FA-434E-9EFC-FB4A40034074}" presName="tx1" presStyleLbl="revTx" presStyleIdx="2" presStyleCnt="11"/>
      <dgm:spPr/>
      <dgm:t>
        <a:bodyPr/>
        <a:lstStyle/>
        <a:p>
          <a:endParaRPr lang="en-US"/>
        </a:p>
      </dgm:t>
    </dgm:pt>
    <dgm:pt modelId="{AC62039D-84AF-4B94-A330-8E187D132C9B}" type="pres">
      <dgm:prSet presAssocID="{83C0F98B-F3FA-434E-9EFC-FB4A40034074}" presName="vert1" presStyleCnt="0"/>
      <dgm:spPr/>
    </dgm:pt>
    <dgm:pt modelId="{B311929A-033C-4743-8706-080F034D03E2}" type="pres">
      <dgm:prSet presAssocID="{FEDF0510-55D4-4E08-8B56-4552E5AE32C8}" presName="thickLine" presStyleLbl="alignNode1" presStyleIdx="3" presStyleCnt="11"/>
      <dgm:spPr/>
    </dgm:pt>
    <dgm:pt modelId="{1C9818C6-9BC3-4507-991C-967117AA4D96}" type="pres">
      <dgm:prSet presAssocID="{FEDF0510-55D4-4E08-8B56-4552E5AE32C8}" presName="horz1" presStyleCnt="0"/>
      <dgm:spPr/>
    </dgm:pt>
    <dgm:pt modelId="{A1FC5E2C-9653-4349-89F8-CC462443F22E}" type="pres">
      <dgm:prSet presAssocID="{FEDF0510-55D4-4E08-8B56-4552E5AE32C8}" presName="tx1" presStyleLbl="revTx" presStyleIdx="3" presStyleCnt="11"/>
      <dgm:spPr/>
      <dgm:t>
        <a:bodyPr/>
        <a:lstStyle/>
        <a:p>
          <a:endParaRPr lang="en-US"/>
        </a:p>
      </dgm:t>
    </dgm:pt>
    <dgm:pt modelId="{5CFD93A6-CBB3-41C6-B424-215EEA39E43E}" type="pres">
      <dgm:prSet presAssocID="{FEDF0510-55D4-4E08-8B56-4552E5AE32C8}" presName="vert1" presStyleCnt="0"/>
      <dgm:spPr/>
    </dgm:pt>
    <dgm:pt modelId="{15A33C36-62ED-4E57-A60E-609F85E5BA3B}" type="pres">
      <dgm:prSet presAssocID="{23746CB4-2CA8-47CB-85AF-8605CC8D0819}" presName="thickLine" presStyleLbl="alignNode1" presStyleIdx="4" presStyleCnt="11"/>
      <dgm:spPr/>
    </dgm:pt>
    <dgm:pt modelId="{5DA6A481-7882-43BD-93B7-13BE9B3057B9}" type="pres">
      <dgm:prSet presAssocID="{23746CB4-2CA8-47CB-85AF-8605CC8D0819}" presName="horz1" presStyleCnt="0"/>
      <dgm:spPr/>
    </dgm:pt>
    <dgm:pt modelId="{5CC27209-66CF-4A77-865F-412769FBC53B}" type="pres">
      <dgm:prSet presAssocID="{23746CB4-2CA8-47CB-85AF-8605CC8D0819}" presName="tx1" presStyleLbl="revTx" presStyleIdx="4" presStyleCnt="11"/>
      <dgm:spPr/>
      <dgm:t>
        <a:bodyPr/>
        <a:lstStyle/>
        <a:p>
          <a:endParaRPr lang="en-US"/>
        </a:p>
      </dgm:t>
    </dgm:pt>
    <dgm:pt modelId="{DACC38F9-80CD-4E35-ACC3-AC84DBE4F8CB}" type="pres">
      <dgm:prSet presAssocID="{23746CB4-2CA8-47CB-85AF-8605CC8D0819}" presName="vert1" presStyleCnt="0"/>
      <dgm:spPr/>
    </dgm:pt>
    <dgm:pt modelId="{E358E611-F1F5-48F3-A9E9-7AD1C4674441}" type="pres">
      <dgm:prSet presAssocID="{E2CF77FE-B373-4E6C-98AA-FF2422DEEBE1}" presName="thickLine" presStyleLbl="alignNode1" presStyleIdx="5" presStyleCnt="11"/>
      <dgm:spPr/>
    </dgm:pt>
    <dgm:pt modelId="{C073667A-F08B-4739-BBA6-1085C09DDFF8}" type="pres">
      <dgm:prSet presAssocID="{E2CF77FE-B373-4E6C-98AA-FF2422DEEBE1}" presName="horz1" presStyleCnt="0"/>
      <dgm:spPr/>
    </dgm:pt>
    <dgm:pt modelId="{3C134613-CDB5-4112-8C19-689BA7D9BEDD}" type="pres">
      <dgm:prSet presAssocID="{E2CF77FE-B373-4E6C-98AA-FF2422DEEBE1}" presName="tx1" presStyleLbl="revTx" presStyleIdx="5" presStyleCnt="11"/>
      <dgm:spPr/>
      <dgm:t>
        <a:bodyPr/>
        <a:lstStyle/>
        <a:p>
          <a:endParaRPr lang="en-US"/>
        </a:p>
      </dgm:t>
    </dgm:pt>
    <dgm:pt modelId="{4F680433-9F91-41E4-816A-BCF1C2BB3E0D}" type="pres">
      <dgm:prSet presAssocID="{E2CF77FE-B373-4E6C-98AA-FF2422DEEBE1}" presName="vert1" presStyleCnt="0"/>
      <dgm:spPr/>
    </dgm:pt>
    <dgm:pt modelId="{91BDA24F-A511-484C-AB9C-A5779C9928DC}" type="pres">
      <dgm:prSet presAssocID="{EA2C82FD-E8A1-42E8-B6B3-8DE004DD5A26}" presName="thickLine" presStyleLbl="alignNode1" presStyleIdx="6" presStyleCnt="11"/>
      <dgm:spPr/>
    </dgm:pt>
    <dgm:pt modelId="{6DADC74B-1AAD-47A1-8DAB-4402E5CD65EE}" type="pres">
      <dgm:prSet presAssocID="{EA2C82FD-E8A1-42E8-B6B3-8DE004DD5A26}" presName="horz1" presStyleCnt="0"/>
      <dgm:spPr/>
    </dgm:pt>
    <dgm:pt modelId="{B1ACD008-1148-4A04-A1F1-B2A717FA0C17}" type="pres">
      <dgm:prSet presAssocID="{EA2C82FD-E8A1-42E8-B6B3-8DE004DD5A26}" presName="tx1" presStyleLbl="revTx" presStyleIdx="6" presStyleCnt="11"/>
      <dgm:spPr/>
      <dgm:t>
        <a:bodyPr/>
        <a:lstStyle/>
        <a:p>
          <a:endParaRPr lang="en-US"/>
        </a:p>
      </dgm:t>
    </dgm:pt>
    <dgm:pt modelId="{1EE16001-B85C-403F-BC6E-BF08CE6C4208}" type="pres">
      <dgm:prSet presAssocID="{EA2C82FD-E8A1-42E8-B6B3-8DE004DD5A26}" presName="vert1" presStyleCnt="0"/>
      <dgm:spPr/>
    </dgm:pt>
    <dgm:pt modelId="{D5F9B6B7-4AB6-4CC6-9F60-3EDA7B6F9384}" type="pres">
      <dgm:prSet presAssocID="{1AB38435-71FF-4228-B409-4E1B37E2F260}" presName="thickLine" presStyleLbl="alignNode1" presStyleIdx="7" presStyleCnt="11"/>
      <dgm:spPr/>
    </dgm:pt>
    <dgm:pt modelId="{DCEC24C8-A1CC-4E9B-B6B1-DBC6078A39BB}" type="pres">
      <dgm:prSet presAssocID="{1AB38435-71FF-4228-B409-4E1B37E2F260}" presName="horz1" presStyleCnt="0"/>
      <dgm:spPr/>
    </dgm:pt>
    <dgm:pt modelId="{0DA91CC5-71A5-4AB5-87F9-DAC7A5FEB1A4}" type="pres">
      <dgm:prSet presAssocID="{1AB38435-71FF-4228-B409-4E1B37E2F260}" presName="tx1" presStyleLbl="revTx" presStyleIdx="7" presStyleCnt="11"/>
      <dgm:spPr/>
      <dgm:t>
        <a:bodyPr/>
        <a:lstStyle/>
        <a:p>
          <a:endParaRPr lang="en-US"/>
        </a:p>
      </dgm:t>
    </dgm:pt>
    <dgm:pt modelId="{A556FE60-1274-4EC1-8615-1A2EEAA4F523}" type="pres">
      <dgm:prSet presAssocID="{1AB38435-71FF-4228-B409-4E1B37E2F260}" presName="vert1" presStyleCnt="0"/>
      <dgm:spPr/>
    </dgm:pt>
    <dgm:pt modelId="{5AD89134-ADC1-4763-BC45-3895CDD3A1EC}" type="pres">
      <dgm:prSet presAssocID="{BB219892-4D19-4C46-8C7B-C594DA551860}" presName="thickLine" presStyleLbl="alignNode1" presStyleIdx="8" presStyleCnt="11"/>
      <dgm:spPr/>
    </dgm:pt>
    <dgm:pt modelId="{27FD25D5-8780-44C1-8E9B-CEFEB89F9B28}" type="pres">
      <dgm:prSet presAssocID="{BB219892-4D19-4C46-8C7B-C594DA551860}" presName="horz1" presStyleCnt="0"/>
      <dgm:spPr/>
    </dgm:pt>
    <dgm:pt modelId="{56401D9E-99E4-49E3-9782-1B0501D65E23}" type="pres">
      <dgm:prSet presAssocID="{BB219892-4D19-4C46-8C7B-C594DA551860}" presName="tx1" presStyleLbl="revTx" presStyleIdx="8" presStyleCnt="11"/>
      <dgm:spPr/>
      <dgm:t>
        <a:bodyPr/>
        <a:lstStyle/>
        <a:p>
          <a:endParaRPr lang="en-US"/>
        </a:p>
      </dgm:t>
    </dgm:pt>
    <dgm:pt modelId="{98456478-AC98-44FC-9067-31632ACF68DC}" type="pres">
      <dgm:prSet presAssocID="{BB219892-4D19-4C46-8C7B-C594DA551860}" presName="vert1" presStyleCnt="0"/>
      <dgm:spPr/>
    </dgm:pt>
    <dgm:pt modelId="{BD0A182F-8871-4ADB-BAA8-CCCC39756EB9}" type="pres">
      <dgm:prSet presAssocID="{7A0AE3F6-551D-4C6E-856C-C53E0EF7EA8F}" presName="thickLine" presStyleLbl="alignNode1" presStyleIdx="9" presStyleCnt="11"/>
      <dgm:spPr/>
    </dgm:pt>
    <dgm:pt modelId="{85C9830F-5206-47EE-8919-30D37394CE92}" type="pres">
      <dgm:prSet presAssocID="{7A0AE3F6-551D-4C6E-856C-C53E0EF7EA8F}" presName="horz1" presStyleCnt="0"/>
      <dgm:spPr/>
    </dgm:pt>
    <dgm:pt modelId="{AEAB38EE-3694-409A-A576-FF87045FD597}" type="pres">
      <dgm:prSet presAssocID="{7A0AE3F6-551D-4C6E-856C-C53E0EF7EA8F}" presName="tx1" presStyleLbl="revTx" presStyleIdx="9" presStyleCnt="11"/>
      <dgm:spPr/>
      <dgm:t>
        <a:bodyPr/>
        <a:lstStyle/>
        <a:p>
          <a:endParaRPr lang="en-US"/>
        </a:p>
      </dgm:t>
    </dgm:pt>
    <dgm:pt modelId="{585DF4CE-4394-4746-A565-9159989288B3}" type="pres">
      <dgm:prSet presAssocID="{7A0AE3F6-551D-4C6E-856C-C53E0EF7EA8F}" presName="vert1" presStyleCnt="0"/>
      <dgm:spPr/>
    </dgm:pt>
    <dgm:pt modelId="{C8C89DE2-C9A6-440C-95AD-1ED2430977EF}" type="pres">
      <dgm:prSet presAssocID="{0C9E9282-1493-46D8-A5F5-161A4E58736A}" presName="thickLine" presStyleLbl="alignNode1" presStyleIdx="10" presStyleCnt="11"/>
      <dgm:spPr/>
    </dgm:pt>
    <dgm:pt modelId="{CE8DCE3A-6B2E-4C80-89AF-E1DDF0603F66}" type="pres">
      <dgm:prSet presAssocID="{0C9E9282-1493-46D8-A5F5-161A4E58736A}" presName="horz1" presStyleCnt="0"/>
      <dgm:spPr/>
    </dgm:pt>
    <dgm:pt modelId="{B454F936-4BF9-46C0-8402-8B423CD3A0BD}" type="pres">
      <dgm:prSet presAssocID="{0C9E9282-1493-46D8-A5F5-161A4E58736A}" presName="tx1" presStyleLbl="revTx" presStyleIdx="10" presStyleCnt="11"/>
      <dgm:spPr/>
      <dgm:t>
        <a:bodyPr/>
        <a:lstStyle/>
        <a:p>
          <a:endParaRPr lang="en-US"/>
        </a:p>
      </dgm:t>
    </dgm:pt>
    <dgm:pt modelId="{7895DD89-0386-4F34-A392-F9E92CF2C681}" type="pres">
      <dgm:prSet presAssocID="{0C9E9282-1493-46D8-A5F5-161A4E58736A}" presName="vert1" presStyleCnt="0"/>
      <dgm:spPr/>
    </dgm:pt>
  </dgm:ptLst>
  <dgm:cxnLst>
    <dgm:cxn modelId="{15F9B7A7-95CF-4089-AEA2-E957D324C6F5}" srcId="{F7E4D60F-4957-4D7B-9441-ACC9D43892FE}" destId="{83C0F98B-F3FA-434E-9EFC-FB4A40034074}" srcOrd="2" destOrd="0" parTransId="{4A956C9B-8499-41A8-BB7F-6278ED8E7D3B}" sibTransId="{15DE5283-0CDC-45D9-901E-4F61CB2D06B3}"/>
    <dgm:cxn modelId="{325BDBF9-E705-426F-8012-5AB5033CE970}" type="presOf" srcId="{FEDF0510-55D4-4E08-8B56-4552E5AE32C8}" destId="{A1FC5E2C-9653-4349-89F8-CC462443F22E}" srcOrd="0" destOrd="0" presId="urn:microsoft.com/office/officeart/2008/layout/LinedList"/>
    <dgm:cxn modelId="{0FC05299-09E2-4543-AD52-49639B1805CA}" srcId="{F7E4D60F-4957-4D7B-9441-ACC9D43892FE}" destId="{1AB38435-71FF-4228-B409-4E1B37E2F260}" srcOrd="7" destOrd="0" parTransId="{A0748FEC-0975-438F-9485-3D1DCA29909A}" sibTransId="{25EAD85D-C4DC-4D26-8547-8939B718B3DE}"/>
    <dgm:cxn modelId="{F2FC9404-0533-46E2-9ECB-8C79F10057A9}" type="presOf" srcId="{7A0AE3F6-551D-4C6E-856C-C53E0EF7EA8F}" destId="{AEAB38EE-3694-409A-A576-FF87045FD597}" srcOrd="0" destOrd="0" presId="urn:microsoft.com/office/officeart/2008/layout/LinedList"/>
    <dgm:cxn modelId="{318AB9F8-C1D9-4357-A0DD-D3B86452F9FF}" type="presOf" srcId="{83C0F98B-F3FA-434E-9EFC-FB4A40034074}" destId="{E4BFA536-20CA-446E-805C-7CAD90754DF9}" srcOrd="0" destOrd="0" presId="urn:microsoft.com/office/officeart/2008/layout/LinedList"/>
    <dgm:cxn modelId="{68475F41-2A1B-490C-8EC1-E69E65AE60F3}" srcId="{F7E4D60F-4957-4D7B-9441-ACC9D43892FE}" destId="{E2CF77FE-B373-4E6C-98AA-FF2422DEEBE1}" srcOrd="5" destOrd="0" parTransId="{6F811D25-B4A3-4A0A-9B3B-DB3225715871}" sibTransId="{BBA55454-6D8F-43CB-A3C0-FA3322414F58}"/>
    <dgm:cxn modelId="{FF067AAB-7272-4FAD-8C9A-11E2FFDFE374}" type="presOf" srcId="{FC9E5D2F-DD85-4C16-9299-4EE95F429BA3}" destId="{75C77149-83D2-4C0C-BC3F-998D6D76E30C}" srcOrd="0" destOrd="0" presId="urn:microsoft.com/office/officeart/2008/layout/LinedList"/>
    <dgm:cxn modelId="{D246EE36-F56C-4665-926B-0EB8C0192E4A}" type="presOf" srcId="{E2CF77FE-B373-4E6C-98AA-FF2422DEEBE1}" destId="{3C134613-CDB5-4112-8C19-689BA7D9BEDD}" srcOrd="0" destOrd="0" presId="urn:microsoft.com/office/officeart/2008/layout/LinedList"/>
    <dgm:cxn modelId="{D540C7A1-04A4-419E-BEEA-937F94F6E1FA}" srcId="{F7E4D60F-4957-4D7B-9441-ACC9D43892FE}" destId="{BB219892-4D19-4C46-8C7B-C594DA551860}" srcOrd="8" destOrd="0" parTransId="{984CE4FF-8FB2-4D9E-B160-BDDB443C7718}" sibTransId="{89284B03-BD41-4B19-B86A-7615D3EA6EEF}"/>
    <dgm:cxn modelId="{AC81BA63-CF95-44C1-9BAC-21A8E66831E6}" srcId="{F7E4D60F-4957-4D7B-9441-ACC9D43892FE}" destId="{FEDF0510-55D4-4E08-8B56-4552E5AE32C8}" srcOrd="3" destOrd="0" parTransId="{3B7B2997-3C6D-4CE2-8C71-3182F972014D}" sibTransId="{67C95210-CFD6-4E0F-8D5E-95A67FB7AD04}"/>
    <dgm:cxn modelId="{D28DF6D1-8448-4799-AFBE-FCA4AC0CEE62}" type="presOf" srcId="{23746CB4-2CA8-47CB-85AF-8605CC8D0819}" destId="{5CC27209-66CF-4A77-865F-412769FBC53B}" srcOrd="0" destOrd="0" presId="urn:microsoft.com/office/officeart/2008/layout/LinedList"/>
    <dgm:cxn modelId="{1B9E2001-C5F0-43D0-85C9-F6268869A074}" type="presOf" srcId="{BB219892-4D19-4C46-8C7B-C594DA551860}" destId="{56401D9E-99E4-49E3-9782-1B0501D65E23}" srcOrd="0" destOrd="0" presId="urn:microsoft.com/office/officeart/2008/layout/LinedList"/>
    <dgm:cxn modelId="{88CD6A8D-22E6-427E-8CDE-AADC2CD0F785}" srcId="{F7E4D60F-4957-4D7B-9441-ACC9D43892FE}" destId="{0C9E9282-1493-46D8-A5F5-161A4E58736A}" srcOrd="10" destOrd="0" parTransId="{D1381051-E783-4DE7-85C7-BFB80A6CDF5E}" sibTransId="{3119FCD5-AFDE-4469-B2C9-A28425E5568B}"/>
    <dgm:cxn modelId="{4D0981CB-0707-418B-B552-F422A42027F7}" type="presOf" srcId="{F7E4D60F-4957-4D7B-9441-ACC9D43892FE}" destId="{A00F4F85-0A78-4C5E-A03E-AA37696A9640}" srcOrd="0" destOrd="0" presId="urn:microsoft.com/office/officeart/2008/layout/LinedList"/>
    <dgm:cxn modelId="{072A3ED1-A11E-4841-9FC9-E6C979D059C7}" type="presOf" srcId="{EA2C82FD-E8A1-42E8-B6B3-8DE004DD5A26}" destId="{B1ACD008-1148-4A04-A1F1-B2A717FA0C17}" srcOrd="0" destOrd="0" presId="urn:microsoft.com/office/officeart/2008/layout/LinedList"/>
    <dgm:cxn modelId="{DAA4E024-DF18-43C7-BBBD-DD6B475ADCA2}" srcId="{F7E4D60F-4957-4D7B-9441-ACC9D43892FE}" destId="{23746CB4-2CA8-47CB-85AF-8605CC8D0819}" srcOrd="4" destOrd="0" parTransId="{9D431022-6F56-43AD-B105-D23829D0BBBB}" sibTransId="{A787C246-57C7-4E81-959A-D421EB3FBA5A}"/>
    <dgm:cxn modelId="{773CB38C-5C46-41D1-9AB9-0C10115A39A0}" srcId="{F7E4D60F-4957-4D7B-9441-ACC9D43892FE}" destId="{7A0AE3F6-551D-4C6E-856C-C53E0EF7EA8F}" srcOrd="9" destOrd="0" parTransId="{7EAAD99A-13A0-4CF9-AE41-90A975F7F04E}" sibTransId="{8C2B0580-F8E5-4485-BAF0-D08EDEB2DD77}"/>
    <dgm:cxn modelId="{4F9C3183-009D-4929-AA78-62288D33EF33}" type="presOf" srcId="{1AB38435-71FF-4228-B409-4E1B37E2F260}" destId="{0DA91CC5-71A5-4AB5-87F9-DAC7A5FEB1A4}" srcOrd="0" destOrd="0" presId="urn:microsoft.com/office/officeart/2008/layout/LinedList"/>
    <dgm:cxn modelId="{5320BA08-867D-440D-AE97-E6F6338390D3}" srcId="{F7E4D60F-4957-4D7B-9441-ACC9D43892FE}" destId="{EA2C82FD-E8A1-42E8-B6B3-8DE004DD5A26}" srcOrd="6" destOrd="0" parTransId="{E6889697-6AA2-4D20-8A1B-C0A47FDBAF5A}" sibTransId="{0F539535-E026-4982-9E18-399C38368D04}"/>
    <dgm:cxn modelId="{DC1A0E84-7390-49E5-A7AC-78F722A19E34}" type="presOf" srcId="{F1CCAE52-082F-467B-8CB8-94C17DE45735}" destId="{249FE923-F499-4024-BEC2-FBF1A2871F86}" srcOrd="0" destOrd="0" presId="urn:microsoft.com/office/officeart/2008/layout/LinedList"/>
    <dgm:cxn modelId="{A2F9B733-9E5E-4EA6-AEC5-BABE4CDFADA3}" srcId="{F7E4D60F-4957-4D7B-9441-ACC9D43892FE}" destId="{FC9E5D2F-DD85-4C16-9299-4EE95F429BA3}" srcOrd="0" destOrd="0" parTransId="{5F230839-A6AA-48F4-95B7-D7CA11BEDFEA}" sibTransId="{B637B79B-B297-4F39-9EFE-FC7DC3E9670D}"/>
    <dgm:cxn modelId="{6ADD08C3-9216-414C-A1DC-3AEF2DF9D855}" type="presOf" srcId="{0C9E9282-1493-46D8-A5F5-161A4E58736A}" destId="{B454F936-4BF9-46C0-8402-8B423CD3A0BD}" srcOrd="0" destOrd="0" presId="urn:microsoft.com/office/officeart/2008/layout/LinedList"/>
    <dgm:cxn modelId="{389AB283-54AE-4223-B310-13F937435112}" srcId="{F7E4D60F-4957-4D7B-9441-ACC9D43892FE}" destId="{F1CCAE52-082F-467B-8CB8-94C17DE45735}" srcOrd="1" destOrd="0" parTransId="{DA378A86-AF5C-4D9B-9E99-D7FC8B398015}" sibTransId="{5A340BA5-4195-4C66-8D28-8F24D1E57469}"/>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32AC9EE1-DD0C-4605-8FD3-60105582CF34}" type="presParOf" srcId="{A00F4F85-0A78-4C5E-A03E-AA37696A9640}" destId="{6751D5B2-252A-4326-BC97-70742393A4FD}" srcOrd="2" destOrd="0" presId="urn:microsoft.com/office/officeart/2008/layout/LinedList"/>
    <dgm:cxn modelId="{FD698319-4493-4DB5-BEEE-62F9BB8638FB}" type="presParOf" srcId="{A00F4F85-0A78-4C5E-A03E-AA37696A9640}" destId="{CF6883BF-9F03-4C2B-9C95-46C1457904A2}" srcOrd="3" destOrd="0" presId="urn:microsoft.com/office/officeart/2008/layout/LinedList"/>
    <dgm:cxn modelId="{A108F2FC-4FA0-4049-BFBE-023F1E670E5E}" type="presParOf" srcId="{CF6883BF-9F03-4C2B-9C95-46C1457904A2}" destId="{249FE923-F499-4024-BEC2-FBF1A2871F86}" srcOrd="0" destOrd="0" presId="urn:microsoft.com/office/officeart/2008/layout/LinedList"/>
    <dgm:cxn modelId="{02396348-FB7A-4D87-8CA8-C1199D477318}" type="presParOf" srcId="{CF6883BF-9F03-4C2B-9C95-46C1457904A2}" destId="{97E048FE-CAAC-4A00-A6D2-FA4C2825C222}" srcOrd="1" destOrd="0" presId="urn:microsoft.com/office/officeart/2008/layout/LinedList"/>
    <dgm:cxn modelId="{136646BE-363B-479C-A92E-F7A9137B8B94}" type="presParOf" srcId="{A00F4F85-0A78-4C5E-A03E-AA37696A9640}" destId="{E0A05B91-40DC-4BD3-A4DD-CACE7F8E7B8B}" srcOrd="4" destOrd="0" presId="urn:microsoft.com/office/officeart/2008/layout/LinedList"/>
    <dgm:cxn modelId="{9B8699EF-F4ED-405A-B818-C559CA452B63}" type="presParOf" srcId="{A00F4F85-0A78-4C5E-A03E-AA37696A9640}" destId="{41280385-0139-4295-B164-35B680080E57}" srcOrd="5" destOrd="0" presId="urn:microsoft.com/office/officeart/2008/layout/LinedList"/>
    <dgm:cxn modelId="{1C0D21F1-BCFF-4EC9-BF3B-90CAEF54C8A1}" type="presParOf" srcId="{41280385-0139-4295-B164-35B680080E57}" destId="{E4BFA536-20CA-446E-805C-7CAD90754DF9}" srcOrd="0" destOrd="0" presId="urn:microsoft.com/office/officeart/2008/layout/LinedList"/>
    <dgm:cxn modelId="{AEC587FE-1996-44DF-B776-DC62694EADEB}" type="presParOf" srcId="{41280385-0139-4295-B164-35B680080E57}" destId="{AC62039D-84AF-4B94-A330-8E187D132C9B}" srcOrd="1" destOrd="0" presId="urn:microsoft.com/office/officeart/2008/layout/LinedList"/>
    <dgm:cxn modelId="{E25C7935-2D0E-4465-81D5-D37B81232D89}" type="presParOf" srcId="{A00F4F85-0A78-4C5E-A03E-AA37696A9640}" destId="{B311929A-033C-4743-8706-080F034D03E2}" srcOrd="6" destOrd="0" presId="urn:microsoft.com/office/officeart/2008/layout/LinedList"/>
    <dgm:cxn modelId="{51AE16D7-6B33-4B0E-846D-8C69AB5FBEE4}" type="presParOf" srcId="{A00F4F85-0A78-4C5E-A03E-AA37696A9640}" destId="{1C9818C6-9BC3-4507-991C-967117AA4D96}" srcOrd="7" destOrd="0" presId="urn:microsoft.com/office/officeart/2008/layout/LinedList"/>
    <dgm:cxn modelId="{C1D4B0E0-AC70-44E3-A74E-F8C1FC6CBB05}" type="presParOf" srcId="{1C9818C6-9BC3-4507-991C-967117AA4D96}" destId="{A1FC5E2C-9653-4349-89F8-CC462443F22E}" srcOrd="0" destOrd="0" presId="urn:microsoft.com/office/officeart/2008/layout/LinedList"/>
    <dgm:cxn modelId="{AFFE036B-4BB1-4060-9130-7FEC16EE0A57}" type="presParOf" srcId="{1C9818C6-9BC3-4507-991C-967117AA4D96}" destId="{5CFD93A6-CBB3-41C6-B424-215EEA39E43E}" srcOrd="1" destOrd="0" presId="urn:microsoft.com/office/officeart/2008/layout/LinedList"/>
    <dgm:cxn modelId="{1EA3209B-461B-42AD-99F2-4AA53A33456B}" type="presParOf" srcId="{A00F4F85-0A78-4C5E-A03E-AA37696A9640}" destId="{15A33C36-62ED-4E57-A60E-609F85E5BA3B}" srcOrd="8" destOrd="0" presId="urn:microsoft.com/office/officeart/2008/layout/LinedList"/>
    <dgm:cxn modelId="{BDA89249-EEBF-4C28-8C3B-033B5C8E0EE2}" type="presParOf" srcId="{A00F4F85-0A78-4C5E-A03E-AA37696A9640}" destId="{5DA6A481-7882-43BD-93B7-13BE9B3057B9}" srcOrd="9" destOrd="0" presId="urn:microsoft.com/office/officeart/2008/layout/LinedList"/>
    <dgm:cxn modelId="{C931B578-EC1F-460F-BADD-AF4D5D5DFBFD}" type="presParOf" srcId="{5DA6A481-7882-43BD-93B7-13BE9B3057B9}" destId="{5CC27209-66CF-4A77-865F-412769FBC53B}" srcOrd="0" destOrd="0" presId="urn:microsoft.com/office/officeart/2008/layout/LinedList"/>
    <dgm:cxn modelId="{28340C62-4B3D-4D24-A949-16DDA91D6BBD}" type="presParOf" srcId="{5DA6A481-7882-43BD-93B7-13BE9B3057B9}" destId="{DACC38F9-80CD-4E35-ACC3-AC84DBE4F8CB}" srcOrd="1" destOrd="0" presId="urn:microsoft.com/office/officeart/2008/layout/LinedList"/>
    <dgm:cxn modelId="{E431DC2C-1000-42AA-90A8-4C15CFFE342E}" type="presParOf" srcId="{A00F4F85-0A78-4C5E-A03E-AA37696A9640}" destId="{E358E611-F1F5-48F3-A9E9-7AD1C4674441}" srcOrd="10" destOrd="0" presId="urn:microsoft.com/office/officeart/2008/layout/LinedList"/>
    <dgm:cxn modelId="{9D599079-80C8-490C-9A36-7146E32233DC}" type="presParOf" srcId="{A00F4F85-0A78-4C5E-A03E-AA37696A9640}" destId="{C073667A-F08B-4739-BBA6-1085C09DDFF8}" srcOrd="11" destOrd="0" presId="urn:microsoft.com/office/officeart/2008/layout/LinedList"/>
    <dgm:cxn modelId="{2E1B77ED-2DA3-4963-AB6C-FEF7DC7392C9}" type="presParOf" srcId="{C073667A-F08B-4739-BBA6-1085C09DDFF8}" destId="{3C134613-CDB5-4112-8C19-689BA7D9BEDD}" srcOrd="0" destOrd="0" presId="urn:microsoft.com/office/officeart/2008/layout/LinedList"/>
    <dgm:cxn modelId="{32D51384-D1F7-4EB5-8B25-74395E71DC19}" type="presParOf" srcId="{C073667A-F08B-4739-BBA6-1085C09DDFF8}" destId="{4F680433-9F91-41E4-816A-BCF1C2BB3E0D}" srcOrd="1" destOrd="0" presId="urn:microsoft.com/office/officeart/2008/layout/LinedList"/>
    <dgm:cxn modelId="{CDA7840C-2DD3-46E0-B87D-59A4DA731341}" type="presParOf" srcId="{A00F4F85-0A78-4C5E-A03E-AA37696A9640}" destId="{91BDA24F-A511-484C-AB9C-A5779C9928DC}" srcOrd="12" destOrd="0" presId="urn:microsoft.com/office/officeart/2008/layout/LinedList"/>
    <dgm:cxn modelId="{7CE5918B-B293-45DB-BE98-26AC356E5797}" type="presParOf" srcId="{A00F4F85-0A78-4C5E-A03E-AA37696A9640}" destId="{6DADC74B-1AAD-47A1-8DAB-4402E5CD65EE}" srcOrd="13" destOrd="0" presId="urn:microsoft.com/office/officeart/2008/layout/LinedList"/>
    <dgm:cxn modelId="{D7EE2FFF-27BE-449E-88EF-CFCE0ECA3CD6}" type="presParOf" srcId="{6DADC74B-1AAD-47A1-8DAB-4402E5CD65EE}" destId="{B1ACD008-1148-4A04-A1F1-B2A717FA0C17}" srcOrd="0" destOrd="0" presId="urn:microsoft.com/office/officeart/2008/layout/LinedList"/>
    <dgm:cxn modelId="{424D0573-F94C-426A-AF85-D0875F87A083}" type="presParOf" srcId="{6DADC74B-1AAD-47A1-8DAB-4402E5CD65EE}" destId="{1EE16001-B85C-403F-BC6E-BF08CE6C4208}" srcOrd="1" destOrd="0" presId="urn:microsoft.com/office/officeart/2008/layout/LinedList"/>
    <dgm:cxn modelId="{CDE71369-6DDF-4D38-931C-0236142C8CAF}" type="presParOf" srcId="{A00F4F85-0A78-4C5E-A03E-AA37696A9640}" destId="{D5F9B6B7-4AB6-4CC6-9F60-3EDA7B6F9384}" srcOrd="14" destOrd="0" presId="urn:microsoft.com/office/officeart/2008/layout/LinedList"/>
    <dgm:cxn modelId="{E18F6F4B-03D2-496E-A4D7-2DE3BC6D8C27}" type="presParOf" srcId="{A00F4F85-0A78-4C5E-A03E-AA37696A9640}" destId="{DCEC24C8-A1CC-4E9B-B6B1-DBC6078A39BB}" srcOrd="15" destOrd="0" presId="urn:microsoft.com/office/officeart/2008/layout/LinedList"/>
    <dgm:cxn modelId="{76DB83B2-9943-487F-ADAF-09351DC1F620}" type="presParOf" srcId="{DCEC24C8-A1CC-4E9B-B6B1-DBC6078A39BB}" destId="{0DA91CC5-71A5-4AB5-87F9-DAC7A5FEB1A4}" srcOrd="0" destOrd="0" presId="urn:microsoft.com/office/officeart/2008/layout/LinedList"/>
    <dgm:cxn modelId="{82F1BE09-F02B-499E-9CC0-838BF3482BE9}" type="presParOf" srcId="{DCEC24C8-A1CC-4E9B-B6B1-DBC6078A39BB}" destId="{A556FE60-1274-4EC1-8615-1A2EEAA4F523}" srcOrd="1" destOrd="0" presId="urn:microsoft.com/office/officeart/2008/layout/LinedList"/>
    <dgm:cxn modelId="{59F45F10-3F1C-4B71-9069-0E7A0E7B2880}" type="presParOf" srcId="{A00F4F85-0A78-4C5E-A03E-AA37696A9640}" destId="{5AD89134-ADC1-4763-BC45-3895CDD3A1EC}" srcOrd="16" destOrd="0" presId="urn:microsoft.com/office/officeart/2008/layout/LinedList"/>
    <dgm:cxn modelId="{3317392D-4F6C-4F20-8A20-CD0764CB1E75}" type="presParOf" srcId="{A00F4F85-0A78-4C5E-A03E-AA37696A9640}" destId="{27FD25D5-8780-44C1-8E9B-CEFEB89F9B28}" srcOrd="17" destOrd="0" presId="urn:microsoft.com/office/officeart/2008/layout/LinedList"/>
    <dgm:cxn modelId="{194E75DA-4FBE-4D66-9A45-7E76C4EEA54D}" type="presParOf" srcId="{27FD25D5-8780-44C1-8E9B-CEFEB89F9B28}" destId="{56401D9E-99E4-49E3-9782-1B0501D65E23}" srcOrd="0" destOrd="0" presId="urn:microsoft.com/office/officeart/2008/layout/LinedList"/>
    <dgm:cxn modelId="{203A46EA-D185-4E03-A9CB-1288E64C42F9}" type="presParOf" srcId="{27FD25D5-8780-44C1-8E9B-CEFEB89F9B28}" destId="{98456478-AC98-44FC-9067-31632ACF68DC}" srcOrd="1" destOrd="0" presId="urn:microsoft.com/office/officeart/2008/layout/LinedList"/>
    <dgm:cxn modelId="{6D476A10-97E5-4960-A2FE-8F20E8CAE80E}" type="presParOf" srcId="{A00F4F85-0A78-4C5E-A03E-AA37696A9640}" destId="{BD0A182F-8871-4ADB-BAA8-CCCC39756EB9}" srcOrd="18" destOrd="0" presId="urn:microsoft.com/office/officeart/2008/layout/LinedList"/>
    <dgm:cxn modelId="{B2AAE565-2E70-4D92-8533-E36CDDD2741A}" type="presParOf" srcId="{A00F4F85-0A78-4C5E-A03E-AA37696A9640}" destId="{85C9830F-5206-47EE-8919-30D37394CE92}" srcOrd="19" destOrd="0" presId="urn:microsoft.com/office/officeart/2008/layout/LinedList"/>
    <dgm:cxn modelId="{C3C5B7DF-F47E-44F7-8952-B650BF8391F8}" type="presParOf" srcId="{85C9830F-5206-47EE-8919-30D37394CE92}" destId="{AEAB38EE-3694-409A-A576-FF87045FD597}" srcOrd="0" destOrd="0" presId="urn:microsoft.com/office/officeart/2008/layout/LinedList"/>
    <dgm:cxn modelId="{07724EB0-2C56-4ADF-8C58-1E9DDAC2F8F4}" type="presParOf" srcId="{85C9830F-5206-47EE-8919-30D37394CE92}" destId="{585DF4CE-4394-4746-A565-9159989288B3}" srcOrd="1" destOrd="0" presId="urn:microsoft.com/office/officeart/2008/layout/LinedList"/>
    <dgm:cxn modelId="{8D1A0412-BAB6-4CC1-A752-E2F8D91D6D32}" type="presParOf" srcId="{A00F4F85-0A78-4C5E-A03E-AA37696A9640}" destId="{C8C89DE2-C9A6-440C-95AD-1ED2430977EF}" srcOrd="20" destOrd="0" presId="urn:microsoft.com/office/officeart/2008/layout/LinedList"/>
    <dgm:cxn modelId="{89CD7ADC-F3DD-4697-9F64-05DD694FB9C0}" type="presParOf" srcId="{A00F4F85-0A78-4C5E-A03E-AA37696A9640}" destId="{CE8DCE3A-6B2E-4C80-89AF-E1DDF0603F66}" srcOrd="21" destOrd="0" presId="urn:microsoft.com/office/officeart/2008/layout/LinedList"/>
    <dgm:cxn modelId="{317DC57A-E920-4E97-B95C-6550ED65E483}" type="presParOf" srcId="{CE8DCE3A-6B2E-4C80-89AF-E1DDF0603F66}" destId="{B454F936-4BF9-46C0-8402-8B423CD3A0BD}" srcOrd="0" destOrd="0" presId="urn:microsoft.com/office/officeart/2008/layout/LinedList"/>
    <dgm:cxn modelId="{9BA6F044-44B9-40C5-B45A-EA88806C3CE8}" type="presParOf" srcId="{CE8DCE3A-6B2E-4C80-89AF-E1DDF0603F66}" destId="{7895DD89-0386-4F34-A392-F9E92CF2C6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Explain the </a:t>
          </a:r>
          <a:r>
            <a:rPr lang="en-US" altLang="en-IN" sz="2000" kern="1200" dirty="0" smtClean="0">
              <a:latin typeface="Times New Roman" panose="02020603050405020304" pitchFamily="18" charset="0"/>
              <a:cs typeface="Times New Roman" panose="02020603050405020304" pitchFamily="18" charset="0"/>
            </a:rPr>
            <a:t>system Management</a:t>
          </a:r>
          <a:r>
            <a:rPr lang="en-IN" sz="2000" kern="1200" dirty="0" smtClean="0">
              <a:latin typeface="Times New Roman" panose="02020603050405020304" pitchFamily="18" charset="0"/>
              <a:cs typeface="Times New Roman" panose="02020603050405020304" pitchFamily="18" charset="0"/>
            </a:rPr>
            <a:t>.</a:t>
          </a:r>
          <a:endParaRPr lang="en-US" sz="2000" kern="1200" dirty="0"/>
        </a:p>
      </dsp:txBody>
      <dsp:txXfrm>
        <a:off x="38381" y="42922"/>
        <a:ext cx="9455937" cy="709478"/>
      </dsp:txXfrm>
    </dsp:sp>
    <dsp:sp modelId="{539C2344-FF49-4D31-B49E-1E009D5BB773}">
      <dsp:nvSpPr>
        <dsp:cNvPr id="0" name=""/>
        <dsp:cNvSpPr/>
      </dsp:nvSpPr>
      <dsp:spPr>
        <a:xfrm>
          <a:off x="0" y="911741"/>
          <a:ext cx="9532699"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the </a:t>
          </a:r>
          <a:r>
            <a:rPr lang="en-US" altLang="en-IN" sz="2000" kern="1200" smtClean="0">
              <a:latin typeface="Times New Roman" panose="02020603050405020304" pitchFamily="18" charset="0"/>
              <a:cs typeface="Times New Roman" panose="02020603050405020304" pitchFamily="18" charset="0"/>
            </a:rPr>
            <a:t>shutting, suspending hibernating the </a:t>
          </a:r>
          <a:r>
            <a:rPr lang="en-IN" sz="2000" kern="1200" smtClean="0">
              <a:latin typeface="Times New Roman" panose="02020603050405020304" pitchFamily="18" charset="0"/>
              <a:cs typeface="Times New Roman" panose="02020603050405020304" pitchFamily="18" charset="0"/>
            </a:rPr>
            <a:t>Systems.</a:t>
          </a:r>
          <a:endParaRPr lang="en-IN" sz="2000" kern="1200" dirty="0">
            <a:latin typeface="Times New Roman" panose="02020603050405020304" pitchFamily="18" charset="0"/>
            <a:cs typeface="Times New Roman" panose="02020603050405020304" pitchFamily="18" charset="0"/>
          </a:endParaRPr>
        </a:p>
      </dsp:txBody>
      <dsp:txXfrm>
        <a:off x="38381" y="950122"/>
        <a:ext cx="9455937" cy="709478"/>
      </dsp:txXfrm>
    </dsp:sp>
    <dsp:sp modelId="{127F541E-1C61-4782-965A-5E10200C06ED}">
      <dsp:nvSpPr>
        <dsp:cNvPr id="0" name=""/>
        <dsp:cNvSpPr/>
      </dsp:nvSpPr>
      <dsp:spPr>
        <a:xfrm>
          <a:off x="0" y="1818941"/>
          <a:ext cx="9532699"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a:t>
          </a:r>
          <a:r>
            <a:rPr lang="en-US" altLang="en-IN" sz="2000" kern="1200" smtClean="0">
              <a:latin typeface="Times New Roman" panose="02020603050405020304" pitchFamily="18" charset="0"/>
              <a:cs typeface="Times New Roman" panose="02020603050405020304" pitchFamily="18" charset="0"/>
            </a:rPr>
            <a:t>how to control systems on remote machine</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1857322"/>
        <a:ext cx="9455937" cy="709478"/>
      </dsp:txXfrm>
    </dsp:sp>
    <dsp:sp modelId="{276B95D1-C12F-4A83-B1F3-AB0F040E1B06}">
      <dsp:nvSpPr>
        <dsp:cNvPr id="0" name=""/>
        <dsp:cNvSpPr/>
      </dsp:nvSpPr>
      <dsp:spPr>
        <a:xfrm>
          <a:off x="0" y="2726141"/>
          <a:ext cx="9532699"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IN" sz="2000" kern="1200" smtClean="0">
              <a:latin typeface="Times New Roman" panose="02020603050405020304" pitchFamily="18" charset="0"/>
              <a:cs typeface="Times New Roman" panose="02020603050405020304" pitchFamily="18" charset="0"/>
            </a:rPr>
            <a:t>Describe how to configure different servers</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Times New Roman" panose="02020603050405020304" pitchFamily="18" charset="0"/>
              <a:cs typeface="Times New Roman" panose="02020603050405020304" pitchFamily="18" charset="0"/>
            </a:rPr>
            <a:t>Define </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kern="1200" dirty="0">
            <a:solidFill>
              <a:schemeClr val="bg1"/>
            </a:solidFill>
          </a:endParaRPr>
        </a:p>
      </dsp:txBody>
      <dsp:txXfrm>
        <a:off x="38381" y="42922"/>
        <a:ext cx="9455937" cy="709478"/>
      </dsp:txXfrm>
    </dsp:sp>
    <dsp:sp modelId="{56FFE123-DAD8-4ABE-8D07-434FE0E2F52D}">
      <dsp:nvSpPr>
        <dsp:cNvPr id="0" name=""/>
        <dsp:cNvSpPr/>
      </dsp:nvSpPr>
      <dsp:spPr>
        <a:xfrm>
          <a:off x="0" y="911741"/>
          <a:ext cx="9532699"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a:t>
          </a:r>
          <a:r>
            <a:rPr lang="en-IN" sz="2000" kern="12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kern="1200" smtClean="0">
              <a:solidFill>
                <a:schemeClr val="bg1"/>
              </a:solidFill>
              <a:latin typeface="Times New Roman" panose="02020603050405020304" pitchFamily="18" charset="0"/>
              <a:cs typeface="Times New Roman" panose="02020603050405020304" pitchFamily="18" charset="0"/>
            </a:rPr>
            <a:t>.</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950122"/>
        <a:ext cx="9455937" cy="709478"/>
      </dsp:txXfrm>
    </dsp:sp>
    <dsp:sp modelId="{20CA3AFC-A985-450F-913E-17C1CA41C302}">
      <dsp:nvSpPr>
        <dsp:cNvPr id="0" name=""/>
        <dsp:cNvSpPr/>
      </dsp:nvSpPr>
      <dsp:spPr>
        <a:xfrm>
          <a:off x="0" y="1818941"/>
          <a:ext cx="9532699"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kern="1200" dirty="0">
            <a:solidFill>
              <a:schemeClr val="bg1"/>
            </a:solidFill>
            <a:latin typeface="Times New Roman" panose="02020603050405020304" pitchFamily="18" charset="0"/>
            <a:cs typeface="Times New Roman" panose="02020603050405020304" pitchFamily="18" charset="0"/>
            <a:sym typeface="+mn-ea"/>
          </a:endParaRPr>
        </a:p>
      </dsp:txBody>
      <dsp:txXfrm>
        <a:off x="38381" y="1857322"/>
        <a:ext cx="9455937" cy="709478"/>
      </dsp:txXfrm>
    </dsp:sp>
    <dsp:sp modelId="{4DF094E3-9762-4100-996E-3A8CDB6F73BA}">
      <dsp:nvSpPr>
        <dsp:cNvPr id="0" name=""/>
        <dsp:cNvSpPr/>
      </dsp:nvSpPr>
      <dsp:spPr>
        <a:xfrm>
          <a:off x="0" y="2726141"/>
          <a:ext cx="9532699"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solidFill>
                <a:schemeClr val="bg1"/>
              </a:solidFill>
              <a:latin typeface="Times New Roman" panose="02020603050405020304" pitchFamily="18" charset="0"/>
              <a:cs typeface="Times New Roman" panose="02020603050405020304" pitchFamily="18" charset="0"/>
            </a:rPr>
            <a:t>Configuration of servers like </a:t>
          </a:r>
          <a:r>
            <a:rPr lang="en-IN" sz="2000" kern="12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Server, </a:t>
          </a:r>
          <a:r>
            <a:rPr lang="en-IN" sz="2000" kern="12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NFS.</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0"/>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246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 	Managing system services</a:t>
          </a:r>
          <a:endParaRPr lang="en-US" sz="2000" kern="1200" dirty="0">
            <a:solidFill>
              <a:schemeClr val="tx1"/>
            </a:solidFill>
          </a:endParaRPr>
        </a:p>
      </dsp:txBody>
      <dsp:txXfrm>
        <a:off x="0" y="2465"/>
        <a:ext cx="8758537" cy="458601"/>
      </dsp:txXfrm>
    </dsp:sp>
    <dsp:sp modelId="{6751D5B2-252A-4326-BC97-70742393A4FD}">
      <dsp:nvSpPr>
        <dsp:cNvPr id="0" name=""/>
        <dsp:cNvSpPr/>
      </dsp:nvSpPr>
      <dsp:spPr>
        <a:xfrm>
          <a:off x="0" y="461067"/>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9FE923-F499-4024-BEC2-FBF1A2871F86}">
      <dsp:nvSpPr>
        <dsp:cNvPr id="0" name=""/>
        <dsp:cNvSpPr/>
      </dsp:nvSpPr>
      <dsp:spPr>
        <a:xfrm>
          <a:off x="0" y="461067"/>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2. 	Shutting down</a:t>
          </a:r>
          <a:r>
            <a:rPr lang="en-US" altLang="en-IN" sz="2000" kern="1200" dirty="0" smtClean="0">
              <a:latin typeface="Times New Roman" panose="02020603050405020304" pitchFamily="18" charset="0"/>
              <a:cs typeface="Times New Roman" panose="02020603050405020304" pitchFamily="18" charset="0"/>
            </a:rPr>
            <a:t>, s</a:t>
          </a:r>
          <a:r>
            <a:rPr lang="en-IN" sz="2000" kern="1200" dirty="0" err="1" smtClean="0">
              <a:latin typeface="Times New Roman" panose="02020603050405020304" pitchFamily="18" charset="0"/>
              <a:cs typeface="Times New Roman" panose="02020603050405020304" pitchFamily="18" charset="0"/>
              <a:sym typeface="+mn-ea"/>
            </a:rPr>
            <a:t>uspending</a:t>
          </a:r>
          <a:r>
            <a:rPr lang="en-IN" sz="2000" kern="1200" dirty="0" smtClean="0">
              <a:latin typeface="Times New Roman" panose="02020603050405020304" pitchFamily="18" charset="0"/>
              <a:cs typeface="Times New Roman" panose="02020603050405020304" pitchFamily="18" charset="0"/>
              <a:sym typeface="+mn-ea"/>
            </a:rPr>
            <a:t> and hibernating the system</a:t>
          </a:r>
          <a:endParaRPr lang="en-US" altLang="en-IN" sz="2000" kern="1200" dirty="0">
            <a:latin typeface="Times New Roman" panose="02020603050405020304" pitchFamily="18" charset="0"/>
            <a:cs typeface="Times New Roman" panose="02020603050405020304" pitchFamily="18" charset="0"/>
          </a:endParaRPr>
        </a:p>
      </dsp:txBody>
      <dsp:txXfrm>
        <a:off x="0" y="461067"/>
        <a:ext cx="8758537" cy="458601"/>
      </dsp:txXfrm>
    </dsp:sp>
    <dsp:sp modelId="{E0A05B91-40DC-4BD3-A4DD-CACE7F8E7B8B}">
      <dsp:nvSpPr>
        <dsp:cNvPr id="0" name=""/>
        <dsp:cNvSpPr/>
      </dsp:nvSpPr>
      <dsp:spPr>
        <a:xfrm>
          <a:off x="0" y="919668"/>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BFA536-20CA-446E-805C-7CAD90754DF9}">
      <dsp:nvSpPr>
        <dsp:cNvPr id="0" name=""/>
        <dsp:cNvSpPr/>
      </dsp:nvSpPr>
      <dsp:spPr>
        <a:xfrm>
          <a:off x="0" y="91966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3. 	Controlling </a:t>
          </a:r>
          <a:r>
            <a:rPr lang="en-IN" sz="2000" kern="1200" dirty="0" smtClean="0">
              <a:latin typeface="Times New Roman" panose="02020603050405020304" pitchFamily="18" charset="0"/>
              <a:cs typeface="Times New Roman" panose="02020603050405020304" pitchFamily="18" charset="0"/>
              <a:sym typeface="+mn-ea"/>
            </a:rPr>
            <a:t>system</a:t>
          </a:r>
          <a:r>
            <a:rPr lang="en-US" altLang="en-IN" sz="2000" kern="1200" dirty="0" smtClean="0">
              <a:latin typeface="Times New Roman" panose="02020603050405020304" pitchFamily="18" charset="0"/>
              <a:cs typeface="Times New Roman" panose="02020603050405020304" pitchFamily="18" charset="0"/>
              <a:sym typeface="+mn-ea"/>
            </a:rPr>
            <a:t>s</a:t>
          </a:r>
          <a:r>
            <a:rPr lang="en-IN" sz="2000" kern="1200" dirty="0" smtClean="0">
              <a:latin typeface="Times New Roman" panose="02020603050405020304" pitchFamily="18" charset="0"/>
              <a:cs typeface="Times New Roman" panose="02020603050405020304" pitchFamily="18" charset="0"/>
              <a:sym typeface="+mn-ea"/>
            </a:rPr>
            <a:t> on remote machine</a:t>
          </a:r>
          <a:endParaRPr lang="en-IN" sz="2000" kern="1200" dirty="0">
            <a:latin typeface="Times New Roman" panose="02020603050405020304" pitchFamily="18" charset="0"/>
            <a:cs typeface="Times New Roman" panose="02020603050405020304" pitchFamily="18" charset="0"/>
          </a:endParaRPr>
        </a:p>
      </dsp:txBody>
      <dsp:txXfrm>
        <a:off x="0" y="919668"/>
        <a:ext cx="8758537" cy="458601"/>
      </dsp:txXfrm>
    </dsp:sp>
    <dsp:sp modelId="{B311929A-033C-4743-8706-080F034D03E2}">
      <dsp:nvSpPr>
        <dsp:cNvPr id="0" name=""/>
        <dsp:cNvSpPr/>
      </dsp:nvSpPr>
      <dsp:spPr>
        <a:xfrm>
          <a:off x="0" y="1378270"/>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FC5E2C-9653-4349-89F8-CC462443F22E}">
      <dsp:nvSpPr>
        <dsp:cNvPr id="0" name=""/>
        <dsp:cNvSpPr/>
      </dsp:nvSpPr>
      <dsp:spPr>
        <a:xfrm>
          <a:off x="0" y="137827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4. 	Creating and modifying system unit files</a:t>
          </a:r>
          <a:endParaRPr lang="en-IN" sz="2000" kern="1200" dirty="0">
            <a:latin typeface="Times New Roman" panose="02020603050405020304" pitchFamily="18" charset="0"/>
            <a:cs typeface="Times New Roman" panose="02020603050405020304" pitchFamily="18" charset="0"/>
          </a:endParaRPr>
        </a:p>
      </dsp:txBody>
      <dsp:txXfrm>
        <a:off x="0" y="1378270"/>
        <a:ext cx="8758537" cy="458601"/>
      </dsp:txXfrm>
    </dsp:sp>
    <dsp:sp modelId="{15A33C36-62ED-4E57-A60E-609F85E5BA3B}">
      <dsp:nvSpPr>
        <dsp:cNvPr id="0" name=""/>
        <dsp:cNvSpPr/>
      </dsp:nvSpPr>
      <dsp:spPr>
        <a:xfrm>
          <a:off x="0" y="1836872"/>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C27209-66CF-4A77-865F-412769FBC53B}">
      <dsp:nvSpPr>
        <dsp:cNvPr id="0" name=""/>
        <dsp:cNvSpPr/>
      </dsp:nvSpPr>
      <dsp:spPr>
        <a:xfrm>
          <a:off x="0" y="1836872"/>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5. 	DHCP Configuration</a:t>
          </a:r>
          <a:endParaRPr lang="en-IN" sz="2000" kern="1200" dirty="0">
            <a:latin typeface="Times New Roman" panose="02020603050405020304" pitchFamily="18" charset="0"/>
            <a:cs typeface="Times New Roman" panose="02020603050405020304" pitchFamily="18" charset="0"/>
          </a:endParaRPr>
        </a:p>
      </dsp:txBody>
      <dsp:txXfrm>
        <a:off x="0" y="1836872"/>
        <a:ext cx="8758537" cy="458601"/>
      </dsp:txXfrm>
    </dsp:sp>
    <dsp:sp modelId="{E358E611-F1F5-48F3-A9E9-7AD1C4674441}">
      <dsp:nvSpPr>
        <dsp:cNvPr id="0" name=""/>
        <dsp:cNvSpPr/>
      </dsp:nvSpPr>
      <dsp:spPr>
        <a:xfrm>
          <a:off x="0" y="2295473"/>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134613-CDB5-4112-8C19-689BA7D9BEDD}">
      <dsp:nvSpPr>
        <dsp:cNvPr id="0" name=""/>
        <dsp:cNvSpPr/>
      </dsp:nvSpPr>
      <dsp:spPr>
        <a:xfrm>
          <a:off x="0" y="2295473"/>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6.	HTTP server Configuration</a:t>
          </a:r>
          <a:endParaRPr lang="en-IN" sz="2000" kern="1200" dirty="0">
            <a:latin typeface="Times New Roman" panose="02020603050405020304" pitchFamily="18" charset="0"/>
            <a:cs typeface="Times New Roman" panose="02020603050405020304" pitchFamily="18" charset="0"/>
          </a:endParaRPr>
        </a:p>
      </dsp:txBody>
      <dsp:txXfrm>
        <a:off x="0" y="2295473"/>
        <a:ext cx="8758537" cy="458601"/>
      </dsp:txXfrm>
    </dsp:sp>
    <dsp:sp modelId="{91BDA24F-A511-484C-AB9C-A5779C9928DC}">
      <dsp:nvSpPr>
        <dsp:cNvPr id="0" name=""/>
        <dsp:cNvSpPr/>
      </dsp:nvSpPr>
      <dsp:spPr>
        <a:xfrm>
          <a:off x="0" y="2754075"/>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ACD008-1148-4A04-A1F1-B2A717FA0C17}">
      <dsp:nvSpPr>
        <dsp:cNvPr id="0" name=""/>
        <dsp:cNvSpPr/>
      </dsp:nvSpPr>
      <dsp:spPr>
        <a:xfrm>
          <a:off x="0" y="275407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7. 	FTP server Configuration</a:t>
          </a:r>
          <a:endParaRPr lang="en-IN" sz="2000" kern="1200" dirty="0">
            <a:latin typeface="Times New Roman" panose="02020603050405020304" pitchFamily="18" charset="0"/>
            <a:cs typeface="Times New Roman" panose="02020603050405020304" pitchFamily="18" charset="0"/>
          </a:endParaRPr>
        </a:p>
      </dsp:txBody>
      <dsp:txXfrm>
        <a:off x="0" y="2754075"/>
        <a:ext cx="8758537" cy="458601"/>
      </dsp:txXfrm>
    </dsp:sp>
    <dsp:sp modelId="{D5F9B6B7-4AB6-4CC6-9F60-3EDA7B6F9384}">
      <dsp:nvSpPr>
        <dsp:cNvPr id="0" name=""/>
        <dsp:cNvSpPr/>
      </dsp:nvSpPr>
      <dsp:spPr>
        <a:xfrm>
          <a:off x="0" y="3212676"/>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DA91CC5-71A5-4AB5-87F9-DAC7A5FEB1A4}">
      <dsp:nvSpPr>
        <dsp:cNvPr id="0" name=""/>
        <dsp:cNvSpPr/>
      </dsp:nvSpPr>
      <dsp:spPr>
        <a:xfrm>
          <a:off x="0" y="3212676"/>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8. 	Mail server Configuration</a:t>
          </a:r>
          <a:endParaRPr lang="en-IN" sz="2000" kern="1200" dirty="0">
            <a:latin typeface="Times New Roman" panose="02020603050405020304" pitchFamily="18" charset="0"/>
            <a:cs typeface="Times New Roman" panose="02020603050405020304" pitchFamily="18" charset="0"/>
          </a:endParaRPr>
        </a:p>
      </dsp:txBody>
      <dsp:txXfrm>
        <a:off x="0" y="3212676"/>
        <a:ext cx="8758537" cy="458601"/>
      </dsp:txXfrm>
    </dsp:sp>
    <dsp:sp modelId="{5AD89134-ADC1-4763-BC45-3895CDD3A1EC}">
      <dsp:nvSpPr>
        <dsp:cNvPr id="0" name=""/>
        <dsp:cNvSpPr/>
      </dsp:nvSpPr>
      <dsp:spPr>
        <a:xfrm>
          <a:off x="0" y="3671278"/>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401D9E-99E4-49E3-9782-1B0501D65E23}">
      <dsp:nvSpPr>
        <dsp:cNvPr id="0" name=""/>
        <dsp:cNvSpPr/>
      </dsp:nvSpPr>
      <dsp:spPr>
        <a:xfrm>
          <a:off x="0" y="367127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9. 	Samba server Configuration</a:t>
          </a:r>
          <a:endParaRPr lang="en-IN" sz="2000" kern="1200" dirty="0">
            <a:latin typeface="Times New Roman" panose="02020603050405020304" pitchFamily="18" charset="0"/>
            <a:cs typeface="Times New Roman" panose="02020603050405020304" pitchFamily="18" charset="0"/>
          </a:endParaRPr>
        </a:p>
      </dsp:txBody>
      <dsp:txXfrm>
        <a:off x="0" y="3671278"/>
        <a:ext cx="8758537" cy="458601"/>
      </dsp:txXfrm>
    </dsp:sp>
    <dsp:sp modelId="{BD0A182F-8871-4ADB-BAA8-CCCC39756EB9}">
      <dsp:nvSpPr>
        <dsp:cNvPr id="0" name=""/>
        <dsp:cNvSpPr/>
      </dsp:nvSpPr>
      <dsp:spPr>
        <a:xfrm>
          <a:off x="0" y="4129880"/>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AB38EE-3694-409A-A576-FF87045FD597}">
      <dsp:nvSpPr>
        <dsp:cNvPr id="0" name=""/>
        <dsp:cNvSpPr/>
      </dsp:nvSpPr>
      <dsp:spPr>
        <a:xfrm>
          <a:off x="0" y="412988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10. 	NTP server Configuration</a:t>
          </a:r>
          <a:endParaRPr lang="en-IN" sz="2000" kern="1200" dirty="0">
            <a:latin typeface="Times New Roman" panose="02020603050405020304" pitchFamily="18" charset="0"/>
            <a:cs typeface="Times New Roman" panose="02020603050405020304" pitchFamily="18" charset="0"/>
          </a:endParaRPr>
        </a:p>
      </dsp:txBody>
      <dsp:txXfrm>
        <a:off x="0" y="4129880"/>
        <a:ext cx="8758537" cy="458601"/>
      </dsp:txXfrm>
    </dsp:sp>
    <dsp:sp modelId="{C8C89DE2-C9A6-440C-95AD-1ED2430977EF}">
      <dsp:nvSpPr>
        <dsp:cNvPr id="0" name=""/>
        <dsp:cNvSpPr/>
      </dsp:nvSpPr>
      <dsp:spPr>
        <a:xfrm>
          <a:off x="0" y="4588481"/>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54F936-4BF9-46C0-8402-8B423CD3A0BD}">
      <dsp:nvSpPr>
        <dsp:cNvPr id="0" name=""/>
        <dsp:cNvSpPr/>
      </dsp:nvSpPr>
      <dsp:spPr>
        <a:xfrm>
          <a:off x="0" y="4588481"/>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11. 	NFS server Configuration</a:t>
          </a:r>
          <a:endParaRPr lang="en-IN" sz="2000" kern="1200" dirty="0">
            <a:latin typeface="Times New Roman" panose="02020603050405020304" pitchFamily="18" charset="0"/>
            <a:cs typeface="Times New Roman" panose="02020603050405020304" pitchFamily="18" charset="0"/>
          </a:endParaRPr>
        </a:p>
      </dsp:txBody>
      <dsp:txXfrm>
        <a:off x="0" y="4588481"/>
        <a:ext cx="8758537" cy="458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09-11-2019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05109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351357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09-11-2019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09-11-2019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09-11-2019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09-11-2019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09-11-2019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09-11-2019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
        <p:nvSpPr>
          <p:cNvPr id="8" name="Slide Number Placeholder 5"/>
          <p:cNvSpPr txBox="1">
            <a:spLocks/>
          </p:cNvSpPr>
          <p:nvPr userDrawn="1"/>
        </p:nvSpPr>
        <p:spPr>
          <a:xfrm>
            <a:off x="11642501" y="6356350"/>
            <a:ext cx="3938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369875-3547-471E-A8DD-BB6BF69B36A1}"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09-11-2019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09-11-2019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09-11-2019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09-11-2019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09-11-2019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09-11-2019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1183" y="2695091"/>
            <a:ext cx="10248181" cy="3354765"/>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a:latin typeface="Helvetica" panose="020B0604020202020204" pitchFamily="2" charset="0"/>
                <a:cs typeface="Arial" panose="020B0604020202020204" pitchFamily="34" charset="0"/>
              </a:rPr>
              <a:t/>
            </a:r>
            <a:br>
              <a:rPr lang="en-US" sz="1000" b="1" spc="-20" dirty="0">
                <a:latin typeface="Helvetica" panose="020B0604020202020204" pitchFamily="2" charset="0"/>
                <a:cs typeface="Arial" panose="020B0604020202020204" pitchFamily="34" charset="0"/>
              </a:rPr>
            </a:br>
            <a:endParaRPr lang="en-US" sz="1000" b="1" spc="-20" dirty="0">
              <a:latin typeface="Helvetica" panose="020B0604020202020204" pitchFamily="2" charset="0"/>
              <a:cs typeface="Arial" panose="020B0604020202020204" pitchFamily="34" charset="0"/>
            </a:endParaRPr>
          </a:p>
          <a:p>
            <a:pPr algn="ctr">
              <a:defRPr/>
            </a:pPr>
            <a:r>
              <a:rPr lang="en-IN" b="1" dirty="0">
                <a:ln w="9525">
                  <a:noFill/>
                  <a:prstDash val="solid"/>
                </a:ln>
                <a:solidFill>
                  <a:schemeClr val="accent5"/>
                </a:solidFill>
                <a:latin typeface="Helvetica" panose="020B0604020202020204" pitchFamily="2" charset="0"/>
              </a:rPr>
              <a:t>Module Number: 0</a:t>
            </a:r>
            <a:r>
              <a:rPr lang="en-US" altLang="en-IN" b="1" dirty="0">
                <a:ln w="9525">
                  <a:noFill/>
                  <a:prstDash val="solid"/>
                </a:ln>
                <a:solidFill>
                  <a:schemeClr val="accent5"/>
                </a:solidFill>
                <a:latin typeface="Helvetica" panose="020B0604020202020204" pitchFamily="2" charset="0"/>
              </a:rPr>
              <a:t>4</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rPr>
              <a:t>Managing system and infrastructure services</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844" y="3143667"/>
            <a:ext cx="2699545" cy="3181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10</a:t>
            </a:fld>
            <a:endParaRPr lang="en-IN" dirty="0"/>
          </a:p>
        </p:txBody>
      </p:sp>
      <p:sp>
        <p:nvSpPr>
          <p:cNvPr id="8" name="Rectangle 7"/>
          <p:cNvSpPr/>
          <p:nvPr/>
        </p:nvSpPr>
        <p:spPr>
          <a:xfrm>
            <a:off x="491844" y="1211124"/>
            <a:ext cx="10960641" cy="5262979"/>
          </a:xfrm>
          <a:prstGeom prst="rect">
            <a:avLst/>
          </a:prstGeom>
        </p:spPr>
        <p:txBody>
          <a:bodyPr wrap="square">
            <a:spAutoFit/>
          </a:bodyPr>
          <a:lstStyle/>
          <a:p>
            <a:pPr marL="457200" lvl="3" indent="-554355"/>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(Continued) Samba Server</a:t>
            </a:r>
          </a:p>
          <a:p>
            <a:pPr marL="457200" lvl="3" indent="-554355"/>
            <a:endParaRPr lang="en-US" sz="1200" b="1" dirty="0" smtClean="0">
              <a:latin typeface="Times New Roman" panose="02020603050405020304" pitchFamily="18" charset="0"/>
              <a:cs typeface="Times New Roman" panose="02020603050405020304" pitchFamily="18" charset="0"/>
            </a:endParaRP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This </a:t>
            </a:r>
            <a:r>
              <a:rPr lang="en-US" altLang="en-IN" sz="2000" dirty="0">
                <a:latin typeface="Times New Roman" panose="02020603050405020304" pitchFamily="18" charset="0"/>
                <a:cs typeface="Times New Roman" panose="02020603050405020304" pitchFamily="18" charset="0"/>
              </a:rPr>
              <a:t>will </a:t>
            </a:r>
            <a:r>
              <a:rPr lang="en-IN" sz="2000" dirty="0" smtClean="0">
                <a:latin typeface="Times New Roman" panose="02020603050405020304" pitchFamily="18" charset="0"/>
                <a:cs typeface="Times New Roman" panose="02020603050405020304" pitchFamily="18" charset="0"/>
              </a:rPr>
              <a:t>explain </a:t>
            </a:r>
            <a:r>
              <a:rPr lang="en-IN" sz="2000" dirty="0">
                <a:latin typeface="Times New Roman" panose="02020603050405020304" pitchFamily="18" charset="0"/>
                <a:cs typeface="Times New Roman" panose="02020603050405020304" pitchFamily="18" charset="0"/>
              </a:rPr>
              <a:t>how to configure Samba server in Linux and Samba client in Windows and </a:t>
            </a:r>
            <a:r>
              <a:rPr lang="en-IN" sz="2000" dirty="0" smtClean="0">
                <a:latin typeface="Times New Roman" panose="02020603050405020304" pitchFamily="18" charset="0"/>
                <a:cs typeface="Times New Roman" panose="02020603050405020304" pitchFamily="18" charset="0"/>
              </a:rPr>
              <a:t>Linux, </a:t>
            </a:r>
            <a:r>
              <a:rPr lang="en-IN" sz="2000" dirty="0">
                <a:latin typeface="Times New Roman" panose="02020603050405020304" pitchFamily="18" charset="0"/>
                <a:cs typeface="Times New Roman" panose="02020603050405020304" pitchFamily="18" charset="0"/>
              </a:rPr>
              <a:t>including how to create IPTABLES rules and configure SELinux Booleans to allow Samba traffic step by step with practical examples. LearMicrosoft window use Common Internet File System (CIFS) protocol for networking.</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CIFS was developed from Server Message Block (SMB) protocol.</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is a open source software.</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uses TCP/IP protocol.</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is Linux implementation of SMB/CIFS protocols.</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allows interoperability between Linux and Window.</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a:t>
            </a:r>
            <a:r>
              <a:rPr lang="en-IN" sz="2000" dirty="0" smtClean="0">
                <a:latin typeface="Times New Roman" panose="02020603050405020304" pitchFamily="18" charset="0"/>
                <a:cs typeface="Times New Roman" panose="02020603050405020304" pitchFamily="18" charset="0"/>
              </a:rPr>
              <a:t>provides </a:t>
            </a:r>
            <a:r>
              <a:rPr lang="en-IN" sz="2000" dirty="0">
                <a:latin typeface="Times New Roman" panose="02020603050405020304" pitchFamily="18" charset="0"/>
                <a:cs typeface="Times New Roman" panose="02020603050405020304" pitchFamily="18" charset="0"/>
              </a:rPr>
              <a:t>file and print sharing service between Linux and Window system.</a:t>
            </a: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11</a:t>
            </a:fld>
            <a:endParaRPr lang="en-IN" dirty="0"/>
          </a:p>
        </p:txBody>
      </p:sp>
      <p:sp>
        <p:nvSpPr>
          <p:cNvPr id="8" name="Rectangle 7"/>
          <p:cNvSpPr/>
          <p:nvPr/>
        </p:nvSpPr>
        <p:spPr>
          <a:xfrm>
            <a:off x="488260" y="1211794"/>
            <a:ext cx="11553754" cy="5761642"/>
          </a:xfrm>
          <a:prstGeom prst="rect">
            <a:avLst/>
          </a:prstGeom>
        </p:spPr>
        <p:txBody>
          <a:bodyPr wrap="square">
            <a:spAutoFit/>
          </a:bodyPr>
          <a:lstStyle/>
          <a:p>
            <a:pPr marL="0" lvl="3" indent="-97155"/>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a:solidFill>
                  <a:schemeClr val="accent5">
                    <a:lumMod val="50000"/>
                  </a:schemeClr>
                </a:solidFill>
                <a:latin typeface="Times New Roman" panose="02020603050405020304" pitchFamily="18" charset="0"/>
                <a:cs typeface="Times New Roman" panose="02020603050405020304" pitchFamily="18" charset="0"/>
              </a:rPr>
              <a:t>Continued) Samba Server</a:t>
            </a:r>
          </a:p>
          <a:p>
            <a:pPr marL="0" lvl="3" indent="-97155"/>
            <a:endParaRPr lang="en-US" sz="1200" b="1" dirty="0" smtClean="0">
              <a:latin typeface="Times New Roman" panose="02020603050405020304" pitchFamily="18" charset="0"/>
              <a:cs typeface="Times New Roman" panose="02020603050405020304" pitchFamily="18" charset="0"/>
            </a:endParaRPr>
          </a:p>
          <a:p>
            <a:pPr marL="702945" lvl="4" indent="-342900">
              <a:lnSpc>
                <a:spcPct val="13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Samba allows Linux to interact with </a:t>
            </a:r>
            <a:r>
              <a:rPr lang="en-IN" sz="2000" dirty="0" smtClean="0">
                <a:latin typeface="Times New Roman" panose="02020603050405020304" pitchFamily="18" charset="0"/>
                <a:cs typeface="Times New Roman" panose="02020603050405020304" pitchFamily="18" charset="0"/>
                <a:sym typeface="+mn-ea"/>
              </a:rPr>
              <a:t>Windows </a:t>
            </a:r>
            <a:r>
              <a:rPr lang="en-IN" sz="2000" dirty="0">
                <a:latin typeface="Times New Roman" panose="02020603050405020304" pitchFamily="18" charset="0"/>
                <a:cs typeface="Times New Roman" panose="02020603050405020304" pitchFamily="18" charset="0"/>
                <a:sym typeface="+mn-ea"/>
              </a:rPr>
              <a:t>client, Server, member of Active Directory, Primary domain controller, or member server.</a:t>
            </a:r>
            <a:endParaRPr lang="en-IN" sz="2000" dirty="0">
              <a:latin typeface="Times New Roman" panose="02020603050405020304" pitchFamily="18" charset="0"/>
              <a:cs typeface="Times New Roman" panose="02020603050405020304" pitchFamily="18" charset="0"/>
            </a:endParaRPr>
          </a:p>
          <a:p>
            <a:pPr marL="702945" lvl="4" indent="-342900">
              <a:lnSpc>
                <a:spcPct val="13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Samba </a:t>
            </a:r>
            <a:r>
              <a:rPr lang="en-IN" sz="2000" dirty="0" smtClean="0">
                <a:latin typeface="Times New Roman" panose="02020603050405020304" pitchFamily="18" charset="0"/>
                <a:cs typeface="Times New Roman" panose="02020603050405020304" pitchFamily="18" charset="0"/>
                <a:sym typeface="+mn-ea"/>
              </a:rPr>
              <a:t>supports </a:t>
            </a:r>
            <a:r>
              <a:rPr lang="en-IN" sz="2000" dirty="0">
                <a:latin typeface="Times New Roman" panose="02020603050405020304" pitchFamily="18" charset="0"/>
                <a:cs typeface="Times New Roman" panose="02020603050405020304" pitchFamily="18" charset="0"/>
                <a:sym typeface="+mn-ea"/>
              </a:rPr>
              <a:t>Microsoft Access Control Lists.</a:t>
            </a:r>
            <a:endParaRPr lang="en-IN" sz="2000" dirty="0">
              <a:latin typeface="Times New Roman" panose="02020603050405020304" pitchFamily="18" charset="0"/>
              <a:cs typeface="Times New Roman" panose="02020603050405020304" pitchFamily="18" charset="0"/>
            </a:endParaRPr>
          </a:p>
          <a:p>
            <a:pPr marL="702945" lvl="4" indent="-342900">
              <a:lnSpc>
                <a:spcPct val="13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Main configuration file of Samba server is /etc/samba/smb.conf</a:t>
            </a:r>
            <a:endParaRPr lang="en-IN" sz="2000" dirty="0">
              <a:latin typeface="Times New Roman" panose="02020603050405020304" pitchFamily="18" charset="0"/>
              <a:cs typeface="Times New Roman" panose="02020603050405020304" pitchFamily="18" charset="0"/>
            </a:endParaRPr>
          </a:p>
          <a:p>
            <a:pPr marL="702945" lvl="4" indent="-342900">
              <a:lnSpc>
                <a:spcPct val="13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Samba Web Administration tool (SWAT) is a GUI base configuration tool for Samba Serveravailable from RHEL </a:t>
            </a:r>
            <a:r>
              <a:rPr lang="en-IN" sz="2000" dirty="0" smtClean="0">
                <a:latin typeface="Times New Roman" panose="02020603050405020304" pitchFamily="18" charset="0"/>
                <a:cs typeface="Times New Roman" panose="02020603050405020304" pitchFamily="18" charset="0"/>
                <a:sym typeface="+mn-ea"/>
              </a:rPr>
              <a:t>6.</a:t>
            </a:r>
            <a:endParaRPr lang="en-IN" sz="2000" dirty="0">
              <a:latin typeface="Times New Roman" panose="02020603050405020304" pitchFamily="18" charset="0"/>
              <a:cs typeface="Times New Roman" panose="02020603050405020304" pitchFamily="18" charset="0"/>
            </a:endParaRP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Linux SAMBA provides the following services</a:t>
            </a:r>
            <a:r>
              <a:rPr lang="en-IN" sz="2000" dirty="0" smtClean="0">
                <a:latin typeface="Times New Roman" panose="02020603050405020304" pitchFamily="18" charset="0"/>
                <a:cs typeface="Times New Roman" panose="02020603050405020304" pitchFamily="18" charset="0"/>
                <a:sym typeface="+mn-ea"/>
              </a:rPr>
              <a:t>:</a:t>
            </a:r>
            <a:endParaRPr lang="en-IN" sz="2000" dirty="0">
              <a:latin typeface="Times New Roman" panose="02020603050405020304" pitchFamily="18" charset="0"/>
              <a:cs typeface="Times New Roman" panose="02020603050405020304" pitchFamily="18" charset="0"/>
            </a:endParaRPr>
          </a:p>
          <a:p>
            <a:pPr marL="1617345" lvl="6" indent="-342900">
              <a:lnSpc>
                <a:spcPct val="150000"/>
              </a:lnSpc>
              <a:buClr>
                <a:schemeClr val="accent5">
                  <a:lumMod val="50000"/>
                </a:schemeClr>
              </a:buClr>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sym typeface="+mn-ea"/>
              </a:rPr>
              <a:t>User Authentication and authorization</a:t>
            </a:r>
            <a:endParaRPr lang="en-IN" sz="2000" dirty="0">
              <a:latin typeface="Times New Roman" panose="02020603050405020304" pitchFamily="18" charset="0"/>
              <a:cs typeface="Times New Roman" panose="02020603050405020304" pitchFamily="18" charset="0"/>
            </a:endParaRPr>
          </a:p>
          <a:p>
            <a:pPr marL="1617345" lvl="6" indent="-342900">
              <a:lnSpc>
                <a:spcPct val="150000"/>
              </a:lnSpc>
              <a:buClr>
                <a:schemeClr val="accent5">
                  <a:lumMod val="50000"/>
                </a:schemeClr>
              </a:buClr>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sym typeface="+mn-ea"/>
              </a:rPr>
              <a:t>File and printer sharing</a:t>
            </a:r>
            <a:endParaRPr lang="en-IN" sz="2000" dirty="0">
              <a:latin typeface="Times New Roman" panose="02020603050405020304" pitchFamily="18" charset="0"/>
              <a:cs typeface="Times New Roman" panose="02020603050405020304" pitchFamily="18" charset="0"/>
            </a:endParaRPr>
          </a:p>
          <a:p>
            <a:pPr marL="1617345" lvl="6" indent="-342900">
              <a:lnSpc>
                <a:spcPct val="150000"/>
              </a:lnSpc>
              <a:buClr>
                <a:schemeClr val="accent5">
                  <a:lumMod val="50000"/>
                </a:schemeClr>
              </a:buClr>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sym typeface="+mn-ea"/>
              </a:rPr>
              <a:t>Name resolution</a:t>
            </a:r>
            <a:endParaRPr lang="en-IN" sz="2000" dirty="0">
              <a:latin typeface="Times New Roman" panose="02020603050405020304" pitchFamily="18" charset="0"/>
              <a:cs typeface="Times New Roman" panose="02020603050405020304" pitchFamily="18" charset="0"/>
            </a:endParaRPr>
          </a:p>
          <a:p>
            <a:pPr marL="1617345" lvl="6" indent="-342900">
              <a:lnSpc>
                <a:spcPct val="150000"/>
              </a:lnSpc>
              <a:buClr>
                <a:schemeClr val="accent5">
                  <a:lumMod val="50000"/>
                </a:schemeClr>
              </a:buClr>
              <a:buFont typeface="Wingdings" panose="05000000000000000000" pitchFamily="2" charset="2"/>
              <a:buChar char="§"/>
            </a:pPr>
            <a:r>
              <a:rPr lang="en-IN" sz="2000" dirty="0">
                <a:latin typeface="Times New Roman" panose="02020603050405020304" pitchFamily="18" charset="0"/>
                <a:cs typeface="Times New Roman" panose="02020603050405020304" pitchFamily="18" charset="0"/>
                <a:sym typeface="+mn-ea"/>
              </a:rPr>
              <a:t>Browsing</a:t>
            </a:r>
            <a:endParaRPr lang="en-IN" sz="2000" dirty="0">
              <a:latin typeface="Times New Roman" panose="02020603050405020304" pitchFamily="18" charset="0"/>
              <a:cs typeface="Times New Roman" panose="02020603050405020304" pitchFamily="18" charset="0"/>
            </a:endParaRPr>
          </a:p>
          <a:p>
            <a:pPr marL="702945" lvl="4" indent="-342900">
              <a:lnSpc>
                <a:spcPct val="150000"/>
              </a:lnSpc>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12</a:t>
            </a:fld>
            <a:endParaRPr lang="en-IN" dirty="0"/>
          </a:p>
        </p:txBody>
      </p:sp>
      <p:sp>
        <p:nvSpPr>
          <p:cNvPr id="8" name="Rectangle 7"/>
          <p:cNvSpPr/>
          <p:nvPr/>
        </p:nvSpPr>
        <p:spPr>
          <a:xfrm>
            <a:off x="483368" y="1219338"/>
            <a:ext cx="11170500" cy="4555093"/>
          </a:xfrm>
          <a:prstGeom prst="rect">
            <a:avLst/>
          </a:prstGeom>
        </p:spPr>
        <p:txBody>
          <a:bodyPr wrap="square">
            <a:spAutoFit/>
          </a:bodyPr>
          <a:lstStyle/>
          <a:p>
            <a:pPr marL="0" lvl="2" indent="-554355"/>
            <a:r>
              <a:rPr lang="en-US" sz="2400" b="1" dirty="0" smtClean="0">
                <a:solidFill>
                  <a:srgbClr val="E04F5F"/>
                </a:solidFill>
                <a:latin typeface="Times New Roman" panose="02020603050405020304" pitchFamily="18" charset="0"/>
                <a:cs typeface="Times New Roman" panose="02020603050405020304" pitchFamily="18" charset="0"/>
              </a:rPr>
              <a:t>Assignment</a:t>
            </a:r>
          </a:p>
          <a:p>
            <a:pPr marL="360045" lvl="4"/>
            <a:endParaRPr lang="en-US" sz="1200" b="1" dirty="0" smtClean="0">
              <a:latin typeface="Times New Roman" panose="02020603050405020304" pitchFamily="18" charset="0"/>
              <a:cs typeface="Times New Roman" panose="02020603050405020304" pitchFamily="18" charset="0"/>
            </a:endParaRPr>
          </a:p>
          <a:p>
            <a:r>
              <a:rPr lang="en-US" b="1" dirty="0" smtClean="0"/>
              <a:t>General </a:t>
            </a:r>
            <a:r>
              <a:rPr lang="en-US" b="1" dirty="0"/>
              <a:t>Instructions</a:t>
            </a:r>
            <a:r>
              <a:rPr lang="en-US" b="1" dirty="0" smtClean="0"/>
              <a:t>:</a:t>
            </a:r>
          </a:p>
          <a:p>
            <a:r>
              <a:rPr lang="en-US" i="1" dirty="0" smtClean="0"/>
              <a:t>Please </a:t>
            </a:r>
            <a:r>
              <a:rPr lang="en-US" i="1" dirty="0"/>
              <a:t>answer the below set of questions. These set of questions are meant for testing unit </a:t>
            </a:r>
            <a:r>
              <a:rPr lang="en-US" i="1" dirty="0" smtClean="0"/>
              <a:t>4.</a:t>
            </a:r>
            <a:endParaRPr lang="en-US" dirty="0"/>
          </a:p>
          <a:p>
            <a:pPr marL="2114550" lvl="4" indent="-285750">
              <a:buFont typeface="Arial" panose="020B0604020202020204" pitchFamily="34" charset="0"/>
              <a:buChar char="•"/>
            </a:pPr>
            <a:r>
              <a:rPr lang="en-US" i="1" dirty="0"/>
              <a:t>The answers should be clear, legible and well presented.</a:t>
            </a:r>
            <a:endParaRPr lang="en-US" dirty="0"/>
          </a:p>
          <a:p>
            <a:pPr marL="2114550" lvl="4" indent="-285750">
              <a:buFont typeface="Arial" panose="020B0604020202020204" pitchFamily="34" charset="0"/>
              <a:buChar char="•"/>
            </a:pPr>
            <a:r>
              <a:rPr lang="en-US" i="1" dirty="0"/>
              <a:t>Illustrate your answers with suitable examples wherever necessary.</a:t>
            </a:r>
            <a:endParaRPr lang="en-US" dirty="0"/>
          </a:p>
          <a:p>
            <a:pPr marL="2114550" lvl="4" indent="-285750">
              <a:buFont typeface="Arial" panose="020B0604020202020204" pitchFamily="34" charset="0"/>
              <a:buChar char="•"/>
            </a:pPr>
            <a:r>
              <a:rPr lang="en-US" i="1" dirty="0"/>
              <a:t>Please quote sources (if any) of data, images, facts etc. </a:t>
            </a:r>
            <a:endParaRPr lang="en-US" dirty="0"/>
          </a:p>
          <a:p>
            <a:pPr marL="245745" lvl="3" indent="-342900" algn="just">
              <a:buFont typeface="Arial" panose="020B0604020202020204" pitchFamily="34" charset="0"/>
              <a:buChar char="•"/>
            </a:pPr>
            <a:endParaRPr lang="en-IN" sz="2000" dirty="0" smtClean="0">
              <a:latin typeface="Times New Roman" panose="02020603050405020304" pitchFamily="18" charset="0"/>
              <a:cs typeface="Times New Roman" panose="02020603050405020304" pitchFamily="18" charset="0"/>
            </a:endParaRPr>
          </a:p>
          <a:p>
            <a:pPr marL="0" lvl="3" indent="-97155" algn="just"/>
            <a:endParaRPr lang="en-IN" sz="2000" dirty="0">
              <a:latin typeface="Times New Roman" panose="02020603050405020304" pitchFamily="18" charset="0"/>
              <a:cs typeface="Times New Roman" panose="02020603050405020304" pitchFamily="18" charset="0"/>
            </a:endParaRPr>
          </a:p>
          <a:p>
            <a:pPr marL="284480" lvl="4" indent="-344805">
              <a:buClr>
                <a:srgbClr val="E04F5F"/>
              </a:buClr>
              <a:buFont typeface="+mj-lt"/>
              <a:buAutoNum type="arabicPeriod"/>
            </a:pPr>
            <a:r>
              <a:rPr lang="en-US" altLang="en-IN" sz="2000" dirty="0">
                <a:latin typeface="Times New Roman" panose="02020603050405020304" pitchFamily="18" charset="0"/>
                <a:cs typeface="Times New Roman" panose="02020603050405020304" pitchFamily="18" charset="0"/>
              </a:rPr>
              <a:t>Write the steps </a:t>
            </a:r>
            <a:r>
              <a:rPr lang="en-US" altLang="en-IN" sz="2000" dirty="0" smtClean="0">
                <a:latin typeface="Times New Roman" panose="02020603050405020304" pitchFamily="18" charset="0"/>
                <a:cs typeface="Times New Roman" panose="02020603050405020304" pitchFamily="18" charset="0"/>
              </a:rPr>
              <a:t>and commands </a:t>
            </a:r>
            <a:r>
              <a:rPr lang="en-US" altLang="en-IN" sz="2000" dirty="0">
                <a:latin typeface="Times New Roman" panose="02020603050405020304" pitchFamily="18" charset="0"/>
                <a:cs typeface="Times New Roman" panose="02020603050405020304" pitchFamily="18" charset="0"/>
              </a:rPr>
              <a:t>used to manage the system services</a:t>
            </a:r>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284480" lvl="4" indent="-344805">
              <a:buClr>
                <a:srgbClr val="E04F5F"/>
              </a:buClr>
              <a:buFont typeface="+mj-lt"/>
              <a:buAutoNum type="arabicPeriod"/>
            </a:pPr>
            <a:endParaRPr lang="en-IN" sz="600" dirty="0">
              <a:latin typeface="Times New Roman" panose="02020603050405020304" pitchFamily="18" charset="0"/>
              <a:cs typeface="Times New Roman" panose="02020603050405020304" pitchFamily="18" charset="0"/>
            </a:endParaRPr>
          </a:p>
          <a:p>
            <a:pPr marL="284480" lvl="4" indent="-344805">
              <a:buClr>
                <a:srgbClr val="E04F5F"/>
              </a:buClr>
              <a:buFont typeface="+mj-lt"/>
              <a:buAutoNum type="arabicPeriod"/>
            </a:pPr>
            <a:r>
              <a:rPr lang="en-US" altLang="en-IN" sz="2000" dirty="0">
                <a:latin typeface="Times New Roman" panose="02020603050405020304" pitchFamily="18" charset="0"/>
                <a:cs typeface="Times New Roman" panose="02020603050405020304" pitchFamily="18" charset="0"/>
              </a:rPr>
              <a:t>What do you understand by remote machine? How a remote machine can be controlled from your own machine? Write the steps</a:t>
            </a:r>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284480" lvl="4" indent="-344805">
              <a:buClr>
                <a:srgbClr val="E04F5F"/>
              </a:buClr>
              <a:buFont typeface="+mj-lt"/>
              <a:buAutoNum type="arabicPeriod"/>
            </a:pPr>
            <a:endParaRPr lang="en-IN" sz="600" dirty="0">
              <a:latin typeface="Times New Roman" panose="02020603050405020304" pitchFamily="18" charset="0"/>
              <a:cs typeface="Times New Roman" panose="02020603050405020304" pitchFamily="18" charset="0"/>
            </a:endParaRPr>
          </a:p>
          <a:p>
            <a:pPr marL="284480" lvl="4" indent="-344805">
              <a:buClr>
                <a:srgbClr val="E04F5F"/>
              </a:buClr>
              <a:buFont typeface="+mj-lt"/>
              <a:buAutoNum type="arabicPeriod"/>
            </a:pPr>
            <a:r>
              <a:rPr lang="en-IN" sz="2000" dirty="0">
                <a:latin typeface="Times New Roman" panose="02020603050405020304" pitchFamily="18" charset="0"/>
                <a:cs typeface="Times New Roman" panose="02020603050405020304" pitchFamily="18" charset="0"/>
              </a:rPr>
              <a:t>Describe the </a:t>
            </a:r>
            <a:r>
              <a:rPr lang="en-US" altLang="en-IN" sz="2000" dirty="0">
                <a:latin typeface="Times New Roman" panose="02020603050405020304" pitchFamily="18" charset="0"/>
                <a:cs typeface="Times New Roman" panose="02020603050405020304" pitchFamily="18" charset="0"/>
              </a:rPr>
              <a:t>commands</a:t>
            </a:r>
            <a:r>
              <a:rPr lang="en-IN" sz="2000" dirty="0">
                <a:latin typeface="Times New Roman" panose="02020603050405020304" pitchFamily="18" charset="0"/>
                <a:cs typeface="Times New Roman" panose="02020603050405020304" pitchFamily="18" charset="0"/>
              </a:rPr>
              <a:t> of </a:t>
            </a:r>
            <a:r>
              <a:rPr lang="en-US" altLang="en-IN" sz="2000" dirty="0">
                <a:latin typeface="Times New Roman" panose="02020603050405020304" pitchFamily="18" charset="0"/>
                <a:cs typeface="Times New Roman" panose="02020603050405020304" pitchFamily="18" charset="0"/>
              </a:rPr>
              <a:t>c</a:t>
            </a:r>
            <a:r>
              <a:rPr lang="en-IN" sz="2000" dirty="0">
                <a:latin typeface="Times New Roman" panose="02020603050405020304" pitchFamily="18" charset="0"/>
                <a:cs typeface="Times New Roman" panose="02020603050405020304" pitchFamily="18" charset="0"/>
              </a:rPr>
              <a:t>reating and modifying systemd unit files. </a:t>
            </a:r>
            <a:endParaRPr lang="en-IN" sz="2000" dirty="0" smtClean="0">
              <a:latin typeface="Times New Roman" panose="02020603050405020304" pitchFamily="18" charset="0"/>
              <a:cs typeface="Times New Roman" panose="02020603050405020304" pitchFamily="18" charset="0"/>
            </a:endParaRPr>
          </a:p>
          <a:p>
            <a:pPr marL="0" lvl="4">
              <a:buClr>
                <a:srgbClr val="E04F5F"/>
              </a:buClr>
            </a:pPr>
            <a:r>
              <a:rPr lang="en-IN" sz="2000" dirty="0" smtClean="0">
                <a:latin typeface="Times New Roman" panose="02020603050405020304" pitchFamily="18" charset="0"/>
                <a:cs typeface="Times New Roman" panose="02020603050405020304" pitchFamily="18" charset="0"/>
              </a:rPr>
              <a:t/>
            </a:r>
            <a:br>
              <a:rPr lang="en-IN" sz="2000" dirty="0" smtClean="0">
                <a:latin typeface="Times New Roman" panose="02020603050405020304" pitchFamily="18" charset="0"/>
                <a:cs typeface="Times New Roman" panose="02020603050405020304" pitchFamily="18" charset="0"/>
              </a:rPr>
            </a:br>
            <a:r>
              <a:rPr lang="en-IN" sz="600" dirty="0" smtClean="0">
                <a:latin typeface="Times New Roman" panose="02020603050405020304" pitchFamily="18" charset="0"/>
                <a:cs typeface="Times New Roman" panose="02020603050405020304" pitchFamily="18" charset="0"/>
              </a:rPr>
              <a:t> </a:t>
            </a:r>
            <a:endParaRPr lang="en-IN" sz="600" dirty="0">
              <a:latin typeface="Times New Roman" panose="02020603050405020304" pitchFamily="18" charset="0"/>
              <a:cs typeface="Times New Roman" panose="02020603050405020304" pitchFamily="18" charset="0"/>
            </a:endParaRP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035" y="1122028"/>
            <a:ext cx="11568898" cy="4783723"/>
          </a:xfrm>
        </p:spPr>
        <p:txBody>
          <a:bodyPr>
            <a:normAutofit/>
          </a:bodyPr>
          <a:lstStyle/>
          <a:p>
            <a:pPr marL="854075" lvl="6" indent="0">
              <a:lnSpc>
                <a:spcPct val="150000"/>
              </a:lnSpc>
              <a:buNone/>
            </a:pPr>
            <a:r>
              <a:rPr lang="en-US" altLang="en-IN" sz="2600" b="1" dirty="0" smtClean="0">
                <a:solidFill>
                  <a:srgbClr val="E04F5F"/>
                </a:solidFill>
                <a:latin typeface="Times New Roman" panose="02020603050405020304" pitchFamily="18" charset="0"/>
                <a:cs typeface="Times New Roman" panose="02020603050405020304" pitchFamily="18" charset="0"/>
                <a:sym typeface="+mn-ea"/>
              </a:rPr>
              <a:t>Assignment</a:t>
            </a:r>
          </a:p>
          <a:p>
            <a:pPr marL="854075" lvl="6" indent="0">
              <a:lnSpc>
                <a:spcPct val="150000"/>
              </a:lnSpc>
              <a:buNone/>
            </a:pPr>
            <a:endParaRPr lang="en-US" altLang="en-IN" sz="2000" dirty="0" smtClean="0">
              <a:latin typeface="Times New Roman" panose="02020603050405020304" pitchFamily="18" charset="0"/>
              <a:cs typeface="Times New Roman" panose="02020603050405020304" pitchFamily="18" charset="0"/>
              <a:sym typeface="+mn-ea"/>
            </a:endParaRPr>
          </a:p>
          <a:p>
            <a:pPr marL="1311275" lvl="6" indent="-457200">
              <a:lnSpc>
                <a:spcPct val="150000"/>
              </a:lnSpc>
              <a:buClr>
                <a:srgbClr val="E04F5F"/>
              </a:buClr>
              <a:buFont typeface="+mj-lt"/>
              <a:buAutoNum type="arabicPeriod" startAt="5"/>
            </a:pPr>
            <a:r>
              <a:rPr lang="en-US" altLang="en-IN" sz="2000" dirty="0" smtClean="0">
                <a:latin typeface="Times New Roman" panose="02020603050405020304" pitchFamily="18" charset="0"/>
                <a:cs typeface="Times New Roman" panose="02020603050405020304" pitchFamily="18" charset="0"/>
                <a:sym typeface="+mn-ea"/>
              </a:rPr>
              <a:t>What </a:t>
            </a:r>
            <a:r>
              <a:rPr lang="en-US" altLang="en-IN" sz="2000" dirty="0">
                <a:latin typeface="Times New Roman" panose="02020603050405020304" pitchFamily="18" charset="0"/>
                <a:cs typeface="Times New Roman" panose="02020603050405020304" pitchFamily="18" charset="0"/>
                <a:sym typeface="+mn-ea"/>
              </a:rPr>
              <a:t>is HTTP? Explain the working principle of HTTP. How to configure HTTP, write steps.</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endParaRPr lang="en-IN" sz="600" dirty="0">
              <a:latin typeface="Times New Roman" panose="02020603050405020304" pitchFamily="18" charset="0"/>
              <a:cs typeface="Times New Roman" panose="02020603050405020304" pitchFamily="18" charset="0"/>
            </a:endParaRPr>
          </a:p>
          <a:p>
            <a:pPr marL="1311275" lvl="6" indent="-457200">
              <a:lnSpc>
                <a:spcPct val="150000"/>
              </a:lnSpc>
              <a:buClr>
                <a:srgbClr val="E04F5F"/>
              </a:buClr>
              <a:buFont typeface="+mj-lt"/>
              <a:buAutoNum type="arabicPeriod" startAt="5"/>
            </a:pPr>
            <a:r>
              <a:rPr lang="en-US" altLang="en-IN" sz="2000" dirty="0">
                <a:latin typeface="Times New Roman" panose="02020603050405020304" pitchFamily="18" charset="0"/>
                <a:cs typeface="Times New Roman" panose="02020603050405020304" pitchFamily="18" charset="0"/>
                <a:sym typeface="+mn-ea"/>
              </a:rPr>
              <a:t>What is FTP? Explain the working principle of FTP. How to configure FTP, write steps.</a:t>
            </a:r>
            <a:r>
              <a:rPr lang="en-IN" sz="2000" dirty="0">
                <a:latin typeface="Times New Roman" panose="02020603050405020304" pitchFamily="18" charset="0"/>
                <a:cs typeface="Times New Roman" panose="02020603050405020304" pitchFamily="18" charset="0"/>
              </a:rPr>
              <a:t> </a:t>
            </a:r>
            <a:br>
              <a:rPr lang="en-IN" sz="2000" dirty="0">
                <a:latin typeface="Times New Roman" panose="02020603050405020304" pitchFamily="18" charset="0"/>
                <a:cs typeface="Times New Roman" panose="02020603050405020304" pitchFamily="18" charset="0"/>
              </a:rPr>
            </a:br>
            <a:endParaRPr lang="en-IN" sz="600" dirty="0">
              <a:latin typeface="Times New Roman" panose="02020603050405020304" pitchFamily="18" charset="0"/>
              <a:cs typeface="Times New Roman" panose="02020603050405020304" pitchFamily="18" charset="0"/>
            </a:endParaRPr>
          </a:p>
          <a:p>
            <a:pPr marL="1311275" lvl="6" indent="-457200">
              <a:lnSpc>
                <a:spcPct val="150000"/>
              </a:lnSpc>
              <a:buClr>
                <a:srgbClr val="E04F5F"/>
              </a:buClr>
              <a:buFont typeface="+mj-lt"/>
              <a:buAutoNum type="arabicPeriod" startAt="5"/>
            </a:pPr>
            <a:r>
              <a:rPr lang="en-IN" sz="2000" dirty="0">
                <a:latin typeface="Times New Roman" panose="02020603050405020304" pitchFamily="18" charset="0"/>
                <a:cs typeface="Times New Roman" panose="02020603050405020304" pitchFamily="18" charset="0"/>
              </a:rPr>
              <a:t>Explain </a:t>
            </a:r>
            <a:r>
              <a:rPr lang="en-US" altLang="en-IN" sz="2000" dirty="0">
                <a:latin typeface="Times New Roman" panose="02020603050405020304" pitchFamily="18" charset="0"/>
                <a:cs typeface="Times New Roman" panose="02020603050405020304" pitchFamily="18" charset="0"/>
              </a:rPr>
              <a:t>the steps of </a:t>
            </a:r>
            <a:r>
              <a:rPr lang="en-US" altLang="en-IN" sz="2000" dirty="0" smtClean="0">
                <a:latin typeface="Times New Roman" panose="02020603050405020304" pitchFamily="18" charset="0"/>
                <a:cs typeface="Times New Roman" panose="02020603050405020304" pitchFamily="18" charset="0"/>
              </a:rPr>
              <a:t>configuring </a:t>
            </a:r>
            <a:r>
              <a:rPr lang="en-US" altLang="en-IN" sz="2000" dirty="0">
                <a:latin typeface="Times New Roman" panose="02020603050405020304" pitchFamily="18" charset="0"/>
                <a:cs typeface="Times New Roman" panose="02020603050405020304" pitchFamily="18" charset="0"/>
              </a:rPr>
              <a:t>a mail </a:t>
            </a:r>
            <a:r>
              <a:rPr lang="en-US" altLang="en-IN" sz="2000" dirty="0" smtClean="0">
                <a:latin typeface="Times New Roman" panose="02020603050405020304" pitchFamily="18" charset="0"/>
                <a:cs typeface="Times New Roman" panose="02020603050405020304" pitchFamily="18" charset="0"/>
              </a:rPr>
              <a:t>server.</a:t>
            </a: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endParaRPr lang="en-IN" sz="600" dirty="0">
              <a:latin typeface="Times New Roman" panose="02020603050405020304" pitchFamily="18" charset="0"/>
              <a:cs typeface="Times New Roman" panose="02020603050405020304" pitchFamily="18" charset="0"/>
            </a:endParaRPr>
          </a:p>
          <a:p>
            <a:pPr marL="1311275" lvl="6" indent="-457200">
              <a:lnSpc>
                <a:spcPct val="150000"/>
              </a:lnSpc>
              <a:buClr>
                <a:srgbClr val="E04F5F"/>
              </a:buClr>
              <a:buFont typeface="+mj-lt"/>
              <a:buAutoNum type="arabicPeriod" startAt="5"/>
            </a:pPr>
            <a:r>
              <a:rPr lang="en-US" altLang="en-IN" sz="2000" dirty="0">
                <a:latin typeface="Times New Roman" panose="02020603050405020304" pitchFamily="18" charset="0"/>
                <a:cs typeface="Times New Roman" panose="02020603050405020304" pitchFamily="18" charset="0"/>
              </a:rPr>
              <a:t>What </a:t>
            </a:r>
            <a:r>
              <a:rPr lang="en-US" altLang="en-IN" sz="2000" dirty="0" smtClean="0">
                <a:latin typeface="Times New Roman" panose="02020603050405020304" pitchFamily="18" charset="0"/>
                <a:cs typeface="Times New Roman" panose="02020603050405020304" pitchFamily="18" charset="0"/>
              </a:rPr>
              <a:t>is </a:t>
            </a:r>
            <a:r>
              <a:rPr lang="en-US" altLang="en-IN" sz="2000" dirty="0">
                <a:latin typeface="Times New Roman" panose="02020603050405020304" pitchFamily="18" charset="0"/>
                <a:cs typeface="Times New Roman" panose="02020603050405020304" pitchFamily="18" charset="0"/>
              </a:rPr>
              <a:t>SAMBA? </a:t>
            </a:r>
            <a:r>
              <a:rPr lang="en-US" altLang="en-IN" sz="2000" dirty="0" smtClean="0">
                <a:latin typeface="Times New Roman" panose="02020603050405020304" pitchFamily="18" charset="0"/>
                <a:cs typeface="Times New Roman" panose="02020603050405020304" pitchFamily="18" charset="0"/>
              </a:rPr>
              <a:t>Write the uses of SAMBA? Explain </a:t>
            </a:r>
            <a:r>
              <a:rPr lang="en-US" altLang="en-IN" sz="2000" dirty="0">
                <a:latin typeface="Times New Roman" panose="02020603050405020304" pitchFamily="18" charset="0"/>
                <a:cs typeface="Times New Roman" panose="02020603050405020304" pitchFamily="18" charset="0"/>
              </a:rPr>
              <a:t>the working of </a:t>
            </a:r>
            <a:r>
              <a:rPr lang="en-US" altLang="en-IN" sz="2000" dirty="0">
                <a:latin typeface="Times New Roman" panose="02020603050405020304" pitchFamily="18" charset="0"/>
                <a:cs typeface="Times New Roman" panose="02020603050405020304" pitchFamily="18" charset="0"/>
                <a:sym typeface="+mn-ea"/>
              </a:rPr>
              <a:t>SAMBA</a:t>
            </a:r>
            <a:r>
              <a:rPr lang="en-IN" sz="2000" dirty="0">
                <a:latin typeface="Times New Roman" panose="02020603050405020304" pitchFamily="18" charset="0"/>
                <a:cs typeface="Times New Roman" panose="02020603050405020304" pitchFamily="18" charset="0"/>
              </a:rPr>
              <a:t>. </a:t>
            </a:r>
            <a:br>
              <a:rPr lang="en-IN" sz="2000" dirty="0">
                <a:latin typeface="Times New Roman" panose="02020603050405020304" pitchFamily="18" charset="0"/>
                <a:cs typeface="Times New Roman" panose="02020603050405020304" pitchFamily="18" charset="0"/>
              </a:rPr>
            </a:br>
            <a:endParaRPr lang="en-IN" sz="600" dirty="0">
              <a:latin typeface="Times New Roman" panose="02020603050405020304" pitchFamily="18" charset="0"/>
              <a:cs typeface="Times New Roman" panose="02020603050405020304" pitchFamily="18" charset="0"/>
            </a:endParaRPr>
          </a:p>
          <a:p>
            <a:pPr marL="854075" lvl="6" indent="0">
              <a:lnSpc>
                <a:spcPct val="150000"/>
              </a:lnSpc>
              <a:buClr>
                <a:srgbClr val="E04F5F"/>
              </a:buClr>
              <a:buNone/>
            </a:pPr>
            <a:endParaRPr lang="en-US" dirty="0"/>
          </a:p>
        </p:txBody>
      </p:sp>
      <p:sp>
        <p:nvSpPr>
          <p:cNvPr id="4" name="Slide Number Placeholder 3"/>
          <p:cNvSpPr>
            <a:spLocks noGrp="1"/>
          </p:cNvSpPr>
          <p:nvPr>
            <p:ph type="sldNum" sz="quarter" idx="12"/>
          </p:nvPr>
        </p:nvSpPr>
        <p:spPr/>
        <p:txBody>
          <a:bodyPr/>
          <a:lstStyle/>
          <a:p>
            <a:fld id="{EF369875-3547-471E-A8DD-BB6BF69B36A1}" type="slidenum">
              <a:rPr lang="en-IN" smtClean="0"/>
              <a:t>13</a:t>
            </a:fld>
            <a:endParaRPr lang="en-IN" dirty="0"/>
          </a:p>
        </p:txBody>
      </p:sp>
      <p:sp>
        <p:nvSpPr>
          <p:cNvPr id="6" name="Rectangle 5"/>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Tree>
    <p:extLst>
      <p:ext uri="{BB962C8B-B14F-4D97-AF65-F5344CB8AC3E}">
        <p14:creationId xmlns:p14="http://schemas.microsoft.com/office/powerpoint/2010/main" val="4143627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14</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21473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a:t>
            </a:fld>
            <a:endParaRPr lang="en-IN" dirty="0"/>
          </a:p>
        </p:txBody>
      </p:sp>
      <p:sp>
        <p:nvSpPr>
          <p:cNvPr id="7" name="Rectangle 6"/>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800821396"/>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514340197"/>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254915" y="1061132"/>
            <a:ext cx="9345234"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a:t>
            </a:fld>
            <a:endParaRPr lang="en-IN" dirty="0"/>
          </a:p>
        </p:txBody>
      </p:sp>
      <p:sp>
        <p:nvSpPr>
          <p:cNvPr id="7" name="Rectangle 6"/>
          <p:cNvSpPr/>
          <p:nvPr/>
        </p:nvSpPr>
        <p:spPr>
          <a:xfrm>
            <a:off x="302648" y="1056957"/>
            <a:ext cx="7851116" cy="861774"/>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Outcome</a:t>
            </a:r>
          </a:p>
          <a:p>
            <a:pPr marL="720000" lvl="6">
              <a:lnSpc>
                <a:spcPct val="110000"/>
              </a:lnSpc>
            </a:pPr>
            <a:endParaRPr lang="en-IN" sz="2400" dirty="0">
              <a:solidFill>
                <a:schemeClr val="accent2"/>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graphicFrame>
        <p:nvGraphicFramePr>
          <p:cNvPr id="9" name="Diagram 8"/>
          <p:cNvGraphicFramePr/>
          <p:nvPr>
            <p:extLst>
              <p:ext uri="{D42A27DB-BD31-4B8C-83A1-F6EECF244321}">
                <p14:modId xmlns:p14="http://schemas.microsoft.com/office/powerpoint/2010/main" val="100429589"/>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6845163"/>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4</a:t>
            </a:fld>
            <a:endParaRPr lang="en-IN" dirty="0"/>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8" name="Rectangle 7"/>
          <p:cNvSpPr/>
          <p:nvPr/>
        </p:nvSpPr>
        <p:spPr>
          <a:xfrm>
            <a:off x="204135" y="1182137"/>
            <a:ext cx="10877730"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graphicFrame>
        <p:nvGraphicFramePr>
          <p:cNvPr id="10" name="Diagram 9"/>
          <p:cNvGraphicFramePr/>
          <p:nvPr>
            <p:extLst>
              <p:ext uri="{D42A27DB-BD31-4B8C-83A1-F6EECF244321}">
                <p14:modId xmlns:p14="http://schemas.microsoft.com/office/powerpoint/2010/main" val="2958227963"/>
              </p:ext>
            </p:extLst>
          </p:nvPr>
        </p:nvGraphicFramePr>
        <p:xfrm>
          <a:off x="2323328" y="1568894"/>
          <a:ext cx="8758537" cy="504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5</a:t>
            </a:fld>
            <a:endParaRPr lang="en-IN" dirty="0"/>
          </a:p>
        </p:txBody>
      </p:sp>
      <p:sp>
        <p:nvSpPr>
          <p:cNvPr id="6" name="Rectangle 5"/>
          <p:cNvSpPr/>
          <p:nvPr/>
        </p:nvSpPr>
        <p:spPr>
          <a:xfrm>
            <a:off x="503251" y="1224216"/>
            <a:ext cx="11203646" cy="4924425"/>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DHCP Server</a:t>
            </a:r>
          </a:p>
          <a:p>
            <a:pPr marL="0" lvl="2" indent="-554355" algn="just"/>
            <a:endParaRPr lang="en-US" sz="1000" b="1" dirty="0" smtClean="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DHCP (Dynamic Host Configuration Protocol) is a protocol used to provide quick, automatic, and central management for the distribution of IP addresses within a </a:t>
            </a:r>
            <a:r>
              <a:rPr lang="en-IN" sz="2000" dirty="0" smtClean="0">
                <a:latin typeface="Times New Roman" panose="02020603050405020304" pitchFamily="18" charset="0"/>
                <a:cs typeface="Times New Roman" panose="02020603050405020304" pitchFamily="18" charset="0"/>
              </a:rPr>
              <a:t>network. It </a:t>
            </a:r>
            <a:r>
              <a:rPr lang="en-IN" sz="2000" dirty="0">
                <a:latin typeface="Times New Roman" panose="02020603050405020304" pitchFamily="18" charset="0"/>
                <a:cs typeface="Times New Roman" panose="02020603050405020304" pitchFamily="18" charset="0"/>
              </a:rPr>
              <a:t>is also used to configure the proper subnet mask, default gateway, and DNS server information on the device</a:t>
            </a:r>
            <a:r>
              <a:rPr lang="en-IN" sz="2000" dirty="0" smtClean="0">
                <a:latin typeface="Times New Roman" panose="02020603050405020304" pitchFamily="18" charset="0"/>
                <a:cs typeface="Times New Roman" panose="02020603050405020304" pitchFamily="18" charset="0"/>
              </a:rPr>
              <a:t>.</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A DHCP server defines a scope, or range, of IP addresses that it uses to serve devices with an address. This pool of addresses is the only way a device can obtain a valid network connection.</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This is another reason DHCP is so useful - because it allows lots of devices to connect to a network over a period of time without needing a massive pool of available addresses. For example, even if only 20 addresses are defined by the DHCP server, 30, 50, or even 200 (or more) devices can connect to the network so long as no more than 20 are using one of the available IP address simultaneously.</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Because DHCP assigns IP addresses for a specific period of time (a lease period), using commands like ipconfig to find your computer's IP address will yield different results over time.</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6</a:t>
            </a:fld>
            <a:endParaRPr lang="en-IN" dirty="0"/>
          </a:p>
        </p:txBody>
      </p:sp>
      <p:sp>
        <p:nvSpPr>
          <p:cNvPr id="6" name="Rectangle 5"/>
          <p:cNvSpPr/>
          <p:nvPr/>
        </p:nvSpPr>
        <p:spPr>
          <a:xfrm>
            <a:off x="503250" y="1211337"/>
            <a:ext cx="11190767" cy="4832092"/>
          </a:xfrm>
          <a:prstGeom prst="rect">
            <a:avLst/>
          </a:prstGeom>
        </p:spPr>
        <p:txBody>
          <a:bodyPr wrap="square">
            <a:spAutoFit/>
          </a:bodyPr>
          <a:lstStyle/>
          <a:p>
            <a:pPr marL="0" lvl="2"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DHCP Server</a:t>
            </a:r>
          </a:p>
          <a:p>
            <a:pPr marL="0" lvl="2" indent="-554355"/>
            <a:endParaRPr lang="en-US" sz="1000" b="1" dirty="0" smtClean="0">
              <a:latin typeface="Times New Roman" panose="02020603050405020304" pitchFamily="18" charset="0"/>
              <a:cs typeface="Times New Roman" panose="02020603050405020304" pitchFamily="18" charset="0"/>
            </a:endParaRPr>
          </a:p>
          <a:p>
            <a:pPr marL="0" lvl="4" indent="-194310">
              <a:lnSpc>
                <a:spcPct val="180000"/>
              </a:lnSpc>
            </a:pPr>
            <a:r>
              <a:rPr lang="en-IN" sz="2000" dirty="0" smtClean="0">
                <a:latin typeface="Times New Roman" panose="02020603050405020304" pitchFamily="18" charset="0"/>
                <a:cs typeface="Times New Roman" panose="02020603050405020304" pitchFamily="18" charset="0"/>
                <a:sym typeface="+mn-ea"/>
              </a:rPr>
              <a:t>Though, </a:t>
            </a:r>
            <a:r>
              <a:rPr lang="en-IN" sz="2000" dirty="0">
                <a:latin typeface="Times New Roman" panose="02020603050405020304" pitchFamily="18" charset="0"/>
                <a:cs typeface="Times New Roman" panose="02020603050405020304" pitchFamily="18" charset="0"/>
                <a:sym typeface="+mn-ea"/>
              </a:rPr>
              <a:t>DHCP is used to deliver dynamic IP addresses to its clients, it </a:t>
            </a:r>
            <a:r>
              <a:rPr lang="en-IN" sz="2000" dirty="0" smtClean="0">
                <a:latin typeface="Times New Roman" panose="02020603050405020304" pitchFamily="18" charset="0"/>
                <a:cs typeface="Times New Roman" panose="02020603050405020304" pitchFamily="18" charset="0"/>
                <a:sym typeface="+mn-ea"/>
              </a:rPr>
              <a:t>does not </a:t>
            </a:r>
            <a:r>
              <a:rPr lang="en-IN" sz="2000" dirty="0">
                <a:latin typeface="Times New Roman" panose="02020603050405020304" pitchFamily="18" charset="0"/>
                <a:cs typeface="Times New Roman" panose="02020603050405020304" pitchFamily="18" charset="0"/>
                <a:sym typeface="+mn-ea"/>
              </a:rPr>
              <a:t>mean static IP addresses </a:t>
            </a:r>
            <a:r>
              <a:rPr lang="en-IN" sz="2000" dirty="0" smtClean="0">
                <a:latin typeface="Times New Roman" panose="02020603050405020304" pitchFamily="18" charset="0"/>
                <a:cs typeface="Times New Roman" panose="02020603050405020304" pitchFamily="18" charset="0"/>
                <a:sym typeface="+mn-ea"/>
              </a:rPr>
              <a:t>cannot </a:t>
            </a:r>
            <a:r>
              <a:rPr lang="en-IN" sz="2000" dirty="0">
                <a:latin typeface="Times New Roman" panose="02020603050405020304" pitchFamily="18" charset="0"/>
                <a:cs typeface="Times New Roman" panose="02020603050405020304" pitchFamily="18" charset="0"/>
                <a:sym typeface="+mn-ea"/>
              </a:rPr>
              <a:t>also be used at the same time. A mixture of devices that are getting dynamic addresses and devices that have their IP addresses manually assigned to them, can both exist on the same network.</a:t>
            </a:r>
            <a:endParaRPr lang="en-IN" sz="2000" dirty="0">
              <a:latin typeface="Times New Roman" panose="02020603050405020304" pitchFamily="18" charset="0"/>
              <a:cs typeface="Times New Roman" panose="02020603050405020304" pitchFamily="18" charset="0"/>
            </a:endParaRPr>
          </a:p>
          <a:p>
            <a:pPr marL="0" lvl="4" indent="-194310">
              <a:lnSpc>
                <a:spcPct val="180000"/>
              </a:lnSpc>
            </a:pPr>
            <a:endParaRPr lang="en-IN" sz="2000" dirty="0" smtClean="0">
              <a:latin typeface="Times New Roman" panose="02020603050405020304" pitchFamily="18" charset="0"/>
              <a:cs typeface="Times New Roman" panose="02020603050405020304" pitchFamily="18" charset="0"/>
              <a:sym typeface="+mn-ea"/>
            </a:endParaRPr>
          </a:p>
          <a:p>
            <a:pPr marL="0" lvl="4" indent="-194310">
              <a:lnSpc>
                <a:spcPct val="180000"/>
              </a:lnSpc>
            </a:pPr>
            <a:r>
              <a:rPr lang="en-IN" sz="2000" dirty="0" smtClean="0">
                <a:latin typeface="Times New Roman" panose="02020603050405020304" pitchFamily="18" charset="0"/>
                <a:cs typeface="Times New Roman" panose="02020603050405020304" pitchFamily="18" charset="0"/>
                <a:sym typeface="+mn-ea"/>
              </a:rPr>
              <a:t>Even </a:t>
            </a:r>
            <a:r>
              <a:rPr lang="en-IN" sz="2000" dirty="0">
                <a:latin typeface="Times New Roman" panose="02020603050405020304" pitchFamily="18" charset="0"/>
                <a:cs typeface="Times New Roman" panose="02020603050405020304" pitchFamily="18" charset="0"/>
                <a:sym typeface="+mn-ea"/>
              </a:rPr>
              <a:t>an ISP uses DHCP to assign IP addresses. This can be seen when identifying your public IP address. It will likely change over time unless your home network has a static IP address, which is usually only the case for businesses that have publicly accessible web services.</a:t>
            </a:r>
            <a:endParaRPr lang="en-IN" sz="2000" dirty="0">
              <a:latin typeface="Times New Roman" panose="02020603050405020304" pitchFamily="18" charset="0"/>
              <a:cs typeface="Times New Roman" panose="02020603050405020304" pitchFamily="18" charset="0"/>
            </a:endParaRPr>
          </a:p>
          <a:p>
            <a:pPr marL="720090" lvl="6">
              <a:lnSpc>
                <a:spcPct val="110000"/>
              </a:lnSpc>
            </a:pPr>
            <a:endParaRPr lang="en-IN"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7</a:t>
            </a:fld>
            <a:endParaRPr lang="en-IN" dirty="0"/>
          </a:p>
        </p:txBody>
      </p:sp>
      <p:sp>
        <p:nvSpPr>
          <p:cNvPr id="6" name="Rectangle 5"/>
          <p:cNvSpPr/>
          <p:nvPr/>
        </p:nvSpPr>
        <p:spPr>
          <a:xfrm>
            <a:off x="503250" y="1183599"/>
            <a:ext cx="11216525" cy="5724644"/>
          </a:xfrm>
          <a:prstGeom prst="rect">
            <a:avLst/>
          </a:prstGeom>
        </p:spPr>
        <p:txBody>
          <a:bodyPr wrap="square">
            <a:spAutoFit/>
          </a:bodyPr>
          <a:lstStyle/>
          <a:p>
            <a:pPr marL="0" lvl="2"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How DHCP Server Works?</a:t>
            </a:r>
          </a:p>
          <a:p>
            <a:pPr marL="0" lvl="2" indent="-554355"/>
            <a:endParaRPr lang="en-US" sz="1000" b="1" dirty="0" smtClean="0">
              <a:latin typeface="Times New Roman" panose="02020603050405020304" pitchFamily="18" charset="0"/>
              <a:cs typeface="Times New Roman" panose="02020603050405020304" pitchFamily="18" charset="0"/>
            </a:endParaRPr>
          </a:p>
          <a:p>
            <a:pPr marL="0" lvl="2" indent="-554355"/>
            <a:endParaRPr lang="en-US" sz="1000" b="1" dirty="0" smtClean="0">
              <a:latin typeface="Times New Roman" panose="02020603050405020304" pitchFamily="18" charset="0"/>
              <a:cs typeface="Times New Roman" panose="02020603050405020304" pitchFamily="18" charset="0"/>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When </a:t>
            </a:r>
            <a:r>
              <a:rPr lang="en-IN" sz="2000" dirty="0">
                <a:latin typeface="Times New Roman" panose="02020603050405020304" pitchFamily="18" charset="0"/>
                <a:cs typeface="Times New Roman" panose="02020603050405020304" pitchFamily="18" charset="0"/>
                <a:sym typeface="+mn-ea"/>
              </a:rPr>
              <a:t>a new system </a:t>
            </a:r>
            <a:r>
              <a:rPr lang="en-IN" sz="2000" dirty="0" smtClean="0">
                <a:latin typeface="Times New Roman" panose="02020603050405020304" pitchFamily="18" charset="0"/>
                <a:cs typeface="Times New Roman" panose="02020603050405020304" pitchFamily="18" charset="0"/>
                <a:sym typeface="+mn-ea"/>
              </a:rPr>
              <a:t>is connected </a:t>
            </a:r>
            <a:r>
              <a:rPr lang="en-IN" sz="2000" dirty="0">
                <a:latin typeface="Times New Roman" panose="02020603050405020304" pitchFamily="18" charset="0"/>
                <a:cs typeface="Times New Roman" panose="02020603050405020304" pitchFamily="18" charset="0"/>
                <a:sym typeface="+mn-ea"/>
              </a:rPr>
              <a:t>to Network, </a:t>
            </a:r>
            <a:r>
              <a:rPr lang="en-IN" sz="2000" dirty="0" smtClean="0">
                <a:latin typeface="Times New Roman" panose="02020603050405020304" pitchFamily="18" charset="0"/>
                <a:cs typeface="Times New Roman" panose="02020603050405020304" pitchFamily="18" charset="0"/>
                <a:sym typeface="+mn-ea"/>
              </a:rPr>
              <a:t>as </a:t>
            </a:r>
            <a:r>
              <a:rPr lang="en-IN" sz="2000" dirty="0">
                <a:latin typeface="Times New Roman" panose="02020603050405020304" pitchFamily="18" charset="0"/>
                <a:cs typeface="Times New Roman" panose="02020603050405020304" pitchFamily="18" charset="0"/>
                <a:sym typeface="+mn-ea"/>
              </a:rPr>
              <a:t>a first step he searches for a DHCP Server in Network and when he </a:t>
            </a:r>
            <a:r>
              <a:rPr lang="en-IN" sz="2000" dirty="0" smtClean="0">
                <a:latin typeface="Times New Roman" panose="02020603050405020304" pitchFamily="18" charset="0"/>
                <a:cs typeface="Times New Roman" panose="02020603050405020304" pitchFamily="18" charset="0"/>
                <a:sym typeface="+mn-ea"/>
              </a:rPr>
              <a:t>is unable </a:t>
            </a:r>
            <a:r>
              <a:rPr lang="en-IN" sz="2000" dirty="0">
                <a:latin typeface="Times New Roman" panose="02020603050405020304" pitchFamily="18" charset="0"/>
                <a:cs typeface="Times New Roman" panose="02020603050405020304" pitchFamily="18" charset="0"/>
                <a:sym typeface="+mn-ea"/>
              </a:rPr>
              <a:t>to </a:t>
            </a:r>
            <a:r>
              <a:rPr lang="en-IN" sz="2000" dirty="0" smtClean="0">
                <a:latin typeface="Times New Roman" panose="02020603050405020304" pitchFamily="18" charset="0"/>
                <a:cs typeface="Times New Roman" panose="02020603050405020304" pitchFamily="18" charset="0"/>
                <a:sym typeface="+mn-ea"/>
              </a:rPr>
              <a:t>find </a:t>
            </a:r>
            <a:r>
              <a:rPr lang="en-IN" sz="2000" dirty="0">
                <a:latin typeface="Times New Roman" panose="02020603050405020304" pitchFamily="18" charset="0"/>
                <a:cs typeface="Times New Roman" panose="02020603050405020304" pitchFamily="18" charset="0"/>
                <a:sym typeface="+mn-ea"/>
              </a:rPr>
              <a:t>the same as he </a:t>
            </a:r>
            <a:r>
              <a:rPr lang="en-IN" sz="2000" dirty="0" smtClean="0">
                <a:latin typeface="Times New Roman" panose="02020603050405020304" pitchFamily="18" charset="0"/>
                <a:cs typeface="Times New Roman" panose="02020603050405020304" pitchFamily="18" charset="0"/>
                <a:sym typeface="+mn-ea"/>
              </a:rPr>
              <a:t>currently do not </a:t>
            </a:r>
            <a:r>
              <a:rPr lang="en-IN" sz="2000" dirty="0">
                <a:latin typeface="Times New Roman" panose="02020603050405020304" pitchFamily="18" charset="0"/>
                <a:cs typeface="Times New Roman" panose="02020603050405020304" pitchFamily="18" charset="0"/>
                <a:sym typeface="+mn-ea"/>
              </a:rPr>
              <a:t>have any IP Address, the system sends a DHCP Discover message to all devices which are connected to network. This process is called as </a:t>
            </a:r>
            <a:r>
              <a:rPr lang="en-IN" sz="2000" b="1" dirty="0">
                <a:latin typeface="Times New Roman" panose="02020603050405020304" pitchFamily="18" charset="0"/>
                <a:cs typeface="Times New Roman" panose="02020603050405020304" pitchFamily="18" charset="0"/>
                <a:sym typeface="+mn-ea"/>
              </a:rPr>
              <a:t>Broadcasting.</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When </a:t>
            </a:r>
            <a:r>
              <a:rPr lang="en-IN" sz="2000" dirty="0">
                <a:latin typeface="Times New Roman" panose="02020603050405020304" pitchFamily="18" charset="0"/>
                <a:cs typeface="Times New Roman" panose="02020603050405020304" pitchFamily="18" charset="0"/>
                <a:sym typeface="+mn-ea"/>
              </a:rPr>
              <a:t>DHCP Server receives the DHCP Discover message from the Client Computer, DHCP Server offers and broadcast’s a IP Address (Eg: 192.168.1.3) to all connected devices.</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Now, </a:t>
            </a:r>
            <a:r>
              <a:rPr lang="en-IN" sz="2000" dirty="0">
                <a:latin typeface="Times New Roman" panose="02020603050405020304" pitchFamily="18" charset="0"/>
                <a:cs typeface="Times New Roman" panose="02020603050405020304" pitchFamily="18" charset="0"/>
                <a:sym typeface="+mn-ea"/>
              </a:rPr>
              <a:t>when Client Computer receives the IP Address he broadcasts a request on network that he accepts the IP Address.</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Then </a:t>
            </a:r>
            <a:r>
              <a:rPr lang="en-IN" sz="2000" dirty="0">
                <a:latin typeface="Times New Roman" panose="02020603050405020304" pitchFamily="18" charset="0"/>
                <a:cs typeface="Times New Roman" panose="02020603050405020304" pitchFamily="18" charset="0"/>
                <a:sym typeface="+mn-ea"/>
              </a:rPr>
              <a:t>DHCP Server </a:t>
            </a:r>
            <a:r>
              <a:rPr lang="en-IN" sz="2000" dirty="0" smtClean="0">
                <a:latin typeface="Times New Roman" panose="02020603050405020304" pitchFamily="18" charset="0"/>
                <a:cs typeface="Times New Roman" panose="02020603050405020304" pitchFamily="18" charset="0"/>
                <a:sym typeface="+mn-ea"/>
              </a:rPr>
              <a:t>acknowledges </a:t>
            </a:r>
            <a:r>
              <a:rPr lang="en-IN" sz="2000" dirty="0">
                <a:latin typeface="Times New Roman" panose="02020603050405020304" pitchFamily="18" charset="0"/>
                <a:cs typeface="Times New Roman" panose="02020603050405020304" pitchFamily="18" charset="0"/>
                <a:sym typeface="+mn-ea"/>
              </a:rPr>
              <a:t>the IP Address that Now Client Computer can use the IP Address. This is how Linux DHCP Server Works. This Whole process is called as </a:t>
            </a:r>
            <a:r>
              <a:rPr lang="en-IN" sz="2000" b="1" dirty="0">
                <a:latin typeface="Times New Roman" panose="02020603050405020304" pitchFamily="18" charset="0"/>
                <a:cs typeface="Times New Roman" panose="02020603050405020304" pitchFamily="18" charset="0"/>
                <a:sym typeface="+mn-ea"/>
              </a:rPr>
              <a:t>DORA (Discover Offer Request Acknowledgement</a:t>
            </a:r>
            <a:r>
              <a:rPr lang="en-IN" sz="2000" b="1" dirty="0" smtClean="0">
                <a:latin typeface="Times New Roman" panose="02020603050405020304" pitchFamily="18" charset="0"/>
                <a:cs typeface="Times New Roman" panose="02020603050405020304" pitchFamily="18" charset="0"/>
                <a:sym typeface="+mn-ea"/>
              </a:rPr>
              <a:t>).</a:t>
            </a:r>
            <a:endParaRPr lang="en-IN"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8</a:t>
            </a:fld>
            <a:endParaRPr lang="en-IN" dirty="0"/>
          </a:p>
        </p:txBody>
      </p:sp>
      <p:sp>
        <p:nvSpPr>
          <p:cNvPr id="8" name="Rectangle 7"/>
          <p:cNvSpPr/>
          <p:nvPr/>
        </p:nvSpPr>
        <p:spPr>
          <a:xfrm>
            <a:off x="490371" y="1104915"/>
            <a:ext cx="11228789" cy="4561313"/>
          </a:xfrm>
          <a:prstGeom prst="rect">
            <a:avLst/>
          </a:prstGeom>
        </p:spPr>
        <p:txBody>
          <a:bodyPr wrap="square">
            <a:spAutoFit/>
          </a:bodyPr>
          <a:lstStyle/>
          <a:p>
            <a:pPr marL="0" lvl="3">
              <a:lnSpc>
                <a:spcPct val="150000"/>
              </a:lnSpc>
              <a:buClr>
                <a:schemeClr val="accent5">
                  <a:lumMod val="50000"/>
                </a:schemeClr>
              </a:buClr>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FTP Server</a:t>
            </a:r>
          </a:p>
          <a:p>
            <a:pPr marL="74295" lvl="3" indent="-171450">
              <a:lnSpc>
                <a:spcPct val="150000"/>
              </a:lnSpc>
              <a:buClr>
                <a:schemeClr val="accent5">
                  <a:lumMod val="50000"/>
                </a:schemeClr>
              </a:buClr>
              <a:buFont typeface="Wingdings" panose="05000000000000000000" pitchFamily="2" charset="2"/>
              <a:buChar char="Ø"/>
            </a:pPr>
            <a:endParaRPr lang="en-US" sz="1200" b="1" dirty="0" smtClean="0">
              <a:latin typeface="Times New Roman" panose="02020603050405020304" pitchFamily="18" charset="0"/>
              <a:cs typeface="Times New Roman" panose="02020603050405020304" pitchFamily="18" charset="0"/>
            </a:endParaRP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FTP stands for File Transfer Protocol. It was written by Abhay Bhushan and published in 1971. FTP is supported by all the operating systems and browsers.</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It is a client-server based protocol.</a:t>
            </a:r>
          </a:p>
          <a:p>
            <a:pPr marL="702945" lvl="4" indent="-342900">
              <a:lnSpc>
                <a:spcPct val="150000"/>
              </a:lnSpc>
              <a:buClr>
                <a:schemeClr val="accent5">
                  <a:lumMod val="50000"/>
                </a:schemeClr>
              </a:buClr>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This section, explains how to configure FTP Server and FTP client in Linux step by step with practical examples. Learn how to configure anonymous download option in FTP, allow or restricted local users to login in home directories through FTP and use FTP chroot feature to keep users in allowed directories only.</a:t>
            </a:r>
          </a:p>
          <a:p>
            <a:pPr marL="1160145" lvl="5" indent="-342900">
              <a:lnSpc>
                <a:spcPct val="150000"/>
              </a:lnSpc>
            </a:pP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9</a:t>
            </a:fld>
            <a:endParaRPr lang="en-IN" dirty="0"/>
          </a:p>
        </p:txBody>
      </p:sp>
      <p:sp>
        <p:nvSpPr>
          <p:cNvPr id="8" name="Rectangle 7"/>
          <p:cNvSpPr/>
          <p:nvPr/>
        </p:nvSpPr>
        <p:spPr>
          <a:xfrm>
            <a:off x="503250" y="1226116"/>
            <a:ext cx="11087736" cy="4462760"/>
          </a:xfrm>
          <a:prstGeom prst="rect">
            <a:avLst/>
          </a:prstGeom>
        </p:spPr>
        <p:txBody>
          <a:bodyPr wrap="square">
            <a:spAutoFit/>
          </a:bodyPr>
          <a:lstStyle/>
          <a:p>
            <a:pPr marL="0" lvl="2" indent="-554355"/>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Samba Server</a:t>
            </a:r>
          </a:p>
          <a:p>
            <a:pPr marL="0" lvl="2" indent="-554355"/>
            <a:endParaRPr lang="en-US" sz="2000" b="1" dirty="0" smtClean="0">
              <a:latin typeface="Times New Roman" panose="02020603050405020304" pitchFamily="18" charset="0"/>
              <a:cs typeface="Times New Roman" panose="02020603050405020304" pitchFamily="18" charset="0"/>
            </a:endParaRPr>
          </a:p>
          <a:p>
            <a:pPr marL="702945" lvl="4" indent="-342900">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is the standard Windows interoperability suite of programs for Linux and Unix.</a:t>
            </a:r>
          </a:p>
          <a:p>
            <a:pPr marL="702945" lvl="4" indent="-342900">
              <a:buClr>
                <a:schemeClr val="accent5">
                  <a:lumMod val="50000"/>
                </a:schemeClr>
              </a:buClr>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Since 1992, Samba has provided secure, stable and fast file and print services for all clients using the SMB/CIFS protocol, such as all versions of DOS and Windows, OS/2, Linux and many others.</a:t>
            </a:r>
          </a:p>
          <a:p>
            <a:pPr marL="702945" lvl="4" indent="-342900">
              <a:buClr>
                <a:schemeClr val="accent5">
                  <a:lumMod val="50000"/>
                </a:schemeClr>
              </a:buClr>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is an important component to seamlessly integrate Linux/Unix Servers and Desktops into Active Directory environments. It can function both as a domain controller or as a regular domain member.</a:t>
            </a:r>
          </a:p>
          <a:p>
            <a:pPr marL="702945" lvl="4" indent="-342900">
              <a:buClr>
                <a:schemeClr val="accent5">
                  <a:lumMod val="50000"/>
                </a:schemeClr>
              </a:buClr>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Samba is a software package that gives network administrators flexibility and freedom in terms of setup, configuration, and choice of systems and equipment. Because of all that it offers, Samba has grown in popularity, and continues to do so, every year since its release in 1992.</a:t>
            </a: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1119</Words>
  <Application>Microsoft Office PowerPoint</Application>
  <PresentationFormat>Custom</PresentationFormat>
  <Paragraphs>142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1078</cp:revision>
  <dcterms:created xsi:type="dcterms:W3CDTF">2018-01-29T06:10:00Z</dcterms:created>
  <dcterms:modified xsi:type="dcterms:W3CDTF">2019-11-09T18:30:59Z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1033-10.2.0.6051</vt:lpwstr>
  </property>
</Properties>
</file>