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545" r:id="rId3"/>
    <p:sldId id="546" r:id="rId4"/>
    <p:sldId id="452" r:id="rId5"/>
    <p:sldId id="738" r:id="rId6"/>
    <p:sldId id="639" r:id="rId7"/>
    <p:sldId id="640" r:id="rId8"/>
    <p:sldId id="641" r:id="rId9"/>
    <p:sldId id="642" r:id="rId10"/>
    <p:sldId id="643" r:id="rId11"/>
    <p:sldId id="644" r:id="rId12"/>
    <p:sldId id="645" r:id="rId13"/>
    <p:sldId id="646" r:id="rId14"/>
    <p:sldId id="647" r:id="rId15"/>
    <p:sldId id="648" r:id="rId16"/>
    <p:sldId id="649" r:id="rId17"/>
    <p:sldId id="650" r:id="rId18"/>
    <p:sldId id="651" r:id="rId19"/>
    <p:sldId id="535" r:id="rId20"/>
    <p:sldId id="653" r:id="rId21"/>
    <p:sldId id="892" r:id="rId22"/>
    <p:sldId id="654" r:id="rId23"/>
    <p:sldId id="656" r:id="rId24"/>
    <p:sldId id="655" r:id="rId25"/>
    <p:sldId id="657" r:id="rId26"/>
    <p:sldId id="662" r:id="rId27"/>
    <p:sldId id="663" r:id="rId28"/>
    <p:sldId id="664" r:id="rId29"/>
    <p:sldId id="665" r:id="rId30"/>
    <p:sldId id="666" r:id="rId31"/>
    <p:sldId id="667" r:id="rId32"/>
    <p:sldId id="669" r:id="rId33"/>
    <p:sldId id="668" r:id="rId34"/>
    <p:sldId id="679" r:id="rId35"/>
    <p:sldId id="674" r:id="rId36"/>
    <p:sldId id="680" r:id="rId37"/>
    <p:sldId id="681" r:id="rId38"/>
    <p:sldId id="682" r:id="rId39"/>
    <p:sldId id="8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EDA"/>
    <a:srgbClr val="E04F5F"/>
    <a:srgbClr val="DFB348"/>
    <a:srgbClr val="25AAE1"/>
    <a:srgbClr val="F86F08"/>
    <a:srgbClr val="324667"/>
    <a:srgbClr val="FF5353"/>
    <a:srgbClr val="954ECA"/>
    <a:srgbClr val="0094C8"/>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1289" autoAdjust="0"/>
  </p:normalViewPr>
  <p:slideViewPr>
    <p:cSldViewPr snapToGrid="0">
      <p:cViewPr>
        <p:scale>
          <a:sx n="94" d="100"/>
          <a:sy n="94" d="100"/>
        </p:scale>
        <p:origin x="-192" y="-5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Explain the </a:t>
          </a:r>
          <a:r>
            <a:rPr lang="en-US" altLang="en-IN" sz="2000" dirty="0" smtClean="0">
              <a:latin typeface="Times New Roman" panose="02020603050405020304" pitchFamily="18" charset="0"/>
              <a:cs typeface="Times New Roman" panose="02020603050405020304" pitchFamily="18" charset="0"/>
            </a:rPr>
            <a:t>system Management</a:t>
          </a:r>
          <a:r>
            <a:rPr lang="en-IN" sz="2000" dirty="0" smtClean="0">
              <a:latin typeface="Times New Roman" panose="02020603050405020304" pitchFamily="18" charset="0"/>
              <a:cs typeface="Times New Roman" panose="02020603050405020304" pitchFamily="18" charset="0"/>
            </a:rPr>
            <a:t>.</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2AD30A33-22A2-45DF-A70A-3F9665BC8C5C}">
      <dgm:prSet custT="1"/>
      <dgm:spPr/>
      <dgm:t>
        <a:bodyPr/>
        <a:lstStyle/>
        <a:p>
          <a:r>
            <a:rPr lang="en-IN" sz="2000" smtClean="0">
              <a:latin typeface="Times New Roman" panose="02020603050405020304" pitchFamily="18" charset="0"/>
              <a:cs typeface="Times New Roman" panose="02020603050405020304" pitchFamily="18" charset="0"/>
            </a:rPr>
            <a:t>Explain the </a:t>
          </a:r>
          <a:r>
            <a:rPr lang="en-US" altLang="en-IN" sz="2000" smtClean="0">
              <a:latin typeface="Times New Roman" panose="02020603050405020304" pitchFamily="18" charset="0"/>
              <a:cs typeface="Times New Roman" panose="02020603050405020304" pitchFamily="18" charset="0"/>
            </a:rPr>
            <a:t>shutting, suspending hibernating the </a:t>
          </a:r>
          <a:r>
            <a:rPr lang="en-IN" sz="2000" smtClean="0">
              <a:latin typeface="Times New Roman" panose="02020603050405020304" pitchFamily="18" charset="0"/>
              <a:cs typeface="Times New Roman" panose="02020603050405020304" pitchFamily="18" charset="0"/>
            </a:rPr>
            <a:t>Systems.</a:t>
          </a:r>
          <a:endParaRPr lang="en-IN" sz="2000" dirty="0">
            <a:latin typeface="Times New Roman" panose="02020603050405020304" pitchFamily="18" charset="0"/>
            <a:cs typeface="Times New Roman" panose="02020603050405020304" pitchFamily="18" charset="0"/>
          </a:endParaRPr>
        </a:p>
      </dgm:t>
    </dgm:pt>
    <dgm:pt modelId="{F6445DB8-0D5B-4B81-97AE-89C80C862EEF}" type="parTrans" cxnId="{43CC2CFF-5727-4C85-946E-C54CB7E0B2B8}">
      <dgm:prSet/>
      <dgm:spPr/>
      <dgm:t>
        <a:bodyPr/>
        <a:lstStyle/>
        <a:p>
          <a:endParaRPr lang="en-US" sz="2000"/>
        </a:p>
      </dgm:t>
    </dgm:pt>
    <dgm:pt modelId="{AAAE31E2-8B1F-40CD-8C07-4D286F6FDC49}" type="sibTrans" cxnId="{43CC2CFF-5727-4C85-946E-C54CB7E0B2B8}">
      <dgm:prSet/>
      <dgm:spPr/>
      <dgm:t>
        <a:bodyPr/>
        <a:lstStyle/>
        <a:p>
          <a:endParaRPr lang="en-US" sz="2000"/>
        </a:p>
      </dgm:t>
    </dgm:pt>
    <dgm:pt modelId="{8AFAB296-2417-4069-B008-F345B1F62227}">
      <dgm:prSet custT="1"/>
      <dgm:spPr/>
      <dgm:t>
        <a:bodyPr/>
        <a:lstStyle/>
        <a:p>
          <a:r>
            <a:rPr lang="en-IN" sz="2000" smtClean="0">
              <a:latin typeface="Times New Roman" panose="02020603050405020304" pitchFamily="18" charset="0"/>
              <a:cs typeface="Times New Roman" panose="02020603050405020304" pitchFamily="18" charset="0"/>
            </a:rPr>
            <a:t>Describe </a:t>
          </a:r>
          <a:r>
            <a:rPr lang="en-US" altLang="en-IN" sz="2000" smtClean="0">
              <a:latin typeface="Times New Roman" panose="02020603050405020304" pitchFamily="18" charset="0"/>
              <a:cs typeface="Times New Roman" panose="02020603050405020304" pitchFamily="18" charset="0"/>
            </a:rPr>
            <a:t>how to control systems on remote machine</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78B165AC-F3AF-4F65-B793-4BFE2051F28B}" type="parTrans" cxnId="{EE5508A8-22EB-4675-9A92-0C3443D5BF7F}">
      <dgm:prSet/>
      <dgm:spPr/>
      <dgm:t>
        <a:bodyPr/>
        <a:lstStyle/>
        <a:p>
          <a:endParaRPr lang="en-US" sz="2000"/>
        </a:p>
      </dgm:t>
    </dgm:pt>
    <dgm:pt modelId="{F673283D-0768-4C58-A376-27B8E4BEA4B4}" type="sibTrans" cxnId="{EE5508A8-22EB-4675-9A92-0C3443D5BF7F}">
      <dgm:prSet/>
      <dgm:spPr/>
      <dgm:t>
        <a:bodyPr/>
        <a:lstStyle/>
        <a:p>
          <a:endParaRPr lang="en-US" sz="2000"/>
        </a:p>
      </dgm:t>
    </dgm:pt>
    <dgm:pt modelId="{9CE4CD77-65B7-4637-8E5D-0F0F2B669E17}">
      <dgm:prSet custT="1"/>
      <dgm:spPr/>
      <dgm:t>
        <a:bodyPr/>
        <a:lstStyle/>
        <a:p>
          <a:r>
            <a:rPr lang="en-US" altLang="en-IN" sz="2000" smtClean="0">
              <a:latin typeface="Times New Roman" panose="02020603050405020304" pitchFamily="18" charset="0"/>
              <a:cs typeface="Times New Roman" panose="02020603050405020304" pitchFamily="18" charset="0"/>
            </a:rPr>
            <a:t>Describe how to configure different servers</a:t>
          </a:r>
          <a:r>
            <a:rPr lang="en-IN" sz="200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dgm:t>
    </dgm:pt>
    <dgm:pt modelId="{09FCB592-8BAF-489A-B460-0CA35534BEBF}" type="parTrans" cxnId="{B32E31B0-AB74-476D-85A3-BD4E5673D45B}">
      <dgm:prSet/>
      <dgm:spPr/>
      <dgm:t>
        <a:bodyPr/>
        <a:lstStyle/>
        <a:p>
          <a:endParaRPr lang="en-US" sz="2000"/>
        </a:p>
      </dgm:t>
    </dgm:pt>
    <dgm:pt modelId="{1D92202F-78C4-4A74-B176-A42B9D7BAC7C}" type="sibTrans" cxnId="{B32E31B0-AB74-476D-85A3-BD4E5673D45B}">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39C2344-FF49-4D31-B49E-1E009D5BB773}" type="pres">
      <dgm:prSet presAssocID="{2AD30A33-22A2-45DF-A70A-3F9665BC8C5C}" presName="parentText" presStyleLbl="node1" presStyleIdx="1" presStyleCnt="4">
        <dgm:presLayoutVars>
          <dgm:chMax val="0"/>
          <dgm:bulletEnabled val="1"/>
        </dgm:presLayoutVars>
      </dgm:prSet>
      <dgm:spPr/>
      <dgm:t>
        <a:bodyPr/>
        <a:lstStyle/>
        <a:p>
          <a:endParaRPr lang="en-US"/>
        </a:p>
      </dgm:t>
    </dgm:pt>
    <dgm:pt modelId="{4642B0B8-6BCF-4FE9-943E-44C3AD763345}" type="pres">
      <dgm:prSet presAssocID="{AAAE31E2-8B1F-40CD-8C07-4D286F6FDC49}" presName="spacer" presStyleCnt="0"/>
      <dgm:spPr/>
    </dgm:pt>
    <dgm:pt modelId="{127F541E-1C61-4782-965A-5E10200C06ED}" type="pres">
      <dgm:prSet presAssocID="{8AFAB296-2417-4069-B008-F345B1F62227}" presName="parentText" presStyleLbl="node1" presStyleIdx="2" presStyleCnt="4">
        <dgm:presLayoutVars>
          <dgm:chMax val="0"/>
          <dgm:bulletEnabled val="1"/>
        </dgm:presLayoutVars>
      </dgm:prSet>
      <dgm:spPr/>
      <dgm:t>
        <a:bodyPr/>
        <a:lstStyle/>
        <a:p>
          <a:endParaRPr lang="en-US"/>
        </a:p>
      </dgm:t>
    </dgm:pt>
    <dgm:pt modelId="{FAD828E8-AC4B-41E5-B9AD-7CE79E10870C}" type="pres">
      <dgm:prSet presAssocID="{F673283D-0768-4C58-A376-27B8E4BEA4B4}" presName="spacer" presStyleCnt="0"/>
      <dgm:spPr/>
    </dgm:pt>
    <dgm:pt modelId="{276B95D1-C12F-4A83-B1F3-AB0F040E1B06}" type="pres">
      <dgm:prSet presAssocID="{9CE4CD77-65B7-4637-8E5D-0F0F2B669E17}" presName="parentText" presStyleLbl="node1" presStyleIdx="3" presStyleCnt="4">
        <dgm:presLayoutVars>
          <dgm:chMax val="0"/>
          <dgm:bulletEnabled val="1"/>
        </dgm:presLayoutVars>
      </dgm:prSet>
      <dgm:spPr/>
      <dgm:t>
        <a:bodyPr/>
        <a:lstStyle/>
        <a:p>
          <a:endParaRPr lang="en-US"/>
        </a:p>
      </dgm:t>
    </dgm:pt>
  </dgm:ptLst>
  <dgm:cxnLst>
    <dgm:cxn modelId="{EE5508A8-22EB-4675-9A92-0C3443D5BF7F}" srcId="{E86908A6-75AE-49E6-9B5D-4D821BDFA689}" destId="{8AFAB296-2417-4069-B008-F345B1F62227}" srcOrd="2" destOrd="0" parTransId="{78B165AC-F3AF-4F65-B793-4BFE2051F28B}" sibTransId="{F673283D-0768-4C58-A376-27B8E4BEA4B4}"/>
    <dgm:cxn modelId="{43CC2CFF-5727-4C85-946E-C54CB7E0B2B8}" srcId="{E86908A6-75AE-49E6-9B5D-4D821BDFA689}" destId="{2AD30A33-22A2-45DF-A70A-3F9665BC8C5C}" srcOrd="1" destOrd="0" parTransId="{F6445DB8-0D5B-4B81-97AE-89C80C862EEF}" sibTransId="{AAAE31E2-8B1F-40CD-8C07-4D286F6FDC49}"/>
    <dgm:cxn modelId="{67B0F36F-9991-41A5-A0AF-2170111F6457}" type="presOf" srcId="{2AD30A33-22A2-45DF-A70A-3F9665BC8C5C}" destId="{539C2344-FF49-4D31-B49E-1E009D5BB773}" srcOrd="0" destOrd="0" presId="urn:microsoft.com/office/officeart/2005/8/layout/vList2"/>
    <dgm:cxn modelId="{2453A2DA-FEC9-4B3A-AF0D-A31CB7BC7ADF}" type="presOf" srcId="{9CE4CD77-65B7-4637-8E5D-0F0F2B669E17}" destId="{276B95D1-C12F-4A83-B1F3-AB0F040E1B06}"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0D991324-E654-46D4-947F-E8B9FDF4F17E}" type="presOf" srcId="{8AFAB296-2417-4069-B008-F345B1F62227}" destId="{127F541E-1C61-4782-965A-5E10200C06ED}" srcOrd="0" destOrd="0" presId="urn:microsoft.com/office/officeart/2005/8/layout/vList2"/>
    <dgm:cxn modelId="{B32E31B0-AB74-476D-85A3-BD4E5673D45B}" srcId="{E86908A6-75AE-49E6-9B5D-4D821BDFA689}" destId="{9CE4CD77-65B7-4637-8E5D-0F0F2B669E17}" srcOrd="3" destOrd="0" parTransId="{09FCB592-8BAF-489A-B460-0CA35534BEBF}" sibTransId="{1D92202F-78C4-4A74-B176-A42B9D7BAC7C}"/>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0780400F-BF10-4BA6-97AF-E95D6762D6B0}" type="presParOf" srcId="{CA0C0EDD-E2B9-4C3B-ADF4-ED39EB73D080}" destId="{539C2344-FF49-4D31-B49E-1E009D5BB773}" srcOrd="2" destOrd="0" presId="urn:microsoft.com/office/officeart/2005/8/layout/vList2"/>
    <dgm:cxn modelId="{8D6DCB83-B220-437E-937C-CE90461C851C}" type="presParOf" srcId="{CA0C0EDD-E2B9-4C3B-ADF4-ED39EB73D080}" destId="{4642B0B8-6BCF-4FE9-943E-44C3AD763345}" srcOrd="3" destOrd="0" presId="urn:microsoft.com/office/officeart/2005/8/layout/vList2"/>
    <dgm:cxn modelId="{F4C379D4-A273-4232-BEA1-01CBDCFC5BA1}" type="presParOf" srcId="{CA0C0EDD-E2B9-4C3B-ADF4-ED39EB73D080}" destId="{127F541E-1C61-4782-965A-5E10200C06ED}" srcOrd="4" destOrd="0" presId="urn:microsoft.com/office/officeart/2005/8/layout/vList2"/>
    <dgm:cxn modelId="{D311DFFC-D3F2-4A35-86FD-47A9E0899258}" type="presParOf" srcId="{CA0C0EDD-E2B9-4C3B-ADF4-ED39EB73D080}" destId="{FAD828E8-AC4B-41E5-B9AD-7CE79E10870C}" srcOrd="5" destOrd="0" presId="urn:microsoft.com/office/officeart/2005/8/layout/vList2"/>
    <dgm:cxn modelId="{505A71CD-3015-4787-AD54-DDA3A49819E3}" type="presParOf" srcId="{CA0C0EDD-E2B9-4C3B-ADF4-ED39EB73D080}" destId="{276B95D1-C12F-4A83-B1F3-AB0F040E1B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US" sz="2000" dirty="0" smtClean="0">
              <a:solidFill>
                <a:schemeClr val="bg1"/>
              </a:solidFill>
              <a:latin typeface="Times New Roman" panose="02020603050405020304" pitchFamily="18" charset="0"/>
              <a:cs typeface="Times New Roman" panose="02020603050405020304" pitchFamily="18" charset="0"/>
            </a:rPr>
            <a:t>Define </a:t>
          </a:r>
          <a:r>
            <a:rPr lang="en-IN" sz="20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dirty="0" smtClean="0">
              <a:solidFill>
                <a:schemeClr val="bg1"/>
              </a:solidFill>
              <a:latin typeface="Times New Roman" panose="02020603050405020304" pitchFamily="18" charset="0"/>
              <a:cs typeface="Times New Roman" panose="02020603050405020304" pitchFamily="18" charset="0"/>
              <a:sym typeface="+mn-ea"/>
            </a:rPr>
            <a:t>, s</a:t>
          </a:r>
          <a:r>
            <a:rPr lang="en-IN" sz="20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dirty="0">
            <a:solidFill>
              <a:schemeClr val="bg1"/>
            </a:solidFill>
          </a:endParaRPr>
        </a:p>
      </dgm:t>
    </dgm:pt>
    <dgm:pt modelId="{EA5AA812-72A9-49E1-915B-D118086E699F}" type="parTrans" cxnId="{3013DAD9-740B-4B51-ADB2-0109E773E070}">
      <dgm:prSet/>
      <dgm:spPr/>
      <dgm:t>
        <a:bodyPr/>
        <a:lstStyle/>
        <a:p>
          <a:endParaRPr lang="en-US" sz="2000">
            <a:solidFill>
              <a:schemeClr val="bg1"/>
            </a:solidFill>
          </a:endParaRPr>
        </a:p>
      </dgm:t>
    </dgm:pt>
    <dgm:pt modelId="{5B44A3FD-0209-4089-A770-937CC737A751}" type="sibTrans" cxnId="{3013DAD9-740B-4B51-ADB2-0109E773E070}">
      <dgm:prSet/>
      <dgm:spPr/>
      <dgm:t>
        <a:bodyPr/>
        <a:lstStyle/>
        <a:p>
          <a:endParaRPr lang="en-US" sz="2000">
            <a:solidFill>
              <a:schemeClr val="bg1"/>
            </a:solidFill>
          </a:endParaRPr>
        </a:p>
      </dgm:t>
    </dgm:pt>
    <dgm:pt modelId="{764FD4C1-807C-4FB9-92A1-1C2D1AEA6A21}">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smtClean="0">
              <a:solidFill>
                <a:schemeClr val="bg1"/>
              </a:solidFill>
              <a:latin typeface="Times New Roman" panose="02020603050405020304" pitchFamily="18" charset="0"/>
              <a:cs typeface="Times New Roman" panose="02020603050405020304" pitchFamily="18" charset="0"/>
              <a:sym typeface="+mn-ea"/>
            </a:rPr>
            <a:t>s</a:t>
          </a:r>
          <a:r>
            <a:rPr lang="en-IN" sz="20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dgm:t>
    </dgm:pt>
    <dgm:pt modelId="{4352AA79-20DE-4693-BCCF-15AC91343240}" type="parTrans" cxnId="{67078FA9-8BD8-455A-B436-17BDE6489F7F}">
      <dgm:prSet/>
      <dgm:spPr/>
      <dgm:t>
        <a:bodyPr/>
        <a:lstStyle/>
        <a:p>
          <a:endParaRPr lang="en-US" sz="2000">
            <a:solidFill>
              <a:schemeClr val="bg1"/>
            </a:solidFill>
          </a:endParaRPr>
        </a:p>
      </dgm:t>
    </dgm:pt>
    <dgm:pt modelId="{2F702751-A0E2-49B1-BA1F-3A02F608F3E6}" type="sibTrans" cxnId="{67078FA9-8BD8-455A-B436-17BDE6489F7F}">
      <dgm:prSet/>
      <dgm:spPr/>
      <dgm:t>
        <a:bodyPr/>
        <a:lstStyle/>
        <a:p>
          <a:endParaRPr lang="en-US" sz="2000">
            <a:solidFill>
              <a:schemeClr val="bg1"/>
            </a:solidFill>
          </a:endParaRPr>
        </a:p>
      </dgm:t>
    </dgm:pt>
    <dgm:pt modelId="{09D112DD-4B15-4012-AF52-88BAA5381B7E}">
      <dgm:prSet custT="1"/>
      <dgm:spPr/>
      <dgm:t>
        <a:bodyPr/>
        <a:lstStyle/>
        <a:p>
          <a:r>
            <a:rPr lang="en-IN" sz="20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dirty="0">
            <a:solidFill>
              <a:schemeClr val="bg1"/>
            </a:solidFill>
            <a:latin typeface="Times New Roman" panose="02020603050405020304" pitchFamily="18" charset="0"/>
            <a:cs typeface="Times New Roman" panose="02020603050405020304" pitchFamily="18" charset="0"/>
            <a:sym typeface="+mn-ea"/>
          </a:endParaRPr>
        </a:p>
      </dgm:t>
    </dgm:pt>
    <dgm:pt modelId="{91B25EB2-9D3E-431C-9736-FFCD8CBC6670}" type="parTrans" cxnId="{D9DA5D11-14EB-41F5-B82B-8A3D670FCD84}">
      <dgm:prSet/>
      <dgm:spPr/>
      <dgm:t>
        <a:bodyPr/>
        <a:lstStyle/>
        <a:p>
          <a:endParaRPr lang="en-US" sz="2000">
            <a:solidFill>
              <a:schemeClr val="bg1"/>
            </a:solidFill>
          </a:endParaRPr>
        </a:p>
      </dgm:t>
    </dgm:pt>
    <dgm:pt modelId="{016B0794-8F92-4255-BDEF-40E078F7DCE7}" type="sibTrans" cxnId="{D9DA5D11-14EB-41F5-B82B-8A3D670FCD84}">
      <dgm:prSet/>
      <dgm:spPr/>
      <dgm:t>
        <a:bodyPr/>
        <a:lstStyle/>
        <a:p>
          <a:endParaRPr lang="en-US" sz="2000">
            <a:solidFill>
              <a:schemeClr val="bg1"/>
            </a:solidFill>
          </a:endParaRPr>
        </a:p>
      </dgm:t>
    </dgm:pt>
    <dgm:pt modelId="{78431C6D-9CB3-43D4-8932-EFF28994C79F}">
      <dgm:prSet custT="1"/>
      <dgm:spPr/>
      <dgm:t>
        <a:bodyPr/>
        <a:lstStyle/>
        <a:p>
          <a:r>
            <a:rPr lang="en-US" sz="2000" smtClean="0">
              <a:solidFill>
                <a:schemeClr val="bg1"/>
              </a:solidFill>
              <a:latin typeface="Times New Roman" panose="02020603050405020304" pitchFamily="18" charset="0"/>
              <a:cs typeface="Times New Roman" panose="02020603050405020304" pitchFamily="18" charset="0"/>
            </a:rPr>
            <a:t>Configuration of servers like </a:t>
          </a:r>
          <a:r>
            <a:rPr lang="en-IN" sz="20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smtClean="0">
              <a:solidFill>
                <a:schemeClr val="bg1"/>
              </a:solidFill>
              <a:latin typeface="Times New Roman" panose="02020603050405020304" pitchFamily="18" charset="0"/>
              <a:cs typeface="Times New Roman" panose="02020603050405020304" pitchFamily="18" charset="0"/>
              <a:sym typeface="+mn-ea"/>
            </a:rPr>
            <a:t>Server, </a:t>
          </a:r>
          <a:r>
            <a:rPr lang="en-IN" sz="20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smtClean="0">
              <a:solidFill>
                <a:schemeClr val="bg1"/>
              </a:solidFill>
              <a:latin typeface="Times New Roman" panose="02020603050405020304" pitchFamily="18" charset="0"/>
              <a:cs typeface="Times New Roman" panose="02020603050405020304" pitchFamily="18" charset="0"/>
              <a:sym typeface="+mn-ea"/>
            </a:rPr>
            <a:t>, </a:t>
          </a:r>
          <a:r>
            <a:rPr lang="en-IN" sz="2000" smtClean="0">
              <a:solidFill>
                <a:schemeClr val="bg1"/>
              </a:solidFill>
              <a:latin typeface="Times New Roman" panose="02020603050405020304" pitchFamily="18" charset="0"/>
              <a:cs typeface="Times New Roman" panose="02020603050405020304" pitchFamily="18" charset="0"/>
              <a:sym typeface="+mn-ea"/>
            </a:rPr>
            <a:t>NFS.</a:t>
          </a:r>
          <a:endParaRPr lang="en-US" sz="2000" dirty="0">
            <a:solidFill>
              <a:schemeClr val="bg1"/>
            </a:solidFill>
            <a:latin typeface="Times New Roman" panose="02020603050405020304" pitchFamily="18" charset="0"/>
            <a:cs typeface="Times New Roman" panose="02020603050405020304" pitchFamily="18" charset="0"/>
          </a:endParaRPr>
        </a:p>
      </dgm:t>
    </dgm:pt>
    <dgm:pt modelId="{D26A4A21-8ED8-4E97-B500-99AADCD8C9EC}" type="parTrans" cxnId="{7B443892-1CC6-40EB-86BB-38EF7480B94D}">
      <dgm:prSet/>
      <dgm:spPr/>
      <dgm:t>
        <a:bodyPr/>
        <a:lstStyle/>
        <a:p>
          <a:endParaRPr lang="en-US" sz="2000">
            <a:solidFill>
              <a:schemeClr val="bg1"/>
            </a:solidFill>
          </a:endParaRPr>
        </a:p>
      </dgm:t>
    </dgm:pt>
    <dgm:pt modelId="{3E38F8CB-1D6E-4F8C-9778-8810F76E7426}" type="sibTrans" cxnId="{7B443892-1CC6-40EB-86BB-38EF7480B94D}">
      <dgm:prSet/>
      <dgm:spPr/>
      <dgm:t>
        <a:bodyPr/>
        <a:lstStyle/>
        <a:p>
          <a:endParaRPr lang="en-US" sz="2000">
            <a:solidFill>
              <a:schemeClr val="bg1"/>
            </a:solidFill>
          </a:endParaRPr>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56FFE123-DAD8-4ABE-8D07-434FE0E2F52D}" type="pres">
      <dgm:prSet presAssocID="{764FD4C1-807C-4FB9-92A1-1C2D1AEA6A21}" presName="parentText" presStyleLbl="node1" presStyleIdx="1" presStyleCnt="4">
        <dgm:presLayoutVars>
          <dgm:chMax val="0"/>
          <dgm:bulletEnabled val="1"/>
        </dgm:presLayoutVars>
      </dgm:prSet>
      <dgm:spPr/>
      <dgm:t>
        <a:bodyPr/>
        <a:lstStyle/>
        <a:p>
          <a:endParaRPr lang="en-US"/>
        </a:p>
      </dgm:t>
    </dgm:pt>
    <dgm:pt modelId="{1A9A6AA0-B5F2-44E5-8C86-173ACE7992BC}" type="pres">
      <dgm:prSet presAssocID="{2F702751-A0E2-49B1-BA1F-3A02F608F3E6}" presName="spacer" presStyleCnt="0"/>
      <dgm:spPr/>
    </dgm:pt>
    <dgm:pt modelId="{20CA3AFC-A985-450F-913E-17C1CA41C302}" type="pres">
      <dgm:prSet presAssocID="{09D112DD-4B15-4012-AF52-88BAA5381B7E}" presName="parentText" presStyleLbl="node1" presStyleIdx="2" presStyleCnt="4">
        <dgm:presLayoutVars>
          <dgm:chMax val="0"/>
          <dgm:bulletEnabled val="1"/>
        </dgm:presLayoutVars>
      </dgm:prSet>
      <dgm:spPr/>
      <dgm:t>
        <a:bodyPr/>
        <a:lstStyle/>
        <a:p>
          <a:endParaRPr lang="en-US"/>
        </a:p>
      </dgm:t>
    </dgm:pt>
    <dgm:pt modelId="{A3C6196A-DA44-43A5-8622-1F6F1C19AF41}" type="pres">
      <dgm:prSet presAssocID="{016B0794-8F92-4255-BDEF-40E078F7DCE7}" presName="spacer" presStyleCnt="0"/>
      <dgm:spPr/>
    </dgm:pt>
    <dgm:pt modelId="{4DF094E3-9762-4100-996E-3A8CDB6F73BA}" type="pres">
      <dgm:prSet presAssocID="{78431C6D-9CB3-43D4-8932-EFF28994C79F}" presName="parentText" presStyleLbl="node1" presStyleIdx="3" presStyleCnt="4">
        <dgm:presLayoutVars>
          <dgm:chMax val="0"/>
          <dgm:bulletEnabled val="1"/>
        </dgm:presLayoutVars>
      </dgm:prSet>
      <dgm:spPr/>
      <dgm:t>
        <a:bodyPr/>
        <a:lstStyle/>
        <a:p>
          <a:endParaRPr lang="en-US"/>
        </a:p>
      </dgm:t>
    </dgm:pt>
  </dgm:ptLst>
  <dgm:cxnLst>
    <dgm:cxn modelId="{D9DA5D11-14EB-41F5-B82B-8A3D670FCD84}" srcId="{E86908A6-75AE-49E6-9B5D-4D821BDFA689}" destId="{09D112DD-4B15-4012-AF52-88BAA5381B7E}" srcOrd="2" destOrd="0" parTransId="{91B25EB2-9D3E-431C-9736-FFCD8CBC6670}" sibTransId="{016B0794-8F92-4255-BDEF-40E078F7DCE7}"/>
    <dgm:cxn modelId="{67078FA9-8BD8-455A-B436-17BDE6489F7F}" srcId="{E86908A6-75AE-49E6-9B5D-4D821BDFA689}" destId="{764FD4C1-807C-4FB9-92A1-1C2D1AEA6A21}" srcOrd="1" destOrd="0" parTransId="{4352AA79-20DE-4693-BCCF-15AC91343240}" sibTransId="{2F702751-A0E2-49B1-BA1F-3A02F608F3E6}"/>
    <dgm:cxn modelId="{3013DAD9-740B-4B51-ADB2-0109E773E070}" srcId="{E86908A6-75AE-49E6-9B5D-4D821BDFA689}" destId="{380B9A22-2E24-460F-8868-4166C60A0FC9}" srcOrd="0" destOrd="0" parTransId="{EA5AA812-72A9-49E1-915B-D118086E699F}" sibTransId="{5B44A3FD-0209-4089-A770-937CC737A751}"/>
    <dgm:cxn modelId="{3E79CB48-D030-4611-AFED-83CDF37D9BAA}" type="presOf" srcId="{380B9A22-2E24-460F-8868-4166C60A0FC9}" destId="{BD25A2F0-29E1-4F1E-A682-B14E9B9ABA1A}" srcOrd="0" destOrd="0" presId="urn:microsoft.com/office/officeart/2005/8/layout/vList2"/>
    <dgm:cxn modelId="{AF477FBF-FE5B-410F-BC91-CF165EA4B102}" type="presOf" srcId="{78431C6D-9CB3-43D4-8932-EFF28994C79F}" destId="{4DF094E3-9762-4100-996E-3A8CDB6F73BA}"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7B443892-1CC6-40EB-86BB-38EF7480B94D}" srcId="{E86908A6-75AE-49E6-9B5D-4D821BDFA689}" destId="{78431C6D-9CB3-43D4-8932-EFF28994C79F}" srcOrd="3" destOrd="0" parTransId="{D26A4A21-8ED8-4E97-B500-99AADCD8C9EC}" sibTransId="{3E38F8CB-1D6E-4F8C-9778-8810F76E7426}"/>
    <dgm:cxn modelId="{7014A384-E173-40FC-8F90-1EF217AFB4C4}" type="presOf" srcId="{09D112DD-4B15-4012-AF52-88BAA5381B7E}" destId="{20CA3AFC-A985-450F-913E-17C1CA41C302}" srcOrd="0" destOrd="0" presId="urn:microsoft.com/office/officeart/2005/8/layout/vList2"/>
    <dgm:cxn modelId="{AFBFB13E-4B21-4ABF-900D-53076E464E8B}" type="presOf" srcId="{764FD4C1-807C-4FB9-92A1-1C2D1AEA6A21}" destId="{56FFE123-DAD8-4ABE-8D07-434FE0E2F52D}"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CC553695-E2D6-4D9E-B999-A0D43B1DF740}" type="presParOf" srcId="{CA0C0EDD-E2B9-4C3B-ADF4-ED39EB73D080}" destId="{56FFE123-DAD8-4ABE-8D07-434FE0E2F52D}" srcOrd="2" destOrd="0" presId="urn:microsoft.com/office/officeart/2005/8/layout/vList2"/>
    <dgm:cxn modelId="{43749669-E216-46C9-AB7B-7F153A853D4F}" type="presParOf" srcId="{CA0C0EDD-E2B9-4C3B-ADF4-ED39EB73D080}" destId="{1A9A6AA0-B5F2-44E5-8C86-173ACE7992BC}" srcOrd="3" destOrd="0" presId="urn:microsoft.com/office/officeart/2005/8/layout/vList2"/>
    <dgm:cxn modelId="{E0FC2684-D0F9-435E-9159-E88DE0B92802}" type="presParOf" srcId="{CA0C0EDD-E2B9-4C3B-ADF4-ED39EB73D080}" destId="{20CA3AFC-A985-450F-913E-17C1CA41C302}" srcOrd="4" destOrd="0" presId="urn:microsoft.com/office/officeart/2005/8/layout/vList2"/>
    <dgm:cxn modelId="{861D034A-2DA0-4FBA-B60B-7E76E1153653}" type="presParOf" srcId="{CA0C0EDD-E2B9-4C3B-ADF4-ED39EB73D080}" destId="{A3C6196A-DA44-43A5-8622-1F6F1C19AF41}" srcOrd="5" destOrd="0" presId="urn:microsoft.com/office/officeart/2005/8/layout/vList2"/>
    <dgm:cxn modelId="{E7D93E55-FF4F-4508-B151-E7D3D3A73C81}" type="presParOf" srcId="{CA0C0EDD-E2B9-4C3B-ADF4-ED39EB73D080}" destId="{4DF094E3-9762-4100-996E-3A8CDB6F73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4">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4">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4">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4">
        <dgm:presLayoutVars>
          <dgm:chMax val="0"/>
          <dgm:bulletEnabled val="1"/>
        </dgm:presLayoutVars>
      </dgm:prSet>
      <dgm:spPr/>
      <dgm:t>
        <a:bodyPr/>
        <a:lstStyle/>
        <a:p>
          <a:endParaRPr lang="en-US"/>
        </a:p>
      </dgm:t>
    </dgm:pt>
  </dgm:ptLst>
  <dgm:cxnLst>
    <dgm:cxn modelId="{D6A296E1-A7AA-4ABF-B0FE-0BA409B96B59}" type="presOf" srcId="{48D7277B-838A-4F49-8659-C06B031B22A0}" destId="{DC1F7107-5224-4D44-AEA4-9B4DE74850D9}"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DF6D5219-9897-45E9-9F10-A9F34364C9E3}" type="presOf" srcId="{82F54D5F-6A37-4327-84F9-F2B72C100B66}" destId="{06845FDC-15E5-449E-82AE-AB1137DE7F29}" srcOrd="0" destOrd="0" presId="urn:microsoft.com/office/officeart/2005/8/layout/vList2"/>
    <dgm:cxn modelId="{3E79CB48-D030-4611-AFED-83CDF37D9BAA}" type="presOf" srcId="{380B9A22-2E24-460F-8868-4166C60A0FC9}" destId="{BD25A2F0-29E1-4F1E-A682-B14E9B9ABA1A}"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1832E464-1F10-4E26-87EE-5A33E628BC40}" srcId="{E86908A6-75AE-49E6-9B5D-4D821BDFA689}" destId="{48D7277B-838A-4F49-8659-C06B031B22A0}" srcOrd="1" destOrd="0" parTransId="{89663077-39E8-416D-81B5-7FB696FF9592}" sibTransId="{CCE370F2-E9D3-470F-9FCB-FDCE4CAFAE55}"/>
    <dgm:cxn modelId="{A06AE893-3C25-4BD0-B032-39DD7D27F45A}" type="presOf" srcId="{E86908A6-75AE-49E6-9B5D-4D821BDFA689}" destId="{CA0C0EDD-E2B9-4C3B-ADF4-ED39EB73D080}"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0F3B6CD4-3269-4000-882B-EB7CA96FE9B2}" type="presOf" srcId="{7B25AEC0-E4A6-4618-83DA-EDC197CF8D93}" destId="{20C26BE7-50DA-4254-B3AB-CA85D6C8DBC7}"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IN" sz="2000" dirty="0" smtClean="0">
              <a:latin typeface="Times New Roman" panose="02020603050405020304" pitchFamily="18" charset="0"/>
              <a:cs typeface="Times New Roman" panose="02020603050405020304" pitchFamily="18" charset="0"/>
            </a:rPr>
            <a:t>1. 	Managing system services</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F1CCAE52-082F-467B-8CB8-94C17DE45735}">
      <dgm:prSet custT="1"/>
      <dgm:spPr/>
      <dgm:t>
        <a:bodyPr/>
        <a:lstStyle/>
        <a:p>
          <a:r>
            <a:rPr lang="en-IN" sz="2000" dirty="0" smtClean="0">
              <a:latin typeface="Times New Roman" panose="02020603050405020304" pitchFamily="18" charset="0"/>
              <a:cs typeface="Times New Roman" panose="02020603050405020304" pitchFamily="18" charset="0"/>
            </a:rPr>
            <a:t>2. 	Shutting down</a:t>
          </a:r>
          <a:r>
            <a:rPr lang="en-US" altLang="en-IN" sz="2000" dirty="0" smtClean="0">
              <a:latin typeface="Times New Roman" panose="02020603050405020304" pitchFamily="18" charset="0"/>
              <a:cs typeface="Times New Roman" panose="02020603050405020304" pitchFamily="18" charset="0"/>
            </a:rPr>
            <a:t>, s</a:t>
          </a:r>
          <a:r>
            <a:rPr lang="en-IN" sz="2000" dirty="0" err="1" smtClean="0">
              <a:latin typeface="Times New Roman" panose="02020603050405020304" pitchFamily="18" charset="0"/>
              <a:cs typeface="Times New Roman" panose="02020603050405020304" pitchFamily="18" charset="0"/>
              <a:sym typeface="+mn-ea"/>
            </a:rPr>
            <a:t>uspending</a:t>
          </a:r>
          <a:r>
            <a:rPr lang="en-IN" sz="2000" dirty="0" smtClean="0">
              <a:latin typeface="Times New Roman" panose="02020603050405020304" pitchFamily="18" charset="0"/>
              <a:cs typeface="Times New Roman" panose="02020603050405020304" pitchFamily="18" charset="0"/>
              <a:sym typeface="+mn-ea"/>
            </a:rPr>
            <a:t> and hibernating the system</a:t>
          </a:r>
          <a:endParaRPr lang="en-US" altLang="en-IN" sz="2000" dirty="0">
            <a:latin typeface="Times New Roman" panose="02020603050405020304" pitchFamily="18" charset="0"/>
            <a:cs typeface="Times New Roman" panose="02020603050405020304" pitchFamily="18" charset="0"/>
          </a:endParaRPr>
        </a:p>
      </dgm:t>
    </dgm:pt>
    <dgm:pt modelId="{DA378A86-AF5C-4D9B-9E99-D7FC8B398015}" type="parTrans" cxnId="{389AB283-54AE-4223-B310-13F937435112}">
      <dgm:prSet/>
      <dgm:spPr/>
      <dgm:t>
        <a:bodyPr/>
        <a:lstStyle/>
        <a:p>
          <a:endParaRPr lang="en-US" sz="2000"/>
        </a:p>
      </dgm:t>
    </dgm:pt>
    <dgm:pt modelId="{5A340BA5-4195-4C66-8D28-8F24D1E57469}" type="sibTrans" cxnId="{389AB283-54AE-4223-B310-13F937435112}">
      <dgm:prSet/>
      <dgm:spPr/>
      <dgm:t>
        <a:bodyPr/>
        <a:lstStyle/>
        <a:p>
          <a:endParaRPr lang="en-US" sz="2000"/>
        </a:p>
      </dgm:t>
    </dgm:pt>
    <dgm:pt modelId="{83C0F98B-F3FA-434E-9EFC-FB4A40034074}">
      <dgm:prSet custT="1"/>
      <dgm:spPr/>
      <dgm:t>
        <a:bodyPr/>
        <a:lstStyle/>
        <a:p>
          <a:r>
            <a:rPr lang="en-IN" sz="2000" dirty="0" smtClean="0">
              <a:latin typeface="Times New Roman" panose="02020603050405020304" pitchFamily="18" charset="0"/>
              <a:cs typeface="Times New Roman" panose="02020603050405020304" pitchFamily="18" charset="0"/>
            </a:rPr>
            <a:t>3. 	Controlling </a:t>
          </a:r>
          <a:r>
            <a:rPr lang="en-IN" sz="2000" dirty="0" smtClean="0">
              <a:latin typeface="Times New Roman" panose="02020603050405020304" pitchFamily="18" charset="0"/>
              <a:cs typeface="Times New Roman" panose="02020603050405020304" pitchFamily="18" charset="0"/>
              <a:sym typeface="+mn-ea"/>
            </a:rPr>
            <a:t>system</a:t>
          </a:r>
          <a:r>
            <a:rPr lang="en-US" altLang="en-IN" sz="2000" dirty="0" smtClean="0">
              <a:latin typeface="Times New Roman" panose="02020603050405020304" pitchFamily="18" charset="0"/>
              <a:cs typeface="Times New Roman" panose="02020603050405020304" pitchFamily="18" charset="0"/>
              <a:sym typeface="+mn-ea"/>
            </a:rPr>
            <a:t>s</a:t>
          </a:r>
          <a:r>
            <a:rPr lang="en-IN" sz="2000" dirty="0" smtClean="0">
              <a:latin typeface="Times New Roman" panose="02020603050405020304" pitchFamily="18" charset="0"/>
              <a:cs typeface="Times New Roman" panose="02020603050405020304" pitchFamily="18" charset="0"/>
              <a:sym typeface="+mn-ea"/>
            </a:rPr>
            <a:t> on remote machine</a:t>
          </a:r>
          <a:endParaRPr lang="en-IN" sz="2000" dirty="0">
            <a:latin typeface="Times New Roman" panose="02020603050405020304" pitchFamily="18" charset="0"/>
            <a:cs typeface="Times New Roman" panose="02020603050405020304" pitchFamily="18" charset="0"/>
          </a:endParaRPr>
        </a:p>
      </dgm:t>
    </dgm:pt>
    <dgm:pt modelId="{4A956C9B-8499-41A8-BB7F-6278ED8E7D3B}" type="parTrans" cxnId="{15F9B7A7-95CF-4089-AEA2-E957D324C6F5}">
      <dgm:prSet/>
      <dgm:spPr/>
      <dgm:t>
        <a:bodyPr/>
        <a:lstStyle/>
        <a:p>
          <a:endParaRPr lang="en-US" sz="2000"/>
        </a:p>
      </dgm:t>
    </dgm:pt>
    <dgm:pt modelId="{15DE5283-0CDC-45D9-901E-4F61CB2D06B3}" type="sibTrans" cxnId="{15F9B7A7-95CF-4089-AEA2-E957D324C6F5}">
      <dgm:prSet/>
      <dgm:spPr/>
      <dgm:t>
        <a:bodyPr/>
        <a:lstStyle/>
        <a:p>
          <a:endParaRPr lang="en-US" sz="2000"/>
        </a:p>
      </dgm:t>
    </dgm:pt>
    <dgm:pt modelId="{FEDF0510-55D4-4E08-8B56-4552E5AE32C8}">
      <dgm:prSet custT="1"/>
      <dgm:spPr/>
      <dgm:t>
        <a:bodyPr/>
        <a:lstStyle/>
        <a:p>
          <a:r>
            <a:rPr lang="en-IN" sz="2000" dirty="0" smtClean="0">
              <a:latin typeface="Times New Roman" panose="02020603050405020304" pitchFamily="18" charset="0"/>
              <a:cs typeface="Times New Roman" panose="02020603050405020304" pitchFamily="18" charset="0"/>
            </a:rPr>
            <a:t>4. 	Creating and modifying system unit files</a:t>
          </a:r>
          <a:endParaRPr lang="en-IN" sz="2000" dirty="0">
            <a:latin typeface="Times New Roman" panose="02020603050405020304" pitchFamily="18" charset="0"/>
            <a:cs typeface="Times New Roman" panose="02020603050405020304" pitchFamily="18" charset="0"/>
          </a:endParaRPr>
        </a:p>
      </dgm:t>
    </dgm:pt>
    <dgm:pt modelId="{3B7B2997-3C6D-4CE2-8C71-3182F972014D}" type="parTrans" cxnId="{AC81BA63-CF95-44C1-9BAC-21A8E66831E6}">
      <dgm:prSet/>
      <dgm:spPr/>
      <dgm:t>
        <a:bodyPr/>
        <a:lstStyle/>
        <a:p>
          <a:endParaRPr lang="en-US" sz="2000"/>
        </a:p>
      </dgm:t>
    </dgm:pt>
    <dgm:pt modelId="{67C95210-CFD6-4E0F-8D5E-95A67FB7AD04}" type="sibTrans" cxnId="{AC81BA63-CF95-44C1-9BAC-21A8E66831E6}">
      <dgm:prSet/>
      <dgm:spPr/>
      <dgm:t>
        <a:bodyPr/>
        <a:lstStyle/>
        <a:p>
          <a:endParaRPr lang="en-US" sz="2000"/>
        </a:p>
      </dgm:t>
    </dgm:pt>
    <dgm:pt modelId="{23746CB4-2CA8-47CB-85AF-8605CC8D0819}">
      <dgm:prSet custT="1"/>
      <dgm:spPr/>
      <dgm:t>
        <a:bodyPr/>
        <a:lstStyle/>
        <a:p>
          <a:r>
            <a:rPr lang="en-IN" sz="2000" dirty="0" smtClean="0">
              <a:latin typeface="Times New Roman" panose="02020603050405020304" pitchFamily="18" charset="0"/>
              <a:cs typeface="Times New Roman" panose="02020603050405020304" pitchFamily="18" charset="0"/>
            </a:rPr>
            <a:t>5. 	</a:t>
          </a:r>
          <a:r>
            <a:rPr lang="en-IN" sz="2000" b="1" dirty="0" smtClean="0">
              <a:latin typeface="Times New Roman" panose="02020603050405020304" pitchFamily="18" charset="0"/>
              <a:cs typeface="Times New Roman" panose="02020603050405020304" pitchFamily="18" charset="0"/>
            </a:rPr>
            <a:t>DHCP Configuration</a:t>
          </a:r>
          <a:endParaRPr lang="en-IN" sz="2000" b="1" dirty="0">
            <a:latin typeface="Times New Roman" panose="02020603050405020304" pitchFamily="18" charset="0"/>
            <a:cs typeface="Times New Roman" panose="02020603050405020304" pitchFamily="18" charset="0"/>
          </a:endParaRPr>
        </a:p>
      </dgm:t>
    </dgm:pt>
    <dgm:pt modelId="{9D431022-6F56-43AD-B105-D23829D0BBBB}" type="parTrans" cxnId="{DAA4E024-DF18-43C7-BBBD-DD6B475ADCA2}">
      <dgm:prSet/>
      <dgm:spPr/>
      <dgm:t>
        <a:bodyPr/>
        <a:lstStyle/>
        <a:p>
          <a:endParaRPr lang="en-US" sz="2000"/>
        </a:p>
      </dgm:t>
    </dgm:pt>
    <dgm:pt modelId="{A787C246-57C7-4E81-959A-D421EB3FBA5A}" type="sibTrans" cxnId="{DAA4E024-DF18-43C7-BBBD-DD6B475ADCA2}">
      <dgm:prSet/>
      <dgm:spPr/>
      <dgm:t>
        <a:bodyPr/>
        <a:lstStyle/>
        <a:p>
          <a:endParaRPr lang="en-US" sz="2000"/>
        </a:p>
      </dgm:t>
    </dgm:pt>
    <dgm:pt modelId="{E2CF77FE-B373-4E6C-98AA-FF2422DEEBE1}">
      <dgm:prSet custT="1"/>
      <dgm:spPr/>
      <dgm:t>
        <a:bodyPr/>
        <a:lstStyle/>
        <a:p>
          <a:r>
            <a:rPr lang="en-IN" sz="2000" dirty="0" smtClean="0">
              <a:latin typeface="Times New Roman" panose="02020603050405020304" pitchFamily="18" charset="0"/>
              <a:cs typeface="Times New Roman" panose="02020603050405020304" pitchFamily="18" charset="0"/>
            </a:rPr>
            <a:t>6.	</a:t>
          </a:r>
          <a:r>
            <a:rPr lang="en-IN" sz="2000" b="1" dirty="0" smtClean="0">
              <a:latin typeface="Times New Roman" panose="02020603050405020304" pitchFamily="18" charset="0"/>
              <a:cs typeface="Times New Roman" panose="02020603050405020304" pitchFamily="18" charset="0"/>
            </a:rPr>
            <a:t>HTTP server Configuration</a:t>
          </a:r>
          <a:endParaRPr lang="en-IN" sz="2000" b="1" dirty="0">
            <a:latin typeface="Times New Roman" panose="02020603050405020304" pitchFamily="18" charset="0"/>
            <a:cs typeface="Times New Roman" panose="02020603050405020304" pitchFamily="18" charset="0"/>
          </a:endParaRPr>
        </a:p>
      </dgm:t>
    </dgm:pt>
    <dgm:pt modelId="{6F811D25-B4A3-4A0A-9B3B-DB3225715871}" type="parTrans" cxnId="{68475F41-2A1B-490C-8EC1-E69E65AE60F3}">
      <dgm:prSet/>
      <dgm:spPr/>
      <dgm:t>
        <a:bodyPr/>
        <a:lstStyle/>
        <a:p>
          <a:endParaRPr lang="en-US" sz="2000"/>
        </a:p>
      </dgm:t>
    </dgm:pt>
    <dgm:pt modelId="{BBA55454-6D8F-43CB-A3C0-FA3322414F58}" type="sibTrans" cxnId="{68475F41-2A1B-490C-8EC1-E69E65AE60F3}">
      <dgm:prSet/>
      <dgm:spPr/>
      <dgm:t>
        <a:bodyPr/>
        <a:lstStyle/>
        <a:p>
          <a:endParaRPr lang="en-US" sz="2000"/>
        </a:p>
      </dgm:t>
    </dgm:pt>
    <dgm:pt modelId="{EA2C82FD-E8A1-42E8-B6B3-8DE004DD5A26}">
      <dgm:prSet custT="1"/>
      <dgm:spPr/>
      <dgm:t>
        <a:bodyPr/>
        <a:lstStyle/>
        <a:p>
          <a:r>
            <a:rPr lang="en-IN" sz="2000" dirty="0" smtClean="0">
              <a:latin typeface="Times New Roman" panose="02020603050405020304" pitchFamily="18" charset="0"/>
              <a:cs typeface="Times New Roman" panose="02020603050405020304" pitchFamily="18" charset="0"/>
            </a:rPr>
            <a:t>7. 	</a:t>
          </a:r>
          <a:r>
            <a:rPr lang="en-IN" sz="2000" b="1" dirty="0" smtClean="0">
              <a:latin typeface="Times New Roman" panose="02020603050405020304" pitchFamily="18" charset="0"/>
              <a:cs typeface="Times New Roman" panose="02020603050405020304" pitchFamily="18" charset="0"/>
            </a:rPr>
            <a:t>FTP server Configuration</a:t>
          </a:r>
          <a:endParaRPr lang="en-IN" sz="2000" b="1" dirty="0">
            <a:latin typeface="Times New Roman" panose="02020603050405020304" pitchFamily="18" charset="0"/>
            <a:cs typeface="Times New Roman" panose="02020603050405020304" pitchFamily="18" charset="0"/>
          </a:endParaRPr>
        </a:p>
      </dgm:t>
    </dgm:pt>
    <dgm:pt modelId="{E6889697-6AA2-4D20-8A1B-C0A47FDBAF5A}" type="parTrans" cxnId="{5320BA08-867D-440D-AE97-E6F6338390D3}">
      <dgm:prSet/>
      <dgm:spPr/>
      <dgm:t>
        <a:bodyPr/>
        <a:lstStyle/>
        <a:p>
          <a:endParaRPr lang="en-US" sz="2000"/>
        </a:p>
      </dgm:t>
    </dgm:pt>
    <dgm:pt modelId="{0F539535-E026-4982-9E18-399C38368D04}" type="sibTrans" cxnId="{5320BA08-867D-440D-AE97-E6F6338390D3}">
      <dgm:prSet/>
      <dgm:spPr/>
      <dgm:t>
        <a:bodyPr/>
        <a:lstStyle/>
        <a:p>
          <a:endParaRPr lang="en-US" sz="2000"/>
        </a:p>
      </dgm:t>
    </dgm:pt>
    <dgm:pt modelId="{1AB38435-71FF-4228-B409-4E1B37E2F260}">
      <dgm:prSet custT="1"/>
      <dgm:spPr/>
      <dgm:t>
        <a:bodyPr/>
        <a:lstStyle/>
        <a:p>
          <a:r>
            <a:rPr lang="en-IN" sz="2000" dirty="0" smtClean="0">
              <a:latin typeface="Times New Roman" panose="02020603050405020304" pitchFamily="18" charset="0"/>
              <a:cs typeface="Times New Roman" panose="02020603050405020304" pitchFamily="18" charset="0"/>
            </a:rPr>
            <a:t>8. 	Mail server Configuration</a:t>
          </a:r>
          <a:endParaRPr lang="en-IN" sz="2000" dirty="0">
            <a:latin typeface="Times New Roman" panose="02020603050405020304" pitchFamily="18" charset="0"/>
            <a:cs typeface="Times New Roman" panose="02020603050405020304" pitchFamily="18" charset="0"/>
          </a:endParaRPr>
        </a:p>
      </dgm:t>
    </dgm:pt>
    <dgm:pt modelId="{A0748FEC-0975-438F-9485-3D1DCA29909A}" type="parTrans" cxnId="{0FC05299-09E2-4543-AD52-49639B1805CA}">
      <dgm:prSet/>
      <dgm:spPr/>
      <dgm:t>
        <a:bodyPr/>
        <a:lstStyle/>
        <a:p>
          <a:endParaRPr lang="en-US" sz="2000"/>
        </a:p>
      </dgm:t>
    </dgm:pt>
    <dgm:pt modelId="{25EAD85D-C4DC-4D26-8547-8939B718B3DE}" type="sibTrans" cxnId="{0FC05299-09E2-4543-AD52-49639B1805CA}">
      <dgm:prSet/>
      <dgm:spPr/>
      <dgm:t>
        <a:bodyPr/>
        <a:lstStyle/>
        <a:p>
          <a:endParaRPr lang="en-US" sz="2000"/>
        </a:p>
      </dgm:t>
    </dgm:pt>
    <dgm:pt modelId="{BB219892-4D19-4C46-8C7B-C594DA551860}">
      <dgm:prSet custT="1"/>
      <dgm:spPr/>
      <dgm:t>
        <a:bodyPr/>
        <a:lstStyle/>
        <a:p>
          <a:r>
            <a:rPr lang="en-IN" sz="2000" dirty="0" smtClean="0">
              <a:latin typeface="Times New Roman" panose="02020603050405020304" pitchFamily="18" charset="0"/>
              <a:cs typeface="Times New Roman" panose="02020603050405020304" pitchFamily="18" charset="0"/>
            </a:rPr>
            <a:t>9. 	Samba server Configuration</a:t>
          </a:r>
          <a:endParaRPr lang="en-IN" sz="2000" dirty="0">
            <a:latin typeface="Times New Roman" panose="02020603050405020304" pitchFamily="18" charset="0"/>
            <a:cs typeface="Times New Roman" panose="02020603050405020304" pitchFamily="18" charset="0"/>
          </a:endParaRPr>
        </a:p>
      </dgm:t>
    </dgm:pt>
    <dgm:pt modelId="{984CE4FF-8FB2-4D9E-B160-BDDB443C7718}" type="parTrans" cxnId="{D540C7A1-04A4-419E-BEEA-937F94F6E1FA}">
      <dgm:prSet/>
      <dgm:spPr/>
      <dgm:t>
        <a:bodyPr/>
        <a:lstStyle/>
        <a:p>
          <a:endParaRPr lang="en-US" sz="2000"/>
        </a:p>
      </dgm:t>
    </dgm:pt>
    <dgm:pt modelId="{89284B03-BD41-4B19-B86A-7615D3EA6EEF}" type="sibTrans" cxnId="{D540C7A1-04A4-419E-BEEA-937F94F6E1FA}">
      <dgm:prSet/>
      <dgm:spPr/>
      <dgm:t>
        <a:bodyPr/>
        <a:lstStyle/>
        <a:p>
          <a:endParaRPr lang="en-US" sz="2000"/>
        </a:p>
      </dgm:t>
    </dgm:pt>
    <dgm:pt modelId="{7A0AE3F6-551D-4C6E-856C-C53E0EF7EA8F}">
      <dgm:prSet custT="1"/>
      <dgm:spPr/>
      <dgm:t>
        <a:bodyPr/>
        <a:lstStyle/>
        <a:p>
          <a:r>
            <a:rPr lang="en-IN" sz="2000" dirty="0" smtClean="0">
              <a:latin typeface="Times New Roman" panose="02020603050405020304" pitchFamily="18" charset="0"/>
              <a:cs typeface="Times New Roman" panose="02020603050405020304" pitchFamily="18" charset="0"/>
            </a:rPr>
            <a:t>10. 	NTP server Configuration</a:t>
          </a:r>
          <a:endParaRPr lang="en-IN" sz="2000" dirty="0">
            <a:latin typeface="Times New Roman" panose="02020603050405020304" pitchFamily="18" charset="0"/>
            <a:cs typeface="Times New Roman" panose="02020603050405020304" pitchFamily="18" charset="0"/>
          </a:endParaRPr>
        </a:p>
      </dgm:t>
    </dgm:pt>
    <dgm:pt modelId="{7EAAD99A-13A0-4CF9-AE41-90A975F7F04E}" type="parTrans" cxnId="{773CB38C-5C46-41D1-9AB9-0C10115A39A0}">
      <dgm:prSet/>
      <dgm:spPr/>
      <dgm:t>
        <a:bodyPr/>
        <a:lstStyle/>
        <a:p>
          <a:endParaRPr lang="en-US" sz="2000"/>
        </a:p>
      </dgm:t>
    </dgm:pt>
    <dgm:pt modelId="{8C2B0580-F8E5-4485-BAF0-D08EDEB2DD77}" type="sibTrans" cxnId="{773CB38C-5C46-41D1-9AB9-0C10115A39A0}">
      <dgm:prSet/>
      <dgm:spPr/>
      <dgm:t>
        <a:bodyPr/>
        <a:lstStyle/>
        <a:p>
          <a:endParaRPr lang="en-US" sz="2000"/>
        </a:p>
      </dgm:t>
    </dgm:pt>
    <dgm:pt modelId="{0C9E9282-1493-46D8-A5F5-161A4E58736A}">
      <dgm:prSet custT="1"/>
      <dgm:spPr/>
      <dgm:t>
        <a:bodyPr/>
        <a:lstStyle/>
        <a:p>
          <a:r>
            <a:rPr lang="en-IN" sz="2000" dirty="0" smtClean="0">
              <a:latin typeface="Times New Roman" panose="02020603050405020304" pitchFamily="18" charset="0"/>
              <a:cs typeface="Times New Roman" panose="02020603050405020304" pitchFamily="18" charset="0"/>
            </a:rPr>
            <a:t>11. 	NFS server Configuration</a:t>
          </a:r>
          <a:endParaRPr lang="en-IN" sz="2000" dirty="0">
            <a:latin typeface="Times New Roman" panose="02020603050405020304" pitchFamily="18" charset="0"/>
            <a:cs typeface="Times New Roman" panose="02020603050405020304" pitchFamily="18" charset="0"/>
          </a:endParaRPr>
        </a:p>
      </dgm:t>
    </dgm:pt>
    <dgm:pt modelId="{D1381051-E783-4DE7-85C7-BFB80A6CDF5E}" type="parTrans" cxnId="{88CD6A8D-22E6-427E-8CDE-AADC2CD0F785}">
      <dgm:prSet/>
      <dgm:spPr/>
      <dgm:t>
        <a:bodyPr/>
        <a:lstStyle/>
        <a:p>
          <a:endParaRPr lang="en-US" sz="2000"/>
        </a:p>
      </dgm:t>
    </dgm:pt>
    <dgm:pt modelId="{3119FCD5-AFDE-4469-B2C9-A28425E5568B}" type="sibTrans" cxnId="{88CD6A8D-22E6-427E-8CDE-AADC2CD0F785}">
      <dgm:prSet/>
      <dgm:spPr/>
      <dgm:t>
        <a:bodyPr/>
        <a:lstStyle/>
        <a:p>
          <a:endParaRPr lang="en-US" sz="2000"/>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1" custLinFactNeighborY="-2532"/>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1"/>
      <dgm:spPr/>
      <dgm:t>
        <a:bodyPr/>
        <a:lstStyle/>
        <a:p>
          <a:endParaRPr lang="en-US"/>
        </a:p>
      </dgm:t>
    </dgm:pt>
    <dgm:pt modelId="{EA4F9F0A-C042-429B-8536-E3C26ABB7458}" type="pres">
      <dgm:prSet presAssocID="{FC9E5D2F-DD85-4C16-9299-4EE95F429BA3}" presName="vert1" presStyleCnt="0"/>
      <dgm:spPr/>
    </dgm:pt>
    <dgm:pt modelId="{6751D5B2-252A-4326-BC97-70742393A4FD}" type="pres">
      <dgm:prSet presAssocID="{F1CCAE52-082F-467B-8CB8-94C17DE45735}" presName="thickLine" presStyleLbl="alignNode1" presStyleIdx="1" presStyleCnt="11"/>
      <dgm:spPr/>
    </dgm:pt>
    <dgm:pt modelId="{CF6883BF-9F03-4C2B-9C95-46C1457904A2}" type="pres">
      <dgm:prSet presAssocID="{F1CCAE52-082F-467B-8CB8-94C17DE45735}" presName="horz1" presStyleCnt="0"/>
      <dgm:spPr/>
    </dgm:pt>
    <dgm:pt modelId="{249FE923-F499-4024-BEC2-FBF1A2871F86}" type="pres">
      <dgm:prSet presAssocID="{F1CCAE52-082F-467B-8CB8-94C17DE45735}" presName="tx1" presStyleLbl="revTx" presStyleIdx="1" presStyleCnt="11"/>
      <dgm:spPr/>
      <dgm:t>
        <a:bodyPr/>
        <a:lstStyle/>
        <a:p>
          <a:endParaRPr lang="en-US"/>
        </a:p>
      </dgm:t>
    </dgm:pt>
    <dgm:pt modelId="{97E048FE-CAAC-4A00-A6D2-FA4C2825C222}" type="pres">
      <dgm:prSet presAssocID="{F1CCAE52-082F-467B-8CB8-94C17DE45735}" presName="vert1" presStyleCnt="0"/>
      <dgm:spPr/>
    </dgm:pt>
    <dgm:pt modelId="{E0A05B91-40DC-4BD3-A4DD-CACE7F8E7B8B}" type="pres">
      <dgm:prSet presAssocID="{83C0F98B-F3FA-434E-9EFC-FB4A40034074}" presName="thickLine" presStyleLbl="alignNode1" presStyleIdx="2" presStyleCnt="11"/>
      <dgm:spPr/>
    </dgm:pt>
    <dgm:pt modelId="{41280385-0139-4295-B164-35B680080E57}" type="pres">
      <dgm:prSet presAssocID="{83C0F98B-F3FA-434E-9EFC-FB4A40034074}" presName="horz1" presStyleCnt="0"/>
      <dgm:spPr/>
    </dgm:pt>
    <dgm:pt modelId="{E4BFA536-20CA-446E-805C-7CAD90754DF9}" type="pres">
      <dgm:prSet presAssocID="{83C0F98B-F3FA-434E-9EFC-FB4A40034074}" presName="tx1" presStyleLbl="revTx" presStyleIdx="2" presStyleCnt="11"/>
      <dgm:spPr/>
      <dgm:t>
        <a:bodyPr/>
        <a:lstStyle/>
        <a:p>
          <a:endParaRPr lang="en-US"/>
        </a:p>
      </dgm:t>
    </dgm:pt>
    <dgm:pt modelId="{AC62039D-84AF-4B94-A330-8E187D132C9B}" type="pres">
      <dgm:prSet presAssocID="{83C0F98B-F3FA-434E-9EFC-FB4A40034074}" presName="vert1" presStyleCnt="0"/>
      <dgm:spPr/>
    </dgm:pt>
    <dgm:pt modelId="{B311929A-033C-4743-8706-080F034D03E2}" type="pres">
      <dgm:prSet presAssocID="{FEDF0510-55D4-4E08-8B56-4552E5AE32C8}" presName="thickLine" presStyleLbl="alignNode1" presStyleIdx="3" presStyleCnt="11"/>
      <dgm:spPr/>
    </dgm:pt>
    <dgm:pt modelId="{1C9818C6-9BC3-4507-991C-967117AA4D96}" type="pres">
      <dgm:prSet presAssocID="{FEDF0510-55D4-4E08-8B56-4552E5AE32C8}" presName="horz1" presStyleCnt="0"/>
      <dgm:spPr/>
    </dgm:pt>
    <dgm:pt modelId="{A1FC5E2C-9653-4349-89F8-CC462443F22E}" type="pres">
      <dgm:prSet presAssocID="{FEDF0510-55D4-4E08-8B56-4552E5AE32C8}" presName="tx1" presStyleLbl="revTx" presStyleIdx="3" presStyleCnt="11"/>
      <dgm:spPr/>
      <dgm:t>
        <a:bodyPr/>
        <a:lstStyle/>
        <a:p>
          <a:endParaRPr lang="en-US"/>
        </a:p>
      </dgm:t>
    </dgm:pt>
    <dgm:pt modelId="{5CFD93A6-CBB3-41C6-B424-215EEA39E43E}" type="pres">
      <dgm:prSet presAssocID="{FEDF0510-55D4-4E08-8B56-4552E5AE32C8}" presName="vert1" presStyleCnt="0"/>
      <dgm:spPr/>
    </dgm:pt>
    <dgm:pt modelId="{15A33C36-62ED-4E57-A60E-609F85E5BA3B}" type="pres">
      <dgm:prSet presAssocID="{23746CB4-2CA8-47CB-85AF-8605CC8D0819}" presName="thickLine" presStyleLbl="alignNode1" presStyleIdx="4" presStyleCnt="11"/>
      <dgm:spPr/>
    </dgm:pt>
    <dgm:pt modelId="{5DA6A481-7882-43BD-93B7-13BE9B3057B9}" type="pres">
      <dgm:prSet presAssocID="{23746CB4-2CA8-47CB-85AF-8605CC8D0819}" presName="horz1" presStyleCnt="0"/>
      <dgm:spPr/>
    </dgm:pt>
    <dgm:pt modelId="{5CC27209-66CF-4A77-865F-412769FBC53B}" type="pres">
      <dgm:prSet presAssocID="{23746CB4-2CA8-47CB-85AF-8605CC8D0819}" presName="tx1" presStyleLbl="revTx" presStyleIdx="4" presStyleCnt="11"/>
      <dgm:spPr/>
      <dgm:t>
        <a:bodyPr/>
        <a:lstStyle/>
        <a:p>
          <a:endParaRPr lang="en-US"/>
        </a:p>
      </dgm:t>
    </dgm:pt>
    <dgm:pt modelId="{DACC38F9-80CD-4E35-ACC3-AC84DBE4F8CB}" type="pres">
      <dgm:prSet presAssocID="{23746CB4-2CA8-47CB-85AF-8605CC8D0819}" presName="vert1" presStyleCnt="0"/>
      <dgm:spPr/>
    </dgm:pt>
    <dgm:pt modelId="{E358E611-F1F5-48F3-A9E9-7AD1C4674441}" type="pres">
      <dgm:prSet presAssocID="{E2CF77FE-B373-4E6C-98AA-FF2422DEEBE1}" presName="thickLine" presStyleLbl="alignNode1" presStyleIdx="5" presStyleCnt="11"/>
      <dgm:spPr/>
    </dgm:pt>
    <dgm:pt modelId="{C073667A-F08B-4739-BBA6-1085C09DDFF8}" type="pres">
      <dgm:prSet presAssocID="{E2CF77FE-B373-4E6C-98AA-FF2422DEEBE1}" presName="horz1" presStyleCnt="0"/>
      <dgm:spPr/>
    </dgm:pt>
    <dgm:pt modelId="{3C134613-CDB5-4112-8C19-689BA7D9BEDD}" type="pres">
      <dgm:prSet presAssocID="{E2CF77FE-B373-4E6C-98AA-FF2422DEEBE1}" presName="tx1" presStyleLbl="revTx" presStyleIdx="5" presStyleCnt="11"/>
      <dgm:spPr/>
      <dgm:t>
        <a:bodyPr/>
        <a:lstStyle/>
        <a:p>
          <a:endParaRPr lang="en-US"/>
        </a:p>
      </dgm:t>
    </dgm:pt>
    <dgm:pt modelId="{4F680433-9F91-41E4-816A-BCF1C2BB3E0D}" type="pres">
      <dgm:prSet presAssocID="{E2CF77FE-B373-4E6C-98AA-FF2422DEEBE1}" presName="vert1" presStyleCnt="0"/>
      <dgm:spPr/>
    </dgm:pt>
    <dgm:pt modelId="{91BDA24F-A511-484C-AB9C-A5779C9928DC}" type="pres">
      <dgm:prSet presAssocID="{EA2C82FD-E8A1-42E8-B6B3-8DE004DD5A26}" presName="thickLine" presStyleLbl="alignNode1" presStyleIdx="6" presStyleCnt="11"/>
      <dgm:spPr/>
    </dgm:pt>
    <dgm:pt modelId="{6DADC74B-1AAD-47A1-8DAB-4402E5CD65EE}" type="pres">
      <dgm:prSet presAssocID="{EA2C82FD-E8A1-42E8-B6B3-8DE004DD5A26}" presName="horz1" presStyleCnt="0"/>
      <dgm:spPr/>
    </dgm:pt>
    <dgm:pt modelId="{B1ACD008-1148-4A04-A1F1-B2A717FA0C17}" type="pres">
      <dgm:prSet presAssocID="{EA2C82FD-E8A1-42E8-B6B3-8DE004DD5A26}" presName="tx1" presStyleLbl="revTx" presStyleIdx="6" presStyleCnt="11"/>
      <dgm:spPr/>
      <dgm:t>
        <a:bodyPr/>
        <a:lstStyle/>
        <a:p>
          <a:endParaRPr lang="en-US"/>
        </a:p>
      </dgm:t>
    </dgm:pt>
    <dgm:pt modelId="{1EE16001-B85C-403F-BC6E-BF08CE6C4208}" type="pres">
      <dgm:prSet presAssocID="{EA2C82FD-E8A1-42E8-B6B3-8DE004DD5A26}" presName="vert1" presStyleCnt="0"/>
      <dgm:spPr/>
    </dgm:pt>
    <dgm:pt modelId="{D5F9B6B7-4AB6-4CC6-9F60-3EDA7B6F9384}" type="pres">
      <dgm:prSet presAssocID="{1AB38435-71FF-4228-B409-4E1B37E2F260}" presName="thickLine" presStyleLbl="alignNode1" presStyleIdx="7" presStyleCnt="11"/>
      <dgm:spPr/>
    </dgm:pt>
    <dgm:pt modelId="{DCEC24C8-A1CC-4E9B-B6B1-DBC6078A39BB}" type="pres">
      <dgm:prSet presAssocID="{1AB38435-71FF-4228-B409-4E1B37E2F260}" presName="horz1" presStyleCnt="0"/>
      <dgm:spPr/>
    </dgm:pt>
    <dgm:pt modelId="{0DA91CC5-71A5-4AB5-87F9-DAC7A5FEB1A4}" type="pres">
      <dgm:prSet presAssocID="{1AB38435-71FF-4228-B409-4E1B37E2F260}" presName="tx1" presStyleLbl="revTx" presStyleIdx="7" presStyleCnt="11"/>
      <dgm:spPr/>
      <dgm:t>
        <a:bodyPr/>
        <a:lstStyle/>
        <a:p>
          <a:endParaRPr lang="en-US"/>
        </a:p>
      </dgm:t>
    </dgm:pt>
    <dgm:pt modelId="{A556FE60-1274-4EC1-8615-1A2EEAA4F523}" type="pres">
      <dgm:prSet presAssocID="{1AB38435-71FF-4228-B409-4E1B37E2F260}" presName="vert1" presStyleCnt="0"/>
      <dgm:spPr/>
    </dgm:pt>
    <dgm:pt modelId="{5AD89134-ADC1-4763-BC45-3895CDD3A1EC}" type="pres">
      <dgm:prSet presAssocID="{BB219892-4D19-4C46-8C7B-C594DA551860}" presName="thickLine" presStyleLbl="alignNode1" presStyleIdx="8" presStyleCnt="11"/>
      <dgm:spPr/>
    </dgm:pt>
    <dgm:pt modelId="{27FD25D5-8780-44C1-8E9B-CEFEB89F9B28}" type="pres">
      <dgm:prSet presAssocID="{BB219892-4D19-4C46-8C7B-C594DA551860}" presName="horz1" presStyleCnt="0"/>
      <dgm:spPr/>
    </dgm:pt>
    <dgm:pt modelId="{56401D9E-99E4-49E3-9782-1B0501D65E23}" type="pres">
      <dgm:prSet presAssocID="{BB219892-4D19-4C46-8C7B-C594DA551860}" presName="tx1" presStyleLbl="revTx" presStyleIdx="8" presStyleCnt="11"/>
      <dgm:spPr/>
      <dgm:t>
        <a:bodyPr/>
        <a:lstStyle/>
        <a:p>
          <a:endParaRPr lang="en-US"/>
        </a:p>
      </dgm:t>
    </dgm:pt>
    <dgm:pt modelId="{98456478-AC98-44FC-9067-31632ACF68DC}" type="pres">
      <dgm:prSet presAssocID="{BB219892-4D19-4C46-8C7B-C594DA551860}" presName="vert1" presStyleCnt="0"/>
      <dgm:spPr/>
    </dgm:pt>
    <dgm:pt modelId="{BD0A182F-8871-4ADB-BAA8-CCCC39756EB9}" type="pres">
      <dgm:prSet presAssocID="{7A0AE3F6-551D-4C6E-856C-C53E0EF7EA8F}" presName="thickLine" presStyleLbl="alignNode1" presStyleIdx="9" presStyleCnt="11"/>
      <dgm:spPr/>
    </dgm:pt>
    <dgm:pt modelId="{85C9830F-5206-47EE-8919-30D37394CE92}" type="pres">
      <dgm:prSet presAssocID="{7A0AE3F6-551D-4C6E-856C-C53E0EF7EA8F}" presName="horz1" presStyleCnt="0"/>
      <dgm:spPr/>
    </dgm:pt>
    <dgm:pt modelId="{AEAB38EE-3694-409A-A576-FF87045FD597}" type="pres">
      <dgm:prSet presAssocID="{7A0AE3F6-551D-4C6E-856C-C53E0EF7EA8F}" presName="tx1" presStyleLbl="revTx" presStyleIdx="9" presStyleCnt="11"/>
      <dgm:spPr/>
      <dgm:t>
        <a:bodyPr/>
        <a:lstStyle/>
        <a:p>
          <a:endParaRPr lang="en-US"/>
        </a:p>
      </dgm:t>
    </dgm:pt>
    <dgm:pt modelId="{585DF4CE-4394-4746-A565-9159989288B3}" type="pres">
      <dgm:prSet presAssocID="{7A0AE3F6-551D-4C6E-856C-C53E0EF7EA8F}" presName="vert1" presStyleCnt="0"/>
      <dgm:spPr/>
    </dgm:pt>
    <dgm:pt modelId="{C8C89DE2-C9A6-440C-95AD-1ED2430977EF}" type="pres">
      <dgm:prSet presAssocID="{0C9E9282-1493-46D8-A5F5-161A4E58736A}" presName="thickLine" presStyleLbl="alignNode1" presStyleIdx="10" presStyleCnt="11"/>
      <dgm:spPr/>
    </dgm:pt>
    <dgm:pt modelId="{CE8DCE3A-6B2E-4C80-89AF-E1DDF0603F66}" type="pres">
      <dgm:prSet presAssocID="{0C9E9282-1493-46D8-A5F5-161A4E58736A}" presName="horz1" presStyleCnt="0"/>
      <dgm:spPr/>
    </dgm:pt>
    <dgm:pt modelId="{B454F936-4BF9-46C0-8402-8B423CD3A0BD}" type="pres">
      <dgm:prSet presAssocID="{0C9E9282-1493-46D8-A5F5-161A4E58736A}" presName="tx1" presStyleLbl="revTx" presStyleIdx="10" presStyleCnt="11"/>
      <dgm:spPr/>
      <dgm:t>
        <a:bodyPr/>
        <a:lstStyle/>
        <a:p>
          <a:endParaRPr lang="en-US"/>
        </a:p>
      </dgm:t>
    </dgm:pt>
    <dgm:pt modelId="{7895DD89-0386-4F34-A392-F9E92CF2C681}" type="pres">
      <dgm:prSet presAssocID="{0C9E9282-1493-46D8-A5F5-161A4E58736A}" presName="vert1" presStyleCnt="0"/>
      <dgm:spPr/>
    </dgm:pt>
  </dgm:ptLst>
  <dgm:cxnLst>
    <dgm:cxn modelId="{15F9B7A7-95CF-4089-AEA2-E957D324C6F5}" srcId="{F7E4D60F-4957-4D7B-9441-ACC9D43892FE}" destId="{83C0F98B-F3FA-434E-9EFC-FB4A40034074}" srcOrd="2" destOrd="0" parTransId="{4A956C9B-8499-41A8-BB7F-6278ED8E7D3B}" sibTransId="{15DE5283-0CDC-45D9-901E-4F61CB2D06B3}"/>
    <dgm:cxn modelId="{325BDBF9-E705-426F-8012-5AB5033CE970}" type="presOf" srcId="{FEDF0510-55D4-4E08-8B56-4552E5AE32C8}" destId="{A1FC5E2C-9653-4349-89F8-CC462443F22E}" srcOrd="0" destOrd="0" presId="urn:microsoft.com/office/officeart/2008/layout/LinedList"/>
    <dgm:cxn modelId="{0FC05299-09E2-4543-AD52-49639B1805CA}" srcId="{F7E4D60F-4957-4D7B-9441-ACC9D43892FE}" destId="{1AB38435-71FF-4228-B409-4E1B37E2F260}" srcOrd="7" destOrd="0" parTransId="{A0748FEC-0975-438F-9485-3D1DCA29909A}" sibTransId="{25EAD85D-C4DC-4D26-8547-8939B718B3DE}"/>
    <dgm:cxn modelId="{F2FC9404-0533-46E2-9ECB-8C79F10057A9}" type="presOf" srcId="{7A0AE3F6-551D-4C6E-856C-C53E0EF7EA8F}" destId="{AEAB38EE-3694-409A-A576-FF87045FD597}" srcOrd="0" destOrd="0" presId="urn:microsoft.com/office/officeart/2008/layout/LinedList"/>
    <dgm:cxn modelId="{318AB9F8-C1D9-4357-A0DD-D3B86452F9FF}" type="presOf" srcId="{83C0F98B-F3FA-434E-9EFC-FB4A40034074}" destId="{E4BFA536-20CA-446E-805C-7CAD90754DF9}" srcOrd="0" destOrd="0" presId="urn:microsoft.com/office/officeart/2008/layout/LinedList"/>
    <dgm:cxn modelId="{68475F41-2A1B-490C-8EC1-E69E65AE60F3}" srcId="{F7E4D60F-4957-4D7B-9441-ACC9D43892FE}" destId="{E2CF77FE-B373-4E6C-98AA-FF2422DEEBE1}" srcOrd="5" destOrd="0" parTransId="{6F811D25-B4A3-4A0A-9B3B-DB3225715871}" sibTransId="{BBA55454-6D8F-43CB-A3C0-FA3322414F58}"/>
    <dgm:cxn modelId="{FF067AAB-7272-4FAD-8C9A-11E2FFDFE374}" type="presOf" srcId="{FC9E5D2F-DD85-4C16-9299-4EE95F429BA3}" destId="{75C77149-83D2-4C0C-BC3F-998D6D76E30C}" srcOrd="0" destOrd="0" presId="urn:microsoft.com/office/officeart/2008/layout/LinedList"/>
    <dgm:cxn modelId="{D246EE36-F56C-4665-926B-0EB8C0192E4A}" type="presOf" srcId="{E2CF77FE-B373-4E6C-98AA-FF2422DEEBE1}" destId="{3C134613-CDB5-4112-8C19-689BA7D9BEDD}" srcOrd="0" destOrd="0" presId="urn:microsoft.com/office/officeart/2008/layout/LinedList"/>
    <dgm:cxn modelId="{D540C7A1-04A4-419E-BEEA-937F94F6E1FA}" srcId="{F7E4D60F-4957-4D7B-9441-ACC9D43892FE}" destId="{BB219892-4D19-4C46-8C7B-C594DA551860}" srcOrd="8" destOrd="0" parTransId="{984CE4FF-8FB2-4D9E-B160-BDDB443C7718}" sibTransId="{89284B03-BD41-4B19-B86A-7615D3EA6EEF}"/>
    <dgm:cxn modelId="{AC81BA63-CF95-44C1-9BAC-21A8E66831E6}" srcId="{F7E4D60F-4957-4D7B-9441-ACC9D43892FE}" destId="{FEDF0510-55D4-4E08-8B56-4552E5AE32C8}" srcOrd="3" destOrd="0" parTransId="{3B7B2997-3C6D-4CE2-8C71-3182F972014D}" sibTransId="{67C95210-CFD6-4E0F-8D5E-95A67FB7AD04}"/>
    <dgm:cxn modelId="{D28DF6D1-8448-4799-AFBE-FCA4AC0CEE62}" type="presOf" srcId="{23746CB4-2CA8-47CB-85AF-8605CC8D0819}" destId="{5CC27209-66CF-4A77-865F-412769FBC53B}" srcOrd="0" destOrd="0" presId="urn:microsoft.com/office/officeart/2008/layout/LinedList"/>
    <dgm:cxn modelId="{1B9E2001-C5F0-43D0-85C9-F6268869A074}" type="presOf" srcId="{BB219892-4D19-4C46-8C7B-C594DA551860}" destId="{56401D9E-99E4-49E3-9782-1B0501D65E23}" srcOrd="0" destOrd="0" presId="urn:microsoft.com/office/officeart/2008/layout/LinedList"/>
    <dgm:cxn modelId="{88CD6A8D-22E6-427E-8CDE-AADC2CD0F785}" srcId="{F7E4D60F-4957-4D7B-9441-ACC9D43892FE}" destId="{0C9E9282-1493-46D8-A5F5-161A4E58736A}" srcOrd="10" destOrd="0" parTransId="{D1381051-E783-4DE7-85C7-BFB80A6CDF5E}" sibTransId="{3119FCD5-AFDE-4469-B2C9-A28425E5568B}"/>
    <dgm:cxn modelId="{4D0981CB-0707-418B-B552-F422A42027F7}" type="presOf" srcId="{F7E4D60F-4957-4D7B-9441-ACC9D43892FE}" destId="{A00F4F85-0A78-4C5E-A03E-AA37696A9640}" srcOrd="0" destOrd="0" presId="urn:microsoft.com/office/officeart/2008/layout/LinedList"/>
    <dgm:cxn modelId="{072A3ED1-A11E-4841-9FC9-E6C979D059C7}" type="presOf" srcId="{EA2C82FD-E8A1-42E8-B6B3-8DE004DD5A26}" destId="{B1ACD008-1148-4A04-A1F1-B2A717FA0C17}" srcOrd="0" destOrd="0" presId="urn:microsoft.com/office/officeart/2008/layout/LinedList"/>
    <dgm:cxn modelId="{DAA4E024-DF18-43C7-BBBD-DD6B475ADCA2}" srcId="{F7E4D60F-4957-4D7B-9441-ACC9D43892FE}" destId="{23746CB4-2CA8-47CB-85AF-8605CC8D0819}" srcOrd="4" destOrd="0" parTransId="{9D431022-6F56-43AD-B105-D23829D0BBBB}" sibTransId="{A787C246-57C7-4E81-959A-D421EB3FBA5A}"/>
    <dgm:cxn modelId="{773CB38C-5C46-41D1-9AB9-0C10115A39A0}" srcId="{F7E4D60F-4957-4D7B-9441-ACC9D43892FE}" destId="{7A0AE3F6-551D-4C6E-856C-C53E0EF7EA8F}" srcOrd="9" destOrd="0" parTransId="{7EAAD99A-13A0-4CF9-AE41-90A975F7F04E}" sibTransId="{8C2B0580-F8E5-4485-BAF0-D08EDEB2DD77}"/>
    <dgm:cxn modelId="{4F9C3183-009D-4929-AA78-62288D33EF33}" type="presOf" srcId="{1AB38435-71FF-4228-B409-4E1B37E2F260}" destId="{0DA91CC5-71A5-4AB5-87F9-DAC7A5FEB1A4}" srcOrd="0" destOrd="0" presId="urn:microsoft.com/office/officeart/2008/layout/LinedList"/>
    <dgm:cxn modelId="{5320BA08-867D-440D-AE97-E6F6338390D3}" srcId="{F7E4D60F-4957-4D7B-9441-ACC9D43892FE}" destId="{EA2C82FD-E8A1-42E8-B6B3-8DE004DD5A26}" srcOrd="6" destOrd="0" parTransId="{E6889697-6AA2-4D20-8A1B-C0A47FDBAF5A}" sibTransId="{0F539535-E026-4982-9E18-399C38368D04}"/>
    <dgm:cxn modelId="{DC1A0E84-7390-49E5-A7AC-78F722A19E34}" type="presOf" srcId="{F1CCAE52-082F-467B-8CB8-94C17DE45735}" destId="{249FE923-F499-4024-BEC2-FBF1A2871F86}" srcOrd="0" destOrd="0" presId="urn:microsoft.com/office/officeart/2008/layout/LinedList"/>
    <dgm:cxn modelId="{A2F9B733-9E5E-4EA6-AEC5-BABE4CDFADA3}" srcId="{F7E4D60F-4957-4D7B-9441-ACC9D43892FE}" destId="{FC9E5D2F-DD85-4C16-9299-4EE95F429BA3}" srcOrd="0" destOrd="0" parTransId="{5F230839-A6AA-48F4-95B7-D7CA11BEDFEA}" sibTransId="{B637B79B-B297-4F39-9EFE-FC7DC3E9670D}"/>
    <dgm:cxn modelId="{6ADD08C3-9216-414C-A1DC-3AEF2DF9D855}" type="presOf" srcId="{0C9E9282-1493-46D8-A5F5-161A4E58736A}" destId="{B454F936-4BF9-46C0-8402-8B423CD3A0BD}" srcOrd="0" destOrd="0" presId="urn:microsoft.com/office/officeart/2008/layout/LinedList"/>
    <dgm:cxn modelId="{389AB283-54AE-4223-B310-13F937435112}" srcId="{F7E4D60F-4957-4D7B-9441-ACC9D43892FE}" destId="{F1CCAE52-082F-467B-8CB8-94C17DE45735}" srcOrd="1" destOrd="0" parTransId="{DA378A86-AF5C-4D9B-9E99-D7FC8B398015}" sibTransId="{5A340BA5-4195-4C66-8D28-8F24D1E57469}"/>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32AC9EE1-DD0C-4605-8FD3-60105582CF34}" type="presParOf" srcId="{A00F4F85-0A78-4C5E-A03E-AA37696A9640}" destId="{6751D5B2-252A-4326-BC97-70742393A4FD}" srcOrd="2" destOrd="0" presId="urn:microsoft.com/office/officeart/2008/layout/LinedList"/>
    <dgm:cxn modelId="{FD698319-4493-4DB5-BEEE-62F9BB8638FB}" type="presParOf" srcId="{A00F4F85-0A78-4C5E-A03E-AA37696A9640}" destId="{CF6883BF-9F03-4C2B-9C95-46C1457904A2}" srcOrd="3" destOrd="0" presId="urn:microsoft.com/office/officeart/2008/layout/LinedList"/>
    <dgm:cxn modelId="{A108F2FC-4FA0-4049-BFBE-023F1E670E5E}" type="presParOf" srcId="{CF6883BF-9F03-4C2B-9C95-46C1457904A2}" destId="{249FE923-F499-4024-BEC2-FBF1A2871F86}" srcOrd="0" destOrd="0" presId="urn:microsoft.com/office/officeart/2008/layout/LinedList"/>
    <dgm:cxn modelId="{02396348-FB7A-4D87-8CA8-C1199D477318}" type="presParOf" srcId="{CF6883BF-9F03-4C2B-9C95-46C1457904A2}" destId="{97E048FE-CAAC-4A00-A6D2-FA4C2825C222}" srcOrd="1" destOrd="0" presId="urn:microsoft.com/office/officeart/2008/layout/LinedList"/>
    <dgm:cxn modelId="{136646BE-363B-479C-A92E-F7A9137B8B94}" type="presParOf" srcId="{A00F4F85-0A78-4C5E-A03E-AA37696A9640}" destId="{E0A05B91-40DC-4BD3-A4DD-CACE7F8E7B8B}" srcOrd="4" destOrd="0" presId="urn:microsoft.com/office/officeart/2008/layout/LinedList"/>
    <dgm:cxn modelId="{9B8699EF-F4ED-405A-B818-C559CA452B63}" type="presParOf" srcId="{A00F4F85-0A78-4C5E-A03E-AA37696A9640}" destId="{41280385-0139-4295-B164-35B680080E57}" srcOrd="5" destOrd="0" presId="urn:microsoft.com/office/officeart/2008/layout/LinedList"/>
    <dgm:cxn modelId="{1C0D21F1-BCFF-4EC9-BF3B-90CAEF54C8A1}" type="presParOf" srcId="{41280385-0139-4295-B164-35B680080E57}" destId="{E4BFA536-20CA-446E-805C-7CAD90754DF9}" srcOrd="0" destOrd="0" presId="urn:microsoft.com/office/officeart/2008/layout/LinedList"/>
    <dgm:cxn modelId="{AEC587FE-1996-44DF-B776-DC62694EADEB}" type="presParOf" srcId="{41280385-0139-4295-B164-35B680080E57}" destId="{AC62039D-84AF-4B94-A330-8E187D132C9B}" srcOrd="1" destOrd="0" presId="urn:microsoft.com/office/officeart/2008/layout/LinedList"/>
    <dgm:cxn modelId="{E25C7935-2D0E-4465-81D5-D37B81232D89}" type="presParOf" srcId="{A00F4F85-0A78-4C5E-A03E-AA37696A9640}" destId="{B311929A-033C-4743-8706-080F034D03E2}" srcOrd="6" destOrd="0" presId="urn:microsoft.com/office/officeart/2008/layout/LinedList"/>
    <dgm:cxn modelId="{51AE16D7-6B33-4B0E-846D-8C69AB5FBEE4}" type="presParOf" srcId="{A00F4F85-0A78-4C5E-A03E-AA37696A9640}" destId="{1C9818C6-9BC3-4507-991C-967117AA4D96}" srcOrd="7" destOrd="0" presId="urn:microsoft.com/office/officeart/2008/layout/LinedList"/>
    <dgm:cxn modelId="{C1D4B0E0-AC70-44E3-A74E-F8C1FC6CBB05}" type="presParOf" srcId="{1C9818C6-9BC3-4507-991C-967117AA4D96}" destId="{A1FC5E2C-9653-4349-89F8-CC462443F22E}" srcOrd="0" destOrd="0" presId="urn:microsoft.com/office/officeart/2008/layout/LinedList"/>
    <dgm:cxn modelId="{AFFE036B-4BB1-4060-9130-7FEC16EE0A57}" type="presParOf" srcId="{1C9818C6-9BC3-4507-991C-967117AA4D96}" destId="{5CFD93A6-CBB3-41C6-B424-215EEA39E43E}" srcOrd="1" destOrd="0" presId="urn:microsoft.com/office/officeart/2008/layout/LinedList"/>
    <dgm:cxn modelId="{1EA3209B-461B-42AD-99F2-4AA53A33456B}" type="presParOf" srcId="{A00F4F85-0A78-4C5E-A03E-AA37696A9640}" destId="{15A33C36-62ED-4E57-A60E-609F85E5BA3B}" srcOrd="8" destOrd="0" presId="urn:microsoft.com/office/officeart/2008/layout/LinedList"/>
    <dgm:cxn modelId="{BDA89249-EEBF-4C28-8C3B-033B5C8E0EE2}" type="presParOf" srcId="{A00F4F85-0A78-4C5E-A03E-AA37696A9640}" destId="{5DA6A481-7882-43BD-93B7-13BE9B3057B9}" srcOrd="9" destOrd="0" presId="urn:microsoft.com/office/officeart/2008/layout/LinedList"/>
    <dgm:cxn modelId="{C931B578-EC1F-460F-BADD-AF4D5D5DFBFD}" type="presParOf" srcId="{5DA6A481-7882-43BD-93B7-13BE9B3057B9}" destId="{5CC27209-66CF-4A77-865F-412769FBC53B}" srcOrd="0" destOrd="0" presId="urn:microsoft.com/office/officeart/2008/layout/LinedList"/>
    <dgm:cxn modelId="{28340C62-4B3D-4D24-A949-16DDA91D6BBD}" type="presParOf" srcId="{5DA6A481-7882-43BD-93B7-13BE9B3057B9}" destId="{DACC38F9-80CD-4E35-ACC3-AC84DBE4F8CB}" srcOrd="1" destOrd="0" presId="urn:microsoft.com/office/officeart/2008/layout/LinedList"/>
    <dgm:cxn modelId="{E431DC2C-1000-42AA-90A8-4C15CFFE342E}" type="presParOf" srcId="{A00F4F85-0A78-4C5E-A03E-AA37696A9640}" destId="{E358E611-F1F5-48F3-A9E9-7AD1C4674441}" srcOrd="10" destOrd="0" presId="urn:microsoft.com/office/officeart/2008/layout/LinedList"/>
    <dgm:cxn modelId="{9D599079-80C8-490C-9A36-7146E32233DC}" type="presParOf" srcId="{A00F4F85-0A78-4C5E-A03E-AA37696A9640}" destId="{C073667A-F08B-4739-BBA6-1085C09DDFF8}" srcOrd="11" destOrd="0" presId="urn:microsoft.com/office/officeart/2008/layout/LinedList"/>
    <dgm:cxn modelId="{2E1B77ED-2DA3-4963-AB6C-FEF7DC7392C9}" type="presParOf" srcId="{C073667A-F08B-4739-BBA6-1085C09DDFF8}" destId="{3C134613-CDB5-4112-8C19-689BA7D9BEDD}" srcOrd="0" destOrd="0" presId="urn:microsoft.com/office/officeart/2008/layout/LinedList"/>
    <dgm:cxn modelId="{32D51384-D1F7-4EB5-8B25-74395E71DC19}" type="presParOf" srcId="{C073667A-F08B-4739-BBA6-1085C09DDFF8}" destId="{4F680433-9F91-41E4-816A-BCF1C2BB3E0D}" srcOrd="1" destOrd="0" presId="urn:microsoft.com/office/officeart/2008/layout/LinedList"/>
    <dgm:cxn modelId="{CDA7840C-2DD3-46E0-B87D-59A4DA731341}" type="presParOf" srcId="{A00F4F85-0A78-4C5E-A03E-AA37696A9640}" destId="{91BDA24F-A511-484C-AB9C-A5779C9928DC}" srcOrd="12" destOrd="0" presId="urn:microsoft.com/office/officeart/2008/layout/LinedList"/>
    <dgm:cxn modelId="{7CE5918B-B293-45DB-BE98-26AC356E5797}" type="presParOf" srcId="{A00F4F85-0A78-4C5E-A03E-AA37696A9640}" destId="{6DADC74B-1AAD-47A1-8DAB-4402E5CD65EE}" srcOrd="13" destOrd="0" presId="urn:microsoft.com/office/officeart/2008/layout/LinedList"/>
    <dgm:cxn modelId="{D7EE2FFF-27BE-449E-88EF-CFCE0ECA3CD6}" type="presParOf" srcId="{6DADC74B-1AAD-47A1-8DAB-4402E5CD65EE}" destId="{B1ACD008-1148-4A04-A1F1-B2A717FA0C17}" srcOrd="0" destOrd="0" presId="urn:microsoft.com/office/officeart/2008/layout/LinedList"/>
    <dgm:cxn modelId="{424D0573-F94C-426A-AF85-D0875F87A083}" type="presParOf" srcId="{6DADC74B-1AAD-47A1-8DAB-4402E5CD65EE}" destId="{1EE16001-B85C-403F-BC6E-BF08CE6C4208}" srcOrd="1" destOrd="0" presId="urn:microsoft.com/office/officeart/2008/layout/LinedList"/>
    <dgm:cxn modelId="{CDE71369-6DDF-4D38-931C-0236142C8CAF}" type="presParOf" srcId="{A00F4F85-0A78-4C5E-A03E-AA37696A9640}" destId="{D5F9B6B7-4AB6-4CC6-9F60-3EDA7B6F9384}" srcOrd="14" destOrd="0" presId="urn:microsoft.com/office/officeart/2008/layout/LinedList"/>
    <dgm:cxn modelId="{E18F6F4B-03D2-496E-A4D7-2DE3BC6D8C27}" type="presParOf" srcId="{A00F4F85-0A78-4C5E-A03E-AA37696A9640}" destId="{DCEC24C8-A1CC-4E9B-B6B1-DBC6078A39BB}" srcOrd="15" destOrd="0" presId="urn:microsoft.com/office/officeart/2008/layout/LinedList"/>
    <dgm:cxn modelId="{76DB83B2-9943-487F-ADAF-09351DC1F620}" type="presParOf" srcId="{DCEC24C8-A1CC-4E9B-B6B1-DBC6078A39BB}" destId="{0DA91CC5-71A5-4AB5-87F9-DAC7A5FEB1A4}" srcOrd="0" destOrd="0" presId="urn:microsoft.com/office/officeart/2008/layout/LinedList"/>
    <dgm:cxn modelId="{82F1BE09-F02B-499E-9CC0-838BF3482BE9}" type="presParOf" srcId="{DCEC24C8-A1CC-4E9B-B6B1-DBC6078A39BB}" destId="{A556FE60-1274-4EC1-8615-1A2EEAA4F523}" srcOrd="1" destOrd="0" presId="urn:microsoft.com/office/officeart/2008/layout/LinedList"/>
    <dgm:cxn modelId="{59F45F10-3F1C-4B71-9069-0E7A0E7B2880}" type="presParOf" srcId="{A00F4F85-0A78-4C5E-A03E-AA37696A9640}" destId="{5AD89134-ADC1-4763-BC45-3895CDD3A1EC}" srcOrd="16" destOrd="0" presId="urn:microsoft.com/office/officeart/2008/layout/LinedList"/>
    <dgm:cxn modelId="{3317392D-4F6C-4F20-8A20-CD0764CB1E75}" type="presParOf" srcId="{A00F4F85-0A78-4C5E-A03E-AA37696A9640}" destId="{27FD25D5-8780-44C1-8E9B-CEFEB89F9B28}" srcOrd="17" destOrd="0" presId="urn:microsoft.com/office/officeart/2008/layout/LinedList"/>
    <dgm:cxn modelId="{194E75DA-4FBE-4D66-9A45-7E76C4EEA54D}" type="presParOf" srcId="{27FD25D5-8780-44C1-8E9B-CEFEB89F9B28}" destId="{56401D9E-99E4-49E3-9782-1B0501D65E23}" srcOrd="0" destOrd="0" presId="urn:microsoft.com/office/officeart/2008/layout/LinedList"/>
    <dgm:cxn modelId="{203A46EA-D185-4E03-A9CB-1288E64C42F9}" type="presParOf" srcId="{27FD25D5-8780-44C1-8E9B-CEFEB89F9B28}" destId="{98456478-AC98-44FC-9067-31632ACF68DC}" srcOrd="1" destOrd="0" presId="urn:microsoft.com/office/officeart/2008/layout/LinedList"/>
    <dgm:cxn modelId="{6D476A10-97E5-4960-A2FE-8F20E8CAE80E}" type="presParOf" srcId="{A00F4F85-0A78-4C5E-A03E-AA37696A9640}" destId="{BD0A182F-8871-4ADB-BAA8-CCCC39756EB9}" srcOrd="18" destOrd="0" presId="urn:microsoft.com/office/officeart/2008/layout/LinedList"/>
    <dgm:cxn modelId="{B2AAE565-2E70-4D92-8533-E36CDDD2741A}" type="presParOf" srcId="{A00F4F85-0A78-4C5E-A03E-AA37696A9640}" destId="{85C9830F-5206-47EE-8919-30D37394CE92}" srcOrd="19" destOrd="0" presId="urn:microsoft.com/office/officeart/2008/layout/LinedList"/>
    <dgm:cxn modelId="{C3C5B7DF-F47E-44F7-8952-B650BF8391F8}" type="presParOf" srcId="{85C9830F-5206-47EE-8919-30D37394CE92}" destId="{AEAB38EE-3694-409A-A576-FF87045FD597}" srcOrd="0" destOrd="0" presId="urn:microsoft.com/office/officeart/2008/layout/LinedList"/>
    <dgm:cxn modelId="{07724EB0-2C56-4ADF-8C58-1E9DDAC2F8F4}" type="presParOf" srcId="{85C9830F-5206-47EE-8919-30D37394CE92}" destId="{585DF4CE-4394-4746-A565-9159989288B3}" srcOrd="1" destOrd="0" presId="urn:microsoft.com/office/officeart/2008/layout/LinedList"/>
    <dgm:cxn modelId="{8D1A0412-BAB6-4CC1-A752-E2F8D91D6D32}" type="presParOf" srcId="{A00F4F85-0A78-4C5E-A03E-AA37696A9640}" destId="{C8C89DE2-C9A6-440C-95AD-1ED2430977EF}" srcOrd="20" destOrd="0" presId="urn:microsoft.com/office/officeart/2008/layout/LinedList"/>
    <dgm:cxn modelId="{89CD7ADC-F3DD-4697-9F64-05DD694FB9C0}" type="presParOf" srcId="{A00F4F85-0A78-4C5E-A03E-AA37696A9640}" destId="{CE8DCE3A-6B2E-4C80-89AF-E1DDF0603F66}" srcOrd="21" destOrd="0" presId="urn:microsoft.com/office/officeart/2008/layout/LinedList"/>
    <dgm:cxn modelId="{317DC57A-E920-4E97-B95C-6550ED65E483}" type="presParOf" srcId="{CE8DCE3A-6B2E-4C80-89AF-E1DDF0603F66}" destId="{B454F936-4BF9-46C0-8402-8B423CD3A0BD}" srcOrd="0" destOrd="0" presId="urn:microsoft.com/office/officeart/2008/layout/LinedList"/>
    <dgm:cxn modelId="{9BA6F044-44B9-40C5-B45A-EA88806C3CE8}" type="presParOf" srcId="{CE8DCE3A-6B2E-4C80-89AF-E1DDF0603F66}" destId="{7895DD89-0386-4F34-A392-F9E92CF2C68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Explain the </a:t>
          </a:r>
          <a:r>
            <a:rPr lang="en-US" altLang="en-IN" sz="2000" kern="1200" dirty="0" smtClean="0">
              <a:latin typeface="Times New Roman" panose="02020603050405020304" pitchFamily="18" charset="0"/>
              <a:cs typeface="Times New Roman" panose="02020603050405020304" pitchFamily="18" charset="0"/>
            </a:rPr>
            <a:t>system Management</a:t>
          </a:r>
          <a:r>
            <a:rPr lang="en-IN" sz="2000" kern="1200" dirty="0" smtClean="0">
              <a:latin typeface="Times New Roman" panose="02020603050405020304" pitchFamily="18" charset="0"/>
              <a:cs typeface="Times New Roman" panose="02020603050405020304" pitchFamily="18" charset="0"/>
            </a:rPr>
            <a:t>.</a:t>
          </a:r>
          <a:endParaRPr lang="en-US" sz="2000" kern="1200" dirty="0"/>
        </a:p>
      </dsp:txBody>
      <dsp:txXfrm>
        <a:off x="38381" y="42922"/>
        <a:ext cx="9455937" cy="709478"/>
      </dsp:txXfrm>
    </dsp:sp>
    <dsp:sp modelId="{539C2344-FF49-4D31-B49E-1E009D5BB773}">
      <dsp:nvSpPr>
        <dsp:cNvPr id="0" name=""/>
        <dsp:cNvSpPr/>
      </dsp:nvSpPr>
      <dsp:spPr>
        <a:xfrm>
          <a:off x="0" y="911741"/>
          <a:ext cx="9532699"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the </a:t>
          </a:r>
          <a:r>
            <a:rPr lang="en-US" altLang="en-IN" sz="2000" kern="1200" smtClean="0">
              <a:latin typeface="Times New Roman" panose="02020603050405020304" pitchFamily="18" charset="0"/>
              <a:cs typeface="Times New Roman" panose="02020603050405020304" pitchFamily="18" charset="0"/>
            </a:rPr>
            <a:t>shutting, suspending hibernating the </a:t>
          </a:r>
          <a:r>
            <a:rPr lang="en-IN" sz="2000" kern="1200" smtClean="0">
              <a:latin typeface="Times New Roman" panose="02020603050405020304" pitchFamily="18" charset="0"/>
              <a:cs typeface="Times New Roman" panose="02020603050405020304" pitchFamily="18" charset="0"/>
            </a:rPr>
            <a:t>Systems.</a:t>
          </a:r>
          <a:endParaRPr lang="en-IN" sz="2000" kern="1200" dirty="0">
            <a:latin typeface="Times New Roman" panose="02020603050405020304" pitchFamily="18" charset="0"/>
            <a:cs typeface="Times New Roman" panose="02020603050405020304" pitchFamily="18" charset="0"/>
          </a:endParaRPr>
        </a:p>
      </dsp:txBody>
      <dsp:txXfrm>
        <a:off x="38381" y="950122"/>
        <a:ext cx="9455937" cy="709478"/>
      </dsp:txXfrm>
    </dsp:sp>
    <dsp:sp modelId="{127F541E-1C61-4782-965A-5E10200C06ED}">
      <dsp:nvSpPr>
        <dsp:cNvPr id="0" name=""/>
        <dsp:cNvSpPr/>
      </dsp:nvSpPr>
      <dsp:spPr>
        <a:xfrm>
          <a:off x="0" y="1818941"/>
          <a:ext cx="9532699"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a:t>
          </a:r>
          <a:r>
            <a:rPr lang="en-US" altLang="en-IN" sz="2000" kern="1200" smtClean="0">
              <a:latin typeface="Times New Roman" panose="02020603050405020304" pitchFamily="18" charset="0"/>
              <a:cs typeface="Times New Roman" panose="02020603050405020304" pitchFamily="18" charset="0"/>
            </a:rPr>
            <a:t>how to control systems on remote machine</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1857322"/>
        <a:ext cx="9455937" cy="709478"/>
      </dsp:txXfrm>
    </dsp:sp>
    <dsp:sp modelId="{276B95D1-C12F-4A83-B1F3-AB0F040E1B06}">
      <dsp:nvSpPr>
        <dsp:cNvPr id="0" name=""/>
        <dsp:cNvSpPr/>
      </dsp:nvSpPr>
      <dsp:spPr>
        <a:xfrm>
          <a:off x="0" y="2726141"/>
          <a:ext cx="9532699"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altLang="en-IN" sz="2000" kern="1200" smtClean="0">
              <a:latin typeface="Times New Roman" panose="02020603050405020304" pitchFamily="18" charset="0"/>
              <a:cs typeface="Times New Roman" panose="02020603050405020304" pitchFamily="18" charset="0"/>
            </a:rPr>
            <a:t>Describe how to configure different servers</a:t>
          </a:r>
          <a:r>
            <a:rPr lang="en-IN" sz="2000" kern="1200" smtClean="0">
              <a:latin typeface="Times New Roman" panose="02020603050405020304" pitchFamily="18" charset="0"/>
              <a:cs typeface="Times New Roman" panose="02020603050405020304" pitchFamily="18" charset="0"/>
            </a:rPr>
            <a:t>.</a:t>
          </a:r>
          <a:endParaRPr lang="en-IN" sz="2000" kern="1200" dirty="0">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5">
                <a:hueOff val="-4902231"/>
                <a:satOff val="-6819"/>
                <a:lumOff val="-2615"/>
                <a:alphaOff val="0"/>
                <a:satMod val="103000"/>
                <a:lumMod val="102000"/>
                <a:tint val="94000"/>
              </a:schemeClr>
            </a:gs>
            <a:gs pos="50000">
              <a:schemeClr val="accent5">
                <a:hueOff val="-4902231"/>
                <a:satOff val="-6819"/>
                <a:lumOff val="-2615"/>
                <a:alphaOff val="0"/>
                <a:satMod val="110000"/>
                <a:lumMod val="100000"/>
                <a:shade val="100000"/>
              </a:schemeClr>
            </a:gs>
            <a:gs pos="100000">
              <a:schemeClr val="accent5">
                <a:hueOff val="-4902231"/>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9532699"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solidFill>
                <a:schemeClr val="bg1"/>
              </a:solidFill>
              <a:latin typeface="Times New Roman" panose="02020603050405020304" pitchFamily="18" charset="0"/>
              <a:cs typeface="Times New Roman" panose="02020603050405020304" pitchFamily="18" charset="0"/>
            </a:rPr>
            <a:t>Define </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Managing system services</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hutting down</a:t>
          </a:r>
          <a:r>
            <a:rPr lang="en-US" altLang="en-IN" sz="2000" kern="1200" dirty="0" smtClean="0">
              <a:solidFill>
                <a:schemeClr val="bg1"/>
              </a:solidFill>
              <a:latin typeface="Times New Roman" panose="02020603050405020304" pitchFamily="18" charset="0"/>
              <a:cs typeface="Times New Roman" panose="02020603050405020304" pitchFamily="18" charset="0"/>
              <a:sym typeface="+mn-ea"/>
            </a:rPr>
            <a:t>, s</a:t>
          </a:r>
          <a:r>
            <a:rPr lang="en-IN" sz="2000" kern="1200" dirty="0" err="1" smtClean="0">
              <a:solidFill>
                <a:schemeClr val="bg1"/>
              </a:solidFill>
              <a:latin typeface="Times New Roman" panose="02020603050405020304" pitchFamily="18" charset="0"/>
              <a:cs typeface="Times New Roman" panose="02020603050405020304" pitchFamily="18" charset="0"/>
              <a:sym typeface="+mn-ea"/>
            </a:rPr>
            <a:t>uspending</a:t>
          </a:r>
          <a:r>
            <a:rPr lang="en-IN" sz="2000" kern="1200" dirty="0" smtClean="0">
              <a:solidFill>
                <a:schemeClr val="bg1"/>
              </a:solidFill>
              <a:latin typeface="Times New Roman" panose="02020603050405020304" pitchFamily="18" charset="0"/>
              <a:cs typeface="Times New Roman" panose="02020603050405020304" pitchFamily="18" charset="0"/>
              <a:sym typeface="+mn-ea"/>
            </a:rPr>
            <a:t> and hibernating the system.</a:t>
          </a:r>
          <a:endParaRPr lang="en-US" sz="2000" kern="1200" dirty="0">
            <a:solidFill>
              <a:schemeClr val="bg1"/>
            </a:solidFill>
          </a:endParaRPr>
        </a:p>
      </dsp:txBody>
      <dsp:txXfrm>
        <a:off x="38381" y="42922"/>
        <a:ext cx="9455937" cy="709478"/>
      </dsp:txXfrm>
    </dsp:sp>
    <dsp:sp modelId="{56FFE123-DAD8-4ABE-8D07-434FE0E2F52D}">
      <dsp:nvSpPr>
        <dsp:cNvPr id="0" name=""/>
        <dsp:cNvSpPr/>
      </dsp:nvSpPr>
      <dsp:spPr>
        <a:xfrm>
          <a:off x="0" y="911741"/>
          <a:ext cx="9532699"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Controlling system</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a:t>
          </a:r>
          <a:r>
            <a:rPr lang="en-IN" sz="2000" kern="1200" smtClean="0">
              <a:solidFill>
                <a:schemeClr val="bg1"/>
              </a:solidFill>
              <a:latin typeface="Times New Roman" panose="02020603050405020304" pitchFamily="18" charset="0"/>
              <a:cs typeface="Times New Roman" panose="02020603050405020304" pitchFamily="18" charset="0"/>
              <a:sym typeface="+mn-ea"/>
            </a:rPr>
            <a:t> on remote machine</a:t>
          </a:r>
          <a:r>
            <a:rPr lang="en-US" sz="2000" kern="1200" smtClean="0">
              <a:solidFill>
                <a:schemeClr val="bg1"/>
              </a:solidFill>
              <a:latin typeface="Times New Roman" panose="02020603050405020304" pitchFamily="18" charset="0"/>
              <a:cs typeface="Times New Roman" panose="02020603050405020304" pitchFamily="18" charset="0"/>
            </a:rPr>
            <a:t>.</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950122"/>
        <a:ext cx="9455937" cy="709478"/>
      </dsp:txXfrm>
    </dsp:sp>
    <dsp:sp modelId="{20CA3AFC-A985-450F-913E-17C1CA41C302}">
      <dsp:nvSpPr>
        <dsp:cNvPr id="0" name=""/>
        <dsp:cNvSpPr/>
      </dsp:nvSpPr>
      <dsp:spPr>
        <a:xfrm>
          <a:off x="0" y="1818941"/>
          <a:ext cx="9532699"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solidFill>
                <a:schemeClr val="bg1"/>
              </a:solidFill>
              <a:latin typeface="Times New Roman" panose="02020603050405020304" pitchFamily="18" charset="0"/>
              <a:cs typeface="Times New Roman" panose="02020603050405020304" pitchFamily="18" charset="0"/>
              <a:sym typeface="+mn-ea"/>
            </a:rPr>
            <a:t>Creating and modifying systemd unit files.</a:t>
          </a:r>
          <a:endParaRPr lang="en-IN" sz="2000" kern="1200" dirty="0">
            <a:solidFill>
              <a:schemeClr val="bg1"/>
            </a:solidFill>
            <a:latin typeface="Times New Roman" panose="02020603050405020304" pitchFamily="18" charset="0"/>
            <a:cs typeface="Times New Roman" panose="02020603050405020304" pitchFamily="18" charset="0"/>
            <a:sym typeface="+mn-ea"/>
          </a:endParaRPr>
        </a:p>
      </dsp:txBody>
      <dsp:txXfrm>
        <a:off x="38381" y="1857322"/>
        <a:ext cx="9455937" cy="709478"/>
      </dsp:txXfrm>
    </dsp:sp>
    <dsp:sp modelId="{4DF094E3-9762-4100-996E-3A8CDB6F73BA}">
      <dsp:nvSpPr>
        <dsp:cNvPr id="0" name=""/>
        <dsp:cNvSpPr/>
      </dsp:nvSpPr>
      <dsp:spPr>
        <a:xfrm>
          <a:off x="0" y="2726141"/>
          <a:ext cx="9532699"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solidFill>
                <a:schemeClr val="bg1"/>
              </a:solidFill>
              <a:latin typeface="Times New Roman" panose="02020603050405020304" pitchFamily="18" charset="0"/>
              <a:cs typeface="Times New Roman" panose="02020603050405020304" pitchFamily="18" charset="0"/>
            </a:rPr>
            <a:t>Configuration of servers like </a:t>
          </a:r>
          <a:r>
            <a:rPr lang="en-IN" sz="2000" kern="1200" smtClean="0">
              <a:solidFill>
                <a:schemeClr val="bg1"/>
              </a:solidFill>
              <a:latin typeface="Times New Roman" panose="02020603050405020304" pitchFamily="18" charset="0"/>
              <a:cs typeface="Times New Roman" panose="02020603050405020304" pitchFamily="18" charset="0"/>
              <a:sym typeface="+mn-ea"/>
            </a:rPr>
            <a:t>DHCP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HTTP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FTP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Mail </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Server, </a:t>
          </a:r>
          <a:r>
            <a:rPr lang="en-IN" sz="2000" kern="1200" smtClean="0">
              <a:solidFill>
                <a:schemeClr val="bg1"/>
              </a:solidFill>
              <a:latin typeface="Times New Roman" panose="02020603050405020304" pitchFamily="18" charset="0"/>
              <a:cs typeface="Times New Roman" panose="02020603050405020304" pitchFamily="18" charset="0"/>
              <a:sym typeface="+mn-ea"/>
            </a:rPr>
            <a:t>Samba</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NTP</a:t>
          </a:r>
          <a:r>
            <a:rPr lang="en-US" altLang="en-IN" sz="2000" kern="1200" smtClean="0">
              <a:solidFill>
                <a:schemeClr val="bg1"/>
              </a:solidFill>
              <a:latin typeface="Times New Roman" panose="02020603050405020304" pitchFamily="18" charset="0"/>
              <a:cs typeface="Times New Roman" panose="02020603050405020304" pitchFamily="18" charset="0"/>
              <a:sym typeface="+mn-ea"/>
            </a:rPr>
            <a:t>, </a:t>
          </a:r>
          <a:r>
            <a:rPr lang="en-IN" sz="2000" kern="1200" smtClean="0">
              <a:solidFill>
                <a:schemeClr val="bg1"/>
              </a:solidFill>
              <a:latin typeface="Times New Roman" panose="02020603050405020304" pitchFamily="18" charset="0"/>
              <a:cs typeface="Times New Roman" panose="02020603050405020304" pitchFamily="18" charset="0"/>
              <a:sym typeface="+mn-ea"/>
            </a:rPr>
            <a:t>NFS.</a:t>
          </a:r>
          <a:endParaRPr lang="en-US" sz="2000" kern="1200" dirty="0">
            <a:solidFill>
              <a:schemeClr val="bg1"/>
            </a:solidFill>
            <a:latin typeface="Times New Roman" panose="02020603050405020304" pitchFamily="18" charset="0"/>
            <a:cs typeface="Times New Roman" panose="02020603050405020304" pitchFamily="18" charset="0"/>
          </a:endParaRPr>
        </a:p>
      </dsp:txBody>
      <dsp:txXfrm>
        <a:off x="38381" y="2764522"/>
        <a:ext cx="9455937" cy="70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4541"/>
          <a:ext cx="749458" cy="786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41127"/>
        <a:ext cx="676286" cy="713068"/>
      </dsp:txXfrm>
    </dsp:sp>
    <dsp:sp modelId="{DC1F7107-5224-4D44-AEA4-9B4DE74850D9}">
      <dsp:nvSpPr>
        <dsp:cNvPr id="0" name=""/>
        <dsp:cNvSpPr/>
      </dsp:nvSpPr>
      <dsp:spPr>
        <a:xfrm>
          <a:off x="0" y="911741"/>
          <a:ext cx="749458" cy="786240"/>
        </a:xfrm>
        <a:prstGeom prst="round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948327"/>
        <a:ext cx="676286" cy="713068"/>
      </dsp:txXfrm>
    </dsp:sp>
    <dsp:sp modelId="{20C26BE7-50DA-4254-B3AB-CA85D6C8DBC7}">
      <dsp:nvSpPr>
        <dsp:cNvPr id="0" name=""/>
        <dsp:cNvSpPr/>
      </dsp:nvSpPr>
      <dsp:spPr>
        <a:xfrm>
          <a:off x="0" y="1818941"/>
          <a:ext cx="749458" cy="786240"/>
        </a:xfrm>
        <a:prstGeom prst="round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1855527"/>
        <a:ext cx="676286" cy="713068"/>
      </dsp:txXfrm>
    </dsp:sp>
    <dsp:sp modelId="{06845FDC-15E5-449E-82AE-AB1137DE7F29}">
      <dsp:nvSpPr>
        <dsp:cNvPr id="0" name=""/>
        <dsp:cNvSpPr/>
      </dsp:nvSpPr>
      <dsp:spPr>
        <a:xfrm>
          <a:off x="0" y="2726141"/>
          <a:ext cx="749458" cy="78624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6586" y="2762727"/>
        <a:ext cx="676286" cy="713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0"/>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246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 	Managing system services</a:t>
          </a:r>
          <a:endParaRPr lang="en-US" sz="2000" kern="1200" dirty="0">
            <a:solidFill>
              <a:schemeClr val="tx1"/>
            </a:solidFill>
          </a:endParaRPr>
        </a:p>
      </dsp:txBody>
      <dsp:txXfrm>
        <a:off x="0" y="2465"/>
        <a:ext cx="8758537" cy="458601"/>
      </dsp:txXfrm>
    </dsp:sp>
    <dsp:sp modelId="{6751D5B2-252A-4326-BC97-70742393A4FD}">
      <dsp:nvSpPr>
        <dsp:cNvPr id="0" name=""/>
        <dsp:cNvSpPr/>
      </dsp:nvSpPr>
      <dsp:spPr>
        <a:xfrm>
          <a:off x="0" y="461067"/>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9FE923-F499-4024-BEC2-FBF1A2871F86}">
      <dsp:nvSpPr>
        <dsp:cNvPr id="0" name=""/>
        <dsp:cNvSpPr/>
      </dsp:nvSpPr>
      <dsp:spPr>
        <a:xfrm>
          <a:off x="0" y="461067"/>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2. 	Shutting down</a:t>
          </a:r>
          <a:r>
            <a:rPr lang="en-US" altLang="en-IN" sz="2000" kern="1200" dirty="0" smtClean="0">
              <a:latin typeface="Times New Roman" panose="02020603050405020304" pitchFamily="18" charset="0"/>
              <a:cs typeface="Times New Roman" panose="02020603050405020304" pitchFamily="18" charset="0"/>
            </a:rPr>
            <a:t>, s</a:t>
          </a:r>
          <a:r>
            <a:rPr lang="en-IN" sz="2000" kern="1200" dirty="0" err="1" smtClean="0">
              <a:latin typeface="Times New Roman" panose="02020603050405020304" pitchFamily="18" charset="0"/>
              <a:cs typeface="Times New Roman" panose="02020603050405020304" pitchFamily="18" charset="0"/>
              <a:sym typeface="+mn-ea"/>
            </a:rPr>
            <a:t>uspending</a:t>
          </a:r>
          <a:r>
            <a:rPr lang="en-IN" sz="2000" kern="1200" dirty="0" smtClean="0">
              <a:latin typeface="Times New Roman" panose="02020603050405020304" pitchFamily="18" charset="0"/>
              <a:cs typeface="Times New Roman" panose="02020603050405020304" pitchFamily="18" charset="0"/>
              <a:sym typeface="+mn-ea"/>
            </a:rPr>
            <a:t> and hibernating the system</a:t>
          </a:r>
          <a:endParaRPr lang="en-US" altLang="en-IN" sz="2000" kern="1200" dirty="0">
            <a:latin typeface="Times New Roman" panose="02020603050405020304" pitchFamily="18" charset="0"/>
            <a:cs typeface="Times New Roman" panose="02020603050405020304" pitchFamily="18" charset="0"/>
          </a:endParaRPr>
        </a:p>
      </dsp:txBody>
      <dsp:txXfrm>
        <a:off x="0" y="461067"/>
        <a:ext cx="8758537" cy="458601"/>
      </dsp:txXfrm>
    </dsp:sp>
    <dsp:sp modelId="{E0A05B91-40DC-4BD3-A4DD-CACE7F8E7B8B}">
      <dsp:nvSpPr>
        <dsp:cNvPr id="0" name=""/>
        <dsp:cNvSpPr/>
      </dsp:nvSpPr>
      <dsp:spPr>
        <a:xfrm>
          <a:off x="0" y="919668"/>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BFA536-20CA-446E-805C-7CAD90754DF9}">
      <dsp:nvSpPr>
        <dsp:cNvPr id="0" name=""/>
        <dsp:cNvSpPr/>
      </dsp:nvSpPr>
      <dsp:spPr>
        <a:xfrm>
          <a:off x="0" y="91966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3. 	Controlling </a:t>
          </a:r>
          <a:r>
            <a:rPr lang="en-IN" sz="2000" kern="1200" dirty="0" smtClean="0">
              <a:latin typeface="Times New Roman" panose="02020603050405020304" pitchFamily="18" charset="0"/>
              <a:cs typeface="Times New Roman" panose="02020603050405020304" pitchFamily="18" charset="0"/>
              <a:sym typeface="+mn-ea"/>
            </a:rPr>
            <a:t>system</a:t>
          </a:r>
          <a:r>
            <a:rPr lang="en-US" altLang="en-IN" sz="2000" kern="1200" dirty="0" smtClean="0">
              <a:latin typeface="Times New Roman" panose="02020603050405020304" pitchFamily="18" charset="0"/>
              <a:cs typeface="Times New Roman" panose="02020603050405020304" pitchFamily="18" charset="0"/>
              <a:sym typeface="+mn-ea"/>
            </a:rPr>
            <a:t>s</a:t>
          </a:r>
          <a:r>
            <a:rPr lang="en-IN" sz="2000" kern="1200" dirty="0" smtClean="0">
              <a:latin typeface="Times New Roman" panose="02020603050405020304" pitchFamily="18" charset="0"/>
              <a:cs typeface="Times New Roman" panose="02020603050405020304" pitchFamily="18" charset="0"/>
              <a:sym typeface="+mn-ea"/>
            </a:rPr>
            <a:t> on remote machine</a:t>
          </a:r>
          <a:endParaRPr lang="en-IN" sz="2000" kern="1200" dirty="0">
            <a:latin typeface="Times New Roman" panose="02020603050405020304" pitchFamily="18" charset="0"/>
            <a:cs typeface="Times New Roman" panose="02020603050405020304" pitchFamily="18" charset="0"/>
          </a:endParaRPr>
        </a:p>
      </dsp:txBody>
      <dsp:txXfrm>
        <a:off x="0" y="919668"/>
        <a:ext cx="8758537" cy="458601"/>
      </dsp:txXfrm>
    </dsp:sp>
    <dsp:sp modelId="{B311929A-033C-4743-8706-080F034D03E2}">
      <dsp:nvSpPr>
        <dsp:cNvPr id="0" name=""/>
        <dsp:cNvSpPr/>
      </dsp:nvSpPr>
      <dsp:spPr>
        <a:xfrm>
          <a:off x="0" y="1378270"/>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1FC5E2C-9653-4349-89F8-CC462443F22E}">
      <dsp:nvSpPr>
        <dsp:cNvPr id="0" name=""/>
        <dsp:cNvSpPr/>
      </dsp:nvSpPr>
      <dsp:spPr>
        <a:xfrm>
          <a:off x="0" y="137827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4. 	Creating and modifying system unit files</a:t>
          </a:r>
          <a:endParaRPr lang="en-IN" sz="2000" kern="1200" dirty="0">
            <a:latin typeface="Times New Roman" panose="02020603050405020304" pitchFamily="18" charset="0"/>
            <a:cs typeface="Times New Roman" panose="02020603050405020304" pitchFamily="18" charset="0"/>
          </a:endParaRPr>
        </a:p>
      </dsp:txBody>
      <dsp:txXfrm>
        <a:off x="0" y="1378270"/>
        <a:ext cx="8758537" cy="458601"/>
      </dsp:txXfrm>
    </dsp:sp>
    <dsp:sp modelId="{15A33C36-62ED-4E57-A60E-609F85E5BA3B}">
      <dsp:nvSpPr>
        <dsp:cNvPr id="0" name=""/>
        <dsp:cNvSpPr/>
      </dsp:nvSpPr>
      <dsp:spPr>
        <a:xfrm>
          <a:off x="0" y="1836872"/>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CC27209-66CF-4A77-865F-412769FBC53B}">
      <dsp:nvSpPr>
        <dsp:cNvPr id="0" name=""/>
        <dsp:cNvSpPr/>
      </dsp:nvSpPr>
      <dsp:spPr>
        <a:xfrm>
          <a:off x="0" y="1836872"/>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5. 	</a:t>
          </a:r>
          <a:r>
            <a:rPr lang="en-IN" sz="2000" b="1" kern="1200" dirty="0" smtClean="0">
              <a:latin typeface="Times New Roman" panose="02020603050405020304" pitchFamily="18" charset="0"/>
              <a:cs typeface="Times New Roman" panose="02020603050405020304" pitchFamily="18" charset="0"/>
            </a:rPr>
            <a:t>DHCP Configuration</a:t>
          </a:r>
          <a:endParaRPr lang="en-IN" sz="2000" b="1" kern="1200" dirty="0">
            <a:latin typeface="Times New Roman" panose="02020603050405020304" pitchFamily="18" charset="0"/>
            <a:cs typeface="Times New Roman" panose="02020603050405020304" pitchFamily="18" charset="0"/>
          </a:endParaRPr>
        </a:p>
      </dsp:txBody>
      <dsp:txXfrm>
        <a:off x="0" y="1836872"/>
        <a:ext cx="8758537" cy="458601"/>
      </dsp:txXfrm>
    </dsp:sp>
    <dsp:sp modelId="{E358E611-F1F5-48F3-A9E9-7AD1C4674441}">
      <dsp:nvSpPr>
        <dsp:cNvPr id="0" name=""/>
        <dsp:cNvSpPr/>
      </dsp:nvSpPr>
      <dsp:spPr>
        <a:xfrm>
          <a:off x="0" y="2295473"/>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C134613-CDB5-4112-8C19-689BA7D9BEDD}">
      <dsp:nvSpPr>
        <dsp:cNvPr id="0" name=""/>
        <dsp:cNvSpPr/>
      </dsp:nvSpPr>
      <dsp:spPr>
        <a:xfrm>
          <a:off x="0" y="2295473"/>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6.	</a:t>
          </a:r>
          <a:r>
            <a:rPr lang="en-IN" sz="2000" b="1" kern="1200" dirty="0" smtClean="0">
              <a:latin typeface="Times New Roman" panose="02020603050405020304" pitchFamily="18" charset="0"/>
              <a:cs typeface="Times New Roman" panose="02020603050405020304" pitchFamily="18" charset="0"/>
            </a:rPr>
            <a:t>HTTP server Configuration</a:t>
          </a:r>
          <a:endParaRPr lang="en-IN" sz="2000" b="1" kern="1200" dirty="0">
            <a:latin typeface="Times New Roman" panose="02020603050405020304" pitchFamily="18" charset="0"/>
            <a:cs typeface="Times New Roman" panose="02020603050405020304" pitchFamily="18" charset="0"/>
          </a:endParaRPr>
        </a:p>
      </dsp:txBody>
      <dsp:txXfrm>
        <a:off x="0" y="2295473"/>
        <a:ext cx="8758537" cy="458601"/>
      </dsp:txXfrm>
    </dsp:sp>
    <dsp:sp modelId="{91BDA24F-A511-484C-AB9C-A5779C9928DC}">
      <dsp:nvSpPr>
        <dsp:cNvPr id="0" name=""/>
        <dsp:cNvSpPr/>
      </dsp:nvSpPr>
      <dsp:spPr>
        <a:xfrm>
          <a:off x="0" y="2754075"/>
          <a:ext cx="87585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1ACD008-1148-4A04-A1F1-B2A717FA0C17}">
      <dsp:nvSpPr>
        <dsp:cNvPr id="0" name=""/>
        <dsp:cNvSpPr/>
      </dsp:nvSpPr>
      <dsp:spPr>
        <a:xfrm>
          <a:off x="0" y="2754075"/>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7. 	</a:t>
          </a:r>
          <a:r>
            <a:rPr lang="en-IN" sz="2000" b="1" kern="1200" dirty="0" smtClean="0">
              <a:latin typeface="Times New Roman" panose="02020603050405020304" pitchFamily="18" charset="0"/>
              <a:cs typeface="Times New Roman" panose="02020603050405020304" pitchFamily="18" charset="0"/>
            </a:rPr>
            <a:t>FTP server Configuration</a:t>
          </a:r>
          <a:endParaRPr lang="en-IN" sz="2000" b="1" kern="1200" dirty="0">
            <a:latin typeface="Times New Roman" panose="02020603050405020304" pitchFamily="18" charset="0"/>
            <a:cs typeface="Times New Roman" panose="02020603050405020304" pitchFamily="18" charset="0"/>
          </a:endParaRPr>
        </a:p>
      </dsp:txBody>
      <dsp:txXfrm>
        <a:off x="0" y="2754075"/>
        <a:ext cx="8758537" cy="458601"/>
      </dsp:txXfrm>
    </dsp:sp>
    <dsp:sp modelId="{D5F9B6B7-4AB6-4CC6-9F60-3EDA7B6F9384}">
      <dsp:nvSpPr>
        <dsp:cNvPr id="0" name=""/>
        <dsp:cNvSpPr/>
      </dsp:nvSpPr>
      <dsp:spPr>
        <a:xfrm>
          <a:off x="0" y="3212676"/>
          <a:ext cx="87585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DA91CC5-71A5-4AB5-87F9-DAC7A5FEB1A4}">
      <dsp:nvSpPr>
        <dsp:cNvPr id="0" name=""/>
        <dsp:cNvSpPr/>
      </dsp:nvSpPr>
      <dsp:spPr>
        <a:xfrm>
          <a:off x="0" y="3212676"/>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8. 	Mail server Configuration</a:t>
          </a:r>
          <a:endParaRPr lang="en-IN" sz="2000" kern="1200" dirty="0">
            <a:latin typeface="Times New Roman" panose="02020603050405020304" pitchFamily="18" charset="0"/>
            <a:cs typeface="Times New Roman" panose="02020603050405020304" pitchFamily="18" charset="0"/>
          </a:endParaRPr>
        </a:p>
      </dsp:txBody>
      <dsp:txXfrm>
        <a:off x="0" y="3212676"/>
        <a:ext cx="8758537" cy="458601"/>
      </dsp:txXfrm>
    </dsp:sp>
    <dsp:sp modelId="{5AD89134-ADC1-4763-BC45-3895CDD3A1EC}">
      <dsp:nvSpPr>
        <dsp:cNvPr id="0" name=""/>
        <dsp:cNvSpPr/>
      </dsp:nvSpPr>
      <dsp:spPr>
        <a:xfrm>
          <a:off x="0" y="3671278"/>
          <a:ext cx="87585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6401D9E-99E4-49E3-9782-1B0501D65E23}">
      <dsp:nvSpPr>
        <dsp:cNvPr id="0" name=""/>
        <dsp:cNvSpPr/>
      </dsp:nvSpPr>
      <dsp:spPr>
        <a:xfrm>
          <a:off x="0" y="3671278"/>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9. 	Samba server Configuration</a:t>
          </a:r>
          <a:endParaRPr lang="en-IN" sz="2000" kern="1200" dirty="0">
            <a:latin typeface="Times New Roman" panose="02020603050405020304" pitchFamily="18" charset="0"/>
            <a:cs typeface="Times New Roman" panose="02020603050405020304" pitchFamily="18" charset="0"/>
          </a:endParaRPr>
        </a:p>
      </dsp:txBody>
      <dsp:txXfrm>
        <a:off x="0" y="3671278"/>
        <a:ext cx="8758537" cy="458601"/>
      </dsp:txXfrm>
    </dsp:sp>
    <dsp:sp modelId="{BD0A182F-8871-4ADB-BAA8-CCCC39756EB9}">
      <dsp:nvSpPr>
        <dsp:cNvPr id="0" name=""/>
        <dsp:cNvSpPr/>
      </dsp:nvSpPr>
      <dsp:spPr>
        <a:xfrm>
          <a:off x="0" y="4129880"/>
          <a:ext cx="87585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AB38EE-3694-409A-A576-FF87045FD597}">
      <dsp:nvSpPr>
        <dsp:cNvPr id="0" name=""/>
        <dsp:cNvSpPr/>
      </dsp:nvSpPr>
      <dsp:spPr>
        <a:xfrm>
          <a:off x="0" y="4129880"/>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10. 	NTP server Configuration</a:t>
          </a:r>
          <a:endParaRPr lang="en-IN" sz="2000" kern="1200" dirty="0">
            <a:latin typeface="Times New Roman" panose="02020603050405020304" pitchFamily="18" charset="0"/>
            <a:cs typeface="Times New Roman" panose="02020603050405020304" pitchFamily="18" charset="0"/>
          </a:endParaRPr>
        </a:p>
      </dsp:txBody>
      <dsp:txXfrm>
        <a:off x="0" y="4129880"/>
        <a:ext cx="8758537" cy="458601"/>
      </dsp:txXfrm>
    </dsp:sp>
    <dsp:sp modelId="{C8C89DE2-C9A6-440C-95AD-1ED2430977EF}">
      <dsp:nvSpPr>
        <dsp:cNvPr id="0" name=""/>
        <dsp:cNvSpPr/>
      </dsp:nvSpPr>
      <dsp:spPr>
        <a:xfrm>
          <a:off x="0" y="4588481"/>
          <a:ext cx="87585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54F936-4BF9-46C0-8402-8B423CD3A0BD}">
      <dsp:nvSpPr>
        <dsp:cNvPr id="0" name=""/>
        <dsp:cNvSpPr/>
      </dsp:nvSpPr>
      <dsp:spPr>
        <a:xfrm>
          <a:off x="0" y="4588481"/>
          <a:ext cx="8758537" cy="458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11. 	NFS server Configuration</a:t>
          </a:r>
          <a:endParaRPr lang="en-IN" sz="2000" kern="1200" dirty="0">
            <a:latin typeface="Times New Roman" panose="02020603050405020304" pitchFamily="18" charset="0"/>
            <a:cs typeface="Times New Roman" panose="02020603050405020304" pitchFamily="18" charset="0"/>
          </a:endParaRPr>
        </a:p>
      </dsp:txBody>
      <dsp:txXfrm>
        <a:off x="0" y="4588481"/>
        <a:ext cx="8758537" cy="4586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14-10-2019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05109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351357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14-10-2019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
        <p:nvSpPr>
          <p:cNvPr id="8" name="Slide Number Placeholder 5"/>
          <p:cNvSpPr txBox="1">
            <a:spLocks/>
          </p:cNvSpPr>
          <p:nvPr userDrawn="1"/>
        </p:nvSpPr>
        <p:spPr>
          <a:xfrm>
            <a:off x="11642501" y="6356350"/>
            <a:ext cx="3938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369875-3547-471E-A8DD-BB6BF69B36A1}"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14-10-2019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14-10-2019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14-10-2019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14-10-2019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14-10-2019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311183" y="2695091"/>
            <a:ext cx="10248181" cy="3354765"/>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a:latin typeface="Helvetica" panose="020B0604020202020204" pitchFamily="2" charset="0"/>
                <a:cs typeface="Arial" panose="020B0604020202020204" pitchFamily="34" charset="0"/>
              </a:rPr>
              <a:t/>
            </a:r>
            <a:br>
              <a:rPr lang="en-US" sz="1000" b="1" spc="-20" dirty="0">
                <a:latin typeface="Helvetica" panose="020B0604020202020204" pitchFamily="2" charset="0"/>
                <a:cs typeface="Arial" panose="020B0604020202020204" pitchFamily="34" charset="0"/>
              </a:rPr>
            </a:br>
            <a:endParaRPr lang="en-US" sz="1000" b="1" spc="-20" dirty="0">
              <a:latin typeface="Helvetica" panose="020B0604020202020204" pitchFamily="2" charset="0"/>
              <a:cs typeface="Arial" panose="020B0604020202020204" pitchFamily="34" charset="0"/>
            </a:endParaRPr>
          </a:p>
          <a:p>
            <a:pPr algn="ctr">
              <a:defRPr/>
            </a:pPr>
            <a:r>
              <a:rPr lang="en-IN" b="1" dirty="0">
                <a:ln w="9525">
                  <a:noFill/>
                  <a:prstDash val="solid"/>
                </a:ln>
                <a:solidFill>
                  <a:schemeClr val="accent5"/>
                </a:solidFill>
                <a:latin typeface="Helvetica" panose="020B0604020202020204" pitchFamily="2" charset="0"/>
              </a:rPr>
              <a:t>Module Number: 0</a:t>
            </a:r>
            <a:r>
              <a:rPr lang="en-US" altLang="en-IN" b="1" dirty="0">
                <a:ln w="9525">
                  <a:noFill/>
                  <a:prstDash val="solid"/>
                </a:ln>
                <a:solidFill>
                  <a:schemeClr val="accent5"/>
                </a:solidFill>
                <a:latin typeface="Helvetica" panose="020B0604020202020204" pitchFamily="2" charset="0"/>
              </a:rPr>
              <a:t>4</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rPr>
              <a:t>Managing system and infrastructure services</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844" y="3143667"/>
            <a:ext cx="2699545" cy="31816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03250" y="1211337"/>
            <a:ext cx="11190767" cy="2646878"/>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To assign IP to dhcp server</a:t>
            </a:r>
          </a:p>
          <a:p>
            <a:pPr marL="0" lvl="2" indent="-554355" algn="just"/>
            <a:endParaRPr lang="en-US" sz="1000" b="1" dirty="0" smtClean="0">
              <a:latin typeface="Times New Roman" panose="02020603050405020304" pitchFamily="18" charset="0"/>
              <a:cs typeface="Times New Roman" panose="02020603050405020304" pitchFamily="18" charset="0"/>
            </a:endParaRP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DHCP server </a:t>
            </a:r>
            <a:r>
              <a:rPr lang="en-IN" sz="2000" dirty="0" smtClean="0">
                <a:latin typeface="Times New Roman" panose="02020603050405020304" pitchFamily="18" charset="0"/>
                <a:cs typeface="Times New Roman" panose="02020603050405020304" pitchFamily="18" charset="0"/>
                <a:sym typeface="+mn-ea"/>
              </a:rPr>
              <a:t>has </a:t>
            </a:r>
            <a:r>
              <a:rPr lang="en-IN" sz="2000" dirty="0">
                <a:latin typeface="Times New Roman" panose="02020603050405020304" pitchFamily="18" charset="0"/>
                <a:cs typeface="Times New Roman" panose="02020603050405020304" pitchFamily="18" charset="0"/>
                <a:sym typeface="+mn-ea"/>
              </a:rPr>
              <a:t>a </a:t>
            </a:r>
            <a:r>
              <a:rPr lang="en-IN" sz="2000" dirty="0" smtClean="0">
                <a:latin typeface="Times New Roman" panose="02020603050405020304" pitchFamily="18" charset="0"/>
                <a:cs typeface="Times New Roman" panose="02020603050405020304" pitchFamily="18" charset="0"/>
                <a:sym typeface="+mn-ea"/>
              </a:rPr>
              <a:t>static </a:t>
            </a:r>
            <a:r>
              <a:rPr lang="en-IN" sz="2000" dirty="0">
                <a:latin typeface="Times New Roman" panose="02020603050405020304" pitchFamily="18" charset="0"/>
                <a:cs typeface="Times New Roman" panose="02020603050405020304" pitchFamily="18" charset="0"/>
                <a:sym typeface="+mn-ea"/>
              </a:rPr>
              <a:t>ip address. First configure the ip address 192.168.0.254 with netmask of 255.255.255.0 on server.</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Run setup command form root user</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 #setup </a:t>
            </a: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T</a:t>
            </a:r>
            <a:r>
              <a:rPr lang="en-IN" sz="2000" dirty="0" smtClean="0">
                <a:latin typeface="Times New Roman" panose="02020603050405020304" pitchFamily="18" charset="0"/>
                <a:cs typeface="Times New Roman" panose="02020603050405020304" pitchFamily="18" charset="0"/>
                <a:sym typeface="+mn-ea"/>
              </a:rPr>
              <a:t>his </a:t>
            </a:r>
            <a:r>
              <a:rPr lang="en-IN" sz="2000" dirty="0">
                <a:latin typeface="Times New Roman" panose="02020603050405020304" pitchFamily="18" charset="0"/>
                <a:cs typeface="Times New Roman" panose="02020603050405020304" pitchFamily="18" charset="0"/>
                <a:sym typeface="+mn-ea"/>
              </a:rPr>
              <a:t>will launch a new window select network configuration #</a:t>
            </a:r>
            <a:r>
              <a:rPr lang="en-IN" sz="2000" dirty="0" smtClean="0">
                <a:latin typeface="Times New Roman" panose="02020603050405020304" pitchFamily="18" charset="0"/>
                <a:cs typeface="Times New Roman" panose="02020603050405020304" pitchFamily="18" charset="0"/>
                <a:sym typeface="+mn-ea"/>
              </a:rPr>
              <a:t>setup</a:t>
            </a:r>
            <a:endParaRPr lang="en-IN" sz="2000" dirty="0">
              <a:latin typeface="Times New Roman" panose="02020603050405020304" pitchFamily="18" charset="0"/>
              <a:cs typeface="Times New Roman" panose="02020603050405020304" pitchFamily="18" charset="0"/>
              <a:sym typeface="+mn-ea"/>
            </a:endParaRPr>
          </a:p>
        </p:txBody>
      </p:sp>
      <p:pic>
        <p:nvPicPr>
          <p:cNvPr id="3" name="Content Placeholder 2" descr="IMG_257"/>
          <p:cNvPicPr>
            <a:picLocks noGrp="1" noChangeAspect="1"/>
          </p:cNvPicPr>
          <p:nvPr>
            <p:ph sz="half" idx="1"/>
          </p:nvPr>
        </p:nvPicPr>
        <p:blipFill>
          <a:blip r:embed="rId2"/>
          <a:stretch>
            <a:fillRect/>
          </a:stretch>
        </p:blipFill>
        <p:spPr>
          <a:xfrm>
            <a:off x="3390138" y="2869028"/>
            <a:ext cx="4087495" cy="45466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3" descr="IMG_258"/>
          <p:cNvPicPr>
            <a:picLocks noGrp="1" noChangeAspect="1"/>
          </p:cNvPicPr>
          <p:nvPr>
            <p:ph sz="half" idx="2"/>
          </p:nvPr>
        </p:nvPicPr>
        <p:blipFill>
          <a:blip r:embed="rId3"/>
          <a:stretch>
            <a:fillRect/>
          </a:stretch>
        </p:blipFill>
        <p:spPr>
          <a:xfrm>
            <a:off x="3312863" y="3797438"/>
            <a:ext cx="4213574" cy="29240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6728" y="1221636"/>
            <a:ext cx="11835441" cy="615553"/>
          </a:xfrm>
          <a:prstGeom prst="rect">
            <a:avLst/>
          </a:prstGeom>
        </p:spPr>
        <p:txBody>
          <a:bodyPr wrap="square">
            <a:spAutoFit/>
          </a:bodyPr>
          <a:lstStyle/>
          <a:p>
            <a:pPr marL="360045" lvl="4"/>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To assign IP to dhcp server</a:t>
            </a:r>
          </a:p>
          <a:p>
            <a:pPr marL="360045" lvl="4"/>
            <a:endParaRPr lang="en-US" sz="1000" b="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half" idx="1"/>
          </p:nvPr>
        </p:nvSpPr>
        <p:spPr>
          <a:xfrm>
            <a:off x="503250" y="2013084"/>
            <a:ext cx="4452080" cy="4351655"/>
          </a:xfrm>
        </p:spPr>
        <p:txBody>
          <a:bodyPr/>
          <a:lstStyle/>
          <a:p>
            <a:pPr marL="165100" lvl="6" indent="0">
              <a:lnSpc>
                <a:spcPct val="170000"/>
              </a:lnSpc>
              <a:spcBef>
                <a:spcPts val="1000"/>
              </a:spcBef>
              <a:buFont typeface="Wingdings" panose="05000000000000000000" charset="0"/>
              <a:buNone/>
            </a:pPr>
            <a:r>
              <a:rPr lang="en-US" altLang="en-IN" sz="2000" dirty="0" smtClean="0">
                <a:latin typeface="Times New Roman" panose="02020603050405020304" pitchFamily="18" charset="0"/>
                <a:cs typeface="Times New Roman" panose="02020603050405020304" pitchFamily="18" charset="0"/>
              </a:rPr>
              <a:t>N</a:t>
            </a:r>
            <a:r>
              <a:rPr lang="en-IN" sz="2000" dirty="0">
                <a:latin typeface="Times New Roman" panose="02020603050405020304" pitchFamily="18" charset="0"/>
                <a:cs typeface="Times New Roman" panose="02020603050405020304" pitchFamily="18" charset="0"/>
              </a:rPr>
              <a:t>ow a new window will show you all available LAN </a:t>
            </a:r>
            <a:r>
              <a:rPr lang="en-IN" sz="2000" dirty="0" smtClean="0">
                <a:latin typeface="Times New Roman" panose="02020603050405020304" pitchFamily="18" charset="0"/>
                <a:cs typeface="Times New Roman" panose="02020603050405020304" pitchFamily="18" charset="0"/>
              </a:rPr>
              <a:t>card. Select </a:t>
            </a:r>
            <a:r>
              <a:rPr lang="en-IN" sz="2000" dirty="0">
                <a:latin typeface="Times New Roman" panose="02020603050405020304" pitchFamily="18" charset="0"/>
                <a:cs typeface="Times New Roman" panose="02020603050405020304" pitchFamily="18" charset="0"/>
              </a:rPr>
              <a:t>your LAN card </a:t>
            </a:r>
            <a:r>
              <a:rPr lang="en-IN" sz="2000" dirty="0" smtClean="0">
                <a:latin typeface="Times New Roman" panose="02020603050405020304" pitchFamily="18" charset="0"/>
                <a:cs typeface="Times New Roman" panose="02020603050405020304" pitchFamily="18" charset="0"/>
              </a:rPr>
              <a:t>(if </a:t>
            </a:r>
            <a:r>
              <a:rPr lang="en-IN" sz="2000" dirty="0">
                <a:latin typeface="Times New Roman" panose="02020603050405020304" pitchFamily="18" charset="0"/>
                <a:cs typeface="Times New Roman" panose="02020603050405020304" pitchFamily="18" charset="0"/>
              </a:rPr>
              <a:t>you </a:t>
            </a:r>
            <a:r>
              <a:rPr lang="en-IN" sz="2000" dirty="0" smtClean="0">
                <a:latin typeface="Times New Roman" panose="02020603050405020304" pitchFamily="18" charset="0"/>
                <a:cs typeface="Times New Roman" panose="02020603050405020304" pitchFamily="18" charset="0"/>
              </a:rPr>
              <a:t>do not </a:t>
            </a:r>
            <a:r>
              <a:rPr lang="en-IN" sz="2000" dirty="0">
                <a:latin typeface="Times New Roman" panose="02020603050405020304" pitchFamily="18" charset="0"/>
                <a:cs typeface="Times New Roman" panose="02020603050405020304" pitchFamily="18" charset="0"/>
              </a:rPr>
              <a:t>see any LAN card </a:t>
            </a:r>
            <a:r>
              <a:rPr lang="en-IN" sz="2000" dirty="0" smtClean="0">
                <a:latin typeface="Times New Roman" panose="02020603050405020304" pitchFamily="18" charset="0"/>
                <a:cs typeface="Times New Roman" panose="02020603050405020304" pitchFamily="18" charset="0"/>
              </a:rPr>
              <a:t>here, it means </a:t>
            </a:r>
            <a:r>
              <a:rPr lang="en-IN" sz="2000" dirty="0">
                <a:latin typeface="Times New Roman" panose="02020603050405020304" pitchFamily="18" charset="0"/>
                <a:cs typeface="Times New Roman" panose="02020603050405020304" pitchFamily="18" charset="0"/>
              </a:rPr>
              <a:t>you </a:t>
            </a:r>
            <a:r>
              <a:rPr lang="en-IN" sz="2000" dirty="0" smtClean="0">
                <a:latin typeface="Times New Roman" panose="02020603050405020304" pitchFamily="18" charset="0"/>
                <a:cs typeface="Times New Roman" panose="02020603050405020304" pitchFamily="18" charset="0"/>
              </a:rPr>
              <a:t>don't </a:t>
            </a:r>
            <a:r>
              <a:rPr lang="en-IN" sz="2000" dirty="0">
                <a:latin typeface="Times New Roman" panose="02020603050405020304" pitchFamily="18" charset="0"/>
                <a:cs typeface="Times New Roman" panose="02020603050405020304" pitchFamily="18" charset="0"/>
              </a:rPr>
              <a:t>have </a:t>
            </a:r>
            <a:r>
              <a:rPr lang="en-IN" sz="2000" dirty="0" smtClean="0">
                <a:latin typeface="Times New Roman" panose="02020603050405020304" pitchFamily="18" charset="0"/>
                <a:cs typeface="Times New Roman" panose="02020603050405020304" pitchFamily="18" charset="0"/>
              </a:rPr>
              <a:t>to install </a:t>
            </a:r>
            <a:r>
              <a:rPr lang="en-IN" sz="2000" dirty="0">
                <a:latin typeface="Times New Roman" panose="02020603050405020304" pitchFamily="18" charset="0"/>
                <a:cs typeface="Times New Roman" panose="02020603050405020304" pitchFamily="18" charset="0"/>
              </a:rPr>
              <a:t>driver</a:t>
            </a:r>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p:pic>
        <p:nvPicPr>
          <p:cNvPr id="8" name="Picture 4" descr="IMG_259"/>
          <p:cNvPicPr>
            <a:picLocks noGrp="1" noChangeAspect="1"/>
          </p:cNvPicPr>
          <p:nvPr>
            <p:ph sz="half" idx="2"/>
          </p:nvPr>
        </p:nvPicPr>
        <p:blipFill>
          <a:blip r:embed="rId2"/>
          <a:stretch>
            <a:fillRect/>
          </a:stretch>
        </p:blipFill>
        <p:spPr>
          <a:xfrm>
            <a:off x="4955330" y="2139715"/>
            <a:ext cx="6817694" cy="3723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12</a:t>
            </a:fld>
            <a:endParaRPr lang="en-IN" dirty="0"/>
          </a:p>
        </p:txBody>
      </p:sp>
      <p:sp>
        <p:nvSpPr>
          <p:cNvPr id="6" name="Rectangle 5"/>
          <p:cNvSpPr/>
          <p:nvPr/>
        </p:nvSpPr>
        <p:spPr>
          <a:xfrm>
            <a:off x="490368" y="1737056"/>
            <a:ext cx="11835441" cy="406330"/>
          </a:xfrm>
          <a:prstGeom prst="rect">
            <a:avLst/>
          </a:prstGeom>
        </p:spPr>
        <p:txBody>
          <a:bodyPr wrap="square">
            <a:spAutoFit/>
          </a:bodyPr>
          <a:lstStyle/>
          <a:p>
            <a:pPr marL="0" lvl="3" indent="-651510" algn="just">
              <a:lnSpc>
                <a:spcPct val="110000"/>
              </a:lnSpc>
              <a:buFont typeface="Wingdings" panose="05000000000000000000" charset="0"/>
              <a:buNone/>
            </a:pPr>
            <a:r>
              <a:rPr lang="en-IN" sz="2000" dirty="0" smtClean="0">
                <a:latin typeface="Times New Roman" panose="02020603050405020304" pitchFamily="18" charset="0"/>
                <a:cs typeface="Times New Roman" panose="02020603050405020304" pitchFamily="18" charset="0"/>
                <a:sym typeface="+mn-ea"/>
              </a:rPr>
              <a:t>Assign </a:t>
            </a:r>
            <a:r>
              <a:rPr lang="en-IN" sz="2000" dirty="0">
                <a:latin typeface="Times New Roman" panose="02020603050405020304" pitchFamily="18" charset="0"/>
                <a:cs typeface="Times New Roman" panose="02020603050405020304" pitchFamily="18" charset="0"/>
                <a:sym typeface="+mn-ea"/>
              </a:rPr>
              <a:t>IP in this box and click </a:t>
            </a:r>
            <a:r>
              <a:rPr lang="en-IN" sz="2000" dirty="0" smtClean="0">
                <a:latin typeface="Times New Roman" panose="02020603050405020304" pitchFamily="18" charset="0"/>
                <a:cs typeface="Times New Roman" panose="02020603050405020304" pitchFamily="18" charset="0"/>
                <a:sym typeface="+mn-ea"/>
              </a:rPr>
              <a:t>ok.</a:t>
            </a:r>
            <a:endParaRPr lang="en-IN" sz="2000" dirty="0">
              <a:latin typeface="Times New Roman" panose="02020603050405020304" pitchFamily="18" charset="0"/>
              <a:cs typeface="Times New Roman" panose="02020603050405020304" pitchFamily="18" charset="0"/>
              <a:sym typeface="+mn-ea"/>
            </a:endParaRPr>
          </a:p>
        </p:txBody>
      </p:sp>
      <p:pic>
        <p:nvPicPr>
          <p:cNvPr id="8" name="Picture 5" descr="IMG_260"/>
          <p:cNvPicPr>
            <a:picLocks noGrp="1" noChangeAspect="1"/>
          </p:cNvPicPr>
          <p:nvPr>
            <p:ph idx="1"/>
          </p:nvPr>
        </p:nvPicPr>
        <p:blipFill>
          <a:blip r:embed="rId2"/>
          <a:stretch>
            <a:fillRect/>
          </a:stretch>
        </p:blipFill>
        <p:spPr>
          <a:xfrm>
            <a:off x="2435068" y="2286927"/>
            <a:ext cx="7018760" cy="4069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9" name="Rectangle 8"/>
          <p:cNvSpPr/>
          <p:nvPr/>
        </p:nvSpPr>
        <p:spPr>
          <a:xfrm>
            <a:off x="26728" y="1221636"/>
            <a:ext cx="11835441" cy="615553"/>
          </a:xfrm>
          <a:prstGeom prst="rect">
            <a:avLst/>
          </a:prstGeom>
        </p:spPr>
        <p:txBody>
          <a:bodyPr wrap="square">
            <a:spAutoFit/>
          </a:bodyPr>
          <a:lstStyle/>
          <a:p>
            <a:pPr marL="360045" lvl="4"/>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To assign IP to dhcp server</a:t>
            </a:r>
          </a:p>
          <a:p>
            <a:pPr marL="360045" lvl="4"/>
            <a:endParaRPr lang="en-US" sz="1000" b="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13</a:t>
            </a:fld>
            <a:endParaRPr lang="en-IN" dirty="0"/>
          </a:p>
        </p:txBody>
      </p:sp>
      <p:sp>
        <p:nvSpPr>
          <p:cNvPr id="6" name="Rectangle 5"/>
          <p:cNvSpPr/>
          <p:nvPr/>
        </p:nvSpPr>
        <p:spPr>
          <a:xfrm>
            <a:off x="503250" y="1726491"/>
            <a:ext cx="11190767" cy="3108543"/>
          </a:xfrm>
          <a:prstGeom prst="rect">
            <a:avLst/>
          </a:prstGeom>
        </p:spPr>
        <p:txBody>
          <a:bodyPr wrap="square">
            <a:spAutoFit/>
          </a:bodyPr>
          <a:lstStyle/>
          <a:p>
            <a:pPr marL="0" lvl="4" indent="-194310" algn="just">
              <a:lnSpc>
                <a:spcPct val="140000"/>
              </a:lnSpc>
              <a:buFont typeface="Wingdings" panose="05000000000000000000" charset="0"/>
              <a:buNone/>
            </a:pPr>
            <a:r>
              <a:rPr lang="en-IN" sz="2000" dirty="0" smtClean="0">
                <a:latin typeface="Times New Roman" panose="02020603050405020304" pitchFamily="18" charset="0"/>
                <a:cs typeface="Times New Roman" panose="02020603050405020304" pitchFamily="18" charset="0"/>
                <a:sym typeface="+mn-ea"/>
              </a:rPr>
              <a:t>click </a:t>
            </a:r>
            <a:r>
              <a:rPr lang="en-IN" sz="2000" dirty="0">
                <a:latin typeface="Times New Roman" panose="02020603050405020304" pitchFamily="18" charset="0"/>
                <a:cs typeface="Times New Roman" panose="02020603050405020304" pitchFamily="18" charset="0"/>
                <a:sym typeface="+mn-ea"/>
              </a:rPr>
              <a:t>on ok, quit and again quit to come back on root prompt.</a:t>
            </a:r>
          </a:p>
          <a:p>
            <a:pPr marL="0" lvl="4" indent="-194310" algn="just">
              <a:lnSpc>
                <a:spcPct val="14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restart the network service so new ip address can take place on LAN </a:t>
            </a:r>
            <a:r>
              <a:rPr lang="en-IN" sz="2000" dirty="0" smtClean="0">
                <a:latin typeface="Times New Roman" panose="02020603050405020304" pitchFamily="18" charset="0"/>
                <a:cs typeface="Times New Roman" panose="02020603050405020304" pitchFamily="18" charset="0"/>
                <a:sym typeface="+mn-ea"/>
              </a:rPr>
              <a:t>card.</a:t>
            </a: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40000"/>
              </a:lnSpc>
              <a:buFont typeface="Wingdings" panose="05000000000000000000" charset="0"/>
              <a:buNone/>
            </a:pPr>
            <a:r>
              <a:rPr lang="en-IN" sz="2000" dirty="0" smtClean="0">
                <a:latin typeface="Times New Roman" panose="02020603050405020304" pitchFamily="18" charset="0"/>
                <a:cs typeface="Times New Roman" panose="02020603050405020304" pitchFamily="18" charset="0"/>
                <a:sym typeface="+mn-ea"/>
              </a:rPr>
              <a:t>	#</a:t>
            </a:r>
            <a:r>
              <a:rPr lang="en-IN" sz="2000" dirty="0">
                <a:latin typeface="Times New Roman" panose="02020603050405020304" pitchFamily="18" charset="0"/>
                <a:cs typeface="Times New Roman" panose="02020603050405020304" pitchFamily="18" charset="0"/>
                <a:sym typeface="+mn-ea"/>
              </a:rPr>
              <a:t>service network restart </a:t>
            </a:r>
          </a:p>
          <a:p>
            <a:pPr marL="0" lvl="4" indent="-194310" algn="just">
              <a:lnSpc>
                <a:spcPct val="14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main configuration file of dhcp server is dhcpd.conf. </a:t>
            </a:r>
          </a:p>
          <a:p>
            <a:pPr marL="0" lvl="4" indent="-194310" algn="just">
              <a:lnSpc>
                <a:spcPct val="14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This file located on /etc directory. </a:t>
            </a:r>
          </a:p>
          <a:p>
            <a:pPr marL="0" lvl="4" indent="-194310" algn="just">
              <a:lnSpc>
                <a:spcPct val="14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If this file is not present there or you have corrupted this file, then copy new file first, if </a:t>
            </a:r>
            <a:r>
              <a:rPr lang="en-IN" sz="2000" dirty="0" smtClean="0">
                <a:latin typeface="Times New Roman" panose="02020603050405020304" pitchFamily="18" charset="0"/>
                <a:cs typeface="Times New Roman" panose="02020603050405020304" pitchFamily="18" charset="0"/>
                <a:sym typeface="+mn-ea"/>
              </a:rPr>
              <a:t>it asks </a:t>
            </a:r>
            <a:r>
              <a:rPr lang="en-IN" sz="2000" dirty="0">
                <a:latin typeface="Times New Roman" panose="02020603050405020304" pitchFamily="18" charset="0"/>
                <a:cs typeface="Times New Roman" panose="02020603050405020304" pitchFamily="18" charset="0"/>
                <a:sym typeface="+mn-ea"/>
              </a:rPr>
              <a:t>for </a:t>
            </a:r>
            <a:r>
              <a:rPr lang="en-IN" sz="2000" dirty="0" smtClean="0">
                <a:latin typeface="Times New Roman" panose="02020603050405020304" pitchFamily="18" charset="0"/>
                <a:cs typeface="Times New Roman" panose="02020603050405020304" pitchFamily="18" charset="0"/>
                <a:sym typeface="+mn-ea"/>
              </a:rPr>
              <a:t>overwrite, </a:t>
            </a:r>
            <a:r>
              <a:rPr lang="en-IN" sz="2000" dirty="0">
                <a:latin typeface="Times New Roman" panose="02020603050405020304" pitchFamily="18" charset="0"/>
                <a:cs typeface="Times New Roman" panose="02020603050405020304" pitchFamily="18" charset="0"/>
                <a:sym typeface="+mn-ea"/>
              </a:rPr>
              <a:t>press </a:t>
            </a:r>
            <a:r>
              <a:rPr lang="en-IN" sz="2000" b="1" dirty="0" smtClean="0">
                <a:latin typeface="Times New Roman" panose="02020603050405020304" pitchFamily="18" charset="0"/>
                <a:cs typeface="Times New Roman" panose="02020603050405020304" pitchFamily="18" charset="0"/>
                <a:sym typeface="+mn-ea"/>
              </a:rPr>
              <a:t>y.</a:t>
            </a:r>
            <a:endParaRPr lang="en-IN" sz="2000" b="1" dirty="0">
              <a:latin typeface="Times New Roman" panose="02020603050405020304" pitchFamily="18" charset="0"/>
              <a:cs typeface="Times New Roman" panose="02020603050405020304" pitchFamily="18" charset="0"/>
              <a:sym typeface="+mn-ea"/>
            </a:endParaRPr>
          </a:p>
        </p:txBody>
      </p:sp>
      <p:pic>
        <p:nvPicPr>
          <p:cNvPr id="7" name="Content Placeholder 6" descr="IMG_261"/>
          <p:cNvPicPr>
            <a:picLocks noGrp="1" noChangeAspect="1"/>
          </p:cNvPicPr>
          <p:nvPr>
            <p:ph idx="1"/>
          </p:nvPr>
        </p:nvPicPr>
        <p:blipFill>
          <a:blip r:embed="rId2"/>
          <a:stretch>
            <a:fillRect/>
          </a:stretch>
        </p:blipFill>
        <p:spPr>
          <a:xfrm>
            <a:off x="838835" y="5015230"/>
            <a:ext cx="10514965" cy="1157605"/>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9" name="Rectangle 8"/>
          <p:cNvSpPr/>
          <p:nvPr/>
        </p:nvSpPr>
        <p:spPr>
          <a:xfrm>
            <a:off x="26728" y="1221636"/>
            <a:ext cx="11835441" cy="615553"/>
          </a:xfrm>
          <a:prstGeom prst="rect">
            <a:avLst/>
          </a:prstGeom>
        </p:spPr>
        <p:txBody>
          <a:bodyPr wrap="square">
            <a:spAutoFit/>
          </a:bodyPr>
          <a:lstStyle/>
          <a:p>
            <a:pPr marL="360045" lvl="4"/>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To assign IP to dhcp server</a:t>
            </a:r>
          </a:p>
          <a:p>
            <a:pPr marL="360045" lvl="4"/>
            <a:endParaRPr lang="en-US" sz="1000" b="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487375" y="1617840"/>
            <a:ext cx="11835441" cy="523220"/>
          </a:xfrm>
          <a:prstGeom prst="rect">
            <a:avLst/>
          </a:prstGeom>
        </p:spPr>
        <p:txBody>
          <a:bodyPr wrap="square">
            <a:spAutoFit/>
          </a:bodyPr>
          <a:lstStyle/>
          <a:p>
            <a:pPr marL="0" lvl="4" indent="-194310" algn="just">
              <a:lnSpc>
                <a:spcPct val="140000"/>
              </a:lnSpc>
              <a:buFont typeface="Wingdings" panose="05000000000000000000" charset="0"/>
              <a:buNone/>
            </a:pPr>
            <a:r>
              <a:rPr lang="en-IN" sz="2000" dirty="0" smtClean="0">
                <a:latin typeface="Times New Roman" panose="02020603050405020304" pitchFamily="18" charset="0"/>
                <a:cs typeface="Times New Roman" panose="02020603050405020304" pitchFamily="18" charset="0"/>
                <a:sym typeface="+mn-ea"/>
              </a:rPr>
              <a:t>Now </a:t>
            </a:r>
            <a:r>
              <a:rPr lang="en-IN" sz="2000" dirty="0">
                <a:latin typeface="Times New Roman" panose="02020603050405020304" pitchFamily="18" charset="0"/>
                <a:cs typeface="Times New Roman" panose="02020603050405020304" pitchFamily="18" charset="0"/>
                <a:sym typeface="+mn-ea"/>
              </a:rPr>
              <a:t>open /etc/dhcpd.conf</a:t>
            </a:r>
          </a:p>
        </p:txBody>
      </p:sp>
      <p:sp>
        <p:nvSpPr>
          <p:cNvPr id="2" name="Rectangle 1"/>
          <p:cNvSpPr/>
          <p:nvPr/>
        </p:nvSpPr>
        <p:spPr>
          <a:xfrm>
            <a:off x="487214" y="2598829"/>
            <a:ext cx="11835441" cy="398780"/>
          </a:xfrm>
          <a:prstGeom prst="rect">
            <a:avLst/>
          </a:prstGeom>
        </p:spPr>
        <p:txBody>
          <a:bodyPr wrap="square">
            <a:spAutoFit/>
          </a:bodyPr>
          <a:lstStyle/>
          <a:p>
            <a:pPr marL="0" lvl="2" indent="-554355" algn="just"/>
            <a:r>
              <a:rPr lang="en-IN" sz="2000" dirty="0" smtClean="0">
                <a:latin typeface="Times New Roman" panose="02020603050405020304" pitchFamily="18" charset="0"/>
                <a:cs typeface="Times New Roman" panose="02020603050405020304" pitchFamily="18" charset="0"/>
              </a:rPr>
              <a:t>Default </a:t>
            </a:r>
            <a:r>
              <a:rPr lang="en-IN" sz="2000" dirty="0">
                <a:latin typeface="Times New Roman" panose="02020603050405020304" pitchFamily="18" charset="0"/>
                <a:cs typeface="Times New Roman" panose="02020603050405020304" pitchFamily="18" charset="0"/>
              </a:rPr>
              <a:t>entry in this file </a:t>
            </a:r>
            <a:r>
              <a:rPr lang="en-IN" sz="2000" dirty="0" smtClean="0">
                <a:latin typeface="Times New Roman" panose="02020603050405020304" pitchFamily="18" charset="0"/>
                <a:cs typeface="Times New Roman" panose="02020603050405020304" pitchFamily="18" charset="0"/>
              </a:rPr>
              <a:t>looks </a:t>
            </a:r>
            <a:r>
              <a:rPr lang="en-IN" sz="2000" dirty="0">
                <a:latin typeface="Times New Roman" panose="02020603050405020304" pitchFamily="18" charset="0"/>
                <a:cs typeface="Times New Roman" panose="02020603050405020304" pitchFamily="18" charset="0"/>
              </a:rPr>
              <a:t>like </a:t>
            </a:r>
            <a:r>
              <a:rPr lang="en-IN" sz="2000" dirty="0" smtClean="0">
                <a:latin typeface="Times New Roman" panose="02020603050405020304" pitchFamily="18" charset="0"/>
                <a:cs typeface="Times New Roman" panose="02020603050405020304" pitchFamily="18" charset="0"/>
              </a:rPr>
              <a:t>this.</a:t>
            </a:r>
            <a:endParaRPr lang="en-IN" sz="2000" dirty="0">
              <a:latin typeface="Times New Roman" panose="02020603050405020304" pitchFamily="18" charset="0"/>
              <a:cs typeface="Times New Roman" panose="02020603050405020304" pitchFamily="18" charset="0"/>
            </a:endParaRPr>
          </a:p>
        </p:txBody>
      </p:sp>
      <p:pic>
        <p:nvPicPr>
          <p:cNvPr id="9" name="Picture 7" descr="IMG_262"/>
          <p:cNvPicPr>
            <a:picLocks noGrp="1" noChangeAspect="1"/>
          </p:cNvPicPr>
          <p:nvPr>
            <p:ph sz="half" idx="1"/>
          </p:nvPr>
        </p:nvPicPr>
        <p:blipFill>
          <a:blip r:embed="rId2"/>
          <a:stretch>
            <a:fillRect/>
          </a:stretch>
        </p:blipFill>
        <p:spPr>
          <a:xfrm>
            <a:off x="3371930" y="2104829"/>
            <a:ext cx="5551170" cy="432435"/>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8" descr="IMG_263"/>
          <p:cNvPicPr>
            <a:picLocks noGrp="1" noChangeAspect="1"/>
          </p:cNvPicPr>
          <p:nvPr>
            <p:ph sz="half" idx="2"/>
          </p:nvPr>
        </p:nvPicPr>
        <p:blipFill>
          <a:blip r:embed="rId3"/>
          <a:stretch>
            <a:fillRect/>
          </a:stretch>
        </p:blipFill>
        <p:spPr>
          <a:xfrm>
            <a:off x="3374264" y="3082670"/>
            <a:ext cx="6660581" cy="3554121"/>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10" name="Rectangle 9"/>
          <p:cNvSpPr/>
          <p:nvPr/>
        </p:nvSpPr>
        <p:spPr>
          <a:xfrm>
            <a:off x="26728" y="1221636"/>
            <a:ext cx="11835441" cy="615553"/>
          </a:xfrm>
          <a:prstGeom prst="rect">
            <a:avLst/>
          </a:prstGeom>
        </p:spPr>
        <p:txBody>
          <a:bodyPr wrap="square">
            <a:spAutoFit/>
          </a:bodyPr>
          <a:lstStyle/>
          <a:p>
            <a:pPr marL="360045" lvl="4"/>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To assign IP to dhcp server</a:t>
            </a:r>
          </a:p>
          <a:p>
            <a:pPr marL="360045" lvl="4"/>
            <a:endParaRPr lang="en-US" sz="1000" b="1" dirty="0" smtClean="0">
              <a:solidFill>
                <a:schemeClr val="accent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87340" y="1095426"/>
            <a:ext cx="10147578" cy="4830618"/>
          </a:xfrm>
          <a:prstGeom prst="rect">
            <a:avLst/>
          </a:prstGeom>
        </p:spPr>
        <p:txBody>
          <a:bodyPr wrap="square">
            <a:spAutoFit/>
          </a:bodyPr>
          <a:lstStyle/>
          <a:p>
            <a:pPr marL="0" lvl="2" indent="-554355" algn="just">
              <a:lnSpc>
                <a:spcPct val="150000"/>
              </a:lnSpc>
            </a:pPr>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To assign IP to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dhcp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server</a:t>
            </a:r>
            <a:endParaRPr lang="en-IN" sz="2000" dirty="0" smtClean="0">
              <a:solidFill>
                <a:schemeClr val="accent2">
                  <a:lumMod val="50000"/>
                </a:schemeClr>
              </a:solidFill>
              <a:latin typeface="Times New Roman" panose="02020603050405020304" pitchFamily="18" charset="0"/>
              <a:cs typeface="Times New Roman" panose="02020603050405020304" pitchFamily="18" charset="0"/>
              <a:sym typeface="+mn-ea"/>
            </a:endParaRPr>
          </a:p>
          <a:p>
            <a:pPr marL="148590" lvl="4" indent="-342900" algn="just">
              <a:lnSpc>
                <a:spcPct val="15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sym typeface="+mn-ea"/>
              </a:rPr>
              <a:t>make</a:t>
            </a:r>
            <a:r>
              <a:rPr lang="en-IN" sz="2000" dirty="0">
                <a:latin typeface="Times New Roman" panose="02020603050405020304" pitchFamily="18" charset="0"/>
                <a:cs typeface="Times New Roman" panose="02020603050405020304" pitchFamily="18" charset="0"/>
                <a:sym typeface="+mn-ea"/>
              </a:rPr>
              <a:t> these </a:t>
            </a:r>
            <a:r>
              <a:rPr lang="en-IN" sz="2000" dirty="0" smtClean="0">
                <a:latin typeface="Times New Roman" panose="02020603050405020304" pitchFamily="18" charset="0"/>
                <a:cs typeface="Times New Roman" panose="02020603050405020304" pitchFamily="18" charset="0"/>
                <a:sym typeface="+mn-ea"/>
              </a:rPr>
              <a:t>changes</a:t>
            </a:r>
            <a:r>
              <a:rPr lang="en-IN" sz="2000" dirty="0">
                <a:latin typeface="Times New Roman" panose="02020603050405020304" pitchFamily="18" charset="0"/>
                <a:cs typeface="Times New Roman" panose="02020603050405020304" pitchFamily="18" charset="0"/>
                <a:sym typeface="+mn-ea"/>
              </a:rPr>
              <a:t> in this file to configure dhcp server</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remove this line # - - - default gateway</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set option routers to 192.168.0.254</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set option subnet-mask to 255.255.255.0</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option nis domain to example.com</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option domain-name to example.com</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option domain-name-servers to 192.168.0.254</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range dynamic-bootp to 192.168.0.10 192.168.0.50;</a:t>
            </a:r>
          </a:p>
          <a:p>
            <a:pPr marL="148590" lvl="4" indent="-342900" algn="just">
              <a:lnSpc>
                <a:spcPct val="15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sym typeface="+mn-ea"/>
              </a:rPr>
              <a:t>After </a:t>
            </a:r>
            <a:r>
              <a:rPr lang="en-IN" sz="2000" dirty="0" smtClean="0">
                <a:latin typeface="Times New Roman" panose="02020603050405020304" pitchFamily="18" charset="0"/>
                <a:cs typeface="Times New Roman" panose="02020603050405020304" pitchFamily="18" charset="0"/>
                <a:sym typeface="+mn-ea"/>
              </a:rPr>
              <a:t>changes,</a:t>
            </a:r>
            <a:r>
              <a:rPr lang="en-IN" sz="2000" dirty="0">
                <a:latin typeface="Times New Roman" panose="02020603050405020304" pitchFamily="18" charset="0"/>
                <a:cs typeface="Times New Roman" panose="02020603050405020304" pitchFamily="18" charset="0"/>
                <a:sym typeface="+mn-ea"/>
              </a:rPr>
              <a:t> this file should look like </a:t>
            </a:r>
            <a:r>
              <a:rPr lang="en-IN" sz="2000" dirty="0" smtClean="0">
                <a:latin typeface="Times New Roman" panose="02020603050405020304" pitchFamily="18" charset="0"/>
                <a:cs typeface="Times New Roman" panose="02020603050405020304" pitchFamily="18" charset="0"/>
                <a:sym typeface="+mn-ea"/>
              </a:rPr>
              <a:t>this (next slide).</a:t>
            </a:r>
            <a:endParaRPr lang="en-IN" sz="2000" dirty="0">
              <a:latin typeface="Times New Roman" panose="02020603050405020304" pitchFamily="18" charset="0"/>
              <a:cs typeface="Times New Roman" panose="02020603050405020304" pitchFamily="18" charset="0"/>
              <a:sym typeface="+mn-ea"/>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16</a:t>
            </a:fld>
            <a:endParaRPr lang="en-IN" dirty="0"/>
          </a:p>
        </p:txBody>
      </p:sp>
      <p:sp>
        <p:nvSpPr>
          <p:cNvPr id="6" name="Rectangle 5"/>
          <p:cNvSpPr/>
          <p:nvPr/>
        </p:nvSpPr>
        <p:spPr>
          <a:xfrm>
            <a:off x="387340" y="1224216"/>
            <a:ext cx="11835441" cy="461665"/>
          </a:xfrm>
          <a:prstGeom prst="rect">
            <a:avLst/>
          </a:prstGeom>
        </p:spPr>
        <p:txBody>
          <a:bodyPr wrap="square">
            <a:spAutoFit/>
          </a:bodyPr>
          <a:lstStyle/>
          <a:p>
            <a:pPr marL="0" lvl="2" indent="-554355"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To assign IP to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dhcp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server</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9" name="Picture 9" descr="IMG_264"/>
          <p:cNvPicPr>
            <a:picLocks noGrp="1" noChangeAspect="1"/>
          </p:cNvPicPr>
          <p:nvPr>
            <p:ph idx="1"/>
          </p:nvPr>
        </p:nvPicPr>
        <p:blipFill>
          <a:blip r:embed="rId2"/>
          <a:stretch>
            <a:fillRect/>
          </a:stretch>
        </p:blipFill>
        <p:spPr>
          <a:xfrm>
            <a:off x="2419935" y="1798545"/>
            <a:ext cx="7557605" cy="4824261"/>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02276" y="1121184"/>
            <a:ext cx="10753859" cy="1600438"/>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How to assign fix ip address to any host?</a:t>
            </a:r>
          </a:p>
          <a:p>
            <a:pPr marL="0" lvl="2" indent="-554355" algn="just"/>
            <a:endParaRPr lang="en-US" sz="1000" b="1" dirty="0" smtClean="0">
              <a:latin typeface="Times New Roman" panose="02020603050405020304" pitchFamily="18" charset="0"/>
              <a:cs typeface="Times New Roman" panose="02020603050405020304" pitchFamily="18" charset="0"/>
            </a:endParaRPr>
          </a:p>
          <a:p>
            <a:pPr marL="0" lvl="4" indent="-194310" algn="just">
              <a:lnSpc>
                <a:spcPct val="16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C</a:t>
            </a:r>
            <a:r>
              <a:rPr lang="en-IN" sz="2000" dirty="0" smtClean="0">
                <a:latin typeface="Times New Roman" panose="02020603050405020304" pitchFamily="18" charset="0"/>
                <a:cs typeface="Times New Roman" panose="02020603050405020304" pitchFamily="18" charset="0"/>
                <a:sym typeface="+mn-ea"/>
              </a:rPr>
              <a:t>hange</a:t>
            </a:r>
            <a:r>
              <a:rPr lang="en-IN" sz="2000" dirty="0">
                <a:latin typeface="Times New Roman" panose="02020603050405020304" pitchFamily="18" charset="0"/>
                <a:cs typeface="Times New Roman" panose="02020603050405020304" pitchFamily="18" charset="0"/>
                <a:sym typeface="+mn-ea"/>
              </a:rPr>
              <a:t> hardware Ethernet to client's mac address and </a:t>
            </a:r>
            <a:r>
              <a:rPr lang="en-IN" sz="2000" dirty="0" smtClean="0">
                <a:latin typeface="Times New Roman" panose="02020603050405020304" pitchFamily="18" charset="0"/>
                <a:cs typeface="Times New Roman" panose="02020603050405020304" pitchFamily="18" charset="0"/>
                <a:sym typeface="+mn-ea"/>
              </a:rPr>
              <a:t>fixed-address</a:t>
            </a:r>
            <a:r>
              <a:rPr lang="en-IN" sz="2000" dirty="0">
                <a:latin typeface="Times New Roman" panose="02020603050405020304" pitchFamily="18" charset="0"/>
                <a:cs typeface="Times New Roman" panose="02020603050405020304" pitchFamily="18" charset="0"/>
                <a:sym typeface="+mn-ea"/>
              </a:rPr>
              <a:t> to ip address which you want to provide that </a:t>
            </a:r>
            <a:r>
              <a:rPr lang="en-IN" sz="2000" dirty="0" smtClean="0">
                <a:latin typeface="Times New Roman" panose="02020603050405020304" pitchFamily="18" charset="0"/>
                <a:cs typeface="Times New Roman" panose="02020603050405020304" pitchFamily="18" charset="0"/>
                <a:sym typeface="+mn-ea"/>
              </a:rPr>
              <a:t>host.</a:t>
            </a:r>
            <a:endParaRPr lang="en-IN" sz="2000" dirty="0">
              <a:latin typeface="Times New Roman" panose="02020603050405020304" pitchFamily="18" charset="0"/>
              <a:cs typeface="Times New Roman" panose="02020603050405020304" pitchFamily="18" charset="0"/>
              <a:sym typeface="+mn-ea"/>
            </a:endParaRPr>
          </a:p>
        </p:txBody>
      </p:sp>
      <p:pic>
        <p:nvPicPr>
          <p:cNvPr id="12" name="Picture 10" descr="IMG_265"/>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440036" y="2801869"/>
            <a:ext cx="7071852" cy="1527493"/>
          </a:xfrm>
          <a:prstGeom prst="rect">
            <a:avLst/>
          </a:prstGeom>
          <a:ln w="88900" cap="sq" cmpd="thickThin">
            <a:solidFill>
              <a:srgbClr val="000000"/>
            </a:solidFill>
            <a:prstDash val="solid"/>
            <a:miter lim="800000"/>
          </a:ln>
          <a:effectLst>
            <a:innerShdw blurRad="76200">
              <a:srgbClr val="000000"/>
            </a:innerShdw>
          </a:effectLst>
        </p:spPr>
      </p:pic>
      <p:sp>
        <p:nvSpPr>
          <p:cNvPr id="100" name="Text Box 99"/>
          <p:cNvSpPr txBox="1"/>
          <p:nvPr/>
        </p:nvSpPr>
        <p:spPr>
          <a:xfrm>
            <a:off x="489237" y="4701437"/>
            <a:ext cx="10916920" cy="1014730"/>
          </a:xfrm>
          <a:prstGeom prst="rect">
            <a:avLst/>
          </a:prstGeom>
          <a:noFill/>
          <a:ln w="9525">
            <a:noFill/>
          </a:ln>
        </p:spPr>
        <p:txBody>
          <a:bodyPr wrap="square">
            <a:spAutoFit/>
          </a:bodyPr>
          <a:lstStyle/>
          <a:p>
            <a:pPr indent="0" algn="just"/>
            <a:r>
              <a:rPr lang="en-IN" sz="2000" b="0" dirty="0" smtClean="0">
                <a:latin typeface="Times New Roman" panose="02020603050405020304" pitchFamily="18" charset="0"/>
                <a:cs typeface="Times New Roman" panose="02020603050405020304" pitchFamily="18" charset="0"/>
              </a:rPr>
              <a:t>After </a:t>
            </a:r>
            <a:r>
              <a:rPr lang="en-IN" sz="2000" b="0" dirty="0">
                <a:latin typeface="Times New Roman" panose="02020603050405020304" pitchFamily="18" charset="0"/>
                <a:cs typeface="Times New Roman" panose="02020603050405020304" pitchFamily="18" charset="0"/>
              </a:rPr>
              <a:t>making necessary </a:t>
            </a:r>
            <a:r>
              <a:rPr lang="en-IN" sz="2000" b="0" dirty="0" smtClean="0">
                <a:latin typeface="Times New Roman" panose="02020603050405020304" pitchFamily="18" charset="0"/>
                <a:cs typeface="Times New Roman" panose="02020603050405020304" pitchFamily="18" charset="0"/>
              </a:rPr>
              <a:t>changes, </a:t>
            </a:r>
            <a:r>
              <a:rPr lang="en-IN" sz="2000" dirty="0">
                <a:latin typeface="Times New Roman" panose="02020603050405020304" pitchFamily="18" charset="0"/>
                <a:cs typeface="Times New Roman" panose="02020603050405020304" pitchFamily="18" charset="0"/>
              </a:rPr>
              <a:t>save</a:t>
            </a:r>
            <a:r>
              <a:rPr lang="en-IN" sz="2000" b="0" dirty="0">
                <a:latin typeface="Times New Roman" panose="02020603050405020304" pitchFamily="18" charset="0"/>
                <a:cs typeface="Times New Roman" panose="02020603050405020304" pitchFamily="18" charset="0"/>
              </a:rPr>
              <a:t> file and </a:t>
            </a:r>
            <a:r>
              <a:rPr lang="en-IN" sz="2000" b="0" dirty="0" smtClean="0">
                <a:latin typeface="Times New Roman" panose="02020603050405020304" pitchFamily="18" charset="0"/>
                <a:cs typeface="Times New Roman" panose="02020603050405020304" pitchFamily="18" charset="0"/>
              </a:rPr>
              <a:t>exit.</a:t>
            </a:r>
            <a:endParaRPr lang="en-IN" sz="2000" b="0" dirty="0">
              <a:latin typeface="Times New Roman" panose="02020603050405020304" pitchFamily="18" charset="0"/>
              <a:cs typeface="Times New Roman" panose="02020603050405020304" pitchFamily="18" charset="0"/>
            </a:endParaRPr>
          </a:p>
          <a:p>
            <a:pPr indent="0" algn="just"/>
            <a:endParaRPr lang="en-IN" sz="2000" b="0" dirty="0">
              <a:latin typeface="Times New Roman" panose="02020603050405020304" pitchFamily="18" charset="0"/>
              <a:cs typeface="Times New Roman" panose="02020603050405020304" pitchFamily="18" charset="0"/>
            </a:endParaRPr>
          </a:p>
          <a:p>
            <a:pPr indent="0" algn="just"/>
            <a:r>
              <a:rPr lang="en-IN" sz="2000" dirty="0">
                <a:latin typeface="Times New Roman" panose="02020603050405020304" pitchFamily="18" charset="0"/>
                <a:cs typeface="Times New Roman" panose="02020603050405020304" pitchFamily="18" charset="0"/>
              </a:rPr>
              <a:t>N</a:t>
            </a:r>
            <a:r>
              <a:rPr lang="en-IN" sz="2000" b="0" dirty="0" smtClean="0">
                <a:latin typeface="Times New Roman" panose="02020603050405020304" pitchFamily="18" charset="0"/>
                <a:cs typeface="Times New Roman" panose="02020603050405020304" pitchFamily="18" charset="0"/>
              </a:rPr>
              <a:t>ow </a:t>
            </a:r>
            <a:r>
              <a:rPr lang="en-IN" sz="2000" b="0" dirty="0">
                <a:latin typeface="Times New Roman" panose="02020603050405020304" pitchFamily="18" charset="0"/>
                <a:cs typeface="Times New Roman" panose="02020603050405020304" pitchFamily="18" charset="0"/>
              </a:rPr>
              <a:t>create a </a:t>
            </a:r>
            <a:r>
              <a:rPr lang="en-IN" sz="2000" dirty="0">
                <a:latin typeface="Times New Roman" panose="02020603050405020304" pitchFamily="18" charset="0"/>
                <a:cs typeface="Times New Roman" panose="02020603050405020304" pitchFamily="18" charset="0"/>
              </a:rPr>
              <a:t>blank file</a:t>
            </a:r>
            <a:r>
              <a:rPr lang="en-IN" sz="2000" b="0" dirty="0">
                <a:latin typeface="Times New Roman" panose="02020603050405020304" pitchFamily="18" charset="0"/>
                <a:cs typeface="Times New Roman" panose="02020603050405020304" pitchFamily="18" charset="0"/>
              </a:rPr>
              <a:t> use to store the allocated </a:t>
            </a:r>
            <a:r>
              <a:rPr lang="en-IN" sz="2000" dirty="0">
                <a:latin typeface="Times New Roman" panose="02020603050405020304" pitchFamily="18" charset="0"/>
                <a:cs typeface="Times New Roman" panose="02020603050405020304" pitchFamily="18" charset="0"/>
              </a:rPr>
              <a:t>ip address </a:t>
            </a:r>
            <a:r>
              <a:rPr lang="en-IN" sz="2000" dirty="0" smtClean="0">
                <a:latin typeface="Times New Roman" panose="02020603050405020304" pitchFamily="18" charset="0"/>
                <a:cs typeface="Times New Roman" panose="02020603050405020304" pitchFamily="18" charset="0"/>
              </a:rPr>
              <a:t>information.</a:t>
            </a:r>
            <a:endParaRPr lang="en-IN"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18</a:t>
            </a:fld>
            <a:endParaRPr lang="en-IN" dirty="0"/>
          </a:p>
        </p:txBody>
      </p:sp>
      <p:sp>
        <p:nvSpPr>
          <p:cNvPr id="6" name="Rectangle 5"/>
          <p:cNvSpPr/>
          <p:nvPr/>
        </p:nvSpPr>
        <p:spPr>
          <a:xfrm>
            <a:off x="463639" y="1221693"/>
            <a:ext cx="10392321" cy="2306955"/>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How to assign fix ip address to any host?</a:t>
            </a:r>
          </a:p>
          <a:p>
            <a:pPr marL="0" lvl="2" indent="-554355" algn="just"/>
            <a:endParaRPr lang="en-IN" sz="2000" dirty="0">
              <a:latin typeface="Times New Roman" panose="02020603050405020304" pitchFamily="18" charset="0"/>
              <a:cs typeface="Times New Roman" panose="02020603050405020304" pitchFamily="18" charset="0"/>
              <a:sym typeface="+mn-ea"/>
            </a:endParaRPr>
          </a:p>
          <a:p>
            <a:pPr marL="0" lvl="2" indent="-554355" algn="just"/>
            <a:endParaRPr lang="en-IN" sz="2000" dirty="0">
              <a:latin typeface="Times New Roman" panose="02020603050405020304" pitchFamily="18" charset="0"/>
              <a:cs typeface="Times New Roman" panose="02020603050405020304" pitchFamily="18" charset="0"/>
              <a:sym typeface="+mn-ea"/>
            </a:endParaRPr>
          </a:p>
          <a:p>
            <a:pPr marL="0" lvl="2" indent="-554355" algn="just"/>
            <a:endParaRPr lang="en-IN" sz="2000" dirty="0">
              <a:latin typeface="Times New Roman" panose="02020603050405020304" pitchFamily="18" charset="0"/>
              <a:cs typeface="Times New Roman" panose="02020603050405020304" pitchFamily="18" charset="0"/>
              <a:sym typeface="+mn-ea"/>
            </a:endParaRPr>
          </a:p>
          <a:p>
            <a:pPr marL="0" lvl="2" indent="-554355" algn="just"/>
            <a:endParaRPr lang="en-IN" sz="2000" dirty="0">
              <a:latin typeface="Times New Roman" panose="02020603050405020304" pitchFamily="18" charset="0"/>
              <a:cs typeface="Times New Roman" panose="02020603050405020304" pitchFamily="18" charset="0"/>
              <a:sym typeface="+mn-ea"/>
            </a:endParaRPr>
          </a:p>
          <a:p>
            <a:pPr marL="0" lvl="2" indent="-554355" algn="just"/>
            <a:endParaRPr lang="en-IN" sz="2000" dirty="0">
              <a:latin typeface="Times New Roman" panose="02020603050405020304" pitchFamily="18" charset="0"/>
              <a:cs typeface="Times New Roman" panose="02020603050405020304" pitchFamily="18" charset="0"/>
              <a:sym typeface="+mn-ea"/>
            </a:endParaRPr>
          </a:p>
          <a:p>
            <a:pPr marL="0" lvl="2" indent="-554355" algn="just"/>
            <a:r>
              <a:rPr lang="en-IN" sz="2000" dirty="0">
                <a:latin typeface="Times New Roman" panose="02020603050405020304" pitchFamily="18" charset="0"/>
                <a:cs typeface="Times New Roman" panose="02020603050405020304" pitchFamily="18" charset="0"/>
                <a:sym typeface="+mn-ea"/>
              </a:rPr>
              <a:t>Now restart dhcpd service and on it with chkconfig </a:t>
            </a:r>
            <a:r>
              <a:rPr lang="en-IN" sz="2000" dirty="0" smtClean="0">
                <a:latin typeface="Times New Roman" panose="02020603050405020304" pitchFamily="18" charset="0"/>
                <a:cs typeface="Times New Roman" panose="02020603050405020304" pitchFamily="18" charset="0"/>
                <a:sym typeface="+mn-ea"/>
              </a:rPr>
              <a:t>commands.</a:t>
            </a:r>
            <a:endParaRPr lang="en-IN" sz="2000" dirty="0">
              <a:latin typeface="Times New Roman" panose="02020603050405020304" pitchFamily="18" charset="0"/>
              <a:cs typeface="Times New Roman" panose="02020603050405020304" pitchFamily="18" charset="0"/>
              <a:sym typeface="+mn-ea"/>
            </a:endParaRPr>
          </a:p>
        </p:txBody>
      </p:sp>
      <p:pic>
        <p:nvPicPr>
          <p:cNvPr id="10" name="Picture 12" descr="IMG_267"/>
          <p:cNvPicPr>
            <a:picLocks noGrp="1" noChangeAspect="1"/>
          </p:cNvPicPr>
          <p:nvPr>
            <p:ph idx="1"/>
          </p:nvPr>
        </p:nvPicPr>
        <p:blipFill>
          <a:blip r:embed="rId2"/>
          <a:stretch>
            <a:fillRect/>
          </a:stretch>
        </p:blipFill>
        <p:spPr>
          <a:xfrm>
            <a:off x="1512479" y="3846195"/>
            <a:ext cx="8879840" cy="1256030"/>
          </a:xfrm>
          <a:prstGeom prst="rect">
            <a:avLst/>
          </a:prstGeom>
          <a:ln w="88900" cap="sq" cmpd="thickThin">
            <a:solidFill>
              <a:srgbClr val="000000"/>
            </a:solidFill>
            <a:prstDash val="solid"/>
            <a:miter lim="800000"/>
          </a:ln>
          <a:effectLst>
            <a:innerShdw blurRad="76200">
              <a:srgbClr val="000000"/>
            </a:innerShdw>
          </a:effectLst>
        </p:spPr>
      </p:pic>
      <p:pic>
        <p:nvPicPr>
          <p:cNvPr id="9" name="Picture 11" descr="IMG_266"/>
          <p:cNvPicPr>
            <a:picLocks noGrp="1" noChangeAspect="1"/>
          </p:cNvPicPr>
          <p:nvPr>
            <p:ph sz="half" idx="2"/>
          </p:nvPr>
        </p:nvPicPr>
        <p:blipFill>
          <a:blip r:embed="rId3"/>
          <a:stretch>
            <a:fillRect/>
          </a:stretch>
        </p:blipFill>
        <p:spPr>
          <a:xfrm>
            <a:off x="1512127" y="2065607"/>
            <a:ext cx="7824470" cy="619125"/>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19</a:t>
            </a:fld>
            <a:endParaRPr lang="en-IN" dirty="0"/>
          </a:p>
        </p:txBody>
      </p:sp>
      <p:sp>
        <p:nvSpPr>
          <p:cNvPr id="8" name="Rectangle 7"/>
          <p:cNvSpPr/>
          <p:nvPr/>
        </p:nvSpPr>
        <p:spPr>
          <a:xfrm>
            <a:off x="503250" y="1211337"/>
            <a:ext cx="10508187" cy="5077460"/>
          </a:xfrm>
          <a:prstGeom prst="rect">
            <a:avLst/>
          </a:prstGeom>
        </p:spPr>
        <p:txBody>
          <a:bodyPr wrap="square">
            <a:spAutoFit/>
          </a:bodyPr>
          <a:lstStyle/>
          <a:p>
            <a:pPr marL="0" lvl="2"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Linux Client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lnSpc>
                <a:spcPct val="160000"/>
              </a:lnSpc>
            </a:pPr>
            <a:r>
              <a:rPr lang="en-IN" sz="2000" dirty="0">
                <a:latin typeface="Times New Roman" panose="02020603050405020304" pitchFamily="18" charset="0"/>
                <a:cs typeface="Times New Roman" panose="02020603050405020304" pitchFamily="18" charset="0"/>
              </a:rPr>
              <a:t>Client configuration is very easy and straightforward. All you need to do is set ip address to dynamic in the properties of lan card. In linux</a:t>
            </a:r>
          </a:p>
          <a:p>
            <a:pPr marL="702945" lvl="4" indent="-342900">
              <a:lnSpc>
                <a:spcPct val="160000"/>
              </a:lnSpc>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#setup.</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select </a:t>
            </a:r>
            <a:r>
              <a:rPr lang="en-IN" sz="2000" dirty="0" smtClean="0">
                <a:latin typeface="Times New Roman" panose="02020603050405020304" pitchFamily="18" charset="0"/>
                <a:cs typeface="Times New Roman" panose="02020603050405020304" pitchFamily="18" charset="0"/>
              </a:rPr>
              <a:t>network </a:t>
            </a:r>
            <a:r>
              <a:rPr lang="en-IN" sz="2000" dirty="0">
                <a:latin typeface="Times New Roman" panose="02020603050405020304" pitchFamily="18" charset="0"/>
                <a:cs typeface="Times New Roman" panose="02020603050405020304" pitchFamily="18" charset="0"/>
              </a:rPr>
              <a:t>configuration from menu </a:t>
            </a:r>
            <a:r>
              <a:rPr lang="en-IN" sz="2000" dirty="0" smtClean="0">
                <a:latin typeface="Times New Roman" panose="02020603050405020304" pitchFamily="18" charset="0"/>
                <a:cs typeface="Times New Roman" panose="02020603050405020304" pitchFamily="18" charset="0"/>
              </a:rPr>
              <a:t>list.</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Select </a:t>
            </a:r>
            <a:r>
              <a:rPr lang="en-IN" sz="2000" dirty="0" err="1" smtClean="0">
                <a:latin typeface="Times New Roman" panose="02020603050405020304" pitchFamily="18" charset="0"/>
                <a:cs typeface="Times New Roman" panose="02020603050405020304" pitchFamily="18" charset="0"/>
              </a:rPr>
              <a:t>lan</a:t>
            </a:r>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card and enter on </a:t>
            </a:r>
            <a:r>
              <a:rPr lang="en-IN" sz="2000" dirty="0" smtClean="0">
                <a:latin typeface="Times New Roman" panose="02020603050405020304" pitchFamily="18" charset="0"/>
                <a:cs typeface="Times New Roman" panose="02020603050405020304" pitchFamily="18" charset="0"/>
              </a:rPr>
              <a:t>ok.</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Select </a:t>
            </a:r>
            <a:r>
              <a:rPr lang="en-IN" sz="2000" dirty="0" smtClean="0">
                <a:latin typeface="Times New Roman" panose="02020603050405020304" pitchFamily="18" charset="0"/>
                <a:cs typeface="Times New Roman" panose="02020603050405020304" pitchFamily="18" charset="0"/>
              </a:rPr>
              <a:t>USE </a:t>
            </a:r>
            <a:r>
              <a:rPr lang="en-IN" sz="2000" dirty="0">
                <a:latin typeface="Times New Roman" panose="02020603050405020304" pitchFamily="18" charset="0"/>
                <a:cs typeface="Times New Roman" panose="02020603050405020304" pitchFamily="18" charset="0"/>
              </a:rPr>
              <a:t>DHCP and enter on </a:t>
            </a:r>
            <a:r>
              <a:rPr lang="en-IN" sz="2000" dirty="0" smtClean="0">
                <a:latin typeface="Times New Roman" panose="02020603050405020304" pitchFamily="18" charset="0"/>
                <a:cs typeface="Times New Roman" panose="02020603050405020304" pitchFamily="18" charset="0"/>
              </a:rPr>
              <a:t>ok.</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Now click on </a:t>
            </a:r>
            <a:r>
              <a:rPr lang="en-IN" sz="2000" dirty="0" smtClean="0">
                <a:latin typeface="Times New Roman" panose="02020603050405020304" pitchFamily="18" charset="0"/>
                <a:cs typeface="Times New Roman" panose="02020603050405020304" pitchFamily="18" charset="0"/>
              </a:rPr>
              <a:t>quit.</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and </a:t>
            </a:r>
            <a:r>
              <a:rPr lang="en-IN" sz="2000" dirty="0" smtClean="0">
                <a:latin typeface="Times New Roman" panose="02020603050405020304" pitchFamily="18" charset="0"/>
                <a:cs typeface="Times New Roman" panose="02020603050405020304" pitchFamily="18" charset="0"/>
              </a:rPr>
              <a:t>quit </a:t>
            </a:r>
            <a:r>
              <a:rPr lang="en-IN" sz="2000" dirty="0">
                <a:latin typeface="Times New Roman" panose="02020603050405020304" pitchFamily="18" charset="0"/>
                <a:cs typeface="Times New Roman" panose="02020603050405020304" pitchFamily="18" charset="0"/>
              </a:rPr>
              <a:t>to come back on root </a:t>
            </a:r>
            <a:r>
              <a:rPr lang="en-IN" sz="2000" dirty="0" smtClean="0">
                <a:latin typeface="Times New Roman" panose="02020603050405020304" pitchFamily="18" charset="0"/>
                <a:cs typeface="Times New Roman" panose="02020603050405020304" pitchFamily="18" charset="0"/>
              </a:rPr>
              <a:t>prompt.</a:t>
            </a:r>
            <a:endParaRPr lang="en-IN" sz="2000" dirty="0">
              <a:latin typeface="Times New Roman" panose="02020603050405020304" pitchFamily="18" charset="0"/>
              <a:cs typeface="Times New Roman" panose="02020603050405020304" pitchFamily="18" charset="0"/>
            </a:endParaRPr>
          </a:p>
          <a:p>
            <a:pPr marL="702945" lvl="4" indent="-342900">
              <a:lnSpc>
                <a:spcPct val="16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Now restart the network service to obtain ip from </a:t>
            </a:r>
            <a:r>
              <a:rPr lang="en-IN" sz="2000" dirty="0" err="1">
                <a:latin typeface="Times New Roman" panose="02020603050405020304" pitchFamily="18" charset="0"/>
                <a:cs typeface="Times New Roman" panose="02020603050405020304" pitchFamily="18" charset="0"/>
              </a:rPr>
              <a:t>dhcp</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server.</a:t>
            </a: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a:t>
            </a:fld>
            <a:endParaRPr lang="en-IN" dirty="0"/>
          </a:p>
        </p:txBody>
      </p:sp>
      <p:sp>
        <p:nvSpPr>
          <p:cNvPr id="7" name="Rectangle 6"/>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800821396"/>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2514340197"/>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254915" y="1061132"/>
            <a:ext cx="9345234"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20</a:t>
            </a:fld>
            <a:endParaRPr lang="en-IN" dirty="0"/>
          </a:p>
        </p:txBody>
      </p:sp>
      <p:sp>
        <p:nvSpPr>
          <p:cNvPr id="8" name="Rectangle 7"/>
          <p:cNvSpPr/>
          <p:nvPr/>
        </p:nvSpPr>
        <p:spPr>
          <a:xfrm>
            <a:off x="13849" y="1211337"/>
            <a:ext cx="11835441" cy="1075744"/>
          </a:xfrm>
          <a:prstGeom prst="rect">
            <a:avLst/>
          </a:prstGeom>
        </p:spPr>
        <p:txBody>
          <a:bodyPr wrap="square">
            <a:spAutoFit/>
          </a:bodyPr>
          <a:lstStyle/>
          <a:p>
            <a:pPr marL="360045" lvl="4"/>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Linux Client configuration</a:t>
            </a:r>
          </a:p>
          <a:p>
            <a:pPr marL="360045" lvl="4"/>
            <a:endParaRPr lang="en-US" sz="1200" b="1" dirty="0" smtClean="0">
              <a:latin typeface="Times New Roman" panose="02020603050405020304" pitchFamily="18" charset="0"/>
              <a:cs typeface="Times New Roman" panose="02020603050405020304" pitchFamily="18" charset="0"/>
            </a:endParaRPr>
          </a:p>
          <a:p>
            <a:pPr marL="817245" lvl="5">
              <a:lnSpc>
                <a:spcPct val="160000"/>
              </a:lnSpc>
            </a:pPr>
            <a:endParaRPr lang="en-IN" sz="2000" dirty="0">
              <a:latin typeface="Times New Roman" panose="02020603050405020304" pitchFamily="18" charset="0"/>
              <a:cs typeface="Times New Roman" panose="02020603050405020304" pitchFamily="18" charset="0"/>
            </a:endParaRPr>
          </a:p>
        </p:txBody>
      </p:sp>
      <p:pic>
        <p:nvPicPr>
          <p:cNvPr id="5" name="Picture 13" descr="IMG_268"/>
          <p:cNvPicPr>
            <a:picLocks noGrp="1" noChangeAspect="1"/>
          </p:cNvPicPr>
          <p:nvPr>
            <p:ph idx="1"/>
          </p:nvPr>
        </p:nvPicPr>
        <p:blipFill>
          <a:blip r:embed="rId2"/>
          <a:stretch>
            <a:fillRect/>
          </a:stretch>
        </p:blipFill>
        <p:spPr>
          <a:xfrm>
            <a:off x="1506826" y="1872943"/>
            <a:ext cx="9269873" cy="4681107"/>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HTTP Configuration</a:t>
            </a:r>
            <a:endParaRPr lang="en-IN" dirty="0"/>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Tree>
    <p:extLst>
      <p:ext uri="{BB962C8B-B14F-4D97-AF65-F5344CB8AC3E}">
        <p14:creationId xmlns:p14="http://schemas.microsoft.com/office/powerpoint/2010/main" val="357653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22</a:t>
            </a:fld>
            <a:endParaRPr lang="en-IN" dirty="0"/>
          </a:p>
        </p:txBody>
      </p:sp>
      <p:sp>
        <p:nvSpPr>
          <p:cNvPr id="8" name="Rectangle 7"/>
          <p:cNvSpPr/>
          <p:nvPr/>
        </p:nvSpPr>
        <p:spPr>
          <a:xfrm>
            <a:off x="503250" y="1221329"/>
            <a:ext cx="11190768" cy="5415393"/>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HTTP Server Configuration</a:t>
            </a:r>
          </a:p>
          <a:p>
            <a:pPr marL="0" lvl="2" indent="-554355" algn="just"/>
            <a:endParaRPr lang="en-US" sz="1200" b="1" dirty="0" smtClean="0">
              <a:latin typeface="Times New Roman" panose="02020603050405020304" pitchFamily="18" charset="0"/>
              <a:cs typeface="Times New Roman" panose="02020603050405020304" pitchFamily="18" charset="0"/>
            </a:endParaRPr>
          </a:p>
          <a:p>
            <a:pPr marL="0" lvl="3" indent="-97155">
              <a:lnSpc>
                <a:spcPct val="120000"/>
              </a:lnSpc>
            </a:pPr>
            <a:r>
              <a:rPr lang="en-IN" sz="2000" dirty="0">
                <a:latin typeface="Times New Roman" panose="02020603050405020304" pitchFamily="18" charset="0"/>
                <a:cs typeface="Times New Roman" panose="02020603050405020304" pitchFamily="18" charset="0"/>
              </a:rPr>
              <a:t>HTTP Server is a simple, zero-configuration command-line http server. It is powerful enough for production usage, but </a:t>
            </a:r>
            <a:r>
              <a:rPr lang="en-IN" sz="2000" dirty="0" smtClean="0">
                <a:latin typeface="Times New Roman" panose="02020603050405020304" pitchFamily="18" charset="0"/>
                <a:cs typeface="Times New Roman" panose="02020603050405020304" pitchFamily="18" charset="0"/>
              </a:rPr>
              <a:t>it is </a:t>
            </a:r>
            <a:r>
              <a:rPr lang="en-IN" sz="2000" dirty="0">
                <a:latin typeface="Times New Roman" panose="02020603050405020304" pitchFamily="18" charset="0"/>
                <a:cs typeface="Times New Roman" panose="02020603050405020304" pitchFamily="18" charset="0"/>
              </a:rPr>
              <a:t>simple and </a:t>
            </a:r>
            <a:r>
              <a:rPr lang="en-IN" sz="2000" dirty="0" err="1" smtClean="0">
                <a:latin typeface="Times New Roman" panose="02020603050405020304" pitchFamily="18" charset="0"/>
                <a:cs typeface="Times New Roman" panose="02020603050405020304" pitchFamily="18" charset="0"/>
              </a:rPr>
              <a:t>hackable</a:t>
            </a:r>
            <a:r>
              <a:rPr lang="en-IN" sz="2000" dirty="0" smtClean="0">
                <a:latin typeface="Times New Roman" panose="02020603050405020304" pitchFamily="18" charset="0"/>
                <a:cs typeface="Times New Roman" panose="02020603050405020304" pitchFamily="18" charset="0"/>
              </a:rPr>
              <a:t> enough </a:t>
            </a:r>
            <a:r>
              <a:rPr lang="en-IN" sz="2000" dirty="0">
                <a:latin typeface="Times New Roman" panose="02020603050405020304" pitchFamily="18" charset="0"/>
                <a:cs typeface="Times New Roman" panose="02020603050405020304" pitchFamily="18" charset="0"/>
              </a:rPr>
              <a:t>to </a:t>
            </a:r>
            <a:r>
              <a:rPr lang="en-IN" sz="2000" dirty="0" smtClean="0">
                <a:latin typeface="Times New Roman" panose="02020603050405020304" pitchFamily="18" charset="0"/>
                <a:cs typeface="Times New Roman" panose="02020603050405020304" pitchFamily="18" charset="0"/>
              </a:rPr>
              <a:t>use </a:t>
            </a:r>
            <a:r>
              <a:rPr lang="en-IN" sz="2000" dirty="0">
                <a:latin typeface="Times New Roman" panose="02020603050405020304" pitchFamily="18" charset="0"/>
                <a:cs typeface="Times New Roman" panose="02020603050405020304" pitchFamily="18" charset="0"/>
              </a:rPr>
              <a:t>for testing, local development, and learning.</a:t>
            </a:r>
          </a:p>
          <a:p>
            <a:pPr marL="0" lvl="3" indent="-97155">
              <a:lnSpc>
                <a:spcPct val="120000"/>
              </a:lnSpc>
            </a:pPr>
            <a:endParaRPr lang="en-IN" sz="2000" dirty="0" smtClean="0">
              <a:latin typeface="Times New Roman" panose="02020603050405020304" pitchFamily="18" charset="0"/>
              <a:cs typeface="Times New Roman" panose="02020603050405020304" pitchFamily="18" charset="0"/>
            </a:endParaRPr>
          </a:p>
          <a:p>
            <a:pPr marL="0" lvl="3" indent="-97155">
              <a:lnSpc>
                <a:spcPct val="120000"/>
              </a:lnSpc>
            </a:pPr>
            <a:r>
              <a:rPr lang="en-IN" sz="2000" dirty="0" smtClean="0">
                <a:latin typeface="Times New Roman" panose="02020603050405020304" pitchFamily="18" charset="0"/>
                <a:cs typeface="Times New Roman" panose="02020603050405020304" pitchFamily="18" charset="0"/>
              </a:rPr>
              <a:t>Three </a:t>
            </a:r>
            <a:r>
              <a:rPr lang="en-IN" sz="2000" dirty="0">
                <a:latin typeface="Times New Roman" panose="02020603050405020304" pitchFamily="18" charset="0"/>
                <a:cs typeface="Times New Roman" panose="02020603050405020304" pitchFamily="18" charset="0"/>
              </a:rPr>
              <a:t>packages are required for Apache </a:t>
            </a:r>
            <a:r>
              <a:rPr lang="en-US" altLang="en-IN" sz="2000" dirty="0">
                <a:latin typeface="Times New Roman" panose="02020603050405020304" pitchFamily="18" charset="0"/>
                <a:cs typeface="Times New Roman" panose="02020603050405020304" pitchFamily="18" charset="0"/>
              </a:rPr>
              <a:t>S</a:t>
            </a:r>
            <a:r>
              <a:rPr lang="en-IN" sz="2000" dirty="0">
                <a:latin typeface="Times New Roman" panose="02020603050405020304" pitchFamily="18" charset="0"/>
                <a:cs typeface="Times New Roman" panose="02020603050405020304" pitchFamily="18" charset="0"/>
              </a:rPr>
              <a:t>erver</a:t>
            </a:r>
          </a:p>
          <a:p>
            <a:pPr marL="702945" lvl="4" indent="-342900">
              <a:lnSpc>
                <a:spcPct val="12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httpd</a:t>
            </a:r>
          </a:p>
          <a:p>
            <a:pPr marL="702945" lvl="4" indent="-342900">
              <a:lnSpc>
                <a:spcPct val="12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mod_ssl</a:t>
            </a:r>
          </a:p>
          <a:p>
            <a:pPr marL="702945" lvl="4" indent="-342900">
              <a:lnSpc>
                <a:spcPct val="120000"/>
              </a:lnSpc>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elinks</a:t>
            </a:r>
          </a:p>
          <a:p>
            <a:pPr marL="0" lvl="3" indent="-97155">
              <a:lnSpc>
                <a:spcPct val="120000"/>
              </a:lnSpc>
            </a:pPr>
            <a:r>
              <a:rPr lang="en-IN" sz="2000" b="1" dirty="0">
                <a:latin typeface="Times New Roman" panose="02020603050405020304" pitchFamily="18" charset="0"/>
                <a:cs typeface="Times New Roman" panose="02020603050405020304" pitchFamily="18" charset="0"/>
              </a:rPr>
              <a:t>httpd package</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installs </a:t>
            </a:r>
            <a:r>
              <a:rPr lang="en-IN" sz="2000" dirty="0">
                <a:latin typeface="Times New Roman" panose="02020603050405020304" pitchFamily="18" charset="0"/>
                <a:cs typeface="Times New Roman" panose="02020603050405020304" pitchFamily="18" charset="0"/>
              </a:rPr>
              <a:t>Apache web server.</a:t>
            </a:r>
          </a:p>
          <a:p>
            <a:pPr marL="0" lvl="3" indent="-97155">
              <a:lnSpc>
                <a:spcPct val="120000"/>
              </a:lnSpc>
            </a:pPr>
            <a:r>
              <a:rPr lang="en-IN" sz="2000" b="1" dirty="0">
                <a:latin typeface="Times New Roman" panose="02020603050405020304" pitchFamily="18" charset="0"/>
                <a:cs typeface="Times New Roman" panose="02020603050405020304" pitchFamily="18" charset="0"/>
              </a:rPr>
              <a:t>mod_ssl</a:t>
            </a:r>
            <a:r>
              <a:rPr lang="en-IN" sz="2000" dirty="0">
                <a:latin typeface="Times New Roman" panose="02020603050405020304" pitchFamily="18" charset="0"/>
                <a:cs typeface="Times New Roman" panose="02020603050405020304" pitchFamily="18" charset="0"/>
              </a:rPr>
              <a:t> is the additional package which </a:t>
            </a:r>
            <a:r>
              <a:rPr lang="en-IN" sz="2000" dirty="0" smtClean="0">
                <a:latin typeface="Times New Roman" panose="02020603050405020304" pitchFamily="18" charset="0"/>
                <a:cs typeface="Times New Roman" panose="02020603050405020304" pitchFamily="18" charset="0"/>
              </a:rPr>
              <a:t>is required </a:t>
            </a:r>
            <a:r>
              <a:rPr lang="en-IN" sz="2000" dirty="0">
                <a:latin typeface="Times New Roman" panose="02020603050405020304" pitchFamily="18" charset="0"/>
                <a:cs typeface="Times New Roman" panose="02020603050405020304" pitchFamily="18" charset="0"/>
              </a:rPr>
              <a:t>to create secure </a:t>
            </a:r>
            <a:r>
              <a:rPr lang="en-IN" sz="2000" dirty="0" smtClean="0">
                <a:latin typeface="Times New Roman" panose="02020603050405020304" pitchFamily="18" charset="0"/>
                <a:cs typeface="Times New Roman" panose="02020603050405020304" pitchFamily="18" charset="0"/>
              </a:rPr>
              <a:t>websites.</a:t>
            </a:r>
            <a:endParaRPr lang="en-IN" sz="2000" dirty="0">
              <a:latin typeface="Times New Roman" panose="02020603050405020304" pitchFamily="18" charset="0"/>
              <a:cs typeface="Times New Roman" panose="02020603050405020304" pitchFamily="18" charset="0"/>
            </a:endParaRPr>
          </a:p>
          <a:p>
            <a:pPr marL="0" lvl="3" indent="-97155">
              <a:lnSpc>
                <a:spcPct val="120000"/>
              </a:lnSpc>
            </a:pPr>
            <a:r>
              <a:rPr lang="en-IN" sz="2000" b="1" dirty="0">
                <a:latin typeface="Times New Roman" panose="02020603050405020304" pitchFamily="18" charset="0"/>
                <a:cs typeface="Times New Roman" panose="02020603050405020304" pitchFamily="18" charset="0"/>
              </a:rPr>
              <a:t>elinks</a:t>
            </a:r>
            <a:r>
              <a:rPr lang="en-IN" sz="2000" dirty="0">
                <a:latin typeface="Times New Roman" panose="02020603050405020304" pitchFamily="18" charset="0"/>
                <a:cs typeface="Times New Roman" panose="02020603050405020304" pitchFamily="18" charset="0"/>
              </a:rPr>
              <a:t> is the additional package for text based web browser.</a:t>
            </a:r>
          </a:p>
          <a:p>
            <a:pPr marL="0" lvl="3" indent="-97155">
              <a:lnSpc>
                <a:spcPct val="120000"/>
              </a:lnSpc>
            </a:pPr>
            <a:r>
              <a:rPr lang="en-IN" sz="2000" dirty="0">
                <a:latin typeface="Times New Roman" panose="02020603050405020304" pitchFamily="18" charset="0"/>
                <a:cs typeface="Times New Roman" panose="02020603050405020304" pitchFamily="18" charset="0"/>
              </a:rPr>
              <a:t>If you have yum repository configured use following command to install Apache web server with additional package</a:t>
            </a:r>
            <a:r>
              <a:rPr lang="en-US" altLang="en-IN" sz="2000" dirty="0" smtClean="0">
                <a:latin typeface="Times New Roman" panose="02020603050405020304" pitchFamily="18" charset="0"/>
                <a:cs typeface="Times New Roman" panose="02020603050405020304" pitchFamily="18" charset="0"/>
              </a:rPr>
              <a:t>.</a:t>
            </a:r>
          </a:p>
          <a:p>
            <a:pPr marL="0" lvl="3" indent="-97155" algn="just">
              <a:lnSpc>
                <a:spcPct val="120000"/>
              </a:lnSpc>
            </a:pPr>
            <a:r>
              <a:rPr lang="en-US" altLang="en-IN" sz="2000" b="1" dirty="0">
                <a:latin typeface="Times New Roman" panose="02020603050405020304" pitchFamily="18" charset="0"/>
                <a:cs typeface="Times New Roman" panose="02020603050405020304" pitchFamily="18" charset="0"/>
              </a:rPr>
              <a:t>	</a:t>
            </a:r>
            <a:r>
              <a:rPr lang="en-US" altLang="en-IN" sz="2000" b="1" dirty="0" smtClean="0">
                <a:latin typeface="Times New Roman" panose="02020603050405020304" pitchFamily="18" charset="0"/>
                <a:cs typeface="Times New Roman" panose="02020603050405020304" pitchFamily="18" charset="0"/>
              </a:rPr>
              <a:t>		# </a:t>
            </a:r>
            <a:r>
              <a:rPr lang="en-US" altLang="en-IN" sz="2000" b="1" dirty="0">
                <a:latin typeface="Times New Roman" panose="02020603050405020304" pitchFamily="18" charset="0"/>
                <a:cs typeface="Times New Roman" panose="02020603050405020304" pitchFamily="18" charset="0"/>
              </a:rPr>
              <a:t>yum install –y httpd mod_ssl</a:t>
            </a: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503250" y="1121184"/>
            <a:ext cx="10850550" cy="4431983"/>
          </a:xfrm>
          <a:prstGeom prst="rect">
            <a:avLst/>
          </a:prstGeom>
        </p:spPr>
        <p:txBody>
          <a:bodyPr wrap="square">
            <a:spAutoFit/>
          </a:bodyPr>
          <a:lstStyle/>
          <a:p>
            <a:pPr marL="0" lvl="1" indent="-10115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1" indent="-1011555"/>
            <a:endParaRPr lang="en-US" sz="1200" b="1" dirty="0" smtClean="0">
              <a:latin typeface="Times New Roman" panose="02020603050405020304" pitchFamily="18" charset="0"/>
              <a:cs typeface="Times New Roman" panose="02020603050405020304" pitchFamily="18" charset="0"/>
            </a:endParaRPr>
          </a:p>
          <a:p>
            <a:pPr marL="0" lvl="2" indent="-554355">
              <a:lnSpc>
                <a:spcPct val="120000"/>
              </a:lnSpc>
            </a:pPr>
            <a:endParaRPr lang="en-US" altLang="en-IN" sz="2000" b="1" dirty="0">
              <a:latin typeface="Times New Roman" panose="02020603050405020304" pitchFamily="18" charset="0"/>
              <a:cs typeface="Times New Roman" panose="02020603050405020304" pitchFamily="18" charset="0"/>
            </a:endParaRPr>
          </a:p>
          <a:p>
            <a:pPr indent="-1468755" algn="ctr">
              <a:lnSpc>
                <a:spcPct val="120000"/>
              </a:lnSpc>
            </a:pPr>
            <a:endParaRPr lang="en-US" altLang="en-IN" sz="2000" b="1" dirty="0">
              <a:latin typeface="Times New Roman" panose="02020603050405020304" pitchFamily="18" charset="0"/>
              <a:cs typeface="Times New Roman" panose="02020603050405020304" pitchFamily="18" charset="0"/>
            </a:endParaRPr>
          </a:p>
          <a:p>
            <a:pPr indent="-1468755">
              <a:lnSpc>
                <a:spcPct val="120000"/>
              </a:lnSpc>
            </a:pPr>
            <a:r>
              <a:rPr lang="en-US" altLang="en-IN" sz="2000" b="1" dirty="0">
                <a:latin typeface="Times New Roman" panose="02020603050405020304" pitchFamily="18" charset="0"/>
                <a:cs typeface="Times New Roman" panose="02020603050405020304" pitchFamily="18" charset="0"/>
              </a:rPr>
              <a:t>	</a:t>
            </a:r>
            <a:r>
              <a:rPr lang="en-US" altLang="en-IN" sz="2000" b="1" dirty="0" smtClean="0">
                <a:latin typeface="Times New Roman" panose="02020603050405020304" pitchFamily="18" charset="0"/>
                <a:cs typeface="Times New Roman" panose="02020603050405020304" pitchFamily="18" charset="0"/>
              </a:rPr>
              <a:t>	# </a:t>
            </a:r>
            <a:r>
              <a:rPr lang="en-US" altLang="en-IN" sz="2000" b="1" dirty="0">
                <a:latin typeface="Times New Roman" panose="02020603050405020304" pitchFamily="18" charset="0"/>
                <a:cs typeface="Times New Roman" panose="02020603050405020304" pitchFamily="18" charset="0"/>
              </a:rPr>
              <a:t>yum install elinks</a:t>
            </a:r>
          </a:p>
          <a:p>
            <a:pPr marL="0" lvl="2" indent="-554355" algn="ctr">
              <a:lnSpc>
                <a:spcPct val="120000"/>
              </a:lnSpc>
            </a:pPr>
            <a:endParaRPr lang="en-US" altLang="en-IN" sz="2000" b="1" dirty="0">
              <a:latin typeface="Times New Roman" panose="02020603050405020304" pitchFamily="18" charset="0"/>
              <a:cs typeface="Times New Roman" panose="02020603050405020304" pitchFamily="18" charset="0"/>
            </a:endParaRPr>
          </a:p>
          <a:p>
            <a:pPr marL="0" lvl="2" indent="-554355" algn="ctr">
              <a:lnSpc>
                <a:spcPct val="120000"/>
              </a:lnSpc>
            </a:pPr>
            <a:endParaRPr lang="en-US" altLang="en-IN" sz="2000" b="1" dirty="0">
              <a:latin typeface="Times New Roman" panose="02020603050405020304" pitchFamily="18" charset="0"/>
              <a:cs typeface="Times New Roman" panose="02020603050405020304" pitchFamily="18" charset="0"/>
            </a:endParaRPr>
          </a:p>
          <a:p>
            <a:pPr marL="0" lvl="2" indent="-554355" algn="ctr">
              <a:lnSpc>
                <a:spcPct val="120000"/>
              </a:lnSpc>
            </a:pPr>
            <a:endParaRPr lang="en-US" altLang="en-IN" sz="2000" b="1" dirty="0">
              <a:latin typeface="Times New Roman" panose="02020603050405020304" pitchFamily="18" charset="0"/>
              <a:cs typeface="Times New Roman" panose="02020603050405020304" pitchFamily="18" charset="0"/>
            </a:endParaRPr>
          </a:p>
          <a:p>
            <a:pPr marL="0" lvl="2" indent="-554355" algn="just">
              <a:lnSpc>
                <a:spcPct val="130000"/>
              </a:lnSpc>
            </a:pPr>
            <a:r>
              <a:rPr lang="en-US" altLang="en-IN" sz="2000" dirty="0">
                <a:latin typeface="Times New Roman" panose="02020603050405020304" pitchFamily="18" charset="0"/>
                <a:cs typeface="Times New Roman" panose="02020603050405020304" pitchFamily="18" charset="0"/>
              </a:rPr>
              <a:t>Or you can do it in more simpler way by using group </a:t>
            </a:r>
            <a:r>
              <a:rPr lang="en-US" altLang="en-IN" sz="2000" dirty="0" smtClean="0">
                <a:latin typeface="Times New Roman" panose="02020603050405020304" pitchFamily="18" charset="0"/>
                <a:cs typeface="Times New Roman" panose="02020603050405020304" pitchFamily="18" charset="0"/>
              </a:rPr>
              <a:t>install</a:t>
            </a:r>
            <a:r>
              <a:rPr lang="en-US" altLang="en-IN" sz="2000" dirty="0">
                <a:latin typeface="Times New Roman" panose="02020603050405020304" pitchFamily="18" charset="0"/>
                <a:cs typeface="Times New Roman" panose="02020603050405020304" pitchFamily="18" charset="0"/>
              </a:rPr>
              <a:t>. With following command you can install mandatory and all default packages</a:t>
            </a:r>
            <a:r>
              <a:rPr lang="en-US" altLang="en-IN" sz="2000" dirty="0" smtClean="0">
                <a:latin typeface="Times New Roman" panose="02020603050405020304" pitchFamily="18" charset="0"/>
                <a:cs typeface="Times New Roman" panose="02020603050405020304" pitchFamily="18" charset="0"/>
              </a:rPr>
              <a:t>.</a:t>
            </a:r>
          </a:p>
          <a:p>
            <a:pPr marL="0" lvl="2" indent="-554355" algn="just">
              <a:lnSpc>
                <a:spcPct val="130000"/>
              </a:lnSpc>
            </a:pPr>
            <a:r>
              <a:rPr lang="en-US" altLang="en-IN" sz="2000" b="1" dirty="0">
                <a:latin typeface="Times New Roman" panose="02020603050405020304" pitchFamily="18" charset="0"/>
                <a:cs typeface="Times New Roman" panose="02020603050405020304" pitchFamily="18" charset="0"/>
              </a:rPr>
              <a:t>	</a:t>
            </a:r>
            <a:r>
              <a:rPr lang="en-US" altLang="en-IN" sz="2000" b="1" dirty="0" smtClean="0">
                <a:latin typeface="Times New Roman" panose="02020603050405020304" pitchFamily="18" charset="0"/>
                <a:cs typeface="Times New Roman" panose="02020603050405020304" pitchFamily="18" charset="0"/>
              </a:rPr>
              <a:t>	# </a:t>
            </a:r>
            <a:r>
              <a:rPr lang="en-US" altLang="en-IN" sz="2000" b="1" dirty="0">
                <a:latin typeface="Times New Roman" panose="02020603050405020304" pitchFamily="18" charset="0"/>
                <a:cs typeface="Times New Roman" panose="02020603050405020304" pitchFamily="18" charset="0"/>
              </a:rPr>
              <a:t>yum groupinstall "Web Server"</a:t>
            </a:r>
          </a:p>
          <a:p>
            <a:pPr marL="817245" lvl="5" algn="ctr">
              <a:lnSpc>
                <a:spcPct val="120000"/>
              </a:lnSpc>
            </a:pPr>
            <a:endParaRPr lang="en-US" altLang="en-IN" sz="2000" b="1" dirty="0">
              <a:latin typeface="Times New Roman" panose="02020603050405020304" pitchFamily="18" charset="0"/>
              <a:cs typeface="Times New Roman" panose="02020603050405020304" pitchFamily="18" charset="0"/>
            </a:endParaRPr>
          </a:p>
        </p:txBody>
      </p:sp>
      <p:pic>
        <p:nvPicPr>
          <p:cNvPr id="2" name="Content Placeholder -2147482624" descr="IMG_256"/>
          <p:cNvPicPr>
            <a:picLocks noGrp="1" noChangeAspect="1"/>
          </p:cNvPicPr>
          <p:nvPr>
            <p:ph sz="half" idx="1"/>
          </p:nvPr>
        </p:nvPicPr>
        <p:blipFill>
          <a:blip r:embed="rId2"/>
          <a:stretch>
            <a:fillRect/>
          </a:stretch>
        </p:blipFill>
        <p:spPr>
          <a:xfrm>
            <a:off x="1511399" y="1797572"/>
            <a:ext cx="9206865" cy="504190"/>
          </a:xfrm>
          <a:prstGeom prst="rect">
            <a:avLst/>
          </a:prstGeom>
          <a:ln w="88900" cap="sq" cmpd="thickThin">
            <a:solidFill>
              <a:srgbClr val="000000"/>
            </a:solidFill>
            <a:prstDash val="solid"/>
            <a:miter lim="800000"/>
          </a:ln>
          <a:effectLst>
            <a:innerShdw blurRad="76200">
              <a:srgbClr val="000000"/>
            </a:innerShdw>
          </a:effectLst>
        </p:spPr>
      </p:pic>
      <p:pic>
        <p:nvPicPr>
          <p:cNvPr id="3" name="Content Placeholder -2147482623" descr="IMG_257"/>
          <p:cNvPicPr>
            <a:picLocks noGrp="1" noChangeAspect="1"/>
          </p:cNvPicPr>
          <p:nvPr>
            <p:ph sz="half" idx="2"/>
          </p:nvPr>
        </p:nvPicPr>
        <p:blipFill>
          <a:blip r:embed="rId3"/>
          <a:stretch>
            <a:fillRect/>
          </a:stretch>
        </p:blipFill>
        <p:spPr>
          <a:xfrm>
            <a:off x="1512034" y="3034019"/>
            <a:ext cx="9206230" cy="59563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147482622" descr="IMG_258"/>
          <p:cNvPicPr>
            <a:picLocks noChangeAspect="1"/>
          </p:cNvPicPr>
          <p:nvPr/>
        </p:nvPicPr>
        <p:blipFill>
          <a:blip r:embed="rId4"/>
          <a:stretch>
            <a:fillRect/>
          </a:stretch>
        </p:blipFill>
        <p:spPr>
          <a:xfrm>
            <a:off x="1504659" y="5317627"/>
            <a:ext cx="9208135" cy="53467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24</a:t>
            </a:fld>
            <a:endParaRPr lang="en-IN" dirty="0"/>
          </a:p>
        </p:txBody>
      </p:sp>
      <p:sp>
        <p:nvSpPr>
          <p:cNvPr id="8" name="Rectangle 7"/>
          <p:cNvSpPr/>
          <p:nvPr/>
        </p:nvSpPr>
        <p:spPr>
          <a:xfrm>
            <a:off x="503251" y="1224216"/>
            <a:ext cx="10997584" cy="3724096"/>
          </a:xfrm>
          <a:prstGeom prst="rect">
            <a:avLst/>
          </a:prstGeom>
        </p:spPr>
        <p:txBody>
          <a:bodyPr wrap="square">
            <a:spAutoFit/>
          </a:bodyPr>
          <a:lstStyle/>
          <a:p>
            <a:pPr marL="0" lvl="1" indent="-10115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If </a:t>
            </a:r>
            <a:r>
              <a:rPr lang="en-IN" sz="2000" b="1" dirty="0">
                <a:latin typeface="Times New Roman" panose="02020603050405020304" pitchFamily="18" charset="0"/>
                <a:cs typeface="Times New Roman" panose="02020603050405020304" pitchFamily="18" charset="0"/>
              </a:rPr>
              <a:t>yum </a:t>
            </a:r>
            <a:r>
              <a:rPr lang="en-IN" sz="2000" dirty="0">
                <a:latin typeface="Times New Roman" panose="02020603050405020304" pitchFamily="18" charset="0"/>
                <a:cs typeface="Times New Roman" panose="02020603050405020304" pitchFamily="18" charset="0"/>
              </a:rPr>
              <a:t>repository is not configured use rpm command to install necessary RPM. Mount installation disk of RHEL6 in media folder and move in Packages folder.</a:t>
            </a: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Run </a:t>
            </a:r>
            <a:r>
              <a:rPr lang="en-IN" sz="2000" dirty="0">
                <a:latin typeface="Times New Roman" panose="02020603050405020304" pitchFamily="18" charset="0"/>
                <a:cs typeface="Times New Roman" panose="02020603050405020304" pitchFamily="18" charset="0"/>
              </a:rPr>
              <a:t>following command to install </a:t>
            </a:r>
            <a:r>
              <a:rPr lang="en-IN" sz="2000" dirty="0" err="1" smtClean="0">
                <a:latin typeface="Times New Roman" panose="02020603050405020304" pitchFamily="18" charset="0"/>
                <a:cs typeface="Times New Roman" panose="02020603050405020304" pitchFamily="18" charset="0"/>
              </a:rPr>
              <a:t>httpd</a:t>
            </a:r>
            <a:endParaRPr lang="en-IN" sz="2000" dirty="0" smtClean="0">
              <a:latin typeface="Times New Roman" panose="02020603050405020304" pitchFamily="18" charset="0"/>
              <a:cs typeface="Times New Roman" panose="02020603050405020304" pitchFamily="18" charset="0"/>
            </a:endParaRPr>
          </a:p>
          <a:p>
            <a:pPr marL="0" lvl="3" indent="-97155"/>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#rpm </a:t>
            </a:r>
            <a:r>
              <a:rPr lang="en-IN" sz="2000" b="1" dirty="0">
                <a:latin typeface="Times New Roman" panose="02020603050405020304" pitchFamily="18" charset="0"/>
                <a:cs typeface="Times New Roman" panose="02020603050405020304" pitchFamily="18" charset="0"/>
              </a:rPr>
              <a:t>-ivh httpd* --nodeps --force</a:t>
            </a:r>
          </a:p>
        </p:txBody>
      </p:sp>
      <p:pic>
        <p:nvPicPr>
          <p:cNvPr id="2" name="Content Placeholder -2147482621" descr="IMG_259"/>
          <p:cNvPicPr>
            <a:picLocks noGrp="1" noChangeAspect="1"/>
          </p:cNvPicPr>
          <p:nvPr>
            <p:ph idx="1"/>
          </p:nvPr>
        </p:nvPicPr>
        <p:blipFill>
          <a:blip r:embed="rId2"/>
          <a:stretch>
            <a:fillRect/>
          </a:stretch>
        </p:blipFill>
        <p:spPr>
          <a:xfrm>
            <a:off x="2451354" y="2556223"/>
            <a:ext cx="7166594" cy="1668047"/>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20" descr="IMG_260"/>
          <p:cNvPicPr>
            <a:picLocks noChangeAspect="1"/>
          </p:cNvPicPr>
          <p:nvPr/>
        </p:nvPicPr>
        <p:blipFill>
          <a:blip r:embed="rId3"/>
          <a:stretch>
            <a:fillRect/>
          </a:stretch>
        </p:blipFill>
        <p:spPr>
          <a:xfrm>
            <a:off x="2451354" y="5004836"/>
            <a:ext cx="5494911" cy="1639366"/>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25</a:t>
            </a:fld>
            <a:endParaRPr lang="en-IN" dirty="0"/>
          </a:p>
        </p:txBody>
      </p:sp>
      <p:sp>
        <p:nvSpPr>
          <p:cNvPr id="8" name="Rectangle 7"/>
          <p:cNvSpPr/>
          <p:nvPr/>
        </p:nvSpPr>
        <p:spPr>
          <a:xfrm>
            <a:off x="503251" y="1121184"/>
            <a:ext cx="10533944" cy="3724096"/>
          </a:xfrm>
          <a:prstGeom prst="rect">
            <a:avLst/>
          </a:prstGeom>
        </p:spPr>
        <p:txBody>
          <a:bodyPr wrap="square">
            <a:spAutoFit/>
          </a:bodyPr>
          <a:lstStyle/>
          <a:p>
            <a:pPr marL="0" lvl="1" indent="-10115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1" indent="-1011555"/>
            <a:endParaRPr lang="en-US" sz="1200" b="1" dirty="0" smtClean="0">
              <a:latin typeface="Times New Roman" panose="02020603050405020304" pitchFamily="18" charset="0"/>
              <a:cs typeface="Times New Roman" panose="02020603050405020304" pitchFamily="18" charset="0"/>
            </a:endParaRPr>
          </a:p>
          <a:p>
            <a:pPr marL="0" lvl="2" indent="-554355"/>
            <a:r>
              <a:rPr lang="en-IN" sz="2000" dirty="0">
                <a:latin typeface="Times New Roman" panose="02020603050405020304" pitchFamily="18" charset="0"/>
                <a:cs typeface="Times New Roman" panose="02020603050405020304" pitchFamily="18" charset="0"/>
              </a:rPr>
              <a:t>Run following command to install </a:t>
            </a:r>
            <a:r>
              <a:rPr lang="en-IN" sz="2000" dirty="0" err="1" smtClean="0">
                <a:latin typeface="Times New Roman" panose="02020603050405020304" pitchFamily="18" charset="0"/>
                <a:cs typeface="Times New Roman" panose="02020603050405020304" pitchFamily="18" charset="0"/>
              </a:rPr>
              <a:t>mod_ssl</a:t>
            </a:r>
            <a:endParaRPr lang="en-IN" sz="2000" dirty="0" smtClean="0">
              <a:latin typeface="Times New Roman" panose="02020603050405020304" pitchFamily="18" charset="0"/>
              <a:cs typeface="Times New Roman" panose="02020603050405020304" pitchFamily="18" charset="0"/>
            </a:endParaRPr>
          </a:p>
          <a:p>
            <a:pPr marL="0" lvl="2" indent="-554355"/>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#rpm </a:t>
            </a:r>
            <a:r>
              <a:rPr lang="en-IN" sz="2000" b="1" dirty="0">
                <a:latin typeface="Times New Roman" panose="02020603050405020304" pitchFamily="18" charset="0"/>
                <a:cs typeface="Times New Roman" panose="02020603050405020304" pitchFamily="18" charset="0"/>
              </a:rPr>
              <a:t>-ivh mod_ssl* --nodeps --force</a:t>
            </a:r>
          </a:p>
          <a:p>
            <a:pPr marL="0" lvl="2" indent="-554355" algn="ctr"/>
            <a:endParaRPr lang="en-IN" sz="2000" b="1" dirty="0">
              <a:latin typeface="Times New Roman" panose="02020603050405020304" pitchFamily="18" charset="0"/>
              <a:cs typeface="Times New Roman" panose="02020603050405020304" pitchFamily="18" charset="0"/>
            </a:endParaRPr>
          </a:p>
          <a:p>
            <a:pPr marL="0" lvl="2" indent="-554355" algn="ctr"/>
            <a:endParaRPr lang="en-IN" sz="2000" b="1" dirty="0">
              <a:latin typeface="Times New Roman" panose="02020603050405020304" pitchFamily="18" charset="0"/>
              <a:cs typeface="Times New Roman" panose="02020603050405020304" pitchFamily="18" charset="0"/>
            </a:endParaRPr>
          </a:p>
          <a:p>
            <a:pPr marL="0" lvl="2" indent="-554355" algn="ctr"/>
            <a:endParaRPr lang="en-IN" sz="2000" b="1" dirty="0">
              <a:latin typeface="Times New Roman" panose="02020603050405020304" pitchFamily="18" charset="0"/>
              <a:cs typeface="Times New Roman" panose="02020603050405020304" pitchFamily="18" charset="0"/>
            </a:endParaRPr>
          </a:p>
          <a:p>
            <a:pPr marL="0" lvl="2" indent="-554355" algn="ctr"/>
            <a:endParaRPr lang="en-IN" sz="2000" b="1" dirty="0">
              <a:latin typeface="Times New Roman" panose="02020603050405020304" pitchFamily="18" charset="0"/>
              <a:cs typeface="Times New Roman" panose="02020603050405020304" pitchFamily="18" charset="0"/>
            </a:endParaRPr>
          </a:p>
          <a:p>
            <a:pPr marL="0" lvl="2" indent="-554355" algn="ctr"/>
            <a:endParaRPr lang="en-IN" sz="2000" b="1" dirty="0">
              <a:latin typeface="Times New Roman" panose="02020603050405020304" pitchFamily="18" charset="0"/>
              <a:cs typeface="Times New Roman" panose="02020603050405020304" pitchFamily="18" charset="0"/>
            </a:endParaRPr>
          </a:p>
          <a:p>
            <a:pPr marL="0" lvl="2" indent="-554355" algn="ctr"/>
            <a:endParaRPr lang="en-IN" sz="2000" dirty="0">
              <a:latin typeface="Times New Roman" panose="02020603050405020304" pitchFamily="18" charset="0"/>
              <a:cs typeface="Times New Roman" panose="02020603050405020304" pitchFamily="18" charset="0"/>
            </a:endParaRPr>
          </a:p>
          <a:p>
            <a:pPr marL="0" lvl="2" indent="-554355" algn="just"/>
            <a:r>
              <a:rPr lang="en-IN" sz="2000" dirty="0">
                <a:latin typeface="Times New Roman" panose="02020603050405020304" pitchFamily="18" charset="0"/>
                <a:cs typeface="Times New Roman" panose="02020603050405020304" pitchFamily="18" charset="0"/>
              </a:rPr>
              <a:t>Run following command to install </a:t>
            </a:r>
            <a:r>
              <a:rPr lang="en-IN" sz="2000" dirty="0" err="1" smtClean="0">
                <a:latin typeface="Times New Roman" panose="02020603050405020304" pitchFamily="18" charset="0"/>
                <a:cs typeface="Times New Roman" panose="02020603050405020304" pitchFamily="18" charset="0"/>
              </a:rPr>
              <a:t>elinks</a:t>
            </a:r>
            <a:endParaRPr lang="en-IN" sz="2000" dirty="0" smtClean="0">
              <a:latin typeface="Times New Roman" panose="02020603050405020304" pitchFamily="18" charset="0"/>
              <a:cs typeface="Times New Roman" panose="02020603050405020304" pitchFamily="18" charset="0"/>
            </a:endParaRPr>
          </a:p>
          <a:p>
            <a:pPr marL="0" lvl="2" indent="-554355" algn="just"/>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	#rpm </a:t>
            </a:r>
            <a:r>
              <a:rPr lang="en-IN" sz="2000" b="1" dirty="0">
                <a:latin typeface="Times New Roman" panose="02020603050405020304" pitchFamily="18" charset="0"/>
                <a:cs typeface="Times New Roman" panose="02020603050405020304" pitchFamily="18" charset="0"/>
              </a:rPr>
              <a:t>-ivh elinks* --nodeps --force</a:t>
            </a:r>
          </a:p>
        </p:txBody>
      </p:sp>
      <p:pic>
        <p:nvPicPr>
          <p:cNvPr id="2" name="Content Placeholder -2147482619" descr="IMG_261"/>
          <p:cNvPicPr>
            <a:picLocks noGrp="1" noChangeAspect="1"/>
          </p:cNvPicPr>
          <p:nvPr>
            <p:ph idx="1"/>
          </p:nvPr>
        </p:nvPicPr>
        <p:blipFill>
          <a:blip r:embed="rId2"/>
          <a:stretch>
            <a:fillRect/>
          </a:stretch>
        </p:blipFill>
        <p:spPr>
          <a:xfrm>
            <a:off x="2044700" y="2534285"/>
            <a:ext cx="8101965" cy="151257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18" descr="IMG_256"/>
          <p:cNvPicPr>
            <a:picLocks noChangeAspect="1"/>
          </p:cNvPicPr>
          <p:nvPr/>
        </p:nvPicPr>
        <p:blipFill>
          <a:blip r:embed="rId3"/>
          <a:stretch>
            <a:fillRect/>
          </a:stretch>
        </p:blipFill>
        <p:spPr>
          <a:xfrm>
            <a:off x="2044700" y="4844415"/>
            <a:ext cx="8101965" cy="169545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26</a:t>
            </a:fld>
            <a:endParaRPr lang="en-IN" dirty="0"/>
          </a:p>
        </p:txBody>
      </p:sp>
      <p:sp>
        <p:nvSpPr>
          <p:cNvPr id="8" name="Rectangle 7"/>
          <p:cNvSpPr/>
          <p:nvPr/>
        </p:nvSpPr>
        <p:spPr>
          <a:xfrm>
            <a:off x="503251" y="1121184"/>
            <a:ext cx="11087736" cy="4338320"/>
          </a:xfrm>
          <a:prstGeom prst="rect">
            <a:avLst/>
          </a:prstGeom>
        </p:spPr>
        <p:txBody>
          <a:bodyPr wrap="square">
            <a:spAutoFit/>
          </a:bodyPr>
          <a:lstStyle/>
          <a:p>
            <a:pPr marL="0" lvl="2" indent="-5543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Verify that the packages were installed </a:t>
            </a:r>
            <a:r>
              <a:rPr lang="en-IN" sz="2000" dirty="0" smtClean="0">
                <a:latin typeface="Times New Roman" panose="02020603050405020304" pitchFamily="18" charset="0"/>
                <a:cs typeface="Times New Roman" panose="02020603050405020304" pitchFamily="18" charset="0"/>
              </a:rPr>
              <a:t>correctly.</a:t>
            </a:r>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Run </a:t>
            </a:r>
            <a:r>
              <a:rPr lang="en-IN" sz="2000" dirty="0" smtClean="0">
                <a:latin typeface="Times New Roman" panose="02020603050405020304" pitchFamily="18" charset="0"/>
                <a:cs typeface="Times New Roman" panose="02020603050405020304" pitchFamily="18" charset="0"/>
              </a:rPr>
              <a:t>the following </a:t>
            </a:r>
            <a:r>
              <a:rPr lang="en-IN" sz="2000" dirty="0">
                <a:latin typeface="Times New Roman" panose="02020603050405020304" pitchFamily="18" charset="0"/>
                <a:cs typeface="Times New Roman" panose="02020603050405020304" pitchFamily="18" charset="0"/>
              </a:rPr>
              <a:t>command to start service when the system </a:t>
            </a:r>
            <a:r>
              <a:rPr lang="en-IN" sz="2000" dirty="0" smtClean="0">
                <a:latin typeface="Times New Roman" panose="02020603050405020304" pitchFamily="18" charset="0"/>
                <a:cs typeface="Times New Roman" panose="02020603050405020304" pitchFamily="18" charset="0"/>
              </a:rPr>
              <a:t>boots.</a:t>
            </a:r>
            <a:endParaRPr lang="en-IN" sz="2000" dirty="0">
              <a:latin typeface="Times New Roman" panose="02020603050405020304" pitchFamily="18" charset="0"/>
              <a:cs typeface="Times New Roman" panose="02020603050405020304" pitchFamily="18" charset="0"/>
            </a:endParaRPr>
          </a:p>
        </p:txBody>
      </p:sp>
      <p:pic>
        <p:nvPicPr>
          <p:cNvPr id="2" name="Content Placeholder -2147482617" descr="IMG_257"/>
          <p:cNvPicPr>
            <a:picLocks noGrp="1" noChangeAspect="1"/>
          </p:cNvPicPr>
          <p:nvPr>
            <p:ph idx="1"/>
          </p:nvPr>
        </p:nvPicPr>
        <p:blipFill>
          <a:blip r:embed="rId2"/>
          <a:stretch>
            <a:fillRect/>
          </a:stretch>
        </p:blipFill>
        <p:spPr>
          <a:xfrm>
            <a:off x="2095500" y="2241972"/>
            <a:ext cx="8001000" cy="265049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16" descr="IMG_258"/>
          <p:cNvPicPr>
            <a:picLocks noChangeAspect="1"/>
          </p:cNvPicPr>
          <p:nvPr/>
        </p:nvPicPr>
        <p:blipFill>
          <a:blip r:embed="rId3"/>
          <a:stretch>
            <a:fillRect/>
          </a:stretch>
        </p:blipFill>
        <p:spPr>
          <a:xfrm>
            <a:off x="2095500" y="5571490"/>
            <a:ext cx="8004175" cy="845185"/>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27</a:t>
            </a:fld>
            <a:endParaRPr lang="en-IN" dirty="0"/>
          </a:p>
        </p:txBody>
      </p:sp>
      <p:sp>
        <p:nvSpPr>
          <p:cNvPr id="8" name="Rectangle 7"/>
          <p:cNvSpPr/>
          <p:nvPr/>
        </p:nvSpPr>
        <p:spPr>
          <a:xfrm>
            <a:off x="503250" y="1211337"/>
            <a:ext cx="11216525" cy="5509200"/>
          </a:xfrm>
          <a:prstGeom prst="rect">
            <a:avLst/>
          </a:prstGeom>
        </p:spPr>
        <p:txBody>
          <a:bodyPr wrap="square">
            <a:spAutoFit/>
          </a:bodyPr>
          <a:lstStyle/>
          <a:p>
            <a:pPr marL="0" lvl="2" indent="-5543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Start httpd service</a:t>
            </a: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lnSpc>
                <a:spcPct val="110000"/>
              </a:lnSpc>
            </a:pPr>
            <a:r>
              <a:rPr lang="en-IN" sz="2000" dirty="0">
                <a:latin typeface="Times New Roman" panose="02020603050405020304" pitchFamily="18" charset="0"/>
                <a:cs typeface="Times New Roman" panose="02020603050405020304" pitchFamily="18" charset="0"/>
              </a:rPr>
              <a:t>httpd service requires at least one active network connection, if it does not detect any active connection it will </a:t>
            </a:r>
            <a:r>
              <a:rPr lang="en-IN" sz="2000" dirty="0" smtClean="0">
                <a:latin typeface="Times New Roman" panose="02020603050405020304" pitchFamily="18" charset="0"/>
                <a:cs typeface="Times New Roman" panose="02020603050405020304" pitchFamily="18" charset="0"/>
              </a:rPr>
              <a:t>show the following message:</a:t>
            </a:r>
            <a:endParaRPr lang="en-IN" sz="2000" dirty="0">
              <a:latin typeface="Times New Roman" panose="02020603050405020304" pitchFamily="18" charset="0"/>
              <a:cs typeface="Times New Roman" panose="02020603050405020304" pitchFamily="18" charset="0"/>
            </a:endParaRPr>
          </a:p>
          <a:p>
            <a:pPr marL="0" lvl="3" indent="-97155">
              <a:lnSpc>
                <a:spcPct val="110000"/>
              </a:lnSpc>
            </a:pPr>
            <a:r>
              <a:rPr lang="en-IN" sz="2000" b="1" dirty="0">
                <a:latin typeface="Times New Roman" panose="02020603050405020304" pitchFamily="18" charset="0"/>
                <a:cs typeface="Times New Roman" panose="02020603050405020304" pitchFamily="18" charset="0"/>
              </a:rPr>
              <a:t>	</a:t>
            </a:r>
            <a:r>
              <a:rPr lang="en-IN" sz="2000" b="1" dirty="0" smtClean="0">
                <a:latin typeface="Times New Roman" panose="02020603050405020304" pitchFamily="18" charset="0"/>
                <a:cs typeface="Times New Roman" panose="02020603050405020304" pitchFamily="18" charset="0"/>
              </a:rPr>
              <a:t>Starting </a:t>
            </a:r>
            <a:r>
              <a:rPr lang="en-IN" sz="2000" b="1" dirty="0">
                <a:latin typeface="Times New Roman" panose="02020603050405020304" pitchFamily="18" charset="0"/>
                <a:cs typeface="Times New Roman" panose="02020603050405020304" pitchFamily="18" charset="0"/>
              </a:rPr>
              <a:t>httpd: httpd: apr_sockaddr_info_get() failed for Server</a:t>
            </a:r>
          </a:p>
          <a:p>
            <a:pPr marL="0" lvl="3" indent="-97155">
              <a:lnSpc>
                <a:spcPct val="110000"/>
              </a:lnSpc>
            </a:pPr>
            <a:r>
              <a:rPr lang="en-IN" sz="2000" dirty="0">
                <a:latin typeface="Times New Roman" panose="02020603050405020304" pitchFamily="18" charset="0"/>
                <a:cs typeface="Times New Roman" panose="02020603050405020304" pitchFamily="18" charset="0"/>
              </a:rPr>
              <a:t>httpd service try to resolve system IP with domain name. It will </a:t>
            </a:r>
            <a:r>
              <a:rPr lang="en-IN" sz="2000" dirty="0" smtClean="0">
                <a:latin typeface="Times New Roman" panose="02020603050405020304" pitchFamily="18" charset="0"/>
                <a:cs typeface="Times New Roman" panose="02020603050405020304" pitchFamily="18" charset="0"/>
              </a:rPr>
              <a:t>show following </a:t>
            </a:r>
            <a:r>
              <a:rPr lang="en-IN" sz="2000" dirty="0">
                <a:latin typeface="Times New Roman" panose="02020603050405020304" pitchFamily="18" charset="0"/>
                <a:cs typeface="Times New Roman" panose="02020603050405020304" pitchFamily="18" charset="0"/>
              </a:rPr>
              <a:t>error, </a:t>
            </a:r>
            <a:r>
              <a:rPr lang="en-IN" sz="2000" dirty="0" smtClean="0">
                <a:latin typeface="Times New Roman" panose="02020603050405020304" pitchFamily="18" charset="0"/>
                <a:cs typeface="Times New Roman" panose="02020603050405020304" pitchFamily="18" charset="0"/>
              </a:rPr>
              <a:t>if </a:t>
            </a:r>
            <a:r>
              <a:rPr lang="en-IN" sz="2000" dirty="0">
                <a:latin typeface="Times New Roman" panose="02020603050405020304" pitchFamily="18" charset="0"/>
                <a:cs typeface="Times New Roman" panose="02020603050405020304" pitchFamily="18" charset="0"/>
              </a:rPr>
              <a:t>it fails to resolve.</a:t>
            </a:r>
          </a:p>
          <a:p>
            <a:pPr marL="0" lvl="3" indent="-97155" algn="ctr">
              <a:lnSpc>
                <a:spcPct val="110000"/>
              </a:lnSpc>
            </a:pPr>
            <a:r>
              <a:rPr lang="en-IN" sz="2000" b="1" dirty="0">
                <a:latin typeface="Times New Roman" panose="02020603050405020304" pitchFamily="18" charset="0"/>
                <a:cs typeface="Times New Roman" panose="02020603050405020304" pitchFamily="18" charset="0"/>
              </a:rPr>
              <a:t>httpd: Could not reliably determine the server's fully qualified domain name, using 127.0.0.1 for ServerName</a:t>
            </a:r>
          </a:p>
          <a:p>
            <a:pPr marL="0" lvl="3" indent="-97155">
              <a:lnSpc>
                <a:spcPct val="110000"/>
              </a:lnSpc>
            </a:pPr>
            <a:r>
              <a:rPr lang="en-IN" sz="2000" dirty="0">
                <a:latin typeface="Times New Roman" panose="02020603050405020304" pitchFamily="18" charset="0"/>
                <a:cs typeface="Times New Roman" panose="02020603050405020304" pitchFamily="18" charset="0"/>
              </a:rPr>
              <a:t>In real world DNS Server are used to bind IP address with domain name. In LAB environment where we have limited </a:t>
            </a:r>
            <a:r>
              <a:rPr lang="en-IN" sz="2000" dirty="0" smtClean="0">
                <a:latin typeface="Times New Roman" panose="02020603050405020304" pitchFamily="18" charset="0"/>
                <a:cs typeface="Times New Roman" panose="02020603050405020304" pitchFamily="18" charset="0"/>
              </a:rPr>
              <a:t>systems, </a:t>
            </a:r>
            <a:r>
              <a:rPr lang="en-IN" sz="2000" dirty="0">
                <a:latin typeface="Times New Roman" panose="02020603050405020304" pitchFamily="18" charset="0"/>
                <a:cs typeface="Times New Roman" panose="02020603050405020304" pitchFamily="18" charset="0"/>
              </a:rPr>
              <a:t>we can also use hosts file for this purpose.</a:t>
            </a:r>
          </a:p>
          <a:p>
            <a:pPr marL="0" lvl="3" indent="-97155"/>
            <a:endParaRPr lang="en-IN" sz="2000" dirty="0">
              <a:latin typeface="Times New Roman" panose="02020603050405020304" pitchFamily="18" charset="0"/>
              <a:cs typeface="Times New Roman" panose="02020603050405020304" pitchFamily="18" charset="0"/>
            </a:endParaRPr>
          </a:p>
        </p:txBody>
      </p:sp>
      <p:pic>
        <p:nvPicPr>
          <p:cNvPr id="2" name="Content Placeholder -2147482615" descr="IMG_259"/>
          <p:cNvPicPr>
            <a:picLocks noGrp="1" noChangeAspect="1"/>
          </p:cNvPicPr>
          <p:nvPr>
            <p:ph idx="1"/>
          </p:nvPr>
        </p:nvPicPr>
        <p:blipFill>
          <a:blip r:embed="rId2"/>
          <a:stretch>
            <a:fillRect/>
          </a:stretch>
        </p:blipFill>
        <p:spPr>
          <a:xfrm>
            <a:off x="2434590" y="2239673"/>
            <a:ext cx="7322820" cy="123825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28</a:t>
            </a:fld>
            <a:endParaRPr lang="en-IN" dirty="0"/>
          </a:p>
        </p:txBody>
      </p:sp>
      <p:sp>
        <p:nvSpPr>
          <p:cNvPr id="8" name="Rectangle 7"/>
          <p:cNvSpPr/>
          <p:nvPr/>
        </p:nvSpPr>
        <p:spPr>
          <a:xfrm>
            <a:off x="490372" y="1211337"/>
            <a:ext cx="11835441" cy="5447645"/>
          </a:xfrm>
          <a:prstGeom prst="rect">
            <a:avLst/>
          </a:prstGeom>
        </p:spPr>
        <p:txBody>
          <a:bodyPr wrap="square">
            <a:spAutoFit/>
          </a:bodyPr>
          <a:lstStyle/>
          <a:p>
            <a:pPr marL="0" lvl="1" indent="-10115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a:t>
            </a:r>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Configuration</a:t>
            </a:r>
          </a:p>
          <a:p>
            <a:pPr marL="0" lvl="1" indent="-1011555"/>
            <a:endParaRPr lang="en-US" sz="2400" b="1" dirty="0" smtClean="0">
              <a:solidFill>
                <a:schemeClr val="accent2">
                  <a:lumMod val="50000"/>
                </a:schemeClr>
              </a:solidFill>
              <a:latin typeface="Times New Roman" panose="02020603050405020304" pitchFamily="18" charset="0"/>
              <a:cs typeface="Times New Roman" panose="02020603050405020304" pitchFamily="18" charset="0"/>
              <a:sym typeface="+mn-ea"/>
            </a:endParaRPr>
          </a:p>
          <a:p>
            <a:pPr marL="0" lvl="1" indent="-1011555"/>
            <a:r>
              <a:rPr lang="en-IN" sz="2000" b="1" dirty="0" smtClean="0">
                <a:latin typeface="Times New Roman" panose="02020603050405020304" pitchFamily="18" charset="0"/>
                <a:cs typeface="Times New Roman" panose="02020603050405020304" pitchFamily="18" charset="0"/>
                <a:sym typeface="+mn-ea"/>
              </a:rPr>
              <a:t>Open </a:t>
            </a:r>
            <a:r>
              <a:rPr lang="en-IN" sz="2000" b="1" dirty="0">
                <a:latin typeface="Times New Roman" panose="02020603050405020304" pitchFamily="18" charset="0"/>
                <a:cs typeface="Times New Roman" panose="02020603050405020304" pitchFamily="18" charset="0"/>
                <a:sym typeface="+mn-ea"/>
              </a:rPr>
              <a:t>/etc/sysconfig/network</a:t>
            </a:r>
          </a:p>
          <a:p>
            <a:pPr marL="0" lvl="2" indent="-554355" algn="ctr"/>
            <a:endParaRPr lang="en-IN" sz="2000" b="1" dirty="0">
              <a:latin typeface="Times New Roman" panose="02020603050405020304" pitchFamily="18" charset="0"/>
              <a:cs typeface="Times New Roman" panose="02020603050405020304" pitchFamily="18" charset="0"/>
              <a:sym typeface="+mn-ea"/>
            </a:endParaRPr>
          </a:p>
          <a:p>
            <a:pPr marL="0" lvl="2" indent="-554355" algn="ctr"/>
            <a:endParaRPr lang="en-IN" sz="2000" b="1"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r>
              <a:rPr lang="en-IN" sz="2000" dirty="0">
                <a:latin typeface="Times New Roman" panose="02020603050405020304" pitchFamily="18" charset="0"/>
                <a:cs typeface="Times New Roman" panose="02020603050405020304" pitchFamily="18" charset="0"/>
                <a:sym typeface="+mn-ea"/>
              </a:rPr>
              <a:t>Change hostname to Server.example.com and save the </a:t>
            </a:r>
            <a:r>
              <a:rPr lang="en-IN" sz="2000" dirty="0" smtClean="0">
                <a:latin typeface="Times New Roman" panose="02020603050405020304" pitchFamily="18" charset="0"/>
                <a:cs typeface="Times New Roman" panose="02020603050405020304" pitchFamily="18" charset="0"/>
                <a:sym typeface="+mn-ea"/>
              </a:rPr>
              <a:t>file.</a:t>
            </a:r>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endParaRPr lang="en-IN" sz="2000" dirty="0">
              <a:latin typeface="Times New Roman" panose="02020603050405020304" pitchFamily="18" charset="0"/>
              <a:cs typeface="Times New Roman" panose="02020603050405020304" pitchFamily="18" charset="0"/>
              <a:sym typeface="+mn-ea"/>
            </a:endParaRPr>
          </a:p>
          <a:p>
            <a:pPr marL="0" lvl="2" indent="-554355"/>
            <a:r>
              <a:rPr lang="en-IN" sz="2000" dirty="0">
                <a:latin typeface="Times New Roman" panose="02020603050405020304" pitchFamily="18" charset="0"/>
                <a:cs typeface="Times New Roman" panose="02020603050405020304" pitchFamily="18" charset="0"/>
                <a:sym typeface="+mn-ea"/>
              </a:rPr>
              <a:t>Reboot the system</a:t>
            </a:r>
          </a:p>
          <a:p>
            <a:pPr marL="0" lvl="2" indent="-554355"/>
            <a:r>
              <a:rPr lang="en-IN" sz="2000" dirty="0">
                <a:latin typeface="Times New Roman" panose="02020603050405020304" pitchFamily="18" charset="0"/>
                <a:cs typeface="Times New Roman" panose="02020603050405020304" pitchFamily="18" charset="0"/>
                <a:sym typeface="+mn-ea"/>
              </a:rPr>
              <a:t>Verify that hostname is changed</a:t>
            </a:r>
          </a:p>
          <a:p>
            <a:pPr marL="0" lvl="2" indent="-554355"/>
            <a:endParaRPr lang="en-IN" sz="2000" dirty="0">
              <a:latin typeface="Times New Roman" panose="02020603050405020304" pitchFamily="18" charset="0"/>
              <a:cs typeface="Times New Roman" panose="02020603050405020304" pitchFamily="18" charset="0"/>
              <a:sym typeface="+mn-ea"/>
            </a:endParaRPr>
          </a:p>
        </p:txBody>
      </p:sp>
      <p:pic>
        <p:nvPicPr>
          <p:cNvPr id="2" name="Content Placeholder -2147482614" descr="IMG_260"/>
          <p:cNvPicPr>
            <a:picLocks noGrp="1" noChangeAspect="1"/>
          </p:cNvPicPr>
          <p:nvPr>
            <p:ph idx="1"/>
          </p:nvPr>
        </p:nvPicPr>
        <p:blipFill>
          <a:blip r:embed="rId2"/>
          <a:stretch>
            <a:fillRect/>
          </a:stretch>
        </p:blipFill>
        <p:spPr>
          <a:xfrm>
            <a:off x="2417445" y="2641431"/>
            <a:ext cx="7414260" cy="54165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13" descr="IMG_261"/>
          <p:cNvPicPr>
            <a:picLocks noChangeAspect="1"/>
          </p:cNvPicPr>
          <p:nvPr/>
        </p:nvPicPr>
        <p:blipFill>
          <a:blip r:embed="rId3"/>
          <a:stretch>
            <a:fillRect/>
          </a:stretch>
        </p:blipFill>
        <p:spPr>
          <a:xfrm>
            <a:off x="2417445" y="4251532"/>
            <a:ext cx="7414260" cy="94361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29</a:t>
            </a:fld>
            <a:endParaRPr lang="en-IN" dirty="0"/>
          </a:p>
        </p:txBody>
      </p:sp>
      <p:sp>
        <p:nvSpPr>
          <p:cNvPr id="8" name="Rectangle 7"/>
          <p:cNvSpPr/>
          <p:nvPr/>
        </p:nvSpPr>
        <p:spPr>
          <a:xfrm>
            <a:off x="503250" y="1211337"/>
            <a:ext cx="11539225" cy="5262979"/>
          </a:xfrm>
          <a:prstGeom prst="rect">
            <a:avLst/>
          </a:prstGeom>
        </p:spPr>
        <p:txBody>
          <a:bodyPr wrap="square">
            <a:spAutoFit/>
          </a:bodyPr>
          <a:lstStyle/>
          <a:p>
            <a:pPr marL="0" lvl="2" indent="-5543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smtClean="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Before </a:t>
            </a:r>
            <a:r>
              <a:rPr lang="en-IN" sz="2000" dirty="0">
                <a:latin typeface="Times New Roman" panose="02020603050405020304" pitchFamily="18" charset="0"/>
                <a:cs typeface="Times New Roman" panose="02020603050405020304" pitchFamily="18" charset="0"/>
              </a:rPr>
              <a:t>we update hosts file on </a:t>
            </a:r>
            <a:r>
              <a:rPr lang="en-IN" sz="2000" dirty="0" smtClean="0">
                <a:latin typeface="Times New Roman" panose="02020603050405020304" pitchFamily="18" charset="0"/>
                <a:cs typeface="Times New Roman" panose="02020603050405020304" pitchFamily="18" charset="0"/>
              </a:rPr>
              <a:t>server, </a:t>
            </a:r>
            <a:r>
              <a:rPr lang="en-IN" sz="2000" dirty="0">
                <a:latin typeface="Times New Roman" panose="02020603050405020304" pitchFamily="18" charset="0"/>
                <a:cs typeface="Times New Roman" panose="02020603050405020304" pitchFamily="18" charset="0"/>
              </a:rPr>
              <a:t>also verify the hostname and ip address of </a:t>
            </a:r>
            <a:r>
              <a:rPr lang="en-IN" sz="2000" dirty="0" err="1" smtClean="0">
                <a:latin typeface="Times New Roman" panose="02020603050405020304" pitchFamily="18" charset="0"/>
                <a:cs typeface="Times New Roman" panose="02020603050405020304" pitchFamily="18" charset="0"/>
              </a:rPr>
              <a:t>linuxclient</a:t>
            </a:r>
            <a:r>
              <a:rPr lang="en-IN" sz="2000" dirty="0">
                <a:latin typeface="Times New Roman" panose="02020603050405020304" pitchFamily="18" charset="0"/>
                <a:cs typeface="Times New Roman" panose="02020603050405020304" pitchFamily="18" charset="0"/>
              </a:rPr>
              <a:t>.</a:t>
            </a:r>
          </a:p>
        </p:txBody>
      </p:sp>
      <p:pic>
        <p:nvPicPr>
          <p:cNvPr id="2" name="Content Placeholder -2147482611" descr="IMG_263"/>
          <p:cNvPicPr>
            <a:picLocks noGrp="1" noChangeAspect="1"/>
          </p:cNvPicPr>
          <p:nvPr>
            <p:ph idx="1"/>
          </p:nvPr>
        </p:nvPicPr>
        <p:blipFill>
          <a:blip r:embed="rId2"/>
          <a:stretch>
            <a:fillRect/>
          </a:stretch>
        </p:blipFill>
        <p:spPr>
          <a:xfrm>
            <a:off x="1511385" y="1902258"/>
            <a:ext cx="8636000" cy="3698875"/>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a:t>
            </a:fld>
            <a:endParaRPr lang="en-IN" dirty="0"/>
          </a:p>
        </p:txBody>
      </p:sp>
      <p:sp>
        <p:nvSpPr>
          <p:cNvPr id="7" name="Rectangle 6"/>
          <p:cNvSpPr/>
          <p:nvPr/>
        </p:nvSpPr>
        <p:spPr>
          <a:xfrm>
            <a:off x="302648" y="1056957"/>
            <a:ext cx="7851116" cy="861774"/>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Outcome</a:t>
            </a:r>
          </a:p>
          <a:p>
            <a:pPr marL="720000" lvl="6">
              <a:lnSpc>
                <a:spcPct val="110000"/>
              </a:lnSpc>
            </a:pPr>
            <a:endParaRPr lang="en-IN" sz="2400" dirty="0">
              <a:solidFill>
                <a:schemeClr val="accent2"/>
              </a:solidFill>
              <a:latin typeface="Times New Roman" panose="02020603050405020304" pitchFamily="18" charset="0"/>
              <a:cs typeface="Times New Roman" panose="02020603050405020304" pitchFamily="18" charset="0"/>
            </a:endParaRPr>
          </a:p>
        </p:txBody>
      </p:sp>
      <p:sp>
        <p:nvSpPr>
          <p:cNvPr id="8" name="Rectangle 7"/>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graphicFrame>
        <p:nvGraphicFramePr>
          <p:cNvPr id="9" name="Diagram 8"/>
          <p:cNvGraphicFramePr/>
          <p:nvPr>
            <p:extLst>
              <p:ext uri="{D42A27DB-BD31-4B8C-83A1-F6EECF244321}">
                <p14:modId xmlns:p14="http://schemas.microsoft.com/office/powerpoint/2010/main" val="100429589"/>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6845163"/>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30</a:t>
            </a:fld>
            <a:endParaRPr lang="en-IN" dirty="0"/>
          </a:p>
        </p:txBody>
      </p:sp>
      <p:sp>
        <p:nvSpPr>
          <p:cNvPr id="8" name="Rectangle 7"/>
          <p:cNvSpPr/>
          <p:nvPr/>
        </p:nvSpPr>
        <p:spPr>
          <a:xfrm>
            <a:off x="503250" y="1211337"/>
            <a:ext cx="11539225" cy="4955203"/>
          </a:xfrm>
          <a:prstGeom prst="rect">
            <a:avLst/>
          </a:prstGeom>
        </p:spPr>
        <p:txBody>
          <a:bodyPr wrap="square">
            <a:spAutoFit/>
          </a:bodyPr>
          <a:lstStyle/>
          <a:p>
            <a:pPr marL="0" lvl="2" indent="-5543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Now </a:t>
            </a:r>
            <a:r>
              <a:rPr lang="en-IN" sz="2000" dirty="0">
                <a:latin typeface="Times New Roman" panose="02020603050405020304" pitchFamily="18" charset="0"/>
                <a:cs typeface="Times New Roman" panose="02020603050405020304" pitchFamily="18" charset="0"/>
              </a:rPr>
              <a:t>on server open /etc/hosts file</a:t>
            </a:r>
          </a:p>
          <a:p>
            <a:pPr marL="0" lvl="3" indent="-97155"/>
            <a:endParaRPr lang="en-IN" sz="2000" dirty="0">
              <a:latin typeface="Times New Roman" panose="02020603050405020304" pitchFamily="18" charset="0"/>
              <a:cs typeface="Times New Roman" panose="02020603050405020304" pitchFamily="18" charset="0"/>
            </a:endParaRPr>
          </a:p>
        </p:txBody>
      </p:sp>
      <p:pic>
        <p:nvPicPr>
          <p:cNvPr id="2" name="Content Placeholder -2147482610" descr="IMG_264"/>
          <p:cNvPicPr>
            <a:picLocks noGrp="1" noChangeAspect="1"/>
          </p:cNvPicPr>
          <p:nvPr>
            <p:ph idx="1"/>
          </p:nvPr>
        </p:nvPicPr>
        <p:blipFill>
          <a:blip r:embed="rId2"/>
          <a:stretch>
            <a:fillRect/>
          </a:stretch>
        </p:blipFill>
        <p:spPr>
          <a:xfrm>
            <a:off x="1501068" y="1786378"/>
            <a:ext cx="7862976" cy="3558355"/>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09" descr="IMG_265"/>
          <p:cNvPicPr>
            <a:picLocks noChangeAspect="1"/>
          </p:cNvPicPr>
          <p:nvPr/>
        </p:nvPicPr>
        <p:blipFill>
          <a:blip r:embed="rId3"/>
          <a:stretch>
            <a:fillRect/>
          </a:stretch>
        </p:blipFill>
        <p:spPr>
          <a:xfrm>
            <a:off x="1501068" y="5993769"/>
            <a:ext cx="6203315" cy="50546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31</a:t>
            </a:fld>
            <a:endParaRPr lang="en-IN" dirty="0"/>
          </a:p>
        </p:txBody>
      </p:sp>
      <p:sp>
        <p:nvSpPr>
          <p:cNvPr id="8" name="Rectangle 7"/>
          <p:cNvSpPr/>
          <p:nvPr/>
        </p:nvSpPr>
        <p:spPr>
          <a:xfrm>
            <a:off x="503250" y="1211124"/>
            <a:ext cx="11539225" cy="5569585"/>
          </a:xfrm>
          <a:prstGeom prst="rect">
            <a:avLst/>
          </a:prstGeom>
        </p:spPr>
        <p:txBody>
          <a:bodyPr wrap="square">
            <a:spAutoFit/>
          </a:bodyPr>
          <a:lstStyle/>
          <a:p>
            <a:pPr marL="0" lvl="1" indent="-10115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1" indent="-1011555"/>
            <a:endParaRPr lang="en-US" sz="1200" b="1" dirty="0" smtClean="0">
              <a:latin typeface="Times New Roman" panose="02020603050405020304" pitchFamily="18" charset="0"/>
              <a:cs typeface="Times New Roman" panose="02020603050405020304" pitchFamily="18" charset="0"/>
            </a:endParaRPr>
          </a:p>
          <a:p>
            <a:pPr marL="0" lvl="2" indent="-554355"/>
            <a:r>
              <a:rPr lang="en-IN" sz="2000" dirty="0">
                <a:latin typeface="Times New Roman" panose="02020603050405020304" pitchFamily="18" charset="0"/>
                <a:cs typeface="Times New Roman" panose="02020603050405020304" pitchFamily="18" charset="0"/>
              </a:rPr>
              <a:t>Add entry for server and linuxclient system and save the </a:t>
            </a:r>
            <a:r>
              <a:rPr lang="en-IN" sz="2000" dirty="0" smtClean="0">
                <a:latin typeface="Times New Roman" panose="02020603050405020304" pitchFamily="18" charset="0"/>
                <a:cs typeface="Times New Roman" panose="02020603050405020304" pitchFamily="18" charset="0"/>
              </a:rPr>
              <a:t>file.</a:t>
            </a:r>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r>
              <a:rPr lang="en-IN" sz="2000" dirty="0">
                <a:latin typeface="Times New Roman" panose="02020603050405020304" pitchFamily="18" charset="0"/>
                <a:cs typeface="Times New Roman" panose="02020603050405020304" pitchFamily="18" charset="0"/>
              </a:rPr>
              <a:t>Verify the network card </a:t>
            </a:r>
            <a:r>
              <a:rPr lang="en-IN" sz="2000" dirty="0" smtClean="0">
                <a:latin typeface="Times New Roman" panose="02020603050405020304" pitchFamily="18" charset="0"/>
                <a:cs typeface="Times New Roman" panose="02020603050405020304" pitchFamily="18" charset="0"/>
              </a:rPr>
              <a:t>status.</a:t>
            </a:r>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endParaRPr lang="en-IN" sz="2000" dirty="0">
              <a:latin typeface="Times New Roman" panose="02020603050405020304" pitchFamily="18" charset="0"/>
              <a:cs typeface="Times New Roman" panose="02020603050405020304" pitchFamily="18" charset="0"/>
            </a:endParaRPr>
          </a:p>
          <a:p>
            <a:pPr marL="0" lvl="2" indent="-554355"/>
            <a:r>
              <a:rPr lang="en-IN" sz="2000" dirty="0">
                <a:latin typeface="Times New Roman" panose="02020603050405020304" pitchFamily="18" charset="0"/>
                <a:cs typeface="Times New Roman" panose="02020603050405020304" pitchFamily="18" charset="0"/>
              </a:rPr>
              <a:t>Now restart the httpd service</a:t>
            </a:r>
            <a:r>
              <a:rPr lang="en-US" altLang="en-IN" sz="2000" dirty="0">
                <a:latin typeface="Times New Roman" panose="02020603050405020304" pitchFamily="18" charset="0"/>
                <a:cs typeface="Times New Roman" panose="02020603050405020304" pitchFamily="18" charset="0"/>
              </a:rPr>
              <a:t>.</a:t>
            </a:r>
          </a:p>
        </p:txBody>
      </p:sp>
      <p:pic>
        <p:nvPicPr>
          <p:cNvPr id="2" name="Content Placeholder -2147482608" descr="IMG_266"/>
          <p:cNvPicPr>
            <a:picLocks noGrp="1" noChangeAspect="1"/>
          </p:cNvPicPr>
          <p:nvPr>
            <p:ph idx="1"/>
          </p:nvPr>
        </p:nvPicPr>
        <p:blipFill>
          <a:blip r:embed="rId2"/>
          <a:stretch>
            <a:fillRect/>
          </a:stretch>
        </p:blipFill>
        <p:spPr>
          <a:xfrm>
            <a:off x="1502005" y="2291769"/>
            <a:ext cx="8729980" cy="121158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147482607" descr="IMG_267"/>
          <p:cNvPicPr>
            <a:picLocks noChangeAspect="1"/>
          </p:cNvPicPr>
          <p:nvPr/>
        </p:nvPicPr>
        <p:blipFill>
          <a:blip r:embed="rId3"/>
          <a:stretch>
            <a:fillRect/>
          </a:stretch>
        </p:blipFill>
        <p:spPr>
          <a:xfrm>
            <a:off x="1501370" y="4131145"/>
            <a:ext cx="8730615" cy="2023745"/>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32</a:t>
            </a:fld>
            <a:endParaRPr lang="en-IN" dirty="0"/>
          </a:p>
        </p:txBody>
      </p:sp>
      <p:sp>
        <p:nvSpPr>
          <p:cNvPr id="8" name="Rectangle 7"/>
          <p:cNvSpPr/>
          <p:nvPr/>
        </p:nvSpPr>
        <p:spPr>
          <a:xfrm>
            <a:off x="503250" y="1211337"/>
            <a:ext cx="11539225" cy="1260475"/>
          </a:xfrm>
          <a:prstGeom prst="rect">
            <a:avLst/>
          </a:prstGeom>
        </p:spPr>
        <p:txBody>
          <a:bodyPr wrap="square">
            <a:spAutoFit/>
          </a:bodyPr>
          <a:lstStyle/>
          <a:p>
            <a:pPr marL="0" lvl="2" indent="-554355"/>
            <a:r>
              <a:rPr lang="en-US" sz="2400" b="1" dirty="0">
                <a:solidFill>
                  <a:schemeClr val="accent2">
                    <a:lumMod val="50000"/>
                  </a:schemeClr>
                </a:solidFill>
                <a:latin typeface="Times New Roman" panose="02020603050405020304" pitchFamily="18" charset="0"/>
                <a:cs typeface="Times New Roman" panose="02020603050405020304" pitchFamily="18" charset="0"/>
              </a:rPr>
              <a:t>(Continued) HTTP Server Configuration</a:t>
            </a: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Default versions of </a:t>
            </a:r>
            <a:r>
              <a:rPr lang="en-IN" sz="2000" dirty="0" err="1">
                <a:latin typeface="Times New Roman" panose="02020603050405020304" pitchFamily="18" charset="0"/>
                <a:cs typeface="Times New Roman" panose="02020603050405020304" pitchFamily="18" charset="0"/>
              </a:rPr>
              <a:t>httpd</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creates </a:t>
            </a:r>
            <a:r>
              <a:rPr lang="en-IN" sz="2000" dirty="0">
                <a:latin typeface="Times New Roman" panose="02020603050405020304" pitchFamily="18" charset="0"/>
                <a:cs typeface="Times New Roman" panose="02020603050405020304" pitchFamily="18" charset="0"/>
              </a:rPr>
              <a:t>a generic web server service which is sufficient for most basic operations. Once httpd service is running start web browser and enter a URL http://localhost </a:t>
            </a:r>
          </a:p>
        </p:txBody>
      </p:sp>
      <p:pic>
        <p:nvPicPr>
          <p:cNvPr id="2" name="Content Placeholder -2147482605" descr="IMG_269"/>
          <p:cNvPicPr>
            <a:picLocks noGrp="1" noChangeAspect="1"/>
          </p:cNvPicPr>
          <p:nvPr>
            <p:ph idx="1"/>
          </p:nvPr>
        </p:nvPicPr>
        <p:blipFill>
          <a:blip r:embed="rId2"/>
          <a:stretch>
            <a:fillRect/>
          </a:stretch>
        </p:blipFill>
        <p:spPr>
          <a:xfrm>
            <a:off x="2496185" y="2494179"/>
            <a:ext cx="7256780" cy="4156075"/>
          </a:xfrm>
          <a:prstGeom prst="rect">
            <a:avLst/>
          </a:prstGeom>
          <a:ln>
            <a:noFill/>
          </a:ln>
          <a:effectLst>
            <a:outerShdw blurRad="190500" algn="tl" rotWithShape="0">
              <a:srgbClr val="000000">
                <a:alpha val="70000"/>
              </a:srgbClr>
            </a:outerShdw>
          </a:effectLst>
        </p:spPr>
      </p:pic>
      <p:sp>
        <p:nvSpPr>
          <p:cNvPr id="6" name="Rectangle 5"/>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33</a:t>
            </a:fld>
            <a:endParaRPr lang="en-IN" dirty="0"/>
          </a:p>
        </p:txBody>
      </p:sp>
      <p:sp>
        <p:nvSpPr>
          <p:cNvPr id="8" name="Rectangle 7"/>
          <p:cNvSpPr/>
          <p:nvPr/>
        </p:nvSpPr>
        <p:spPr>
          <a:xfrm>
            <a:off x="490371" y="1104915"/>
            <a:ext cx="11228789" cy="4561313"/>
          </a:xfrm>
          <a:prstGeom prst="rect">
            <a:avLst/>
          </a:prstGeom>
        </p:spPr>
        <p:txBody>
          <a:bodyPr wrap="square">
            <a:spAutoFit/>
          </a:bodyPr>
          <a:lstStyle/>
          <a:p>
            <a:pPr marL="0" lvl="3">
              <a:lnSpc>
                <a:spcPct val="150000"/>
              </a:lnSpc>
              <a:buClr>
                <a:schemeClr val="accent5">
                  <a:lumMod val="50000"/>
                </a:schemeClr>
              </a:buClr>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FTP Server</a:t>
            </a:r>
          </a:p>
          <a:p>
            <a:pPr marL="74295" lvl="3" indent="-171450">
              <a:lnSpc>
                <a:spcPct val="150000"/>
              </a:lnSpc>
              <a:buClr>
                <a:schemeClr val="accent5">
                  <a:lumMod val="50000"/>
                </a:schemeClr>
              </a:buClr>
              <a:buFont typeface="Wingdings" panose="05000000000000000000" pitchFamily="2" charset="2"/>
              <a:buChar char="Ø"/>
            </a:pPr>
            <a:endParaRPr lang="en-US" sz="1200" b="1" dirty="0" smtClean="0">
              <a:latin typeface="Times New Roman" panose="02020603050405020304" pitchFamily="18" charset="0"/>
              <a:cs typeface="Times New Roman" panose="02020603050405020304" pitchFamily="18" charset="0"/>
            </a:endParaRP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FTP stands for File Transfer Protocol. It was written by Abhay Bhushan and published in 1971. FTP is supported by all the operating systems and browsers.</a:t>
            </a:r>
          </a:p>
          <a:p>
            <a:pPr marL="702945" lvl="4" indent="-342900">
              <a:lnSpc>
                <a:spcPct val="150000"/>
              </a:lnSpc>
              <a:buClr>
                <a:schemeClr val="accent5">
                  <a:lumMod val="50000"/>
                </a:schemeClr>
              </a:buClr>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It is a client-server based protocol.</a:t>
            </a:r>
          </a:p>
          <a:p>
            <a:pPr marL="702945" lvl="4" indent="-342900">
              <a:lnSpc>
                <a:spcPct val="150000"/>
              </a:lnSpc>
              <a:buClr>
                <a:schemeClr val="accent5">
                  <a:lumMod val="50000"/>
                </a:schemeClr>
              </a:buClr>
              <a:buFont typeface="Wingdings" panose="05000000000000000000" pitchFamily="2" charset="2"/>
              <a:buChar char="Ø"/>
            </a:pPr>
            <a:r>
              <a:rPr lang="en-IN" sz="2000" dirty="0" smtClean="0">
                <a:latin typeface="Times New Roman" panose="02020603050405020304" pitchFamily="18" charset="0"/>
                <a:cs typeface="Times New Roman" panose="02020603050405020304" pitchFamily="18" charset="0"/>
              </a:rPr>
              <a:t>This section, explains how to configure FTP Server and FTP client in Linux step by step with practical examples. Learn how to configure anonymous download option in FTP, allow or restricted local users to login in home directories through FTP and use FTP chroot feature to keep users in allowed directories only.</a:t>
            </a:r>
          </a:p>
          <a:p>
            <a:pPr marL="1160145" lvl="5" indent="-342900">
              <a:lnSpc>
                <a:spcPct val="150000"/>
              </a:lnSpc>
            </a:pPr>
            <a:endParaRPr lang="en-IN"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34</a:t>
            </a:fld>
            <a:endParaRPr lang="en-IN" dirty="0"/>
          </a:p>
        </p:txBody>
      </p:sp>
      <p:sp>
        <p:nvSpPr>
          <p:cNvPr id="8" name="Rectangle 7"/>
          <p:cNvSpPr/>
          <p:nvPr/>
        </p:nvSpPr>
        <p:spPr>
          <a:xfrm>
            <a:off x="490372" y="1172700"/>
            <a:ext cx="11203645" cy="5064760"/>
          </a:xfrm>
          <a:prstGeom prst="rect">
            <a:avLst/>
          </a:prstGeom>
        </p:spPr>
        <p:txBody>
          <a:bodyPr wrap="square">
            <a:spAutoFit/>
          </a:bodyPr>
          <a:lstStyle/>
          <a:p>
            <a:pPr marL="0" lvl="3" indent="-97155" algn="just">
              <a:lnSpc>
                <a:spcPct val="120000"/>
              </a:lnSpc>
            </a:pP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Configure FTP Server</a:t>
            </a:r>
          </a:p>
          <a:p>
            <a:pPr marL="74295" lvl="3" indent="-171450" algn="just">
              <a:lnSpc>
                <a:spcPct val="120000"/>
              </a:lnSpc>
              <a:buFont typeface="Wingdings" panose="05000000000000000000" pitchFamily="2" charset="2"/>
              <a:buChar char="Ø"/>
            </a:pPr>
            <a:endParaRPr lang="en-US" sz="500" b="1" dirty="0" smtClean="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vsftpd package is required for FTP Server. Check whether package is installed or not. If package is missing install it first</a:t>
            </a:r>
            <a:r>
              <a:rPr lang="en-IN" sz="2000" dirty="0" smtClean="0">
                <a:latin typeface="Times New Roman" panose="02020603050405020304" pitchFamily="18" charset="0"/>
                <a:cs typeface="Times New Roman" panose="02020603050405020304" pitchFamily="18" charset="0"/>
              </a:rPr>
              <a:t>. It </a:t>
            </a:r>
            <a:r>
              <a:rPr lang="en-IN" sz="2000" dirty="0">
                <a:latin typeface="Times New Roman" panose="02020603050405020304" pitchFamily="18" charset="0"/>
                <a:cs typeface="Times New Roman" panose="02020603050405020304" pitchFamily="18" charset="0"/>
              </a:rPr>
              <a:t>is a client-server based protocol.</a:t>
            </a:r>
          </a:p>
          <a:p>
            <a:pPr marL="702945" lvl="4" indent="-342900" algn="just">
              <a:lnSpc>
                <a:spcPct val="140000"/>
              </a:lnSpc>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Configure vsftpd service to start at </a:t>
            </a:r>
            <a:r>
              <a:rPr lang="en-IN" sz="2000" dirty="0" smtClean="0">
                <a:latin typeface="Times New Roman" panose="02020603050405020304" pitchFamily="18" charset="0"/>
                <a:cs typeface="Times New Roman" panose="02020603050405020304" pitchFamily="18" charset="0"/>
              </a:rPr>
              <a:t>boot.</a:t>
            </a: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endParaRPr lang="en-IN" sz="2000" dirty="0">
              <a:latin typeface="Times New Roman" panose="02020603050405020304" pitchFamily="18" charset="0"/>
              <a:cs typeface="Times New Roman" panose="02020603050405020304" pitchFamily="18" charset="0"/>
            </a:endParaRPr>
          </a:p>
          <a:p>
            <a:pPr marL="702945" lvl="4" indent="-342900" algn="just">
              <a:lnSpc>
                <a:spcPct val="140000"/>
              </a:lnSpc>
              <a:buFont typeface="Wingdings" panose="05000000000000000000" pitchFamily="2" charset="2"/>
              <a:buChar char="Ø"/>
            </a:pPr>
            <a:r>
              <a:rPr lang="en-IN" sz="2000" dirty="0">
                <a:latin typeface="Times New Roman" panose="02020603050405020304" pitchFamily="18" charset="0"/>
                <a:cs typeface="Times New Roman" panose="02020603050405020304" pitchFamily="18" charset="0"/>
              </a:rPr>
              <a:t>Current status of vsftpd service must be running. </a:t>
            </a:r>
            <a:r>
              <a:rPr lang="en-IN" sz="2000" dirty="0" smtClean="0">
                <a:latin typeface="Times New Roman" panose="02020603050405020304" pitchFamily="18" charset="0"/>
                <a:cs typeface="Times New Roman" panose="02020603050405020304" pitchFamily="18" charset="0"/>
              </a:rPr>
              <a:t>Start, </a:t>
            </a:r>
            <a:r>
              <a:rPr lang="en-IN" sz="2000" dirty="0">
                <a:latin typeface="Times New Roman" panose="02020603050405020304" pitchFamily="18" charset="0"/>
                <a:cs typeface="Times New Roman" panose="02020603050405020304" pitchFamily="18" charset="0"/>
              </a:rPr>
              <a:t>if it is stopped. Restart vsftpd service whenever you </a:t>
            </a:r>
            <a:r>
              <a:rPr lang="en-IN" sz="2000" dirty="0" smtClean="0">
                <a:latin typeface="Times New Roman" panose="02020603050405020304" pitchFamily="18" charset="0"/>
                <a:cs typeface="Times New Roman" panose="02020603050405020304" pitchFamily="18" charset="0"/>
              </a:rPr>
              <a:t>make </a:t>
            </a:r>
            <a:r>
              <a:rPr lang="en-IN" sz="2000" dirty="0">
                <a:latin typeface="Times New Roman" panose="02020603050405020304" pitchFamily="18" charset="0"/>
                <a:cs typeface="Times New Roman" panose="02020603050405020304" pitchFamily="18" charset="0"/>
              </a:rPr>
              <a:t>any change in configuration file.</a:t>
            </a:r>
          </a:p>
        </p:txBody>
      </p:sp>
      <p:pic>
        <p:nvPicPr>
          <p:cNvPr id="2" name="Content Placeholder 1"/>
          <p:cNvPicPr>
            <a:picLocks noGrp="1" noChangeAspect="1"/>
          </p:cNvPicPr>
          <p:nvPr>
            <p:ph idx="1"/>
          </p:nvPr>
        </p:nvPicPr>
        <p:blipFill>
          <a:blip r:embed="rId2"/>
          <a:stretch>
            <a:fillRect/>
          </a:stretch>
        </p:blipFill>
        <p:spPr>
          <a:xfrm>
            <a:off x="2466016" y="2697757"/>
            <a:ext cx="6665103" cy="118297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2453137" y="4423508"/>
            <a:ext cx="6677982" cy="779556"/>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35</a:t>
            </a:fld>
            <a:endParaRPr lang="en-IN" dirty="0"/>
          </a:p>
        </p:txBody>
      </p:sp>
      <p:sp>
        <p:nvSpPr>
          <p:cNvPr id="8" name="Rectangle 7"/>
          <p:cNvSpPr/>
          <p:nvPr/>
        </p:nvSpPr>
        <p:spPr>
          <a:xfrm>
            <a:off x="485349" y="1230122"/>
            <a:ext cx="11835441" cy="4154984"/>
          </a:xfrm>
          <a:prstGeom prst="rect">
            <a:avLst/>
          </a:prstGeom>
        </p:spPr>
        <p:txBody>
          <a:bodyPr wrap="square">
            <a:spAutoFit/>
          </a:bodyPr>
          <a:lstStyle/>
          <a:p>
            <a:pPr marL="0" lvl="2" indent="-554355"/>
            <a:r>
              <a:rPr lang="en-US" sz="2400" b="1" dirty="0" smtClean="0">
                <a:solidFill>
                  <a:schemeClr val="accent5">
                    <a:lumMod val="50000"/>
                  </a:schemeClr>
                </a:solidFill>
                <a:latin typeface="Times New Roman" panose="02020603050405020304" pitchFamily="18" charset="0"/>
                <a:cs typeface="Times New Roman" panose="02020603050405020304" pitchFamily="18" charset="0"/>
                <a:sym typeface="+mn-ea"/>
              </a:rPr>
              <a:t>(Continued) Configure FTP Server</a:t>
            </a:r>
            <a:endParaRPr lang="en-US" sz="2400" b="1" dirty="0" smtClean="0">
              <a:solidFill>
                <a:schemeClr val="accent5">
                  <a:lumMod val="50000"/>
                </a:schemeClr>
              </a:solidFill>
              <a:latin typeface="Times New Roman" panose="02020603050405020304" pitchFamily="18" charset="0"/>
              <a:cs typeface="Times New Roman" panose="02020603050405020304" pitchFamily="18" charset="0"/>
            </a:endParaRP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lnSpc>
                <a:spcPct val="120000"/>
              </a:lnSpc>
            </a:pPr>
            <a:r>
              <a:rPr lang="en-IN" sz="2000" dirty="0" smtClean="0">
                <a:latin typeface="Times New Roman" panose="02020603050405020304" pitchFamily="18" charset="0"/>
                <a:cs typeface="Times New Roman" panose="02020603050405020304" pitchFamily="18" charset="0"/>
              </a:rPr>
              <a:t>FTP </a:t>
            </a:r>
            <a:r>
              <a:rPr lang="en-IN" sz="2000" dirty="0">
                <a:latin typeface="Times New Roman" panose="02020603050405020304" pitchFamily="18" charset="0"/>
                <a:cs typeface="Times New Roman" panose="02020603050405020304" pitchFamily="18" charset="0"/>
              </a:rPr>
              <a:t>Server is by default configured to listen on port 21. Port 21 must be opened if you have configured firewall. The configuration of a firewall for an FTP server is a relatively simple process.</a:t>
            </a:r>
          </a:p>
          <a:p>
            <a:pPr marL="0" lvl="3" indent="-97155"/>
            <a:endParaRPr lang="en-IN" sz="1400" dirty="0" smtClean="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iptables -A INPUT -m state --state NEW -m tcp -p tcp --dport 21 -j ACCEPT</a:t>
            </a:r>
          </a:p>
        </p:txBody>
      </p:sp>
      <p:pic>
        <p:nvPicPr>
          <p:cNvPr id="2" name="Content Placeholder 1"/>
          <p:cNvPicPr>
            <a:picLocks noGrp="1" noChangeAspect="1"/>
          </p:cNvPicPr>
          <p:nvPr>
            <p:ph idx="1"/>
          </p:nvPr>
        </p:nvPicPr>
        <p:blipFill>
          <a:blip r:embed="rId2"/>
          <a:stretch>
            <a:fillRect/>
          </a:stretch>
        </p:blipFill>
        <p:spPr>
          <a:xfrm>
            <a:off x="2451863" y="1747452"/>
            <a:ext cx="7854950" cy="211391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2452498" y="5535494"/>
            <a:ext cx="7854315" cy="855938"/>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36</a:t>
            </a:fld>
            <a:endParaRPr lang="en-IN" dirty="0"/>
          </a:p>
        </p:txBody>
      </p:sp>
      <p:sp>
        <p:nvSpPr>
          <p:cNvPr id="8" name="Rectangle 7"/>
          <p:cNvSpPr/>
          <p:nvPr/>
        </p:nvSpPr>
        <p:spPr>
          <a:xfrm>
            <a:off x="491844" y="1211664"/>
            <a:ext cx="11835441" cy="5570756"/>
          </a:xfrm>
          <a:prstGeom prst="rect">
            <a:avLst/>
          </a:prstGeom>
        </p:spPr>
        <p:txBody>
          <a:bodyPr wrap="square">
            <a:spAutoFit/>
          </a:bodyPr>
          <a:lstStyle/>
          <a:p>
            <a:pPr marL="0" lvl="2" indent="-554355"/>
            <a:r>
              <a:rPr lang="en-US" sz="2400" b="1" dirty="0">
                <a:solidFill>
                  <a:schemeClr val="accent5">
                    <a:lumMod val="50000"/>
                  </a:schemeClr>
                </a:solidFill>
                <a:latin typeface="Times New Roman" panose="02020603050405020304" pitchFamily="18" charset="0"/>
                <a:cs typeface="Times New Roman" panose="02020603050405020304" pitchFamily="18" charset="0"/>
                <a:sym typeface="+mn-ea"/>
              </a:rPr>
              <a:t>(Continued) Configure FTP Server</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a:p>
            <a:pPr marL="0" lvl="2" indent="-554355"/>
            <a:r>
              <a:rPr lang="en-US" sz="1200" b="1" dirty="0" smtClean="0">
                <a:latin typeface="Times New Roman" panose="02020603050405020304" pitchFamily="18" charset="0"/>
                <a:cs typeface="Times New Roman" panose="02020603050405020304" pitchFamily="18" charset="0"/>
              </a:rPr>
              <a:t>	</a:t>
            </a:r>
          </a:p>
          <a:p>
            <a:pPr marL="0" lvl="3" indent="-97155"/>
            <a:r>
              <a:rPr lang="en-IN" sz="2000" dirty="0">
                <a:latin typeface="Times New Roman" panose="02020603050405020304" pitchFamily="18" charset="0"/>
                <a:cs typeface="Times New Roman" panose="02020603050405020304" pitchFamily="18" charset="0"/>
              </a:rPr>
              <a:t>Create 2 normal user accounts for testing. Create a normal </a:t>
            </a:r>
            <a:r>
              <a:rPr lang="en-IN" sz="2000" dirty="0" smtClean="0">
                <a:latin typeface="Times New Roman" panose="02020603050405020304" pitchFamily="18" charset="0"/>
                <a:cs typeface="Times New Roman" panose="02020603050405020304" pitchFamily="18" charset="0"/>
              </a:rPr>
              <a:t>user.</a:t>
            </a:r>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Create </a:t>
            </a:r>
            <a:r>
              <a:rPr lang="en-IN" sz="2000" dirty="0">
                <a:latin typeface="Times New Roman" panose="02020603050405020304" pitchFamily="18" charset="0"/>
                <a:cs typeface="Times New Roman" panose="02020603050405020304" pitchFamily="18" charset="0"/>
              </a:rPr>
              <a:t>another normal user</a:t>
            </a: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This is the </a:t>
            </a:r>
            <a:r>
              <a:rPr lang="en-IN" sz="2000" dirty="0" err="1" smtClean="0">
                <a:latin typeface="Times New Roman" panose="02020603050405020304" pitchFamily="18" charset="0"/>
                <a:cs typeface="Times New Roman" panose="02020603050405020304" pitchFamily="18" charset="0"/>
              </a:rPr>
              <a:t>configur</a:t>
            </a:r>
            <a:r>
              <a:rPr lang="en-US" altLang="en-IN" sz="2000" dirty="0">
                <a:latin typeface="Times New Roman" panose="02020603050405020304" pitchFamily="18" charset="0"/>
                <a:cs typeface="Times New Roman" panose="02020603050405020304" pitchFamily="18" charset="0"/>
              </a:rPr>
              <a:t>ation</a:t>
            </a:r>
            <a:r>
              <a:rPr lang="en-IN" sz="2000" dirty="0">
                <a:latin typeface="Times New Roman" panose="02020603050405020304" pitchFamily="18" charset="0"/>
                <a:cs typeface="Times New Roman" panose="02020603050405020304" pitchFamily="18" charset="0"/>
              </a:rPr>
              <a:t> we need on server right now.</a:t>
            </a:r>
          </a:p>
        </p:txBody>
      </p:sp>
      <p:pic>
        <p:nvPicPr>
          <p:cNvPr id="2" name="Content Placeholder 1"/>
          <p:cNvPicPr>
            <a:picLocks noGrp="1" noChangeAspect="1"/>
          </p:cNvPicPr>
          <p:nvPr>
            <p:ph idx="1"/>
          </p:nvPr>
        </p:nvPicPr>
        <p:blipFill>
          <a:blip r:embed="rId2"/>
          <a:stretch>
            <a:fillRect/>
          </a:stretch>
        </p:blipFill>
        <p:spPr>
          <a:xfrm>
            <a:off x="3162926" y="2244679"/>
            <a:ext cx="5486400" cy="1618189"/>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3162925" y="4368521"/>
            <a:ext cx="5486400" cy="171705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37</a:t>
            </a:fld>
            <a:endParaRPr lang="en-IN" dirty="0"/>
          </a:p>
        </p:txBody>
      </p:sp>
      <p:sp>
        <p:nvSpPr>
          <p:cNvPr id="8" name="Rectangle 7"/>
          <p:cNvSpPr/>
          <p:nvPr/>
        </p:nvSpPr>
        <p:spPr>
          <a:xfrm>
            <a:off x="491844" y="1211124"/>
            <a:ext cx="11835441" cy="2800767"/>
          </a:xfrm>
          <a:prstGeom prst="rect">
            <a:avLst/>
          </a:prstGeom>
        </p:spPr>
        <p:txBody>
          <a:bodyPr wrap="square">
            <a:spAutoFit/>
          </a:bodyPr>
          <a:lstStyle/>
          <a:p>
            <a:pPr marL="0" lvl="2" indent="-554355"/>
            <a:r>
              <a:rPr lang="en-US" sz="2400" b="1" dirty="0">
                <a:solidFill>
                  <a:schemeClr val="accent5">
                    <a:lumMod val="50000"/>
                  </a:schemeClr>
                </a:solidFill>
                <a:latin typeface="Times New Roman" panose="02020603050405020304" pitchFamily="18" charset="0"/>
                <a:cs typeface="Times New Roman" panose="02020603050405020304" pitchFamily="18" charset="0"/>
                <a:sym typeface="+mn-ea"/>
              </a:rPr>
              <a:t>(Continued) Configure FTP Server</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From RHEL version 6 you will not be able to run ftp command. By default you will get following error</a:t>
            </a:r>
          </a:p>
          <a:p>
            <a:pPr marL="0" lvl="3" indent="-97155"/>
            <a:r>
              <a:rPr lang="en-IN" sz="2000" dirty="0">
                <a:latin typeface="Times New Roman" panose="02020603050405020304" pitchFamily="18" charset="0"/>
                <a:cs typeface="Times New Roman" panose="02020603050405020304" pitchFamily="18" charset="0"/>
              </a:rPr>
              <a:t>-bash: ftp: command not found error</a:t>
            </a: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smtClean="0">
                <a:latin typeface="Times New Roman" panose="02020603050405020304" pitchFamily="18" charset="0"/>
                <a:cs typeface="Times New Roman" panose="02020603050405020304" pitchFamily="18" charset="0"/>
              </a:rPr>
              <a:t>To </a:t>
            </a:r>
            <a:r>
              <a:rPr lang="en-IN" sz="2000" dirty="0">
                <a:latin typeface="Times New Roman" panose="02020603050405020304" pitchFamily="18" charset="0"/>
                <a:cs typeface="Times New Roman" panose="02020603050405020304" pitchFamily="18" charset="0"/>
              </a:rPr>
              <a:t>run ftp command ftp package is required. Install </a:t>
            </a:r>
            <a:r>
              <a:rPr lang="en-IN" sz="2000" dirty="0" smtClean="0">
                <a:latin typeface="Times New Roman" panose="02020603050405020304" pitchFamily="18" charset="0"/>
                <a:cs typeface="Times New Roman" panose="02020603050405020304" pitchFamily="18" charset="0"/>
              </a:rPr>
              <a:t>it, </a:t>
            </a:r>
            <a:r>
              <a:rPr lang="en-IN" sz="2000" dirty="0">
                <a:latin typeface="Times New Roman" panose="02020603050405020304" pitchFamily="18" charset="0"/>
                <a:cs typeface="Times New Roman" panose="02020603050405020304" pitchFamily="18" charset="0"/>
              </a:rPr>
              <a:t>if it is not installed.</a:t>
            </a:r>
          </a:p>
        </p:txBody>
      </p:sp>
      <p:pic>
        <p:nvPicPr>
          <p:cNvPr id="2" name="Content Placeholder 1"/>
          <p:cNvPicPr>
            <a:picLocks noGrp="1" noChangeAspect="1"/>
          </p:cNvPicPr>
          <p:nvPr>
            <p:ph idx="1"/>
          </p:nvPr>
        </p:nvPicPr>
        <p:blipFill>
          <a:blip r:embed="rId2"/>
          <a:stretch>
            <a:fillRect/>
          </a:stretch>
        </p:blipFill>
        <p:spPr>
          <a:xfrm>
            <a:off x="2367800" y="2560725"/>
            <a:ext cx="5775325" cy="880745"/>
          </a:xfrm>
          <a:prstGeom prst="rect">
            <a:avLst/>
          </a:prstGeom>
        </p:spPr>
      </p:pic>
      <p:pic>
        <p:nvPicPr>
          <p:cNvPr id="5" name="Picture 4"/>
          <p:cNvPicPr>
            <a:picLocks noChangeAspect="1"/>
          </p:cNvPicPr>
          <p:nvPr/>
        </p:nvPicPr>
        <p:blipFill>
          <a:blip r:embed="rId3"/>
          <a:stretch>
            <a:fillRect/>
          </a:stretch>
        </p:blipFill>
        <p:spPr>
          <a:xfrm>
            <a:off x="2373725" y="4065503"/>
            <a:ext cx="7263130" cy="2620645"/>
          </a:xfrm>
          <a:prstGeom prst="rect">
            <a:avLst/>
          </a:prstGeom>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38</a:t>
            </a:fld>
            <a:endParaRPr lang="en-IN" dirty="0"/>
          </a:p>
        </p:txBody>
      </p:sp>
      <p:sp>
        <p:nvSpPr>
          <p:cNvPr id="8" name="Rectangle 7"/>
          <p:cNvSpPr/>
          <p:nvPr/>
        </p:nvSpPr>
        <p:spPr>
          <a:xfrm>
            <a:off x="491844" y="1226114"/>
            <a:ext cx="11835441" cy="5569585"/>
          </a:xfrm>
          <a:prstGeom prst="rect">
            <a:avLst/>
          </a:prstGeom>
        </p:spPr>
        <p:txBody>
          <a:bodyPr wrap="square">
            <a:spAutoFit/>
          </a:bodyPr>
          <a:lstStyle/>
          <a:p>
            <a:pPr marL="0" lvl="2" indent="-554355"/>
            <a:r>
              <a:rPr lang="en-US" sz="2400" b="1" dirty="0">
                <a:solidFill>
                  <a:schemeClr val="accent5">
                    <a:lumMod val="50000"/>
                  </a:schemeClr>
                </a:solidFill>
                <a:latin typeface="Times New Roman" panose="02020603050405020304" pitchFamily="18" charset="0"/>
                <a:cs typeface="Times New Roman" panose="02020603050405020304" pitchFamily="18" charset="0"/>
                <a:sym typeface="+mn-ea"/>
              </a:rPr>
              <a:t>(Continued) Configure FTP Server</a:t>
            </a:r>
            <a:endParaRPr lang="en-US" sz="2400" b="1" dirty="0">
              <a:solidFill>
                <a:schemeClr val="accent5">
                  <a:lumMod val="50000"/>
                </a:schemeClr>
              </a:solidFill>
              <a:latin typeface="Times New Roman" panose="02020603050405020304" pitchFamily="18" charset="0"/>
              <a:cs typeface="Times New Roman" panose="02020603050405020304" pitchFamily="18" charset="0"/>
            </a:endParaRPr>
          </a:p>
          <a:p>
            <a:pPr marL="0" lvl="2" indent="-554355"/>
            <a:endParaRPr lang="en-US" sz="1200" b="1" dirty="0" smtClean="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Check connectivity with FTP Server.</a:t>
            </a: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Now try again to run ftp </a:t>
            </a:r>
            <a:r>
              <a:rPr lang="en-IN" sz="2000" dirty="0" smtClean="0">
                <a:latin typeface="Times New Roman" panose="02020603050405020304" pitchFamily="18" charset="0"/>
                <a:cs typeface="Times New Roman" panose="02020603050405020304" pitchFamily="18" charset="0"/>
              </a:rPr>
              <a:t>command.</a:t>
            </a:r>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endParaRPr lang="en-IN" sz="2000" dirty="0">
              <a:latin typeface="Times New Roman" panose="02020603050405020304" pitchFamily="18" charset="0"/>
              <a:cs typeface="Times New Roman" panose="02020603050405020304" pitchFamily="18" charset="0"/>
            </a:endParaRPr>
          </a:p>
          <a:p>
            <a:pPr marL="0" lvl="3" indent="-97155"/>
            <a:r>
              <a:rPr lang="en-IN" sz="2000" dirty="0">
                <a:latin typeface="Times New Roman" panose="02020603050405020304" pitchFamily="18" charset="0"/>
                <a:cs typeface="Times New Roman" panose="02020603050405020304" pitchFamily="18" charset="0"/>
              </a:rPr>
              <a:t>We have successfully connected with FTP server</a:t>
            </a:r>
            <a:r>
              <a:rPr lang="en-US" altLang="en-IN" sz="2000" dirty="0">
                <a:latin typeface="Times New Roman" panose="02020603050405020304" pitchFamily="18" charset="0"/>
                <a:cs typeface="Times New Roman" panose="02020603050405020304" pitchFamily="18" charset="0"/>
              </a:rPr>
              <a:t>.</a:t>
            </a:r>
          </a:p>
          <a:p>
            <a:pPr marL="817245" lvl="5"/>
            <a:r>
              <a:rPr lang="en-IN" sz="2000" dirty="0">
                <a:latin typeface="Times New Roman" panose="02020603050405020304" pitchFamily="18" charset="0"/>
                <a:cs typeface="Times New Roman" panose="02020603050405020304" pitchFamily="18" charset="0"/>
              </a:rPr>
              <a:t> </a:t>
            </a:r>
          </a:p>
        </p:txBody>
      </p:sp>
      <p:pic>
        <p:nvPicPr>
          <p:cNvPr id="2" name="Content Placeholder 1"/>
          <p:cNvPicPr>
            <a:picLocks noGrp="1" noChangeAspect="1"/>
          </p:cNvPicPr>
          <p:nvPr>
            <p:ph idx="1"/>
          </p:nvPr>
        </p:nvPicPr>
        <p:blipFill>
          <a:blip r:embed="rId2"/>
          <a:stretch>
            <a:fillRect/>
          </a:stretch>
        </p:blipFill>
        <p:spPr>
          <a:xfrm>
            <a:off x="2374939" y="2304201"/>
            <a:ext cx="7741920" cy="1886585"/>
          </a:xfrm>
          <a:prstGeom prst="rect">
            <a:avLst/>
          </a:prstGeom>
        </p:spPr>
      </p:pic>
      <p:pic>
        <p:nvPicPr>
          <p:cNvPr id="5" name="Picture 4"/>
          <p:cNvPicPr>
            <a:picLocks noChangeAspect="1"/>
          </p:cNvPicPr>
          <p:nvPr/>
        </p:nvPicPr>
        <p:blipFill>
          <a:blip r:embed="rId3"/>
          <a:stretch>
            <a:fillRect/>
          </a:stretch>
        </p:blipFill>
        <p:spPr>
          <a:xfrm>
            <a:off x="2370556" y="4640330"/>
            <a:ext cx="6635016" cy="1385716"/>
          </a:xfrm>
          <a:prstGeom prst="rect">
            <a:avLst/>
          </a:prstGeom>
        </p:spPr>
      </p:pic>
      <p:sp>
        <p:nvSpPr>
          <p:cNvPr id="9" name="Rectangle 8"/>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39</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21473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4</a:t>
            </a:fld>
            <a:endParaRPr lang="en-IN" dirty="0"/>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
        <p:nvSpPr>
          <p:cNvPr id="8" name="Rectangle 7"/>
          <p:cNvSpPr/>
          <p:nvPr/>
        </p:nvSpPr>
        <p:spPr>
          <a:xfrm>
            <a:off x="204135" y="1182137"/>
            <a:ext cx="10877730"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graphicFrame>
        <p:nvGraphicFramePr>
          <p:cNvPr id="10" name="Diagram 9"/>
          <p:cNvGraphicFramePr/>
          <p:nvPr>
            <p:extLst>
              <p:ext uri="{D42A27DB-BD31-4B8C-83A1-F6EECF244321}">
                <p14:modId xmlns:p14="http://schemas.microsoft.com/office/powerpoint/2010/main" val="330895681"/>
              </p:ext>
            </p:extLst>
          </p:nvPr>
        </p:nvGraphicFramePr>
        <p:xfrm>
          <a:off x="2323328" y="1568894"/>
          <a:ext cx="8758537" cy="5049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5</a:t>
            </a:fld>
            <a:endParaRPr lang="en-IN" dirty="0"/>
          </a:p>
        </p:txBody>
      </p:sp>
      <p:sp>
        <p:nvSpPr>
          <p:cNvPr id="6" name="Rectangle 5"/>
          <p:cNvSpPr/>
          <p:nvPr/>
        </p:nvSpPr>
        <p:spPr>
          <a:xfrm>
            <a:off x="503251" y="1224216"/>
            <a:ext cx="11203646" cy="4924425"/>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DHCP Server</a:t>
            </a:r>
          </a:p>
          <a:p>
            <a:pPr marL="0" lvl="2" indent="-554355" algn="just"/>
            <a:endParaRPr lang="en-US" sz="1000" b="1" dirty="0" smtClean="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DHCP (Dynamic Host Configuration Protocol) is a protocol used to provide quick, automatic, and central management for the distribution of IP addresses within a </a:t>
            </a:r>
            <a:r>
              <a:rPr lang="en-IN" sz="2000" dirty="0" smtClean="0">
                <a:latin typeface="Times New Roman" panose="02020603050405020304" pitchFamily="18" charset="0"/>
                <a:cs typeface="Times New Roman" panose="02020603050405020304" pitchFamily="18" charset="0"/>
              </a:rPr>
              <a:t>network. It </a:t>
            </a:r>
            <a:r>
              <a:rPr lang="en-IN" sz="2000" dirty="0">
                <a:latin typeface="Times New Roman" panose="02020603050405020304" pitchFamily="18" charset="0"/>
                <a:cs typeface="Times New Roman" panose="02020603050405020304" pitchFamily="18" charset="0"/>
              </a:rPr>
              <a:t>is also used to configure the proper subnet mask, default gateway, and DNS server information on the device</a:t>
            </a:r>
            <a:r>
              <a:rPr lang="en-IN" sz="2000" dirty="0" smtClean="0">
                <a:latin typeface="Times New Roman" panose="02020603050405020304" pitchFamily="18" charset="0"/>
                <a:cs typeface="Times New Roman" panose="02020603050405020304" pitchFamily="18" charset="0"/>
              </a:rPr>
              <a:t>.</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A DHCP server defines a scope, or range, of IP addresses that it uses to serve devices with an address. This pool of addresses is the only way a device can obtain a valid network connection.</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This is another reason DHCP is so useful - because it allows lots of devices to connect to a network over a period of time without needing a massive pool of available addresses. For example, even if only 20 addresses are defined by the DHCP server, 30, 50, or even 200 (or more) devices can connect to the network so long as no more than 20 are using one of the available IP address simultaneously.</a:t>
            </a:r>
          </a:p>
          <a:p>
            <a:pPr marL="0" lvl="4" indent="-194310"/>
            <a:endParaRPr lang="en-IN" sz="2000" dirty="0">
              <a:latin typeface="Times New Roman" panose="02020603050405020304" pitchFamily="18" charset="0"/>
              <a:cs typeface="Times New Roman" panose="02020603050405020304" pitchFamily="18" charset="0"/>
            </a:endParaRPr>
          </a:p>
          <a:p>
            <a:pPr marL="0" lvl="4" indent="-194310"/>
            <a:r>
              <a:rPr lang="en-IN" sz="2000" dirty="0">
                <a:latin typeface="Times New Roman" panose="02020603050405020304" pitchFamily="18" charset="0"/>
                <a:cs typeface="Times New Roman" panose="02020603050405020304" pitchFamily="18" charset="0"/>
              </a:rPr>
              <a:t>Because DHCP assigns IP addresses for a specific period of time (a lease period), using commands like ipconfig to find your computer's IP address will yield different results over time.</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6</a:t>
            </a:fld>
            <a:endParaRPr lang="en-IN" dirty="0"/>
          </a:p>
        </p:txBody>
      </p:sp>
      <p:sp>
        <p:nvSpPr>
          <p:cNvPr id="6" name="Rectangle 5"/>
          <p:cNvSpPr/>
          <p:nvPr/>
        </p:nvSpPr>
        <p:spPr>
          <a:xfrm>
            <a:off x="503250" y="1211337"/>
            <a:ext cx="11190767" cy="4832092"/>
          </a:xfrm>
          <a:prstGeom prst="rect">
            <a:avLst/>
          </a:prstGeom>
        </p:spPr>
        <p:txBody>
          <a:bodyPr wrap="square">
            <a:spAutoFit/>
          </a:bodyPr>
          <a:lstStyle/>
          <a:p>
            <a:pPr marL="0" lvl="2"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(Continued) DHCP Server</a:t>
            </a:r>
          </a:p>
          <a:p>
            <a:pPr marL="0" lvl="2" indent="-554355"/>
            <a:endParaRPr lang="en-US" sz="1000" b="1" dirty="0" smtClean="0">
              <a:latin typeface="Times New Roman" panose="02020603050405020304" pitchFamily="18" charset="0"/>
              <a:cs typeface="Times New Roman" panose="02020603050405020304" pitchFamily="18" charset="0"/>
            </a:endParaRPr>
          </a:p>
          <a:p>
            <a:pPr marL="0" lvl="4" indent="-194310">
              <a:lnSpc>
                <a:spcPct val="180000"/>
              </a:lnSpc>
            </a:pPr>
            <a:r>
              <a:rPr lang="en-IN" sz="2000" dirty="0" smtClean="0">
                <a:latin typeface="Times New Roman" panose="02020603050405020304" pitchFamily="18" charset="0"/>
                <a:cs typeface="Times New Roman" panose="02020603050405020304" pitchFamily="18" charset="0"/>
                <a:sym typeface="+mn-ea"/>
              </a:rPr>
              <a:t>Though, </a:t>
            </a:r>
            <a:r>
              <a:rPr lang="en-IN" sz="2000" dirty="0">
                <a:latin typeface="Times New Roman" panose="02020603050405020304" pitchFamily="18" charset="0"/>
                <a:cs typeface="Times New Roman" panose="02020603050405020304" pitchFamily="18" charset="0"/>
                <a:sym typeface="+mn-ea"/>
              </a:rPr>
              <a:t>DHCP is used to deliver dynamic IP addresses to its clients, it </a:t>
            </a:r>
            <a:r>
              <a:rPr lang="en-IN" sz="2000" dirty="0" smtClean="0">
                <a:latin typeface="Times New Roman" panose="02020603050405020304" pitchFamily="18" charset="0"/>
                <a:cs typeface="Times New Roman" panose="02020603050405020304" pitchFamily="18" charset="0"/>
                <a:sym typeface="+mn-ea"/>
              </a:rPr>
              <a:t>does not </a:t>
            </a:r>
            <a:r>
              <a:rPr lang="en-IN" sz="2000" dirty="0">
                <a:latin typeface="Times New Roman" panose="02020603050405020304" pitchFamily="18" charset="0"/>
                <a:cs typeface="Times New Roman" panose="02020603050405020304" pitchFamily="18" charset="0"/>
                <a:sym typeface="+mn-ea"/>
              </a:rPr>
              <a:t>mean static IP addresses </a:t>
            </a:r>
            <a:r>
              <a:rPr lang="en-IN" sz="2000" dirty="0" smtClean="0">
                <a:latin typeface="Times New Roman" panose="02020603050405020304" pitchFamily="18" charset="0"/>
                <a:cs typeface="Times New Roman" panose="02020603050405020304" pitchFamily="18" charset="0"/>
                <a:sym typeface="+mn-ea"/>
              </a:rPr>
              <a:t>cannot </a:t>
            </a:r>
            <a:r>
              <a:rPr lang="en-IN" sz="2000" dirty="0">
                <a:latin typeface="Times New Roman" panose="02020603050405020304" pitchFamily="18" charset="0"/>
                <a:cs typeface="Times New Roman" panose="02020603050405020304" pitchFamily="18" charset="0"/>
                <a:sym typeface="+mn-ea"/>
              </a:rPr>
              <a:t>also be used at the same time. A mixture of devices that are getting dynamic addresses and devices that have their IP addresses manually assigned to them, can both exist on the same network.</a:t>
            </a:r>
            <a:endParaRPr lang="en-IN" sz="2000" dirty="0">
              <a:latin typeface="Times New Roman" panose="02020603050405020304" pitchFamily="18" charset="0"/>
              <a:cs typeface="Times New Roman" panose="02020603050405020304" pitchFamily="18" charset="0"/>
            </a:endParaRPr>
          </a:p>
          <a:p>
            <a:pPr marL="0" lvl="4" indent="-194310">
              <a:lnSpc>
                <a:spcPct val="180000"/>
              </a:lnSpc>
            </a:pPr>
            <a:endParaRPr lang="en-IN" sz="2000" dirty="0" smtClean="0">
              <a:latin typeface="Times New Roman" panose="02020603050405020304" pitchFamily="18" charset="0"/>
              <a:cs typeface="Times New Roman" panose="02020603050405020304" pitchFamily="18" charset="0"/>
              <a:sym typeface="+mn-ea"/>
            </a:endParaRPr>
          </a:p>
          <a:p>
            <a:pPr marL="0" lvl="4" indent="-194310">
              <a:lnSpc>
                <a:spcPct val="180000"/>
              </a:lnSpc>
            </a:pPr>
            <a:r>
              <a:rPr lang="en-IN" sz="2000" dirty="0" smtClean="0">
                <a:latin typeface="Times New Roman" panose="02020603050405020304" pitchFamily="18" charset="0"/>
                <a:cs typeface="Times New Roman" panose="02020603050405020304" pitchFamily="18" charset="0"/>
                <a:sym typeface="+mn-ea"/>
              </a:rPr>
              <a:t>Even </a:t>
            </a:r>
            <a:r>
              <a:rPr lang="en-IN" sz="2000" dirty="0">
                <a:latin typeface="Times New Roman" panose="02020603050405020304" pitchFamily="18" charset="0"/>
                <a:cs typeface="Times New Roman" panose="02020603050405020304" pitchFamily="18" charset="0"/>
                <a:sym typeface="+mn-ea"/>
              </a:rPr>
              <a:t>an ISP uses DHCP to assign IP addresses. This can be seen when identifying your public IP address. It will likely change over time unless your home network has a static IP address, which is usually only the case for businesses that have publicly accessible web services.</a:t>
            </a:r>
            <a:endParaRPr lang="en-IN" sz="2000" dirty="0">
              <a:latin typeface="Times New Roman" panose="02020603050405020304" pitchFamily="18" charset="0"/>
              <a:cs typeface="Times New Roman" panose="02020603050405020304" pitchFamily="18" charset="0"/>
            </a:endParaRPr>
          </a:p>
          <a:p>
            <a:pPr marL="720090" lvl="6">
              <a:lnSpc>
                <a:spcPct val="110000"/>
              </a:lnSpc>
            </a:pPr>
            <a:endParaRPr lang="en-IN"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7</a:t>
            </a:fld>
            <a:endParaRPr lang="en-IN" dirty="0"/>
          </a:p>
        </p:txBody>
      </p:sp>
      <p:sp>
        <p:nvSpPr>
          <p:cNvPr id="6" name="Rectangle 5"/>
          <p:cNvSpPr/>
          <p:nvPr/>
        </p:nvSpPr>
        <p:spPr>
          <a:xfrm>
            <a:off x="503250" y="1183599"/>
            <a:ext cx="11216525" cy="5724644"/>
          </a:xfrm>
          <a:prstGeom prst="rect">
            <a:avLst/>
          </a:prstGeom>
        </p:spPr>
        <p:txBody>
          <a:bodyPr wrap="square">
            <a:spAutoFit/>
          </a:bodyPr>
          <a:lstStyle/>
          <a:p>
            <a:pPr marL="0" lvl="2"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How DHCP Server Works?</a:t>
            </a:r>
          </a:p>
          <a:p>
            <a:pPr marL="0" lvl="2" indent="-554355"/>
            <a:endParaRPr lang="en-US" sz="1000" b="1" dirty="0" smtClean="0">
              <a:latin typeface="Times New Roman" panose="02020603050405020304" pitchFamily="18" charset="0"/>
              <a:cs typeface="Times New Roman" panose="02020603050405020304" pitchFamily="18" charset="0"/>
            </a:endParaRPr>
          </a:p>
          <a:p>
            <a:pPr marL="0" lvl="2" indent="-554355"/>
            <a:endParaRPr lang="en-US" sz="1000" b="1" dirty="0" smtClean="0">
              <a:latin typeface="Times New Roman" panose="02020603050405020304" pitchFamily="18" charset="0"/>
              <a:cs typeface="Times New Roman" panose="02020603050405020304" pitchFamily="18" charset="0"/>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When </a:t>
            </a:r>
            <a:r>
              <a:rPr lang="en-IN" sz="2000" dirty="0">
                <a:latin typeface="Times New Roman" panose="02020603050405020304" pitchFamily="18" charset="0"/>
                <a:cs typeface="Times New Roman" panose="02020603050405020304" pitchFamily="18" charset="0"/>
                <a:sym typeface="+mn-ea"/>
              </a:rPr>
              <a:t>a new system </a:t>
            </a:r>
            <a:r>
              <a:rPr lang="en-IN" sz="2000" dirty="0" smtClean="0">
                <a:latin typeface="Times New Roman" panose="02020603050405020304" pitchFamily="18" charset="0"/>
                <a:cs typeface="Times New Roman" panose="02020603050405020304" pitchFamily="18" charset="0"/>
                <a:sym typeface="+mn-ea"/>
              </a:rPr>
              <a:t>is connected </a:t>
            </a:r>
            <a:r>
              <a:rPr lang="en-IN" sz="2000" dirty="0">
                <a:latin typeface="Times New Roman" panose="02020603050405020304" pitchFamily="18" charset="0"/>
                <a:cs typeface="Times New Roman" panose="02020603050405020304" pitchFamily="18" charset="0"/>
                <a:sym typeface="+mn-ea"/>
              </a:rPr>
              <a:t>to Network, </a:t>
            </a:r>
            <a:r>
              <a:rPr lang="en-IN" sz="2000" dirty="0" smtClean="0">
                <a:latin typeface="Times New Roman" panose="02020603050405020304" pitchFamily="18" charset="0"/>
                <a:cs typeface="Times New Roman" panose="02020603050405020304" pitchFamily="18" charset="0"/>
                <a:sym typeface="+mn-ea"/>
              </a:rPr>
              <a:t>as </a:t>
            </a:r>
            <a:r>
              <a:rPr lang="en-IN" sz="2000" dirty="0">
                <a:latin typeface="Times New Roman" panose="02020603050405020304" pitchFamily="18" charset="0"/>
                <a:cs typeface="Times New Roman" panose="02020603050405020304" pitchFamily="18" charset="0"/>
                <a:sym typeface="+mn-ea"/>
              </a:rPr>
              <a:t>a first step he searches for a DHCP Server in Network and when he </a:t>
            </a:r>
            <a:r>
              <a:rPr lang="en-IN" sz="2000" dirty="0" smtClean="0">
                <a:latin typeface="Times New Roman" panose="02020603050405020304" pitchFamily="18" charset="0"/>
                <a:cs typeface="Times New Roman" panose="02020603050405020304" pitchFamily="18" charset="0"/>
                <a:sym typeface="+mn-ea"/>
              </a:rPr>
              <a:t>is unable </a:t>
            </a:r>
            <a:r>
              <a:rPr lang="en-IN" sz="2000" dirty="0">
                <a:latin typeface="Times New Roman" panose="02020603050405020304" pitchFamily="18" charset="0"/>
                <a:cs typeface="Times New Roman" panose="02020603050405020304" pitchFamily="18" charset="0"/>
                <a:sym typeface="+mn-ea"/>
              </a:rPr>
              <a:t>to </a:t>
            </a:r>
            <a:r>
              <a:rPr lang="en-IN" sz="2000" dirty="0" smtClean="0">
                <a:latin typeface="Times New Roman" panose="02020603050405020304" pitchFamily="18" charset="0"/>
                <a:cs typeface="Times New Roman" panose="02020603050405020304" pitchFamily="18" charset="0"/>
                <a:sym typeface="+mn-ea"/>
              </a:rPr>
              <a:t>find </a:t>
            </a:r>
            <a:r>
              <a:rPr lang="en-IN" sz="2000" dirty="0">
                <a:latin typeface="Times New Roman" panose="02020603050405020304" pitchFamily="18" charset="0"/>
                <a:cs typeface="Times New Roman" panose="02020603050405020304" pitchFamily="18" charset="0"/>
                <a:sym typeface="+mn-ea"/>
              </a:rPr>
              <a:t>the same as he </a:t>
            </a:r>
            <a:r>
              <a:rPr lang="en-IN" sz="2000" dirty="0" smtClean="0">
                <a:latin typeface="Times New Roman" panose="02020603050405020304" pitchFamily="18" charset="0"/>
                <a:cs typeface="Times New Roman" panose="02020603050405020304" pitchFamily="18" charset="0"/>
                <a:sym typeface="+mn-ea"/>
              </a:rPr>
              <a:t>currently do not </a:t>
            </a:r>
            <a:r>
              <a:rPr lang="en-IN" sz="2000" dirty="0">
                <a:latin typeface="Times New Roman" panose="02020603050405020304" pitchFamily="18" charset="0"/>
                <a:cs typeface="Times New Roman" panose="02020603050405020304" pitchFamily="18" charset="0"/>
                <a:sym typeface="+mn-ea"/>
              </a:rPr>
              <a:t>have any IP Address, the system sends a DHCP Discover message to all devices which are connected to network. This process is called as </a:t>
            </a:r>
            <a:r>
              <a:rPr lang="en-IN" sz="2000" b="1" dirty="0">
                <a:latin typeface="Times New Roman" panose="02020603050405020304" pitchFamily="18" charset="0"/>
                <a:cs typeface="Times New Roman" panose="02020603050405020304" pitchFamily="18" charset="0"/>
                <a:sym typeface="+mn-ea"/>
              </a:rPr>
              <a:t>Broadcasting.</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When </a:t>
            </a:r>
            <a:r>
              <a:rPr lang="en-IN" sz="2000" dirty="0">
                <a:latin typeface="Times New Roman" panose="02020603050405020304" pitchFamily="18" charset="0"/>
                <a:cs typeface="Times New Roman" panose="02020603050405020304" pitchFamily="18" charset="0"/>
                <a:sym typeface="+mn-ea"/>
              </a:rPr>
              <a:t>DHCP Server receives the DHCP Discover message from the Client Computer, DHCP Server offers and broadcast’s a IP Address (Eg: 192.168.1.3) to all connected devices.</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Now, </a:t>
            </a:r>
            <a:r>
              <a:rPr lang="en-IN" sz="2000" dirty="0">
                <a:latin typeface="Times New Roman" panose="02020603050405020304" pitchFamily="18" charset="0"/>
                <a:cs typeface="Times New Roman" panose="02020603050405020304" pitchFamily="18" charset="0"/>
                <a:sym typeface="+mn-ea"/>
              </a:rPr>
              <a:t>when Client Computer receives the IP Address he broadcasts a request on network that he accepts the IP Address.</a:t>
            </a:r>
          </a:p>
          <a:p>
            <a:pPr marL="720090" lvl="5" indent="-457200">
              <a:lnSpc>
                <a:spcPct val="110000"/>
              </a:lnSpc>
              <a:buFont typeface="+mj-lt"/>
              <a:buAutoNum type="arabicPeriod"/>
            </a:pPr>
            <a:endParaRPr lang="en-IN" sz="2000" dirty="0">
              <a:latin typeface="Times New Roman" panose="02020603050405020304" pitchFamily="18" charset="0"/>
              <a:cs typeface="Times New Roman" panose="02020603050405020304" pitchFamily="18" charset="0"/>
              <a:sym typeface="+mn-ea"/>
            </a:endParaRPr>
          </a:p>
          <a:p>
            <a:pPr marL="720090" lvl="5" indent="-457200">
              <a:lnSpc>
                <a:spcPct val="110000"/>
              </a:lnSpc>
              <a:buFont typeface="+mj-lt"/>
              <a:buAutoNum type="arabicPeriod"/>
            </a:pPr>
            <a:r>
              <a:rPr lang="en-IN" sz="2000" dirty="0" smtClean="0">
                <a:latin typeface="Times New Roman" panose="02020603050405020304" pitchFamily="18" charset="0"/>
                <a:cs typeface="Times New Roman" panose="02020603050405020304" pitchFamily="18" charset="0"/>
                <a:sym typeface="+mn-ea"/>
              </a:rPr>
              <a:t>Then </a:t>
            </a:r>
            <a:r>
              <a:rPr lang="en-IN" sz="2000" dirty="0">
                <a:latin typeface="Times New Roman" panose="02020603050405020304" pitchFamily="18" charset="0"/>
                <a:cs typeface="Times New Roman" panose="02020603050405020304" pitchFamily="18" charset="0"/>
                <a:sym typeface="+mn-ea"/>
              </a:rPr>
              <a:t>DHCP Server </a:t>
            </a:r>
            <a:r>
              <a:rPr lang="en-IN" sz="2000" dirty="0" smtClean="0">
                <a:latin typeface="Times New Roman" panose="02020603050405020304" pitchFamily="18" charset="0"/>
                <a:cs typeface="Times New Roman" panose="02020603050405020304" pitchFamily="18" charset="0"/>
                <a:sym typeface="+mn-ea"/>
              </a:rPr>
              <a:t>acknowledges </a:t>
            </a:r>
            <a:r>
              <a:rPr lang="en-IN" sz="2000" dirty="0">
                <a:latin typeface="Times New Roman" panose="02020603050405020304" pitchFamily="18" charset="0"/>
                <a:cs typeface="Times New Roman" panose="02020603050405020304" pitchFamily="18" charset="0"/>
                <a:sym typeface="+mn-ea"/>
              </a:rPr>
              <a:t>the IP Address that Now Client Computer can use the IP Address. This is how Linux DHCP Server Works. This Whole process is called as </a:t>
            </a:r>
            <a:r>
              <a:rPr lang="en-IN" sz="2000" b="1" dirty="0">
                <a:latin typeface="Times New Roman" panose="02020603050405020304" pitchFamily="18" charset="0"/>
                <a:cs typeface="Times New Roman" panose="02020603050405020304" pitchFamily="18" charset="0"/>
                <a:sym typeface="+mn-ea"/>
              </a:rPr>
              <a:t>DORA (Discover Offer Request Acknowledgement</a:t>
            </a:r>
            <a:r>
              <a:rPr lang="en-IN" sz="2000" b="1" dirty="0" smtClean="0">
                <a:latin typeface="Times New Roman" panose="02020603050405020304" pitchFamily="18" charset="0"/>
                <a:cs typeface="Times New Roman" panose="02020603050405020304" pitchFamily="18" charset="0"/>
                <a:sym typeface="+mn-ea"/>
              </a:rPr>
              <a:t>).</a:t>
            </a:r>
            <a:endParaRPr lang="en-IN"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8</a:t>
            </a:fld>
            <a:endParaRPr lang="en-IN" dirty="0"/>
          </a:p>
        </p:txBody>
      </p:sp>
      <p:sp>
        <p:nvSpPr>
          <p:cNvPr id="6" name="Rectangle 5"/>
          <p:cNvSpPr/>
          <p:nvPr/>
        </p:nvSpPr>
        <p:spPr>
          <a:xfrm>
            <a:off x="490373" y="1211337"/>
            <a:ext cx="11190765" cy="5692775"/>
          </a:xfrm>
          <a:prstGeom prst="rect">
            <a:avLst/>
          </a:prstGeom>
        </p:spPr>
        <p:txBody>
          <a:bodyPr wrap="square">
            <a:spAutoFit/>
          </a:bodyPr>
          <a:lstStyle/>
          <a:p>
            <a:pPr marL="457200" lvl="3" indent="-554355"/>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Important Parameters of Linux DHCP Server</a:t>
            </a:r>
          </a:p>
          <a:p>
            <a:pPr marL="457200" lvl="3" indent="-554355"/>
            <a:endParaRPr lang="en-US" sz="600" b="1" dirty="0" smtClean="0">
              <a:latin typeface="Times New Roman" panose="02020603050405020304" pitchFamily="18" charset="0"/>
              <a:cs typeface="Times New Roman" panose="02020603050405020304" pitchFamily="18" charset="0"/>
            </a:endParaRP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option domain-name : Mention Domain Name eg : elinuxbook.com</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option domain-name-servers : Mention DNS Servers eg: 192.168.0.100, 192.168.0.101 (Note : You can also mention the FQDN)</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default-lease-time :  The Default time in Seconds till the time DHCP Server will assign a IP to Client Computer.</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max-lease-time : The Maximum time in Seconds till the time DHCP Server will assign a IP to Client Computer.</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subnet : Mention the Subnet IP Address eg : 192.168.0.0</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netmask : Mention the Subnet Mask eg : 255.255.255.0</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range : Mention the IP Range which will dynamically assigned by Linux DHCP Server to Client Computers. eg : 192.168.0.2 to 192.168.0.240</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option routers : Mention the Gateway IP Address eg : 192.168.0.1</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option broadcast-address : Mention your Broadcast Address eg : 192.168.0.255</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hardware ethernet :  Mention your MAC Accress OR Physical Address eg : 00:0C:29:F7:BE:27</a:t>
            </a:r>
          </a:p>
          <a:p>
            <a:pPr marL="605790" lvl="5" indent="-342900">
              <a:lnSpc>
                <a:spcPct val="110000"/>
              </a:lnSpc>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sym typeface="+mn-ea"/>
              </a:rPr>
              <a:t>option host-name : Your systems Hostname OR Computer Name eg : dhcpserver</a:t>
            </a:r>
          </a:p>
        </p:txBody>
      </p:sp>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t>9</a:t>
            </a:fld>
            <a:endParaRPr lang="en-IN" dirty="0"/>
          </a:p>
        </p:txBody>
      </p:sp>
      <p:sp>
        <p:nvSpPr>
          <p:cNvPr id="6" name="Rectangle 5"/>
          <p:cNvSpPr/>
          <p:nvPr/>
        </p:nvSpPr>
        <p:spPr>
          <a:xfrm>
            <a:off x="503251" y="1224216"/>
            <a:ext cx="11177888" cy="4677410"/>
          </a:xfrm>
          <a:prstGeom prst="rect">
            <a:avLst/>
          </a:prstGeom>
        </p:spPr>
        <p:txBody>
          <a:bodyPr wrap="square">
            <a:spAutoFit/>
          </a:bodyPr>
          <a:lstStyle/>
          <a:p>
            <a:pPr marL="0" lvl="2" indent="-554355" algn="just"/>
            <a:r>
              <a:rPr lang="en-US" sz="2400" b="1" dirty="0" smtClean="0">
                <a:solidFill>
                  <a:schemeClr val="accent2">
                    <a:lumMod val="50000"/>
                  </a:schemeClr>
                </a:solidFill>
                <a:latin typeface="Times New Roman" panose="02020603050405020304" pitchFamily="18" charset="0"/>
                <a:cs typeface="Times New Roman" panose="02020603050405020304" pitchFamily="18" charset="0"/>
              </a:rPr>
              <a:t>Configure DHCP server</a:t>
            </a:r>
          </a:p>
          <a:p>
            <a:pPr marL="0" lvl="2" indent="-554355" algn="just"/>
            <a:endParaRPr lang="en-US" sz="1000" b="1" dirty="0" smtClean="0">
              <a:latin typeface="Times New Roman" panose="02020603050405020304" pitchFamily="18" charset="0"/>
              <a:cs typeface="Times New Roman" panose="02020603050405020304" pitchFamily="18" charset="0"/>
            </a:endParaRP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In this </a:t>
            </a:r>
            <a:r>
              <a:rPr lang="en-IN" sz="2000" dirty="0" smtClean="0">
                <a:latin typeface="Times New Roman" panose="02020603050405020304" pitchFamily="18" charset="0"/>
                <a:cs typeface="Times New Roman" panose="02020603050405020304" pitchFamily="18" charset="0"/>
                <a:sym typeface="+mn-ea"/>
              </a:rPr>
              <a:t>example, </a:t>
            </a:r>
            <a:r>
              <a:rPr lang="en-IN" sz="2000" dirty="0">
                <a:latin typeface="Times New Roman" panose="02020603050405020304" pitchFamily="18" charset="0"/>
                <a:cs typeface="Times New Roman" panose="02020603050405020304" pitchFamily="18" charset="0"/>
                <a:sym typeface="+mn-ea"/>
              </a:rPr>
              <a:t>we will configure a dhcp server and will lease ip address to clients.</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For this </a:t>
            </a:r>
            <a:r>
              <a:rPr lang="en-IN" sz="2000" dirty="0" smtClean="0">
                <a:latin typeface="Times New Roman" panose="02020603050405020304" pitchFamily="18" charset="0"/>
                <a:cs typeface="Times New Roman" panose="02020603050405020304" pitchFamily="18" charset="0"/>
                <a:sym typeface="+mn-ea"/>
              </a:rPr>
              <a:t>example, </a:t>
            </a:r>
            <a:r>
              <a:rPr lang="en-IN" sz="2000" dirty="0">
                <a:latin typeface="Times New Roman" panose="02020603050405020304" pitchFamily="18" charset="0"/>
                <a:cs typeface="Times New Roman" panose="02020603050405020304" pitchFamily="18" charset="0"/>
                <a:sym typeface="+mn-ea"/>
              </a:rPr>
              <a:t>we are using three </a:t>
            </a:r>
            <a:r>
              <a:rPr lang="en-IN" sz="2000" dirty="0" smtClean="0">
                <a:latin typeface="Times New Roman" panose="02020603050405020304" pitchFamily="18" charset="0"/>
                <a:cs typeface="Times New Roman" panose="02020603050405020304" pitchFamily="18" charset="0"/>
                <a:sym typeface="+mn-ea"/>
              </a:rPr>
              <a:t>systems - </a:t>
            </a:r>
            <a:r>
              <a:rPr lang="en-IN" sz="2000" dirty="0">
                <a:latin typeface="Times New Roman" panose="02020603050405020304" pitchFamily="18" charset="0"/>
                <a:cs typeface="Times New Roman" panose="02020603050405020304" pitchFamily="18" charset="0"/>
                <a:sym typeface="+mn-ea"/>
              </a:rPr>
              <a:t>one </a:t>
            </a:r>
            <a:r>
              <a:rPr lang="en-IN" sz="2000" dirty="0" err="1">
                <a:latin typeface="Times New Roman" panose="02020603050405020304" pitchFamily="18" charset="0"/>
                <a:cs typeface="Times New Roman" panose="02020603050405020304" pitchFamily="18" charset="0"/>
                <a:sym typeface="+mn-ea"/>
              </a:rPr>
              <a:t>linux</a:t>
            </a:r>
            <a:r>
              <a:rPr lang="en-IN" sz="2000" dirty="0">
                <a:latin typeface="Times New Roman" panose="02020603050405020304" pitchFamily="18" charset="0"/>
                <a:cs typeface="Times New Roman" panose="02020603050405020304" pitchFamily="18" charset="0"/>
                <a:sym typeface="+mn-ea"/>
              </a:rPr>
              <a:t> </a:t>
            </a:r>
            <a:r>
              <a:rPr lang="en-IN" sz="2000" dirty="0" smtClean="0">
                <a:latin typeface="Times New Roman" panose="02020603050405020304" pitchFamily="18" charset="0"/>
                <a:cs typeface="Times New Roman" panose="02020603050405020304" pitchFamily="18" charset="0"/>
                <a:sym typeface="+mn-ea"/>
              </a:rPr>
              <a:t>server, </a:t>
            </a:r>
            <a:r>
              <a:rPr lang="en-IN" sz="2000" dirty="0">
                <a:latin typeface="Times New Roman" panose="02020603050405020304" pitchFamily="18" charset="0"/>
                <a:cs typeface="Times New Roman" panose="02020603050405020304" pitchFamily="18" charset="0"/>
                <a:sym typeface="+mn-ea"/>
              </a:rPr>
              <a:t>one linux clients and one window clients.</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dhcp rpm is required to configure dhcp server. </a:t>
            </a:r>
            <a:r>
              <a:rPr lang="en-IN" sz="2000" dirty="0" smtClean="0">
                <a:latin typeface="Times New Roman" panose="02020603050405020304" pitchFamily="18" charset="0"/>
                <a:cs typeface="Times New Roman" panose="02020603050405020304" pitchFamily="18" charset="0"/>
                <a:sym typeface="+mn-ea"/>
              </a:rPr>
              <a:t>Check it, </a:t>
            </a:r>
            <a:r>
              <a:rPr lang="en-IN" sz="2000" dirty="0">
                <a:latin typeface="Times New Roman" panose="02020603050405020304" pitchFamily="18" charset="0"/>
                <a:cs typeface="Times New Roman" panose="02020603050405020304" pitchFamily="18" charset="0"/>
                <a:sym typeface="+mn-ea"/>
              </a:rPr>
              <a:t>if not found then </a:t>
            </a:r>
            <a:r>
              <a:rPr lang="en-IN" sz="2000" dirty="0" smtClean="0">
                <a:latin typeface="Times New Roman" panose="02020603050405020304" pitchFamily="18" charset="0"/>
                <a:cs typeface="Times New Roman" panose="02020603050405020304" pitchFamily="18" charset="0"/>
                <a:sym typeface="+mn-ea"/>
              </a:rPr>
              <a:t>install it.</a:t>
            </a: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endParaRPr lang="en-IN" sz="2000" dirty="0">
              <a:latin typeface="Times New Roman" panose="02020603050405020304" pitchFamily="18" charset="0"/>
              <a:cs typeface="Times New Roman" panose="02020603050405020304" pitchFamily="18" charset="0"/>
              <a:sym typeface="+mn-ea"/>
            </a:endParaRP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Now check dhcpd service in system service it should be on</a:t>
            </a:r>
          </a:p>
          <a:p>
            <a:pPr marL="0" lvl="4" indent="-194310" algn="just">
              <a:lnSpc>
                <a:spcPct val="110000"/>
              </a:lnSpc>
              <a:buFont typeface="Wingdings" panose="05000000000000000000" charset="0"/>
              <a:buNone/>
            </a:pPr>
            <a:r>
              <a:rPr lang="en-IN" sz="2000" dirty="0" smtClean="0">
                <a:latin typeface="Times New Roman" panose="02020603050405020304" pitchFamily="18" charset="0"/>
                <a:cs typeface="Times New Roman" panose="02020603050405020304" pitchFamily="18" charset="0"/>
                <a:sym typeface="+mn-ea"/>
              </a:rPr>
              <a:t>	#</a:t>
            </a:r>
            <a:r>
              <a:rPr lang="en-IN" sz="2000" dirty="0">
                <a:latin typeface="Times New Roman" panose="02020603050405020304" pitchFamily="18" charset="0"/>
                <a:cs typeface="Times New Roman" panose="02020603050405020304" pitchFamily="18" charset="0"/>
                <a:sym typeface="+mn-ea"/>
              </a:rPr>
              <a:t>setup</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Select  System service</a:t>
            </a:r>
          </a:p>
          <a:p>
            <a:pPr marL="0" lvl="4" indent="-194310" algn="just">
              <a:lnSpc>
                <a:spcPct val="110000"/>
              </a:lnSpc>
              <a:buFont typeface="Wingdings" panose="05000000000000000000" charset="0"/>
              <a:buNone/>
            </a:pPr>
            <a:r>
              <a:rPr lang="en-IN" sz="2000" dirty="0">
                <a:latin typeface="Times New Roman" panose="02020603050405020304" pitchFamily="18" charset="0"/>
                <a:cs typeface="Times New Roman" panose="02020603050405020304" pitchFamily="18" charset="0"/>
                <a:sym typeface="+mn-ea"/>
              </a:rPr>
              <a:t>from list [*]dhcpd</a:t>
            </a:r>
          </a:p>
        </p:txBody>
      </p:sp>
      <p:pic>
        <p:nvPicPr>
          <p:cNvPr id="2" name="Content Placeholder 1" descr="IMG_256"/>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644905" y="2941296"/>
            <a:ext cx="4894580" cy="1294765"/>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03250" y="361679"/>
            <a:ext cx="10248181" cy="460375"/>
          </a:xfrm>
          <a:prstGeom prst="rect">
            <a:avLst/>
          </a:prstGeom>
        </p:spPr>
        <p:txBody>
          <a:bodyPr wrap="square">
            <a:spAutoFit/>
          </a:bodyPr>
          <a:lstStyle/>
          <a:p>
            <a:pPr>
              <a:defRPr/>
            </a:pPr>
            <a:r>
              <a:rPr lang="en-IN" sz="2400" b="1" spc="-20" dirty="0">
                <a:latin typeface="Helvetica" panose="020B0604020202020204" pitchFamily="2" charset="0"/>
                <a:cs typeface="Arial" panose="020B0604020202020204" pitchFamily="34" charset="0"/>
                <a:sym typeface="+mn-ea"/>
              </a:rPr>
              <a:t>Managing system and infrastructure services</a:t>
            </a:r>
            <a:endParaRPr lang="en-IN" sz="2400" b="1" spc="-20" dirty="0">
              <a:latin typeface="Helvetica" panose="020B0604020202020204"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1653</Words>
  <Application>Microsoft Office PowerPoint</Application>
  <PresentationFormat>Custom</PresentationFormat>
  <Paragraphs>428</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1081</cp:revision>
  <dcterms:created xsi:type="dcterms:W3CDTF">2018-01-29T06:10:00Z</dcterms:created>
  <dcterms:modified xsi:type="dcterms:W3CDTF">2019-10-14T11:08:29Z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1033-10.2.0.6051</vt:lpwstr>
  </property>
</Properties>
</file>