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545" r:id="rId3"/>
    <p:sldId id="546" r:id="rId4"/>
    <p:sldId id="452" r:id="rId5"/>
    <p:sldId id="732" r:id="rId6"/>
    <p:sldId id="733" r:id="rId7"/>
    <p:sldId id="638" r:id="rId8"/>
    <p:sldId id="736" r:id="rId9"/>
    <p:sldId id="892" r:id="rId10"/>
    <p:sldId id="893" r:id="rId11"/>
    <p:sldId id="894" r:id="rId12"/>
    <p:sldId id="734" r:id="rId13"/>
    <p:sldId id="735" r:id="rId14"/>
    <p:sldId id="737" r:id="rId15"/>
    <p:sldId id="739" r:id="rId16"/>
    <p:sldId id="740" r:id="rId17"/>
    <p:sldId id="741" r:id="rId18"/>
    <p:sldId id="742" r:id="rId19"/>
    <p:sldId id="743" r:id="rId20"/>
    <p:sldId id="745" r:id="rId21"/>
    <p:sldId id="746" r:id="rId22"/>
    <p:sldId id="747" r:id="rId23"/>
    <p:sldId id="748" r:id="rId24"/>
    <p:sldId id="749" r:id="rId25"/>
    <p:sldId id="8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EDA"/>
    <a:srgbClr val="E04F5F"/>
    <a:srgbClr val="DFB348"/>
    <a:srgbClr val="25AAE1"/>
    <a:srgbClr val="F86F08"/>
    <a:srgbClr val="324667"/>
    <a:srgbClr val="FF5353"/>
    <a:srgbClr val="954ECA"/>
    <a:srgbClr val="0094C8"/>
    <a:srgbClr val="00D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1289" autoAdjust="0"/>
  </p:normalViewPr>
  <p:slideViewPr>
    <p:cSldViewPr snapToGrid="0">
      <p:cViewPr>
        <p:scale>
          <a:sx n="94" d="100"/>
          <a:sy n="94" d="100"/>
        </p:scale>
        <p:origin x="-192" y="-72"/>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Explain the </a:t>
          </a:r>
          <a:r>
            <a:rPr lang="en-US" altLang="en-IN" sz="2000" dirty="0" smtClean="0">
              <a:latin typeface="Times New Roman" panose="02020603050405020304" pitchFamily="18" charset="0"/>
              <a:cs typeface="Times New Roman" panose="02020603050405020304" pitchFamily="18" charset="0"/>
            </a:rPr>
            <a:t>system Management</a:t>
          </a:r>
          <a:r>
            <a:rPr lang="en-IN" sz="2000" dirty="0" smtClean="0">
              <a:latin typeface="Times New Roman" panose="02020603050405020304" pitchFamily="18" charset="0"/>
              <a:cs typeface="Times New Roman" panose="02020603050405020304" pitchFamily="18" charset="0"/>
            </a:rPr>
            <a:t>.</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2AD30A33-22A2-45DF-A70A-3F9665BC8C5C}">
      <dgm:prSet custT="1"/>
      <dgm:spPr/>
      <dgm:t>
        <a:bodyPr/>
        <a:lstStyle/>
        <a:p>
          <a:r>
            <a:rPr lang="en-IN" sz="2000" smtClean="0">
              <a:latin typeface="Times New Roman" panose="02020603050405020304" pitchFamily="18" charset="0"/>
              <a:cs typeface="Times New Roman" panose="02020603050405020304" pitchFamily="18" charset="0"/>
            </a:rPr>
            <a:t>Explain the </a:t>
          </a:r>
          <a:r>
            <a:rPr lang="en-US" altLang="en-IN" sz="2000" smtClean="0">
              <a:latin typeface="Times New Roman" panose="02020603050405020304" pitchFamily="18" charset="0"/>
              <a:cs typeface="Times New Roman" panose="02020603050405020304" pitchFamily="18" charset="0"/>
            </a:rPr>
            <a:t>shutting, suspending hibernating the </a:t>
          </a:r>
          <a:r>
            <a:rPr lang="en-IN" sz="2000" smtClean="0">
              <a:latin typeface="Times New Roman" panose="02020603050405020304" pitchFamily="18" charset="0"/>
              <a:cs typeface="Times New Roman" panose="02020603050405020304" pitchFamily="18" charset="0"/>
            </a:rPr>
            <a:t>Systems.</a:t>
          </a:r>
          <a:endParaRPr lang="en-IN" sz="2000" dirty="0">
            <a:latin typeface="Times New Roman" panose="02020603050405020304" pitchFamily="18" charset="0"/>
            <a:cs typeface="Times New Roman" panose="02020603050405020304" pitchFamily="18" charset="0"/>
          </a:endParaRPr>
        </a:p>
      </dgm:t>
    </dgm:pt>
    <dgm:pt modelId="{F6445DB8-0D5B-4B81-97AE-89C80C862EEF}" type="parTrans" cxnId="{43CC2CFF-5727-4C85-946E-C54CB7E0B2B8}">
      <dgm:prSet/>
      <dgm:spPr/>
      <dgm:t>
        <a:bodyPr/>
        <a:lstStyle/>
        <a:p>
          <a:endParaRPr lang="en-US" sz="2000"/>
        </a:p>
      </dgm:t>
    </dgm:pt>
    <dgm:pt modelId="{AAAE31E2-8B1F-40CD-8C07-4D286F6FDC49}" type="sibTrans" cxnId="{43CC2CFF-5727-4C85-946E-C54CB7E0B2B8}">
      <dgm:prSet/>
      <dgm:spPr/>
      <dgm:t>
        <a:bodyPr/>
        <a:lstStyle/>
        <a:p>
          <a:endParaRPr lang="en-US" sz="2000"/>
        </a:p>
      </dgm:t>
    </dgm:pt>
    <dgm:pt modelId="{8AFAB296-2417-4069-B008-F345B1F62227}">
      <dgm:prSet custT="1"/>
      <dgm:spPr/>
      <dgm:t>
        <a:bodyPr/>
        <a:lstStyle/>
        <a:p>
          <a:r>
            <a:rPr lang="en-IN" sz="2000" smtClean="0">
              <a:latin typeface="Times New Roman" panose="02020603050405020304" pitchFamily="18" charset="0"/>
              <a:cs typeface="Times New Roman" panose="02020603050405020304" pitchFamily="18" charset="0"/>
            </a:rPr>
            <a:t>Describe </a:t>
          </a:r>
          <a:r>
            <a:rPr lang="en-US" altLang="en-IN" sz="2000" smtClean="0">
              <a:latin typeface="Times New Roman" panose="02020603050405020304" pitchFamily="18" charset="0"/>
              <a:cs typeface="Times New Roman" panose="02020603050405020304" pitchFamily="18" charset="0"/>
            </a:rPr>
            <a:t>how to control systems on remote machine</a:t>
          </a:r>
          <a:r>
            <a:rPr lang="en-IN" sz="200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dgm:t>
    </dgm:pt>
    <dgm:pt modelId="{78B165AC-F3AF-4F65-B793-4BFE2051F28B}" type="parTrans" cxnId="{EE5508A8-22EB-4675-9A92-0C3443D5BF7F}">
      <dgm:prSet/>
      <dgm:spPr/>
      <dgm:t>
        <a:bodyPr/>
        <a:lstStyle/>
        <a:p>
          <a:endParaRPr lang="en-US" sz="2000"/>
        </a:p>
      </dgm:t>
    </dgm:pt>
    <dgm:pt modelId="{F673283D-0768-4C58-A376-27B8E4BEA4B4}" type="sibTrans" cxnId="{EE5508A8-22EB-4675-9A92-0C3443D5BF7F}">
      <dgm:prSet/>
      <dgm:spPr/>
      <dgm:t>
        <a:bodyPr/>
        <a:lstStyle/>
        <a:p>
          <a:endParaRPr lang="en-US" sz="2000"/>
        </a:p>
      </dgm:t>
    </dgm:pt>
    <dgm:pt modelId="{9CE4CD77-65B7-4637-8E5D-0F0F2B669E17}">
      <dgm:prSet custT="1"/>
      <dgm:spPr/>
      <dgm:t>
        <a:bodyPr/>
        <a:lstStyle/>
        <a:p>
          <a:r>
            <a:rPr lang="en-US" altLang="en-IN" sz="2000" smtClean="0">
              <a:latin typeface="Times New Roman" panose="02020603050405020304" pitchFamily="18" charset="0"/>
              <a:cs typeface="Times New Roman" panose="02020603050405020304" pitchFamily="18" charset="0"/>
            </a:rPr>
            <a:t>Describe how to configure different servers</a:t>
          </a:r>
          <a:r>
            <a:rPr lang="en-IN" sz="200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dgm:t>
    </dgm:pt>
    <dgm:pt modelId="{09FCB592-8BAF-489A-B460-0CA35534BEBF}" type="parTrans" cxnId="{B32E31B0-AB74-476D-85A3-BD4E5673D45B}">
      <dgm:prSet/>
      <dgm:spPr/>
      <dgm:t>
        <a:bodyPr/>
        <a:lstStyle/>
        <a:p>
          <a:endParaRPr lang="en-US" sz="2000"/>
        </a:p>
      </dgm:t>
    </dgm:pt>
    <dgm:pt modelId="{1D92202F-78C4-4A74-B176-A42B9D7BAC7C}" type="sibTrans" cxnId="{B32E31B0-AB74-476D-85A3-BD4E5673D45B}">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539C2344-FF49-4D31-B49E-1E009D5BB773}" type="pres">
      <dgm:prSet presAssocID="{2AD30A33-22A2-45DF-A70A-3F9665BC8C5C}" presName="parentText" presStyleLbl="node1" presStyleIdx="1" presStyleCnt="4">
        <dgm:presLayoutVars>
          <dgm:chMax val="0"/>
          <dgm:bulletEnabled val="1"/>
        </dgm:presLayoutVars>
      </dgm:prSet>
      <dgm:spPr/>
      <dgm:t>
        <a:bodyPr/>
        <a:lstStyle/>
        <a:p>
          <a:endParaRPr lang="en-US"/>
        </a:p>
      </dgm:t>
    </dgm:pt>
    <dgm:pt modelId="{4642B0B8-6BCF-4FE9-943E-44C3AD763345}" type="pres">
      <dgm:prSet presAssocID="{AAAE31E2-8B1F-40CD-8C07-4D286F6FDC49}" presName="spacer" presStyleCnt="0"/>
      <dgm:spPr/>
    </dgm:pt>
    <dgm:pt modelId="{127F541E-1C61-4782-965A-5E10200C06ED}" type="pres">
      <dgm:prSet presAssocID="{8AFAB296-2417-4069-B008-F345B1F62227}" presName="parentText" presStyleLbl="node1" presStyleIdx="2" presStyleCnt="4">
        <dgm:presLayoutVars>
          <dgm:chMax val="0"/>
          <dgm:bulletEnabled val="1"/>
        </dgm:presLayoutVars>
      </dgm:prSet>
      <dgm:spPr/>
      <dgm:t>
        <a:bodyPr/>
        <a:lstStyle/>
        <a:p>
          <a:endParaRPr lang="en-US"/>
        </a:p>
      </dgm:t>
    </dgm:pt>
    <dgm:pt modelId="{FAD828E8-AC4B-41E5-B9AD-7CE79E10870C}" type="pres">
      <dgm:prSet presAssocID="{F673283D-0768-4C58-A376-27B8E4BEA4B4}" presName="spacer" presStyleCnt="0"/>
      <dgm:spPr/>
    </dgm:pt>
    <dgm:pt modelId="{276B95D1-C12F-4A83-B1F3-AB0F040E1B06}" type="pres">
      <dgm:prSet presAssocID="{9CE4CD77-65B7-4637-8E5D-0F0F2B669E17}" presName="parentText" presStyleLbl="node1" presStyleIdx="3" presStyleCnt="4">
        <dgm:presLayoutVars>
          <dgm:chMax val="0"/>
          <dgm:bulletEnabled val="1"/>
        </dgm:presLayoutVars>
      </dgm:prSet>
      <dgm:spPr/>
      <dgm:t>
        <a:bodyPr/>
        <a:lstStyle/>
        <a:p>
          <a:endParaRPr lang="en-US"/>
        </a:p>
      </dgm:t>
    </dgm:pt>
  </dgm:ptLst>
  <dgm:cxnLst>
    <dgm:cxn modelId="{EE5508A8-22EB-4675-9A92-0C3443D5BF7F}" srcId="{E86908A6-75AE-49E6-9B5D-4D821BDFA689}" destId="{8AFAB296-2417-4069-B008-F345B1F62227}" srcOrd="2" destOrd="0" parTransId="{78B165AC-F3AF-4F65-B793-4BFE2051F28B}" sibTransId="{F673283D-0768-4C58-A376-27B8E4BEA4B4}"/>
    <dgm:cxn modelId="{43CC2CFF-5727-4C85-946E-C54CB7E0B2B8}" srcId="{E86908A6-75AE-49E6-9B5D-4D821BDFA689}" destId="{2AD30A33-22A2-45DF-A70A-3F9665BC8C5C}" srcOrd="1" destOrd="0" parTransId="{F6445DB8-0D5B-4B81-97AE-89C80C862EEF}" sibTransId="{AAAE31E2-8B1F-40CD-8C07-4D286F6FDC49}"/>
    <dgm:cxn modelId="{67B0F36F-9991-41A5-A0AF-2170111F6457}" type="presOf" srcId="{2AD30A33-22A2-45DF-A70A-3F9665BC8C5C}" destId="{539C2344-FF49-4D31-B49E-1E009D5BB773}" srcOrd="0" destOrd="0" presId="urn:microsoft.com/office/officeart/2005/8/layout/vList2"/>
    <dgm:cxn modelId="{2453A2DA-FEC9-4B3A-AF0D-A31CB7BC7ADF}" type="presOf" srcId="{9CE4CD77-65B7-4637-8E5D-0F0F2B669E17}" destId="{276B95D1-C12F-4A83-B1F3-AB0F040E1B06}"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0D991324-E654-46D4-947F-E8B9FDF4F17E}" type="presOf" srcId="{8AFAB296-2417-4069-B008-F345B1F62227}" destId="{127F541E-1C61-4782-965A-5E10200C06ED}" srcOrd="0" destOrd="0" presId="urn:microsoft.com/office/officeart/2005/8/layout/vList2"/>
    <dgm:cxn modelId="{B32E31B0-AB74-476D-85A3-BD4E5673D45B}" srcId="{E86908A6-75AE-49E6-9B5D-4D821BDFA689}" destId="{9CE4CD77-65B7-4637-8E5D-0F0F2B669E17}" srcOrd="3" destOrd="0" parTransId="{09FCB592-8BAF-489A-B460-0CA35534BEBF}" sibTransId="{1D92202F-78C4-4A74-B176-A42B9D7BAC7C}"/>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0780400F-BF10-4BA6-97AF-E95D6762D6B0}" type="presParOf" srcId="{CA0C0EDD-E2B9-4C3B-ADF4-ED39EB73D080}" destId="{539C2344-FF49-4D31-B49E-1E009D5BB773}" srcOrd="2" destOrd="0" presId="urn:microsoft.com/office/officeart/2005/8/layout/vList2"/>
    <dgm:cxn modelId="{8D6DCB83-B220-437E-937C-CE90461C851C}" type="presParOf" srcId="{CA0C0EDD-E2B9-4C3B-ADF4-ED39EB73D080}" destId="{4642B0B8-6BCF-4FE9-943E-44C3AD763345}" srcOrd="3" destOrd="0" presId="urn:microsoft.com/office/officeart/2005/8/layout/vList2"/>
    <dgm:cxn modelId="{F4C379D4-A273-4232-BEA1-01CBDCFC5BA1}" type="presParOf" srcId="{CA0C0EDD-E2B9-4C3B-ADF4-ED39EB73D080}" destId="{127F541E-1C61-4782-965A-5E10200C06ED}" srcOrd="4" destOrd="0" presId="urn:microsoft.com/office/officeart/2005/8/layout/vList2"/>
    <dgm:cxn modelId="{D311DFFC-D3F2-4A35-86FD-47A9E0899258}" type="presParOf" srcId="{CA0C0EDD-E2B9-4C3B-ADF4-ED39EB73D080}" destId="{FAD828E8-AC4B-41E5-B9AD-7CE79E10870C}" srcOrd="5" destOrd="0" presId="urn:microsoft.com/office/officeart/2005/8/layout/vList2"/>
    <dgm:cxn modelId="{505A71CD-3015-4787-AD54-DDA3A49819E3}" type="presParOf" srcId="{CA0C0EDD-E2B9-4C3B-ADF4-ED39EB73D080}" destId="{276B95D1-C12F-4A83-B1F3-AB0F040E1B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4">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4">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4">
        <dgm:presLayoutVars>
          <dgm:chMax val="0"/>
          <dgm:bulletEnabled val="1"/>
        </dgm:presLayoutVars>
      </dgm:prSet>
      <dgm:spPr/>
      <dgm:t>
        <a:bodyPr/>
        <a:lstStyle/>
        <a:p>
          <a:endParaRPr lang="en-US"/>
        </a:p>
      </dgm:t>
    </dgm:pt>
  </dgm:ptLst>
  <dgm:cxnLst>
    <dgm:cxn modelId="{D6A296E1-A7AA-4ABF-B0FE-0BA409B96B59}" type="presOf" srcId="{48D7277B-838A-4F49-8659-C06B031B22A0}" destId="{DC1F7107-5224-4D44-AEA4-9B4DE74850D9}"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DF6D5219-9897-45E9-9F10-A9F34364C9E3}" type="presOf" srcId="{82F54D5F-6A37-4327-84F9-F2B72C100B66}" destId="{06845FDC-15E5-449E-82AE-AB1137DE7F29}" srcOrd="0" destOrd="0" presId="urn:microsoft.com/office/officeart/2005/8/layout/vList2"/>
    <dgm:cxn modelId="{3E79CB48-D030-4611-AFED-83CDF37D9BAA}" type="presOf" srcId="{380B9A22-2E24-460F-8868-4166C60A0FC9}" destId="{BD25A2F0-29E1-4F1E-A682-B14E9B9ABA1A}"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1832E464-1F10-4E26-87EE-5A33E628BC40}" srcId="{E86908A6-75AE-49E6-9B5D-4D821BDFA689}" destId="{48D7277B-838A-4F49-8659-C06B031B22A0}" srcOrd="1" destOrd="0" parTransId="{89663077-39E8-416D-81B5-7FB696FF9592}" sibTransId="{CCE370F2-E9D3-470F-9FCB-FDCE4CAFAE55}"/>
    <dgm:cxn modelId="{A06AE893-3C25-4BD0-B032-39DD7D27F45A}" type="presOf" srcId="{E86908A6-75AE-49E6-9B5D-4D821BDFA689}" destId="{CA0C0EDD-E2B9-4C3B-ADF4-ED39EB73D080}"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0F3B6CD4-3269-4000-882B-EB7CA96FE9B2}" type="presOf" srcId="{7B25AEC0-E4A6-4618-83DA-EDC197CF8D93}" destId="{20C26BE7-50DA-4254-B3AB-CA85D6C8DBC7}"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r>
            <a:rPr lang="en-US" sz="2000" dirty="0" smtClean="0">
              <a:solidFill>
                <a:schemeClr val="bg1"/>
              </a:solidFill>
              <a:latin typeface="Times New Roman" panose="02020603050405020304" pitchFamily="18" charset="0"/>
              <a:cs typeface="Times New Roman" panose="02020603050405020304" pitchFamily="18" charset="0"/>
            </a:rPr>
            <a:t>Define </a:t>
          </a:r>
          <a:r>
            <a:rPr lang="en-IN" sz="2000" dirty="0" smtClean="0">
              <a:solidFill>
                <a:schemeClr val="bg1"/>
              </a:solidFill>
              <a:latin typeface="Times New Roman" panose="02020603050405020304" pitchFamily="18" charset="0"/>
              <a:cs typeface="Times New Roman" panose="02020603050405020304" pitchFamily="18" charset="0"/>
              <a:sym typeface="+mn-ea"/>
            </a:rPr>
            <a:t>Managing system services</a:t>
          </a:r>
          <a:r>
            <a:rPr lang="en-US" altLang="en-IN" sz="2000" dirty="0" smtClean="0">
              <a:solidFill>
                <a:schemeClr val="bg1"/>
              </a:solidFill>
              <a:latin typeface="Times New Roman" panose="02020603050405020304" pitchFamily="18" charset="0"/>
              <a:cs typeface="Times New Roman" panose="02020603050405020304" pitchFamily="18" charset="0"/>
              <a:sym typeface="+mn-ea"/>
            </a:rPr>
            <a:t>, s</a:t>
          </a:r>
          <a:r>
            <a:rPr lang="en-IN" sz="2000" dirty="0" smtClean="0">
              <a:solidFill>
                <a:schemeClr val="bg1"/>
              </a:solidFill>
              <a:latin typeface="Times New Roman" panose="02020603050405020304" pitchFamily="18" charset="0"/>
              <a:cs typeface="Times New Roman" panose="02020603050405020304" pitchFamily="18" charset="0"/>
              <a:sym typeface="+mn-ea"/>
            </a:rPr>
            <a:t>hutting down</a:t>
          </a:r>
          <a:r>
            <a:rPr lang="en-US" altLang="en-IN" sz="2000" dirty="0" smtClean="0">
              <a:solidFill>
                <a:schemeClr val="bg1"/>
              </a:solidFill>
              <a:latin typeface="Times New Roman" panose="02020603050405020304" pitchFamily="18" charset="0"/>
              <a:cs typeface="Times New Roman" panose="02020603050405020304" pitchFamily="18" charset="0"/>
              <a:sym typeface="+mn-ea"/>
            </a:rPr>
            <a:t>, s</a:t>
          </a:r>
          <a:r>
            <a:rPr lang="en-IN" sz="2000" dirty="0" err="1" smtClean="0">
              <a:solidFill>
                <a:schemeClr val="bg1"/>
              </a:solidFill>
              <a:latin typeface="Times New Roman" panose="02020603050405020304" pitchFamily="18" charset="0"/>
              <a:cs typeface="Times New Roman" panose="02020603050405020304" pitchFamily="18" charset="0"/>
              <a:sym typeface="+mn-ea"/>
            </a:rPr>
            <a:t>uspending</a:t>
          </a:r>
          <a:r>
            <a:rPr lang="en-IN" sz="2000" dirty="0" smtClean="0">
              <a:solidFill>
                <a:schemeClr val="bg1"/>
              </a:solidFill>
              <a:latin typeface="Times New Roman" panose="02020603050405020304" pitchFamily="18" charset="0"/>
              <a:cs typeface="Times New Roman" panose="02020603050405020304" pitchFamily="18" charset="0"/>
              <a:sym typeface="+mn-ea"/>
            </a:rPr>
            <a:t> and hibernating the system.</a:t>
          </a:r>
          <a:endParaRPr lang="en-US" sz="2000" dirty="0">
            <a:solidFill>
              <a:schemeClr val="bg1"/>
            </a:solidFill>
          </a:endParaRPr>
        </a:p>
      </dgm:t>
    </dgm:pt>
    <dgm:pt modelId="{EA5AA812-72A9-49E1-915B-D118086E699F}" type="parTrans" cxnId="{3013DAD9-740B-4B51-ADB2-0109E773E070}">
      <dgm:prSet/>
      <dgm:spPr/>
      <dgm:t>
        <a:bodyPr/>
        <a:lstStyle/>
        <a:p>
          <a:endParaRPr lang="en-US" sz="2000">
            <a:solidFill>
              <a:schemeClr val="bg1"/>
            </a:solidFill>
          </a:endParaRPr>
        </a:p>
      </dgm:t>
    </dgm:pt>
    <dgm:pt modelId="{5B44A3FD-0209-4089-A770-937CC737A751}" type="sibTrans" cxnId="{3013DAD9-740B-4B51-ADB2-0109E773E070}">
      <dgm:prSet/>
      <dgm:spPr/>
      <dgm:t>
        <a:bodyPr/>
        <a:lstStyle/>
        <a:p>
          <a:endParaRPr lang="en-US" sz="2000">
            <a:solidFill>
              <a:schemeClr val="bg1"/>
            </a:solidFill>
          </a:endParaRPr>
        </a:p>
      </dgm:t>
    </dgm:pt>
    <dgm:pt modelId="{764FD4C1-807C-4FB9-92A1-1C2D1AEA6A21}">
      <dgm:prSet custT="1"/>
      <dgm:spPr/>
      <dgm:t>
        <a:bodyPr/>
        <a:lstStyle/>
        <a:p>
          <a:r>
            <a:rPr lang="en-IN" sz="2000" smtClean="0">
              <a:solidFill>
                <a:schemeClr val="bg1"/>
              </a:solidFill>
              <a:latin typeface="Times New Roman" panose="02020603050405020304" pitchFamily="18" charset="0"/>
              <a:cs typeface="Times New Roman" panose="02020603050405020304" pitchFamily="18" charset="0"/>
              <a:sym typeface="+mn-ea"/>
            </a:rPr>
            <a:t>Controlling system</a:t>
          </a:r>
          <a:r>
            <a:rPr lang="en-US" altLang="en-IN" sz="2000" smtClean="0">
              <a:solidFill>
                <a:schemeClr val="bg1"/>
              </a:solidFill>
              <a:latin typeface="Times New Roman" panose="02020603050405020304" pitchFamily="18" charset="0"/>
              <a:cs typeface="Times New Roman" panose="02020603050405020304" pitchFamily="18" charset="0"/>
              <a:sym typeface="+mn-ea"/>
            </a:rPr>
            <a:t>s</a:t>
          </a:r>
          <a:r>
            <a:rPr lang="en-IN" sz="2000" smtClean="0">
              <a:solidFill>
                <a:schemeClr val="bg1"/>
              </a:solidFill>
              <a:latin typeface="Times New Roman" panose="02020603050405020304" pitchFamily="18" charset="0"/>
              <a:cs typeface="Times New Roman" panose="02020603050405020304" pitchFamily="18" charset="0"/>
              <a:sym typeface="+mn-ea"/>
            </a:rPr>
            <a:t> on remote machine</a:t>
          </a:r>
          <a:r>
            <a:rPr lang="en-US" sz="200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dgm:t>
    </dgm:pt>
    <dgm:pt modelId="{4352AA79-20DE-4693-BCCF-15AC91343240}" type="parTrans" cxnId="{67078FA9-8BD8-455A-B436-17BDE6489F7F}">
      <dgm:prSet/>
      <dgm:spPr/>
      <dgm:t>
        <a:bodyPr/>
        <a:lstStyle/>
        <a:p>
          <a:endParaRPr lang="en-US" sz="2000">
            <a:solidFill>
              <a:schemeClr val="bg1"/>
            </a:solidFill>
          </a:endParaRPr>
        </a:p>
      </dgm:t>
    </dgm:pt>
    <dgm:pt modelId="{2F702751-A0E2-49B1-BA1F-3A02F608F3E6}" type="sibTrans" cxnId="{67078FA9-8BD8-455A-B436-17BDE6489F7F}">
      <dgm:prSet/>
      <dgm:spPr/>
      <dgm:t>
        <a:bodyPr/>
        <a:lstStyle/>
        <a:p>
          <a:endParaRPr lang="en-US" sz="2000">
            <a:solidFill>
              <a:schemeClr val="bg1"/>
            </a:solidFill>
          </a:endParaRPr>
        </a:p>
      </dgm:t>
    </dgm:pt>
    <dgm:pt modelId="{09D112DD-4B15-4012-AF52-88BAA5381B7E}">
      <dgm:prSet custT="1"/>
      <dgm:spPr/>
      <dgm:t>
        <a:bodyPr/>
        <a:lstStyle/>
        <a:p>
          <a:r>
            <a:rPr lang="en-IN" sz="2000" smtClean="0">
              <a:solidFill>
                <a:schemeClr val="bg1"/>
              </a:solidFill>
              <a:latin typeface="Times New Roman" panose="02020603050405020304" pitchFamily="18" charset="0"/>
              <a:cs typeface="Times New Roman" panose="02020603050405020304" pitchFamily="18" charset="0"/>
              <a:sym typeface="+mn-ea"/>
            </a:rPr>
            <a:t>Creating and modifying systemd unit files.</a:t>
          </a:r>
          <a:endParaRPr lang="en-IN" sz="2000" dirty="0">
            <a:solidFill>
              <a:schemeClr val="bg1"/>
            </a:solidFill>
            <a:latin typeface="Times New Roman" panose="02020603050405020304" pitchFamily="18" charset="0"/>
            <a:cs typeface="Times New Roman" panose="02020603050405020304" pitchFamily="18" charset="0"/>
            <a:sym typeface="+mn-ea"/>
          </a:endParaRPr>
        </a:p>
      </dgm:t>
    </dgm:pt>
    <dgm:pt modelId="{91B25EB2-9D3E-431C-9736-FFCD8CBC6670}" type="parTrans" cxnId="{D9DA5D11-14EB-41F5-B82B-8A3D670FCD84}">
      <dgm:prSet/>
      <dgm:spPr/>
      <dgm:t>
        <a:bodyPr/>
        <a:lstStyle/>
        <a:p>
          <a:endParaRPr lang="en-US" sz="2000">
            <a:solidFill>
              <a:schemeClr val="bg1"/>
            </a:solidFill>
          </a:endParaRPr>
        </a:p>
      </dgm:t>
    </dgm:pt>
    <dgm:pt modelId="{016B0794-8F92-4255-BDEF-40E078F7DCE7}" type="sibTrans" cxnId="{D9DA5D11-14EB-41F5-B82B-8A3D670FCD84}">
      <dgm:prSet/>
      <dgm:spPr/>
      <dgm:t>
        <a:bodyPr/>
        <a:lstStyle/>
        <a:p>
          <a:endParaRPr lang="en-US" sz="2000">
            <a:solidFill>
              <a:schemeClr val="bg1"/>
            </a:solidFill>
          </a:endParaRPr>
        </a:p>
      </dgm:t>
    </dgm:pt>
    <dgm:pt modelId="{78431C6D-9CB3-43D4-8932-EFF28994C79F}">
      <dgm:prSet custT="1"/>
      <dgm:spPr/>
      <dgm:t>
        <a:bodyPr/>
        <a:lstStyle/>
        <a:p>
          <a:r>
            <a:rPr lang="en-US" sz="2000" smtClean="0">
              <a:solidFill>
                <a:schemeClr val="bg1"/>
              </a:solidFill>
              <a:latin typeface="Times New Roman" panose="02020603050405020304" pitchFamily="18" charset="0"/>
              <a:cs typeface="Times New Roman" panose="02020603050405020304" pitchFamily="18" charset="0"/>
            </a:rPr>
            <a:t>Configuration of servers like </a:t>
          </a:r>
          <a:r>
            <a:rPr lang="en-IN" sz="2000" smtClean="0">
              <a:solidFill>
                <a:schemeClr val="bg1"/>
              </a:solidFill>
              <a:latin typeface="Times New Roman" panose="02020603050405020304" pitchFamily="18" charset="0"/>
              <a:cs typeface="Times New Roman" panose="02020603050405020304" pitchFamily="18" charset="0"/>
              <a:sym typeface="+mn-ea"/>
            </a:rPr>
            <a:t>DHCP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HTTP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FTP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Mail </a:t>
          </a:r>
          <a:r>
            <a:rPr lang="en-US" altLang="en-IN" sz="2000" smtClean="0">
              <a:solidFill>
                <a:schemeClr val="bg1"/>
              </a:solidFill>
              <a:latin typeface="Times New Roman" panose="02020603050405020304" pitchFamily="18" charset="0"/>
              <a:cs typeface="Times New Roman" panose="02020603050405020304" pitchFamily="18" charset="0"/>
              <a:sym typeface="+mn-ea"/>
            </a:rPr>
            <a:t>Server, </a:t>
          </a:r>
          <a:r>
            <a:rPr lang="en-IN" sz="2000" smtClean="0">
              <a:solidFill>
                <a:schemeClr val="bg1"/>
              </a:solidFill>
              <a:latin typeface="Times New Roman" panose="02020603050405020304" pitchFamily="18" charset="0"/>
              <a:cs typeface="Times New Roman" panose="02020603050405020304" pitchFamily="18" charset="0"/>
              <a:sym typeface="+mn-ea"/>
            </a:rPr>
            <a:t>Samba</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NTP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NFS.</a:t>
          </a:r>
          <a:endParaRPr lang="en-US" sz="2000" dirty="0">
            <a:solidFill>
              <a:schemeClr val="bg1"/>
            </a:solidFill>
            <a:latin typeface="Times New Roman" panose="02020603050405020304" pitchFamily="18" charset="0"/>
            <a:cs typeface="Times New Roman" panose="02020603050405020304" pitchFamily="18" charset="0"/>
          </a:endParaRPr>
        </a:p>
      </dgm:t>
    </dgm:pt>
    <dgm:pt modelId="{D26A4A21-8ED8-4E97-B500-99AADCD8C9EC}" type="parTrans" cxnId="{7B443892-1CC6-40EB-86BB-38EF7480B94D}">
      <dgm:prSet/>
      <dgm:spPr/>
      <dgm:t>
        <a:bodyPr/>
        <a:lstStyle/>
        <a:p>
          <a:endParaRPr lang="en-US" sz="2000">
            <a:solidFill>
              <a:schemeClr val="bg1"/>
            </a:solidFill>
          </a:endParaRPr>
        </a:p>
      </dgm:t>
    </dgm:pt>
    <dgm:pt modelId="{3E38F8CB-1D6E-4F8C-9778-8810F76E7426}" type="sibTrans" cxnId="{7B443892-1CC6-40EB-86BB-38EF7480B94D}">
      <dgm:prSet/>
      <dgm:spPr/>
      <dgm:t>
        <a:bodyPr/>
        <a:lstStyle/>
        <a:p>
          <a:endParaRPr lang="en-US" sz="2000">
            <a:solidFill>
              <a:schemeClr val="bg1"/>
            </a:solidFill>
          </a:endParaRPr>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56FFE123-DAD8-4ABE-8D07-434FE0E2F52D}" type="pres">
      <dgm:prSet presAssocID="{764FD4C1-807C-4FB9-92A1-1C2D1AEA6A21}" presName="parentText" presStyleLbl="node1" presStyleIdx="1" presStyleCnt="4">
        <dgm:presLayoutVars>
          <dgm:chMax val="0"/>
          <dgm:bulletEnabled val="1"/>
        </dgm:presLayoutVars>
      </dgm:prSet>
      <dgm:spPr/>
      <dgm:t>
        <a:bodyPr/>
        <a:lstStyle/>
        <a:p>
          <a:endParaRPr lang="en-US"/>
        </a:p>
      </dgm:t>
    </dgm:pt>
    <dgm:pt modelId="{1A9A6AA0-B5F2-44E5-8C86-173ACE7992BC}" type="pres">
      <dgm:prSet presAssocID="{2F702751-A0E2-49B1-BA1F-3A02F608F3E6}" presName="spacer" presStyleCnt="0"/>
      <dgm:spPr/>
    </dgm:pt>
    <dgm:pt modelId="{20CA3AFC-A985-450F-913E-17C1CA41C302}" type="pres">
      <dgm:prSet presAssocID="{09D112DD-4B15-4012-AF52-88BAA5381B7E}" presName="parentText" presStyleLbl="node1" presStyleIdx="2" presStyleCnt="4">
        <dgm:presLayoutVars>
          <dgm:chMax val="0"/>
          <dgm:bulletEnabled val="1"/>
        </dgm:presLayoutVars>
      </dgm:prSet>
      <dgm:spPr/>
      <dgm:t>
        <a:bodyPr/>
        <a:lstStyle/>
        <a:p>
          <a:endParaRPr lang="en-US"/>
        </a:p>
      </dgm:t>
    </dgm:pt>
    <dgm:pt modelId="{A3C6196A-DA44-43A5-8622-1F6F1C19AF41}" type="pres">
      <dgm:prSet presAssocID="{016B0794-8F92-4255-BDEF-40E078F7DCE7}" presName="spacer" presStyleCnt="0"/>
      <dgm:spPr/>
    </dgm:pt>
    <dgm:pt modelId="{4DF094E3-9762-4100-996E-3A8CDB6F73BA}" type="pres">
      <dgm:prSet presAssocID="{78431C6D-9CB3-43D4-8932-EFF28994C79F}" presName="parentText" presStyleLbl="node1" presStyleIdx="3" presStyleCnt="4">
        <dgm:presLayoutVars>
          <dgm:chMax val="0"/>
          <dgm:bulletEnabled val="1"/>
        </dgm:presLayoutVars>
      </dgm:prSet>
      <dgm:spPr/>
      <dgm:t>
        <a:bodyPr/>
        <a:lstStyle/>
        <a:p>
          <a:endParaRPr lang="en-US"/>
        </a:p>
      </dgm:t>
    </dgm:pt>
  </dgm:ptLst>
  <dgm:cxnLst>
    <dgm:cxn modelId="{D9DA5D11-14EB-41F5-B82B-8A3D670FCD84}" srcId="{E86908A6-75AE-49E6-9B5D-4D821BDFA689}" destId="{09D112DD-4B15-4012-AF52-88BAA5381B7E}" srcOrd="2" destOrd="0" parTransId="{91B25EB2-9D3E-431C-9736-FFCD8CBC6670}" sibTransId="{016B0794-8F92-4255-BDEF-40E078F7DCE7}"/>
    <dgm:cxn modelId="{67078FA9-8BD8-455A-B436-17BDE6489F7F}" srcId="{E86908A6-75AE-49E6-9B5D-4D821BDFA689}" destId="{764FD4C1-807C-4FB9-92A1-1C2D1AEA6A21}" srcOrd="1" destOrd="0" parTransId="{4352AA79-20DE-4693-BCCF-15AC91343240}" sibTransId="{2F702751-A0E2-49B1-BA1F-3A02F608F3E6}"/>
    <dgm:cxn modelId="{3013DAD9-740B-4B51-ADB2-0109E773E070}" srcId="{E86908A6-75AE-49E6-9B5D-4D821BDFA689}" destId="{380B9A22-2E24-460F-8868-4166C60A0FC9}" srcOrd="0" destOrd="0" parTransId="{EA5AA812-72A9-49E1-915B-D118086E699F}" sibTransId="{5B44A3FD-0209-4089-A770-937CC737A751}"/>
    <dgm:cxn modelId="{3E79CB48-D030-4611-AFED-83CDF37D9BAA}" type="presOf" srcId="{380B9A22-2E24-460F-8868-4166C60A0FC9}" destId="{BD25A2F0-29E1-4F1E-A682-B14E9B9ABA1A}" srcOrd="0" destOrd="0" presId="urn:microsoft.com/office/officeart/2005/8/layout/vList2"/>
    <dgm:cxn modelId="{AF477FBF-FE5B-410F-BC91-CF165EA4B102}" type="presOf" srcId="{78431C6D-9CB3-43D4-8932-EFF28994C79F}" destId="{4DF094E3-9762-4100-996E-3A8CDB6F73BA}"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7B443892-1CC6-40EB-86BB-38EF7480B94D}" srcId="{E86908A6-75AE-49E6-9B5D-4D821BDFA689}" destId="{78431C6D-9CB3-43D4-8932-EFF28994C79F}" srcOrd="3" destOrd="0" parTransId="{D26A4A21-8ED8-4E97-B500-99AADCD8C9EC}" sibTransId="{3E38F8CB-1D6E-4F8C-9778-8810F76E7426}"/>
    <dgm:cxn modelId="{7014A384-E173-40FC-8F90-1EF217AFB4C4}" type="presOf" srcId="{09D112DD-4B15-4012-AF52-88BAA5381B7E}" destId="{20CA3AFC-A985-450F-913E-17C1CA41C302}" srcOrd="0" destOrd="0" presId="urn:microsoft.com/office/officeart/2005/8/layout/vList2"/>
    <dgm:cxn modelId="{AFBFB13E-4B21-4ABF-900D-53076E464E8B}" type="presOf" srcId="{764FD4C1-807C-4FB9-92A1-1C2D1AEA6A21}" destId="{56FFE123-DAD8-4ABE-8D07-434FE0E2F52D}"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CC553695-E2D6-4D9E-B999-A0D43B1DF740}" type="presParOf" srcId="{CA0C0EDD-E2B9-4C3B-ADF4-ED39EB73D080}" destId="{56FFE123-DAD8-4ABE-8D07-434FE0E2F52D}" srcOrd="2" destOrd="0" presId="urn:microsoft.com/office/officeart/2005/8/layout/vList2"/>
    <dgm:cxn modelId="{43749669-E216-46C9-AB7B-7F153A853D4F}" type="presParOf" srcId="{CA0C0EDD-E2B9-4C3B-ADF4-ED39EB73D080}" destId="{1A9A6AA0-B5F2-44E5-8C86-173ACE7992BC}" srcOrd="3" destOrd="0" presId="urn:microsoft.com/office/officeart/2005/8/layout/vList2"/>
    <dgm:cxn modelId="{E0FC2684-D0F9-435E-9159-E88DE0B92802}" type="presParOf" srcId="{CA0C0EDD-E2B9-4C3B-ADF4-ED39EB73D080}" destId="{20CA3AFC-A985-450F-913E-17C1CA41C302}" srcOrd="4" destOrd="0" presId="urn:microsoft.com/office/officeart/2005/8/layout/vList2"/>
    <dgm:cxn modelId="{861D034A-2DA0-4FBA-B60B-7E76E1153653}" type="presParOf" srcId="{CA0C0EDD-E2B9-4C3B-ADF4-ED39EB73D080}" destId="{A3C6196A-DA44-43A5-8622-1F6F1C19AF41}" srcOrd="5" destOrd="0" presId="urn:microsoft.com/office/officeart/2005/8/layout/vList2"/>
    <dgm:cxn modelId="{E7D93E55-FF4F-4508-B151-E7D3D3A73C81}" type="presParOf" srcId="{CA0C0EDD-E2B9-4C3B-ADF4-ED39EB73D080}" destId="{4DF094E3-9762-4100-996E-3A8CDB6F73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4">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4">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4">
        <dgm:presLayoutVars>
          <dgm:chMax val="0"/>
          <dgm:bulletEnabled val="1"/>
        </dgm:presLayoutVars>
      </dgm:prSet>
      <dgm:spPr/>
      <dgm:t>
        <a:bodyPr/>
        <a:lstStyle/>
        <a:p>
          <a:endParaRPr lang="en-US"/>
        </a:p>
      </dgm:t>
    </dgm:pt>
  </dgm:ptLst>
  <dgm:cxnLst>
    <dgm:cxn modelId="{D6A296E1-A7AA-4ABF-B0FE-0BA409B96B59}" type="presOf" srcId="{48D7277B-838A-4F49-8659-C06B031B22A0}" destId="{DC1F7107-5224-4D44-AEA4-9B4DE74850D9}"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DF6D5219-9897-45E9-9F10-A9F34364C9E3}" type="presOf" srcId="{82F54D5F-6A37-4327-84F9-F2B72C100B66}" destId="{06845FDC-15E5-449E-82AE-AB1137DE7F29}" srcOrd="0" destOrd="0" presId="urn:microsoft.com/office/officeart/2005/8/layout/vList2"/>
    <dgm:cxn modelId="{3E79CB48-D030-4611-AFED-83CDF37D9BAA}" type="presOf" srcId="{380B9A22-2E24-460F-8868-4166C60A0FC9}" destId="{BD25A2F0-29E1-4F1E-A682-B14E9B9ABA1A}"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1832E464-1F10-4E26-87EE-5A33E628BC40}" srcId="{E86908A6-75AE-49E6-9B5D-4D821BDFA689}" destId="{48D7277B-838A-4F49-8659-C06B031B22A0}" srcOrd="1" destOrd="0" parTransId="{89663077-39E8-416D-81B5-7FB696FF9592}" sibTransId="{CCE370F2-E9D3-470F-9FCB-FDCE4CAFAE55}"/>
    <dgm:cxn modelId="{A06AE893-3C25-4BD0-B032-39DD7D27F45A}" type="presOf" srcId="{E86908A6-75AE-49E6-9B5D-4D821BDFA689}" destId="{CA0C0EDD-E2B9-4C3B-ADF4-ED39EB73D080}"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0F3B6CD4-3269-4000-882B-EB7CA96FE9B2}" type="presOf" srcId="{7B25AEC0-E4A6-4618-83DA-EDC197CF8D93}" destId="{20C26BE7-50DA-4254-B3AB-CA85D6C8DBC7}"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4D60F-4957-4D7B-9441-ACC9D43892FE}"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FC9E5D2F-DD85-4C16-9299-4EE95F429BA3}">
      <dgm:prSet phldrT="[Text]" custT="1"/>
      <dgm:spPr/>
      <dgm:t>
        <a:bodyPr/>
        <a:lstStyle/>
        <a:p>
          <a:r>
            <a:rPr lang="en-IN" sz="2000" dirty="0" smtClean="0">
              <a:latin typeface="Times New Roman" panose="02020603050405020304" pitchFamily="18" charset="0"/>
              <a:cs typeface="Times New Roman" panose="02020603050405020304" pitchFamily="18" charset="0"/>
            </a:rPr>
            <a:t>1. 	Managing system services</a:t>
          </a:r>
          <a:endParaRPr lang="en-US" sz="2000" dirty="0">
            <a:solidFill>
              <a:schemeClr val="tx1"/>
            </a:solidFill>
          </a:endParaRPr>
        </a:p>
      </dgm:t>
    </dgm:pt>
    <dgm:pt modelId="{5F230839-A6AA-48F4-95B7-D7CA11BEDFEA}" type="parTrans" cxnId="{A2F9B733-9E5E-4EA6-AEC5-BABE4CDFADA3}">
      <dgm:prSet/>
      <dgm:spPr/>
      <dgm:t>
        <a:bodyPr/>
        <a:lstStyle/>
        <a:p>
          <a:endParaRPr lang="en-US" sz="2000">
            <a:solidFill>
              <a:schemeClr val="tx1"/>
            </a:solidFill>
          </a:endParaRPr>
        </a:p>
      </dgm:t>
    </dgm:pt>
    <dgm:pt modelId="{B637B79B-B297-4F39-9EFE-FC7DC3E9670D}" type="sibTrans" cxnId="{A2F9B733-9E5E-4EA6-AEC5-BABE4CDFADA3}">
      <dgm:prSet/>
      <dgm:spPr/>
      <dgm:t>
        <a:bodyPr/>
        <a:lstStyle/>
        <a:p>
          <a:endParaRPr lang="en-US" sz="2000">
            <a:solidFill>
              <a:schemeClr val="tx1"/>
            </a:solidFill>
          </a:endParaRPr>
        </a:p>
      </dgm:t>
    </dgm:pt>
    <dgm:pt modelId="{F1CCAE52-082F-467B-8CB8-94C17DE45735}">
      <dgm:prSet custT="1"/>
      <dgm:spPr/>
      <dgm:t>
        <a:bodyPr/>
        <a:lstStyle/>
        <a:p>
          <a:r>
            <a:rPr lang="en-IN" sz="2000" dirty="0" smtClean="0">
              <a:latin typeface="Times New Roman" panose="02020603050405020304" pitchFamily="18" charset="0"/>
              <a:cs typeface="Times New Roman" panose="02020603050405020304" pitchFamily="18" charset="0"/>
            </a:rPr>
            <a:t>2. 	Shutting down</a:t>
          </a:r>
          <a:r>
            <a:rPr lang="en-US" altLang="en-IN" sz="2000" dirty="0" smtClean="0">
              <a:latin typeface="Times New Roman" panose="02020603050405020304" pitchFamily="18" charset="0"/>
              <a:cs typeface="Times New Roman" panose="02020603050405020304" pitchFamily="18" charset="0"/>
            </a:rPr>
            <a:t>, s</a:t>
          </a:r>
          <a:r>
            <a:rPr lang="en-IN" sz="2000" dirty="0" err="1" smtClean="0">
              <a:latin typeface="Times New Roman" panose="02020603050405020304" pitchFamily="18" charset="0"/>
              <a:cs typeface="Times New Roman" panose="02020603050405020304" pitchFamily="18" charset="0"/>
              <a:sym typeface="+mn-ea"/>
            </a:rPr>
            <a:t>uspending</a:t>
          </a:r>
          <a:r>
            <a:rPr lang="en-IN" sz="2000" dirty="0" smtClean="0">
              <a:latin typeface="Times New Roman" panose="02020603050405020304" pitchFamily="18" charset="0"/>
              <a:cs typeface="Times New Roman" panose="02020603050405020304" pitchFamily="18" charset="0"/>
              <a:sym typeface="+mn-ea"/>
            </a:rPr>
            <a:t> and hibernating the system</a:t>
          </a:r>
          <a:endParaRPr lang="en-US" altLang="en-IN" sz="2000" dirty="0">
            <a:latin typeface="Times New Roman" panose="02020603050405020304" pitchFamily="18" charset="0"/>
            <a:cs typeface="Times New Roman" panose="02020603050405020304" pitchFamily="18" charset="0"/>
          </a:endParaRPr>
        </a:p>
      </dgm:t>
    </dgm:pt>
    <dgm:pt modelId="{DA378A86-AF5C-4D9B-9E99-D7FC8B398015}" type="parTrans" cxnId="{389AB283-54AE-4223-B310-13F937435112}">
      <dgm:prSet/>
      <dgm:spPr/>
      <dgm:t>
        <a:bodyPr/>
        <a:lstStyle/>
        <a:p>
          <a:endParaRPr lang="en-US" sz="2000"/>
        </a:p>
      </dgm:t>
    </dgm:pt>
    <dgm:pt modelId="{5A340BA5-4195-4C66-8D28-8F24D1E57469}" type="sibTrans" cxnId="{389AB283-54AE-4223-B310-13F937435112}">
      <dgm:prSet/>
      <dgm:spPr/>
      <dgm:t>
        <a:bodyPr/>
        <a:lstStyle/>
        <a:p>
          <a:endParaRPr lang="en-US" sz="2000"/>
        </a:p>
      </dgm:t>
    </dgm:pt>
    <dgm:pt modelId="{83C0F98B-F3FA-434E-9EFC-FB4A40034074}">
      <dgm:prSet custT="1"/>
      <dgm:spPr/>
      <dgm:t>
        <a:bodyPr/>
        <a:lstStyle/>
        <a:p>
          <a:r>
            <a:rPr lang="en-IN" sz="2000" dirty="0" smtClean="0">
              <a:latin typeface="Times New Roman" panose="02020603050405020304" pitchFamily="18" charset="0"/>
              <a:cs typeface="Times New Roman" panose="02020603050405020304" pitchFamily="18" charset="0"/>
            </a:rPr>
            <a:t>3. 	Controlling </a:t>
          </a:r>
          <a:r>
            <a:rPr lang="en-IN" sz="2000" dirty="0" smtClean="0">
              <a:latin typeface="Times New Roman" panose="02020603050405020304" pitchFamily="18" charset="0"/>
              <a:cs typeface="Times New Roman" panose="02020603050405020304" pitchFamily="18" charset="0"/>
              <a:sym typeface="+mn-ea"/>
            </a:rPr>
            <a:t>system</a:t>
          </a:r>
          <a:r>
            <a:rPr lang="en-US" altLang="en-IN" sz="2000" dirty="0" smtClean="0">
              <a:latin typeface="Times New Roman" panose="02020603050405020304" pitchFamily="18" charset="0"/>
              <a:cs typeface="Times New Roman" panose="02020603050405020304" pitchFamily="18" charset="0"/>
              <a:sym typeface="+mn-ea"/>
            </a:rPr>
            <a:t>s</a:t>
          </a:r>
          <a:r>
            <a:rPr lang="en-IN" sz="2000" dirty="0" smtClean="0">
              <a:latin typeface="Times New Roman" panose="02020603050405020304" pitchFamily="18" charset="0"/>
              <a:cs typeface="Times New Roman" panose="02020603050405020304" pitchFamily="18" charset="0"/>
              <a:sym typeface="+mn-ea"/>
            </a:rPr>
            <a:t> on remote machine</a:t>
          </a:r>
          <a:endParaRPr lang="en-IN" sz="2000" dirty="0">
            <a:latin typeface="Times New Roman" panose="02020603050405020304" pitchFamily="18" charset="0"/>
            <a:cs typeface="Times New Roman" panose="02020603050405020304" pitchFamily="18" charset="0"/>
          </a:endParaRPr>
        </a:p>
      </dgm:t>
    </dgm:pt>
    <dgm:pt modelId="{4A956C9B-8499-41A8-BB7F-6278ED8E7D3B}" type="parTrans" cxnId="{15F9B7A7-95CF-4089-AEA2-E957D324C6F5}">
      <dgm:prSet/>
      <dgm:spPr/>
      <dgm:t>
        <a:bodyPr/>
        <a:lstStyle/>
        <a:p>
          <a:endParaRPr lang="en-US" sz="2000"/>
        </a:p>
      </dgm:t>
    </dgm:pt>
    <dgm:pt modelId="{15DE5283-0CDC-45D9-901E-4F61CB2D06B3}" type="sibTrans" cxnId="{15F9B7A7-95CF-4089-AEA2-E957D324C6F5}">
      <dgm:prSet/>
      <dgm:spPr/>
      <dgm:t>
        <a:bodyPr/>
        <a:lstStyle/>
        <a:p>
          <a:endParaRPr lang="en-US" sz="2000"/>
        </a:p>
      </dgm:t>
    </dgm:pt>
    <dgm:pt modelId="{FEDF0510-55D4-4E08-8B56-4552E5AE32C8}">
      <dgm:prSet custT="1"/>
      <dgm:spPr/>
      <dgm:t>
        <a:bodyPr/>
        <a:lstStyle/>
        <a:p>
          <a:r>
            <a:rPr lang="en-IN" sz="2000" dirty="0" smtClean="0">
              <a:latin typeface="Times New Roman" panose="02020603050405020304" pitchFamily="18" charset="0"/>
              <a:cs typeface="Times New Roman" panose="02020603050405020304" pitchFamily="18" charset="0"/>
            </a:rPr>
            <a:t>4. 	Creating and modifying system unit files</a:t>
          </a:r>
          <a:endParaRPr lang="en-IN" sz="2000" dirty="0">
            <a:latin typeface="Times New Roman" panose="02020603050405020304" pitchFamily="18" charset="0"/>
            <a:cs typeface="Times New Roman" panose="02020603050405020304" pitchFamily="18" charset="0"/>
          </a:endParaRPr>
        </a:p>
      </dgm:t>
    </dgm:pt>
    <dgm:pt modelId="{3B7B2997-3C6D-4CE2-8C71-3182F972014D}" type="parTrans" cxnId="{AC81BA63-CF95-44C1-9BAC-21A8E66831E6}">
      <dgm:prSet/>
      <dgm:spPr/>
      <dgm:t>
        <a:bodyPr/>
        <a:lstStyle/>
        <a:p>
          <a:endParaRPr lang="en-US" sz="2000"/>
        </a:p>
      </dgm:t>
    </dgm:pt>
    <dgm:pt modelId="{67C95210-CFD6-4E0F-8D5E-95A67FB7AD04}" type="sibTrans" cxnId="{AC81BA63-CF95-44C1-9BAC-21A8E66831E6}">
      <dgm:prSet/>
      <dgm:spPr/>
      <dgm:t>
        <a:bodyPr/>
        <a:lstStyle/>
        <a:p>
          <a:endParaRPr lang="en-US" sz="2000"/>
        </a:p>
      </dgm:t>
    </dgm:pt>
    <dgm:pt modelId="{23746CB4-2CA8-47CB-85AF-8605CC8D0819}">
      <dgm:prSet custT="1"/>
      <dgm:spPr/>
      <dgm:t>
        <a:bodyPr/>
        <a:lstStyle/>
        <a:p>
          <a:r>
            <a:rPr lang="en-IN" sz="2000" dirty="0" smtClean="0">
              <a:latin typeface="Times New Roman" panose="02020603050405020304" pitchFamily="18" charset="0"/>
              <a:cs typeface="Times New Roman" panose="02020603050405020304" pitchFamily="18" charset="0"/>
            </a:rPr>
            <a:t>5. 	DHCP Configuration</a:t>
          </a:r>
          <a:endParaRPr lang="en-IN" sz="2000" dirty="0">
            <a:latin typeface="Times New Roman" panose="02020603050405020304" pitchFamily="18" charset="0"/>
            <a:cs typeface="Times New Roman" panose="02020603050405020304" pitchFamily="18" charset="0"/>
          </a:endParaRPr>
        </a:p>
      </dgm:t>
    </dgm:pt>
    <dgm:pt modelId="{9D431022-6F56-43AD-B105-D23829D0BBBB}" type="parTrans" cxnId="{DAA4E024-DF18-43C7-BBBD-DD6B475ADCA2}">
      <dgm:prSet/>
      <dgm:spPr/>
      <dgm:t>
        <a:bodyPr/>
        <a:lstStyle/>
        <a:p>
          <a:endParaRPr lang="en-US" sz="2000"/>
        </a:p>
      </dgm:t>
    </dgm:pt>
    <dgm:pt modelId="{A787C246-57C7-4E81-959A-D421EB3FBA5A}" type="sibTrans" cxnId="{DAA4E024-DF18-43C7-BBBD-DD6B475ADCA2}">
      <dgm:prSet/>
      <dgm:spPr/>
      <dgm:t>
        <a:bodyPr/>
        <a:lstStyle/>
        <a:p>
          <a:endParaRPr lang="en-US" sz="2000"/>
        </a:p>
      </dgm:t>
    </dgm:pt>
    <dgm:pt modelId="{E2CF77FE-B373-4E6C-98AA-FF2422DEEBE1}">
      <dgm:prSet custT="1"/>
      <dgm:spPr/>
      <dgm:t>
        <a:bodyPr/>
        <a:lstStyle/>
        <a:p>
          <a:r>
            <a:rPr lang="en-IN" sz="2000" dirty="0" smtClean="0">
              <a:latin typeface="Times New Roman" panose="02020603050405020304" pitchFamily="18" charset="0"/>
              <a:cs typeface="Times New Roman" panose="02020603050405020304" pitchFamily="18" charset="0"/>
            </a:rPr>
            <a:t>6.	HTTP server Configuration</a:t>
          </a:r>
          <a:endParaRPr lang="en-IN" sz="2000" dirty="0">
            <a:latin typeface="Times New Roman" panose="02020603050405020304" pitchFamily="18" charset="0"/>
            <a:cs typeface="Times New Roman" panose="02020603050405020304" pitchFamily="18" charset="0"/>
          </a:endParaRPr>
        </a:p>
      </dgm:t>
    </dgm:pt>
    <dgm:pt modelId="{6F811D25-B4A3-4A0A-9B3B-DB3225715871}" type="parTrans" cxnId="{68475F41-2A1B-490C-8EC1-E69E65AE60F3}">
      <dgm:prSet/>
      <dgm:spPr/>
      <dgm:t>
        <a:bodyPr/>
        <a:lstStyle/>
        <a:p>
          <a:endParaRPr lang="en-US" sz="2000"/>
        </a:p>
      </dgm:t>
    </dgm:pt>
    <dgm:pt modelId="{BBA55454-6D8F-43CB-A3C0-FA3322414F58}" type="sibTrans" cxnId="{68475F41-2A1B-490C-8EC1-E69E65AE60F3}">
      <dgm:prSet/>
      <dgm:spPr/>
      <dgm:t>
        <a:bodyPr/>
        <a:lstStyle/>
        <a:p>
          <a:endParaRPr lang="en-US" sz="2000"/>
        </a:p>
      </dgm:t>
    </dgm:pt>
    <dgm:pt modelId="{EA2C82FD-E8A1-42E8-B6B3-8DE004DD5A26}">
      <dgm:prSet custT="1"/>
      <dgm:spPr/>
      <dgm:t>
        <a:bodyPr/>
        <a:lstStyle/>
        <a:p>
          <a:r>
            <a:rPr lang="en-IN" sz="2000" dirty="0" smtClean="0">
              <a:latin typeface="Times New Roman" panose="02020603050405020304" pitchFamily="18" charset="0"/>
              <a:cs typeface="Times New Roman" panose="02020603050405020304" pitchFamily="18" charset="0"/>
            </a:rPr>
            <a:t>7. 	FTP server Configuration</a:t>
          </a:r>
          <a:endParaRPr lang="en-IN" sz="2000" dirty="0">
            <a:latin typeface="Times New Roman" panose="02020603050405020304" pitchFamily="18" charset="0"/>
            <a:cs typeface="Times New Roman" panose="02020603050405020304" pitchFamily="18" charset="0"/>
          </a:endParaRPr>
        </a:p>
      </dgm:t>
    </dgm:pt>
    <dgm:pt modelId="{E6889697-6AA2-4D20-8A1B-C0A47FDBAF5A}" type="parTrans" cxnId="{5320BA08-867D-440D-AE97-E6F6338390D3}">
      <dgm:prSet/>
      <dgm:spPr/>
      <dgm:t>
        <a:bodyPr/>
        <a:lstStyle/>
        <a:p>
          <a:endParaRPr lang="en-US" sz="2000"/>
        </a:p>
      </dgm:t>
    </dgm:pt>
    <dgm:pt modelId="{0F539535-E026-4982-9E18-399C38368D04}" type="sibTrans" cxnId="{5320BA08-867D-440D-AE97-E6F6338390D3}">
      <dgm:prSet/>
      <dgm:spPr/>
      <dgm:t>
        <a:bodyPr/>
        <a:lstStyle/>
        <a:p>
          <a:endParaRPr lang="en-US" sz="2000"/>
        </a:p>
      </dgm:t>
    </dgm:pt>
    <dgm:pt modelId="{1AB38435-71FF-4228-B409-4E1B37E2F260}">
      <dgm:prSet custT="1"/>
      <dgm:spPr/>
      <dgm:t>
        <a:bodyPr/>
        <a:lstStyle/>
        <a:p>
          <a:r>
            <a:rPr lang="en-IN" sz="2000" dirty="0" smtClean="0">
              <a:latin typeface="Times New Roman" panose="02020603050405020304" pitchFamily="18" charset="0"/>
              <a:cs typeface="Times New Roman" panose="02020603050405020304" pitchFamily="18" charset="0"/>
            </a:rPr>
            <a:t>8. 	Mail server Configuration</a:t>
          </a:r>
          <a:endParaRPr lang="en-IN" sz="2000" dirty="0">
            <a:latin typeface="Times New Roman" panose="02020603050405020304" pitchFamily="18" charset="0"/>
            <a:cs typeface="Times New Roman" panose="02020603050405020304" pitchFamily="18" charset="0"/>
          </a:endParaRPr>
        </a:p>
      </dgm:t>
    </dgm:pt>
    <dgm:pt modelId="{A0748FEC-0975-438F-9485-3D1DCA29909A}" type="parTrans" cxnId="{0FC05299-09E2-4543-AD52-49639B1805CA}">
      <dgm:prSet/>
      <dgm:spPr/>
      <dgm:t>
        <a:bodyPr/>
        <a:lstStyle/>
        <a:p>
          <a:endParaRPr lang="en-US" sz="2000"/>
        </a:p>
      </dgm:t>
    </dgm:pt>
    <dgm:pt modelId="{25EAD85D-C4DC-4D26-8547-8939B718B3DE}" type="sibTrans" cxnId="{0FC05299-09E2-4543-AD52-49639B1805CA}">
      <dgm:prSet/>
      <dgm:spPr/>
      <dgm:t>
        <a:bodyPr/>
        <a:lstStyle/>
        <a:p>
          <a:endParaRPr lang="en-US" sz="2000"/>
        </a:p>
      </dgm:t>
    </dgm:pt>
    <dgm:pt modelId="{BB219892-4D19-4C46-8C7B-C594DA551860}">
      <dgm:prSet custT="1"/>
      <dgm:spPr/>
      <dgm:t>
        <a:bodyPr/>
        <a:lstStyle/>
        <a:p>
          <a:r>
            <a:rPr lang="en-IN" sz="2000" dirty="0" smtClean="0">
              <a:latin typeface="Times New Roman" panose="02020603050405020304" pitchFamily="18" charset="0"/>
              <a:cs typeface="Times New Roman" panose="02020603050405020304" pitchFamily="18" charset="0"/>
            </a:rPr>
            <a:t>9. 	Samba server Configuration</a:t>
          </a:r>
          <a:endParaRPr lang="en-IN" sz="2000" dirty="0">
            <a:latin typeface="Times New Roman" panose="02020603050405020304" pitchFamily="18" charset="0"/>
            <a:cs typeface="Times New Roman" panose="02020603050405020304" pitchFamily="18" charset="0"/>
          </a:endParaRPr>
        </a:p>
      </dgm:t>
    </dgm:pt>
    <dgm:pt modelId="{984CE4FF-8FB2-4D9E-B160-BDDB443C7718}" type="parTrans" cxnId="{D540C7A1-04A4-419E-BEEA-937F94F6E1FA}">
      <dgm:prSet/>
      <dgm:spPr/>
      <dgm:t>
        <a:bodyPr/>
        <a:lstStyle/>
        <a:p>
          <a:endParaRPr lang="en-US" sz="2000"/>
        </a:p>
      </dgm:t>
    </dgm:pt>
    <dgm:pt modelId="{89284B03-BD41-4B19-B86A-7615D3EA6EEF}" type="sibTrans" cxnId="{D540C7A1-04A4-419E-BEEA-937F94F6E1FA}">
      <dgm:prSet/>
      <dgm:spPr/>
      <dgm:t>
        <a:bodyPr/>
        <a:lstStyle/>
        <a:p>
          <a:endParaRPr lang="en-US" sz="2000"/>
        </a:p>
      </dgm:t>
    </dgm:pt>
    <dgm:pt modelId="{7A0AE3F6-551D-4C6E-856C-C53E0EF7EA8F}">
      <dgm:prSet custT="1"/>
      <dgm:spPr/>
      <dgm:t>
        <a:bodyPr/>
        <a:lstStyle/>
        <a:p>
          <a:r>
            <a:rPr lang="en-IN" sz="2000" dirty="0" smtClean="0">
              <a:latin typeface="Times New Roman" panose="02020603050405020304" pitchFamily="18" charset="0"/>
              <a:cs typeface="Times New Roman" panose="02020603050405020304" pitchFamily="18" charset="0"/>
            </a:rPr>
            <a:t>10. 	NTP server Configuration</a:t>
          </a:r>
          <a:endParaRPr lang="en-IN" sz="2000" dirty="0">
            <a:latin typeface="Times New Roman" panose="02020603050405020304" pitchFamily="18" charset="0"/>
            <a:cs typeface="Times New Roman" panose="02020603050405020304" pitchFamily="18" charset="0"/>
          </a:endParaRPr>
        </a:p>
      </dgm:t>
    </dgm:pt>
    <dgm:pt modelId="{7EAAD99A-13A0-4CF9-AE41-90A975F7F04E}" type="parTrans" cxnId="{773CB38C-5C46-41D1-9AB9-0C10115A39A0}">
      <dgm:prSet/>
      <dgm:spPr/>
      <dgm:t>
        <a:bodyPr/>
        <a:lstStyle/>
        <a:p>
          <a:endParaRPr lang="en-US" sz="2000"/>
        </a:p>
      </dgm:t>
    </dgm:pt>
    <dgm:pt modelId="{8C2B0580-F8E5-4485-BAF0-D08EDEB2DD77}" type="sibTrans" cxnId="{773CB38C-5C46-41D1-9AB9-0C10115A39A0}">
      <dgm:prSet/>
      <dgm:spPr/>
      <dgm:t>
        <a:bodyPr/>
        <a:lstStyle/>
        <a:p>
          <a:endParaRPr lang="en-US" sz="2000"/>
        </a:p>
      </dgm:t>
    </dgm:pt>
    <dgm:pt modelId="{0C9E9282-1493-46D8-A5F5-161A4E58736A}">
      <dgm:prSet custT="1"/>
      <dgm:spPr/>
      <dgm:t>
        <a:bodyPr/>
        <a:lstStyle/>
        <a:p>
          <a:r>
            <a:rPr lang="en-IN" sz="2000" dirty="0" smtClean="0">
              <a:latin typeface="Times New Roman" panose="02020603050405020304" pitchFamily="18" charset="0"/>
              <a:cs typeface="Times New Roman" panose="02020603050405020304" pitchFamily="18" charset="0"/>
            </a:rPr>
            <a:t>11. 	NFS server Configuration</a:t>
          </a:r>
          <a:endParaRPr lang="en-IN" sz="2000" dirty="0">
            <a:latin typeface="Times New Roman" panose="02020603050405020304" pitchFamily="18" charset="0"/>
            <a:cs typeface="Times New Roman" panose="02020603050405020304" pitchFamily="18" charset="0"/>
          </a:endParaRPr>
        </a:p>
      </dgm:t>
    </dgm:pt>
    <dgm:pt modelId="{D1381051-E783-4DE7-85C7-BFB80A6CDF5E}" type="parTrans" cxnId="{88CD6A8D-22E6-427E-8CDE-AADC2CD0F785}">
      <dgm:prSet/>
      <dgm:spPr/>
      <dgm:t>
        <a:bodyPr/>
        <a:lstStyle/>
        <a:p>
          <a:endParaRPr lang="en-US" sz="2000"/>
        </a:p>
      </dgm:t>
    </dgm:pt>
    <dgm:pt modelId="{3119FCD5-AFDE-4469-B2C9-A28425E5568B}" type="sibTrans" cxnId="{88CD6A8D-22E6-427E-8CDE-AADC2CD0F785}">
      <dgm:prSet/>
      <dgm:spPr/>
      <dgm:t>
        <a:bodyPr/>
        <a:lstStyle/>
        <a:p>
          <a:endParaRPr lang="en-US" sz="2000"/>
        </a:p>
      </dgm:t>
    </dgm:pt>
    <dgm:pt modelId="{A00F4F85-0A78-4C5E-A03E-AA37696A9640}" type="pres">
      <dgm:prSet presAssocID="{F7E4D60F-4957-4D7B-9441-ACC9D43892FE}" presName="vert0" presStyleCnt="0">
        <dgm:presLayoutVars>
          <dgm:dir/>
          <dgm:animOne val="branch"/>
          <dgm:animLvl val="lvl"/>
        </dgm:presLayoutVars>
      </dgm:prSet>
      <dgm:spPr/>
      <dgm:t>
        <a:bodyPr/>
        <a:lstStyle/>
        <a:p>
          <a:endParaRPr lang="en-US"/>
        </a:p>
      </dgm:t>
    </dgm:pt>
    <dgm:pt modelId="{D7BEA126-93E5-42C6-B64C-E7DAB19DCF17}" type="pres">
      <dgm:prSet presAssocID="{FC9E5D2F-DD85-4C16-9299-4EE95F429BA3}" presName="thickLine" presStyleLbl="alignNode1" presStyleIdx="0" presStyleCnt="11" custLinFactNeighborY="-2532"/>
      <dgm:spPr/>
    </dgm:pt>
    <dgm:pt modelId="{1BAEAFBE-155F-42A7-B737-F74884AEF5EA}" type="pres">
      <dgm:prSet presAssocID="{FC9E5D2F-DD85-4C16-9299-4EE95F429BA3}" presName="horz1" presStyleCnt="0"/>
      <dgm:spPr/>
    </dgm:pt>
    <dgm:pt modelId="{75C77149-83D2-4C0C-BC3F-998D6D76E30C}" type="pres">
      <dgm:prSet presAssocID="{FC9E5D2F-DD85-4C16-9299-4EE95F429BA3}" presName="tx1" presStyleLbl="revTx" presStyleIdx="0" presStyleCnt="11"/>
      <dgm:spPr/>
      <dgm:t>
        <a:bodyPr/>
        <a:lstStyle/>
        <a:p>
          <a:endParaRPr lang="en-US"/>
        </a:p>
      </dgm:t>
    </dgm:pt>
    <dgm:pt modelId="{EA4F9F0A-C042-429B-8536-E3C26ABB7458}" type="pres">
      <dgm:prSet presAssocID="{FC9E5D2F-DD85-4C16-9299-4EE95F429BA3}" presName="vert1" presStyleCnt="0"/>
      <dgm:spPr/>
    </dgm:pt>
    <dgm:pt modelId="{6751D5B2-252A-4326-BC97-70742393A4FD}" type="pres">
      <dgm:prSet presAssocID="{F1CCAE52-082F-467B-8CB8-94C17DE45735}" presName="thickLine" presStyleLbl="alignNode1" presStyleIdx="1" presStyleCnt="11"/>
      <dgm:spPr/>
    </dgm:pt>
    <dgm:pt modelId="{CF6883BF-9F03-4C2B-9C95-46C1457904A2}" type="pres">
      <dgm:prSet presAssocID="{F1CCAE52-082F-467B-8CB8-94C17DE45735}" presName="horz1" presStyleCnt="0"/>
      <dgm:spPr/>
    </dgm:pt>
    <dgm:pt modelId="{249FE923-F499-4024-BEC2-FBF1A2871F86}" type="pres">
      <dgm:prSet presAssocID="{F1CCAE52-082F-467B-8CB8-94C17DE45735}" presName="tx1" presStyleLbl="revTx" presStyleIdx="1" presStyleCnt="11"/>
      <dgm:spPr/>
      <dgm:t>
        <a:bodyPr/>
        <a:lstStyle/>
        <a:p>
          <a:endParaRPr lang="en-US"/>
        </a:p>
      </dgm:t>
    </dgm:pt>
    <dgm:pt modelId="{97E048FE-CAAC-4A00-A6D2-FA4C2825C222}" type="pres">
      <dgm:prSet presAssocID="{F1CCAE52-082F-467B-8CB8-94C17DE45735}" presName="vert1" presStyleCnt="0"/>
      <dgm:spPr/>
    </dgm:pt>
    <dgm:pt modelId="{E0A05B91-40DC-4BD3-A4DD-CACE7F8E7B8B}" type="pres">
      <dgm:prSet presAssocID="{83C0F98B-F3FA-434E-9EFC-FB4A40034074}" presName="thickLine" presStyleLbl="alignNode1" presStyleIdx="2" presStyleCnt="11"/>
      <dgm:spPr/>
    </dgm:pt>
    <dgm:pt modelId="{41280385-0139-4295-B164-35B680080E57}" type="pres">
      <dgm:prSet presAssocID="{83C0F98B-F3FA-434E-9EFC-FB4A40034074}" presName="horz1" presStyleCnt="0"/>
      <dgm:spPr/>
    </dgm:pt>
    <dgm:pt modelId="{E4BFA536-20CA-446E-805C-7CAD90754DF9}" type="pres">
      <dgm:prSet presAssocID="{83C0F98B-F3FA-434E-9EFC-FB4A40034074}" presName="tx1" presStyleLbl="revTx" presStyleIdx="2" presStyleCnt="11"/>
      <dgm:spPr/>
      <dgm:t>
        <a:bodyPr/>
        <a:lstStyle/>
        <a:p>
          <a:endParaRPr lang="en-US"/>
        </a:p>
      </dgm:t>
    </dgm:pt>
    <dgm:pt modelId="{AC62039D-84AF-4B94-A330-8E187D132C9B}" type="pres">
      <dgm:prSet presAssocID="{83C0F98B-F3FA-434E-9EFC-FB4A40034074}" presName="vert1" presStyleCnt="0"/>
      <dgm:spPr/>
    </dgm:pt>
    <dgm:pt modelId="{B311929A-033C-4743-8706-080F034D03E2}" type="pres">
      <dgm:prSet presAssocID="{FEDF0510-55D4-4E08-8B56-4552E5AE32C8}" presName="thickLine" presStyleLbl="alignNode1" presStyleIdx="3" presStyleCnt="11"/>
      <dgm:spPr/>
    </dgm:pt>
    <dgm:pt modelId="{1C9818C6-9BC3-4507-991C-967117AA4D96}" type="pres">
      <dgm:prSet presAssocID="{FEDF0510-55D4-4E08-8B56-4552E5AE32C8}" presName="horz1" presStyleCnt="0"/>
      <dgm:spPr/>
    </dgm:pt>
    <dgm:pt modelId="{A1FC5E2C-9653-4349-89F8-CC462443F22E}" type="pres">
      <dgm:prSet presAssocID="{FEDF0510-55D4-4E08-8B56-4552E5AE32C8}" presName="tx1" presStyleLbl="revTx" presStyleIdx="3" presStyleCnt="11"/>
      <dgm:spPr/>
      <dgm:t>
        <a:bodyPr/>
        <a:lstStyle/>
        <a:p>
          <a:endParaRPr lang="en-US"/>
        </a:p>
      </dgm:t>
    </dgm:pt>
    <dgm:pt modelId="{5CFD93A6-CBB3-41C6-B424-215EEA39E43E}" type="pres">
      <dgm:prSet presAssocID="{FEDF0510-55D4-4E08-8B56-4552E5AE32C8}" presName="vert1" presStyleCnt="0"/>
      <dgm:spPr/>
    </dgm:pt>
    <dgm:pt modelId="{15A33C36-62ED-4E57-A60E-609F85E5BA3B}" type="pres">
      <dgm:prSet presAssocID="{23746CB4-2CA8-47CB-85AF-8605CC8D0819}" presName="thickLine" presStyleLbl="alignNode1" presStyleIdx="4" presStyleCnt="11"/>
      <dgm:spPr/>
    </dgm:pt>
    <dgm:pt modelId="{5DA6A481-7882-43BD-93B7-13BE9B3057B9}" type="pres">
      <dgm:prSet presAssocID="{23746CB4-2CA8-47CB-85AF-8605CC8D0819}" presName="horz1" presStyleCnt="0"/>
      <dgm:spPr/>
    </dgm:pt>
    <dgm:pt modelId="{5CC27209-66CF-4A77-865F-412769FBC53B}" type="pres">
      <dgm:prSet presAssocID="{23746CB4-2CA8-47CB-85AF-8605CC8D0819}" presName="tx1" presStyleLbl="revTx" presStyleIdx="4" presStyleCnt="11"/>
      <dgm:spPr/>
      <dgm:t>
        <a:bodyPr/>
        <a:lstStyle/>
        <a:p>
          <a:endParaRPr lang="en-US"/>
        </a:p>
      </dgm:t>
    </dgm:pt>
    <dgm:pt modelId="{DACC38F9-80CD-4E35-ACC3-AC84DBE4F8CB}" type="pres">
      <dgm:prSet presAssocID="{23746CB4-2CA8-47CB-85AF-8605CC8D0819}" presName="vert1" presStyleCnt="0"/>
      <dgm:spPr/>
    </dgm:pt>
    <dgm:pt modelId="{E358E611-F1F5-48F3-A9E9-7AD1C4674441}" type="pres">
      <dgm:prSet presAssocID="{E2CF77FE-B373-4E6C-98AA-FF2422DEEBE1}" presName="thickLine" presStyleLbl="alignNode1" presStyleIdx="5" presStyleCnt="11"/>
      <dgm:spPr/>
    </dgm:pt>
    <dgm:pt modelId="{C073667A-F08B-4739-BBA6-1085C09DDFF8}" type="pres">
      <dgm:prSet presAssocID="{E2CF77FE-B373-4E6C-98AA-FF2422DEEBE1}" presName="horz1" presStyleCnt="0"/>
      <dgm:spPr/>
    </dgm:pt>
    <dgm:pt modelId="{3C134613-CDB5-4112-8C19-689BA7D9BEDD}" type="pres">
      <dgm:prSet presAssocID="{E2CF77FE-B373-4E6C-98AA-FF2422DEEBE1}" presName="tx1" presStyleLbl="revTx" presStyleIdx="5" presStyleCnt="11"/>
      <dgm:spPr/>
      <dgm:t>
        <a:bodyPr/>
        <a:lstStyle/>
        <a:p>
          <a:endParaRPr lang="en-US"/>
        </a:p>
      </dgm:t>
    </dgm:pt>
    <dgm:pt modelId="{4F680433-9F91-41E4-816A-BCF1C2BB3E0D}" type="pres">
      <dgm:prSet presAssocID="{E2CF77FE-B373-4E6C-98AA-FF2422DEEBE1}" presName="vert1" presStyleCnt="0"/>
      <dgm:spPr/>
    </dgm:pt>
    <dgm:pt modelId="{91BDA24F-A511-484C-AB9C-A5779C9928DC}" type="pres">
      <dgm:prSet presAssocID="{EA2C82FD-E8A1-42E8-B6B3-8DE004DD5A26}" presName="thickLine" presStyleLbl="alignNode1" presStyleIdx="6" presStyleCnt="11"/>
      <dgm:spPr/>
    </dgm:pt>
    <dgm:pt modelId="{6DADC74B-1AAD-47A1-8DAB-4402E5CD65EE}" type="pres">
      <dgm:prSet presAssocID="{EA2C82FD-E8A1-42E8-B6B3-8DE004DD5A26}" presName="horz1" presStyleCnt="0"/>
      <dgm:spPr/>
    </dgm:pt>
    <dgm:pt modelId="{B1ACD008-1148-4A04-A1F1-B2A717FA0C17}" type="pres">
      <dgm:prSet presAssocID="{EA2C82FD-E8A1-42E8-B6B3-8DE004DD5A26}" presName="tx1" presStyleLbl="revTx" presStyleIdx="6" presStyleCnt="11"/>
      <dgm:spPr/>
      <dgm:t>
        <a:bodyPr/>
        <a:lstStyle/>
        <a:p>
          <a:endParaRPr lang="en-US"/>
        </a:p>
      </dgm:t>
    </dgm:pt>
    <dgm:pt modelId="{1EE16001-B85C-403F-BC6E-BF08CE6C4208}" type="pres">
      <dgm:prSet presAssocID="{EA2C82FD-E8A1-42E8-B6B3-8DE004DD5A26}" presName="vert1" presStyleCnt="0"/>
      <dgm:spPr/>
    </dgm:pt>
    <dgm:pt modelId="{D5F9B6B7-4AB6-4CC6-9F60-3EDA7B6F9384}" type="pres">
      <dgm:prSet presAssocID="{1AB38435-71FF-4228-B409-4E1B37E2F260}" presName="thickLine" presStyleLbl="alignNode1" presStyleIdx="7" presStyleCnt="11"/>
      <dgm:spPr/>
    </dgm:pt>
    <dgm:pt modelId="{DCEC24C8-A1CC-4E9B-B6B1-DBC6078A39BB}" type="pres">
      <dgm:prSet presAssocID="{1AB38435-71FF-4228-B409-4E1B37E2F260}" presName="horz1" presStyleCnt="0"/>
      <dgm:spPr/>
    </dgm:pt>
    <dgm:pt modelId="{0DA91CC5-71A5-4AB5-87F9-DAC7A5FEB1A4}" type="pres">
      <dgm:prSet presAssocID="{1AB38435-71FF-4228-B409-4E1B37E2F260}" presName="tx1" presStyleLbl="revTx" presStyleIdx="7" presStyleCnt="11"/>
      <dgm:spPr/>
      <dgm:t>
        <a:bodyPr/>
        <a:lstStyle/>
        <a:p>
          <a:endParaRPr lang="en-US"/>
        </a:p>
      </dgm:t>
    </dgm:pt>
    <dgm:pt modelId="{A556FE60-1274-4EC1-8615-1A2EEAA4F523}" type="pres">
      <dgm:prSet presAssocID="{1AB38435-71FF-4228-B409-4E1B37E2F260}" presName="vert1" presStyleCnt="0"/>
      <dgm:spPr/>
    </dgm:pt>
    <dgm:pt modelId="{5AD89134-ADC1-4763-BC45-3895CDD3A1EC}" type="pres">
      <dgm:prSet presAssocID="{BB219892-4D19-4C46-8C7B-C594DA551860}" presName="thickLine" presStyleLbl="alignNode1" presStyleIdx="8" presStyleCnt="11"/>
      <dgm:spPr/>
    </dgm:pt>
    <dgm:pt modelId="{27FD25D5-8780-44C1-8E9B-CEFEB89F9B28}" type="pres">
      <dgm:prSet presAssocID="{BB219892-4D19-4C46-8C7B-C594DA551860}" presName="horz1" presStyleCnt="0"/>
      <dgm:spPr/>
    </dgm:pt>
    <dgm:pt modelId="{56401D9E-99E4-49E3-9782-1B0501D65E23}" type="pres">
      <dgm:prSet presAssocID="{BB219892-4D19-4C46-8C7B-C594DA551860}" presName="tx1" presStyleLbl="revTx" presStyleIdx="8" presStyleCnt="11"/>
      <dgm:spPr/>
      <dgm:t>
        <a:bodyPr/>
        <a:lstStyle/>
        <a:p>
          <a:endParaRPr lang="en-US"/>
        </a:p>
      </dgm:t>
    </dgm:pt>
    <dgm:pt modelId="{98456478-AC98-44FC-9067-31632ACF68DC}" type="pres">
      <dgm:prSet presAssocID="{BB219892-4D19-4C46-8C7B-C594DA551860}" presName="vert1" presStyleCnt="0"/>
      <dgm:spPr/>
    </dgm:pt>
    <dgm:pt modelId="{BD0A182F-8871-4ADB-BAA8-CCCC39756EB9}" type="pres">
      <dgm:prSet presAssocID="{7A0AE3F6-551D-4C6E-856C-C53E0EF7EA8F}" presName="thickLine" presStyleLbl="alignNode1" presStyleIdx="9" presStyleCnt="11"/>
      <dgm:spPr/>
    </dgm:pt>
    <dgm:pt modelId="{85C9830F-5206-47EE-8919-30D37394CE92}" type="pres">
      <dgm:prSet presAssocID="{7A0AE3F6-551D-4C6E-856C-C53E0EF7EA8F}" presName="horz1" presStyleCnt="0"/>
      <dgm:spPr/>
    </dgm:pt>
    <dgm:pt modelId="{AEAB38EE-3694-409A-A576-FF87045FD597}" type="pres">
      <dgm:prSet presAssocID="{7A0AE3F6-551D-4C6E-856C-C53E0EF7EA8F}" presName="tx1" presStyleLbl="revTx" presStyleIdx="9" presStyleCnt="11"/>
      <dgm:spPr/>
      <dgm:t>
        <a:bodyPr/>
        <a:lstStyle/>
        <a:p>
          <a:endParaRPr lang="en-US"/>
        </a:p>
      </dgm:t>
    </dgm:pt>
    <dgm:pt modelId="{585DF4CE-4394-4746-A565-9159989288B3}" type="pres">
      <dgm:prSet presAssocID="{7A0AE3F6-551D-4C6E-856C-C53E0EF7EA8F}" presName="vert1" presStyleCnt="0"/>
      <dgm:spPr/>
    </dgm:pt>
    <dgm:pt modelId="{C8C89DE2-C9A6-440C-95AD-1ED2430977EF}" type="pres">
      <dgm:prSet presAssocID="{0C9E9282-1493-46D8-A5F5-161A4E58736A}" presName="thickLine" presStyleLbl="alignNode1" presStyleIdx="10" presStyleCnt="11"/>
      <dgm:spPr/>
    </dgm:pt>
    <dgm:pt modelId="{CE8DCE3A-6B2E-4C80-89AF-E1DDF0603F66}" type="pres">
      <dgm:prSet presAssocID="{0C9E9282-1493-46D8-A5F5-161A4E58736A}" presName="horz1" presStyleCnt="0"/>
      <dgm:spPr/>
    </dgm:pt>
    <dgm:pt modelId="{B454F936-4BF9-46C0-8402-8B423CD3A0BD}" type="pres">
      <dgm:prSet presAssocID="{0C9E9282-1493-46D8-A5F5-161A4E58736A}" presName="tx1" presStyleLbl="revTx" presStyleIdx="10" presStyleCnt="11"/>
      <dgm:spPr/>
      <dgm:t>
        <a:bodyPr/>
        <a:lstStyle/>
        <a:p>
          <a:endParaRPr lang="en-US"/>
        </a:p>
      </dgm:t>
    </dgm:pt>
    <dgm:pt modelId="{7895DD89-0386-4F34-A392-F9E92CF2C681}" type="pres">
      <dgm:prSet presAssocID="{0C9E9282-1493-46D8-A5F5-161A4E58736A}" presName="vert1" presStyleCnt="0"/>
      <dgm:spPr/>
    </dgm:pt>
  </dgm:ptLst>
  <dgm:cxnLst>
    <dgm:cxn modelId="{15F9B7A7-95CF-4089-AEA2-E957D324C6F5}" srcId="{F7E4D60F-4957-4D7B-9441-ACC9D43892FE}" destId="{83C0F98B-F3FA-434E-9EFC-FB4A40034074}" srcOrd="2" destOrd="0" parTransId="{4A956C9B-8499-41A8-BB7F-6278ED8E7D3B}" sibTransId="{15DE5283-0CDC-45D9-901E-4F61CB2D06B3}"/>
    <dgm:cxn modelId="{325BDBF9-E705-426F-8012-5AB5033CE970}" type="presOf" srcId="{FEDF0510-55D4-4E08-8B56-4552E5AE32C8}" destId="{A1FC5E2C-9653-4349-89F8-CC462443F22E}" srcOrd="0" destOrd="0" presId="urn:microsoft.com/office/officeart/2008/layout/LinedList"/>
    <dgm:cxn modelId="{0FC05299-09E2-4543-AD52-49639B1805CA}" srcId="{F7E4D60F-4957-4D7B-9441-ACC9D43892FE}" destId="{1AB38435-71FF-4228-B409-4E1B37E2F260}" srcOrd="7" destOrd="0" parTransId="{A0748FEC-0975-438F-9485-3D1DCA29909A}" sibTransId="{25EAD85D-C4DC-4D26-8547-8939B718B3DE}"/>
    <dgm:cxn modelId="{F2FC9404-0533-46E2-9ECB-8C79F10057A9}" type="presOf" srcId="{7A0AE3F6-551D-4C6E-856C-C53E0EF7EA8F}" destId="{AEAB38EE-3694-409A-A576-FF87045FD597}" srcOrd="0" destOrd="0" presId="urn:microsoft.com/office/officeart/2008/layout/LinedList"/>
    <dgm:cxn modelId="{318AB9F8-C1D9-4357-A0DD-D3B86452F9FF}" type="presOf" srcId="{83C0F98B-F3FA-434E-9EFC-FB4A40034074}" destId="{E4BFA536-20CA-446E-805C-7CAD90754DF9}" srcOrd="0" destOrd="0" presId="urn:microsoft.com/office/officeart/2008/layout/LinedList"/>
    <dgm:cxn modelId="{68475F41-2A1B-490C-8EC1-E69E65AE60F3}" srcId="{F7E4D60F-4957-4D7B-9441-ACC9D43892FE}" destId="{E2CF77FE-B373-4E6C-98AA-FF2422DEEBE1}" srcOrd="5" destOrd="0" parTransId="{6F811D25-B4A3-4A0A-9B3B-DB3225715871}" sibTransId="{BBA55454-6D8F-43CB-A3C0-FA3322414F58}"/>
    <dgm:cxn modelId="{FF067AAB-7272-4FAD-8C9A-11E2FFDFE374}" type="presOf" srcId="{FC9E5D2F-DD85-4C16-9299-4EE95F429BA3}" destId="{75C77149-83D2-4C0C-BC3F-998D6D76E30C}" srcOrd="0" destOrd="0" presId="urn:microsoft.com/office/officeart/2008/layout/LinedList"/>
    <dgm:cxn modelId="{D246EE36-F56C-4665-926B-0EB8C0192E4A}" type="presOf" srcId="{E2CF77FE-B373-4E6C-98AA-FF2422DEEBE1}" destId="{3C134613-CDB5-4112-8C19-689BA7D9BEDD}" srcOrd="0" destOrd="0" presId="urn:microsoft.com/office/officeart/2008/layout/LinedList"/>
    <dgm:cxn modelId="{D540C7A1-04A4-419E-BEEA-937F94F6E1FA}" srcId="{F7E4D60F-4957-4D7B-9441-ACC9D43892FE}" destId="{BB219892-4D19-4C46-8C7B-C594DA551860}" srcOrd="8" destOrd="0" parTransId="{984CE4FF-8FB2-4D9E-B160-BDDB443C7718}" sibTransId="{89284B03-BD41-4B19-B86A-7615D3EA6EEF}"/>
    <dgm:cxn modelId="{AC81BA63-CF95-44C1-9BAC-21A8E66831E6}" srcId="{F7E4D60F-4957-4D7B-9441-ACC9D43892FE}" destId="{FEDF0510-55D4-4E08-8B56-4552E5AE32C8}" srcOrd="3" destOrd="0" parTransId="{3B7B2997-3C6D-4CE2-8C71-3182F972014D}" sibTransId="{67C95210-CFD6-4E0F-8D5E-95A67FB7AD04}"/>
    <dgm:cxn modelId="{D28DF6D1-8448-4799-AFBE-FCA4AC0CEE62}" type="presOf" srcId="{23746CB4-2CA8-47CB-85AF-8605CC8D0819}" destId="{5CC27209-66CF-4A77-865F-412769FBC53B}" srcOrd="0" destOrd="0" presId="urn:microsoft.com/office/officeart/2008/layout/LinedList"/>
    <dgm:cxn modelId="{1B9E2001-C5F0-43D0-85C9-F6268869A074}" type="presOf" srcId="{BB219892-4D19-4C46-8C7B-C594DA551860}" destId="{56401D9E-99E4-49E3-9782-1B0501D65E23}" srcOrd="0" destOrd="0" presId="urn:microsoft.com/office/officeart/2008/layout/LinedList"/>
    <dgm:cxn modelId="{88CD6A8D-22E6-427E-8CDE-AADC2CD0F785}" srcId="{F7E4D60F-4957-4D7B-9441-ACC9D43892FE}" destId="{0C9E9282-1493-46D8-A5F5-161A4E58736A}" srcOrd="10" destOrd="0" parTransId="{D1381051-E783-4DE7-85C7-BFB80A6CDF5E}" sibTransId="{3119FCD5-AFDE-4469-B2C9-A28425E5568B}"/>
    <dgm:cxn modelId="{4D0981CB-0707-418B-B552-F422A42027F7}" type="presOf" srcId="{F7E4D60F-4957-4D7B-9441-ACC9D43892FE}" destId="{A00F4F85-0A78-4C5E-A03E-AA37696A9640}" srcOrd="0" destOrd="0" presId="urn:microsoft.com/office/officeart/2008/layout/LinedList"/>
    <dgm:cxn modelId="{072A3ED1-A11E-4841-9FC9-E6C979D059C7}" type="presOf" srcId="{EA2C82FD-E8A1-42E8-B6B3-8DE004DD5A26}" destId="{B1ACD008-1148-4A04-A1F1-B2A717FA0C17}" srcOrd="0" destOrd="0" presId="urn:microsoft.com/office/officeart/2008/layout/LinedList"/>
    <dgm:cxn modelId="{DAA4E024-DF18-43C7-BBBD-DD6B475ADCA2}" srcId="{F7E4D60F-4957-4D7B-9441-ACC9D43892FE}" destId="{23746CB4-2CA8-47CB-85AF-8605CC8D0819}" srcOrd="4" destOrd="0" parTransId="{9D431022-6F56-43AD-B105-D23829D0BBBB}" sibTransId="{A787C246-57C7-4E81-959A-D421EB3FBA5A}"/>
    <dgm:cxn modelId="{773CB38C-5C46-41D1-9AB9-0C10115A39A0}" srcId="{F7E4D60F-4957-4D7B-9441-ACC9D43892FE}" destId="{7A0AE3F6-551D-4C6E-856C-C53E0EF7EA8F}" srcOrd="9" destOrd="0" parTransId="{7EAAD99A-13A0-4CF9-AE41-90A975F7F04E}" sibTransId="{8C2B0580-F8E5-4485-BAF0-D08EDEB2DD77}"/>
    <dgm:cxn modelId="{4F9C3183-009D-4929-AA78-62288D33EF33}" type="presOf" srcId="{1AB38435-71FF-4228-B409-4E1B37E2F260}" destId="{0DA91CC5-71A5-4AB5-87F9-DAC7A5FEB1A4}" srcOrd="0" destOrd="0" presId="urn:microsoft.com/office/officeart/2008/layout/LinedList"/>
    <dgm:cxn modelId="{5320BA08-867D-440D-AE97-E6F6338390D3}" srcId="{F7E4D60F-4957-4D7B-9441-ACC9D43892FE}" destId="{EA2C82FD-E8A1-42E8-B6B3-8DE004DD5A26}" srcOrd="6" destOrd="0" parTransId="{E6889697-6AA2-4D20-8A1B-C0A47FDBAF5A}" sibTransId="{0F539535-E026-4982-9E18-399C38368D04}"/>
    <dgm:cxn modelId="{DC1A0E84-7390-49E5-A7AC-78F722A19E34}" type="presOf" srcId="{F1CCAE52-082F-467B-8CB8-94C17DE45735}" destId="{249FE923-F499-4024-BEC2-FBF1A2871F86}" srcOrd="0" destOrd="0" presId="urn:microsoft.com/office/officeart/2008/layout/LinedList"/>
    <dgm:cxn modelId="{A2F9B733-9E5E-4EA6-AEC5-BABE4CDFADA3}" srcId="{F7E4D60F-4957-4D7B-9441-ACC9D43892FE}" destId="{FC9E5D2F-DD85-4C16-9299-4EE95F429BA3}" srcOrd="0" destOrd="0" parTransId="{5F230839-A6AA-48F4-95B7-D7CA11BEDFEA}" sibTransId="{B637B79B-B297-4F39-9EFE-FC7DC3E9670D}"/>
    <dgm:cxn modelId="{6ADD08C3-9216-414C-A1DC-3AEF2DF9D855}" type="presOf" srcId="{0C9E9282-1493-46D8-A5F5-161A4E58736A}" destId="{B454F936-4BF9-46C0-8402-8B423CD3A0BD}" srcOrd="0" destOrd="0" presId="urn:microsoft.com/office/officeart/2008/layout/LinedList"/>
    <dgm:cxn modelId="{389AB283-54AE-4223-B310-13F937435112}" srcId="{F7E4D60F-4957-4D7B-9441-ACC9D43892FE}" destId="{F1CCAE52-082F-467B-8CB8-94C17DE45735}" srcOrd="1" destOrd="0" parTransId="{DA378A86-AF5C-4D9B-9E99-D7FC8B398015}" sibTransId="{5A340BA5-4195-4C66-8D28-8F24D1E57469}"/>
    <dgm:cxn modelId="{35FDDE31-2B11-47BA-A0B4-4C0FFA6C705A}" type="presParOf" srcId="{A00F4F85-0A78-4C5E-A03E-AA37696A9640}" destId="{D7BEA126-93E5-42C6-B64C-E7DAB19DCF17}" srcOrd="0" destOrd="0" presId="urn:microsoft.com/office/officeart/2008/layout/LinedList"/>
    <dgm:cxn modelId="{4D0A8097-D5E4-4588-BB55-9CF0829B0BD1}" type="presParOf" srcId="{A00F4F85-0A78-4C5E-A03E-AA37696A9640}" destId="{1BAEAFBE-155F-42A7-B737-F74884AEF5EA}" srcOrd="1" destOrd="0" presId="urn:microsoft.com/office/officeart/2008/layout/LinedList"/>
    <dgm:cxn modelId="{C6478BA4-6050-4F98-993A-639AE6C427E0}" type="presParOf" srcId="{1BAEAFBE-155F-42A7-B737-F74884AEF5EA}" destId="{75C77149-83D2-4C0C-BC3F-998D6D76E30C}" srcOrd="0" destOrd="0" presId="urn:microsoft.com/office/officeart/2008/layout/LinedList"/>
    <dgm:cxn modelId="{39475652-7B78-49D5-A3DB-C2E73B2CF538}" type="presParOf" srcId="{1BAEAFBE-155F-42A7-B737-F74884AEF5EA}" destId="{EA4F9F0A-C042-429B-8536-E3C26ABB7458}" srcOrd="1" destOrd="0" presId="urn:microsoft.com/office/officeart/2008/layout/LinedList"/>
    <dgm:cxn modelId="{32AC9EE1-DD0C-4605-8FD3-60105582CF34}" type="presParOf" srcId="{A00F4F85-0A78-4C5E-A03E-AA37696A9640}" destId="{6751D5B2-252A-4326-BC97-70742393A4FD}" srcOrd="2" destOrd="0" presId="urn:microsoft.com/office/officeart/2008/layout/LinedList"/>
    <dgm:cxn modelId="{FD698319-4493-4DB5-BEEE-62F9BB8638FB}" type="presParOf" srcId="{A00F4F85-0A78-4C5E-A03E-AA37696A9640}" destId="{CF6883BF-9F03-4C2B-9C95-46C1457904A2}" srcOrd="3" destOrd="0" presId="urn:microsoft.com/office/officeart/2008/layout/LinedList"/>
    <dgm:cxn modelId="{A108F2FC-4FA0-4049-BFBE-023F1E670E5E}" type="presParOf" srcId="{CF6883BF-9F03-4C2B-9C95-46C1457904A2}" destId="{249FE923-F499-4024-BEC2-FBF1A2871F86}" srcOrd="0" destOrd="0" presId="urn:microsoft.com/office/officeart/2008/layout/LinedList"/>
    <dgm:cxn modelId="{02396348-FB7A-4D87-8CA8-C1199D477318}" type="presParOf" srcId="{CF6883BF-9F03-4C2B-9C95-46C1457904A2}" destId="{97E048FE-CAAC-4A00-A6D2-FA4C2825C222}" srcOrd="1" destOrd="0" presId="urn:microsoft.com/office/officeart/2008/layout/LinedList"/>
    <dgm:cxn modelId="{136646BE-363B-479C-A92E-F7A9137B8B94}" type="presParOf" srcId="{A00F4F85-0A78-4C5E-A03E-AA37696A9640}" destId="{E0A05B91-40DC-4BD3-A4DD-CACE7F8E7B8B}" srcOrd="4" destOrd="0" presId="urn:microsoft.com/office/officeart/2008/layout/LinedList"/>
    <dgm:cxn modelId="{9B8699EF-F4ED-405A-B818-C559CA452B63}" type="presParOf" srcId="{A00F4F85-0A78-4C5E-A03E-AA37696A9640}" destId="{41280385-0139-4295-B164-35B680080E57}" srcOrd="5" destOrd="0" presId="urn:microsoft.com/office/officeart/2008/layout/LinedList"/>
    <dgm:cxn modelId="{1C0D21F1-BCFF-4EC9-BF3B-90CAEF54C8A1}" type="presParOf" srcId="{41280385-0139-4295-B164-35B680080E57}" destId="{E4BFA536-20CA-446E-805C-7CAD90754DF9}" srcOrd="0" destOrd="0" presId="urn:microsoft.com/office/officeart/2008/layout/LinedList"/>
    <dgm:cxn modelId="{AEC587FE-1996-44DF-B776-DC62694EADEB}" type="presParOf" srcId="{41280385-0139-4295-B164-35B680080E57}" destId="{AC62039D-84AF-4B94-A330-8E187D132C9B}" srcOrd="1" destOrd="0" presId="urn:microsoft.com/office/officeart/2008/layout/LinedList"/>
    <dgm:cxn modelId="{E25C7935-2D0E-4465-81D5-D37B81232D89}" type="presParOf" srcId="{A00F4F85-0A78-4C5E-A03E-AA37696A9640}" destId="{B311929A-033C-4743-8706-080F034D03E2}" srcOrd="6" destOrd="0" presId="urn:microsoft.com/office/officeart/2008/layout/LinedList"/>
    <dgm:cxn modelId="{51AE16D7-6B33-4B0E-846D-8C69AB5FBEE4}" type="presParOf" srcId="{A00F4F85-0A78-4C5E-A03E-AA37696A9640}" destId="{1C9818C6-9BC3-4507-991C-967117AA4D96}" srcOrd="7" destOrd="0" presId="urn:microsoft.com/office/officeart/2008/layout/LinedList"/>
    <dgm:cxn modelId="{C1D4B0E0-AC70-44E3-A74E-F8C1FC6CBB05}" type="presParOf" srcId="{1C9818C6-9BC3-4507-991C-967117AA4D96}" destId="{A1FC5E2C-9653-4349-89F8-CC462443F22E}" srcOrd="0" destOrd="0" presId="urn:microsoft.com/office/officeart/2008/layout/LinedList"/>
    <dgm:cxn modelId="{AFFE036B-4BB1-4060-9130-7FEC16EE0A57}" type="presParOf" srcId="{1C9818C6-9BC3-4507-991C-967117AA4D96}" destId="{5CFD93A6-CBB3-41C6-B424-215EEA39E43E}" srcOrd="1" destOrd="0" presId="urn:microsoft.com/office/officeart/2008/layout/LinedList"/>
    <dgm:cxn modelId="{1EA3209B-461B-42AD-99F2-4AA53A33456B}" type="presParOf" srcId="{A00F4F85-0A78-4C5E-A03E-AA37696A9640}" destId="{15A33C36-62ED-4E57-A60E-609F85E5BA3B}" srcOrd="8" destOrd="0" presId="urn:microsoft.com/office/officeart/2008/layout/LinedList"/>
    <dgm:cxn modelId="{BDA89249-EEBF-4C28-8C3B-033B5C8E0EE2}" type="presParOf" srcId="{A00F4F85-0A78-4C5E-A03E-AA37696A9640}" destId="{5DA6A481-7882-43BD-93B7-13BE9B3057B9}" srcOrd="9" destOrd="0" presId="urn:microsoft.com/office/officeart/2008/layout/LinedList"/>
    <dgm:cxn modelId="{C931B578-EC1F-460F-BADD-AF4D5D5DFBFD}" type="presParOf" srcId="{5DA6A481-7882-43BD-93B7-13BE9B3057B9}" destId="{5CC27209-66CF-4A77-865F-412769FBC53B}" srcOrd="0" destOrd="0" presId="urn:microsoft.com/office/officeart/2008/layout/LinedList"/>
    <dgm:cxn modelId="{28340C62-4B3D-4D24-A949-16DDA91D6BBD}" type="presParOf" srcId="{5DA6A481-7882-43BD-93B7-13BE9B3057B9}" destId="{DACC38F9-80CD-4E35-ACC3-AC84DBE4F8CB}" srcOrd="1" destOrd="0" presId="urn:microsoft.com/office/officeart/2008/layout/LinedList"/>
    <dgm:cxn modelId="{E431DC2C-1000-42AA-90A8-4C15CFFE342E}" type="presParOf" srcId="{A00F4F85-0A78-4C5E-A03E-AA37696A9640}" destId="{E358E611-F1F5-48F3-A9E9-7AD1C4674441}" srcOrd="10" destOrd="0" presId="urn:microsoft.com/office/officeart/2008/layout/LinedList"/>
    <dgm:cxn modelId="{9D599079-80C8-490C-9A36-7146E32233DC}" type="presParOf" srcId="{A00F4F85-0A78-4C5E-A03E-AA37696A9640}" destId="{C073667A-F08B-4739-BBA6-1085C09DDFF8}" srcOrd="11" destOrd="0" presId="urn:microsoft.com/office/officeart/2008/layout/LinedList"/>
    <dgm:cxn modelId="{2E1B77ED-2DA3-4963-AB6C-FEF7DC7392C9}" type="presParOf" srcId="{C073667A-F08B-4739-BBA6-1085C09DDFF8}" destId="{3C134613-CDB5-4112-8C19-689BA7D9BEDD}" srcOrd="0" destOrd="0" presId="urn:microsoft.com/office/officeart/2008/layout/LinedList"/>
    <dgm:cxn modelId="{32D51384-D1F7-4EB5-8B25-74395E71DC19}" type="presParOf" srcId="{C073667A-F08B-4739-BBA6-1085C09DDFF8}" destId="{4F680433-9F91-41E4-816A-BCF1C2BB3E0D}" srcOrd="1" destOrd="0" presId="urn:microsoft.com/office/officeart/2008/layout/LinedList"/>
    <dgm:cxn modelId="{CDA7840C-2DD3-46E0-B87D-59A4DA731341}" type="presParOf" srcId="{A00F4F85-0A78-4C5E-A03E-AA37696A9640}" destId="{91BDA24F-A511-484C-AB9C-A5779C9928DC}" srcOrd="12" destOrd="0" presId="urn:microsoft.com/office/officeart/2008/layout/LinedList"/>
    <dgm:cxn modelId="{7CE5918B-B293-45DB-BE98-26AC356E5797}" type="presParOf" srcId="{A00F4F85-0A78-4C5E-A03E-AA37696A9640}" destId="{6DADC74B-1AAD-47A1-8DAB-4402E5CD65EE}" srcOrd="13" destOrd="0" presId="urn:microsoft.com/office/officeart/2008/layout/LinedList"/>
    <dgm:cxn modelId="{D7EE2FFF-27BE-449E-88EF-CFCE0ECA3CD6}" type="presParOf" srcId="{6DADC74B-1AAD-47A1-8DAB-4402E5CD65EE}" destId="{B1ACD008-1148-4A04-A1F1-B2A717FA0C17}" srcOrd="0" destOrd="0" presId="urn:microsoft.com/office/officeart/2008/layout/LinedList"/>
    <dgm:cxn modelId="{424D0573-F94C-426A-AF85-D0875F87A083}" type="presParOf" srcId="{6DADC74B-1AAD-47A1-8DAB-4402E5CD65EE}" destId="{1EE16001-B85C-403F-BC6E-BF08CE6C4208}" srcOrd="1" destOrd="0" presId="urn:microsoft.com/office/officeart/2008/layout/LinedList"/>
    <dgm:cxn modelId="{CDE71369-6DDF-4D38-931C-0236142C8CAF}" type="presParOf" srcId="{A00F4F85-0A78-4C5E-A03E-AA37696A9640}" destId="{D5F9B6B7-4AB6-4CC6-9F60-3EDA7B6F9384}" srcOrd="14" destOrd="0" presId="urn:microsoft.com/office/officeart/2008/layout/LinedList"/>
    <dgm:cxn modelId="{E18F6F4B-03D2-496E-A4D7-2DE3BC6D8C27}" type="presParOf" srcId="{A00F4F85-0A78-4C5E-A03E-AA37696A9640}" destId="{DCEC24C8-A1CC-4E9B-B6B1-DBC6078A39BB}" srcOrd="15" destOrd="0" presId="urn:microsoft.com/office/officeart/2008/layout/LinedList"/>
    <dgm:cxn modelId="{76DB83B2-9943-487F-ADAF-09351DC1F620}" type="presParOf" srcId="{DCEC24C8-A1CC-4E9B-B6B1-DBC6078A39BB}" destId="{0DA91CC5-71A5-4AB5-87F9-DAC7A5FEB1A4}" srcOrd="0" destOrd="0" presId="urn:microsoft.com/office/officeart/2008/layout/LinedList"/>
    <dgm:cxn modelId="{82F1BE09-F02B-499E-9CC0-838BF3482BE9}" type="presParOf" srcId="{DCEC24C8-A1CC-4E9B-B6B1-DBC6078A39BB}" destId="{A556FE60-1274-4EC1-8615-1A2EEAA4F523}" srcOrd="1" destOrd="0" presId="urn:microsoft.com/office/officeart/2008/layout/LinedList"/>
    <dgm:cxn modelId="{59F45F10-3F1C-4B71-9069-0E7A0E7B2880}" type="presParOf" srcId="{A00F4F85-0A78-4C5E-A03E-AA37696A9640}" destId="{5AD89134-ADC1-4763-BC45-3895CDD3A1EC}" srcOrd="16" destOrd="0" presId="urn:microsoft.com/office/officeart/2008/layout/LinedList"/>
    <dgm:cxn modelId="{3317392D-4F6C-4F20-8A20-CD0764CB1E75}" type="presParOf" srcId="{A00F4F85-0A78-4C5E-A03E-AA37696A9640}" destId="{27FD25D5-8780-44C1-8E9B-CEFEB89F9B28}" srcOrd="17" destOrd="0" presId="urn:microsoft.com/office/officeart/2008/layout/LinedList"/>
    <dgm:cxn modelId="{194E75DA-4FBE-4D66-9A45-7E76C4EEA54D}" type="presParOf" srcId="{27FD25D5-8780-44C1-8E9B-CEFEB89F9B28}" destId="{56401D9E-99E4-49E3-9782-1B0501D65E23}" srcOrd="0" destOrd="0" presId="urn:microsoft.com/office/officeart/2008/layout/LinedList"/>
    <dgm:cxn modelId="{203A46EA-D185-4E03-A9CB-1288E64C42F9}" type="presParOf" srcId="{27FD25D5-8780-44C1-8E9B-CEFEB89F9B28}" destId="{98456478-AC98-44FC-9067-31632ACF68DC}" srcOrd="1" destOrd="0" presId="urn:microsoft.com/office/officeart/2008/layout/LinedList"/>
    <dgm:cxn modelId="{6D476A10-97E5-4960-A2FE-8F20E8CAE80E}" type="presParOf" srcId="{A00F4F85-0A78-4C5E-A03E-AA37696A9640}" destId="{BD0A182F-8871-4ADB-BAA8-CCCC39756EB9}" srcOrd="18" destOrd="0" presId="urn:microsoft.com/office/officeart/2008/layout/LinedList"/>
    <dgm:cxn modelId="{B2AAE565-2E70-4D92-8533-E36CDDD2741A}" type="presParOf" srcId="{A00F4F85-0A78-4C5E-A03E-AA37696A9640}" destId="{85C9830F-5206-47EE-8919-30D37394CE92}" srcOrd="19" destOrd="0" presId="urn:microsoft.com/office/officeart/2008/layout/LinedList"/>
    <dgm:cxn modelId="{C3C5B7DF-F47E-44F7-8952-B650BF8391F8}" type="presParOf" srcId="{85C9830F-5206-47EE-8919-30D37394CE92}" destId="{AEAB38EE-3694-409A-A576-FF87045FD597}" srcOrd="0" destOrd="0" presId="urn:microsoft.com/office/officeart/2008/layout/LinedList"/>
    <dgm:cxn modelId="{07724EB0-2C56-4ADF-8C58-1E9DDAC2F8F4}" type="presParOf" srcId="{85C9830F-5206-47EE-8919-30D37394CE92}" destId="{585DF4CE-4394-4746-A565-9159989288B3}" srcOrd="1" destOrd="0" presId="urn:microsoft.com/office/officeart/2008/layout/LinedList"/>
    <dgm:cxn modelId="{8D1A0412-BAB6-4CC1-A752-E2F8D91D6D32}" type="presParOf" srcId="{A00F4F85-0A78-4C5E-A03E-AA37696A9640}" destId="{C8C89DE2-C9A6-440C-95AD-1ED2430977EF}" srcOrd="20" destOrd="0" presId="urn:microsoft.com/office/officeart/2008/layout/LinedList"/>
    <dgm:cxn modelId="{89CD7ADC-F3DD-4697-9F64-05DD694FB9C0}" type="presParOf" srcId="{A00F4F85-0A78-4C5E-A03E-AA37696A9640}" destId="{CE8DCE3A-6B2E-4C80-89AF-E1DDF0603F66}" srcOrd="21" destOrd="0" presId="urn:microsoft.com/office/officeart/2008/layout/LinedList"/>
    <dgm:cxn modelId="{317DC57A-E920-4E97-B95C-6550ED65E483}" type="presParOf" srcId="{CE8DCE3A-6B2E-4C80-89AF-E1DDF0603F66}" destId="{B454F936-4BF9-46C0-8402-8B423CD3A0BD}" srcOrd="0" destOrd="0" presId="urn:microsoft.com/office/officeart/2008/layout/LinedList"/>
    <dgm:cxn modelId="{9BA6F044-44B9-40C5-B45A-EA88806C3CE8}" type="presParOf" srcId="{CE8DCE3A-6B2E-4C80-89AF-E1DDF0603F66}" destId="{7895DD89-0386-4F34-A392-F9E92CF2C6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9532699" cy="786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Explain the </a:t>
          </a:r>
          <a:r>
            <a:rPr lang="en-US" altLang="en-IN" sz="2000" kern="1200" dirty="0" smtClean="0">
              <a:latin typeface="Times New Roman" panose="02020603050405020304" pitchFamily="18" charset="0"/>
              <a:cs typeface="Times New Roman" panose="02020603050405020304" pitchFamily="18" charset="0"/>
            </a:rPr>
            <a:t>system Management</a:t>
          </a:r>
          <a:r>
            <a:rPr lang="en-IN" sz="2000" kern="1200" dirty="0" smtClean="0">
              <a:latin typeface="Times New Roman" panose="02020603050405020304" pitchFamily="18" charset="0"/>
              <a:cs typeface="Times New Roman" panose="02020603050405020304" pitchFamily="18" charset="0"/>
            </a:rPr>
            <a:t>.</a:t>
          </a:r>
          <a:endParaRPr lang="en-US" sz="2000" kern="1200" dirty="0"/>
        </a:p>
      </dsp:txBody>
      <dsp:txXfrm>
        <a:off x="38381" y="42922"/>
        <a:ext cx="9455937" cy="709478"/>
      </dsp:txXfrm>
    </dsp:sp>
    <dsp:sp modelId="{539C2344-FF49-4D31-B49E-1E009D5BB773}">
      <dsp:nvSpPr>
        <dsp:cNvPr id="0" name=""/>
        <dsp:cNvSpPr/>
      </dsp:nvSpPr>
      <dsp:spPr>
        <a:xfrm>
          <a:off x="0" y="911741"/>
          <a:ext cx="9532699" cy="786240"/>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Explain the </a:t>
          </a:r>
          <a:r>
            <a:rPr lang="en-US" altLang="en-IN" sz="2000" kern="1200" smtClean="0">
              <a:latin typeface="Times New Roman" panose="02020603050405020304" pitchFamily="18" charset="0"/>
              <a:cs typeface="Times New Roman" panose="02020603050405020304" pitchFamily="18" charset="0"/>
            </a:rPr>
            <a:t>shutting, suspending hibernating the </a:t>
          </a:r>
          <a:r>
            <a:rPr lang="en-IN" sz="2000" kern="1200" smtClean="0">
              <a:latin typeface="Times New Roman" panose="02020603050405020304" pitchFamily="18" charset="0"/>
              <a:cs typeface="Times New Roman" panose="02020603050405020304" pitchFamily="18" charset="0"/>
            </a:rPr>
            <a:t>Systems.</a:t>
          </a:r>
          <a:endParaRPr lang="en-IN" sz="2000" kern="1200" dirty="0">
            <a:latin typeface="Times New Roman" panose="02020603050405020304" pitchFamily="18" charset="0"/>
            <a:cs typeface="Times New Roman" panose="02020603050405020304" pitchFamily="18" charset="0"/>
          </a:endParaRPr>
        </a:p>
      </dsp:txBody>
      <dsp:txXfrm>
        <a:off x="38381" y="950122"/>
        <a:ext cx="9455937" cy="709478"/>
      </dsp:txXfrm>
    </dsp:sp>
    <dsp:sp modelId="{127F541E-1C61-4782-965A-5E10200C06ED}">
      <dsp:nvSpPr>
        <dsp:cNvPr id="0" name=""/>
        <dsp:cNvSpPr/>
      </dsp:nvSpPr>
      <dsp:spPr>
        <a:xfrm>
          <a:off x="0" y="1818941"/>
          <a:ext cx="9532699" cy="786240"/>
        </a:xfrm>
        <a:prstGeom prst="roundRect">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Describe </a:t>
          </a:r>
          <a:r>
            <a:rPr lang="en-US" altLang="en-IN" sz="2000" kern="1200" smtClean="0">
              <a:latin typeface="Times New Roman" panose="02020603050405020304" pitchFamily="18" charset="0"/>
              <a:cs typeface="Times New Roman" panose="02020603050405020304" pitchFamily="18" charset="0"/>
            </a:rPr>
            <a:t>how to control systems on remote machine</a:t>
          </a:r>
          <a:r>
            <a:rPr lang="en-IN" sz="2000" kern="1200" smtClean="0">
              <a:latin typeface="Times New Roman" panose="02020603050405020304" pitchFamily="18" charset="0"/>
              <a:cs typeface="Times New Roman" panose="02020603050405020304" pitchFamily="18" charset="0"/>
            </a:rPr>
            <a:t>.</a:t>
          </a:r>
          <a:endParaRPr lang="en-IN" sz="2000" kern="1200" dirty="0">
            <a:latin typeface="Times New Roman" panose="02020603050405020304" pitchFamily="18" charset="0"/>
            <a:cs typeface="Times New Roman" panose="02020603050405020304" pitchFamily="18" charset="0"/>
          </a:endParaRPr>
        </a:p>
      </dsp:txBody>
      <dsp:txXfrm>
        <a:off x="38381" y="1857322"/>
        <a:ext cx="9455937" cy="709478"/>
      </dsp:txXfrm>
    </dsp:sp>
    <dsp:sp modelId="{276B95D1-C12F-4A83-B1F3-AB0F040E1B06}">
      <dsp:nvSpPr>
        <dsp:cNvPr id="0" name=""/>
        <dsp:cNvSpPr/>
      </dsp:nvSpPr>
      <dsp:spPr>
        <a:xfrm>
          <a:off x="0" y="2726141"/>
          <a:ext cx="9532699" cy="78624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IN" sz="2000" kern="1200" smtClean="0">
              <a:latin typeface="Times New Roman" panose="02020603050405020304" pitchFamily="18" charset="0"/>
              <a:cs typeface="Times New Roman" panose="02020603050405020304" pitchFamily="18" charset="0"/>
            </a:rPr>
            <a:t>Describe how to configure different servers</a:t>
          </a:r>
          <a:r>
            <a:rPr lang="en-IN" sz="2000" kern="1200" smtClean="0">
              <a:latin typeface="Times New Roman" panose="02020603050405020304" pitchFamily="18" charset="0"/>
              <a:cs typeface="Times New Roman" panose="02020603050405020304" pitchFamily="18" charset="0"/>
            </a:rPr>
            <a:t>.</a:t>
          </a:r>
          <a:endParaRPr lang="en-IN" sz="2000" kern="1200" dirty="0">
            <a:latin typeface="Times New Roman" panose="02020603050405020304" pitchFamily="18" charset="0"/>
            <a:cs typeface="Times New Roman" panose="02020603050405020304" pitchFamily="18" charset="0"/>
          </a:endParaRPr>
        </a:p>
      </dsp:txBody>
      <dsp:txXfrm>
        <a:off x="38381" y="2764522"/>
        <a:ext cx="9455937"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749458" cy="786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41127"/>
        <a:ext cx="676286" cy="713068"/>
      </dsp:txXfrm>
    </dsp:sp>
    <dsp:sp modelId="{DC1F7107-5224-4D44-AEA4-9B4DE74850D9}">
      <dsp:nvSpPr>
        <dsp:cNvPr id="0" name=""/>
        <dsp:cNvSpPr/>
      </dsp:nvSpPr>
      <dsp:spPr>
        <a:xfrm>
          <a:off x="0" y="911741"/>
          <a:ext cx="749458" cy="786240"/>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948327"/>
        <a:ext cx="676286" cy="713068"/>
      </dsp:txXfrm>
    </dsp:sp>
    <dsp:sp modelId="{20C26BE7-50DA-4254-B3AB-CA85D6C8DBC7}">
      <dsp:nvSpPr>
        <dsp:cNvPr id="0" name=""/>
        <dsp:cNvSpPr/>
      </dsp:nvSpPr>
      <dsp:spPr>
        <a:xfrm>
          <a:off x="0" y="1818941"/>
          <a:ext cx="749458" cy="786240"/>
        </a:xfrm>
        <a:prstGeom prst="roundRect">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1855527"/>
        <a:ext cx="676286" cy="713068"/>
      </dsp:txXfrm>
    </dsp:sp>
    <dsp:sp modelId="{06845FDC-15E5-449E-82AE-AB1137DE7F29}">
      <dsp:nvSpPr>
        <dsp:cNvPr id="0" name=""/>
        <dsp:cNvSpPr/>
      </dsp:nvSpPr>
      <dsp:spPr>
        <a:xfrm>
          <a:off x="0" y="2726141"/>
          <a:ext cx="749458" cy="78624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2762727"/>
        <a:ext cx="676286" cy="71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9532699" cy="786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Times New Roman" panose="02020603050405020304" pitchFamily="18" charset="0"/>
              <a:cs typeface="Times New Roman" panose="02020603050405020304" pitchFamily="18" charset="0"/>
            </a:rPr>
            <a:t>Define </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Managing system services</a:t>
          </a:r>
          <a:r>
            <a:rPr lang="en-US" altLang="en-IN" sz="2000" kern="1200" dirty="0" smtClean="0">
              <a:solidFill>
                <a:schemeClr val="bg1"/>
              </a:solidFill>
              <a:latin typeface="Times New Roman" panose="02020603050405020304" pitchFamily="18" charset="0"/>
              <a:cs typeface="Times New Roman" panose="02020603050405020304" pitchFamily="18" charset="0"/>
              <a:sym typeface="+mn-ea"/>
            </a:rPr>
            <a:t>, s</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hutting down</a:t>
          </a:r>
          <a:r>
            <a:rPr lang="en-US" altLang="en-IN" sz="2000" kern="1200" dirty="0" smtClean="0">
              <a:solidFill>
                <a:schemeClr val="bg1"/>
              </a:solidFill>
              <a:latin typeface="Times New Roman" panose="02020603050405020304" pitchFamily="18" charset="0"/>
              <a:cs typeface="Times New Roman" panose="02020603050405020304" pitchFamily="18" charset="0"/>
              <a:sym typeface="+mn-ea"/>
            </a:rPr>
            <a:t>, s</a:t>
          </a:r>
          <a:r>
            <a:rPr lang="en-IN" sz="2000" kern="1200" dirty="0" err="1" smtClean="0">
              <a:solidFill>
                <a:schemeClr val="bg1"/>
              </a:solidFill>
              <a:latin typeface="Times New Roman" panose="02020603050405020304" pitchFamily="18" charset="0"/>
              <a:cs typeface="Times New Roman" panose="02020603050405020304" pitchFamily="18" charset="0"/>
              <a:sym typeface="+mn-ea"/>
            </a:rPr>
            <a:t>uspending</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 and hibernating the system.</a:t>
          </a:r>
          <a:endParaRPr lang="en-US" sz="2000" kern="1200" dirty="0">
            <a:solidFill>
              <a:schemeClr val="bg1"/>
            </a:solidFill>
          </a:endParaRPr>
        </a:p>
      </dsp:txBody>
      <dsp:txXfrm>
        <a:off x="38381" y="42922"/>
        <a:ext cx="9455937" cy="709478"/>
      </dsp:txXfrm>
    </dsp:sp>
    <dsp:sp modelId="{56FFE123-DAD8-4ABE-8D07-434FE0E2F52D}">
      <dsp:nvSpPr>
        <dsp:cNvPr id="0" name=""/>
        <dsp:cNvSpPr/>
      </dsp:nvSpPr>
      <dsp:spPr>
        <a:xfrm>
          <a:off x="0" y="911741"/>
          <a:ext cx="9532699" cy="786240"/>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solidFill>
                <a:schemeClr val="bg1"/>
              </a:solidFill>
              <a:latin typeface="Times New Roman" panose="02020603050405020304" pitchFamily="18" charset="0"/>
              <a:cs typeface="Times New Roman" panose="02020603050405020304" pitchFamily="18" charset="0"/>
              <a:sym typeface="+mn-ea"/>
            </a:rPr>
            <a:t>Controlling system</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s</a:t>
          </a:r>
          <a:r>
            <a:rPr lang="en-IN" sz="2000" kern="1200" smtClean="0">
              <a:solidFill>
                <a:schemeClr val="bg1"/>
              </a:solidFill>
              <a:latin typeface="Times New Roman" panose="02020603050405020304" pitchFamily="18" charset="0"/>
              <a:cs typeface="Times New Roman" panose="02020603050405020304" pitchFamily="18" charset="0"/>
              <a:sym typeface="+mn-ea"/>
            </a:rPr>
            <a:t> on remote machine</a:t>
          </a:r>
          <a:r>
            <a:rPr lang="en-US" sz="2000" kern="1200" smtClean="0">
              <a:solidFill>
                <a:schemeClr val="bg1"/>
              </a:solidFill>
              <a:latin typeface="Times New Roman" panose="02020603050405020304" pitchFamily="18" charset="0"/>
              <a:cs typeface="Times New Roman" panose="02020603050405020304" pitchFamily="18" charset="0"/>
            </a:rPr>
            <a:t>.</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38381" y="950122"/>
        <a:ext cx="9455937" cy="709478"/>
      </dsp:txXfrm>
    </dsp:sp>
    <dsp:sp modelId="{20CA3AFC-A985-450F-913E-17C1CA41C302}">
      <dsp:nvSpPr>
        <dsp:cNvPr id="0" name=""/>
        <dsp:cNvSpPr/>
      </dsp:nvSpPr>
      <dsp:spPr>
        <a:xfrm>
          <a:off x="0" y="1818941"/>
          <a:ext cx="9532699" cy="786240"/>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solidFill>
                <a:schemeClr val="bg1"/>
              </a:solidFill>
              <a:latin typeface="Times New Roman" panose="02020603050405020304" pitchFamily="18" charset="0"/>
              <a:cs typeface="Times New Roman" panose="02020603050405020304" pitchFamily="18" charset="0"/>
              <a:sym typeface="+mn-ea"/>
            </a:rPr>
            <a:t>Creating and modifying systemd unit files.</a:t>
          </a:r>
          <a:endParaRPr lang="en-IN" sz="2000" kern="1200" dirty="0">
            <a:solidFill>
              <a:schemeClr val="bg1"/>
            </a:solidFill>
            <a:latin typeface="Times New Roman" panose="02020603050405020304" pitchFamily="18" charset="0"/>
            <a:cs typeface="Times New Roman" panose="02020603050405020304" pitchFamily="18" charset="0"/>
            <a:sym typeface="+mn-ea"/>
          </a:endParaRPr>
        </a:p>
      </dsp:txBody>
      <dsp:txXfrm>
        <a:off x="38381" y="1857322"/>
        <a:ext cx="9455937" cy="709478"/>
      </dsp:txXfrm>
    </dsp:sp>
    <dsp:sp modelId="{4DF094E3-9762-4100-996E-3A8CDB6F73BA}">
      <dsp:nvSpPr>
        <dsp:cNvPr id="0" name=""/>
        <dsp:cNvSpPr/>
      </dsp:nvSpPr>
      <dsp:spPr>
        <a:xfrm>
          <a:off x="0" y="2726141"/>
          <a:ext cx="9532699" cy="78624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solidFill>
                <a:schemeClr val="bg1"/>
              </a:solidFill>
              <a:latin typeface="Times New Roman" panose="02020603050405020304" pitchFamily="18" charset="0"/>
              <a:cs typeface="Times New Roman" panose="02020603050405020304" pitchFamily="18" charset="0"/>
            </a:rPr>
            <a:t>Configuration of servers like </a:t>
          </a:r>
          <a:r>
            <a:rPr lang="en-IN" sz="2000" kern="1200" smtClean="0">
              <a:solidFill>
                <a:schemeClr val="bg1"/>
              </a:solidFill>
              <a:latin typeface="Times New Roman" panose="02020603050405020304" pitchFamily="18" charset="0"/>
              <a:cs typeface="Times New Roman" panose="02020603050405020304" pitchFamily="18" charset="0"/>
              <a:sym typeface="+mn-ea"/>
            </a:rPr>
            <a:t>DHCP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HTTP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FTP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Mail </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Server, </a:t>
          </a:r>
          <a:r>
            <a:rPr lang="en-IN" sz="2000" kern="1200" smtClean="0">
              <a:solidFill>
                <a:schemeClr val="bg1"/>
              </a:solidFill>
              <a:latin typeface="Times New Roman" panose="02020603050405020304" pitchFamily="18" charset="0"/>
              <a:cs typeface="Times New Roman" panose="02020603050405020304" pitchFamily="18" charset="0"/>
              <a:sym typeface="+mn-ea"/>
            </a:rPr>
            <a:t>Samba</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NTP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NFS.</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38381" y="2764522"/>
        <a:ext cx="9455937" cy="709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749458" cy="786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41127"/>
        <a:ext cx="676286" cy="713068"/>
      </dsp:txXfrm>
    </dsp:sp>
    <dsp:sp modelId="{DC1F7107-5224-4D44-AEA4-9B4DE74850D9}">
      <dsp:nvSpPr>
        <dsp:cNvPr id="0" name=""/>
        <dsp:cNvSpPr/>
      </dsp:nvSpPr>
      <dsp:spPr>
        <a:xfrm>
          <a:off x="0" y="911741"/>
          <a:ext cx="749458" cy="786240"/>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948327"/>
        <a:ext cx="676286" cy="713068"/>
      </dsp:txXfrm>
    </dsp:sp>
    <dsp:sp modelId="{20C26BE7-50DA-4254-B3AB-CA85D6C8DBC7}">
      <dsp:nvSpPr>
        <dsp:cNvPr id="0" name=""/>
        <dsp:cNvSpPr/>
      </dsp:nvSpPr>
      <dsp:spPr>
        <a:xfrm>
          <a:off x="0" y="1818941"/>
          <a:ext cx="749458" cy="786240"/>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1855527"/>
        <a:ext cx="676286" cy="713068"/>
      </dsp:txXfrm>
    </dsp:sp>
    <dsp:sp modelId="{06845FDC-15E5-449E-82AE-AB1137DE7F29}">
      <dsp:nvSpPr>
        <dsp:cNvPr id="0" name=""/>
        <dsp:cNvSpPr/>
      </dsp:nvSpPr>
      <dsp:spPr>
        <a:xfrm>
          <a:off x="0" y="2726141"/>
          <a:ext cx="749458" cy="78624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2762727"/>
        <a:ext cx="676286" cy="713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A126-93E5-42C6-B64C-E7DAB19DCF17}">
      <dsp:nvSpPr>
        <dsp:cNvPr id="0" name=""/>
        <dsp:cNvSpPr/>
      </dsp:nvSpPr>
      <dsp:spPr>
        <a:xfrm>
          <a:off x="0" y="0"/>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C77149-83D2-4C0C-BC3F-998D6D76E30C}">
      <dsp:nvSpPr>
        <dsp:cNvPr id="0" name=""/>
        <dsp:cNvSpPr/>
      </dsp:nvSpPr>
      <dsp:spPr>
        <a:xfrm>
          <a:off x="0" y="2465"/>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 	Managing system services</a:t>
          </a:r>
          <a:endParaRPr lang="en-US" sz="2000" kern="1200" dirty="0">
            <a:solidFill>
              <a:schemeClr val="tx1"/>
            </a:solidFill>
          </a:endParaRPr>
        </a:p>
      </dsp:txBody>
      <dsp:txXfrm>
        <a:off x="0" y="2465"/>
        <a:ext cx="8758537" cy="458601"/>
      </dsp:txXfrm>
    </dsp:sp>
    <dsp:sp modelId="{6751D5B2-252A-4326-BC97-70742393A4FD}">
      <dsp:nvSpPr>
        <dsp:cNvPr id="0" name=""/>
        <dsp:cNvSpPr/>
      </dsp:nvSpPr>
      <dsp:spPr>
        <a:xfrm>
          <a:off x="0" y="461067"/>
          <a:ext cx="875853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49FE923-F499-4024-BEC2-FBF1A2871F86}">
      <dsp:nvSpPr>
        <dsp:cNvPr id="0" name=""/>
        <dsp:cNvSpPr/>
      </dsp:nvSpPr>
      <dsp:spPr>
        <a:xfrm>
          <a:off x="0" y="461067"/>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2. 	Shutting down</a:t>
          </a:r>
          <a:r>
            <a:rPr lang="en-US" altLang="en-IN" sz="2000" kern="1200" dirty="0" smtClean="0">
              <a:latin typeface="Times New Roman" panose="02020603050405020304" pitchFamily="18" charset="0"/>
              <a:cs typeface="Times New Roman" panose="02020603050405020304" pitchFamily="18" charset="0"/>
            </a:rPr>
            <a:t>, s</a:t>
          </a:r>
          <a:r>
            <a:rPr lang="en-IN" sz="2000" kern="1200" dirty="0" err="1" smtClean="0">
              <a:latin typeface="Times New Roman" panose="02020603050405020304" pitchFamily="18" charset="0"/>
              <a:cs typeface="Times New Roman" panose="02020603050405020304" pitchFamily="18" charset="0"/>
              <a:sym typeface="+mn-ea"/>
            </a:rPr>
            <a:t>uspending</a:t>
          </a:r>
          <a:r>
            <a:rPr lang="en-IN" sz="2000" kern="1200" dirty="0" smtClean="0">
              <a:latin typeface="Times New Roman" panose="02020603050405020304" pitchFamily="18" charset="0"/>
              <a:cs typeface="Times New Roman" panose="02020603050405020304" pitchFamily="18" charset="0"/>
              <a:sym typeface="+mn-ea"/>
            </a:rPr>
            <a:t> and hibernating the system</a:t>
          </a:r>
          <a:endParaRPr lang="en-US" altLang="en-IN" sz="2000" kern="1200" dirty="0">
            <a:latin typeface="Times New Roman" panose="02020603050405020304" pitchFamily="18" charset="0"/>
            <a:cs typeface="Times New Roman" panose="02020603050405020304" pitchFamily="18" charset="0"/>
          </a:endParaRPr>
        </a:p>
      </dsp:txBody>
      <dsp:txXfrm>
        <a:off x="0" y="461067"/>
        <a:ext cx="8758537" cy="458601"/>
      </dsp:txXfrm>
    </dsp:sp>
    <dsp:sp modelId="{E0A05B91-40DC-4BD3-A4DD-CACE7F8E7B8B}">
      <dsp:nvSpPr>
        <dsp:cNvPr id="0" name=""/>
        <dsp:cNvSpPr/>
      </dsp:nvSpPr>
      <dsp:spPr>
        <a:xfrm>
          <a:off x="0" y="919668"/>
          <a:ext cx="875853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BFA536-20CA-446E-805C-7CAD90754DF9}">
      <dsp:nvSpPr>
        <dsp:cNvPr id="0" name=""/>
        <dsp:cNvSpPr/>
      </dsp:nvSpPr>
      <dsp:spPr>
        <a:xfrm>
          <a:off x="0" y="919668"/>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3. 	Controlling </a:t>
          </a:r>
          <a:r>
            <a:rPr lang="en-IN" sz="2000" kern="1200" dirty="0" smtClean="0">
              <a:latin typeface="Times New Roman" panose="02020603050405020304" pitchFamily="18" charset="0"/>
              <a:cs typeface="Times New Roman" panose="02020603050405020304" pitchFamily="18" charset="0"/>
              <a:sym typeface="+mn-ea"/>
            </a:rPr>
            <a:t>system</a:t>
          </a:r>
          <a:r>
            <a:rPr lang="en-US" altLang="en-IN" sz="2000" kern="1200" dirty="0" smtClean="0">
              <a:latin typeface="Times New Roman" panose="02020603050405020304" pitchFamily="18" charset="0"/>
              <a:cs typeface="Times New Roman" panose="02020603050405020304" pitchFamily="18" charset="0"/>
              <a:sym typeface="+mn-ea"/>
            </a:rPr>
            <a:t>s</a:t>
          </a:r>
          <a:r>
            <a:rPr lang="en-IN" sz="2000" kern="1200" dirty="0" smtClean="0">
              <a:latin typeface="Times New Roman" panose="02020603050405020304" pitchFamily="18" charset="0"/>
              <a:cs typeface="Times New Roman" panose="02020603050405020304" pitchFamily="18" charset="0"/>
              <a:sym typeface="+mn-ea"/>
            </a:rPr>
            <a:t> on remote machine</a:t>
          </a:r>
          <a:endParaRPr lang="en-IN" sz="2000" kern="1200" dirty="0">
            <a:latin typeface="Times New Roman" panose="02020603050405020304" pitchFamily="18" charset="0"/>
            <a:cs typeface="Times New Roman" panose="02020603050405020304" pitchFamily="18" charset="0"/>
          </a:endParaRPr>
        </a:p>
      </dsp:txBody>
      <dsp:txXfrm>
        <a:off x="0" y="919668"/>
        <a:ext cx="8758537" cy="458601"/>
      </dsp:txXfrm>
    </dsp:sp>
    <dsp:sp modelId="{B311929A-033C-4743-8706-080F034D03E2}">
      <dsp:nvSpPr>
        <dsp:cNvPr id="0" name=""/>
        <dsp:cNvSpPr/>
      </dsp:nvSpPr>
      <dsp:spPr>
        <a:xfrm>
          <a:off x="0" y="1378270"/>
          <a:ext cx="87585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1FC5E2C-9653-4349-89F8-CC462443F22E}">
      <dsp:nvSpPr>
        <dsp:cNvPr id="0" name=""/>
        <dsp:cNvSpPr/>
      </dsp:nvSpPr>
      <dsp:spPr>
        <a:xfrm>
          <a:off x="0" y="1378270"/>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4. 	Creating and modifying system unit files</a:t>
          </a:r>
          <a:endParaRPr lang="en-IN" sz="2000" kern="1200" dirty="0">
            <a:latin typeface="Times New Roman" panose="02020603050405020304" pitchFamily="18" charset="0"/>
            <a:cs typeface="Times New Roman" panose="02020603050405020304" pitchFamily="18" charset="0"/>
          </a:endParaRPr>
        </a:p>
      </dsp:txBody>
      <dsp:txXfrm>
        <a:off x="0" y="1378270"/>
        <a:ext cx="8758537" cy="458601"/>
      </dsp:txXfrm>
    </dsp:sp>
    <dsp:sp modelId="{15A33C36-62ED-4E57-A60E-609F85E5BA3B}">
      <dsp:nvSpPr>
        <dsp:cNvPr id="0" name=""/>
        <dsp:cNvSpPr/>
      </dsp:nvSpPr>
      <dsp:spPr>
        <a:xfrm>
          <a:off x="0" y="1836872"/>
          <a:ext cx="875853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C27209-66CF-4A77-865F-412769FBC53B}">
      <dsp:nvSpPr>
        <dsp:cNvPr id="0" name=""/>
        <dsp:cNvSpPr/>
      </dsp:nvSpPr>
      <dsp:spPr>
        <a:xfrm>
          <a:off x="0" y="1836872"/>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5. 	DHCP Configuration</a:t>
          </a:r>
          <a:endParaRPr lang="en-IN" sz="2000" kern="1200" dirty="0">
            <a:latin typeface="Times New Roman" panose="02020603050405020304" pitchFamily="18" charset="0"/>
            <a:cs typeface="Times New Roman" panose="02020603050405020304" pitchFamily="18" charset="0"/>
          </a:endParaRPr>
        </a:p>
      </dsp:txBody>
      <dsp:txXfrm>
        <a:off x="0" y="1836872"/>
        <a:ext cx="8758537" cy="458601"/>
      </dsp:txXfrm>
    </dsp:sp>
    <dsp:sp modelId="{E358E611-F1F5-48F3-A9E9-7AD1C4674441}">
      <dsp:nvSpPr>
        <dsp:cNvPr id="0" name=""/>
        <dsp:cNvSpPr/>
      </dsp:nvSpPr>
      <dsp:spPr>
        <a:xfrm>
          <a:off x="0" y="2295473"/>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134613-CDB5-4112-8C19-689BA7D9BEDD}">
      <dsp:nvSpPr>
        <dsp:cNvPr id="0" name=""/>
        <dsp:cNvSpPr/>
      </dsp:nvSpPr>
      <dsp:spPr>
        <a:xfrm>
          <a:off x="0" y="2295473"/>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6.	HTTP server Configuration</a:t>
          </a:r>
          <a:endParaRPr lang="en-IN" sz="2000" kern="1200" dirty="0">
            <a:latin typeface="Times New Roman" panose="02020603050405020304" pitchFamily="18" charset="0"/>
            <a:cs typeface="Times New Roman" panose="02020603050405020304" pitchFamily="18" charset="0"/>
          </a:endParaRPr>
        </a:p>
      </dsp:txBody>
      <dsp:txXfrm>
        <a:off x="0" y="2295473"/>
        <a:ext cx="8758537" cy="458601"/>
      </dsp:txXfrm>
    </dsp:sp>
    <dsp:sp modelId="{91BDA24F-A511-484C-AB9C-A5779C9928DC}">
      <dsp:nvSpPr>
        <dsp:cNvPr id="0" name=""/>
        <dsp:cNvSpPr/>
      </dsp:nvSpPr>
      <dsp:spPr>
        <a:xfrm>
          <a:off x="0" y="2754075"/>
          <a:ext cx="875853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ACD008-1148-4A04-A1F1-B2A717FA0C17}">
      <dsp:nvSpPr>
        <dsp:cNvPr id="0" name=""/>
        <dsp:cNvSpPr/>
      </dsp:nvSpPr>
      <dsp:spPr>
        <a:xfrm>
          <a:off x="0" y="2754075"/>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7. 	FTP server Configuration</a:t>
          </a:r>
          <a:endParaRPr lang="en-IN" sz="2000" kern="1200" dirty="0">
            <a:latin typeface="Times New Roman" panose="02020603050405020304" pitchFamily="18" charset="0"/>
            <a:cs typeface="Times New Roman" panose="02020603050405020304" pitchFamily="18" charset="0"/>
          </a:endParaRPr>
        </a:p>
      </dsp:txBody>
      <dsp:txXfrm>
        <a:off x="0" y="2754075"/>
        <a:ext cx="8758537" cy="458601"/>
      </dsp:txXfrm>
    </dsp:sp>
    <dsp:sp modelId="{D5F9B6B7-4AB6-4CC6-9F60-3EDA7B6F9384}">
      <dsp:nvSpPr>
        <dsp:cNvPr id="0" name=""/>
        <dsp:cNvSpPr/>
      </dsp:nvSpPr>
      <dsp:spPr>
        <a:xfrm>
          <a:off x="0" y="3212676"/>
          <a:ext cx="875853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DA91CC5-71A5-4AB5-87F9-DAC7A5FEB1A4}">
      <dsp:nvSpPr>
        <dsp:cNvPr id="0" name=""/>
        <dsp:cNvSpPr/>
      </dsp:nvSpPr>
      <dsp:spPr>
        <a:xfrm>
          <a:off x="0" y="3212676"/>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8. 	Mail server Configuration</a:t>
          </a:r>
          <a:endParaRPr lang="en-IN" sz="2000" kern="1200" dirty="0">
            <a:latin typeface="Times New Roman" panose="02020603050405020304" pitchFamily="18" charset="0"/>
            <a:cs typeface="Times New Roman" panose="02020603050405020304" pitchFamily="18" charset="0"/>
          </a:endParaRPr>
        </a:p>
      </dsp:txBody>
      <dsp:txXfrm>
        <a:off x="0" y="3212676"/>
        <a:ext cx="8758537" cy="458601"/>
      </dsp:txXfrm>
    </dsp:sp>
    <dsp:sp modelId="{5AD89134-ADC1-4763-BC45-3895CDD3A1EC}">
      <dsp:nvSpPr>
        <dsp:cNvPr id="0" name=""/>
        <dsp:cNvSpPr/>
      </dsp:nvSpPr>
      <dsp:spPr>
        <a:xfrm>
          <a:off x="0" y="3671278"/>
          <a:ext cx="87585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6401D9E-99E4-49E3-9782-1B0501D65E23}">
      <dsp:nvSpPr>
        <dsp:cNvPr id="0" name=""/>
        <dsp:cNvSpPr/>
      </dsp:nvSpPr>
      <dsp:spPr>
        <a:xfrm>
          <a:off x="0" y="3671278"/>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9. 	Samba server Configuration</a:t>
          </a:r>
          <a:endParaRPr lang="en-IN" sz="2000" kern="1200" dirty="0">
            <a:latin typeface="Times New Roman" panose="02020603050405020304" pitchFamily="18" charset="0"/>
            <a:cs typeface="Times New Roman" panose="02020603050405020304" pitchFamily="18" charset="0"/>
          </a:endParaRPr>
        </a:p>
      </dsp:txBody>
      <dsp:txXfrm>
        <a:off x="0" y="3671278"/>
        <a:ext cx="8758537" cy="458601"/>
      </dsp:txXfrm>
    </dsp:sp>
    <dsp:sp modelId="{BD0A182F-8871-4ADB-BAA8-CCCC39756EB9}">
      <dsp:nvSpPr>
        <dsp:cNvPr id="0" name=""/>
        <dsp:cNvSpPr/>
      </dsp:nvSpPr>
      <dsp:spPr>
        <a:xfrm>
          <a:off x="0" y="4129880"/>
          <a:ext cx="875853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AB38EE-3694-409A-A576-FF87045FD597}">
      <dsp:nvSpPr>
        <dsp:cNvPr id="0" name=""/>
        <dsp:cNvSpPr/>
      </dsp:nvSpPr>
      <dsp:spPr>
        <a:xfrm>
          <a:off x="0" y="4129880"/>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10. 	NTP server Configuration</a:t>
          </a:r>
          <a:endParaRPr lang="en-IN" sz="2000" kern="1200" dirty="0">
            <a:latin typeface="Times New Roman" panose="02020603050405020304" pitchFamily="18" charset="0"/>
            <a:cs typeface="Times New Roman" panose="02020603050405020304" pitchFamily="18" charset="0"/>
          </a:endParaRPr>
        </a:p>
      </dsp:txBody>
      <dsp:txXfrm>
        <a:off x="0" y="4129880"/>
        <a:ext cx="8758537" cy="458601"/>
      </dsp:txXfrm>
    </dsp:sp>
    <dsp:sp modelId="{C8C89DE2-C9A6-440C-95AD-1ED2430977EF}">
      <dsp:nvSpPr>
        <dsp:cNvPr id="0" name=""/>
        <dsp:cNvSpPr/>
      </dsp:nvSpPr>
      <dsp:spPr>
        <a:xfrm>
          <a:off x="0" y="4588481"/>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54F936-4BF9-46C0-8402-8B423CD3A0BD}">
      <dsp:nvSpPr>
        <dsp:cNvPr id="0" name=""/>
        <dsp:cNvSpPr/>
      </dsp:nvSpPr>
      <dsp:spPr>
        <a:xfrm>
          <a:off x="0" y="4588481"/>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11. 	NFS server Configuration</a:t>
          </a:r>
          <a:endParaRPr lang="en-IN" sz="2000" kern="1200" dirty="0">
            <a:latin typeface="Times New Roman" panose="02020603050405020304" pitchFamily="18" charset="0"/>
            <a:cs typeface="Times New Roman" panose="02020603050405020304" pitchFamily="18" charset="0"/>
          </a:endParaRPr>
        </a:p>
      </dsp:txBody>
      <dsp:txXfrm>
        <a:off x="0" y="4588481"/>
        <a:ext cx="8758537" cy="4586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14-10-2019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05109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a:t>
            </a:fld>
            <a:endParaRPr lang="en-IN" dirty="0"/>
          </a:p>
        </p:txBody>
      </p:sp>
    </p:spTree>
    <p:extLst>
      <p:ext uri="{BB962C8B-B14F-4D97-AF65-F5344CB8AC3E}">
        <p14:creationId xmlns:p14="http://schemas.microsoft.com/office/powerpoint/2010/main" val="351357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14-10-2019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
        <p:nvSpPr>
          <p:cNvPr id="8" name="Slide Number Placeholder 5"/>
          <p:cNvSpPr txBox="1">
            <a:spLocks/>
          </p:cNvSpPr>
          <p:nvPr userDrawn="1"/>
        </p:nvSpPr>
        <p:spPr>
          <a:xfrm>
            <a:off x="11642501" y="6356350"/>
            <a:ext cx="3938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369875-3547-471E-A8DD-BB6BF69B36A1}"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14-10-2019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14-10-2019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14-10-2019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14-10-2019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14-10-2019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14-10-2019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11183" y="2695091"/>
            <a:ext cx="10248181" cy="3354765"/>
          </a:xfrm>
          <a:prstGeom prst="rect">
            <a:avLst/>
          </a:prstGeom>
        </p:spPr>
        <p:txBody>
          <a:bodyPr wrap="square">
            <a:spAutoFit/>
          </a:bodyPr>
          <a:lstStyle/>
          <a:p>
            <a:pPr algn="ctr" fontAlgn="auto">
              <a:spcBef>
                <a:spcPts val="0"/>
              </a:spcBef>
              <a:spcAft>
                <a:spcPts val="0"/>
              </a:spcAft>
              <a:defRPr/>
            </a:pPr>
            <a: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a:latin typeface="Helvetica" panose="020B0604020202020204" pitchFamily="2" charset="0"/>
                <a:cs typeface="Arial" panose="020B0604020202020204" pitchFamily="34" charset="0"/>
              </a:rPr>
              <a:t/>
            </a:r>
            <a:br>
              <a:rPr lang="en-US" sz="1000" b="1" spc="-20" dirty="0">
                <a:latin typeface="Helvetica" panose="020B0604020202020204" pitchFamily="2" charset="0"/>
                <a:cs typeface="Arial" panose="020B0604020202020204" pitchFamily="34" charset="0"/>
              </a:rPr>
            </a:br>
            <a:endParaRPr lang="en-US" sz="1000" b="1" spc="-20" dirty="0">
              <a:latin typeface="Helvetica" panose="020B0604020202020204" pitchFamily="2" charset="0"/>
              <a:cs typeface="Arial" panose="020B0604020202020204" pitchFamily="34" charset="0"/>
            </a:endParaRPr>
          </a:p>
          <a:p>
            <a:pPr algn="ctr">
              <a:defRPr/>
            </a:pPr>
            <a:r>
              <a:rPr lang="en-IN" b="1" dirty="0">
                <a:ln w="9525">
                  <a:noFill/>
                  <a:prstDash val="solid"/>
                </a:ln>
                <a:solidFill>
                  <a:schemeClr val="accent5"/>
                </a:solidFill>
                <a:latin typeface="Helvetica" panose="020B0604020202020204" pitchFamily="2" charset="0"/>
              </a:rPr>
              <a:t>Module Number: 0</a:t>
            </a:r>
            <a:r>
              <a:rPr lang="en-US" altLang="en-IN" b="1" dirty="0">
                <a:ln w="9525">
                  <a:noFill/>
                  <a:prstDash val="solid"/>
                </a:ln>
                <a:solidFill>
                  <a:schemeClr val="accent5"/>
                </a:solidFill>
                <a:latin typeface="Helvetica" panose="020B0604020202020204" pitchFamily="2" charset="0"/>
              </a:rPr>
              <a:t>4</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a:ln w="9525">
                  <a:noFill/>
                  <a:prstDash val="solid"/>
                </a:ln>
                <a:solidFill>
                  <a:schemeClr val="accent2"/>
                </a:solidFill>
                <a:latin typeface="Helvetica" panose="020B0604020202020204" pitchFamily="2" charset="0"/>
              </a:rPr>
              <a:t>Module Name: </a:t>
            </a:r>
            <a:r>
              <a:rPr lang="en-IN" sz="2800" b="1" dirty="0">
                <a:ln w="9525">
                  <a:noFill/>
                  <a:prstDash val="solid"/>
                </a:ln>
                <a:solidFill>
                  <a:schemeClr val="accent2"/>
                </a:solidFill>
                <a:latin typeface="Helvetica" panose="020B0604020202020204" pitchFamily="2" charset="0"/>
              </a:rPr>
              <a:t>Managing system and infrastructure services</a:t>
            </a:r>
          </a:p>
          <a:p>
            <a:pPr algn="ctr">
              <a:defRPr/>
            </a:pPr>
            <a:endParaRPr lang="en-IN" b="1" dirty="0">
              <a:latin typeface="Helvetica" panose="020B0604020202020204"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844" y="3143667"/>
            <a:ext cx="2699545" cy="31816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9668"/>
          </a:xfrm>
        </p:spPr>
        <p:txBody>
          <a:bodyPr>
            <a:normAutofit fontScale="90000"/>
          </a:bodyPr>
          <a:lstStyle/>
          <a:p>
            <a:r>
              <a:rPr lang="en-IN" b="1" dirty="0" err="1"/>
              <a:t>systemctl</a:t>
            </a:r>
            <a:r>
              <a:rPr lang="en-IN" b="1" dirty="0"/>
              <a:t> vs. service</a:t>
            </a:r>
            <a:br>
              <a:rPr lang="en-IN" b="1" dirty="0"/>
            </a:br>
            <a:endParaRPr lang="en-IN" dirty="0"/>
          </a:p>
        </p:txBody>
      </p:sp>
      <p:sp>
        <p:nvSpPr>
          <p:cNvPr id="3" name="Content Placeholder 2"/>
          <p:cNvSpPr>
            <a:spLocks noGrp="1"/>
          </p:cNvSpPr>
          <p:nvPr>
            <p:ph idx="1"/>
          </p:nvPr>
        </p:nvSpPr>
        <p:spPr>
          <a:xfrm>
            <a:off x="838200" y="846489"/>
            <a:ext cx="10515600" cy="5764704"/>
          </a:xfrm>
        </p:spPr>
        <p:txBody>
          <a:bodyPr>
            <a:normAutofit lnSpcReduction="10000"/>
          </a:bodyPr>
          <a:lstStyle/>
          <a:p>
            <a:r>
              <a:rPr lang="en-IN" dirty="0" smtClean="0"/>
              <a:t> </a:t>
            </a:r>
            <a:r>
              <a:rPr lang="en-IN" b="1" dirty="0" err="1"/>
              <a:t>systemctl</a:t>
            </a:r>
            <a:r>
              <a:rPr lang="en-IN" b="1" dirty="0"/>
              <a:t> </a:t>
            </a:r>
            <a:r>
              <a:rPr lang="en-IN" b="1" dirty="0" smtClean="0"/>
              <a:t>usage</a:t>
            </a:r>
          </a:p>
          <a:p>
            <a:pPr marL="0" indent="0">
              <a:buNone/>
            </a:pPr>
            <a:r>
              <a:rPr lang="en-US" sz="2400" dirty="0"/>
              <a:t>In fact, the </a:t>
            </a:r>
            <a:r>
              <a:rPr lang="en-US" sz="2400" dirty="0" err="1"/>
              <a:t>stopping|starting|restarting</a:t>
            </a:r>
            <a:r>
              <a:rPr lang="en-US" sz="2400" dirty="0"/>
              <a:t> of services on Linux is now quite </a:t>
            </a:r>
            <a:r>
              <a:rPr lang="en-US" sz="2400" dirty="0" err="1" smtClean="0"/>
              <a:t>simpleusing</a:t>
            </a:r>
            <a:r>
              <a:rPr lang="en-US" sz="2400" dirty="0" smtClean="0"/>
              <a:t> </a:t>
            </a:r>
            <a:r>
              <a:rPr lang="en-US" sz="2400" dirty="0" err="1" smtClean="0"/>
              <a:t>systemctl</a:t>
            </a:r>
            <a:r>
              <a:rPr lang="en-US" sz="2400" dirty="0" smtClean="0"/>
              <a:t> command</a:t>
            </a:r>
          </a:p>
          <a:p>
            <a:pPr marL="0" indent="0">
              <a:buNone/>
            </a:pPr>
            <a:r>
              <a:rPr lang="en-US" b="1" dirty="0" smtClean="0"/>
              <a:t>Syntax :</a:t>
            </a:r>
          </a:p>
          <a:p>
            <a:pPr marL="0" indent="0">
              <a:buNone/>
            </a:pPr>
            <a:r>
              <a:rPr lang="en-US" dirty="0" smtClean="0">
                <a:latin typeface="Times New Roman" panose="02020603050405020304" pitchFamily="18" charset="0"/>
                <a:cs typeface="Times New Roman" panose="02020603050405020304" pitchFamily="18" charset="0"/>
              </a:rPr>
              <a:t>			</a:t>
            </a:r>
            <a:r>
              <a:rPr lang="en-US" sz="2000" dirty="0" err="1" smtClean="0">
                <a:latin typeface="Consolas" panose="020B0609020204030204" pitchFamily="49" charset="0"/>
                <a:cs typeface="Times New Roman" panose="02020603050405020304" pitchFamily="18" charset="0"/>
              </a:rPr>
              <a:t>systemctl</a:t>
            </a:r>
            <a:r>
              <a:rPr lang="en-US" sz="2000" dirty="0" smtClean="0">
                <a:latin typeface="Consolas" panose="020B0609020204030204" pitchFamily="49" charset="0"/>
                <a:cs typeface="Times New Roman" panose="02020603050405020304" pitchFamily="18" charset="0"/>
              </a:rPr>
              <a:t> </a:t>
            </a:r>
            <a:r>
              <a:rPr lang="en-US" sz="2000" dirty="0" err="1" smtClean="0">
                <a:latin typeface="Consolas" panose="020B0609020204030204" pitchFamily="49" charset="0"/>
                <a:cs typeface="Times New Roman" panose="02020603050405020304" pitchFamily="18" charset="0"/>
              </a:rPr>
              <a:t>start|stop|restart|reload</a:t>
            </a:r>
            <a:r>
              <a:rPr lang="en-US" sz="2000" dirty="0" smtClean="0">
                <a:latin typeface="Consolas" panose="020B0609020204030204" pitchFamily="49" charset="0"/>
                <a:cs typeface="Times New Roman" panose="02020603050405020304" pitchFamily="18" charset="0"/>
              </a:rPr>
              <a:t> </a:t>
            </a:r>
            <a:r>
              <a:rPr lang="en-US" sz="2000" dirty="0" err="1" smtClean="0">
                <a:latin typeface="Consolas" panose="020B0609020204030204" pitchFamily="49" charset="0"/>
                <a:cs typeface="Times New Roman" panose="02020603050405020304" pitchFamily="18" charset="0"/>
              </a:rPr>
              <a:t>name.service</a:t>
            </a:r>
            <a:endParaRPr lang="en-IN" b="1" dirty="0" smtClean="0"/>
          </a:p>
          <a:p>
            <a:pPr lvl="1"/>
            <a:r>
              <a:rPr lang="en-US" dirty="0"/>
              <a:t>Example : (Starting </a:t>
            </a:r>
            <a:r>
              <a:rPr lang="en-US" dirty="0" err="1"/>
              <a:t>httpd</a:t>
            </a:r>
            <a:r>
              <a:rPr lang="en-US" dirty="0"/>
              <a:t> service)</a:t>
            </a:r>
          </a:p>
          <a:p>
            <a:pPr marL="914400" lvl="2" indent="0" algn="ctr">
              <a:buNone/>
            </a:pPr>
            <a:r>
              <a:rPr lang="en-US" dirty="0" err="1">
                <a:latin typeface="Consolas" panose="020B0609020204030204" pitchFamily="49" charset="0"/>
                <a:cs typeface="Times New Roman" panose="02020603050405020304" pitchFamily="18" charset="0"/>
              </a:rPr>
              <a:t>sudo</a:t>
            </a:r>
            <a:r>
              <a:rPr lang="en-US" dirty="0">
                <a:latin typeface="Consolas" panose="020B0609020204030204" pitchFamily="49" charset="0"/>
                <a:cs typeface="Times New Roman" panose="02020603050405020304" pitchFamily="18" charset="0"/>
              </a:rPr>
              <a:t> </a:t>
            </a:r>
            <a:r>
              <a:rPr lang="en-US" dirty="0" err="1">
                <a:latin typeface="Consolas" panose="020B0609020204030204" pitchFamily="49" charset="0"/>
                <a:cs typeface="Times New Roman" panose="02020603050405020304" pitchFamily="18" charset="0"/>
              </a:rPr>
              <a:t>systemctl</a:t>
            </a:r>
            <a:r>
              <a:rPr lang="en-US" dirty="0">
                <a:latin typeface="Consolas" panose="020B0609020204030204" pitchFamily="49" charset="0"/>
                <a:cs typeface="Times New Roman" panose="02020603050405020304" pitchFamily="18" charset="0"/>
              </a:rPr>
              <a:t> start </a:t>
            </a:r>
            <a:r>
              <a:rPr lang="en-US" dirty="0" err="1">
                <a:latin typeface="Consolas" panose="020B0609020204030204" pitchFamily="49" charset="0"/>
                <a:cs typeface="Times New Roman" panose="02020603050405020304" pitchFamily="18" charset="0"/>
              </a:rPr>
              <a:t>httpd</a:t>
            </a:r>
            <a:endParaRPr lang="en-US" dirty="0">
              <a:latin typeface="Consolas" panose="020B0609020204030204" pitchFamily="49" charset="0"/>
              <a:cs typeface="Times New Roman" panose="02020603050405020304" pitchFamily="18" charset="0"/>
            </a:endParaRPr>
          </a:p>
          <a:p>
            <a:pPr lvl="2"/>
            <a:r>
              <a:rPr lang="en-US" dirty="0"/>
              <a:t>The service would start and you'd be returned to your bash prompt</a:t>
            </a:r>
            <a:r>
              <a:rPr lang="en-US" dirty="0" smtClean="0"/>
              <a:t>.</a:t>
            </a:r>
          </a:p>
          <a:p>
            <a:pPr lvl="2"/>
            <a:endParaRPr lang="en-US" dirty="0"/>
          </a:p>
          <a:p>
            <a:pPr lvl="1"/>
            <a:r>
              <a:rPr lang="en-US" dirty="0" smtClean="0"/>
              <a:t>Example : (Stopping </a:t>
            </a:r>
            <a:r>
              <a:rPr lang="en-US" dirty="0" err="1" smtClean="0"/>
              <a:t>httpd</a:t>
            </a:r>
            <a:r>
              <a:rPr lang="en-US" dirty="0" smtClean="0"/>
              <a:t> service)</a:t>
            </a:r>
          </a:p>
          <a:p>
            <a:pPr marL="914400" lvl="2" indent="0" algn="ctr">
              <a:lnSpc>
                <a:spcPct val="100000"/>
              </a:lnSpc>
              <a:buNone/>
            </a:pPr>
            <a:r>
              <a:rPr lang="en-US" dirty="0" err="1">
                <a:latin typeface="Consolas" panose="020B0609020204030204" pitchFamily="49" charset="0"/>
                <a:cs typeface="Times New Roman" panose="02020603050405020304" pitchFamily="18" charset="0"/>
              </a:rPr>
              <a:t>sudo</a:t>
            </a:r>
            <a:r>
              <a:rPr lang="en-US" dirty="0">
                <a:latin typeface="Consolas" panose="020B0609020204030204" pitchFamily="49" charset="0"/>
                <a:cs typeface="Times New Roman" panose="02020603050405020304" pitchFamily="18" charset="0"/>
              </a:rPr>
              <a:t> </a:t>
            </a:r>
            <a:r>
              <a:rPr lang="en-US" dirty="0" err="1">
                <a:latin typeface="Consolas" panose="020B0609020204030204" pitchFamily="49" charset="0"/>
                <a:cs typeface="Times New Roman" panose="02020603050405020304" pitchFamily="18" charset="0"/>
              </a:rPr>
              <a:t>systemctl</a:t>
            </a:r>
            <a:r>
              <a:rPr lang="en-US" dirty="0">
                <a:latin typeface="Consolas" panose="020B0609020204030204" pitchFamily="49" charset="0"/>
                <a:cs typeface="Times New Roman" panose="02020603050405020304" pitchFamily="18" charset="0"/>
              </a:rPr>
              <a:t> stop </a:t>
            </a:r>
            <a:r>
              <a:rPr lang="en-US" dirty="0" err="1">
                <a:latin typeface="Consolas" panose="020B0609020204030204" pitchFamily="49" charset="0"/>
                <a:cs typeface="Times New Roman" panose="02020603050405020304" pitchFamily="18" charset="0"/>
              </a:rPr>
              <a:t>httpd</a:t>
            </a:r>
            <a:endParaRPr lang="en-US" dirty="0">
              <a:latin typeface="Consolas" panose="020B0609020204030204" pitchFamily="49" charset="0"/>
              <a:cs typeface="Times New Roman" panose="02020603050405020304" pitchFamily="18" charset="0"/>
            </a:endParaRPr>
          </a:p>
          <a:p>
            <a:pPr lvl="2"/>
            <a:r>
              <a:rPr lang="en-US" dirty="0" smtClean="0"/>
              <a:t>The </a:t>
            </a:r>
            <a:r>
              <a:rPr lang="en-US" dirty="0"/>
              <a:t>Apache server would stop and you'd be returned to the bash prompt. </a:t>
            </a:r>
            <a:endParaRPr lang="en-US" dirty="0" smtClean="0"/>
          </a:p>
          <a:p>
            <a:pPr lvl="2"/>
            <a:r>
              <a:rPr lang="en-US" dirty="0" smtClean="0"/>
              <a:t> </a:t>
            </a:r>
            <a:endParaRPr lang="en-US" dirty="0"/>
          </a:p>
          <a:p>
            <a:pPr marL="685800" lvl="2">
              <a:spcBef>
                <a:spcPts val="1000"/>
              </a:spcBef>
            </a:pPr>
            <a:r>
              <a:rPr lang="en-US" sz="2400" dirty="0"/>
              <a:t>Example : </a:t>
            </a:r>
            <a:r>
              <a:rPr lang="en-US" sz="2400" dirty="0" smtClean="0"/>
              <a:t>(Restarting </a:t>
            </a:r>
            <a:r>
              <a:rPr lang="en-US" sz="2400" dirty="0" err="1"/>
              <a:t>httpd</a:t>
            </a:r>
            <a:r>
              <a:rPr lang="en-US" sz="2400" dirty="0"/>
              <a:t> </a:t>
            </a:r>
            <a:r>
              <a:rPr lang="en-US" sz="2400" dirty="0" smtClean="0"/>
              <a:t>service)</a:t>
            </a:r>
          </a:p>
          <a:p>
            <a:pPr marL="914400" lvl="2" indent="0" algn="ctr">
              <a:lnSpc>
                <a:spcPct val="100000"/>
              </a:lnSpc>
              <a:buNone/>
            </a:pPr>
            <a:r>
              <a:rPr lang="en-US" dirty="0" err="1">
                <a:latin typeface="Consolas" panose="020B0609020204030204" pitchFamily="49" charset="0"/>
                <a:cs typeface="Times New Roman" panose="02020603050405020304" pitchFamily="18" charset="0"/>
              </a:rPr>
              <a:t>sudo</a:t>
            </a:r>
            <a:r>
              <a:rPr lang="en-US" dirty="0">
                <a:latin typeface="Consolas" panose="020B0609020204030204" pitchFamily="49" charset="0"/>
                <a:cs typeface="Times New Roman" panose="02020603050405020304" pitchFamily="18" charset="0"/>
              </a:rPr>
              <a:t> </a:t>
            </a:r>
            <a:r>
              <a:rPr lang="en-US" dirty="0" err="1">
                <a:latin typeface="Consolas" panose="020B0609020204030204" pitchFamily="49" charset="0"/>
                <a:cs typeface="Times New Roman" panose="02020603050405020304" pitchFamily="18" charset="0"/>
              </a:rPr>
              <a:t>systemctl</a:t>
            </a:r>
            <a:r>
              <a:rPr lang="en-US" dirty="0">
                <a:latin typeface="Consolas" panose="020B0609020204030204" pitchFamily="49" charset="0"/>
                <a:cs typeface="Times New Roman" panose="02020603050405020304" pitchFamily="18" charset="0"/>
              </a:rPr>
              <a:t> restart </a:t>
            </a:r>
            <a:r>
              <a:rPr lang="en-US" dirty="0" err="1">
                <a:latin typeface="Consolas" panose="020B0609020204030204" pitchFamily="49" charset="0"/>
                <a:cs typeface="Times New Roman" panose="02020603050405020304" pitchFamily="18" charset="0"/>
              </a:rPr>
              <a:t>httpd</a:t>
            </a:r>
            <a:r>
              <a:rPr lang="en-US" dirty="0">
                <a:latin typeface="Consolas" panose="020B0609020204030204" pitchFamily="49" charset="0"/>
                <a:cs typeface="Times New Roman" panose="02020603050405020304" pitchFamily="18" charset="0"/>
              </a:rPr>
              <a:t> </a:t>
            </a:r>
            <a:endParaRPr lang="en-US" dirty="0">
              <a:latin typeface="Consolas" panose="020B0609020204030204" pitchFamily="49" charset="0"/>
              <a:cs typeface="Times New Roman" panose="02020603050405020304" pitchFamily="18" charset="0"/>
            </a:endParaRPr>
          </a:p>
          <a:p>
            <a:pPr marL="914400" lvl="3" indent="0">
              <a:spcBef>
                <a:spcPts val="1000"/>
              </a:spcBef>
              <a:buNone/>
            </a:pPr>
            <a:endParaRPr lang="en-IN" sz="2000" dirty="0"/>
          </a:p>
          <a:p>
            <a:pPr marL="0" indent="0">
              <a:buNone/>
            </a:pPr>
            <a:endParaRPr lang="en-IN" dirty="0" smtClean="0"/>
          </a:p>
        </p:txBody>
      </p:sp>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Tree>
    <p:extLst>
      <p:ext uri="{BB962C8B-B14F-4D97-AF65-F5344CB8AC3E}">
        <p14:creationId xmlns:p14="http://schemas.microsoft.com/office/powerpoint/2010/main" val="2844575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9668"/>
          </a:xfrm>
        </p:spPr>
        <p:txBody>
          <a:bodyPr>
            <a:normAutofit fontScale="90000"/>
          </a:bodyPr>
          <a:lstStyle/>
          <a:p>
            <a:r>
              <a:rPr lang="en-IN" b="1" dirty="0" err="1"/>
              <a:t>systemctl</a:t>
            </a:r>
            <a:r>
              <a:rPr lang="en-IN" b="1" dirty="0"/>
              <a:t> vs. service</a:t>
            </a:r>
            <a:br>
              <a:rPr lang="en-IN" b="1" dirty="0"/>
            </a:br>
            <a:endParaRPr lang="en-IN" dirty="0"/>
          </a:p>
        </p:txBody>
      </p:sp>
      <p:sp>
        <p:nvSpPr>
          <p:cNvPr id="3" name="Content Placeholder 2"/>
          <p:cNvSpPr>
            <a:spLocks noGrp="1"/>
          </p:cNvSpPr>
          <p:nvPr>
            <p:ph idx="1"/>
          </p:nvPr>
        </p:nvSpPr>
        <p:spPr>
          <a:xfrm>
            <a:off x="838200" y="846489"/>
            <a:ext cx="10515600" cy="5764704"/>
          </a:xfrm>
        </p:spPr>
        <p:txBody>
          <a:bodyPr>
            <a:normAutofit fontScale="85000" lnSpcReduction="20000"/>
          </a:bodyPr>
          <a:lstStyle/>
          <a:p>
            <a:pPr>
              <a:buFont typeface="Wingdings" panose="05000000000000000000" pitchFamily="2" charset="2"/>
              <a:buChar char="Ø"/>
            </a:pPr>
            <a:r>
              <a:rPr lang="en-IN" b="1" dirty="0" smtClean="0"/>
              <a:t>service usage</a:t>
            </a:r>
          </a:p>
          <a:p>
            <a:pPr lvl="1">
              <a:buFont typeface="Wingdings" panose="05000000000000000000" pitchFamily="2" charset="2"/>
              <a:buChar char="Ø"/>
            </a:pPr>
            <a:r>
              <a:rPr lang="en-US" sz="2200" dirty="0" smtClean="0"/>
              <a:t>The </a:t>
            </a:r>
            <a:r>
              <a:rPr lang="en-US" sz="2200" dirty="0"/>
              <a:t>service command still works -- even for those distributions </a:t>
            </a:r>
            <a:r>
              <a:rPr lang="en-US" sz="2200" dirty="0" smtClean="0"/>
              <a:t>that </a:t>
            </a:r>
            <a:r>
              <a:rPr lang="en-US" sz="2200" dirty="0"/>
              <a:t>have migrated to </a:t>
            </a:r>
            <a:r>
              <a:rPr lang="en-US" sz="2200" dirty="0" err="1"/>
              <a:t>systemd</a:t>
            </a:r>
            <a:r>
              <a:rPr lang="en-US" sz="2200" dirty="0"/>
              <a:t> and </a:t>
            </a:r>
            <a:r>
              <a:rPr lang="en-US" sz="2200" dirty="0" err="1"/>
              <a:t>systemctl</a:t>
            </a:r>
            <a:r>
              <a:rPr lang="en-US" sz="2200" dirty="0" smtClean="0"/>
              <a:t>.</a:t>
            </a:r>
          </a:p>
          <a:p>
            <a:pPr lvl="1">
              <a:buFont typeface="Wingdings" panose="05000000000000000000" pitchFamily="2" charset="2"/>
              <a:buChar char="Ø"/>
            </a:pPr>
            <a:r>
              <a:rPr lang="en-US" sz="2200" dirty="0"/>
              <a:t> In the case of </a:t>
            </a:r>
            <a:r>
              <a:rPr lang="en-US" sz="2200" dirty="0" smtClean="0"/>
              <a:t>service</a:t>
            </a:r>
            <a:r>
              <a:rPr lang="en-US" sz="2200" dirty="0"/>
              <a:t>, the command will redirect to </a:t>
            </a:r>
            <a:r>
              <a:rPr lang="en-US" sz="2200" dirty="0" err="1" smtClean="0"/>
              <a:t>systemctl</a:t>
            </a:r>
            <a:r>
              <a:rPr lang="en-US" sz="2200" dirty="0" smtClean="0"/>
              <a:t>.\</a:t>
            </a:r>
          </a:p>
          <a:p>
            <a:pPr lvl="1">
              <a:buFont typeface="Wingdings" panose="05000000000000000000" pitchFamily="2" charset="2"/>
              <a:buChar char="Ø"/>
            </a:pPr>
            <a:r>
              <a:rPr lang="en-US" sz="2200" dirty="0"/>
              <a:t>The service command usage is a bit different from </a:t>
            </a:r>
            <a:r>
              <a:rPr lang="en-US" sz="2200" dirty="0" err="1"/>
              <a:t>systemctl</a:t>
            </a:r>
            <a:r>
              <a:rPr lang="en-US" sz="2200" dirty="0"/>
              <a:t>. The service name and </a:t>
            </a:r>
            <a:r>
              <a:rPr lang="en-US" sz="2200" dirty="0" err="1"/>
              <a:t>start|stop|restart</a:t>
            </a:r>
            <a:r>
              <a:rPr lang="en-US" sz="2200" dirty="0"/>
              <a:t> options are switched:</a:t>
            </a:r>
          </a:p>
          <a:p>
            <a:pPr marL="0" indent="0">
              <a:buNone/>
            </a:pPr>
            <a:r>
              <a:rPr lang="en-US" b="1" dirty="0" smtClean="0"/>
              <a:t>Syntax :</a:t>
            </a:r>
          </a:p>
          <a:p>
            <a:pPr marL="0" indent="0">
              <a:buNone/>
            </a:pPr>
            <a:r>
              <a:rPr lang="en-US" dirty="0" smtClean="0">
                <a:latin typeface="Times New Roman" panose="02020603050405020304" pitchFamily="18" charset="0"/>
                <a:cs typeface="Times New Roman" panose="02020603050405020304" pitchFamily="18" charset="0"/>
              </a:rPr>
              <a:t>			</a:t>
            </a:r>
            <a:r>
              <a:rPr lang="en-US" b="1" dirty="0" smtClean="0">
                <a:latin typeface="Consolas" panose="020B0609020204030204" pitchFamily="49" charset="0"/>
                <a:cs typeface="Times New Roman" panose="02020603050405020304" pitchFamily="18" charset="0"/>
              </a:rPr>
              <a:t> </a:t>
            </a:r>
            <a:r>
              <a:rPr lang="en-US" sz="2000" b="1" dirty="0" smtClean="0">
                <a:latin typeface="Consolas" panose="020B0609020204030204" pitchFamily="49" charset="0"/>
              </a:rPr>
              <a:t>​ ​</a:t>
            </a:r>
            <a:r>
              <a:rPr lang="en-US" sz="2000" b="1" dirty="0" err="1">
                <a:latin typeface="Consolas" panose="020B0609020204030204" pitchFamily="49" charset="0"/>
              </a:rPr>
              <a:t>sudo</a:t>
            </a:r>
            <a:r>
              <a:rPr lang="en-US" sz="2000" b="1" dirty="0">
                <a:latin typeface="Consolas" panose="020B0609020204030204" pitchFamily="49" charset="0"/>
              </a:rPr>
              <a:t> service </a:t>
            </a:r>
            <a:r>
              <a:rPr lang="en-US" sz="2000" b="1" dirty="0" smtClean="0">
                <a:latin typeface="Consolas" panose="020B0609020204030204" pitchFamily="49" charset="0"/>
              </a:rPr>
              <a:t>&lt;Service name&gt;  </a:t>
            </a:r>
            <a:r>
              <a:rPr lang="en-US" sz="2000" b="1" dirty="0" err="1" smtClean="0">
                <a:latin typeface="Consolas" panose="020B0609020204030204" pitchFamily="49" charset="0"/>
              </a:rPr>
              <a:t>start|stop|restart</a:t>
            </a:r>
            <a:endParaRPr lang="en-US" sz="2000" b="1" dirty="0" smtClean="0">
              <a:latin typeface="Consolas" panose="020B0609020204030204" pitchFamily="49" charset="0"/>
            </a:endParaRPr>
          </a:p>
          <a:p>
            <a:pPr marL="0" indent="0">
              <a:buNone/>
            </a:pPr>
            <a:endParaRPr lang="en-IN" b="1" dirty="0" smtClean="0">
              <a:latin typeface="Consolas" panose="020B0609020204030204" pitchFamily="49" charset="0"/>
            </a:endParaRPr>
          </a:p>
          <a:p>
            <a:pPr lvl="1"/>
            <a:r>
              <a:rPr lang="en-US" dirty="0"/>
              <a:t>Example : (Starting </a:t>
            </a:r>
            <a:r>
              <a:rPr lang="en-US" dirty="0" err="1"/>
              <a:t>httpd</a:t>
            </a:r>
            <a:r>
              <a:rPr lang="en-US" dirty="0"/>
              <a:t> service)</a:t>
            </a:r>
          </a:p>
          <a:p>
            <a:pPr marL="914400" lvl="2" indent="0" algn="ctr">
              <a:lnSpc>
                <a:spcPct val="100000"/>
              </a:lnSpc>
              <a:buNone/>
            </a:pPr>
            <a:r>
              <a:rPr lang="en-US" sz="2200" dirty="0" err="1">
                <a:latin typeface="Consolas" panose="020B0609020204030204" pitchFamily="49" charset="0"/>
                <a:cs typeface="Times New Roman" panose="02020603050405020304" pitchFamily="18" charset="0"/>
              </a:rPr>
              <a:t>sudo</a:t>
            </a:r>
            <a:r>
              <a:rPr lang="en-US" sz="2200" dirty="0">
                <a:latin typeface="Consolas" panose="020B0609020204030204" pitchFamily="49" charset="0"/>
                <a:cs typeface="Times New Roman" panose="02020603050405020304" pitchFamily="18" charset="0"/>
              </a:rPr>
              <a:t> service </a:t>
            </a:r>
            <a:r>
              <a:rPr lang="en-US" sz="2200" dirty="0" err="1">
                <a:latin typeface="Consolas" panose="020B0609020204030204" pitchFamily="49" charset="0"/>
                <a:cs typeface="Times New Roman" panose="02020603050405020304" pitchFamily="18" charset="0"/>
              </a:rPr>
              <a:t>httpd</a:t>
            </a:r>
            <a:r>
              <a:rPr lang="en-US" sz="2200" dirty="0">
                <a:latin typeface="Consolas" panose="020B0609020204030204" pitchFamily="49" charset="0"/>
                <a:cs typeface="Times New Roman" panose="02020603050405020304" pitchFamily="18" charset="0"/>
              </a:rPr>
              <a:t> start </a:t>
            </a:r>
            <a:endParaRPr lang="en-US" sz="2200" dirty="0">
              <a:latin typeface="Consolas" panose="020B0609020204030204" pitchFamily="49" charset="0"/>
              <a:cs typeface="Times New Roman" panose="02020603050405020304" pitchFamily="18" charset="0"/>
            </a:endParaRPr>
          </a:p>
          <a:p>
            <a:pPr lvl="2"/>
            <a:r>
              <a:rPr lang="en-US" dirty="0" smtClean="0"/>
              <a:t>The </a:t>
            </a:r>
            <a:r>
              <a:rPr lang="en-US" dirty="0"/>
              <a:t>service would start and you'd be returned to your bash prompt</a:t>
            </a:r>
            <a:r>
              <a:rPr lang="en-US" dirty="0" smtClean="0"/>
              <a:t>.</a:t>
            </a:r>
          </a:p>
          <a:p>
            <a:pPr lvl="2"/>
            <a:endParaRPr lang="en-US" dirty="0"/>
          </a:p>
          <a:p>
            <a:pPr lvl="1"/>
            <a:r>
              <a:rPr lang="en-US" dirty="0" smtClean="0"/>
              <a:t>Example : (Stopping </a:t>
            </a:r>
            <a:r>
              <a:rPr lang="en-US" dirty="0" err="1" smtClean="0"/>
              <a:t>httpd</a:t>
            </a:r>
            <a:r>
              <a:rPr lang="en-US" dirty="0" smtClean="0"/>
              <a:t> service)</a:t>
            </a:r>
          </a:p>
          <a:p>
            <a:pPr marL="914400" lvl="2" indent="0" algn="ctr">
              <a:lnSpc>
                <a:spcPct val="110000"/>
              </a:lnSpc>
              <a:buNone/>
            </a:pPr>
            <a:r>
              <a:rPr lang="en-US" sz="2200" dirty="0" err="1">
                <a:latin typeface="Consolas" panose="020B0609020204030204" pitchFamily="49" charset="0"/>
                <a:cs typeface="Times New Roman" panose="02020603050405020304" pitchFamily="18" charset="0"/>
              </a:rPr>
              <a:t>sudo</a:t>
            </a:r>
            <a:r>
              <a:rPr lang="en-US" sz="2200" dirty="0">
                <a:latin typeface="Consolas" panose="020B0609020204030204" pitchFamily="49" charset="0"/>
                <a:cs typeface="Times New Roman" panose="02020603050405020304" pitchFamily="18" charset="0"/>
              </a:rPr>
              <a:t> service </a:t>
            </a:r>
            <a:r>
              <a:rPr lang="en-US" sz="2200" dirty="0" err="1">
                <a:latin typeface="Consolas" panose="020B0609020204030204" pitchFamily="49" charset="0"/>
                <a:cs typeface="Times New Roman" panose="02020603050405020304" pitchFamily="18" charset="0"/>
              </a:rPr>
              <a:t>httpd</a:t>
            </a:r>
            <a:r>
              <a:rPr lang="en-US" sz="2200" dirty="0">
                <a:latin typeface="Consolas" panose="020B0609020204030204" pitchFamily="49" charset="0"/>
                <a:cs typeface="Times New Roman" panose="02020603050405020304" pitchFamily="18" charset="0"/>
              </a:rPr>
              <a:t> stop </a:t>
            </a:r>
            <a:endParaRPr lang="en-US" sz="2200" dirty="0">
              <a:latin typeface="Consolas" panose="020B0609020204030204" pitchFamily="49" charset="0"/>
              <a:cs typeface="Times New Roman" panose="02020603050405020304" pitchFamily="18" charset="0"/>
            </a:endParaRPr>
          </a:p>
          <a:p>
            <a:pPr lvl="2"/>
            <a:r>
              <a:rPr lang="en-US" dirty="0" smtClean="0"/>
              <a:t>The </a:t>
            </a:r>
            <a:r>
              <a:rPr lang="en-US" dirty="0"/>
              <a:t>Apache server would stop and you'd be returned to the bash prompt</a:t>
            </a:r>
            <a:r>
              <a:rPr lang="en-US"/>
              <a:t>. </a:t>
            </a:r>
            <a:r>
              <a:rPr lang="en-US" smtClean="0"/>
              <a:t> </a:t>
            </a:r>
            <a:endParaRPr lang="en-US" smtClean="0"/>
          </a:p>
          <a:p>
            <a:pPr marL="914400" lvl="2" indent="0">
              <a:buNone/>
            </a:pPr>
            <a:endParaRPr lang="en-US" dirty="0"/>
          </a:p>
          <a:p>
            <a:pPr marL="685800" lvl="2">
              <a:spcBef>
                <a:spcPts val="1000"/>
              </a:spcBef>
            </a:pPr>
            <a:r>
              <a:rPr lang="en-US" sz="2400" dirty="0"/>
              <a:t>Example : </a:t>
            </a:r>
            <a:r>
              <a:rPr lang="en-US" sz="2400" dirty="0" smtClean="0"/>
              <a:t>(Restarting </a:t>
            </a:r>
            <a:r>
              <a:rPr lang="en-US" sz="2400" dirty="0" err="1"/>
              <a:t>httpd</a:t>
            </a:r>
            <a:r>
              <a:rPr lang="en-US" sz="2400" dirty="0"/>
              <a:t> </a:t>
            </a:r>
            <a:r>
              <a:rPr lang="en-US" sz="2400" dirty="0" smtClean="0"/>
              <a:t>service)</a:t>
            </a:r>
          </a:p>
          <a:p>
            <a:pPr marL="914400" lvl="2" indent="0" algn="ctr">
              <a:lnSpc>
                <a:spcPct val="110000"/>
              </a:lnSpc>
              <a:buNone/>
            </a:pPr>
            <a:r>
              <a:rPr lang="en-US" sz="2200" dirty="0" err="1">
                <a:latin typeface="Consolas" panose="020B0609020204030204" pitchFamily="49" charset="0"/>
                <a:cs typeface="Times New Roman" panose="02020603050405020304" pitchFamily="18" charset="0"/>
              </a:rPr>
              <a:t>sudo</a:t>
            </a:r>
            <a:r>
              <a:rPr lang="en-US" sz="2200" dirty="0">
                <a:latin typeface="Consolas" panose="020B0609020204030204" pitchFamily="49" charset="0"/>
                <a:cs typeface="Times New Roman" panose="02020603050405020304" pitchFamily="18" charset="0"/>
              </a:rPr>
              <a:t> service </a:t>
            </a:r>
            <a:r>
              <a:rPr lang="en-US" sz="2200" dirty="0" err="1">
                <a:latin typeface="Consolas" panose="020B0609020204030204" pitchFamily="49" charset="0"/>
                <a:cs typeface="Times New Roman" panose="02020603050405020304" pitchFamily="18" charset="0"/>
              </a:rPr>
              <a:t>httpd</a:t>
            </a:r>
            <a:r>
              <a:rPr lang="en-US" sz="2200" dirty="0">
                <a:latin typeface="Consolas" panose="020B0609020204030204" pitchFamily="49" charset="0"/>
                <a:cs typeface="Times New Roman" panose="02020603050405020304" pitchFamily="18" charset="0"/>
              </a:rPr>
              <a:t> restart </a:t>
            </a:r>
          </a:p>
          <a:p>
            <a:pPr marL="914400" lvl="3" indent="0">
              <a:spcBef>
                <a:spcPts val="1000"/>
              </a:spcBef>
              <a:buNone/>
            </a:pPr>
            <a:endParaRPr lang="en-IN" sz="2000" dirty="0"/>
          </a:p>
          <a:p>
            <a:pPr marL="0" indent="0">
              <a:buNone/>
            </a:pPr>
            <a:endParaRPr lang="en-IN" dirty="0" smtClean="0"/>
          </a:p>
        </p:txBody>
      </p:sp>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Tree>
    <p:extLst>
      <p:ext uri="{BB962C8B-B14F-4D97-AF65-F5344CB8AC3E}">
        <p14:creationId xmlns:p14="http://schemas.microsoft.com/office/powerpoint/2010/main" val="3084656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12</a:t>
            </a:fld>
            <a:endParaRPr lang="en-IN" dirty="0"/>
          </a:p>
        </p:txBody>
      </p:sp>
      <p:sp>
        <p:nvSpPr>
          <p:cNvPr id="6" name="Rectangle 5"/>
          <p:cNvSpPr/>
          <p:nvPr/>
        </p:nvSpPr>
        <p:spPr>
          <a:xfrm>
            <a:off x="490372" y="1218322"/>
            <a:ext cx="11835441" cy="923330"/>
          </a:xfrm>
          <a:prstGeom prst="rect">
            <a:avLst/>
          </a:prstGeom>
        </p:spPr>
        <p:txBody>
          <a:bodyPr wrap="square">
            <a:spAutoFit/>
          </a:bodyPr>
          <a:lstStyle/>
          <a:p>
            <a:pPr marL="0" lvl="1" indent="-1011555"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Start, Stop and restart of Service</a:t>
            </a:r>
          </a:p>
          <a:p>
            <a:pPr marL="0" lvl="1" indent="-1011555" algn="just"/>
            <a:endParaRPr lang="en-US" sz="1000" b="1" dirty="0" smtClean="0">
              <a:latin typeface="Times New Roman" panose="02020603050405020304" pitchFamily="18" charset="0"/>
              <a:cs typeface="Times New Roman" panose="02020603050405020304" pitchFamily="18" charset="0"/>
            </a:endParaRPr>
          </a:p>
          <a:p>
            <a:pPr marL="0" lvl="3" indent="-651510" algn="just"/>
            <a:r>
              <a:rPr lang="en-US" sz="2000" dirty="0" smtClean="0">
                <a:latin typeface="Times New Roman" panose="02020603050405020304" pitchFamily="18" charset="0"/>
                <a:cs typeface="Times New Roman" panose="02020603050405020304" pitchFamily="18" charset="0"/>
              </a:rPr>
              <a:t>Some of comparison in between service command and </a:t>
            </a:r>
            <a:r>
              <a:rPr lang="en-US" sz="2000" dirty="0" err="1" smtClean="0">
                <a:latin typeface="Times New Roman" panose="02020603050405020304" pitchFamily="18" charset="0"/>
                <a:cs typeface="Times New Roman" panose="02020603050405020304" pitchFamily="18" charset="0"/>
              </a:rPr>
              <a:t>systemctl</a:t>
            </a:r>
            <a:endParaRPr lang="en-US" sz="2000" dirty="0" smtClean="0">
              <a:latin typeface="Times New Roman" panose="02020603050405020304" pitchFamily="18" charset="0"/>
              <a:cs typeface="Times New Roman" panose="02020603050405020304" pitchFamily="18" charset="0"/>
            </a:endParaRPr>
          </a:p>
        </p:txBody>
      </p:sp>
      <p:graphicFrame>
        <p:nvGraphicFramePr>
          <p:cNvPr id="3" name="Table 2"/>
          <p:cNvGraphicFramePr/>
          <p:nvPr>
            <p:extLst>
              <p:ext uri="{D42A27DB-BD31-4B8C-83A1-F6EECF244321}">
                <p14:modId xmlns:p14="http://schemas.microsoft.com/office/powerpoint/2010/main" val="2716127712"/>
              </p:ext>
            </p:extLst>
          </p:nvPr>
        </p:nvGraphicFramePr>
        <p:xfrm>
          <a:off x="722630" y="2358390"/>
          <a:ext cx="10746105" cy="4175125"/>
        </p:xfrm>
        <a:graphic>
          <a:graphicData uri="http://schemas.openxmlformats.org/drawingml/2006/table">
            <a:tbl>
              <a:tblPr bandRow="1">
                <a:tableStyleId>{1E171933-4619-4E11-9A3F-F7608DF75F80}</a:tableStyleId>
              </a:tblPr>
              <a:tblGrid>
                <a:gridCol w="3040166">
                  <a:extLst>
                    <a:ext uri="{9D8B030D-6E8A-4147-A177-3AD203B41FA5}">
                      <a16:colId xmlns:a16="http://schemas.microsoft.com/office/drawing/2014/main" xmlns="" val="20000"/>
                    </a:ext>
                  </a:extLst>
                </a:gridCol>
                <a:gridCol w="4123904">
                  <a:extLst>
                    <a:ext uri="{9D8B030D-6E8A-4147-A177-3AD203B41FA5}">
                      <a16:colId xmlns:a16="http://schemas.microsoft.com/office/drawing/2014/main" xmlns="" val="20001"/>
                    </a:ext>
                  </a:extLst>
                </a:gridCol>
                <a:gridCol w="3582035">
                  <a:extLst>
                    <a:ext uri="{9D8B030D-6E8A-4147-A177-3AD203B41FA5}">
                      <a16:colId xmlns:a16="http://schemas.microsoft.com/office/drawing/2014/main" xmlns="" val="20002"/>
                    </a:ext>
                  </a:extLst>
                </a:gridCol>
              </a:tblGrid>
              <a:tr h="443865">
                <a:tc>
                  <a:txBody>
                    <a:bodyPr/>
                    <a:lstStyle/>
                    <a:p>
                      <a:pPr algn="ctr">
                        <a:buNone/>
                      </a:pPr>
                      <a:r>
                        <a:rPr lang="en-US" sz="1800" b="1" dirty="0">
                          <a:solidFill>
                            <a:schemeClr val="bg1"/>
                          </a:solidFill>
                          <a:latin typeface="Times New Roman" panose="02020603050405020304" pitchFamily="18" charset="0"/>
                          <a:cs typeface="Times New Roman" panose="02020603050405020304" pitchFamily="18" charset="0"/>
                        </a:rPr>
                        <a:t>SERVICE</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86F08"/>
                    </a:solidFill>
                  </a:tcPr>
                </a:tc>
                <a:tc>
                  <a:txBody>
                    <a:bodyPr/>
                    <a:lstStyle/>
                    <a:p>
                      <a:pPr algn="ctr">
                        <a:buNone/>
                      </a:pPr>
                      <a:r>
                        <a:rPr lang="en-US" sz="1800" b="1" dirty="0">
                          <a:solidFill>
                            <a:schemeClr val="bg1"/>
                          </a:solidFill>
                          <a:latin typeface="Times New Roman" panose="02020603050405020304" pitchFamily="18" charset="0"/>
                          <a:cs typeface="Times New Roman" panose="02020603050405020304" pitchFamily="18" charset="0"/>
                        </a:rPr>
                        <a:t>SYSTEMCTL	</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86F08"/>
                    </a:solidFill>
                  </a:tcPr>
                </a:tc>
                <a:tc>
                  <a:txBody>
                    <a:bodyPr/>
                    <a:lstStyle/>
                    <a:p>
                      <a:pPr algn="ctr">
                        <a:buNone/>
                      </a:pPr>
                      <a:r>
                        <a:rPr lang="en-US" sz="1800" b="1" dirty="0">
                          <a:solidFill>
                            <a:schemeClr val="bg1"/>
                          </a:solidFill>
                          <a:latin typeface="Times New Roman" panose="02020603050405020304" pitchFamily="18" charset="0"/>
                          <a:cs typeface="Times New Roman" panose="02020603050405020304" pitchFamily="18" charset="0"/>
                        </a:rPr>
                        <a:t>DESCRIPTION</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86F08"/>
                    </a:solidFill>
                  </a:tcPr>
                </a:tc>
                <a:extLst>
                  <a:ext uri="{0D108BD9-81ED-4DB2-BD59-A6C34878D82A}">
                    <a16:rowId xmlns:a16="http://schemas.microsoft.com/office/drawing/2014/main" xmlns="" val="10000"/>
                  </a:ext>
                </a:extLst>
              </a:tr>
              <a:tr h="462915">
                <a:tc>
                  <a:txBody>
                    <a:bodyPr/>
                    <a:lstStyle/>
                    <a:p>
                      <a:pPr algn="ctr">
                        <a:buNone/>
                      </a:pPr>
                      <a:r>
                        <a:rPr lang="en-US" sz="1800" dirty="0">
                          <a:latin typeface="Times New Roman" panose="02020603050405020304" pitchFamily="18" charset="0"/>
                          <a:cs typeface="Times New Roman" panose="02020603050405020304" pitchFamily="18" charset="0"/>
                        </a:rPr>
                        <a:t>service name start	</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err="1">
                          <a:latin typeface="Times New Roman" panose="02020603050405020304" pitchFamily="18" charset="0"/>
                          <a:cs typeface="Times New Roman" panose="02020603050405020304" pitchFamily="18" charset="0"/>
                        </a:rPr>
                        <a:t>systemctl</a:t>
                      </a:r>
                      <a:r>
                        <a:rPr lang="en-US" sz="1800" dirty="0">
                          <a:latin typeface="Times New Roman" panose="02020603050405020304" pitchFamily="18" charset="0"/>
                          <a:cs typeface="Times New Roman" panose="02020603050405020304" pitchFamily="18" charset="0"/>
                        </a:rPr>
                        <a:t> start </a:t>
                      </a:r>
                      <a:r>
                        <a:rPr lang="en-US" sz="1800" dirty="0" err="1">
                          <a:latin typeface="Times New Roman" panose="02020603050405020304" pitchFamily="18" charset="0"/>
                          <a:cs typeface="Times New Roman" panose="02020603050405020304" pitchFamily="18" charset="0"/>
                        </a:rPr>
                        <a:t>name.service</a:t>
                      </a:r>
                      <a:r>
                        <a:rPr lang="en-US" sz="1800" dirty="0">
                          <a:latin typeface="Times New Roman" panose="02020603050405020304" pitchFamily="18" charset="0"/>
                          <a:cs typeface="Times New Roman" panose="02020603050405020304" pitchFamily="18" charset="0"/>
                        </a:rPr>
                        <a:t>	</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a:latin typeface="Times New Roman" panose="02020603050405020304" pitchFamily="18" charset="0"/>
                          <a:cs typeface="Times New Roman" panose="02020603050405020304" pitchFamily="18" charset="0"/>
                        </a:rPr>
                        <a:t>Starts a service.</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extLst>
                  <a:ext uri="{0D108BD9-81ED-4DB2-BD59-A6C34878D82A}">
                    <a16:rowId xmlns:a16="http://schemas.microsoft.com/office/drawing/2014/main" xmlns="" val="10001"/>
                  </a:ext>
                </a:extLst>
              </a:tr>
              <a:tr h="462280">
                <a:tc>
                  <a:txBody>
                    <a:bodyPr/>
                    <a:lstStyle/>
                    <a:p>
                      <a:pPr algn="ctr">
                        <a:buNone/>
                      </a:pPr>
                      <a:r>
                        <a:rPr lang="en-US" sz="1800" dirty="0">
                          <a:latin typeface="Times New Roman" panose="02020603050405020304" pitchFamily="18" charset="0"/>
                          <a:cs typeface="Times New Roman" panose="02020603050405020304" pitchFamily="18" charset="0"/>
                        </a:rPr>
                        <a:t>service name stop	</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err="1">
                          <a:latin typeface="Times New Roman" panose="02020603050405020304" pitchFamily="18" charset="0"/>
                          <a:cs typeface="Times New Roman" panose="02020603050405020304" pitchFamily="18" charset="0"/>
                        </a:rPr>
                        <a:t>systemctl</a:t>
                      </a:r>
                      <a:r>
                        <a:rPr lang="en-US" sz="1800" dirty="0">
                          <a:latin typeface="Times New Roman" panose="02020603050405020304" pitchFamily="18" charset="0"/>
                          <a:cs typeface="Times New Roman" panose="02020603050405020304" pitchFamily="18" charset="0"/>
                        </a:rPr>
                        <a:t> stop </a:t>
                      </a:r>
                      <a:r>
                        <a:rPr lang="en-US" sz="1800" dirty="0" err="1">
                          <a:latin typeface="Times New Roman" panose="02020603050405020304" pitchFamily="18" charset="0"/>
                          <a:cs typeface="Times New Roman" panose="02020603050405020304" pitchFamily="18" charset="0"/>
                        </a:rPr>
                        <a:t>name.service</a:t>
                      </a:r>
                      <a:r>
                        <a:rPr lang="en-US" sz="1800" dirty="0">
                          <a:latin typeface="Times New Roman" panose="02020603050405020304" pitchFamily="18" charset="0"/>
                          <a:cs typeface="Times New Roman" panose="02020603050405020304" pitchFamily="18" charset="0"/>
                        </a:rPr>
                        <a:t>	</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a:latin typeface="Times New Roman" panose="02020603050405020304" pitchFamily="18" charset="0"/>
                          <a:cs typeface="Times New Roman" panose="02020603050405020304" pitchFamily="18" charset="0"/>
                        </a:rPr>
                        <a:t>Stops a service.</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extLst>
                  <a:ext uri="{0D108BD9-81ED-4DB2-BD59-A6C34878D82A}">
                    <a16:rowId xmlns:a16="http://schemas.microsoft.com/office/drawing/2014/main" xmlns="" val="10002"/>
                  </a:ext>
                </a:extLst>
              </a:tr>
              <a:tr h="463550">
                <a:tc>
                  <a:txBody>
                    <a:bodyPr/>
                    <a:lstStyle/>
                    <a:p>
                      <a:pPr algn="ctr">
                        <a:buNone/>
                      </a:pPr>
                      <a:r>
                        <a:rPr lang="en-US" sz="1800" dirty="0">
                          <a:latin typeface="Times New Roman" panose="02020603050405020304" pitchFamily="18" charset="0"/>
                          <a:cs typeface="Times New Roman" panose="02020603050405020304" pitchFamily="18" charset="0"/>
                        </a:rPr>
                        <a:t>service name restart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err="1">
                          <a:latin typeface="Times New Roman" panose="02020603050405020304" pitchFamily="18" charset="0"/>
                          <a:cs typeface="Times New Roman" panose="02020603050405020304" pitchFamily="18" charset="0"/>
                        </a:rPr>
                        <a:t>systemctl</a:t>
                      </a:r>
                      <a:r>
                        <a:rPr lang="en-US" sz="1800" dirty="0">
                          <a:latin typeface="Times New Roman" panose="02020603050405020304" pitchFamily="18" charset="0"/>
                          <a:cs typeface="Times New Roman" panose="02020603050405020304" pitchFamily="18" charset="0"/>
                        </a:rPr>
                        <a:t> restart </a:t>
                      </a:r>
                      <a:r>
                        <a:rPr lang="en-US" sz="1800" dirty="0" err="1">
                          <a:latin typeface="Times New Roman" panose="02020603050405020304" pitchFamily="18" charset="0"/>
                          <a:cs typeface="Times New Roman" panose="02020603050405020304" pitchFamily="18" charset="0"/>
                        </a:rPr>
                        <a:t>name.service</a:t>
                      </a:r>
                      <a:endParaRPr lang="en-US" sz="1800" dirty="0">
                        <a:latin typeface="Times New Roman" panose="02020603050405020304" pitchFamily="18" charset="0"/>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a:latin typeface="Times New Roman" panose="02020603050405020304" pitchFamily="18" charset="0"/>
                          <a:cs typeface="Times New Roman" panose="02020603050405020304" pitchFamily="18" charset="0"/>
                        </a:rPr>
                        <a:t>Restarts a service.</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extLst>
                  <a:ext uri="{0D108BD9-81ED-4DB2-BD59-A6C34878D82A}">
                    <a16:rowId xmlns:a16="http://schemas.microsoft.com/office/drawing/2014/main" xmlns="" val="10003"/>
                  </a:ext>
                </a:extLst>
              </a:tr>
              <a:tr h="462280">
                <a:tc>
                  <a:txBody>
                    <a:bodyPr/>
                    <a:lstStyle/>
                    <a:p>
                      <a:pPr algn="ctr">
                        <a:buNone/>
                      </a:pPr>
                      <a:r>
                        <a:rPr lang="en-US" sz="1800" dirty="0">
                          <a:latin typeface="Times New Roman" panose="02020603050405020304" pitchFamily="18" charset="0"/>
                          <a:cs typeface="Times New Roman" panose="02020603050405020304" pitchFamily="18" charset="0"/>
                        </a:rPr>
                        <a:t>service name </a:t>
                      </a:r>
                      <a:r>
                        <a:rPr lang="en-US" sz="1800" dirty="0" err="1">
                          <a:latin typeface="Times New Roman" panose="02020603050405020304" pitchFamily="18" charset="0"/>
                          <a:cs typeface="Times New Roman" panose="02020603050405020304" pitchFamily="18" charset="0"/>
                        </a:rPr>
                        <a:t>condrestart</a:t>
                      </a:r>
                      <a:endParaRPr lang="en-US" sz="1800" dirty="0">
                        <a:latin typeface="Times New Roman" panose="02020603050405020304" pitchFamily="18" charset="0"/>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err="1">
                          <a:latin typeface="Times New Roman" panose="02020603050405020304" pitchFamily="18" charset="0"/>
                          <a:cs typeface="Times New Roman" panose="02020603050405020304" pitchFamily="18" charset="0"/>
                        </a:rPr>
                        <a:t>systemctl</a:t>
                      </a:r>
                      <a:r>
                        <a:rPr lang="en-US" sz="1800" dirty="0">
                          <a:latin typeface="Times New Roman" panose="02020603050405020304" pitchFamily="18" charset="0"/>
                          <a:cs typeface="Times New Roman" panose="02020603050405020304" pitchFamily="18" charset="0"/>
                        </a:rPr>
                        <a:t> try-restart </a:t>
                      </a:r>
                      <a:r>
                        <a:rPr lang="en-US" sz="1800" dirty="0" err="1">
                          <a:latin typeface="Times New Roman" panose="02020603050405020304" pitchFamily="18" charset="0"/>
                          <a:cs typeface="Times New Roman" panose="02020603050405020304" pitchFamily="18" charset="0"/>
                        </a:rPr>
                        <a:t>name.service</a:t>
                      </a:r>
                      <a:endParaRPr lang="en-US" sz="1800" dirty="0">
                        <a:latin typeface="Times New Roman" panose="02020603050405020304" pitchFamily="18" charset="0"/>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a:latin typeface="Times New Roman" panose="02020603050405020304" pitchFamily="18" charset="0"/>
                          <a:cs typeface="Times New Roman" panose="02020603050405020304" pitchFamily="18" charset="0"/>
                        </a:rPr>
                        <a:t>Restarts a service only if it is running.</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extLst>
                  <a:ext uri="{0D108BD9-81ED-4DB2-BD59-A6C34878D82A}">
                    <a16:rowId xmlns:a16="http://schemas.microsoft.com/office/drawing/2014/main" xmlns="" val="10004"/>
                  </a:ext>
                </a:extLst>
              </a:tr>
              <a:tr h="462915">
                <a:tc>
                  <a:txBody>
                    <a:bodyPr/>
                    <a:lstStyle/>
                    <a:p>
                      <a:pPr algn="ctr">
                        <a:buNone/>
                      </a:pPr>
                      <a:r>
                        <a:rPr lang="en-US" sz="1800" dirty="0">
                          <a:latin typeface="Times New Roman" panose="02020603050405020304" pitchFamily="18" charset="0"/>
                          <a:cs typeface="Times New Roman" panose="02020603050405020304" pitchFamily="18" charset="0"/>
                        </a:rPr>
                        <a:t>service name reload</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err="1">
                          <a:latin typeface="Times New Roman" panose="02020603050405020304" pitchFamily="18" charset="0"/>
                          <a:cs typeface="Times New Roman" panose="02020603050405020304" pitchFamily="18" charset="0"/>
                        </a:rPr>
                        <a:t>systemctl</a:t>
                      </a:r>
                      <a:r>
                        <a:rPr lang="en-US" sz="1800" dirty="0">
                          <a:latin typeface="Times New Roman" panose="02020603050405020304" pitchFamily="18" charset="0"/>
                          <a:cs typeface="Times New Roman" panose="02020603050405020304" pitchFamily="18" charset="0"/>
                        </a:rPr>
                        <a:t> reload </a:t>
                      </a:r>
                      <a:r>
                        <a:rPr lang="en-US" sz="1800" dirty="0" err="1">
                          <a:latin typeface="Times New Roman" panose="02020603050405020304" pitchFamily="18" charset="0"/>
                          <a:cs typeface="Times New Roman" panose="02020603050405020304" pitchFamily="18" charset="0"/>
                        </a:rPr>
                        <a:t>name.service</a:t>
                      </a:r>
                      <a:endParaRPr lang="en-US" sz="1800" dirty="0">
                        <a:latin typeface="Times New Roman" panose="02020603050405020304" pitchFamily="18" charset="0"/>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a:latin typeface="Times New Roman" panose="02020603050405020304" pitchFamily="18" charset="0"/>
                          <a:cs typeface="Times New Roman" panose="02020603050405020304" pitchFamily="18" charset="0"/>
                        </a:rPr>
                        <a:t>Reloads configuration.</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extLst>
                  <a:ext uri="{0D108BD9-81ED-4DB2-BD59-A6C34878D82A}">
                    <a16:rowId xmlns:a16="http://schemas.microsoft.com/office/drawing/2014/main" xmlns="" val="10005"/>
                  </a:ext>
                </a:extLst>
              </a:tr>
              <a:tr h="777240">
                <a:tc>
                  <a:txBody>
                    <a:bodyPr/>
                    <a:lstStyle/>
                    <a:p>
                      <a:pPr algn="ctr">
                        <a:buNone/>
                      </a:pPr>
                      <a:r>
                        <a:rPr lang="en-US" sz="1800" dirty="0">
                          <a:latin typeface="Times New Roman" panose="02020603050405020304" pitchFamily="18" charset="0"/>
                          <a:cs typeface="Times New Roman" panose="02020603050405020304" pitchFamily="18" charset="0"/>
                        </a:rPr>
                        <a:t>service name status</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err="1">
                          <a:latin typeface="Times New Roman" panose="02020603050405020304" pitchFamily="18" charset="0"/>
                          <a:cs typeface="Times New Roman" panose="02020603050405020304" pitchFamily="18" charset="0"/>
                        </a:rPr>
                        <a:t>systemctl</a:t>
                      </a:r>
                      <a:r>
                        <a:rPr lang="en-US" sz="1800" dirty="0">
                          <a:latin typeface="Times New Roman" panose="02020603050405020304" pitchFamily="18" charset="0"/>
                          <a:cs typeface="Times New Roman" panose="02020603050405020304" pitchFamily="18" charset="0"/>
                        </a:rPr>
                        <a:t> status </a:t>
                      </a:r>
                      <a:r>
                        <a:rPr lang="en-US" sz="1800" dirty="0" err="1">
                          <a:latin typeface="Times New Roman" panose="02020603050405020304" pitchFamily="18" charset="0"/>
                          <a:cs typeface="Times New Roman" panose="02020603050405020304" pitchFamily="18" charset="0"/>
                        </a:rPr>
                        <a:t>name.service</a:t>
                      </a:r>
                      <a:endParaRPr lang="en-US" sz="1800" dirty="0">
                        <a:latin typeface="Times New Roman" panose="02020603050405020304" pitchFamily="18" charset="0"/>
                        <a:cs typeface="Times New Roman" panose="02020603050405020304" pitchFamily="18" charset="0"/>
                      </a:endParaRPr>
                    </a:p>
                    <a:p>
                      <a:pPr algn="ctr">
                        <a:buNone/>
                      </a:pPr>
                      <a:r>
                        <a:rPr lang="en-US" sz="1800" dirty="0" err="1">
                          <a:latin typeface="Times New Roman" panose="02020603050405020304" pitchFamily="18" charset="0"/>
                          <a:cs typeface="Times New Roman" panose="02020603050405020304" pitchFamily="18" charset="0"/>
                        </a:rPr>
                        <a:t>systemctl</a:t>
                      </a:r>
                      <a:r>
                        <a:rPr lang="en-US" sz="1800" dirty="0">
                          <a:latin typeface="Times New Roman" panose="02020603050405020304" pitchFamily="18" charset="0"/>
                          <a:cs typeface="Times New Roman" panose="02020603050405020304" pitchFamily="18" charset="0"/>
                        </a:rPr>
                        <a:t> is-active </a:t>
                      </a:r>
                      <a:r>
                        <a:rPr lang="en-US" sz="1800" dirty="0" err="1">
                          <a:latin typeface="Times New Roman" panose="02020603050405020304" pitchFamily="18" charset="0"/>
                          <a:cs typeface="Times New Roman" panose="02020603050405020304" pitchFamily="18" charset="0"/>
                        </a:rPr>
                        <a:t>name.service</a:t>
                      </a:r>
                      <a:endParaRPr lang="en-US" sz="1800" dirty="0">
                        <a:latin typeface="Times New Roman" panose="02020603050405020304" pitchFamily="18" charset="0"/>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a:latin typeface="Times New Roman" panose="02020603050405020304" pitchFamily="18" charset="0"/>
                          <a:cs typeface="Times New Roman" panose="02020603050405020304" pitchFamily="18" charset="0"/>
                        </a:rPr>
                        <a:t>Checks if a service is running.</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extLst>
                  <a:ext uri="{0D108BD9-81ED-4DB2-BD59-A6C34878D82A}">
                    <a16:rowId xmlns:a16="http://schemas.microsoft.com/office/drawing/2014/main" xmlns="" val="10006"/>
                  </a:ext>
                </a:extLst>
              </a:tr>
              <a:tr h="462280">
                <a:tc>
                  <a:txBody>
                    <a:bodyPr/>
                    <a:lstStyle/>
                    <a:p>
                      <a:pPr algn="ctr">
                        <a:buNone/>
                      </a:pPr>
                      <a:r>
                        <a:rPr lang="en-US" sz="1800" dirty="0">
                          <a:latin typeface="Times New Roman" panose="02020603050405020304" pitchFamily="18" charset="0"/>
                          <a:cs typeface="Times New Roman" panose="02020603050405020304" pitchFamily="18" charset="0"/>
                        </a:rPr>
                        <a:t>service –status-all</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err="1">
                          <a:latin typeface="Times New Roman" panose="02020603050405020304" pitchFamily="18" charset="0"/>
                          <a:cs typeface="Times New Roman" panose="02020603050405020304" pitchFamily="18" charset="0"/>
                        </a:rPr>
                        <a:t>systemctl</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list-units --type service--all</a:t>
                      </a:r>
                      <a:endParaRPr lang="en-US" sz="1800" dirty="0">
                        <a:latin typeface="Times New Roman" panose="02020603050405020304" pitchFamily="18" charset="0"/>
                        <a:cs typeface="Times New Roman" panose="02020603050405020304" pitchFamily="18"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en-US" sz="1800" dirty="0">
                          <a:latin typeface="Times New Roman" panose="02020603050405020304" pitchFamily="18" charset="0"/>
                          <a:cs typeface="Times New Roman" panose="02020603050405020304" pitchFamily="18" charset="0"/>
                        </a:rPr>
                        <a:t>Displays the status of all services.</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extLst>
                  <a:ext uri="{0D108BD9-81ED-4DB2-BD59-A6C34878D82A}">
                    <a16:rowId xmlns:a16="http://schemas.microsoft.com/office/drawing/2014/main" xmlns="" val="10007"/>
                  </a:ext>
                </a:extLst>
              </a:tr>
            </a:tbl>
          </a:graphicData>
        </a:graphic>
      </p:graphicFrame>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13</a:t>
            </a:fld>
            <a:endParaRPr lang="en-IN" dirty="0"/>
          </a:p>
        </p:txBody>
      </p:sp>
      <p:sp>
        <p:nvSpPr>
          <p:cNvPr id="6" name="Rectangle 5"/>
          <p:cNvSpPr/>
          <p:nvPr/>
        </p:nvSpPr>
        <p:spPr>
          <a:xfrm>
            <a:off x="503226" y="1211563"/>
            <a:ext cx="11087760" cy="1969770"/>
          </a:xfrm>
          <a:prstGeom prst="rect">
            <a:avLst/>
          </a:prstGeom>
        </p:spPr>
        <p:txBody>
          <a:bodyPr wrap="square">
            <a:spAutoFit/>
          </a:bodyPr>
          <a:lstStyle/>
          <a:p>
            <a:pPr marL="0" lvl="1" indent="-1011555" algn="just"/>
            <a:r>
              <a:rPr lang="en-IN" sz="2400" b="1" dirty="0">
                <a:solidFill>
                  <a:schemeClr val="accent1">
                    <a:lumMod val="50000"/>
                  </a:schemeClr>
                </a:solidFill>
                <a:latin typeface="Times New Roman" panose="02020603050405020304" pitchFamily="18" charset="0"/>
                <a:cs typeface="Times New Roman" panose="02020603050405020304" pitchFamily="18" charset="0"/>
                <a:sym typeface="+mn-ea"/>
              </a:rPr>
              <a:t>Shutting down</a:t>
            </a:r>
            <a:r>
              <a:rPr lang="en-US" altLang="en-IN" sz="2400" b="1" dirty="0">
                <a:solidFill>
                  <a:schemeClr val="accent1">
                    <a:lumMod val="50000"/>
                  </a:schemeClr>
                </a:solidFill>
                <a:latin typeface="Times New Roman" panose="02020603050405020304" pitchFamily="18" charset="0"/>
                <a:cs typeface="Times New Roman" panose="02020603050405020304" pitchFamily="18" charset="0"/>
                <a:sym typeface="+mn-ea"/>
              </a:rPr>
              <a:t>, s</a:t>
            </a:r>
            <a:r>
              <a:rPr lang="en-IN" sz="2400" b="1" dirty="0">
                <a:solidFill>
                  <a:schemeClr val="accent1">
                    <a:lumMod val="50000"/>
                  </a:schemeClr>
                </a:solidFill>
                <a:latin typeface="Times New Roman" panose="02020603050405020304" pitchFamily="18" charset="0"/>
                <a:cs typeface="Times New Roman" panose="02020603050405020304" pitchFamily="18" charset="0"/>
                <a:sym typeface="+mn-ea"/>
              </a:rPr>
              <a:t>uspending and hibernating the system</a:t>
            </a:r>
          </a:p>
          <a:p>
            <a:pPr marL="0" lvl="2" indent="-554355"/>
            <a:endParaRPr lang="en-US" sz="1200" b="1" dirty="0" smtClean="0">
              <a:latin typeface="Times New Roman" panose="02020603050405020304" pitchFamily="18" charset="0"/>
              <a:cs typeface="Times New Roman" panose="02020603050405020304" pitchFamily="18" charset="0"/>
            </a:endParaRPr>
          </a:p>
          <a:p>
            <a:pPr indent="-1468755">
              <a:lnSpc>
                <a:spcPct val="110000"/>
              </a:lnSpc>
            </a:pPr>
            <a:r>
              <a:rPr lang="en-IN" sz="2000" dirty="0" smtClean="0">
                <a:latin typeface="Times New Roman" panose="02020603050405020304" pitchFamily="18" charset="0"/>
                <a:cs typeface="Times New Roman" panose="02020603050405020304" pitchFamily="18" charset="0"/>
              </a:rPr>
              <a:t>In </a:t>
            </a:r>
            <a:r>
              <a:rPr lang="en-IN" sz="2000" dirty="0">
                <a:latin typeface="Times New Roman" panose="02020603050405020304" pitchFamily="18" charset="0"/>
                <a:cs typeface="Times New Roman" panose="02020603050405020304" pitchFamily="18" charset="0"/>
              </a:rPr>
              <a:t>RHEL 7, the systemctl utility replaces some older power management commands used in previous versions. The table below compares the older and new equivalent systemctl commands. The old commands listed in the table still exist for compatibility reasons.</a:t>
            </a:r>
          </a:p>
          <a:p>
            <a:pPr marL="0" lvl="2" indent="-554355"/>
            <a:endParaRPr lang="en-IN" sz="2000" dirty="0">
              <a:latin typeface="Times New Roman" panose="02020603050405020304" pitchFamily="18" charset="0"/>
              <a:cs typeface="Times New Roman" panose="02020603050405020304" pitchFamily="18"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102555"/>
              </p:ext>
            </p:extLst>
          </p:nvPr>
        </p:nvGraphicFramePr>
        <p:xfrm>
          <a:off x="745490" y="3033395"/>
          <a:ext cx="10846435" cy="3467100"/>
        </p:xfrm>
        <a:graphic>
          <a:graphicData uri="http://schemas.openxmlformats.org/drawingml/2006/table">
            <a:tbl>
              <a:tblPr firstRow="1" bandRow="1">
                <a:tableStyleId>{5940675A-B579-460E-94D1-54222C63F5DA}</a:tableStyleId>
              </a:tblPr>
              <a:tblGrid>
                <a:gridCol w="2828290">
                  <a:extLst>
                    <a:ext uri="{9D8B030D-6E8A-4147-A177-3AD203B41FA5}">
                      <a16:colId xmlns:a16="http://schemas.microsoft.com/office/drawing/2014/main" xmlns="" val="20000"/>
                    </a:ext>
                  </a:extLst>
                </a:gridCol>
                <a:gridCol w="3141980">
                  <a:extLst>
                    <a:ext uri="{9D8B030D-6E8A-4147-A177-3AD203B41FA5}">
                      <a16:colId xmlns:a16="http://schemas.microsoft.com/office/drawing/2014/main" xmlns="" val="20001"/>
                    </a:ext>
                  </a:extLst>
                </a:gridCol>
                <a:gridCol w="4876165">
                  <a:extLst>
                    <a:ext uri="{9D8B030D-6E8A-4147-A177-3AD203B41FA5}">
                      <a16:colId xmlns:a16="http://schemas.microsoft.com/office/drawing/2014/main" xmlns="" val="20002"/>
                    </a:ext>
                  </a:extLst>
                </a:gridCol>
              </a:tblGrid>
              <a:tr h="495300">
                <a:tc>
                  <a:txBody>
                    <a:bodyPr/>
                    <a:lstStyle/>
                    <a:p>
                      <a:pPr indent="0" algn="ctr">
                        <a:buNone/>
                      </a:pPr>
                      <a:r>
                        <a:rPr sz="2000" b="1" dirty="0">
                          <a:solidFill>
                            <a:srgbClr val="000000"/>
                          </a:solidFill>
                          <a:latin typeface="Times New Roman" panose="02020603050405020304" pitchFamily="18" charset="0"/>
                          <a:cs typeface="Open Sans" charset="0"/>
                        </a:rPr>
                        <a:t>Older Command</a:t>
                      </a:r>
                      <a:endParaRPr lang="en-US" sz="2000" b="1"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6F08"/>
                    </a:solidFill>
                  </a:tcPr>
                </a:tc>
                <a:tc>
                  <a:txBody>
                    <a:bodyPr/>
                    <a:lstStyle/>
                    <a:p>
                      <a:pPr indent="0" algn="ctr">
                        <a:buNone/>
                      </a:pPr>
                      <a:r>
                        <a:rPr sz="2000" b="1" dirty="0" err="1">
                          <a:solidFill>
                            <a:srgbClr val="000000"/>
                          </a:solidFill>
                          <a:latin typeface="Times New Roman" panose="02020603050405020304" pitchFamily="18" charset="0"/>
                          <a:cs typeface="Open Sans" charset="0"/>
                        </a:rPr>
                        <a:t>systemctl</a:t>
                      </a:r>
                      <a:r>
                        <a:rPr sz="2000" b="1" dirty="0">
                          <a:solidFill>
                            <a:srgbClr val="000000"/>
                          </a:solidFill>
                          <a:latin typeface="Times New Roman" panose="02020603050405020304" pitchFamily="18" charset="0"/>
                          <a:cs typeface="Open Sans" charset="0"/>
                        </a:rPr>
                        <a:t> equivalent</a:t>
                      </a:r>
                      <a:endParaRPr lang="en-US" sz="2000" b="1"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6F08"/>
                    </a:solidFill>
                  </a:tcPr>
                </a:tc>
                <a:tc>
                  <a:txBody>
                    <a:bodyPr/>
                    <a:lstStyle/>
                    <a:p>
                      <a:pPr indent="0" algn="ctr">
                        <a:buNone/>
                      </a:pPr>
                      <a:r>
                        <a:rPr sz="2000" b="1" dirty="0">
                          <a:solidFill>
                            <a:srgbClr val="000000"/>
                          </a:solidFill>
                          <a:latin typeface="Times New Roman" panose="02020603050405020304" pitchFamily="18" charset="0"/>
                          <a:cs typeface="Open Sans" charset="0"/>
                        </a:rPr>
                        <a:t>Description</a:t>
                      </a:r>
                      <a:endParaRPr lang="en-US" sz="2000" b="1"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6F08"/>
                    </a:solidFill>
                  </a:tcPr>
                </a:tc>
                <a:extLst>
                  <a:ext uri="{0D108BD9-81ED-4DB2-BD59-A6C34878D82A}">
                    <a16:rowId xmlns:a16="http://schemas.microsoft.com/office/drawing/2014/main" xmlns="" val="10000"/>
                  </a:ext>
                </a:extLst>
              </a:tr>
              <a:tr h="495300">
                <a:tc>
                  <a:txBody>
                    <a:bodyPr/>
                    <a:lstStyle/>
                    <a:p>
                      <a:pPr indent="0" algn="ctr">
                        <a:buNone/>
                      </a:pPr>
                      <a:r>
                        <a:rPr sz="1800" b="0" dirty="0">
                          <a:solidFill>
                            <a:srgbClr val="000000"/>
                          </a:solidFill>
                          <a:latin typeface="Times New Roman" panose="02020603050405020304" pitchFamily="18" charset="0"/>
                          <a:cs typeface="Open Sans" charset="0"/>
                        </a:rPr>
                        <a:t>halt</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dirty="0" err="1">
                          <a:solidFill>
                            <a:srgbClr val="000000"/>
                          </a:solidFill>
                          <a:latin typeface="Times New Roman" panose="02020603050405020304" pitchFamily="18" charset="0"/>
                          <a:cs typeface="Open Sans" charset="0"/>
                        </a:rPr>
                        <a:t>systemctl</a:t>
                      </a:r>
                      <a:r>
                        <a:rPr sz="1800" b="0" dirty="0">
                          <a:solidFill>
                            <a:srgbClr val="000000"/>
                          </a:solidFill>
                          <a:latin typeface="Times New Roman" panose="02020603050405020304" pitchFamily="18" charset="0"/>
                          <a:cs typeface="Open Sans" charset="0"/>
                        </a:rPr>
                        <a:t> halt</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dirty="0">
                          <a:solidFill>
                            <a:srgbClr val="000000"/>
                          </a:solidFill>
                          <a:latin typeface="Times New Roman" panose="02020603050405020304" pitchFamily="18" charset="0"/>
                          <a:cs typeface="Open Sans" charset="0"/>
                        </a:rPr>
                        <a:t>Halts the system</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95300">
                <a:tc>
                  <a:txBody>
                    <a:bodyPr/>
                    <a:lstStyle/>
                    <a:p>
                      <a:pPr indent="0" algn="ctr">
                        <a:buNone/>
                      </a:pPr>
                      <a:r>
                        <a:rPr sz="1800" b="0">
                          <a:solidFill>
                            <a:srgbClr val="000000"/>
                          </a:solidFill>
                          <a:latin typeface="Times New Roman" panose="02020603050405020304" pitchFamily="18" charset="0"/>
                          <a:cs typeface="Open Sans" charset="0"/>
                        </a:rPr>
                        <a:t>poweroff</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dirty="0" err="1">
                          <a:solidFill>
                            <a:srgbClr val="000000"/>
                          </a:solidFill>
                          <a:latin typeface="Times New Roman" panose="02020603050405020304" pitchFamily="18" charset="0"/>
                          <a:cs typeface="Open Sans" charset="0"/>
                        </a:rPr>
                        <a:t>systemctl</a:t>
                      </a:r>
                      <a:r>
                        <a:rPr sz="1800" b="0" dirty="0">
                          <a:solidFill>
                            <a:srgbClr val="000000"/>
                          </a:solidFill>
                          <a:latin typeface="Times New Roman" panose="02020603050405020304" pitchFamily="18" charset="0"/>
                          <a:cs typeface="Open Sans" charset="0"/>
                        </a:rPr>
                        <a:t> </a:t>
                      </a:r>
                      <a:r>
                        <a:rPr sz="1800" b="0" dirty="0" err="1">
                          <a:solidFill>
                            <a:srgbClr val="000000"/>
                          </a:solidFill>
                          <a:latin typeface="Times New Roman" panose="02020603050405020304" pitchFamily="18" charset="0"/>
                          <a:cs typeface="Open Sans" charset="0"/>
                        </a:rPr>
                        <a:t>poweroff</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dirty="0">
                          <a:solidFill>
                            <a:srgbClr val="000000"/>
                          </a:solidFill>
                          <a:latin typeface="Times New Roman" panose="02020603050405020304" pitchFamily="18" charset="0"/>
                          <a:cs typeface="Open Sans" charset="0"/>
                        </a:rPr>
                        <a:t>Powers off the system</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95300">
                <a:tc>
                  <a:txBody>
                    <a:bodyPr/>
                    <a:lstStyle/>
                    <a:p>
                      <a:pPr indent="0" algn="ctr">
                        <a:buNone/>
                      </a:pPr>
                      <a:r>
                        <a:rPr sz="1800" b="0">
                          <a:solidFill>
                            <a:srgbClr val="000000"/>
                          </a:solidFill>
                          <a:latin typeface="Times New Roman" panose="02020603050405020304" pitchFamily="18" charset="0"/>
                          <a:cs typeface="Open Sans" charset="0"/>
                        </a:rPr>
                        <a:t>reboot</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a:solidFill>
                            <a:srgbClr val="000000"/>
                          </a:solidFill>
                          <a:latin typeface="Times New Roman" panose="02020603050405020304" pitchFamily="18" charset="0"/>
                          <a:cs typeface="Open Sans" charset="0"/>
                        </a:rPr>
                        <a:t>systemctl reboot</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dirty="0">
                          <a:solidFill>
                            <a:srgbClr val="000000"/>
                          </a:solidFill>
                          <a:latin typeface="Times New Roman" panose="02020603050405020304" pitchFamily="18" charset="0"/>
                          <a:cs typeface="Open Sans" charset="0"/>
                        </a:rPr>
                        <a:t>Restarts the system</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95300">
                <a:tc>
                  <a:txBody>
                    <a:bodyPr/>
                    <a:lstStyle/>
                    <a:p>
                      <a:pPr indent="0" algn="ctr">
                        <a:buNone/>
                      </a:pPr>
                      <a:r>
                        <a:rPr sz="1800" b="0">
                          <a:solidFill>
                            <a:srgbClr val="000000"/>
                          </a:solidFill>
                          <a:latin typeface="Times New Roman" panose="02020603050405020304" pitchFamily="18" charset="0"/>
                          <a:cs typeface="Open Sans" charset="0"/>
                        </a:rPr>
                        <a:t>pm-suspend</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a:solidFill>
                            <a:srgbClr val="000000"/>
                          </a:solidFill>
                          <a:latin typeface="Times New Roman" panose="02020603050405020304" pitchFamily="18" charset="0"/>
                          <a:cs typeface="Open Sans" charset="0"/>
                        </a:rPr>
                        <a:t>systemctl suspend</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dirty="0">
                          <a:solidFill>
                            <a:srgbClr val="000000"/>
                          </a:solidFill>
                          <a:latin typeface="Times New Roman" panose="02020603050405020304" pitchFamily="18" charset="0"/>
                          <a:cs typeface="Open Sans" charset="0"/>
                        </a:rPr>
                        <a:t>Suspends the system</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5300">
                <a:tc>
                  <a:txBody>
                    <a:bodyPr/>
                    <a:lstStyle/>
                    <a:p>
                      <a:pPr indent="0" algn="ctr">
                        <a:buNone/>
                      </a:pPr>
                      <a:r>
                        <a:rPr sz="1800" b="0">
                          <a:solidFill>
                            <a:srgbClr val="000000"/>
                          </a:solidFill>
                          <a:latin typeface="Times New Roman" panose="02020603050405020304" pitchFamily="18" charset="0"/>
                          <a:cs typeface="Open Sans" charset="0"/>
                        </a:rPr>
                        <a:t>pm-hibernate</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a:solidFill>
                            <a:srgbClr val="000000"/>
                          </a:solidFill>
                          <a:latin typeface="Times New Roman" panose="02020603050405020304" pitchFamily="18" charset="0"/>
                          <a:cs typeface="Open Sans" charset="0"/>
                        </a:rPr>
                        <a:t>systemctl hibernate</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dirty="0">
                          <a:solidFill>
                            <a:srgbClr val="000000"/>
                          </a:solidFill>
                          <a:latin typeface="Times New Roman" panose="02020603050405020304" pitchFamily="18" charset="0"/>
                          <a:cs typeface="Open Sans" charset="0"/>
                        </a:rPr>
                        <a:t>Hibernates the system</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95300">
                <a:tc>
                  <a:txBody>
                    <a:bodyPr/>
                    <a:lstStyle/>
                    <a:p>
                      <a:pPr indent="0" algn="ctr">
                        <a:buNone/>
                      </a:pPr>
                      <a:r>
                        <a:rPr sz="1800" b="0">
                          <a:solidFill>
                            <a:srgbClr val="000000"/>
                          </a:solidFill>
                          <a:latin typeface="Times New Roman" panose="02020603050405020304" pitchFamily="18" charset="0"/>
                          <a:cs typeface="Open Sans" charset="0"/>
                        </a:rPr>
                        <a:t>pm-suspend-hybrid</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a:solidFill>
                            <a:srgbClr val="000000"/>
                          </a:solidFill>
                          <a:latin typeface="Times New Roman" panose="02020603050405020304" pitchFamily="18" charset="0"/>
                          <a:cs typeface="Open Sans" charset="0"/>
                        </a:rPr>
                        <a:t>systemctl hybrid-sleep</a:t>
                      </a:r>
                      <a:endParaRPr lang="en-US" sz="1800" b="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sz="1800" b="0" dirty="0">
                          <a:solidFill>
                            <a:srgbClr val="000000"/>
                          </a:solidFill>
                          <a:latin typeface="Times New Roman" panose="02020603050405020304" pitchFamily="18" charset="0"/>
                          <a:cs typeface="Open Sans" charset="0"/>
                        </a:rPr>
                        <a:t>Hibernates and suspends the system</a:t>
                      </a:r>
                      <a:endParaRPr lang="en-US" sz="1800" b="0" dirty="0">
                        <a:solidFill>
                          <a:srgbClr val="000000"/>
                        </a:solidFill>
                        <a:latin typeface="Times New Roman" panose="02020603050405020304" pitchFamily="18" charset="0"/>
                        <a:ea typeface="Open Sans" charset="0"/>
                        <a:cs typeface="Open Sans"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14</a:t>
            </a:fld>
            <a:endParaRPr lang="en-IN" dirty="0"/>
          </a:p>
        </p:txBody>
      </p:sp>
      <p:sp>
        <p:nvSpPr>
          <p:cNvPr id="6" name="Rectangle 5"/>
          <p:cNvSpPr/>
          <p:nvPr/>
        </p:nvSpPr>
        <p:spPr>
          <a:xfrm>
            <a:off x="497715" y="1011329"/>
            <a:ext cx="11312215" cy="6017032"/>
          </a:xfrm>
          <a:prstGeom prst="rect">
            <a:avLst/>
          </a:prstGeom>
        </p:spPr>
        <p:txBody>
          <a:bodyPr wrap="square">
            <a:spAutoFit/>
          </a:bodyPr>
          <a:lstStyle/>
          <a:p>
            <a:pPr marL="0" lvl="2" indent="-554355">
              <a:lnSpc>
                <a:spcPct val="11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Suspend</a:t>
            </a:r>
          </a:p>
          <a:p>
            <a:pPr marL="0" lvl="2" indent="-554355">
              <a:lnSpc>
                <a:spcPct val="110000"/>
              </a:lnSpc>
            </a:pPr>
            <a:endParaRPr lang="en-US" sz="1000" b="1" dirty="0" smtClean="0">
              <a:solidFill>
                <a:schemeClr val="accent2">
                  <a:lumMod val="50000"/>
                </a:schemeClr>
              </a:solidFill>
              <a:latin typeface="Times New Roman" panose="02020603050405020304" pitchFamily="18" charset="0"/>
              <a:cs typeface="Times New Roman" panose="02020603050405020304" pitchFamily="18" charset="0"/>
            </a:endParaRPr>
          </a:p>
          <a:p>
            <a:pPr marL="808990" lvl="3" indent="-342900">
              <a:lnSpc>
                <a:spcPct val="110000"/>
              </a:lnSpc>
              <a:buFont typeface="Wingdings" panose="05000000000000000000" pitchFamily="2" charset="2"/>
              <a:buChar char="Ø"/>
            </a:pPr>
            <a:r>
              <a:rPr lang="en-US" altLang="en-IN" sz="2000" dirty="0" smtClean="0">
                <a:latin typeface="Times New Roman" panose="02020603050405020304" pitchFamily="18" charset="0"/>
                <a:cs typeface="Times New Roman" panose="02020603050405020304" pitchFamily="18" charset="0"/>
              </a:rPr>
              <a:t>Suspending </a:t>
            </a:r>
            <a:r>
              <a:rPr lang="en-US" altLang="en-IN" sz="2000" dirty="0">
                <a:latin typeface="Times New Roman" panose="02020603050405020304" pitchFamily="18" charset="0"/>
                <a:cs typeface="Times New Roman" panose="02020603050405020304" pitchFamily="18" charset="0"/>
              </a:rPr>
              <a:t>the system saves the system state in RAM and with the exception of the RAM module, powers off most of the devices in the machine.</a:t>
            </a:r>
          </a:p>
          <a:p>
            <a:pPr marL="808990" lvl="3" indent="-342900">
              <a:lnSpc>
                <a:spcPct val="110000"/>
              </a:lnSpc>
              <a:buFont typeface="Wingdings" panose="05000000000000000000" pitchFamily="2" charset="2"/>
              <a:buChar char="Ø"/>
            </a:pPr>
            <a:r>
              <a:rPr lang="en-US" altLang="en-IN" sz="2000" dirty="0" smtClean="0">
                <a:latin typeface="Times New Roman" panose="02020603050405020304" pitchFamily="18" charset="0"/>
                <a:cs typeface="Times New Roman" panose="02020603050405020304" pitchFamily="18" charset="0"/>
              </a:rPr>
              <a:t>When </a:t>
            </a:r>
            <a:r>
              <a:rPr lang="en-US" altLang="en-IN" sz="2000" dirty="0">
                <a:latin typeface="Times New Roman" panose="02020603050405020304" pitchFamily="18" charset="0"/>
                <a:cs typeface="Times New Roman" panose="02020603050405020304" pitchFamily="18" charset="0"/>
              </a:rPr>
              <a:t>you turn the machine back on, the system then restores its state from RAM without having to boot again.</a:t>
            </a:r>
          </a:p>
          <a:p>
            <a:pPr marL="808990" lvl="3" indent="-342900">
              <a:lnSpc>
                <a:spcPct val="110000"/>
              </a:lnSpc>
              <a:buFont typeface="Wingdings" panose="05000000000000000000" pitchFamily="2" charset="2"/>
              <a:buChar char="Ø"/>
            </a:pPr>
            <a:r>
              <a:rPr lang="en-US" altLang="en-IN" sz="2000" dirty="0" smtClean="0">
                <a:latin typeface="Times New Roman" panose="02020603050405020304" pitchFamily="18" charset="0"/>
                <a:cs typeface="Times New Roman" panose="02020603050405020304" pitchFamily="18" charset="0"/>
              </a:rPr>
              <a:t>Because </a:t>
            </a:r>
            <a:r>
              <a:rPr lang="en-US" altLang="en-IN" sz="2000" dirty="0">
                <a:latin typeface="Times New Roman" panose="02020603050405020304" pitchFamily="18" charset="0"/>
                <a:cs typeface="Times New Roman" panose="02020603050405020304" pitchFamily="18" charset="0"/>
              </a:rPr>
              <a:t>the system state is saved in RAM and not on the hard disk, restoring the system from suspend mode is significantly faster than restoring it from hibernation, but as a consequence, a suspended system state is also vulnerable to power outages.</a:t>
            </a:r>
          </a:p>
          <a:p>
            <a:pPr marL="0" lvl="2" indent="-554355">
              <a:lnSpc>
                <a:spcPct val="110000"/>
              </a:lnSpc>
            </a:pPr>
            <a:endParaRPr lang="en-US" sz="1200" b="1" dirty="0" smtClean="0">
              <a:latin typeface="Times New Roman" panose="02020603050405020304" pitchFamily="18" charset="0"/>
              <a:cs typeface="Times New Roman" panose="02020603050405020304" pitchFamily="18" charset="0"/>
            </a:endParaRPr>
          </a:p>
          <a:p>
            <a:pPr marL="0" lvl="2" indent="-554355">
              <a:lnSpc>
                <a:spcPct val="11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Hibernate</a:t>
            </a:r>
          </a:p>
          <a:p>
            <a:pPr marL="457200" lvl="3" indent="-554355">
              <a:lnSpc>
                <a:spcPct val="110000"/>
              </a:lnSpc>
            </a:pPr>
            <a:endParaRPr lang="en-US" altLang="en-IN" sz="1000" dirty="0">
              <a:solidFill>
                <a:schemeClr val="accent2">
                  <a:lumMod val="50000"/>
                </a:schemeClr>
              </a:solidFill>
              <a:latin typeface="Times New Roman" panose="02020603050405020304" pitchFamily="18" charset="0"/>
              <a:cs typeface="Times New Roman" panose="02020603050405020304" pitchFamily="18" charset="0"/>
            </a:endParaRPr>
          </a:p>
          <a:p>
            <a:pPr marL="793115" lvl="3" indent="-342900">
              <a:lnSpc>
                <a:spcPct val="110000"/>
              </a:lnSpc>
              <a:buFont typeface="Wingdings" panose="05000000000000000000" pitchFamily="2" charset="2"/>
              <a:buChar char="Ø"/>
            </a:pPr>
            <a:r>
              <a:rPr lang="en-US" altLang="en-IN" sz="2000" dirty="0" smtClean="0">
                <a:latin typeface="Times New Roman" panose="02020603050405020304" pitchFamily="18" charset="0"/>
                <a:cs typeface="Times New Roman" panose="02020603050405020304" pitchFamily="18" charset="0"/>
              </a:rPr>
              <a:t>Hibernating </a:t>
            </a:r>
            <a:r>
              <a:rPr lang="en-US" altLang="en-IN" sz="2000" dirty="0">
                <a:latin typeface="Times New Roman" panose="02020603050405020304" pitchFamily="18" charset="0"/>
                <a:cs typeface="Times New Roman" panose="02020603050405020304" pitchFamily="18" charset="0"/>
              </a:rPr>
              <a:t>the system saves the system state on the hard disk drive and powers off the machine.</a:t>
            </a:r>
          </a:p>
          <a:p>
            <a:pPr marL="793115" lvl="3" indent="-342900">
              <a:lnSpc>
                <a:spcPct val="110000"/>
              </a:lnSpc>
              <a:buFont typeface="Wingdings" panose="05000000000000000000" pitchFamily="2" charset="2"/>
              <a:buChar char="Ø"/>
            </a:pPr>
            <a:r>
              <a:rPr lang="en-US" altLang="en-IN" sz="2000" dirty="0" smtClean="0">
                <a:latin typeface="Times New Roman" panose="02020603050405020304" pitchFamily="18" charset="0"/>
                <a:cs typeface="Times New Roman" panose="02020603050405020304" pitchFamily="18" charset="0"/>
              </a:rPr>
              <a:t>When </a:t>
            </a:r>
            <a:r>
              <a:rPr lang="en-US" altLang="en-IN" sz="2000" dirty="0">
                <a:latin typeface="Times New Roman" panose="02020603050405020304" pitchFamily="18" charset="0"/>
                <a:cs typeface="Times New Roman" panose="02020603050405020304" pitchFamily="18" charset="0"/>
              </a:rPr>
              <a:t>you turn the machine back on, the system then restores its state from the saved data without having to boot again.</a:t>
            </a:r>
          </a:p>
          <a:p>
            <a:pPr marL="793115" lvl="3" indent="-342900">
              <a:lnSpc>
                <a:spcPct val="110000"/>
              </a:lnSpc>
              <a:buFont typeface="Wingdings" panose="05000000000000000000" pitchFamily="2" charset="2"/>
              <a:buChar char="Ø"/>
            </a:pPr>
            <a:r>
              <a:rPr lang="en-US" altLang="en-IN" sz="2000" dirty="0" smtClean="0">
                <a:latin typeface="Times New Roman" panose="02020603050405020304" pitchFamily="18" charset="0"/>
                <a:cs typeface="Times New Roman" panose="02020603050405020304" pitchFamily="18" charset="0"/>
              </a:rPr>
              <a:t>Because </a:t>
            </a:r>
            <a:r>
              <a:rPr lang="en-US" altLang="en-IN" sz="2000" dirty="0">
                <a:latin typeface="Times New Roman" panose="02020603050405020304" pitchFamily="18" charset="0"/>
                <a:cs typeface="Times New Roman" panose="02020603050405020304" pitchFamily="18" charset="0"/>
              </a:rPr>
              <a:t>the system state is saved on the hard disk and not in RAM, the machine does not have to maintain electrical power to the RAM module, but as a consequence, restoring the system from hibernation is significantly slower than restoring it from suspend mode.</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15</a:t>
            </a:fld>
            <a:endParaRPr lang="en-IN" dirty="0"/>
          </a:p>
        </p:txBody>
      </p:sp>
      <p:sp>
        <p:nvSpPr>
          <p:cNvPr id="6" name="Rectangle 5"/>
          <p:cNvSpPr/>
          <p:nvPr/>
        </p:nvSpPr>
        <p:spPr>
          <a:xfrm>
            <a:off x="484837" y="1140119"/>
            <a:ext cx="11222060" cy="5382820"/>
          </a:xfrm>
          <a:prstGeom prst="rect">
            <a:avLst/>
          </a:prstGeom>
        </p:spPr>
        <p:txBody>
          <a:bodyPr wrap="square">
            <a:spAutoFit/>
          </a:bodyPr>
          <a:lstStyle/>
          <a:p>
            <a:pPr marL="0" lvl="2" indent="-554355" algn="just">
              <a:lnSpc>
                <a:spcPct val="14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Controlling systemd on remote machine</a:t>
            </a:r>
          </a:p>
          <a:p>
            <a:pPr marL="8890" lvl="2"/>
            <a:r>
              <a:rPr lang="en-US" altLang="en-IN" sz="2000" dirty="0">
                <a:latin typeface="Times New Roman" panose="02020603050405020304" pitchFamily="18" charset="0"/>
                <a:cs typeface="Times New Roman" panose="02020603050405020304" pitchFamily="18" charset="0"/>
              </a:rPr>
              <a:t>Systemd system and services manager can be controlled using the systemctl command line utility. It enables you to manage systemd locally or on a remote Linux machine over the SSH protocol.</a:t>
            </a:r>
          </a:p>
          <a:p>
            <a:pPr marL="8890" lvl="2"/>
            <a:endParaRPr lang="en-US" altLang="en-IN" sz="2000" dirty="0" smtClean="0">
              <a:latin typeface="Times New Roman" panose="02020603050405020304" pitchFamily="18" charset="0"/>
              <a:cs typeface="Times New Roman" panose="02020603050405020304" pitchFamily="18" charset="0"/>
            </a:endParaRPr>
          </a:p>
          <a:p>
            <a:pPr marL="8890" lvl="2"/>
            <a:r>
              <a:rPr lang="en-US" altLang="en-IN" sz="2000" dirty="0" smtClean="0">
                <a:latin typeface="Times New Roman" panose="02020603050405020304" pitchFamily="18" charset="0"/>
                <a:cs typeface="Times New Roman" panose="02020603050405020304" pitchFamily="18" charset="0"/>
              </a:rPr>
              <a:t>Here</a:t>
            </a:r>
            <a:r>
              <a:rPr lang="en-US" altLang="en-IN" sz="2000" dirty="0">
                <a:latin typeface="Times New Roman" panose="02020603050405020304" pitchFamily="18" charset="0"/>
                <a:cs typeface="Times New Roman" panose="02020603050405020304" pitchFamily="18" charset="0"/>
              </a:rPr>
              <a:t>, we will show you how to manage systemd system and service manager on a remote Linux machine over a SSH session</a:t>
            </a:r>
            <a:r>
              <a:rPr lang="en-US" altLang="en-IN" sz="2000" dirty="0" smtClean="0">
                <a:latin typeface="Times New Roman" panose="02020603050405020304" pitchFamily="18" charset="0"/>
                <a:cs typeface="Times New Roman" panose="02020603050405020304" pitchFamily="18" charset="0"/>
              </a:rPr>
              <a:t>.</a:t>
            </a:r>
          </a:p>
          <a:p>
            <a:pPr marL="8890" lvl="2"/>
            <a:endParaRPr lang="en-US" altLang="en-IN" sz="2000" dirty="0">
              <a:latin typeface="Times New Roman" panose="02020603050405020304" pitchFamily="18" charset="0"/>
              <a:cs typeface="Times New Roman" panose="02020603050405020304" pitchFamily="18" charset="0"/>
            </a:endParaRPr>
          </a:p>
          <a:p>
            <a:pPr marL="8890" lvl="2"/>
            <a:r>
              <a:rPr lang="en-US" altLang="en-IN" sz="2000" dirty="0">
                <a:latin typeface="Times New Roman" panose="02020603050405020304" pitchFamily="18" charset="0"/>
                <a:cs typeface="Times New Roman" panose="02020603050405020304" pitchFamily="18" charset="0"/>
              </a:rPr>
              <a:t>To connect to a remote server, run systemctl with the</a:t>
            </a:r>
            <a:r>
              <a:rPr lang="en-US" altLang="en-IN" sz="2000" b="1" dirty="0">
                <a:latin typeface="Times New Roman" panose="02020603050405020304" pitchFamily="18" charset="0"/>
                <a:cs typeface="Times New Roman" panose="02020603050405020304" pitchFamily="18" charset="0"/>
              </a:rPr>
              <a:t> --host</a:t>
            </a:r>
            <a:r>
              <a:rPr lang="en-US" altLang="en-IN" sz="2000" dirty="0">
                <a:latin typeface="Times New Roman" panose="02020603050405020304" pitchFamily="18" charset="0"/>
                <a:cs typeface="Times New Roman" panose="02020603050405020304" pitchFamily="18" charset="0"/>
              </a:rPr>
              <a:t> or </a:t>
            </a:r>
            <a:r>
              <a:rPr lang="en-US" altLang="en-IN" sz="2000" b="1" dirty="0">
                <a:latin typeface="Times New Roman" panose="02020603050405020304" pitchFamily="18" charset="0"/>
                <a:cs typeface="Times New Roman" panose="02020603050405020304" pitchFamily="18" charset="0"/>
              </a:rPr>
              <a:t>-H</a:t>
            </a:r>
            <a:r>
              <a:rPr lang="en-US" altLang="en-IN" sz="2000" dirty="0">
                <a:latin typeface="Times New Roman" panose="02020603050405020304" pitchFamily="18" charset="0"/>
                <a:cs typeface="Times New Roman" panose="02020603050405020304" pitchFamily="18" charset="0"/>
              </a:rPr>
              <a:t> flag as follows. In the command below, we are connecting to the remote server as the root user and status is a subcommand of systemctl utility used to view the status of the httpd service on centos.temint.lan (remote Linux server).</a:t>
            </a:r>
          </a:p>
          <a:p>
            <a:pPr marL="8890" lvl="2" algn="just">
              <a:lnSpc>
                <a:spcPct val="140000"/>
              </a:lnSpc>
            </a:pPr>
            <a:r>
              <a:rPr lang="en-US" altLang="en-IN" sz="2000" b="1" dirty="0">
                <a:latin typeface="Times New Roman" panose="02020603050405020304" pitchFamily="18" charset="0"/>
                <a:cs typeface="Times New Roman" panose="02020603050405020304" pitchFamily="18" charset="0"/>
              </a:rPr>
              <a:t>		$ systemctl --host root@centos.temint.lan status httpd.service</a:t>
            </a:r>
          </a:p>
          <a:p>
            <a:pPr marL="8890" lvl="2" algn="ctr">
              <a:lnSpc>
                <a:spcPct val="140000"/>
              </a:lnSpc>
            </a:pPr>
            <a:r>
              <a:rPr lang="en-US" altLang="en-IN" sz="2000" b="1" dirty="0">
                <a:latin typeface="Times New Roman" panose="02020603050405020304" pitchFamily="18" charset="0"/>
                <a:cs typeface="Times New Roman" panose="02020603050405020304" pitchFamily="18" charset="0"/>
              </a:rPr>
              <a:t>OR</a:t>
            </a:r>
          </a:p>
          <a:p>
            <a:pPr marL="8890" lvl="2" algn="just">
              <a:lnSpc>
                <a:spcPct val="140000"/>
              </a:lnSpc>
            </a:pPr>
            <a:r>
              <a:rPr lang="en-US" altLang="en-IN" sz="2000" b="1" dirty="0">
                <a:latin typeface="Times New Roman" panose="02020603050405020304" pitchFamily="18" charset="0"/>
                <a:cs typeface="Times New Roman" panose="02020603050405020304" pitchFamily="18" charset="0"/>
              </a:rPr>
              <a:t>		$ systemctl -H root@centos.temint.lan status httpd.service</a:t>
            </a:r>
          </a:p>
          <a:p>
            <a:pPr marL="8890" lvl="2" algn="just">
              <a:lnSpc>
                <a:spcPct val="150000"/>
              </a:lnSpc>
            </a:pPr>
            <a:endParaRPr lang="en-US" altLang="en-IN" sz="1100" b="1" dirty="0">
              <a:latin typeface="Times New Roman" panose="02020603050405020304" pitchFamily="18" charset="0"/>
              <a:cs typeface="Times New Roman" panose="02020603050405020304" pitchFamily="18" charset="0"/>
            </a:endParaRPr>
          </a:p>
          <a:p>
            <a:pPr marL="0" lvl="3" indent="-554355" algn="just">
              <a:lnSpc>
                <a:spcPct val="110000"/>
              </a:lnSpc>
            </a:pPr>
            <a:r>
              <a:rPr lang="en-US" altLang="en-IN" sz="1400" i="1" dirty="0">
                <a:latin typeface="Times New Roman" panose="02020603050405020304" pitchFamily="18" charset="0"/>
                <a:cs typeface="Times New Roman" panose="02020603050405020304" pitchFamily="18" charset="0"/>
              </a:rPr>
              <a:t>*We recommend using public/private key pairs for passwordless authentication for SSH, as opposed to passwords, and also employing additional methods to secure SSH service, as explained in these guides.</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16</a:t>
            </a:fld>
            <a:endParaRPr lang="en-IN" dirty="0"/>
          </a:p>
        </p:txBody>
      </p:sp>
      <p:sp>
        <p:nvSpPr>
          <p:cNvPr id="6" name="Rectangle 5"/>
          <p:cNvSpPr/>
          <p:nvPr/>
        </p:nvSpPr>
        <p:spPr>
          <a:xfrm>
            <a:off x="484836" y="1140119"/>
            <a:ext cx="11835441" cy="552267"/>
          </a:xfrm>
          <a:prstGeom prst="rect">
            <a:avLst/>
          </a:prstGeom>
        </p:spPr>
        <p:txBody>
          <a:bodyPr wrap="square">
            <a:spAutoFit/>
          </a:bodyPr>
          <a:lstStyle/>
          <a:p>
            <a:pPr marL="0" lvl="2" indent="-554355" algn="just">
              <a:lnSpc>
                <a:spcPct val="14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Controlling systemd on remote machine</a:t>
            </a:r>
          </a:p>
        </p:txBody>
      </p:sp>
      <p:pic>
        <p:nvPicPr>
          <p:cNvPr id="2" name="Content Placeholder 1"/>
          <p:cNvPicPr>
            <a:picLocks noGrp="1" noChangeAspect="1"/>
          </p:cNvPicPr>
          <p:nvPr>
            <p:ph idx="1"/>
          </p:nvPr>
        </p:nvPicPr>
        <p:blipFill>
          <a:blip r:embed="rId2"/>
          <a:stretch>
            <a:fillRect/>
          </a:stretch>
        </p:blipFill>
        <p:spPr>
          <a:xfrm>
            <a:off x="650888" y="2109924"/>
            <a:ext cx="10910901" cy="3269068"/>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17</a:t>
            </a:fld>
            <a:endParaRPr lang="en-IN" dirty="0"/>
          </a:p>
        </p:txBody>
      </p:sp>
      <p:sp>
        <p:nvSpPr>
          <p:cNvPr id="6" name="Rectangle 5"/>
          <p:cNvSpPr/>
          <p:nvPr/>
        </p:nvSpPr>
        <p:spPr>
          <a:xfrm>
            <a:off x="503250" y="959813"/>
            <a:ext cx="11190767" cy="5139869"/>
          </a:xfrm>
          <a:prstGeom prst="rect">
            <a:avLst/>
          </a:prstGeom>
        </p:spPr>
        <p:txBody>
          <a:bodyPr wrap="square">
            <a:spAutoFit/>
          </a:bodyPr>
          <a:lstStyle/>
          <a:p>
            <a:pPr marL="0" lvl="2" indent="-554355">
              <a:lnSpc>
                <a:spcPct val="20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Controlling systemd on remote machine</a:t>
            </a:r>
          </a:p>
          <a:p>
            <a:pPr marL="8890" lvl="2">
              <a:lnSpc>
                <a:spcPct val="200000"/>
              </a:lnSpc>
            </a:pPr>
            <a:r>
              <a:rPr lang="en-US" altLang="en-IN" sz="2000" dirty="0" smtClean="0">
                <a:latin typeface="Times New Roman" panose="02020603050405020304" pitchFamily="18" charset="0"/>
                <a:cs typeface="Times New Roman" panose="02020603050405020304" pitchFamily="18" charset="0"/>
              </a:rPr>
              <a:t>Similarly</a:t>
            </a:r>
            <a:r>
              <a:rPr lang="en-US" altLang="en-IN" sz="2000" dirty="0">
                <a:latin typeface="Times New Roman" panose="02020603050405020304" pitchFamily="18" charset="0"/>
                <a:cs typeface="Times New Roman" panose="02020603050405020304" pitchFamily="18" charset="0"/>
              </a:rPr>
              <a:t>, you can also start, stop or restart remote systemd service as </a:t>
            </a:r>
            <a:r>
              <a:rPr lang="en-US" altLang="en-IN" sz="2000" dirty="0" smtClean="0">
                <a:latin typeface="Times New Roman" panose="02020603050405020304" pitchFamily="18" charset="0"/>
                <a:cs typeface="Times New Roman" panose="02020603050405020304" pitchFamily="18" charset="0"/>
              </a:rPr>
              <a:t>shown:</a:t>
            </a:r>
            <a:endParaRPr lang="en-US" altLang="en-IN" sz="2000" dirty="0">
              <a:latin typeface="Times New Roman" panose="02020603050405020304" pitchFamily="18" charset="0"/>
              <a:cs typeface="Times New Roman" panose="02020603050405020304" pitchFamily="18" charset="0"/>
            </a:endParaRPr>
          </a:p>
          <a:p>
            <a:pPr marL="1380490" lvl="5">
              <a:lnSpc>
                <a:spcPct val="200000"/>
              </a:lnSpc>
            </a:pPr>
            <a:r>
              <a:rPr lang="en-US" altLang="en-IN" sz="2000" b="1" dirty="0">
                <a:latin typeface="Times New Roman" panose="02020603050405020304" pitchFamily="18" charset="0"/>
                <a:cs typeface="Times New Roman" panose="02020603050405020304" pitchFamily="18" charset="0"/>
              </a:rPr>
              <a:t>$ systemctl --host root@centos.temint.lan start httpd.service   </a:t>
            </a:r>
          </a:p>
          <a:p>
            <a:pPr marL="1380490" lvl="5">
              <a:lnSpc>
                <a:spcPct val="200000"/>
              </a:lnSpc>
            </a:pPr>
            <a:r>
              <a:rPr lang="en-US" altLang="en-IN" sz="2000" b="1" dirty="0">
                <a:latin typeface="Times New Roman" panose="02020603050405020304" pitchFamily="18" charset="0"/>
                <a:cs typeface="Times New Roman" panose="02020603050405020304" pitchFamily="18" charset="0"/>
              </a:rPr>
              <a:t>$ systemctl --host root@centos.temint.lan stop httpd.service</a:t>
            </a:r>
          </a:p>
          <a:p>
            <a:pPr marL="1380490" lvl="5">
              <a:lnSpc>
                <a:spcPct val="200000"/>
              </a:lnSpc>
            </a:pPr>
            <a:r>
              <a:rPr lang="en-US" altLang="en-IN" sz="2000" b="1" dirty="0">
                <a:latin typeface="Times New Roman" panose="02020603050405020304" pitchFamily="18" charset="0"/>
                <a:cs typeface="Times New Roman" panose="02020603050405020304" pitchFamily="18" charset="0"/>
              </a:rPr>
              <a:t>$ systemctl --host root@centos.temint.lan restart httpd.service</a:t>
            </a:r>
          </a:p>
          <a:p>
            <a:pPr marL="0" lvl="6" indent="-12700">
              <a:lnSpc>
                <a:spcPct val="200000"/>
              </a:lnSpc>
            </a:pPr>
            <a:r>
              <a:rPr lang="en-US" altLang="en-IN" sz="2000" dirty="0">
                <a:latin typeface="Times New Roman" panose="02020603050405020304" pitchFamily="18" charset="0"/>
                <a:cs typeface="Times New Roman" panose="02020603050405020304" pitchFamily="18" charset="0"/>
              </a:rPr>
              <a:t>To end the session, simply type [Ctrl+C]. For more information and usage options, see the systemctl man page</a:t>
            </a:r>
            <a:r>
              <a:rPr lang="en-US" altLang="en-IN" sz="2000" dirty="0" smtClean="0">
                <a:latin typeface="Times New Roman" panose="02020603050405020304" pitchFamily="18" charset="0"/>
                <a:cs typeface="Times New Roman" panose="02020603050405020304" pitchFamily="18" charset="0"/>
              </a:rPr>
              <a:t>:</a:t>
            </a:r>
            <a:r>
              <a:rPr lang="en-US" altLang="en-IN" sz="2000" dirty="0">
                <a:latin typeface="Times New Roman" panose="02020603050405020304" pitchFamily="18" charset="0"/>
                <a:cs typeface="Times New Roman" panose="02020603050405020304" pitchFamily="18" charset="0"/>
              </a:rPr>
              <a:t> </a:t>
            </a:r>
            <a:r>
              <a:rPr lang="en-US" altLang="en-IN" sz="2000" b="1" dirty="0" smtClean="0">
                <a:latin typeface="Times New Roman" panose="02020603050405020304" pitchFamily="18" charset="0"/>
                <a:cs typeface="Times New Roman" panose="02020603050405020304" pitchFamily="18" charset="0"/>
              </a:rPr>
              <a:t>$ </a:t>
            </a:r>
            <a:r>
              <a:rPr lang="en-US" altLang="en-IN" sz="2000" b="1" dirty="0">
                <a:latin typeface="Times New Roman" panose="02020603050405020304" pitchFamily="18" charset="0"/>
                <a:cs typeface="Times New Roman" panose="02020603050405020304" pitchFamily="18" charset="0"/>
              </a:rPr>
              <a:t>man systemctl </a:t>
            </a:r>
          </a:p>
          <a:p>
            <a:pPr marL="901700" lvl="8">
              <a:lnSpc>
                <a:spcPct val="200000"/>
              </a:lnSpc>
            </a:pPr>
            <a:endParaRPr lang="en-US" altLang="en-IN"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18</a:t>
            </a:fld>
            <a:endParaRPr lang="en-IN" dirty="0"/>
          </a:p>
        </p:txBody>
      </p:sp>
      <p:sp>
        <p:nvSpPr>
          <p:cNvPr id="6" name="Rectangle 5"/>
          <p:cNvSpPr/>
          <p:nvPr/>
        </p:nvSpPr>
        <p:spPr>
          <a:xfrm>
            <a:off x="503250" y="1075724"/>
            <a:ext cx="11835441" cy="4438138"/>
          </a:xfrm>
          <a:prstGeom prst="rect">
            <a:avLst/>
          </a:prstGeom>
        </p:spPr>
        <p:txBody>
          <a:bodyPr wrap="square">
            <a:spAutoFit/>
          </a:bodyPr>
          <a:lstStyle/>
          <a:p>
            <a:pPr marL="0" lvl="1" indent="-1011555">
              <a:lnSpc>
                <a:spcPct val="16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Creating and modifying systemd unit files</a:t>
            </a:r>
          </a:p>
          <a:p>
            <a:pPr marL="0" lvl="2" indent="-554355"/>
            <a:endParaRPr lang="en-US" sz="2000" dirty="0" smtClean="0">
              <a:latin typeface="Times New Roman" panose="02020603050405020304" pitchFamily="18" charset="0"/>
              <a:cs typeface="Times New Roman" panose="02020603050405020304" pitchFamily="18" charset="0"/>
            </a:endParaRPr>
          </a:p>
          <a:p>
            <a:pPr marL="0" lvl="2" indent="-554355"/>
            <a:r>
              <a:rPr lang="en-US" sz="2000" dirty="0" smtClean="0">
                <a:latin typeface="Times New Roman" panose="02020603050405020304" pitchFamily="18" charset="0"/>
                <a:cs typeface="Times New Roman" panose="02020603050405020304" pitchFamily="18" charset="0"/>
              </a:rPr>
              <a:t>A unit file contains configuration directives that describe the unit and define its behaviour. Several systemctl commands work with unit files in the background. To make finer adjustments, system administrator must edit or create unit files manually. </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/etc/systemd/system/ directory is reserved for unit files created or customized by the system administrator.</a:t>
            </a:r>
          </a:p>
          <a:p>
            <a:pPr marL="0" lvl="2" indent="-554355"/>
            <a:endParaRPr lang="en-US" sz="2000" dirty="0" smtClean="0">
              <a:latin typeface="Times New Roman" panose="02020603050405020304" pitchFamily="18" charset="0"/>
              <a:cs typeface="Times New Roman" panose="02020603050405020304" pitchFamily="18" charset="0"/>
            </a:endParaRPr>
          </a:p>
          <a:p>
            <a:pPr marL="0" lvl="2" indent="-554355">
              <a:lnSpc>
                <a:spcPct val="160000"/>
              </a:lnSpc>
            </a:pPr>
            <a:r>
              <a:rPr lang="en-US" sz="2000" dirty="0" smtClean="0">
                <a:latin typeface="Times New Roman" panose="02020603050405020304" pitchFamily="18" charset="0"/>
                <a:cs typeface="Times New Roman" panose="02020603050405020304" pitchFamily="18" charset="0"/>
              </a:rPr>
              <a:t>Unit file names take the following form:</a:t>
            </a:r>
          </a:p>
          <a:p>
            <a:pPr marL="1371600" lvl="5" indent="-554355">
              <a:lnSpc>
                <a:spcPct val="160000"/>
              </a:lnSpc>
            </a:pPr>
            <a:r>
              <a:rPr lang="en-US" sz="2000" b="1" dirty="0" smtClean="0">
                <a:latin typeface="Times New Roman" panose="02020603050405020304" pitchFamily="18" charset="0"/>
                <a:cs typeface="Times New Roman" panose="02020603050405020304" pitchFamily="18" charset="0"/>
              </a:rPr>
              <a:t>unit_name.type_extension</a:t>
            </a:r>
          </a:p>
          <a:p>
            <a:pPr marL="0" lvl="2" indent="-554355"/>
            <a:endParaRPr lang="en-US" sz="2000" dirty="0" smtClean="0">
              <a:latin typeface="Times New Roman" panose="02020603050405020304" pitchFamily="18" charset="0"/>
              <a:cs typeface="Times New Roman" panose="02020603050405020304" pitchFamily="18" charset="0"/>
            </a:endParaRPr>
          </a:p>
          <a:p>
            <a:pPr marL="0" lvl="2" indent="-554355"/>
            <a:r>
              <a:rPr lang="en-US" sz="2000" dirty="0" smtClean="0">
                <a:latin typeface="Times New Roman" panose="02020603050405020304" pitchFamily="18" charset="0"/>
                <a:cs typeface="Times New Roman" panose="02020603050405020304" pitchFamily="18" charset="0"/>
              </a:rPr>
              <a:t>Here, unit_name stands for the name of the unit and type_extension identifies the unit type</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For example, there usually is sshd.service as well as sshd.socket unit present on your system.</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19</a:t>
            </a:fld>
            <a:endParaRPr lang="en-IN" dirty="0"/>
          </a:p>
        </p:txBody>
      </p:sp>
      <p:sp>
        <p:nvSpPr>
          <p:cNvPr id="6" name="Rectangle 5"/>
          <p:cNvSpPr/>
          <p:nvPr/>
        </p:nvSpPr>
        <p:spPr>
          <a:xfrm>
            <a:off x="485349" y="1127239"/>
            <a:ext cx="10835181" cy="4733604"/>
          </a:xfrm>
          <a:prstGeom prst="rect">
            <a:avLst/>
          </a:prstGeom>
        </p:spPr>
        <p:txBody>
          <a:bodyPr wrap="square">
            <a:spAutoFit/>
          </a:bodyPr>
          <a:lstStyle/>
          <a:p>
            <a:pPr marL="0" lvl="3" indent="-97155">
              <a:lnSpc>
                <a:spcPct val="14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sym typeface="+mn-ea"/>
              </a:rPr>
              <a:t>(Continued) Creating and modifying systemd unit files</a:t>
            </a:r>
          </a:p>
          <a:p>
            <a:pPr marL="0" lvl="3" indent="-97155">
              <a:lnSpc>
                <a:spcPct val="140000"/>
              </a:lnSpc>
            </a:pPr>
            <a:endParaRPr lang="en-US" sz="2000" dirty="0" smtClean="0">
              <a:latin typeface="Times New Roman" panose="02020603050405020304" pitchFamily="18" charset="0"/>
              <a:cs typeface="Times New Roman" panose="02020603050405020304" pitchFamily="18" charset="0"/>
            </a:endParaRPr>
          </a:p>
          <a:p>
            <a:pPr marL="0" lvl="3" indent="-97155"/>
            <a:r>
              <a:rPr lang="en-US" sz="2000" dirty="0" smtClean="0">
                <a:latin typeface="Times New Roman" panose="02020603050405020304" pitchFamily="18" charset="0"/>
                <a:cs typeface="Times New Roman" panose="02020603050405020304" pitchFamily="18" charset="0"/>
              </a:rPr>
              <a:t>Unit files can be supplemented with a directory for additional configuration files. For example, to add custom configuration options to sshd.service, create the sshd.service.d/custom.conf file and insert additional directives there.</a:t>
            </a:r>
          </a:p>
          <a:p>
            <a:pPr marL="0" lvl="3" indent="-97155"/>
            <a:endParaRPr lang="en-US" sz="2000" dirty="0" smtClean="0">
              <a:latin typeface="Times New Roman" panose="02020603050405020304" pitchFamily="18" charset="0"/>
              <a:cs typeface="Times New Roman" panose="02020603050405020304" pitchFamily="18" charset="0"/>
            </a:endParaRPr>
          </a:p>
          <a:p>
            <a:pPr marL="0" lvl="3" indent="-97155"/>
            <a:r>
              <a:rPr lang="en-US" sz="2000" dirty="0" smtClean="0">
                <a:latin typeface="Times New Roman" panose="02020603050405020304" pitchFamily="18" charset="0"/>
                <a:cs typeface="Times New Roman" panose="02020603050405020304" pitchFamily="18" charset="0"/>
              </a:rPr>
              <a:t>Also, the sshd.service.wants/ and sshd.service.requires/ directories can be created. These directories contain symbolic links to unit files that are dependencies of the sshd service. The symbolic links are automatically created either during installation according to [Install] unit file options or at runtime based on [Unit] options. It is also possible to create these directories and symbolic links manually.</a:t>
            </a:r>
          </a:p>
          <a:p>
            <a:pPr marL="0" lvl="3" indent="-97155"/>
            <a:endParaRPr lang="en-US" sz="2000" dirty="0" smtClean="0">
              <a:latin typeface="Times New Roman" panose="02020603050405020304" pitchFamily="18" charset="0"/>
              <a:cs typeface="Times New Roman" panose="02020603050405020304" pitchFamily="18" charset="0"/>
            </a:endParaRPr>
          </a:p>
          <a:p>
            <a:pPr marL="0" lvl="3" indent="-97155"/>
            <a:r>
              <a:rPr lang="en-US" sz="2000" dirty="0" smtClean="0">
                <a:latin typeface="Times New Roman" panose="02020603050405020304" pitchFamily="18" charset="0"/>
                <a:cs typeface="Times New Roman" panose="02020603050405020304" pitchFamily="18" charset="0"/>
              </a:rPr>
              <a:t>Many unit file options can be set using the so called unit specifiers – wildcard strings that are dynamically replaced with unit parameters when the unit file is loaded. This enables creation of generic unit files that serve as templates for generating instantiated units. </a:t>
            </a:r>
            <a:endParaRPr lang="en-US" altLang="en-IN" sz="1400" dirty="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a:t>
            </a:fld>
            <a:endParaRPr lang="en-IN" dirty="0"/>
          </a:p>
        </p:txBody>
      </p:sp>
      <p:sp>
        <p:nvSpPr>
          <p:cNvPr id="7" name="Rectangle 6"/>
          <p:cNvSpPr/>
          <p:nvPr/>
        </p:nvSpPr>
        <p:spPr>
          <a:xfrm>
            <a:off x="663535" y="1709735"/>
            <a:ext cx="11141605" cy="707886"/>
          </a:xfrm>
          <a:prstGeom prst="rect">
            <a:avLst/>
          </a:prstGeom>
        </p:spPr>
        <p:txBody>
          <a:bodyPr wrap="square">
            <a:spAutoFit/>
          </a:bodyPr>
          <a:lstStyle/>
          <a:p>
            <a:r>
              <a:rPr lang="en-US" sz="2000" dirty="0" smtClean="0">
                <a:solidFill>
                  <a:srgbClr val="000000"/>
                </a:solidFill>
                <a:latin typeface="Times New Roman" panose="02020603050405020304" pitchFamily="18" charset="0"/>
                <a:cs typeface="Times New Roman" panose="02020603050405020304" pitchFamily="18" charset="0"/>
              </a:rPr>
              <a:t>The Objectives of this module are:</a:t>
            </a:r>
          </a:p>
          <a:p>
            <a:endParaRPr lang="en-US" sz="2000" dirty="0" smtClean="0">
              <a:solidFill>
                <a:srgbClr val="000000"/>
              </a:solidFill>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800821396"/>
              </p:ext>
            </p:extLst>
          </p:nvPr>
        </p:nvGraphicFramePr>
        <p:xfrm>
          <a:off x="1608913" y="2363374"/>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2514340197"/>
              </p:ext>
            </p:extLst>
          </p:nvPr>
        </p:nvGraphicFramePr>
        <p:xfrm>
          <a:off x="776079" y="2363374"/>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254915" y="1061132"/>
            <a:ext cx="9345234"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Objectives</a:t>
            </a:r>
            <a:endParaRPr lang="en-US" sz="2400" b="1" dirty="0">
              <a:solidFill>
                <a:schemeClr val="accent2"/>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20</a:t>
            </a:fld>
            <a:endParaRPr lang="en-IN" dirty="0"/>
          </a:p>
        </p:txBody>
      </p:sp>
      <p:sp>
        <p:nvSpPr>
          <p:cNvPr id="6" name="Rectangle 5"/>
          <p:cNvSpPr/>
          <p:nvPr/>
        </p:nvSpPr>
        <p:spPr>
          <a:xfrm>
            <a:off x="503250" y="1221919"/>
            <a:ext cx="11203646" cy="5693866"/>
          </a:xfrm>
          <a:prstGeom prst="rect">
            <a:avLst/>
          </a:prstGeom>
        </p:spPr>
        <p:txBody>
          <a:bodyPr wrap="square">
            <a:spAutoFit/>
          </a:bodyPr>
          <a:lstStyle/>
          <a:p>
            <a:pPr marL="0" lvl="3" indent="-97155"/>
            <a:r>
              <a:rPr lang="en-US" sz="2400" b="1" dirty="0">
                <a:solidFill>
                  <a:schemeClr val="accent2">
                    <a:lumMod val="50000"/>
                  </a:schemeClr>
                </a:solidFill>
                <a:latin typeface="Times New Roman" panose="02020603050405020304" pitchFamily="18" charset="0"/>
                <a:cs typeface="Times New Roman" panose="02020603050405020304" pitchFamily="18" charset="0"/>
                <a:sym typeface="+mn-ea"/>
              </a:rPr>
              <a:t>(Continued) Creating and modifying </a:t>
            </a:r>
            <a:r>
              <a:rPr lang="en-US" sz="2400" b="1" dirty="0" err="1">
                <a:solidFill>
                  <a:schemeClr val="accent2">
                    <a:lumMod val="50000"/>
                  </a:schemeClr>
                </a:solidFill>
                <a:latin typeface="Times New Roman" panose="02020603050405020304" pitchFamily="18" charset="0"/>
                <a:cs typeface="Times New Roman" panose="02020603050405020304" pitchFamily="18" charset="0"/>
                <a:sym typeface="+mn-ea"/>
              </a:rPr>
              <a:t>systemd</a:t>
            </a:r>
            <a:r>
              <a:rPr lang="en-US" sz="2400" b="1" dirty="0">
                <a:solidFill>
                  <a:schemeClr val="accent2">
                    <a:lumMod val="50000"/>
                  </a:schemeClr>
                </a:solidFill>
                <a:latin typeface="Times New Roman" panose="02020603050405020304" pitchFamily="18" charset="0"/>
                <a:cs typeface="Times New Roman" panose="02020603050405020304" pitchFamily="18" charset="0"/>
                <a:sym typeface="+mn-ea"/>
              </a:rPr>
              <a:t> unit </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sym typeface="+mn-ea"/>
              </a:rPr>
              <a:t>files</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p>
          <a:p>
            <a:pPr marL="0" lvl="3" indent="-97155"/>
            <a:endParaRPr lang="en-US" sz="2000" dirty="0" smtClean="0">
              <a:latin typeface="Times New Roman" panose="02020603050405020304" pitchFamily="18" charset="0"/>
              <a:cs typeface="Times New Roman" panose="02020603050405020304" pitchFamily="18" charset="0"/>
            </a:endParaRPr>
          </a:p>
          <a:p>
            <a:pPr marL="0" lvl="3" indent="-97155"/>
            <a:r>
              <a:rPr lang="en-US" sz="2000" dirty="0" smtClean="0">
                <a:latin typeface="Times New Roman" panose="02020603050405020304" pitchFamily="18" charset="0"/>
                <a:cs typeface="Times New Roman" panose="02020603050405020304" pitchFamily="18" charset="0"/>
              </a:rPr>
              <a:t>There are several use cases for creating unit files from scratch: you could run a custom daemon, create a second instance of some existing service, or import a SysV </a:t>
            </a:r>
            <a:r>
              <a:rPr lang="en-US" sz="2000" dirty="0" err="1" smtClean="0">
                <a:latin typeface="Times New Roman" panose="02020603050405020304" pitchFamily="18" charset="0"/>
                <a:cs typeface="Times New Roman" panose="02020603050405020304" pitchFamily="18" charset="0"/>
              </a:rPr>
              <a:t>init</a:t>
            </a:r>
            <a:r>
              <a:rPr lang="en-US" sz="2000" dirty="0" smtClean="0">
                <a:latin typeface="Times New Roman" panose="02020603050405020304" pitchFamily="18" charset="0"/>
                <a:cs typeface="Times New Roman" panose="02020603050405020304" pitchFamily="18" charset="0"/>
              </a:rPr>
              <a:t> script.</a:t>
            </a:r>
          </a:p>
          <a:p>
            <a:pPr marL="0" lvl="2" indent="-554355"/>
            <a:endParaRPr lang="en-US" sz="2000" dirty="0" smtClean="0">
              <a:latin typeface="Times New Roman" panose="02020603050405020304" pitchFamily="18" charset="0"/>
              <a:cs typeface="Times New Roman" panose="02020603050405020304" pitchFamily="18" charset="0"/>
            </a:endParaRPr>
          </a:p>
          <a:p>
            <a:pPr marL="702945" lvl="4" indent="-342900">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Prepare the executable file with the custom service. This can be a custom-created script, or an executable delivered by a software provider. If required, prepare a PID file to hold a constant PID for the main process of the custom service. It is also possible to include environment files to store shell variables for the service. Make sure the source script is executable (by executing the chmod a+x) and is not interactive.</a:t>
            </a:r>
          </a:p>
          <a:p>
            <a:pPr marL="702945" lvl="4" indent="-342900">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Create a unit file in the /etc/systemd/system/ directory and make sure it has correct file permissions.   Execute as </a:t>
            </a:r>
            <a:r>
              <a:rPr lang="en-US" sz="2000" b="1" dirty="0" smtClean="0">
                <a:latin typeface="Times New Roman" panose="02020603050405020304" pitchFamily="18" charset="0"/>
                <a:cs typeface="Times New Roman" panose="02020603050405020304" pitchFamily="18" charset="0"/>
              </a:rPr>
              <a:t>root.</a:t>
            </a:r>
          </a:p>
          <a:p>
            <a:pPr marL="702945" lvl="4" indent="-342900">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Replace name with a name of the service to be created. Note that file does not need to be executable.</a:t>
            </a:r>
          </a:p>
          <a:p>
            <a:pPr marL="702945" lvl="4" indent="-342900">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Open the name.service file created in the previous step, and add the service configuration options. There is a variety of options that can be used depending on the type of service you wish to create, see Section 10.6.1, “Understanding the Unit File Structure”. </a:t>
            </a:r>
          </a:p>
          <a:p>
            <a:pPr marL="360045" lvl="4"/>
            <a:endParaRPr lang="en-US" sz="2000" dirty="0">
              <a:latin typeface="Times New Roman" panose="02020603050405020304" pitchFamily="18" charset="0"/>
              <a:cs typeface="Times New Roman" panose="02020603050405020304" pitchFamily="18" charset="0"/>
            </a:endParaRPr>
          </a:p>
          <a:p>
            <a:pPr marL="702945" lvl="4"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21</a:t>
            </a:fld>
            <a:endParaRPr lang="en-IN" dirty="0"/>
          </a:p>
        </p:txBody>
      </p:sp>
      <p:sp>
        <p:nvSpPr>
          <p:cNvPr id="6" name="Rectangle 5"/>
          <p:cNvSpPr/>
          <p:nvPr/>
        </p:nvSpPr>
        <p:spPr>
          <a:xfrm>
            <a:off x="503251" y="1221917"/>
            <a:ext cx="11087736" cy="5383077"/>
          </a:xfrm>
          <a:prstGeom prst="rect">
            <a:avLst/>
          </a:prstGeom>
        </p:spPr>
        <p:txBody>
          <a:bodyPr wrap="square">
            <a:spAutoFit/>
          </a:bodyPr>
          <a:lstStyle/>
          <a:p>
            <a:pPr marL="0" lvl="3" indent="-97155"/>
            <a:r>
              <a:rPr lang="en-US" sz="2400" b="1" dirty="0">
                <a:solidFill>
                  <a:schemeClr val="accent2">
                    <a:lumMod val="50000"/>
                  </a:schemeClr>
                </a:solidFill>
                <a:latin typeface="Times New Roman" panose="02020603050405020304" pitchFamily="18" charset="0"/>
                <a:cs typeface="Times New Roman" panose="02020603050405020304" pitchFamily="18" charset="0"/>
                <a:sym typeface="+mn-ea"/>
              </a:rPr>
              <a:t>(Continued) Creating and modifying </a:t>
            </a:r>
            <a:r>
              <a:rPr lang="en-US" sz="2400" b="1" dirty="0" err="1">
                <a:solidFill>
                  <a:schemeClr val="accent2">
                    <a:lumMod val="50000"/>
                  </a:schemeClr>
                </a:solidFill>
                <a:latin typeface="Times New Roman" panose="02020603050405020304" pitchFamily="18" charset="0"/>
                <a:cs typeface="Times New Roman" panose="02020603050405020304" pitchFamily="18" charset="0"/>
                <a:sym typeface="+mn-ea"/>
              </a:rPr>
              <a:t>systemd</a:t>
            </a:r>
            <a:r>
              <a:rPr lang="en-US" sz="2400" b="1" dirty="0">
                <a:solidFill>
                  <a:schemeClr val="accent2">
                    <a:lumMod val="50000"/>
                  </a:schemeClr>
                </a:solidFill>
                <a:latin typeface="Times New Roman" panose="02020603050405020304" pitchFamily="18" charset="0"/>
                <a:cs typeface="Times New Roman" panose="02020603050405020304" pitchFamily="18" charset="0"/>
                <a:sym typeface="+mn-ea"/>
              </a:rPr>
              <a:t> unit files</a:t>
            </a:r>
            <a:r>
              <a:rPr lang="en-US" sz="2000" dirty="0">
                <a:latin typeface="Times New Roman" panose="02020603050405020304" pitchFamily="18" charset="0"/>
                <a:cs typeface="Times New Roman" panose="02020603050405020304" pitchFamily="18" charset="0"/>
              </a:rPr>
              <a:t>	</a:t>
            </a:r>
          </a:p>
          <a:p>
            <a:pPr marL="0" lvl="3" indent="-97155">
              <a:lnSpc>
                <a:spcPct val="13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following is an example unit configuration for a network-related service:</a:t>
            </a:r>
          </a:p>
          <a:p>
            <a:pPr marL="0" lvl="3" indent="-97155">
              <a:lnSpc>
                <a:spcPct val="130000"/>
              </a:lnSpc>
            </a:pPr>
            <a:endParaRPr lang="en-US" sz="2400" b="1" dirty="0" smtClean="0">
              <a:latin typeface="Times New Roman" panose="02020603050405020304" pitchFamily="18" charset="0"/>
              <a:cs typeface="Times New Roman" panose="02020603050405020304" pitchFamily="18" charset="0"/>
              <a:sym typeface="+mn-ea"/>
            </a:endParaRPr>
          </a:p>
          <a:p>
            <a:pPr marL="0" lvl="3" indent="-97155">
              <a:lnSpc>
                <a:spcPct val="130000"/>
              </a:lnSpc>
            </a:pPr>
            <a:endParaRPr lang="en-US" sz="2400" b="1" dirty="0" smtClean="0">
              <a:latin typeface="Times New Roman" panose="02020603050405020304" pitchFamily="18" charset="0"/>
              <a:cs typeface="Times New Roman" panose="02020603050405020304" pitchFamily="18" charset="0"/>
              <a:sym typeface="+mn-ea"/>
            </a:endParaRPr>
          </a:p>
          <a:p>
            <a:pPr marL="0" lvl="3" indent="-97155">
              <a:lnSpc>
                <a:spcPct val="130000"/>
              </a:lnSpc>
            </a:pPr>
            <a:endParaRPr lang="en-US" sz="2400" b="1" dirty="0" smtClean="0">
              <a:latin typeface="Times New Roman" panose="02020603050405020304" pitchFamily="18" charset="0"/>
              <a:cs typeface="Times New Roman" panose="02020603050405020304" pitchFamily="18" charset="0"/>
              <a:sym typeface="+mn-ea"/>
            </a:endParaRPr>
          </a:p>
          <a:p>
            <a:pPr marL="0" lvl="3" indent="-97155">
              <a:lnSpc>
                <a:spcPct val="130000"/>
              </a:lnSpc>
            </a:pPr>
            <a:endParaRPr lang="en-US" sz="2400" b="1" dirty="0" smtClean="0">
              <a:latin typeface="Times New Roman" panose="02020603050405020304" pitchFamily="18" charset="0"/>
              <a:cs typeface="Times New Roman" panose="02020603050405020304" pitchFamily="18" charset="0"/>
              <a:sym typeface="+mn-ea"/>
            </a:endParaRPr>
          </a:p>
          <a:p>
            <a:pPr marL="0" lvl="3" indent="-97155">
              <a:lnSpc>
                <a:spcPct val="130000"/>
              </a:lnSpc>
            </a:pPr>
            <a:endParaRPr lang="en-US" sz="2400" b="1" dirty="0" smtClean="0">
              <a:latin typeface="Times New Roman" panose="02020603050405020304" pitchFamily="18" charset="0"/>
              <a:cs typeface="Times New Roman" panose="02020603050405020304" pitchFamily="18" charset="0"/>
              <a:sym typeface="+mn-ea"/>
            </a:endParaRPr>
          </a:p>
          <a:p>
            <a:pPr marL="0" lvl="3" indent="-97155">
              <a:lnSpc>
                <a:spcPct val="130000"/>
              </a:lnSpc>
            </a:pPr>
            <a:endParaRPr lang="en-US" sz="2400" b="1" dirty="0" smtClean="0">
              <a:latin typeface="Times New Roman" panose="02020603050405020304" pitchFamily="18" charset="0"/>
              <a:cs typeface="Times New Roman" panose="02020603050405020304" pitchFamily="18" charset="0"/>
              <a:sym typeface="+mn-ea"/>
            </a:endParaRPr>
          </a:p>
          <a:p>
            <a:pPr marL="0" lvl="3" indent="-97155">
              <a:lnSpc>
                <a:spcPct val="130000"/>
              </a:lnSpc>
            </a:pPr>
            <a:endParaRPr lang="en-US" sz="2400" b="1" dirty="0" smtClean="0">
              <a:latin typeface="Times New Roman" panose="02020603050405020304" pitchFamily="18" charset="0"/>
              <a:cs typeface="Times New Roman" panose="02020603050405020304" pitchFamily="18" charset="0"/>
              <a:sym typeface="+mn-ea"/>
            </a:endParaRPr>
          </a:p>
          <a:p>
            <a:pPr marL="0" lvl="3" indent="-97155">
              <a:lnSpc>
                <a:spcPct val="130000"/>
              </a:lnSpc>
            </a:pPr>
            <a:r>
              <a:rPr lang="en-US" sz="2000" dirty="0" smtClean="0">
                <a:latin typeface="Times New Roman" panose="02020603050405020304" pitchFamily="18" charset="0"/>
                <a:cs typeface="Times New Roman" panose="02020603050405020304" pitchFamily="18" charset="0"/>
                <a:sym typeface="+mn-ea"/>
              </a:rPr>
              <a:t>Where:</a:t>
            </a:r>
          </a:p>
          <a:p>
            <a:pPr marL="245745" lvl="3" indent="-342900">
              <a:lnSpc>
                <a:spcPct val="13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service_description is an informative description that is displayed in journal log files and in the output of the systemctl status command.</a:t>
            </a:r>
          </a:p>
        </p:txBody>
      </p:sp>
      <p:pic>
        <p:nvPicPr>
          <p:cNvPr id="2" name="Content Placeholder 1" descr="4"/>
          <p:cNvPicPr>
            <a:picLocks noGrp="1" noChangeAspect="1"/>
          </p:cNvPicPr>
          <p:nvPr>
            <p:ph idx="1"/>
          </p:nvPr>
        </p:nvPicPr>
        <p:blipFill>
          <a:blip r:embed="rId2"/>
          <a:stretch>
            <a:fillRect/>
          </a:stretch>
        </p:blipFill>
        <p:spPr>
          <a:xfrm>
            <a:off x="1969770" y="2230648"/>
            <a:ext cx="8273415" cy="3166745"/>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22</a:t>
            </a:fld>
            <a:endParaRPr lang="en-IN" dirty="0"/>
          </a:p>
        </p:txBody>
      </p:sp>
      <p:sp>
        <p:nvSpPr>
          <p:cNvPr id="6" name="Rectangle 5"/>
          <p:cNvSpPr/>
          <p:nvPr/>
        </p:nvSpPr>
        <p:spPr>
          <a:xfrm>
            <a:off x="503251" y="1221916"/>
            <a:ext cx="11087736" cy="5386090"/>
          </a:xfrm>
          <a:prstGeom prst="rect">
            <a:avLst/>
          </a:prstGeom>
        </p:spPr>
        <p:txBody>
          <a:bodyPr wrap="square">
            <a:spAutoFit/>
          </a:bodyPr>
          <a:lstStyle/>
          <a:p>
            <a:pPr marL="0" lvl="3" indent="-97155"/>
            <a:r>
              <a:rPr lang="en-US" sz="2400" b="1" dirty="0" smtClean="0">
                <a:solidFill>
                  <a:schemeClr val="accent2">
                    <a:lumMod val="50000"/>
                  </a:schemeClr>
                </a:solidFill>
                <a:latin typeface="Times New Roman" panose="02020603050405020304" pitchFamily="18" charset="0"/>
                <a:cs typeface="Times New Roman" panose="02020603050405020304" pitchFamily="18" charset="0"/>
                <a:sym typeface="+mn-ea"/>
              </a:rPr>
              <a:t>(</a:t>
            </a:r>
            <a:r>
              <a:rPr lang="en-US" sz="2400" b="1" dirty="0">
                <a:solidFill>
                  <a:schemeClr val="accent2">
                    <a:lumMod val="50000"/>
                  </a:schemeClr>
                </a:solidFill>
                <a:latin typeface="Times New Roman" panose="02020603050405020304" pitchFamily="18" charset="0"/>
                <a:cs typeface="Times New Roman" panose="02020603050405020304" pitchFamily="18" charset="0"/>
                <a:sym typeface="+mn-ea"/>
              </a:rPr>
              <a:t>Continued) Creating and modifying </a:t>
            </a:r>
            <a:r>
              <a:rPr lang="en-US" sz="2400" b="1" dirty="0" err="1">
                <a:solidFill>
                  <a:schemeClr val="accent2">
                    <a:lumMod val="50000"/>
                  </a:schemeClr>
                </a:solidFill>
                <a:latin typeface="Times New Roman" panose="02020603050405020304" pitchFamily="18" charset="0"/>
                <a:cs typeface="Times New Roman" panose="02020603050405020304" pitchFamily="18" charset="0"/>
                <a:sym typeface="+mn-ea"/>
              </a:rPr>
              <a:t>systemd</a:t>
            </a:r>
            <a:r>
              <a:rPr lang="en-US" sz="2400" b="1" dirty="0">
                <a:solidFill>
                  <a:schemeClr val="accent2">
                    <a:lumMod val="50000"/>
                  </a:schemeClr>
                </a:solidFill>
                <a:latin typeface="Times New Roman" panose="02020603050405020304" pitchFamily="18" charset="0"/>
                <a:cs typeface="Times New Roman" panose="02020603050405020304" pitchFamily="18" charset="0"/>
                <a:sym typeface="+mn-ea"/>
              </a:rPr>
              <a:t> unit </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sym typeface="+mn-ea"/>
              </a:rPr>
              <a:t>files</a:t>
            </a:r>
          </a:p>
          <a:p>
            <a:pPr marL="0" lvl="3" indent="-97155"/>
            <a:r>
              <a:rPr lang="en-US" sz="1200" dirty="0">
                <a:latin typeface="Times New Roman" panose="02020603050405020304" pitchFamily="18" charset="0"/>
                <a:cs typeface="Times New Roman" panose="02020603050405020304" pitchFamily="18" charset="0"/>
              </a:rPr>
              <a:t>	</a:t>
            </a:r>
          </a:p>
          <a:p>
            <a:pPr marL="245745" lvl="3" indent="-34290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After setting ensures that the service is started only after the network is running. Add a space-separated list of other relevant services or targets.</a:t>
            </a:r>
          </a:p>
          <a:p>
            <a:pPr marL="245745" lvl="3" indent="-342900">
              <a:lnSpc>
                <a:spcPct val="150000"/>
              </a:lnSpc>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P</a:t>
            </a:r>
            <a:r>
              <a:rPr lang="en-US" sz="2000" dirty="0" err="1" smtClean="0">
                <a:latin typeface="Times New Roman" panose="02020603050405020304" pitchFamily="18" charset="0"/>
                <a:cs typeface="Times New Roman" panose="02020603050405020304" pitchFamily="18" charset="0"/>
              </a:rPr>
              <a:t>ath_to_executable</a:t>
            </a:r>
            <a:r>
              <a:rPr lang="en-US" sz="2000" dirty="0" smtClean="0">
                <a:latin typeface="Times New Roman" panose="02020603050405020304" pitchFamily="18" charset="0"/>
                <a:cs typeface="Times New Roman" panose="02020603050405020304" pitchFamily="18" charset="0"/>
              </a:rPr>
              <a:t> stands for the path to the actual service executable.</a:t>
            </a:r>
          </a:p>
          <a:p>
            <a:pPr marL="245745" lvl="3"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Type=forking is used for daemons that make the fork system call. The main process of the service is created with the PID specified in path_to_pidfile. </a:t>
            </a:r>
          </a:p>
          <a:p>
            <a:pPr marL="245745" lvl="3"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WantedBy states the target or targets that the service should be started under. Think of these targets as of a replacement of the older concept of </a:t>
            </a:r>
            <a:r>
              <a:rPr lang="en-US" sz="2000" dirty="0" err="1" smtClean="0">
                <a:latin typeface="Times New Roman" panose="02020603050405020304" pitchFamily="18" charset="0"/>
                <a:cs typeface="Times New Roman" panose="02020603050405020304" pitchFamily="18" charset="0"/>
              </a:rPr>
              <a:t>runlevels</a:t>
            </a:r>
            <a:r>
              <a:rPr lang="en-US" sz="2000" dirty="0" smtClean="0">
                <a:latin typeface="Times New Roman" panose="02020603050405020304" pitchFamily="18" charset="0"/>
                <a:cs typeface="Times New Roman" panose="02020603050405020304" pitchFamily="18" charset="0"/>
              </a:rPr>
              <a:t>.</a:t>
            </a:r>
          </a:p>
          <a:p>
            <a:pPr marL="245745" lvl="3"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Notify systemd that a new name.service file exists by executing the following command as root		</a:t>
            </a:r>
            <a:r>
              <a:rPr lang="en-US" sz="2000"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systemctl</a:t>
            </a:r>
            <a:r>
              <a:rPr lang="en-US" sz="2000" b="1" dirty="0" smtClean="0">
                <a:latin typeface="Times New Roman" panose="02020603050405020304" pitchFamily="18" charset="0"/>
                <a:cs typeface="Times New Roman" panose="02020603050405020304" pitchFamily="18" charset="0"/>
              </a:rPr>
              <a:t> daemon-reload</a:t>
            </a:r>
          </a:p>
          <a:p>
            <a:pPr lvl="7" indent="-1468755">
              <a:lnSpc>
                <a:spcPct val="150000"/>
              </a:lnSpc>
              <a:buFont typeface="Arial" panose="020B0604020202020204" pitchFamily="34" charset="0"/>
              <a:buNone/>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systemctl</a:t>
            </a:r>
            <a:r>
              <a:rPr lang="en-US" sz="2000" b="1" dirty="0" smtClean="0">
                <a:latin typeface="Times New Roman" panose="02020603050405020304" pitchFamily="18" charset="0"/>
                <a:cs typeface="Times New Roman" panose="02020603050405020304" pitchFamily="18" charset="0"/>
              </a:rPr>
              <a:t> start name.service</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23</a:t>
            </a:fld>
            <a:endParaRPr lang="en-IN" dirty="0"/>
          </a:p>
        </p:txBody>
      </p:sp>
      <p:sp>
        <p:nvSpPr>
          <p:cNvPr id="6" name="Rectangle 5"/>
          <p:cNvSpPr/>
          <p:nvPr/>
        </p:nvSpPr>
        <p:spPr>
          <a:xfrm>
            <a:off x="503250" y="1131766"/>
            <a:ext cx="11190767" cy="4813625"/>
          </a:xfrm>
          <a:prstGeom prst="rect">
            <a:avLst/>
          </a:prstGeom>
        </p:spPr>
        <p:txBody>
          <a:bodyPr wrap="square">
            <a:spAutoFit/>
          </a:bodyPr>
          <a:lstStyle/>
          <a:p>
            <a:pPr marL="0" lvl="2" indent="-554355">
              <a:lnSpc>
                <a:spcPct val="13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sym typeface="+mn-ea"/>
              </a:rPr>
              <a:t>Modifying Existing Unit Files</a:t>
            </a:r>
          </a:p>
          <a:p>
            <a:pPr marL="0" lvl="2" indent="-554355">
              <a:lnSpc>
                <a:spcPct val="130000"/>
              </a:lnSpc>
            </a:pPr>
            <a:endParaRPr lang="en-US" sz="1200" b="1" dirty="0" smtClean="0">
              <a:latin typeface="Times New Roman" panose="02020603050405020304" pitchFamily="18" charset="0"/>
              <a:cs typeface="Times New Roman" panose="02020603050405020304" pitchFamily="18" charset="0"/>
              <a:sym typeface="+mn-ea"/>
            </a:endParaRPr>
          </a:p>
          <a:p>
            <a:pPr marL="0" lvl="3" indent="-97155">
              <a:buFont typeface="Arial" panose="020B0604020202020204" pitchFamily="34" charset="0"/>
              <a:buNone/>
            </a:pPr>
            <a:r>
              <a:rPr lang="en-US" sz="2000" dirty="0" smtClean="0">
                <a:latin typeface="Times New Roman" panose="02020603050405020304" pitchFamily="18" charset="0"/>
                <a:cs typeface="Times New Roman" panose="02020603050405020304" pitchFamily="18" charset="0"/>
              </a:rPr>
              <a:t>Services installed on the system come with default unit files that are stored in the /usr/lib/systemd/system/ directory. System Administrators should not modify these files directly, therefore any customization must be confined to configuration files in the /etc/systemd/system/ directory. Depending on the extent of the required changes, pick one of the following approaches:</a:t>
            </a:r>
          </a:p>
          <a:p>
            <a:pPr marL="0" lvl="3" indent="-97155">
              <a:buFont typeface="Arial" panose="020B0604020202020204" pitchFamily="34" charset="0"/>
              <a:buNone/>
            </a:pPr>
            <a:endParaRPr lang="en-US" sz="2000" dirty="0" smtClean="0">
              <a:latin typeface="Times New Roman" panose="02020603050405020304" pitchFamily="18" charset="0"/>
              <a:cs typeface="Times New Roman" panose="02020603050405020304" pitchFamily="18" charset="0"/>
            </a:endParaRPr>
          </a:p>
          <a:p>
            <a:pPr marL="245745" lvl="3"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Create a directory for supplementary configuration files at /etc/systemd/system/unit.d/. This method is recommended for most use cases. It enables extending the default configuration with additional functionality, while still referring to the original unit file. Changes to the default unit introduced with a package upgrade are therefore applied automatically.</a:t>
            </a:r>
          </a:p>
          <a:p>
            <a:pPr marL="245745" lvl="3"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Create a copy of the original unit file /usr/lib/systemd/system/ in /etc/systemd/system/ and make changes there. The copy overrides the original file, therefore changes introduced with the package update are not applied. This method is useful for making significant unit changes that should persist regardless of package updates.</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24</a:t>
            </a:fld>
            <a:endParaRPr lang="en-IN" dirty="0"/>
          </a:p>
        </p:txBody>
      </p:sp>
      <p:sp>
        <p:nvSpPr>
          <p:cNvPr id="6" name="Rectangle 5"/>
          <p:cNvSpPr/>
          <p:nvPr/>
        </p:nvSpPr>
        <p:spPr>
          <a:xfrm>
            <a:off x="503250" y="1157524"/>
            <a:ext cx="11203646" cy="5681555"/>
          </a:xfrm>
          <a:prstGeom prst="rect">
            <a:avLst/>
          </a:prstGeom>
        </p:spPr>
        <p:txBody>
          <a:bodyPr wrap="square">
            <a:spAutoFit/>
          </a:bodyPr>
          <a:lstStyle/>
          <a:p>
            <a:pPr marL="0" lvl="2" indent="-554355">
              <a:lnSpc>
                <a:spcPct val="130000"/>
              </a:lnSpc>
            </a:pPr>
            <a:r>
              <a:rPr lang="en-US" sz="2400" b="1" dirty="0" smtClean="0">
                <a:solidFill>
                  <a:schemeClr val="accent2">
                    <a:lumMod val="50000"/>
                  </a:schemeClr>
                </a:solidFill>
                <a:latin typeface="Times New Roman" panose="02020603050405020304" pitchFamily="18" charset="0"/>
                <a:cs typeface="Times New Roman" panose="02020603050405020304" pitchFamily="18" charset="0"/>
                <a:sym typeface="+mn-ea"/>
              </a:rPr>
              <a:t>(Continued) Modifying Existing Unit Files</a:t>
            </a:r>
          </a:p>
          <a:p>
            <a:pPr marL="0" lvl="3" indent="-97155">
              <a:lnSpc>
                <a:spcPct val="140000"/>
              </a:lnSpc>
              <a:buFont typeface="Arial" panose="020B0604020202020204" pitchFamily="34" charset="0"/>
              <a:buNone/>
            </a:pPr>
            <a:r>
              <a:rPr lang="en-US" sz="2000" dirty="0" smtClean="0">
                <a:latin typeface="Times New Roman" panose="02020603050405020304" pitchFamily="18" charset="0"/>
                <a:cs typeface="Times New Roman" panose="02020603050405020304" pitchFamily="18" charset="0"/>
              </a:rPr>
              <a:t>In order to return to the default configuration of the unit, just delete custom-created configuration files in /etc/systemd/system/. To apply changes to unit files without rebooting the system, execute:</a:t>
            </a:r>
          </a:p>
          <a:p>
            <a:pPr marL="0" lvl="3" indent="-97155">
              <a:lnSpc>
                <a:spcPct val="140000"/>
              </a:lnSpc>
              <a:buFont typeface="Arial" panose="020B0604020202020204" pitchFamily="34" charset="0"/>
              <a:buNone/>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systemctl</a:t>
            </a:r>
            <a:r>
              <a:rPr lang="en-US" sz="2000" b="1" dirty="0" smtClean="0">
                <a:latin typeface="Times New Roman" panose="02020603050405020304" pitchFamily="18" charset="0"/>
                <a:cs typeface="Times New Roman" panose="02020603050405020304" pitchFamily="18" charset="0"/>
              </a:rPr>
              <a:t> daemon-reload</a:t>
            </a:r>
          </a:p>
          <a:p>
            <a:pPr marL="0" lvl="3" indent="-97155">
              <a:lnSpc>
                <a:spcPct val="140000"/>
              </a:lnSpc>
              <a:buFont typeface="Arial" panose="020B0604020202020204" pitchFamily="34" charset="0"/>
              <a:buNone/>
            </a:pPr>
            <a:r>
              <a:rPr lang="en-US" sz="2000" dirty="0" smtClean="0">
                <a:latin typeface="Times New Roman" panose="02020603050405020304" pitchFamily="18" charset="0"/>
                <a:cs typeface="Times New Roman" panose="02020603050405020304" pitchFamily="18" charset="0"/>
              </a:rPr>
              <a:t>The daemon-reload option reloads all unit files and recreates the entire dependency tree, which is needed to immediately apply any change to a unit file. As an alternative, you can achieve the same result with the following command:</a:t>
            </a:r>
          </a:p>
          <a:p>
            <a:pPr marL="0" lvl="3" indent="-97155">
              <a:lnSpc>
                <a:spcPct val="140000"/>
              </a:lnSpc>
              <a:buFont typeface="Arial" panose="020B0604020202020204" pitchFamily="34" charset="0"/>
              <a:buNone/>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init</a:t>
            </a:r>
            <a:r>
              <a:rPr lang="en-US" sz="2000" b="1" dirty="0" smtClean="0">
                <a:latin typeface="Times New Roman" panose="02020603050405020304" pitchFamily="18" charset="0"/>
                <a:cs typeface="Times New Roman" panose="02020603050405020304" pitchFamily="18" charset="0"/>
              </a:rPr>
              <a:t> q</a:t>
            </a:r>
          </a:p>
          <a:p>
            <a:pPr marL="0" lvl="3" indent="-97155">
              <a:lnSpc>
                <a:spcPct val="140000"/>
              </a:lnSpc>
              <a:buFont typeface="Arial" panose="020B0604020202020204" pitchFamily="34" charset="0"/>
              <a:buNone/>
            </a:pPr>
            <a:r>
              <a:rPr lang="en-US" sz="2000" dirty="0" smtClean="0">
                <a:latin typeface="Times New Roman" panose="02020603050405020304" pitchFamily="18" charset="0"/>
                <a:cs typeface="Times New Roman" panose="02020603050405020304" pitchFamily="18" charset="0"/>
              </a:rPr>
              <a:t>Also, if the modified unit file belongs to a running service, this service must be restarted to accept new settings:</a:t>
            </a:r>
          </a:p>
          <a:p>
            <a:pPr marL="0" lvl="3" indent="-97155">
              <a:lnSpc>
                <a:spcPct val="140000"/>
              </a:lnSpc>
              <a:buFont typeface="Arial" panose="020B0604020202020204" pitchFamily="34" charset="0"/>
              <a:buNone/>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systemctl</a:t>
            </a:r>
            <a:r>
              <a:rPr lang="en-US" sz="2000" b="1" dirty="0" smtClean="0">
                <a:latin typeface="Times New Roman" panose="02020603050405020304" pitchFamily="18" charset="0"/>
                <a:cs typeface="Times New Roman" panose="02020603050405020304" pitchFamily="18" charset="0"/>
              </a:rPr>
              <a:t> restart name.service</a:t>
            </a:r>
          </a:p>
          <a:p>
            <a:pPr marL="0" lvl="3" indent="-97155">
              <a:lnSpc>
                <a:spcPct val="130000"/>
              </a:lnSpc>
              <a:buFont typeface="Arial" panose="020B0604020202020204" pitchFamily="34" charset="0"/>
              <a:buNone/>
            </a:pPr>
            <a:r>
              <a:rPr lang="en-US" sz="2000" i="1" dirty="0" smtClean="0">
                <a:latin typeface="Times New Roman" panose="02020603050405020304" pitchFamily="18" charset="0"/>
                <a:cs typeface="Times New Roman" panose="02020603050405020304" pitchFamily="18" charset="0"/>
              </a:rPr>
              <a:t>To modify properties, such as dependencies or timeouts, of a service that is handled by a SysV initscript, do not modify the initscript itself. Instead, create a systemd drop-in configuration file for the service.</a:t>
            </a:r>
            <a:r>
              <a:rPr lang="en-US" sz="2000" dirty="0" smtClean="0">
                <a:latin typeface="Times New Roman" panose="02020603050405020304" pitchFamily="18" charset="0"/>
                <a:cs typeface="Times New Roman" panose="02020603050405020304" pitchFamily="18" charset="0"/>
              </a:rPr>
              <a:t> </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t>25</a:t>
            </a:fld>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221473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a:t>
            </a:fld>
            <a:endParaRPr lang="en-IN" dirty="0"/>
          </a:p>
        </p:txBody>
      </p:sp>
      <p:sp>
        <p:nvSpPr>
          <p:cNvPr id="7" name="Rectangle 6"/>
          <p:cNvSpPr/>
          <p:nvPr/>
        </p:nvSpPr>
        <p:spPr>
          <a:xfrm>
            <a:off x="302648" y="1056957"/>
            <a:ext cx="7851116" cy="861774"/>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Outcome</a:t>
            </a:r>
          </a:p>
          <a:p>
            <a:pPr marL="720000" lvl="6">
              <a:lnSpc>
                <a:spcPct val="110000"/>
              </a:lnSpc>
            </a:pPr>
            <a:endParaRPr lang="en-IN" sz="2400" dirty="0">
              <a:solidFill>
                <a:schemeClr val="accent2"/>
              </a:solidFill>
              <a:latin typeface="Times New Roman" panose="02020603050405020304" pitchFamily="18" charset="0"/>
              <a:cs typeface="Times New Roman" panose="02020603050405020304" pitchFamily="18" charset="0"/>
            </a:endParaRPr>
          </a:p>
        </p:txBody>
      </p:sp>
      <p:sp>
        <p:nvSpPr>
          <p:cNvPr id="8" name="Rectangle 7"/>
          <p:cNvSpPr/>
          <p:nvPr/>
        </p:nvSpPr>
        <p:spPr>
          <a:xfrm>
            <a:off x="507747" y="1609771"/>
            <a:ext cx="11335925" cy="553998"/>
          </a:xfrm>
          <a:prstGeom prst="rect">
            <a:avLst/>
          </a:prstGeom>
        </p:spPr>
        <p:txBody>
          <a:bodyPr wrap="square">
            <a:spAutoFit/>
          </a:bodyPr>
          <a:lstStyle/>
          <a:p>
            <a:pPr marL="171450" lvl="1">
              <a:lnSpc>
                <a:spcPct val="150000"/>
              </a:lnSpc>
            </a:pP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the end of this module, you are expected </a:t>
            </a:r>
            <a:r>
              <a:rPr lang="en-US" sz="2000" dirty="0" smtClean="0">
                <a:latin typeface="Times New Roman" panose="02020603050405020304" pitchFamily="18" charset="0"/>
                <a:cs typeface="Times New Roman" panose="02020603050405020304" pitchFamily="18" charset="0"/>
              </a:rPr>
              <a:t>to learn:</a:t>
            </a:r>
          </a:p>
        </p:txBody>
      </p:sp>
      <p:graphicFrame>
        <p:nvGraphicFramePr>
          <p:cNvPr id="9" name="Diagram 8"/>
          <p:cNvGraphicFramePr/>
          <p:nvPr>
            <p:extLst>
              <p:ext uri="{D42A27DB-BD31-4B8C-83A1-F6EECF244321}">
                <p14:modId xmlns:p14="http://schemas.microsoft.com/office/powerpoint/2010/main" val="100429589"/>
              </p:ext>
            </p:extLst>
          </p:nvPr>
        </p:nvGraphicFramePr>
        <p:xfrm>
          <a:off x="1543721" y="2389517"/>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6845163"/>
              </p:ext>
            </p:extLst>
          </p:nvPr>
        </p:nvGraphicFramePr>
        <p:xfrm>
          <a:off x="684362" y="2389518"/>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4</a:t>
            </a:fld>
            <a:endParaRPr lang="en-IN" dirty="0"/>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
        <p:nvSpPr>
          <p:cNvPr id="8" name="Rectangle 7"/>
          <p:cNvSpPr/>
          <p:nvPr/>
        </p:nvSpPr>
        <p:spPr>
          <a:xfrm>
            <a:off x="204135" y="1182137"/>
            <a:ext cx="10877730"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Content</a:t>
            </a:r>
          </a:p>
        </p:txBody>
      </p:sp>
      <p:graphicFrame>
        <p:nvGraphicFramePr>
          <p:cNvPr id="10" name="Diagram 9"/>
          <p:cNvGraphicFramePr/>
          <p:nvPr>
            <p:extLst>
              <p:ext uri="{D42A27DB-BD31-4B8C-83A1-F6EECF244321}">
                <p14:modId xmlns:p14="http://schemas.microsoft.com/office/powerpoint/2010/main" val="2958227963"/>
              </p:ext>
            </p:extLst>
          </p:nvPr>
        </p:nvGraphicFramePr>
        <p:xfrm>
          <a:off x="2323328" y="1568894"/>
          <a:ext cx="8758537" cy="504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5</a:t>
            </a:fld>
            <a:endParaRPr lang="en-IN" dirty="0"/>
          </a:p>
        </p:txBody>
      </p:sp>
      <p:sp>
        <p:nvSpPr>
          <p:cNvPr id="6" name="Rectangle 5"/>
          <p:cNvSpPr/>
          <p:nvPr/>
        </p:nvSpPr>
        <p:spPr>
          <a:xfrm>
            <a:off x="490371" y="1211337"/>
            <a:ext cx="10907432" cy="4998291"/>
          </a:xfrm>
          <a:prstGeom prst="rect">
            <a:avLst/>
          </a:prstGeom>
        </p:spPr>
        <p:txBody>
          <a:bodyPr wrap="square">
            <a:spAutoFit/>
          </a:bodyPr>
          <a:lstStyle/>
          <a:p>
            <a:pPr marL="0" lvl="3" indent="-97155"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1. Managing System Srvices</a:t>
            </a:r>
          </a:p>
          <a:p>
            <a:pPr marL="0" lvl="3" indent="-97155" algn="just"/>
            <a:endParaRPr lang="en-US" sz="1000" b="1" dirty="0" smtClean="0">
              <a:latin typeface="Times New Roman" panose="02020603050405020304" pitchFamily="18" charset="0"/>
              <a:cs typeface="Times New Roman" panose="02020603050405020304" pitchFamily="18" charset="0"/>
            </a:endParaRPr>
          </a:p>
          <a:p>
            <a:pPr marL="148590" lvl="4" indent="-342900" algn="just">
              <a:lnSpc>
                <a:spcPct val="16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In RHEL, </a:t>
            </a:r>
            <a:r>
              <a:rPr lang="en-US" altLang="en-IN" sz="2000" dirty="0">
                <a:latin typeface="Times New Roman" panose="02020603050405020304" pitchFamily="18" charset="0"/>
                <a:cs typeface="Times New Roman" panose="02020603050405020304" pitchFamily="18" charset="0"/>
              </a:rPr>
              <a:t>f</a:t>
            </a:r>
            <a:r>
              <a:rPr lang="en-IN" sz="2000" dirty="0">
                <a:latin typeface="Times New Roman" panose="02020603050405020304" pitchFamily="18" charset="0"/>
                <a:cs typeface="Times New Roman" panose="02020603050405020304" pitchFamily="18" charset="0"/>
              </a:rPr>
              <a:t>or managing service one new method is introduced </a:t>
            </a:r>
            <a:r>
              <a:rPr lang="en-IN" sz="2000" b="1" dirty="0" err="1" smtClean="0">
                <a:latin typeface="Times New Roman" panose="02020603050405020304" pitchFamily="18" charset="0"/>
                <a:cs typeface="Times New Roman" panose="02020603050405020304" pitchFamily="18" charset="0"/>
              </a:rPr>
              <a:t>systemd</a:t>
            </a:r>
            <a:r>
              <a:rPr lang="en-IN" sz="2000" dirty="0" smtClean="0">
                <a:latin typeface="Times New Roman" panose="02020603050405020304" pitchFamily="18" charset="0"/>
                <a:cs typeface="Times New Roman" panose="02020603050405020304" pitchFamily="18" charset="0"/>
              </a:rPr>
              <a:t>. </a:t>
            </a:r>
            <a:endParaRPr lang="en-IN" sz="2000" dirty="0" smtClean="0">
              <a:latin typeface="Times New Roman" panose="02020603050405020304" pitchFamily="18" charset="0"/>
              <a:cs typeface="Times New Roman" panose="02020603050405020304" pitchFamily="18" charset="0"/>
            </a:endParaRPr>
          </a:p>
          <a:p>
            <a:pPr marL="148590" lvl="4" indent="-342900" algn="just">
              <a:lnSpc>
                <a:spcPct val="16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To view, start, stop, restart, enable, or disable system services, use the </a:t>
            </a:r>
            <a:r>
              <a:rPr lang="en-IN" sz="2000" b="1" dirty="0" err="1" smtClean="0">
                <a:latin typeface="Times New Roman" panose="02020603050405020304" pitchFamily="18" charset="0"/>
                <a:cs typeface="Times New Roman" panose="02020603050405020304" pitchFamily="18" charset="0"/>
              </a:rPr>
              <a:t>systemctl</a:t>
            </a:r>
            <a:r>
              <a:rPr lang="en-IN" sz="2000" dirty="0" smtClean="0">
                <a:latin typeface="Times New Roman" panose="02020603050405020304" pitchFamily="18" charset="0"/>
                <a:cs typeface="Times New Roman" panose="02020603050405020304" pitchFamily="18" charset="0"/>
              </a:rPr>
              <a:t> command.</a:t>
            </a:r>
          </a:p>
          <a:p>
            <a:pPr marL="148590" lvl="4" indent="-342900" algn="just">
              <a:lnSpc>
                <a:spcPct val="16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Previous versions of Red Hat Enterprise Linux, </a:t>
            </a:r>
            <a:r>
              <a:rPr lang="en-IN" sz="2000" dirty="0" err="1" smtClean="0">
                <a:latin typeface="Times New Roman" panose="02020603050405020304" pitchFamily="18" charset="0"/>
                <a:cs typeface="Times New Roman" panose="02020603050405020304" pitchFamily="18" charset="0"/>
              </a:rPr>
              <a:t>init</a:t>
            </a:r>
            <a:r>
              <a:rPr lang="en-IN" sz="2000" dirty="0" smtClean="0">
                <a:latin typeface="Times New Roman" panose="02020603050405020304" pitchFamily="18" charset="0"/>
                <a:cs typeface="Times New Roman" panose="02020603050405020304" pitchFamily="18" charset="0"/>
              </a:rPr>
              <a:t> or Upstart scripts were used.</a:t>
            </a:r>
          </a:p>
          <a:p>
            <a:pPr marL="605790" lvl="5" indent="-342900" algn="just">
              <a:lnSpc>
                <a:spcPct val="160000"/>
              </a:lnSpc>
              <a:buFont typeface="Arial" panose="020B0604020202020204" pitchFamily="34" charset="0"/>
              <a:buChar char="•"/>
            </a:pPr>
            <a:r>
              <a:rPr lang="en-IN" sz="1600" dirty="0" smtClean="0">
                <a:latin typeface="Times New Roman" panose="02020603050405020304" pitchFamily="18" charset="0"/>
                <a:cs typeface="Times New Roman" panose="02020603050405020304" pitchFamily="18" charset="0"/>
              </a:rPr>
              <a:t>The  used </a:t>
            </a:r>
            <a:r>
              <a:rPr lang="en-IN" sz="1600" dirty="0" err="1" smtClean="0">
                <a:latin typeface="Times New Roman" panose="02020603050405020304" pitchFamily="18" charset="0"/>
                <a:cs typeface="Times New Roman" panose="02020603050405020304" pitchFamily="18" charset="0"/>
              </a:rPr>
              <a:t>init</a:t>
            </a:r>
            <a:r>
              <a:rPr lang="en-IN" sz="1600" dirty="0" smtClean="0">
                <a:latin typeface="Times New Roman" panose="02020603050405020304" pitchFamily="18" charset="0"/>
                <a:cs typeface="Times New Roman" panose="02020603050405020304" pitchFamily="18" charset="0"/>
              </a:rPr>
              <a:t> scripts located in the /</a:t>
            </a:r>
            <a:r>
              <a:rPr lang="en-IN" sz="1600" dirty="0" err="1" smtClean="0">
                <a:latin typeface="Times New Roman" panose="02020603050405020304" pitchFamily="18" charset="0"/>
                <a:cs typeface="Times New Roman" panose="02020603050405020304" pitchFamily="18" charset="0"/>
              </a:rPr>
              <a:t>etc</a:t>
            </a:r>
            <a:r>
              <a:rPr lang="en-IN" sz="1600" dirty="0" smtClean="0">
                <a:latin typeface="Times New Roman" panose="02020603050405020304" pitchFamily="18" charset="0"/>
                <a:cs typeface="Times New Roman" panose="02020603050405020304" pitchFamily="18" charset="0"/>
              </a:rPr>
              <a:t>/</a:t>
            </a:r>
            <a:r>
              <a:rPr lang="en-IN" sz="1600" dirty="0" err="1" smtClean="0">
                <a:latin typeface="Times New Roman" panose="02020603050405020304" pitchFamily="18" charset="0"/>
                <a:cs typeface="Times New Roman" panose="02020603050405020304" pitchFamily="18" charset="0"/>
              </a:rPr>
              <a:t>rc.d</a:t>
            </a:r>
            <a:r>
              <a:rPr lang="en-IN" sz="1600" dirty="0" smtClean="0">
                <a:latin typeface="Times New Roman" panose="02020603050405020304" pitchFamily="18" charset="0"/>
                <a:cs typeface="Times New Roman" panose="02020603050405020304" pitchFamily="18" charset="0"/>
              </a:rPr>
              <a:t>/</a:t>
            </a:r>
            <a:r>
              <a:rPr lang="en-IN" sz="1600" dirty="0" err="1" smtClean="0">
                <a:latin typeface="Times New Roman" panose="02020603050405020304" pitchFamily="18" charset="0"/>
                <a:cs typeface="Times New Roman" panose="02020603050405020304" pitchFamily="18" charset="0"/>
              </a:rPr>
              <a:t>init.d</a:t>
            </a:r>
            <a:r>
              <a:rPr lang="en-IN" sz="1600" dirty="0" smtClean="0">
                <a:latin typeface="Times New Roman" panose="02020603050405020304" pitchFamily="18" charset="0"/>
                <a:cs typeface="Times New Roman" panose="02020603050405020304" pitchFamily="18" charset="0"/>
              </a:rPr>
              <a:t>/ directory. </a:t>
            </a:r>
          </a:p>
          <a:p>
            <a:pPr marL="605790" lvl="5" indent="-342900" algn="just">
              <a:lnSpc>
                <a:spcPct val="160000"/>
              </a:lnSpc>
              <a:buFont typeface="Arial" panose="020B0604020202020204" pitchFamily="34" charset="0"/>
              <a:buChar char="•"/>
            </a:pPr>
            <a:r>
              <a:rPr lang="en-IN" sz="1600" dirty="0" smtClean="0">
                <a:latin typeface="Times New Roman" panose="02020603050405020304" pitchFamily="18" charset="0"/>
                <a:cs typeface="Times New Roman" panose="02020603050405020304" pitchFamily="18" charset="0"/>
              </a:rPr>
              <a:t>These </a:t>
            </a:r>
            <a:r>
              <a:rPr lang="en-IN" sz="1600" dirty="0" err="1" smtClean="0">
                <a:latin typeface="Times New Roman" panose="02020603050405020304" pitchFamily="18" charset="0"/>
                <a:cs typeface="Times New Roman" panose="02020603050405020304" pitchFamily="18" charset="0"/>
              </a:rPr>
              <a:t>init</a:t>
            </a:r>
            <a:r>
              <a:rPr lang="en-IN" sz="1600" dirty="0" smtClean="0">
                <a:latin typeface="Times New Roman" panose="02020603050405020304" pitchFamily="18" charset="0"/>
                <a:cs typeface="Times New Roman" panose="02020603050405020304" pitchFamily="18" charset="0"/>
              </a:rPr>
              <a:t> scripts were typically written in Bash, and allowed the system administrator to control the state of services and daemons in their system.</a:t>
            </a:r>
          </a:p>
          <a:p>
            <a:pPr marL="605790" lvl="5" indent="-342900" algn="just">
              <a:lnSpc>
                <a:spcPct val="160000"/>
              </a:lnSpc>
              <a:buFont typeface="Arial" panose="020B0604020202020204" pitchFamily="34" charset="0"/>
              <a:buChar char="•"/>
            </a:pPr>
            <a:endParaRPr lang="en-IN" sz="1000" dirty="0" smtClean="0">
              <a:latin typeface="Times New Roman" panose="02020603050405020304" pitchFamily="18" charset="0"/>
              <a:cs typeface="Times New Roman" panose="02020603050405020304" pitchFamily="18" charset="0"/>
            </a:endParaRPr>
          </a:p>
          <a:p>
            <a:pPr marL="148590" lvl="4" indent="-342900" algn="just">
              <a:lnSpc>
                <a:spcPct val="16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In Red Hat Enterprise Linux 7, the </a:t>
            </a:r>
            <a:r>
              <a:rPr lang="en-US" altLang="en-IN" sz="2000" dirty="0" smtClean="0">
                <a:latin typeface="Times New Roman" panose="02020603050405020304" pitchFamily="18" charset="0"/>
                <a:cs typeface="Times New Roman" panose="02020603050405020304" pitchFamily="18" charset="0"/>
              </a:rPr>
              <a:t>following</a:t>
            </a:r>
            <a:r>
              <a:rPr lang="en-IN" sz="2000" dirty="0" smtClean="0">
                <a:latin typeface="Times New Roman" panose="02020603050405020304" pitchFamily="18" charset="0"/>
                <a:cs typeface="Times New Roman" panose="02020603050405020304" pitchFamily="18" charset="0"/>
              </a:rPr>
              <a:t> </a:t>
            </a:r>
            <a:r>
              <a:rPr lang="en-IN" sz="2000" dirty="0" err="1" smtClean="0">
                <a:latin typeface="Times New Roman" panose="02020603050405020304" pitchFamily="18" charset="0"/>
                <a:cs typeface="Times New Roman" panose="02020603050405020304" pitchFamily="18" charset="0"/>
              </a:rPr>
              <a:t>init</a:t>
            </a:r>
            <a:r>
              <a:rPr lang="en-IN" sz="2000" dirty="0" smtClean="0">
                <a:latin typeface="Times New Roman" panose="02020603050405020304" pitchFamily="18" charset="0"/>
                <a:cs typeface="Times New Roman" panose="02020603050405020304" pitchFamily="18" charset="0"/>
              </a:rPr>
              <a:t> scripts have been replaced with “service unit</a:t>
            </a:r>
            <a:r>
              <a:rPr lang="en-US" altLang="en-IN" sz="2000" dirty="0" smtClean="0">
                <a:latin typeface="Times New Roman" panose="02020603050405020304" pitchFamily="18" charset="0"/>
                <a:cs typeface="Times New Roman" panose="02020603050405020304" pitchFamily="18" charset="0"/>
              </a:rPr>
              <a:t>s”</a:t>
            </a:r>
          </a:p>
          <a:p>
            <a:pPr marL="923290" lvl="1" algn="just">
              <a:lnSpc>
                <a:spcPct val="160000"/>
              </a:lnSpc>
              <a:buFont typeface="+mj-lt"/>
              <a:buNone/>
            </a:pPr>
            <a:r>
              <a:rPr lang="en-US" altLang="en-IN" sz="2000" b="1" dirty="0" smtClean="0">
                <a:latin typeface="Times New Roman" panose="02020603050405020304" pitchFamily="18" charset="0"/>
                <a:cs typeface="Times New Roman" panose="02020603050405020304" pitchFamily="18" charset="0"/>
              </a:rPr>
              <a:t>#</a:t>
            </a:r>
            <a:r>
              <a:rPr lang="en-US" altLang="en-IN" sz="2000" b="1" dirty="0">
                <a:latin typeface="Times New Roman" panose="02020603050405020304" pitchFamily="18" charset="0"/>
                <a:cs typeface="Times New Roman" panose="02020603050405020304" pitchFamily="18" charset="0"/>
              </a:rPr>
              <a:t>systemctl restart httpd.service</a:t>
            </a:r>
          </a:p>
          <a:p>
            <a:pPr marL="923290" lvl="1" algn="just">
              <a:lnSpc>
                <a:spcPct val="160000"/>
              </a:lnSpc>
              <a:buFont typeface="+mj-lt"/>
              <a:buNone/>
            </a:pPr>
            <a:r>
              <a:rPr lang="en-US" altLang="en-IN" sz="2000" b="1" dirty="0">
                <a:latin typeface="Times New Roman" panose="02020603050405020304" pitchFamily="18" charset="0"/>
                <a:cs typeface="Times New Roman" panose="02020603050405020304" pitchFamily="18" charset="0"/>
              </a:rPr>
              <a:t>#systemctl restart </a:t>
            </a:r>
            <a:r>
              <a:rPr lang="en-US" altLang="en-IN" sz="2000" b="1" dirty="0" err="1" smtClean="0">
                <a:latin typeface="Times New Roman" panose="02020603050405020304" pitchFamily="18" charset="0"/>
                <a:cs typeface="Times New Roman" panose="02020603050405020304" pitchFamily="18" charset="0"/>
              </a:rPr>
              <a:t>httpd</a:t>
            </a:r>
            <a:endParaRPr lang="en-US" altLang="en-IN"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6</a:t>
            </a:fld>
            <a:endParaRPr lang="en-IN" dirty="0"/>
          </a:p>
        </p:txBody>
      </p:sp>
      <p:sp>
        <p:nvSpPr>
          <p:cNvPr id="6" name="Rectangle 5"/>
          <p:cNvSpPr/>
          <p:nvPr/>
        </p:nvSpPr>
        <p:spPr>
          <a:xfrm>
            <a:off x="503249" y="1095426"/>
            <a:ext cx="11203647" cy="5816977"/>
          </a:xfrm>
          <a:prstGeom prst="rect">
            <a:avLst/>
          </a:prstGeom>
        </p:spPr>
        <p:txBody>
          <a:bodyPr wrap="square">
            <a:spAutoFit/>
          </a:bodyPr>
          <a:lstStyle/>
          <a:p>
            <a:pPr marL="0" lvl="2" indent="-554355"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2. Displaying Service Status</a:t>
            </a:r>
          </a:p>
          <a:p>
            <a:pPr marL="0" lvl="2" indent="-554355" algn="just"/>
            <a:endParaRPr lang="en-US" sz="2400" b="1" dirty="0" smtClean="0">
              <a:latin typeface="Times New Roman" panose="02020603050405020304" pitchFamily="18" charset="0"/>
              <a:cs typeface="Times New Roman" panose="02020603050405020304" pitchFamily="18" charset="0"/>
            </a:endParaRPr>
          </a:p>
          <a:p>
            <a:pPr marL="0" lvl="2" indent="-554355" algn="just"/>
            <a:endParaRPr lang="en-US" sz="2400" b="1" dirty="0" smtClean="0">
              <a:latin typeface="Times New Roman" panose="02020603050405020304" pitchFamily="18" charset="0"/>
              <a:cs typeface="Times New Roman" panose="02020603050405020304" pitchFamily="18" charset="0"/>
            </a:endParaRPr>
          </a:p>
          <a:p>
            <a:pPr marL="0" lvl="2" indent="-554355" algn="just"/>
            <a:endParaRPr lang="en-US" sz="2400" b="1" dirty="0" smtClean="0">
              <a:latin typeface="Times New Roman" panose="02020603050405020304" pitchFamily="18" charset="0"/>
              <a:cs typeface="Times New Roman" panose="02020603050405020304" pitchFamily="18" charset="0"/>
            </a:endParaRPr>
          </a:p>
          <a:p>
            <a:pPr marL="0" lvl="2" indent="-554355" algn="just"/>
            <a:endParaRPr lang="en-US" sz="2400" b="1" dirty="0" smtClean="0">
              <a:latin typeface="Times New Roman" panose="02020603050405020304" pitchFamily="18" charset="0"/>
              <a:cs typeface="Times New Roman" panose="02020603050405020304" pitchFamily="18" charset="0"/>
            </a:endParaRPr>
          </a:p>
          <a:p>
            <a:pPr marL="0" lvl="2" indent="-554355" algn="just"/>
            <a:endParaRPr lang="en-US" sz="2400" b="1" dirty="0" smtClean="0">
              <a:latin typeface="Times New Roman" panose="02020603050405020304" pitchFamily="18" charset="0"/>
              <a:cs typeface="Times New Roman" panose="02020603050405020304" pitchFamily="18" charset="0"/>
            </a:endParaRPr>
          </a:p>
          <a:p>
            <a:pPr marL="0" lvl="2" indent="-554355" algn="just"/>
            <a:endParaRPr lang="en-US" sz="2400" b="1" dirty="0" smtClean="0">
              <a:latin typeface="Times New Roman" panose="02020603050405020304" pitchFamily="18" charset="0"/>
              <a:cs typeface="Times New Roman" panose="02020603050405020304" pitchFamily="18" charset="0"/>
            </a:endParaRPr>
          </a:p>
          <a:p>
            <a:pPr marL="0" lvl="2" indent="-554355" algn="just"/>
            <a:endParaRPr lang="en-US" sz="2400" b="1" dirty="0" smtClean="0">
              <a:latin typeface="Times New Roman" panose="02020603050405020304" pitchFamily="18" charset="0"/>
              <a:cs typeface="Times New Roman" panose="02020603050405020304" pitchFamily="18" charset="0"/>
            </a:endParaRPr>
          </a:p>
          <a:p>
            <a:pPr marL="0" lvl="2" indent="-554355" algn="just"/>
            <a:endParaRPr lang="en-US" sz="1100" dirty="0" smtClean="0">
              <a:latin typeface="Times New Roman" panose="02020603050405020304" pitchFamily="18" charset="0"/>
              <a:cs typeface="Times New Roman" panose="02020603050405020304" pitchFamily="18" charset="0"/>
            </a:endParaRPr>
          </a:p>
          <a:p>
            <a:pPr marL="0" lvl="2" indent="-554355" algn="just"/>
            <a:r>
              <a:rPr lang="en-US" sz="2000" dirty="0" smtClean="0">
                <a:latin typeface="Times New Roman" panose="02020603050405020304" pitchFamily="18" charset="0"/>
                <a:cs typeface="Times New Roman" panose="02020603050405020304" pitchFamily="18" charset="0"/>
              </a:rPr>
              <a:t>In above outputs, there are some fields which were scripted as below</a:t>
            </a:r>
          </a:p>
          <a:p>
            <a:pPr marL="0" lvl="2" indent="-554355" algn="just"/>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Loaded</a:t>
            </a:r>
            <a:r>
              <a:rPr lang="en-US" sz="2000" dirty="0" smtClean="0">
                <a:latin typeface="Times New Roman" panose="02020603050405020304" pitchFamily="18" charset="0"/>
                <a:cs typeface="Times New Roman" panose="02020603050405020304" pitchFamily="18" charset="0"/>
              </a:rPr>
              <a:t>	    Information whether the service unit has been loaded, the absolute path to the unit file, and a 		    note whether the unit is enabled.</a:t>
            </a:r>
          </a:p>
          <a:p>
            <a:pPr marL="0" lvl="2" indent="-554355" algn="just"/>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Active</a:t>
            </a:r>
            <a:r>
              <a:rPr lang="en-US" sz="2000" dirty="0" smtClean="0">
                <a:latin typeface="Times New Roman" panose="02020603050405020304" pitchFamily="18" charset="0"/>
                <a:cs typeface="Times New Roman" panose="02020603050405020304" pitchFamily="18" charset="0"/>
              </a:rPr>
              <a:t>	    Information whether the service unit is running followed by a time stamp.</a:t>
            </a:r>
          </a:p>
          <a:p>
            <a:pPr marL="0" lvl="2" indent="-554355" algn="just"/>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Main PID</a:t>
            </a:r>
            <a:r>
              <a:rPr lang="en-US" sz="2000" dirty="0">
                <a:solidFill>
                  <a:schemeClr val="accent1">
                    <a:lumMod val="50000"/>
                  </a:schemeClr>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PID of the corresponding system service followed by its name.</a:t>
            </a:r>
          </a:p>
          <a:p>
            <a:pPr marL="0" lvl="2" indent="-554355" algn="just"/>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Status</a:t>
            </a:r>
            <a:r>
              <a:rPr lang="en-US" sz="2000" dirty="0" smtClean="0">
                <a:latin typeface="Times New Roman" panose="02020603050405020304" pitchFamily="18" charset="0"/>
                <a:cs typeface="Times New Roman" panose="02020603050405020304" pitchFamily="18" charset="0"/>
              </a:rPr>
              <a:t>	    Additional information about the corresponding system service.</a:t>
            </a:r>
          </a:p>
          <a:p>
            <a:pPr marL="0" lvl="2" indent="-554355" algn="just"/>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Process</a:t>
            </a: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Additional information about related processes.</a:t>
            </a:r>
          </a:p>
          <a:p>
            <a:pPr marL="0" lvl="2" indent="-554355" algn="just"/>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CGroup</a:t>
            </a: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Additional information about related Control Groups (</a:t>
            </a:r>
            <a:r>
              <a:rPr lang="en-US" sz="2000" dirty="0" err="1" smtClean="0">
                <a:latin typeface="Times New Roman" panose="02020603050405020304" pitchFamily="18" charset="0"/>
                <a:cs typeface="Times New Roman" panose="02020603050405020304" pitchFamily="18" charset="0"/>
              </a:rPr>
              <a:t>cgroups</a:t>
            </a:r>
            <a:r>
              <a:rPr lang="en-US" sz="2000" dirty="0" smtClean="0">
                <a:latin typeface="Times New Roman" panose="02020603050405020304" pitchFamily="18" charset="0"/>
                <a:cs typeface="Times New Roman" panose="02020603050405020304" pitchFamily="18" charset="0"/>
              </a:rPr>
              <a:t>).</a:t>
            </a:r>
          </a:p>
        </p:txBody>
      </p:sp>
      <p:pic>
        <p:nvPicPr>
          <p:cNvPr id="2" name="Content Placeholder 1" descr="1"/>
          <p:cNvPicPr>
            <a:picLocks noGrp="1" noChangeAspect="1"/>
          </p:cNvPicPr>
          <p:nvPr>
            <p:ph idx="1"/>
          </p:nvPr>
        </p:nvPicPr>
        <p:blipFill>
          <a:blip r:embed="rId2"/>
          <a:stretch>
            <a:fillRect/>
          </a:stretch>
        </p:blipFill>
        <p:spPr>
          <a:xfrm>
            <a:off x="1367155" y="1716763"/>
            <a:ext cx="9458325" cy="2346960"/>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7</a:t>
            </a:fld>
            <a:endParaRPr lang="en-IN" dirty="0"/>
          </a:p>
        </p:txBody>
      </p:sp>
      <p:sp>
        <p:nvSpPr>
          <p:cNvPr id="6" name="Rectangle 5"/>
          <p:cNvSpPr/>
          <p:nvPr/>
        </p:nvSpPr>
        <p:spPr>
          <a:xfrm>
            <a:off x="488270" y="1211336"/>
            <a:ext cx="11835441" cy="3322955"/>
          </a:xfrm>
          <a:prstGeom prst="rect">
            <a:avLst/>
          </a:prstGeom>
        </p:spPr>
        <p:txBody>
          <a:bodyPr wrap="square">
            <a:spAutoFit/>
          </a:bodyPr>
          <a:lstStyle/>
          <a:p>
            <a:pPr marL="0" lvl="1" indent="-1011555"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sym typeface="+mn-ea"/>
              </a:rPr>
              <a:t>3. Managing System Services (using is-active)</a:t>
            </a:r>
            <a:endParaRPr lang="en-US" sz="24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0" lvl="1" indent="-1011555" algn="just"/>
            <a:endParaRPr lang="en-US" sz="1000" b="1" dirty="0" smtClean="0">
              <a:latin typeface="Times New Roman" panose="02020603050405020304" pitchFamily="18" charset="0"/>
              <a:cs typeface="Times New Roman" panose="02020603050405020304" pitchFamily="18" charset="0"/>
            </a:endParaRPr>
          </a:p>
          <a:p>
            <a:pPr marL="0" lvl="3" indent="-651510" algn="just">
              <a:lnSpc>
                <a:spcPct val="110000"/>
              </a:lnSpc>
            </a:pPr>
            <a:r>
              <a:rPr lang="en-IN" sz="2000" dirty="0">
                <a:latin typeface="Times New Roman" panose="02020603050405020304" pitchFamily="18" charset="0"/>
                <a:cs typeface="Times New Roman" panose="02020603050405020304" pitchFamily="18" charset="0"/>
              </a:rPr>
              <a:t>It is possible to know only statu</a:t>
            </a:r>
            <a:r>
              <a:rPr lang="en-US" altLang="en-IN" sz="2000" dirty="0">
                <a:latin typeface="Times New Roman" panose="02020603050405020304" pitchFamily="18" charset="0"/>
                <a:cs typeface="Times New Roman" panose="02020603050405020304" pitchFamily="18" charset="0"/>
              </a:rPr>
              <a:t>s</a:t>
            </a:r>
            <a:r>
              <a:rPr lang="en-IN" sz="2000" dirty="0">
                <a:latin typeface="Times New Roman" panose="02020603050405020304" pitchFamily="18" charset="0"/>
                <a:cs typeface="Times New Roman" panose="02020603050405020304" pitchFamily="18" charset="0"/>
              </a:rPr>
              <a:t> of </a:t>
            </a:r>
            <a:r>
              <a:rPr lang="en-IN" sz="2000" dirty="0" smtClean="0">
                <a:latin typeface="Times New Roman" panose="02020603050405020304" pitchFamily="18" charset="0"/>
                <a:cs typeface="Times New Roman" panose="02020603050405020304" pitchFamily="18" charset="0"/>
              </a:rPr>
              <a:t>a service </a:t>
            </a:r>
            <a:r>
              <a:rPr lang="en-IN" sz="2000" dirty="0">
                <a:latin typeface="Times New Roman" panose="02020603050405020304" pitchFamily="18" charset="0"/>
                <a:cs typeface="Times New Roman" panose="02020603050405020304" pitchFamily="18" charset="0"/>
              </a:rPr>
              <a:t>on system.</a:t>
            </a:r>
          </a:p>
          <a:p>
            <a:pPr marL="0" lvl="3" indent="-651510" algn="just">
              <a:lnSpc>
                <a:spcPct val="110000"/>
              </a:lnSpc>
            </a:pPr>
            <a:endParaRPr lang="en-IN" sz="2000" dirty="0">
              <a:latin typeface="Times New Roman" panose="02020603050405020304" pitchFamily="18" charset="0"/>
              <a:cs typeface="Times New Roman" panose="02020603050405020304" pitchFamily="18" charset="0"/>
            </a:endParaRPr>
          </a:p>
          <a:p>
            <a:pPr marL="0" lvl="3" indent="-651510" algn="just">
              <a:lnSpc>
                <a:spcPct val="110000"/>
              </a:lnSpc>
            </a:pPr>
            <a:endParaRPr lang="en-IN" sz="2000" dirty="0">
              <a:latin typeface="Times New Roman" panose="02020603050405020304" pitchFamily="18" charset="0"/>
              <a:cs typeface="Times New Roman" panose="02020603050405020304" pitchFamily="18" charset="0"/>
            </a:endParaRPr>
          </a:p>
          <a:p>
            <a:pPr marL="0" lvl="3" indent="-651510" algn="just">
              <a:lnSpc>
                <a:spcPct val="110000"/>
              </a:lnSpc>
            </a:pPr>
            <a:endParaRPr lang="en-IN" sz="2000" dirty="0">
              <a:latin typeface="Times New Roman" panose="02020603050405020304" pitchFamily="18" charset="0"/>
              <a:cs typeface="Times New Roman" panose="02020603050405020304" pitchFamily="18" charset="0"/>
            </a:endParaRPr>
          </a:p>
          <a:p>
            <a:pPr marL="0" lvl="3" indent="-651510" algn="just">
              <a:lnSpc>
                <a:spcPct val="110000"/>
              </a:lnSpc>
            </a:pPr>
            <a:endParaRPr lang="en-IN" sz="2000" dirty="0">
              <a:latin typeface="Times New Roman" panose="02020603050405020304" pitchFamily="18" charset="0"/>
              <a:cs typeface="Times New Roman" panose="02020603050405020304" pitchFamily="18" charset="0"/>
            </a:endParaRPr>
          </a:p>
          <a:p>
            <a:pPr marL="0" lvl="3" indent="-651510" algn="just">
              <a:lnSpc>
                <a:spcPct val="110000"/>
              </a:lnSpc>
            </a:pPr>
            <a:endParaRPr lang="en-IN" sz="2000" dirty="0">
              <a:latin typeface="Times New Roman" panose="02020603050405020304" pitchFamily="18" charset="0"/>
              <a:cs typeface="Times New Roman" panose="02020603050405020304" pitchFamily="18" charset="0"/>
            </a:endParaRPr>
          </a:p>
          <a:p>
            <a:pPr marL="0" lvl="3" indent="-651510" algn="just">
              <a:lnSpc>
                <a:spcPct val="110000"/>
              </a:lnSpc>
            </a:pPr>
            <a:r>
              <a:rPr lang="en-IN" sz="2000" dirty="0">
                <a:latin typeface="Times New Roman" panose="02020603050405020304" pitchFamily="18" charset="0"/>
                <a:cs typeface="Times New Roman" panose="02020603050405020304" pitchFamily="18" charset="0"/>
              </a:rPr>
              <a:t>It is possible to know service is enable on boot or not</a:t>
            </a:r>
            <a:r>
              <a:rPr lang="en-US" altLang="en-IN" sz="2000" dirty="0">
                <a:latin typeface="Times New Roman" panose="02020603050405020304" pitchFamily="18" charset="0"/>
                <a:cs typeface="Times New Roman" panose="02020603050405020304" pitchFamily="18" charset="0"/>
              </a:rPr>
              <a:t>.</a:t>
            </a:r>
          </a:p>
          <a:p>
            <a:pPr marL="0" lvl="3" indent="-651510" algn="just">
              <a:lnSpc>
                <a:spcPct val="110000"/>
              </a:lnSpc>
            </a:pPr>
            <a:endParaRPr lang="en-IN" sz="2000" dirty="0">
              <a:latin typeface="Times New Roman" panose="02020603050405020304" pitchFamily="18" charset="0"/>
              <a:cs typeface="Times New Roman" panose="02020603050405020304" pitchFamily="18" charset="0"/>
            </a:endParaRPr>
          </a:p>
        </p:txBody>
      </p:sp>
      <p:pic>
        <p:nvPicPr>
          <p:cNvPr id="2" name="Content Placeholder 1" descr="2"/>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341854" y="2270596"/>
            <a:ext cx="6921500" cy="130746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341854" y="4236477"/>
            <a:ext cx="7019925" cy="1603375"/>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8</a:t>
            </a:fld>
            <a:endParaRPr lang="en-IN" dirty="0"/>
          </a:p>
        </p:txBody>
      </p:sp>
      <p:sp>
        <p:nvSpPr>
          <p:cNvPr id="6" name="Rectangle 5"/>
          <p:cNvSpPr/>
          <p:nvPr/>
        </p:nvSpPr>
        <p:spPr>
          <a:xfrm>
            <a:off x="503250" y="1069178"/>
            <a:ext cx="11539225" cy="5755422"/>
          </a:xfrm>
          <a:prstGeom prst="rect">
            <a:avLst/>
          </a:prstGeom>
        </p:spPr>
        <p:txBody>
          <a:bodyPr wrap="square">
            <a:spAutoFit/>
          </a:bodyPr>
          <a:lstStyle/>
          <a:p>
            <a:pPr marL="0" lvl="1" indent="-1011555"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4. Start</a:t>
            </a:r>
            <a:r>
              <a:rPr lang="en-US" sz="2400" b="1" dirty="0">
                <a:solidFill>
                  <a:schemeClr val="accent1">
                    <a:lumMod val="50000"/>
                  </a:schemeClr>
                </a:solidFill>
                <a:latin typeface="Times New Roman" panose="02020603050405020304" pitchFamily="18" charset="0"/>
                <a:cs typeface="Times New Roman" panose="02020603050405020304" pitchFamily="18" charset="0"/>
              </a:rPr>
              <a:t>, Stop and restart of Service</a:t>
            </a:r>
          </a:p>
          <a:p>
            <a:pPr marL="0" lvl="4" indent="-194310"/>
            <a:r>
              <a:rPr lang="en-IN" sz="2000" dirty="0" smtClean="0">
                <a:latin typeface="Times New Roman" panose="02020603050405020304" pitchFamily="18" charset="0"/>
                <a:cs typeface="Times New Roman" panose="02020603050405020304" pitchFamily="18" charset="0"/>
              </a:rPr>
              <a:t>For </a:t>
            </a:r>
            <a:r>
              <a:rPr lang="en-IN" sz="2000" dirty="0">
                <a:latin typeface="Times New Roman" panose="02020603050405020304" pitchFamily="18" charset="0"/>
                <a:cs typeface="Times New Roman" panose="02020603050405020304" pitchFamily="18" charset="0"/>
              </a:rPr>
              <a:t>start ,stop, restart and reload of service use below commands</a:t>
            </a:r>
            <a:r>
              <a:rPr lang="en-IN" sz="2000" dirty="0" smtClean="0">
                <a:latin typeface="Times New Roman" panose="02020603050405020304" pitchFamily="18" charset="0"/>
                <a:cs typeface="Times New Roman" panose="02020603050405020304" pitchFamily="18" charset="0"/>
              </a:rPr>
              <a:t>.</a:t>
            </a:r>
          </a:p>
          <a:p>
            <a:pPr marL="0" lvl="4" indent="-194310"/>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systemctl stop </a:t>
            </a:r>
            <a:r>
              <a:rPr lang="en-IN" sz="2000" b="1" dirty="0" err="1" smtClean="0">
                <a:latin typeface="Times New Roman" panose="02020603050405020304" pitchFamily="18" charset="0"/>
                <a:cs typeface="Times New Roman" panose="02020603050405020304" pitchFamily="18" charset="0"/>
              </a:rPr>
              <a:t>vsftpd</a:t>
            </a:r>
            <a:endParaRPr lang="en-IN" sz="2000" b="1" dirty="0" smtClean="0">
              <a:latin typeface="Times New Roman" panose="02020603050405020304" pitchFamily="18" charset="0"/>
              <a:cs typeface="Times New Roman" panose="02020603050405020304" pitchFamily="18" charset="0"/>
            </a:endParaRPr>
          </a:p>
          <a:p>
            <a:pPr marL="0" lvl="4" indent="-194310"/>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a:t>
            </a:r>
            <a:r>
              <a:rPr lang="en-IN" sz="2000" b="1" dirty="0" err="1" smtClean="0">
                <a:latin typeface="Times New Roman" panose="02020603050405020304" pitchFamily="18" charset="0"/>
                <a:cs typeface="Times New Roman" panose="02020603050405020304" pitchFamily="18" charset="0"/>
              </a:rPr>
              <a:t>systemctl</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start </a:t>
            </a:r>
            <a:r>
              <a:rPr lang="en-IN" sz="2000" b="1" dirty="0" err="1" smtClean="0">
                <a:latin typeface="Times New Roman" panose="02020603050405020304" pitchFamily="18" charset="0"/>
                <a:cs typeface="Times New Roman" panose="02020603050405020304" pitchFamily="18" charset="0"/>
              </a:rPr>
              <a:t>vsftpd</a:t>
            </a:r>
            <a:endParaRPr lang="en-IN" sz="2000" b="1" dirty="0" smtClean="0">
              <a:latin typeface="Times New Roman" panose="02020603050405020304" pitchFamily="18" charset="0"/>
              <a:cs typeface="Times New Roman" panose="02020603050405020304" pitchFamily="18" charset="0"/>
            </a:endParaRPr>
          </a:p>
          <a:p>
            <a:pPr marL="0" lvl="4" indent="-194310"/>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a:t>
            </a:r>
            <a:r>
              <a:rPr lang="en-IN" sz="2000" b="1" dirty="0" err="1" smtClean="0">
                <a:latin typeface="Times New Roman" panose="02020603050405020304" pitchFamily="18" charset="0"/>
                <a:cs typeface="Times New Roman" panose="02020603050405020304" pitchFamily="18" charset="0"/>
              </a:rPr>
              <a:t>systemctl</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restart </a:t>
            </a:r>
            <a:r>
              <a:rPr lang="en-IN" sz="2000" b="1" dirty="0" err="1" smtClean="0">
                <a:latin typeface="Times New Roman" panose="02020603050405020304" pitchFamily="18" charset="0"/>
                <a:cs typeface="Times New Roman" panose="02020603050405020304" pitchFamily="18" charset="0"/>
              </a:rPr>
              <a:t>vsftpd</a:t>
            </a:r>
            <a:endParaRPr lang="en-IN" sz="2000" b="1" dirty="0" smtClean="0">
              <a:latin typeface="Times New Roman" panose="02020603050405020304" pitchFamily="18" charset="0"/>
              <a:cs typeface="Times New Roman" panose="02020603050405020304" pitchFamily="18" charset="0"/>
            </a:endParaRPr>
          </a:p>
          <a:p>
            <a:pPr marL="0" lvl="4" indent="-194310"/>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a:t>
            </a:r>
            <a:r>
              <a:rPr lang="en-IN" sz="2000" b="1" dirty="0" err="1" smtClean="0">
                <a:latin typeface="Times New Roman" panose="02020603050405020304" pitchFamily="18" charset="0"/>
                <a:cs typeface="Times New Roman" panose="02020603050405020304" pitchFamily="18" charset="0"/>
              </a:rPr>
              <a:t>systemctl</a:t>
            </a:r>
            <a:r>
              <a:rPr lang="en-IN" sz="2000" b="1" dirty="0" smtClean="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reload vsftpd</a:t>
            </a:r>
          </a:p>
          <a:p>
            <a:pPr marL="0" lvl="1" indent="-1011555"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5. Enabling </a:t>
            </a:r>
            <a:r>
              <a:rPr lang="en-US" sz="2400" b="1" dirty="0">
                <a:solidFill>
                  <a:schemeClr val="accent1">
                    <a:lumMod val="50000"/>
                  </a:schemeClr>
                </a:solidFill>
                <a:latin typeface="Times New Roman" panose="02020603050405020304" pitchFamily="18" charset="0"/>
                <a:cs typeface="Times New Roman" panose="02020603050405020304" pitchFamily="18" charset="0"/>
              </a:rPr>
              <a:t>or Disabling of service</a:t>
            </a:r>
          </a:p>
          <a:p>
            <a:pPr marL="0" lvl="4" indent="-570865"/>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To start service automatically on boot time, we have to enable service. For reverse, we have to disable service with below commands.</a:t>
            </a:r>
          </a:p>
          <a:p>
            <a:pPr marL="0" lvl="5" indent="-113665"/>
            <a:r>
              <a:rPr lang="en-US" sz="2000" b="1" dirty="0" smtClean="0">
                <a:latin typeface="Times New Roman" panose="02020603050405020304" pitchFamily="18" charset="0"/>
                <a:cs typeface="Times New Roman" panose="02020603050405020304" pitchFamily="18" charset="0"/>
              </a:rPr>
              <a:t>		#systemctl enable vsftpd</a:t>
            </a:r>
          </a:p>
          <a:p>
            <a:pPr marL="0" lvl="5" indent="-113665"/>
            <a:r>
              <a:rPr lang="en-US" sz="2000" dirty="0" smtClean="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marL="0" lvl="5" indent="-113665"/>
            <a:r>
              <a:rPr lang="en-US" sz="2000" b="1" dirty="0" smtClean="0">
                <a:latin typeface="Times New Roman" panose="02020603050405020304" pitchFamily="18" charset="0"/>
                <a:cs typeface="Times New Roman" panose="02020603050405020304" pitchFamily="18" charset="0"/>
              </a:rPr>
              <a:t>		#systemctl is-enabled vsftpd</a:t>
            </a:r>
          </a:p>
          <a:p>
            <a:pPr marL="0" lvl="5" indent="-113665"/>
            <a:r>
              <a:rPr lang="en-US" sz="2000" b="1" dirty="0" smtClean="0">
                <a:latin typeface="Times New Roman" panose="02020603050405020304" pitchFamily="18" charset="0"/>
                <a:cs typeface="Times New Roman" panose="02020603050405020304" pitchFamily="18" charset="0"/>
              </a:rPr>
              <a:t>		enabled</a:t>
            </a:r>
          </a:p>
          <a:p>
            <a:pPr marL="0" lvl="5" indent="-113665"/>
            <a:r>
              <a:rPr lang="en-US" sz="2000" b="1" dirty="0" smtClean="0">
                <a:latin typeface="Times New Roman" panose="02020603050405020304" pitchFamily="18" charset="0"/>
                <a:cs typeface="Times New Roman" panose="02020603050405020304" pitchFamily="18" charset="0"/>
              </a:rPr>
              <a:t>		</a:t>
            </a:r>
          </a:p>
          <a:p>
            <a:pPr marL="0" lvl="5" indent="-113665"/>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#systemctl disable vsftpd</a:t>
            </a:r>
          </a:p>
          <a:p>
            <a:pPr marL="0" lvl="5" indent="-113665"/>
            <a:r>
              <a:rPr lang="en-US" sz="2000" dirty="0" smtClean="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marL="0" lvl="5" indent="-113665"/>
            <a:r>
              <a:rPr lang="en-US" sz="2000" b="1" dirty="0" smtClean="0">
                <a:latin typeface="Times New Roman" panose="02020603050405020304" pitchFamily="18" charset="0"/>
                <a:cs typeface="Times New Roman" panose="02020603050405020304" pitchFamily="18" charset="0"/>
              </a:rPr>
              <a:t>		#systemctl is-enabled vsftpd</a:t>
            </a:r>
          </a:p>
          <a:p>
            <a:pPr marL="0" lvl="5" indent="-113665"/>
            <a:r>
              <a:rPr lang="en-US" sz="2000" b="1" dirty="0" smtClean="0">
                <a:latin typeface="Times New Roman" panose="02020603050405020304" pitchFamily="18" charset="0"/>
                <a:cs typeface="Times New Roman" panose="02020603050405020304" pitchFamily="18" charset="0"/>
              </a:rPr>
              <a:t>		disabled</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48" y="251838"/>
            <a:ext cx="10515600" cy="759668"/>
          </a:xfrm>
        </p:spPr>
        <p:txBody>
          <a:bodyPr>
            <a:normAutofit fontScale="90000"/>
          </a:bodyPr>
          <a:lstStyle/>
          <a:p>
            <a:r>
              <a:rPr lang="en-IN" b="1" dirty="0" err="1">
                <a:latin typeface="Arial" panose="020B0604020202020204" pitchFamily="34" charset="0"/>
                <a:cs typeface="Arial" panose="020B0604020202020204" pitchFamily="34" charset="0"/>
              </a:rPr>
              <a:t>systemctl</a:t>
            </a:r>
            <a:r>
              <a:rPr lang="en-IN" b="1" dirty="0">
                <a:latin typeface="Arial" panose="020B0604020202020204" pitchFamily="34" charset="0"/>
                <a:cs typeface="Arial" panose="020B0604020202020204" pitchFamily="34" charset="0"/>
              </a:rPr>
              <a:t> vs. service</a:t>
            </a:r>
            <a:r>
              <a:rPr lang="en-IN" b="1" dirty="0"/>
              <a:t/>
            </a:r>
            <a:br>
              <a:rPr lang="en-IN" b="1" dirty="0"/>
            </a:br>
            <a:endParaRPr lang="en-IN" dirty="0"/>
          </a:p>
        </p:txBody>
      </p:sp>
      <p:sp>
        <p:nvSpPr>
          <p:cNvPr id="3" name="Content Placeholder 2"/>
          <p:cNvSpPr>
            <a:spLocks noGrp="1"/>
          </p:cNvSpPr>
          <p:nvPr>
            <p:ph idx="1"/>
          </p:nvPr>
        </p:nvSpPr>
        <p:spPr>
          <a:xfrm>
            <a:off x="838200" y="846489"/>
            <a:ext cx="10515600" cy="5764704"/>
          </a:xfrm>
        </p:spPr>
        <p:txBody>
          <a:bodyPr>
            <a:normAutofit/>
          </a:bodyPr>
          <a:lstStyle/>
          <a:p>
            <a:r>
              <a:rPr lang="en-US" sz="2400" dirty="0"/>
              <a:t>How you </a:t>
            </a:r>
            <a:r>
              <a:rPr lang="en-US" sz="2400" dirty="0" err="1"/>
              <a:t>start|stop|restart</a:t>
            </a:r>
            <a:r>
              <a:rPr lang="en-US" sz="2400" dirty="0"/>
              <a:t> a service will depend upon whether your distribution uses </a:t>
            </a:r>
            <a:r>
              <a:rPr lang="en-US" sz="2400" dirty="0" err="1"/>
              <a:t>systemd</a:t>
            </a:r>
            <a:r>
              <a:rPr lang="en-US" sz="2400" dirty="0"/>
              <a:t> or </a:t>
            </a:r>
            <a:r>
              <a:rPr lang="en-US" sz="2400" dirty="0" err="1"/>
              <a:t>init.</a:t>
            </a:r>
            <a:r>
              <a:rPr lang="en-US" sz="2400" dirty="0"/>
              <a:t> </a:t>
            </a:r>
            <a:endParaRPr lang="en-US" sz="2400" dirty="0" smtClean="0"/>
          </a:p>
          <a:p>
            <a:pPr marL="0" indent="0">
              <a:buNone/>
            </a:pPr>
            <a:endParaRPr lang="en-US" sz="2400" dirty="0" smtClean="0"/>
          </a:p>
          <a:p>
            <a:r>
              <a:rPr lang="en-US" sz="2400" dirty="0"/>
              <a:t>There are two officially adopted methods for controlling services:</a:t>
            </a:r>
          </a:p>
          <a:p>
            <a:pPr lvl="1"/>
            <a:r>
              <a:rPr lang="en-US" sz="2000" dirty="0" err="1"/>
              <a:t>systemctl</a:t>
            </a:r>
            <a:endParaRPr lang="en-US" sz="2000" dirty="0"/>
          </a:p>
          <a:p>
            <a:pPr lvl="1"/>
            <a:r>
              <a:rPr lang="en-IN" sz="2000" dirty="0"/>
              <a:t>s</a:t>
            </a:r>
            <a:r>
              <a:rPr lang="en-IN" sz="2000" dirty="0" smtClean="0"/>
              <a:t>ervice</a:t>
            </a:r>
          </a:p>
          <a:p>
            <a:pPr marL="457200" lvl="1" indent="0">
              <a:buNone/>
            </a:pPr>
            <a:endParaRPr lang="en-IN" sz="2000" dirty="0" smtClean="0"/>
          </a:p>
          <a:p>
            <a:r>
              <a:rPr lang="en-US" sz="2400" dirty="0"/>
              <a:t>Which one you use will depend on if your distribution makes use of </a:t>
            </a:r>
            <a:r>
              <a:rPr lang="en-US" sz="2400" dirty="0" err="1"/>
              <a:t>systemd</a:t>
            </a:r>
            <a:r>
              <a:rPr lang="en-US" sz="2400" dirty="0"/>
              <a:t> or </a:t>
            </a:r>
            <a:r>
              <a:rPr lang="en-US" sz="2400" dirty="0" err="1"/>
              <a:t>init.</a:t>
            </a:r>
            <a:r>
              <a:rPr lang="en-US" sz="2400" dirty="0"/>
              <a:t> </a:t>
            </a:r>
            <a:endParaRPr lang="en-US" sz="2400" dirty="0" smtClean="0"/>
          </a:p>
          <a:p>
            <a:pPr lvl="1"/>
            <a:r>
              <a:rPr lang="en-US" sz="2000" dirty="0" smtClean="0"/>
              <a:t>Most </a:t>
            </a:r>
            <a:r>
              <a:rPr lang="en-US" sz="2000" dirty="0"/>
              <a:t>modern distributions have made the switch to </a:t>
            </a:r>
            <a:r>
              <a:rPr lang="en-US" sz="2000" dirty="0" err="1"/>
              <a:t>systemd</a:t>
            </a:r>
            <a:r>
              <a:rPr lang="en-US" sz="2000" dirty="0"/>
              <a:t>, so </a:t>
            </a:r>
            <a:r>
              <a:rPr lang="en-US" sz="2000" i="1" dirty="0" err="1"/>
              <a:t>systemctl</a:t>
            </a:r>
            <a:r>
              <a:rPr lang="en-US" sz="2000" dirty="0"/>
              <a:t> is the service manager of choice. </a:t>
            </a:r>
            <a:endParaRPr lang="en-US" sz="2000" dirty="0" smtClean="0"/>
          </a:p>
          <a:p>
            <a:pPr lvl="1"/>
            <a:r>
              <a:rPr lang="en-US" sz="2000" dirty="0" smtClean="0"/>
              <a:t>However</a:t>
            </a:r>
            <a:r>
              <a:rPr lang="en-US" sz="2000" dirty="0"/>
              <a:t>, </a:t>
            </a:r>
            <a:r>
              <a:rPr lang="en-US" sz="2000" dirty="0" smtClean="0"/>
              <a:t>older way to </a:t>
            </a:r>
            <a:r>
              <a:rPr lang="en-US" sz="2000" dirty="0" err="1"/>
              <a:t>start|stop|restart</a:t>
            </a:r>
            <a:r>
              <a:rPr lang="en-US" sz="2000" dirty="0"/>
              <a:t> </a:t>
            </a:r>
            <a:r>
              <a:rPr lang="en-US" sz="2000" dirty="0" smtClean="0"/>
              <a:t> with using service </a:t>
            </a:r>
            <a:r>
              <a:rPr lang="en-US" sz="2000" dirty="0"/>
              <a:t>command. Fortunately, the developers of </a:t>
            </a:r>
            <a:r>
              <a:rPr lang="en-US" sz="2000" dirty="0" err="1"/>
              <a:t>systemd</a:t>
            </a:r>
            <a:r>
              <a:rPr lang="en-US" sz="2000" dirty="0"/>
              <a:t> made sure to retain service and redirect it to </a:t>
            </a:r>
            <a:r>
              <a:rPr lang="en-US" sz="2000" dirty="0" err="1"/>
              <a:t>systemctl</a:t>
            </a:r>
            <a:r>
              <a:rPr lang="en-US" sz="2000" dirty="0"/>
              <a:t>. </a:t>
            </a:r>
            <a:r>
              <a:rPr lang="en-US" sz="2000" dirty="0" smtClean="0"/>
              <a:t> </a:t>
            </a:r>
            <a:endParaRPr lang="en-IN" sz="2000" dirty="0" smtClean="0"/>
          </a:p>
        </p:txBody>
      </p:sp>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Tree>
    <p:extLst>
      <p:ext uri="{BB962C8B-B14F-4D97-AF65-F5344CB8AC3E}">
        <p14:creationId xmlns:p14="http://schemas.microsoft.com/office/powerpoint/2010/main" val="1761794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1626</Words>
  <Application>Microsoft Office PowerPoint</Application>
  <PresentationFormat>Custom</PresentationFormat>
  <Paragraphs>315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systemctl vs. service </vt:lpstr>
      <vt:lpstr>systemctl vs. service </vt:lpstr>
      <vt:lpstr>systemctl vs. service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Anand</dc:creator>
  <cp:lastModifiedBy>Harish</cp:lastModifiedBy>
  <cp:revision>1081</cp:revision>
  <dcterms:created xsi:type="dcterms:W3CDTF">2018-01-29T06:10:00Z</dcterms:created>
  <dcterms:modified xsi:type="dcterms:W3CDTF">2019-10-14T07:41:44Z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1033-10.2.0.6051</vt:lpwstr>
  </property>
</Properties>
</file>