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546" r:id="rId3"/>
    <p:sldId id="567" r:id="rId4"/>
    <p:sldId id="568" r:id="rId5"/>
    <p:sldId id="569" r:id="rId6"/>
    <p:sldId id="570" r:id="rId7"/>
    <p:sldId id="571" r:id="rId8"/>
    <p:sldId id="572" r:id="rId9"/>
    <p:sldId id="573" r:id="rId10"/>
    <p:sldId id="574" r:id="rId11"/>
    <p:sldId id="5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347"/>
    <a:srgbClr val="25ABE2"/>
    <a:srgbClr val="7CA65F"/>
    <a:srgbClr val="C0243C"/>
    <a:srgbClr val="689FDA"/>
    <a:srgbClr val="E04F5F"/>
    <a:srgbClr val="93DAB1"/>
    <a:srgbClr val="702C79"/>
    <a:srgbClr val="ACACAC"/>
    <a:srgbClr val="C57A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7" autoAdjust="0"/>
    <p:restoredTop sz="88869" autoAdjust="0"/>
  </p:normalViewPr>
  <p:slideViewPr>
    <p:cSldViewPr snapToGrid="0">
      <p:cViewPr>
        <p:scale>
          <a:sx n="90" d="100"/>
          <a:sy n="90" d="100"/>
        </p:scale>
        <p:origin x="-202" y="130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-12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908A6-75AE-49E6-9B5D-4D821BDFA689}" type="doc">
      <dgm:prSet loTypeId="urn:microsoft.com/office/officeart/2005/8/layout/vList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80B9A22-2E24-460F-8868-4166C60A0FC9}">
      <dgm:prSet phldrT="[Text]"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About Basics of Networking and it management.</a:t>
          </a:r>
          <a:endParaRPr lang="en-US" sz="2000" dirty="0"/>
        </a:p>
      </dgm:t>
    </dgm:pt>
    <dgm:pt modelId="{EA5AA812-72A9-49E1-915B-D118086E699F}" type="parTrans" cxnId="{3013DAD9-740B-4B51-ADB2-0109E773E070}">
      <dgm:prSet/>
      <dgm:spPr/>
      <dgm:t>
        <a:bodyPr/>
        <a:lstStyle/>
        <a:p>
          <a:endParaRPr lang="en-US" sz="2000"/>
        </a:p>
      </dgm:t>
    </dgm:pt>
    <dgm:pt modelId="{5B44A3FD-0209-4089-A770-937CC737A751}" type="sibTrans" cxnId="{3013DAD9-740B-4B51-ADB2-0109E773E070}">
      <dgm:prSet/>
      <dgm:spPr/>
      <dgm:t>
        <a:bodyPr/>
        <a:lstStyle/>
        <a:p>
          <a:endParaRPr lang="en-US" sz="2000"/>
        </a:p>
      </dgm:t>
    </dgm:pt>
    <dgm:pt modelId="{1DFA543C-3622-447F-9AE9-60E4CDE82C9A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Steps for using IP</a:t>
          </a:r>
          <a:endParaRPr lang="en-IN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D55F47-E9B4-4CDF-8C5C-569C5FCDF4D6}" type="parTrans" cxnId="{A7E532B6-34DD-4B85-8D9B-FFF1776BE067}">
      <dgm:prSet/>
      <dgm:spPr/>
      <dgm:t>
        <a:bodyPr/>
        <a:lstStyle/>
        <a:p>
          <a:endParaRPr lang="en-US" sz="2000"/>
        </a:p>
      </dgm:t>
    </dgm:pt>
    <dgm:pt modelId="{342651CA-D794-4D3A-8220-C9E950303AF7}" type="sibTrans" cxnId="{A7E532B6-34DD-4B85-8D9B-FFF1776BE067}">
      <dgm:prSet/>
      <dgm:spPr/>
      <dgm:t>
        <a:bodyPr/>
        <a:lstStyle/>
        <a:p>
          <a:endParaRPr lang="en-US" sz="2000"/>
        </a:p>
      </dgm:t>
    </dgm:pt>
    <dgm:pt modelId="{4A6C1D0C-E77A-484C-A2CC-40C144C91F4E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How to establish remote connection using </a:t>
          </a:r>
          <a:r>
            <a:rPr lang="en-IN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ssh</a:t>
          </a:r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command.</a:t>
          </a:r>
        </a:p>
      </dgm:t>
    </dgm:pt>
    <dgm:pt modelId="{FA741AC9-579A-48E2-9B27-26C355AE0013}" type="parTrans" cxnId="{935E1D89-4722-443B-855D-7635EA972B64}">
      <dgm:prSet/>
      <dgm:spPr/>
      <dgm:t>
        <a:bodyPr/>
        <a:lstStyle/>
        <a:p>
          <a:endParaRPr lang="en-US" sz="2000"/>
        </a:p>
      </dgm:t>
    </dgm:pt>
    <dgm:pt modelId="{E553E9E6-5D01-4CF0-A83D-9B74BBFF15D5}" type="sibTrans" cxnId="{935E1D89-4722-443B-855D-7635EA972B64}">
      <dgm:prSet/>
      <dgm:spPr/>
      <dgm:t>
        <a:bodyPr/>
        <a:lstStyle/>
        <a:p>
          <a:endParaRPr lang="en-US" sz="2000"/>
        </a:p>
      </dgm:t>
    </dgm:pt>
    <dgm:pt modelId="{DB70DBB5-F746-445F-A9AB-7E70CCB4AE0F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How to download or upload files </a:t>
          </a:r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from </a:t>
          </a:r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the remote server securely using </a:t>
          </a:r>
          <a:r>
            <a:rPr lang="en-IN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scp</a:t>
          </a:r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command</a:t>
          </a:r>
        </a:p>
      </dgm:t>
    </dgm:pt>
    <dgm:pt modelId="{3276A3F8-A0BB-4EE2-B4DE-E5B3C65C1490}" type="parTrans" cxnId="{959A9099-0F2E-4C2B-94BE-7A96581CECC7}">
      <dgm:prSet/>
      <dgm:spPr/>
      <dgm:t>
        <a:bodyPr/>
        <a:lstStyle/>
        <a:p>
          <a:endParaRPr lang="en-US" sz="2000"/>
        </a:p>
      </dgm:t>
    </dgm:pt>
    <dgm:pt modelId="{A6FE612D-B053-4ECB-A080-0DA5E80744EE}" type="sibTrans" cxnId="{959A9099-0F2E-4C2B-94BE-7A96581CECC7}">
      <dgm:prSet/>
      <dgm:spPr/>
      <dgm:t>
        <a:bodyPr/>
        <a:lstStyle/>
        <a:p>
          <a:endParaRPr lang="en-US" sz="2000"/>
        </a:p>
      </dgm:t>
    </dgm:pt>
    <dgm:pt modelId="{B2B86F34-01E1-4E36-969C-B8AA4F57D638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How to take </a:t>
          </a:r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backup using </a:t>
          </a:r>
          <a:r>
            <a:rPr lang="en-IN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rsync</a:t>
          </a:r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IN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61B9BB-5B2D-432D-A324-CEB0DF788370}" type="parTrans" cxnId="{17CAB67D-43C0-4D23-8BFD-B2287BBE2510}">
      <dgm:prSet/>
      <dgm:spPr/>
      <dgm:t>
        <a:bodyPr/>
        <a:lstStyle/>
        <a:p>
          <a:endParaRPr lang="en-US" sz="2000"/>
        </a:p>
      </dgm:t>
    </dgm:pt>
    <dgm:pt modelId="{FE1DAFAD-6DAF-4BE1-9942-BC24235CE453}" type="sibTrans" cxnId="{17CAB67D-43C0-4D23-8BFD-B2287BBE2510}">
      <dgm:prSet/>
      <dgm:spPr/>
      <dgm:t>
        <a:bodyPr/>
        <a:lstStyle/>
        <a:p>
          <a:endParaRPr lang="en-US" sz="2000"/>
        </a:p>
      </dgm:t>
    </dgm:pt>
    <dgm:pt modelId="{CA0C0EDD-E2B9-4C3B-ADF4-ED39EB73D080}" type="pres">
      <dgm:prSet presAssocID="{E86908A6-75AE-49E6-9B5D-4D821BDFA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25A2F0-29E1-4F1E-A682-B14E9B9ABA1A}" type="pres">
      <dgm:prSet presAssocID="{380B9A22-2E24-460F-8868-4166C60A0FC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EE9AF-29EB-4F6B-8908-B1168B8BCC45}" type="pres">
      <dgm:prSet presAssocID="{5B44A3FD-0209-4089-A770-937CC737A751}" presName="spacer" presStyleCnt="0"/>
      <dgm:spPr/>
    </dgm:pt>
    <dgm:pt modelId="{FFB08004-DA6A-4FB5-A179-B49962B839CC}" type="pres">
      <dgm:prSet presAssocID="{1DFA543C-3622-447F-9AE9-60E4CDE82C9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3B06B-8656-47FC-96E8-F66A08363AC4}" type="pres">
      <dgm:prSet presAssocID="{342651CA-D794-4D3A-8220-C9E950303AF7}" presName="spacer" presStyleCnt="0"/>
      <dgm:spPr/>
    </dgm:pt>
    <dgm:pt modelId="{5273EF00-95C5-46B6-BB39-5B9C569D9FB3}" type="pres">
      <dgm:prSet presAssocID="{4A6C1D0C-E77A-484C-A2CC-40C144C91F4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1CE5E7-9D2F-479D-B9FA-A991D066ED6D}" type="pres">
      <dgm:prSet presAssocID="{E553E9E6-5D01-4CF0-A83D-9B74BBFF15D5}" presName="spacer" presStyleCnt="0"/>
      <dgm:spPr/>
    </dgm:pt>
    <dgm:pt modelId="{7FA3E2DB-1A57-4E9A-858B-5F0898B94662}" type="pres">
      <dgm:prSet presAssocID="{DB70DBB5-F746-445F-A9AB-7E70CCB4AE0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ECF97-07B7-485E-B5E6-1ABE9D592554}" type="pres">
      <dgm:prSet presAssocID="{A6FE612D-B053-4ECB-A080-0DA5E80744EE}" presName="spacer" presStyleCnt="0"/>
      <dgm:spPr/>
    </dgm:pt>
    <dgm:pt modelId="{3F86A188-EDD0-408E-A3A6-73E24083FB64}" type="pres">
      <dgm:prSet presAssocID="{B2B86F34-01E1-4E36-969C-B8AA4F57D638}" presName="parentText" presStyleLbl="node1" presStyleIdx="4" presStyleCnt="5" custLinFactNeighborX="-3565" custLinFactNeighborY="534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E532B6-34DD-4B85-8D9B-FFF1776BE067}" srcId="{E86908A6-75AE-49E6-9B5D-4D821BDFA689}" destId="{1DFA543C-3622-447F-9AE9-60E4CDE82C9A}" srcOrd="1" destOrd="0" parTransId="{03D55F47-E9B4-4CDF-8C5C-569C5FCDF4D6}" sibTransId="{342651CA-D794-4D3A-8220-C9E950303AF7}"/>
    <dgm:cxn modelId="{935E1D89-4722-443B-855D-7635EA972B64}" srcId="{E86908A6-75AE-49E6-9B5D-4D821BDFA689}" destId="{4A6C1D0C-E77A-484C-A2CC-40C144C91F4E}" srcOrd="2" destOrd="0" parTransId="{FA741AC9-579A-48E2-9B27-26C355AE0013}" sibTransId="{E553E9E6-5D01-4CF0-A83D-9B74BBFF15D5}"/>
    <dgm:cxn modelId="{959A9099-0F2E-4C2B-94BE-7A96581CECC7}" srcId="{E86908A6-75AE-49E6-9B5D-4D821BDFA689}" destId="{DB70DBB5-F746-445F-A9AB-7E70CCB4AE0F}" srcOrd="3" destOrd="0" parTransId="{3276A3F8-A0BB-4EE2-B4DE-E5B3C65C1490}" sibTransId="{A6FE612D-B053-4ECB-A080-0DA5E80744EE}"/>
    <dgm:cxn modelId="{46D86F22-FD95-4F8F-997B-C049F8A1BCD3}" type="presOf" srcId="{4A6C1D0C-E77A-484C-A2CC-40C144C91F4E}" destId="{5273EF00-95C5-46B6-BB39-5B9C569D9FB3}" srcOrd="0" destOrd="0" presId="urn:microsoft.com/office/officeart/2005/8/layout/vList2"/>
    <dgm:cxn modelId="{A06AE893-3C25-4BD0-B032-39DD7D27F45A}" type="presOf" srcId="{E86908A6-75AE-49E6-9B5D-4D821BDFA689}" destId="{CA0C0EDD-E2B9-4C3B-ADF4-ED39EB73D080}" srcOrd="0" destOrd="0" presId="urn:microsoft.com/office/officeart/2005/8/layout/vList2"/>
    <dgm:cxn modelId="{3013DAD9-740B-4B51-ADB2-0109E773E070}" srcId="{E86908A6-75AE-49E6-9B5D-4D821BDFA689}" destId="{380B9A22-2E24-460F-8868-4166C60A0FC9}" srcOrd="0" destOrd="0" parTransId="{EA5AA812-72A9-49E1-915B-D118086E699F}" sibTransId="{5B44A3FD-0209-4089-A770-937CC737A751}"/>
    <dgm:cxn modelId="{4B896D86-9843-49C1-A101-6E7B9A9EF362}" type="presOf" srcId="{B2B86F34-01E1-4E36-969C-B8AA4F57D638}" destId="{3F86A188-EDD0-408E-A3A6-73E24083FB64}" srcOrd="0" destOrd="0" presId="urn:microsoft.com/office/officeart/2005/8/layout/vList2"/>
    <dgm:cxn modelId="{E828D5E1-56A7-4BBD-8CBA-F7216BACCEEF}" type="presOf" srcId="{DB70DBB5-F746-445F-A9AB-7E70CCB4AE0F}" destId="{7FA3E2DB-1A57-4E9A-858B-5F0898B94662}" srcOrd="0" destOrd="0" presId="urn:microsoft.com/office/officeart/2005/8/layout/vList2"/>
    <dgm:cxn modelId="{3E79CB48-D030-4611-AFED-83CDF37D9BAA}" type="presOf" srcId="{380B9A22-2E24-460F-8868-4166C60A0FC9}" destId="{BD25A2F0-29E1-4F1E-A682-B14E9B9ABA1A}" srcOrd="0" destOrd="0" presId="urn:microsoft.com/office/officeart/2005/8/layout/vList2"/>
    <dgm:cxn modelId="{17CAB67D-43C0-4D23-8BFD-B2287BBE2510}" srcId="{E86908A6-75AE-49E6-9B5D-4D821BDFA689}" destId="{B2B86F34-01E1-4E36-969C-B8AA4F57D638}" srcOrd="4" destOrd="0" parTransId="{4161B9BB-5B2D-432D-A324-CEB0DF788370}" sibTransId="{FE1DAFAD-6DAF-4BE1-9942-BC24235CE453}"/>
    <dgm:cxn modelId="{BDE329D4-3119-462C-803D-C43029106800}" type="presOf" srcId="{1DFA543C-3622-447F-9AE9-60E4CDE82C9A}" destId="{FFB08004-DA6A-4FB5-A179-B49962B839CC}" srcOrd="0" destOrd="0" presId="urn:microsoft.com/office/officeart/2005/8/layout/vList2"/>
    <dgm:cxn modelId="{2B763F40-8E75-402B-8383-F6E4DDD57B8E}" type="presParOf" srcId="{CA0C0EDD-E2B9-4C3B-ADF4-ED39EB73D080}" destId="{BD25A2F0-29E1-4F1E-A682-B14E9B9ABA1A}" srcOrd="0" destOrd="0" presId="urn:microsoft.com/office/officeart/2005/8/layout/vList2"/>
    <dgm:cxn modelId="{899F8F19-0623-408C-87EF-68DC20E6FA8E}" type="presParOf" srcId="{CA0C0EDD-E2B9-4C3B-ADF4-ED39EB73D080}" destId="{05AEE9AF-29EB-4F6B-8908-B1168B8BCC45}" srcOrd="1" destOrd="0" presId="urn:microsoft.com/office/officeart/2005/8/layout/vList2"/>
    <dgm:cxn modelId="{993A566F-BF08-45F7-A754-CE996F20CA17}" type="presParOf" srcId="{CA0C0EDD-E2B9-4C3B-ADF4-ED39EB73D080}" destId="{FFB08004-DA6A-4FB5-A179-B49962B839CC}" srcOrd="2" destOrd="0" presId="urn:microsoft.com/office/officeart/2005/8/layout/vList2"/>
    <dgm:cxn modelId="{5303926A-FDD7-460A-A8E4-DB5C18234C61}" type="presParOf" srcId="{CA0C0EDD-E2B9-4C3B-ADF4-ED39EB73D080}" destId="{1263B06B-8656-47FC-96E8-F66A08363AC4}" srcOrd="3" destOrd="0" presId="urn:microsoft.com/office/officeart/2005/8/layout/vList2"/>
    <dgm:cxn modelId="{34F12856-CAAE-4ABA-9EAA-27C00EE41575}" type="presParOf" srcId="{CA0C0EDD-E2B9-4C3B-ADF4-ED39EB73D080}" destId="{5273EF00-95C5-46B6-BB39-5B9C569D9FB3}" srcOrd="4" destOrd="0" presId="urn:microsoft.com/office/officeart/2005/8/layout/vList2"/>
    <dgm:cxn modelId="{A6518D9D-942E-4733-ACB4-AAC491A668AD}" type="presParOf" srcId="{CA0C0EDD-E2B9-4C3B-ADF4-ED39EB73D080}" destId="{D41CE5E7-9D2F-479D-B9FA-A991D066ED6D}" srcOrd="5" destOrd="0" presId="urn:microsoft.com/office/officeart/2005/8/layout/vList2"/>
    <dgm:cxn modelId="{1E36294E-4633-4948-8130-3D09C9C267C7}" type="presParOf" srcId="{CA0C0EDD-E2B9-4C3B-ADF4-ED39EB73D080}" destId="{7FA3E2DB-1A57-4E9A-858B-5F0898B94662}" srcOrd="6" destOrd="0" presId="urn:microsoft.com/office/officeart/2005/8/layout/vList2"/>
    <dgm:cxn modelId="{75D13BB9-0F42-4C26-A1CA-9F841569A0FC}" type="presParOf" srcId="{CA0C0EDD-E2B9-4C3B-ADF4-ED39EB73D080}" destId="{BF0ECF97-07B7-485E-B5E6-1ABE9D592554}" srcOrd="7" destOrd="0" presId="urn:microsoft.com/office/officeart/2005/8/layout/vList2"/>
    <dgm:cxn modelId="{61B2EA97-B5F7-4E7D-A70F-E4D0DBAFF849}" type="presParOf" srcId="{CA0C0EDD-E2B9-4C3B-ADF4-ED39EB73D080}" destId="{3F86A188-EDD0-408E-A3A6-73E24083FB6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6908A6-75AE-49E6-9B5D-4D821BDFA689}" type="doc">
      <dgm:prSet loTypeId="urn:microsoft.com/office/officeart/2005/8/layout/vList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80B9A22-2E24-460F-8868-4166C60A0FC9}">
      <dgm:prSet phldrT="[Text]" custT="1"/>
      <dgm:spPr/>
      <dgm:t>
        <a:bodyPr/>
        <a:lstStyle/>
        <a:p>
          <a:pPr algn="ctr"/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EA5AA812-72A9-49E1-915B-D118086E699F}" type="parTrans" cxnId="{3013DAD9-740B-4B51-ADB2-0109E773E070}">
      <dgm:prSet/>
      <dgm:spPr/>
      <dgm:t>
        <a:bodyPr/>
        <a:lstStyle/>
        <a:p>
          <a:pPr algn="ctr"/>
          <a:endParaRPr lang="en-US" sz="2200"/>
        </a:p>
      </dgm:t>
    </dgm:pt>
    <dgm:pt modelId="{5B44A3FD-0209-4089-A770-937CC737A751}" type="sibTrans" cxnId="{3013DAD9-740B-4B51-ADB2-0109E773E070}">
      <dgm:prSet/>
      <dgm:spPr/>
      <dgm:t>
        <a:bodyPr/>
        <a:lstStyle/>
        <a:p>
          <a:pPr algn="ctr"/>
          <a:endParaRPr lang="en-US" sz="2200"/>
        </a:p>
      </dgm:t>
    </dgm:pt>
    <dgm:pt modelId="{48D7277B-838A-4F49-8659-C06B031B22A0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89663077-39E8-416D-81B5-7FB696FF9592}" type="parTrans" cxnId="{1832E464-1F10-4E26-87EE-5A33E628BC40}">
      <dgm:prSet/>
      <dgm:spPr/>
      <dgm:t>
        <a:bodyPr/>
        <a:lstStyle/>
        <a:p>
          <a:pPr algn="ctr"/>
          <a:endParaRPr lang="en-US"/>
        </a:p>
      </dgm:t>
    </dgm:pt>
    <dgm:pt modelId="{CCE370F2-E9D3-470F-9FCB-FDCE4CAFAE55}" type="sibTrans" cxnId="{1832E464-1F10-4E26-87EE-5A33E628BC40}">
      <dgm:prSet/>
      <dgm:spPr/>
      <dgm:t>
        <a:bodyPr/>
        <a:lstStyle/>
        <a:p>
          <a:pPr algn="ctr"/>
          <a:endParaRPr lang="en-US"/>
        </a:p>
      </dgm:t>
    </dgm:pt>
    <dgm:pt modelId="{7B25AEC0-E4A6-4618-83DA-EDC197CF8D93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FF0F2650-3583-43CD-9C5A-09AE6CFDB6D0}" type="parTrans" cxnId="{72D1B5D2-2D29-4864-A48C-BBF05CF47DC0}">
      <dgm:prSet/>
      <dgm:spPr/>
      <dgm:t>
        <a:bodyPr/>
        <a:lstStyle/>
        <a:p>
          <a:pPr algn="ctr"/>
          <a:endParaRPr lang="en-US"/>
        </a:p>
      </dgm:t>
    </dgm:pt>
    <dgm:pt modelId="{2B0E8725-AA83-44FF-AEA9-C489A406A214}" type="sibTrans" cxnId="{72D1B5D2-2D29-4864-A48C-BBF05CF47DC0}">
      <dgm:prSet/>
      <dgm:spPr/>
      <dgm:t>
        <a:bodyPr/>
        <a:lstStyle/>
        <a:p>
          <a:pPr algn="ctr"/>
          <a:endParaRPr lang="en-US"/>
        </a:p>
      </dgm:t>
    </dgm:pt>
    <dgm:pt modelId="{82F54D5F-6A37-4327-84F9-F2B72C100B66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151ED70D-713A-48A6-B304-C8EE406B9A71}" type="parTrans" cxnId="{604A7177-F4C1-4B8E-A8D1-F5AF9572E918}">
      <dgm:prSet/>
      <dgm:spPr/>
      <dgm:t>
        <a:bodyPr/>
        <a:lstStyle/>
        <a:p>
          <a:pPr algn="ctr"/>
          <a:endParaRPr lang="en-US"/>
        </a:p>
      </dgm:t>
    </dgm:pt>
    <dgm:pt modelId="{C02B89DD-9E97-437F-8B5E-256C36FE85AE}" type="sibTrans" cxnId="{604A7177-F4C1-4B8E-A8D1-F5AF9572E918}">
      <dgm:prSet/>
      <dgm:spPr/>
      <dgm:t>
        <a:bodyPr/>
        <a:lstStyle/>
        <a:p>
          <a:pPr algn="ctr"/>
          <a:endParaRPr lang="en-US"/>
        </a:p>
      </dgm:t>
    </dgm:pt>
    <dgm:pt modelId="{CA0C0EDD-E2B9-4C3B-ADF4-ED39EB73D080}" type="pres">
      <dgm:prSet presAssocID="{E86908A6-75AE-49E6-9B5D-4D821BDFA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25A2F0-29E1-4F1E-A682-B14E9B9ABA1A}" type="pres">
      <dgm:prSet presAssocID="{380B9A22-2E24-460F-8868-4166C60A0FC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EE9AF-29EB-4F6B-8908-B1168B8BCC45}" type="pres">
      <dgm:prSet presAssocID="{5B44A3FD-0209-4089-A770-937CC737A751}" presName="spacer" presStyleCnt="0"/>
      <dgm:spPr/>
    </dgm:pt>
    <dgm:pt modelId="{DC1F7107-5224-4D44-AEA4-9B4DE74850D9}" type="pres">
      <dgm:prSet presAssocID="{48D7277B-838A-4F49-8659-C06B031B22A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3D6D6-78E3-44D8-819A-CBEA75AB98A5}" type="pres">
      <dgm:prSet presAssocID="{CCE370F2-E9D3-470F-9FCB-FDCE4CAFAE55}" presName="spacer" presStyleCnt="0"/>
      <dgm:spPr/>
    </dgm:pt>
    <dgm:pt modelId="{20C26BE7-50DA-4254-B3AB-CA85D6C8DBC7}" type="pres">
      <dgm:prSet presAssocID="{7B25AEC0-E4A6-4618-83DA-EDC197CF8D9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B70A76-3E18-489C-BC16-2186ADBDFA0E}" type="pres">
      <dgm:prSet presAssocID="{2B0E8725-AA83-44FF-AEA9-C489A406A214}" presName="spacer" presStyleCnt="0"/>
      <dgm:spPr/>
    </dgm:pt>
    <dgm:pt modelId="{06845FDC-15E5-449E-82AE-AB1137DE7F29}" type="pres">
      <dgm:prSet presAssocID="{82F54D5F-6A37-4327-84F9-F2B72C100B6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3B6CD4-3269-4000-882B-EB7CA96FE9B2}" type="presOf" srcId="{7B25AEC0-E4A6-4618-83DA-EDC197CF8D93}" destId="{20C26BE7-50DA-4254-B3AB-CA85D6C8DBC7}" srcOrd="0" destOrd="0" presId="urn:microsoft.com/office/officeart/2005/8/layout/vList2"/>
    <dgm:cxn modelId="{DF6D5219-9897-45E9-9F10-A9F34364C9E3}" type="presOf" srcId="{82F54D5F-6A37-4327-84F9-F2B72C100B66}" destId="{06845FDC-15E5-449E-82AE-AB1137DE7F29}" srcOrd="0" destOrd="0" presId="urn:microsoft.com/office/officeart/2005/8/layout/vList2"/>
    <dgm:cxn modelId="{72D1B5D2-2D29-4864-A48C-BBF05CF47DC0}" srcId="{E86908A6-75AE-49E6-9B5D-4D821BDFA689}" destId="{7B25AEC0-E4A6-4618-83DA-EDC197CF8D93}" srcOrd="2" destOrd="0" parTransId="{FF0F2650-3583-43CD-9C5A-09AE6CFDB6D0}" sibTransId="{2B0E8725-AA83-44FF-AEA9-C489A406A214}"/>
    <dgm:cxn modelId="{604A7177-F4C1-4B8E-A8D1-F5AF9572E918}" srcId="{E86908A6-75AE-49E6-9B5D-4D821BDFA689}" destId="{82F54D5F-6A37-4327-84F9-F2B72C100B66}" srcOrd="3" destOrd="0" parTransId="{151ED70D-713A-48A6-B304-C8EE406B9A71}" sibTransId="{C02B89DD-9E97-437F-8B5E-256C36FE85AE}"/>
    <dgm:cxn modelId="{3013DAD9-740B-4B51-ADB2-0109E773E070}" srcId="{E86908A6-75AE-49E6-9B5D-4D821BDFA689}" destId="{380B9A22-2E24-460F-8868-4166C60A0FC9}" srcOrd="0" destOrd="0" parTransId="{EA5AA812-72A9-49E1-915B-D118086E699F}" sibTransId="{5B44A3FD-0209-4089-A770-937CC737A751}"/>
    <dgm:cxn modelId="{3E79CB48-D030-4611-AFED-83CDF37D9BAA}" type="presOf" srcId="{380B9A22-2E24-460F-8868-4166C60A0FC9}" destId="{BD25A2F0-29E1-4F1E-A682-B14E9B9ABA1A}" srcOrd="0" destOrd="0" presId="urn:microsoft.com/office/officeart/2005/8/layout/vList2"/>
    <dgm:cxn modelId="{1832E464-1F10-4E26-87EE-5A33E628BC40}" srcId="{E86908A6-75AE-49E6-9B5D-4D821BDFA689}" destId="{48D7277B-838A-4F49-8659-C06B031B22A0}" srcOrd="1" destOrd="0" parTransId="{89663077-39E8-416D-81B5-7FB696FF9592}" sibTransId="{CCE370F2-E9D3-470F-9FCB-FDCE4CAFAE55}"/>
    <dgm:cxn modelId="{D6A296E1-A7AA-4ABF-B0FE-0BA409B96B59}" type="presOf" srcId="{48D7277B-838A-4F49-8659-C06B031B22A0}" destId="{DC1F7107-5224-4D44-AEA4-9B4DE74850D9}" srcOrd="0" destOrd="0" presId="urn:microsoft.com/office/officeart/2005/8/layout/vList2"/>
    <dgm:cxn modelId="{A06AE893-3C25-4BD0-B032-39DD7D27F45A}" type="presOf" srcId="{E86908A6-75AE-49E6-9B5D-4D821BDFA689}" destId="{CA0C0EDD-E2B9-4C3B-ADF4-ED39EB73D080}" srcOrd="0" destOrd="0" presId="urn:microsoft.com/office/officeart/2005/8/layout/vList2"/>
    <dgm:cxn modelId="{2B763F40-8E75-402B-8383-F6E4DDD57B8E}" type="presParOf" srcId="{CA0C0EDD-E2B9-4C3B-ADF4-ED39EB73D080}" destId="{BD25A2F0-29E1-4F1E-A682-B14E9B9ABA1A}" srcOrd="0" destOrd="0" presId="urn:microsoft.com/office/officeart/2005/8/layout/vList2"/>
    <dgm:cxn modelId="{33999002-2B2E-410D-9687-3D73979ACD02}" type="presParOf" srcId="{CA0C0EDD-E2B9-4C3B-ADF4-ED39EB73D080}" destId="{05AEE9AF-29EB-4F6B-8908-B1168B8BCC45}" srcOrd="1" destOrd="0" presId="urn:microsoft.com/office/officeart/2005/8/layout/vList2"/>
    <dgm:cxn modelId="{FF769D67-D71B-40E0-A4C5-41C1A48CE4D5}" type="presParOf" srcId="{CA0C0EDD-E2B9-4C3B-ADF4-ED39EB73D080}" destId="{DC1F7107-5224-4D44-AEA4-9B4DE74850D9}" srcOrd="2" destOrd="0" presId="urn:microsoft.com/office/officeart/2005/8/layout/vList2"/>
    <dgm:cxn modelId="{30B8961B-8628-43FA-BA65-E1CF16606B1F}" type="presParOf" srcId="{CA0C0EDD-E2B9-4C3B-ADF4-ED39EB73D080}" destId="{9113D6D6-78E3-44D8-819A-CBEA75AB98A5}" srcOrd="3" destOrd="0" presId="urn:microsoft.com/office/officeart/2005/8/layout/vList2"/>
    <dgm:cxn modelId="{10246F95-DBB7-4B12-B972-5A4CA7F92938}" type="presParOf" srcId="{CA0C0EDD-E2B9-4C3B-ADF4-ED39EB73D080}" destId="{20C26BE7-50DA-4254-B3AB-CA85D6C8DBC7}" srcOrd="4" destOrd="0" presId="urn:microsoft.com/office/officeart/2005/8/layout/vList2"/>
    <dgm:cxn modelId="{0AC32F8A-FF6F-4697-B274-7AEEA5B97F26}" type="presParOf" srcId="{CA0C0EDD-E2B9-4C3B-ADF4-ED39EB73D080}" destId="{10B70A76-3E18-489C-BC16-2186ADBDFA0E}" srcOrd="5" destOrd="0" presId="urn:microsoft.com/office/officeart/2005/8/layout/vList2"/>
    <dgm:cxn modelId="{A6859C8D-8C8D-47CB-AD01-495CC569FD38}" type="presParOf" srcId="{CA0C0EDD-E2B9-4C3B-ADF4-ED39EB73D080}" destId="{06845FDC-15E5-449E-82AE-AB1137DE7F2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5A2F0-29E1-4F1E-A682-B14E9B9ABA1A}">
      <dsp:nvSpPr>
        <dsp:cNvPr id="0" name=""/>
        <dsp:cNvSpPr/>
      </dsp:nvSpPr>
      <dsp:spPr>
        <a:xfrm>
          <a:off x="0" y="23981"/>
          <a:ext cx="9532699" cy="6177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About Basics of Networking and it management.</a:t>
          </a:r>
          <a:endParaRPr lang="en-US" sz="2000" kern="1200" dirty="0"/>
        </a:p>
      </dsp:txBody>
      <dsp:txXfrm>
        <a:off x="30157" y="54138"/>
        <a:ext cx="9472385" cy="557446"/>
      </dsp:txXfrm>
    </dsp:sp>
    <dsp:sp modelId="{FFB08004-DA6A-4FB5-A179-B49962B839CC}">
      <dsp:nvSpPr>
        <dsp:cNvPr id="0" name=""/>
        <dsp:cNvSpPr/>
      </dsp:nvSpPr>
      <dsp:spPr>
        <a:xfrm>
          <a:off x="0" y="736781"/>
          <a:ext cx="9532699" cy="617760"/>
        </a:xfrm>
        <a:prstGeom prst="roundRect">
          <a:avLst/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Steps for using IP</a:t>
          </a:r>
          <a:endParaRPr lang="en-IN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157" y="766938"/>
        <a:ext cx="9472385" cy="557446"/>
      </dsp:txXfrm>
    </dsp:sp>
    <dsp:sp modelId="{5273EF00-95C5-46B6-BB39-5B9C569D9FB3}">
      <dsp:nvSpPr>
        <dsp:cNvPr id="0" name=""/>
        <dsp:cNvSpPr/>
      </dsp:nvSpPr>
      <dsp:spPr>
        <a:xfrm>
          <a:off x="0" y="1449581"/>
          <a:ext cx="9532699" cy="617760"/>
        </a:xfrm>
        <a:prstGeom prst="round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How to establish remote connection using </a:t>
          </a:r>
          <a:r>
            <a:rPr lang="en-IN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ssh</a:t>
          </a: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command.</a:t>
          </a:r>
        </a:p>
      </dsp:txBody>
      <dsp:txXfrm>
        <a:off x="30157" y="1479738"/>
        <a:ext cx="9472385" cy="557446"/>
      </dsp:txXfrm>
    </dsp:sp>
    <dsp:sp modelId="{7FA3E2DB-1A57-4E9A-858B-5F0898B94662}">
      <dsp:nvSpPr>
        <dsp:cNvPr id="0" name=""/>
        <dsp:cNvSpPr/>
      </dsp:nvSpPr>
      <dsp:spPr>
        <a:xfrm>
          <a:off x="0" y="2162381"/>
          <a:ext cx="9532699" cy="617760"/>
        </a:xfrm>
        <a:prstGeom prst="roundRect">
          <a:avLst/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How to download or upload files </a:t>
          </a: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from </a:t>
          </a: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the remote server securely using </a:t>
          </a:r>
          <a:r>
            <a:rPr lang="en-IN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scp</a:t>
          </a: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command</a:t>
          </a:r>
        </a:p>
      </dsp:txBody>
      <dsp:txXfrm>
        <a:off x="30157" y="2192538"/>
        <a:ext cx="9472385" cy="557446"/>
      </dsp:txXfrm>
    </dsp:sp>
    <dsp:sp modelId="{3F86A188-EDD0-408E-A3A6-73E24083FB64}">
      <dsp:nvSpPr>
        <dsp:cNvPr id="0" name=""/>
        <dsp:cNvSpPr/>
      </dsp:nvSpPr>
      <dsp:spPr>
        <a:xfrm>
          <a:off x="0" y="2899163"/>
          <a:ext cx="9532699" cy="617760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How to take </a:t>
          </a: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backup using </a:t>
          </a:r>
          <a:r>
            <a:rPr lang="en-IN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rsync</a:t>
          </a: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IN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157" y="2929320"/>
        <a:ext cx="9472385" cy="557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5A2F0-29E1-4F1E-A682-B14E9B9ABA1A}">
      <dsp:nvSpPr>
        <dsp:cNvPr id="0" name=""/>
        <dsp:cNvSpPr/>
      </dsp:nvSpPr>
      <dsp:spPr>
        <a:xfrm>
          <a:off x="0" y="4541"/>
          <a:ext cx="749458" cy="7862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41127"/>
        <a:ext cx="676286" cy="713068"/>
      </dsp:txXfrm>
    </dsp:sp>
    <dsp:sp modelId="{DC1F7107-5224-4D44-AEA4-9B4DE74850D9}">
      <dsp:nvSpPr>
        <dsp:cNvPr id="0" name=""/>
        <dsp:cNvSpPr/>
      </dsp:nvSpPr>
      <dsp:spPr>
        <a:xfrm>
          <a:off x="0" y="911741"/>
          <a:ext cx="749458" cy="786240"/>
        </a:xfrm>
        <a:prstGeom prst="roundRec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948327"/>
        <a:ext cx="676286" cy="713068"/>
      </dsp:txXfrm>
    </dsp:sp>
    <dsp:sp modelId="{20C26BE7-50DA-4254-B3AB-CA85D6C8DBC7}">
      <dsp:nvSpPr>
        <dsp:cNvPr id="0" name=""/>
        <dsp:cNvSpPr/>
      </dsp:nvSpPr>
      <dsp:spPr>
        <a:xfrm>
          <a:off x="0" y="1818941"/>
          <a:ext cx="749458" cy="786240"/>
        </a:xfrm>
        <a:prstGeom prst="roundRec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1855527"/>
        <a:ext cx="676286" cy="713068"/>
      </dsp:txXfrm>
    </dsp:sp>
    <dsp:sp modelId="{06845FDC-15E5-449E-82AE-AB1137DE7F29}">
      <dsp:nvSpPr>
        <dsp:cNvPr id="0" name=""/>
        <dsp:cNvSpPr/>
      </dsp:nvSpPr>
      <dsp:spPr>
        <a:xfrm>
          <a:off x="0" y="2726141"/>
          <a:ext cx="749458" cy="786240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2762727"/>
        <a:ext cx="676286" cy="713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9476A-275A-4D38-B857-788AAEAC94C0}" type="datetimeFigureOut">
              <a:rPr lang="en-IN" smtClean="0"/>
              <a:t>12-09-2019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AB637-DE7B-412A-905E-BF65587B459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59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AB637-DE7B-412A-905E-BF65587B459D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0571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B9E7-7084-435E-BDE9-2F1BA4EC8939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42501" y="6356350"/>
            <a:ext cx="393879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F369875-3547-471E-A8DD-BB6BF69B36A1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718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F4B1-77B2-4C3D-8667-4FBDE4D409DB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156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79E1-B1B2-41D8-96F7-A302CFB8AC0C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98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BE05-C1D5-4A00-BD80-E6A2A264892A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986" y="6356349"/>
            <a:ext cx="432515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F369875-3547-471E-A8DD-BB6BF69B36A1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14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5888-409E-42A3-9E84-6EF39A2AB773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35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9606-C195-4F00-AA63-E3EF00114823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059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4AA7-8689-4A50-8A8E-3AB8C74F7778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957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ED3-7D32-4390-9275-C53DAC947E66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762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7E66-7DAF-4E47-81F5-A440089C748E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42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EFEB-9ECA-43E0-AE09-915EDE23F0A9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118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FCBB-FF0F-45AA-824A-5DF2573BAFB8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507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5EF50-5ECC-48BA-81DC-F08BF0523C74}" type="datetime1">
              <a:rPr lang="en-IN" smtClean="0"/>
              <a:t>12-09-2019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30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770" y="99386"/>
            <a:ext cx="11904453" cy="1863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219385" y="2277375"/>
            <a:ext cx="579695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12497" y="2735473"/>
            <a:ext cx="1024818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ln w="13462">
                  <a:noFill/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Helvetica" panose="020B0604020202020204" pitchFamily="2" charset="0"/>
                <a:cs typeface="Arial" panose="020B0604020202020204" pitchFamily="34" charset="0"/>
              </a:rPr>
              <a:t> System Administration with Linux</a:t>
            </a:r>
            <a:r>
              <a:rPr lang="en-US" sz="4000" b="1" spc="-20" dirty="0">
                <a:latin typeface="Helvetica" panose="020B0604020202020204" pitchFamily="2" charset="0"/>
                <a:cs typeface="Arial" panose="020B0604020202020204" pitchFamily="34" charset="0"/>
              </a:rPr>
              <a:t/>
            </a:r>
            <a:br>
              <a:rPr lang="en-US" sz="4000" b="1" spc="-20" dirty="0">
                <a:latin typeface="Helvetica" panose="020B0604020202020204" pitchFamily="2" charset="0"/>
                <a:cs typeface="Arial" panose="020B0604020202020204" pitchFamily="34" charset="0"/>
              </a:rPr>
            </a:br>
            <a:r>
              <a:rPr lang="en-US" sz="10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/>
            </a:r>
            <a:br>
              <a:rPr lang="en-US" sz="10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</a:br>
            <a:endParaRPr lang="en-US" sz="1000" b="1" spc="-20" dirty="0" smtClean="0">
              <a:latin typeface="Helvetica" panose="020B0604020202020204" pitchFamily="2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Helvetica" panose="020B0604020202020204" pitchFamily="2" charset="0"/>
              </a:rPr>
              <a:t>Module Number: </a:t>
            </a:r>
            <a:r>
              <a:rPr lang="en-IN" sz="2000" b="1" dirty="0" smtClean="0">
                <a:ln w="12700" cmpd="sng">
                  <a:noFill/>
                  <a:prstDash val="solid"/>
                </a:ln>
                <a:solidFill>
                  <a:schemeClr val="accent5"/>
                </a:solidFill>
                <a:latin typeface="Helvetica" panose="020B0604020202020204" pitchFamily="2" charset="0"/>
              </a:rPr>
              <a:t>04</a:t>
            </a:r>
            <a:endParaRPr lang="en-IN" sz="2000" b="1" dirty="0">
              <a:ln w="12700" cmpd="sng">
                <a:noFill/>
                <a:prstDash val="solid"/>
              </a:ln>
              <a:solidFill>
                <a:schemeClr val="accent5"/>
              </a:solidFill>
              <a:latin typeface="Helvetica" panose="020B0604020202020204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1000" b="1" dirty="0" smtClean="0">
              <a:latin typeface="Helvetica" panose="020B0604020202020204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1000" b="1" dirty="0" smtClean="0">
              <a:latin typeface="Helvetica" panose="020B0604020202020204" pitchFamily="2" charset="0"/>
            </a:endParaRPr>
          </a:p>
          <a:p>
            <a:pPr algn="ctr">
              <a:defRPr/>
            </a:pPr>
            <a:r>
              <a:rPr lang="en-GB" sz="2800" b="1" dirty="0" smtClean="0">
                <a:ln w="9525">
                  <a:noFill/>
                  <a:prstDash val="solid"/>
                </a:ln>
                <a:solidFill>
                  <a:schemeClr val="accent2"/>
                </a:solidFill>
                <a:latin typeface="Helvetica" panose="020B0604020202020204" pitchFamily="2" charset="0"/>
              </a:rPr>
              <a:t>Module Name: </a:t>
            </a:r>
            <a:r>
              <a:rPr lang="en-IN" sz="2800" b="1" dirty="0" smtClean="0">
                <a:ln w="9525">
                  <a:noFill/>
                  <a:prstDash val="solid"/>
                </a:ln>
                <a:solidFill>
                  <a:schemeClr val="accent2"/>
                </a:solidFill>
                <a:latin typeface="Helvetica" panose="020B0604020202020204" pitchFamily="2" charset="0"/>
                <a:cs typeface="Arial" panose="020B0604020202020204" pitchFamily="34" charset="0"/>
              </a:rPr>
              <a:t> Networking</a:t>
            </a:r>
          </a:p>
          <a:p>
            <a:pPr algn="ctr">
              <a:defRPr/>
            </a:pPr>
            <a:endParaRPr lang="en-IN" sz="2000" b="1" dirty="0" smtClean="0">
              <a:solidFill>
                <a:schemeClr val="accent2"/>
              </a:solidFill>
              <a:latin typeface="Helvetica" panose="020B0604020202020204" pitchFamily="2" charset="0"/>
            </a:endParaRPr>
          </a:p>
          <a:p>
            <a:pPr algn="ctr">
              <a:defRPr/>
            </a:pPr>
            <a:r>
              <a:rPr lang="en-IN" sz="2000" b="1" dirty="0" smtClean="0">
                <a:ln w="12700" cmpd="sng">
                  <a:noFill/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elvetica" panose="020B0604020202020204" pitchFamily="2" charset="0"/>
              </a:rPr>
              <a:t> </a:t>
            </a:r>
            <a:endParaRPr lang="en-IN" sz="2000" b="1" dirty="0">
              <a:ln w="12700" cmpd="sng">
                <a:noFill/>
                <a:prstDash val="solid"/>
              </a:ln>
              <a:solidFill>
                <a:schemeClr val="accent2">
                  <a:lumMod val="50000"/>
                </a:schemeClr>
              </a:solidFill>
              <a:latin typeface="Helvetica" panose="020B0604020202020204" pitchFamily="2" charset="0"/>
            </a:endParaRPr>
          </a:p>
          <a:p>
            <a:pPr algn="ctr">
              <a:defRPr/>
            </a:pPr>
            <a:endParaRPr lang="en-IN" b="1" dirty="0">
              <a:latin typeface="Helvetica" panose="020B06040202020202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336" y="2754084"/>
            <a:ext cx="2699545" cy="318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34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Login into SSH with keys: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2824"/>
            <a:ext cx="10515600" cy="564197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While it is helpful to be able to log in to a remote system using passwords, it’s a much better idea to set up </a:t>
            </a:r>
            <a:r>
              <a:rPr lang="en-US" sz="2500" i="1" dirty="0">
                <a:latin typeface="Times New Roman" pitchFamily="18" charset="0"/>
                <a:cs typeface="Times New Roman" pitchFamily="18" charset="0"/>
              </a:rPr>
              <a:t>key-based authentication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/>
              <a:t>How Does Key-based Authentication Work?</a:t>
            </a:r>
          </a:p>
          <a:p>
            <a:pPr lvl="1" algn="just">
              <a:lnSpc>
                <a:spcPct val="160000"/>
              </a:lnSpc>
            </a:pPr>
            <a:r>
              <a:rPr lang="en-US" dirty="0"/>
              <a:t>Key-based authentication works by creating a pair of keys: </a:t>
            </a:r>
            <a:r>
              <a:rPr lang="en-US" b="1" dirty="0"/>
              <a:t>a </a:t>
            </a:r>
            <a:r>
              <a:rPr lang="en-US" b="1" i="1" dirty="0"/>
              <a:t>private key</a:t>
            </a:r>
            <a:r>
              <a:rPr lang="en-US" b="1" dirty="0"/>
              <a:t> and a </a:t>
            </a:r>
            <a:r>
              <a:rPr lang="en-US" b="1" i="1" dirty="0"/>
              <a:t>public key</a:t>
            </a:r>
            <a:r>
              <a:rPr lang="en-US" b="1" dirty="0"/>
              <a:t>.</a:t>
            </a:r>
          </a:p>
          <a:p>
            <a:pPr lvl="1" algn="just">
              <a:lnSpc>
                <a:spcPct val="160000"/>
              </a:lnSpc>
            </a:pPr>
            <a:r>
              <a:rPr lang="en-US" dirty="0"/>
              <a:t>The </a:t>
            </a:r>
            <a:r>
              <a:rPr lang="en-US" b="1" i="1" dirty="0"/>
              <a:t>private key</a:t>
            </a:r>
            <a:r>
              <a:rPr lang="en-US" dirty="0"/>
              <a:t> is located on the client machine and is secured and kept secret.</a:t>
            </a:r>
          </a:p>
          <a:p>
            <a:pPr lvl="1" algn="just">
              <a:lnSpc>
                <a:spcPct val="160000"/>
              </a:lnSpc>
            </a:pPr>
            <a:r>
              <a:rPr lang="en-US" dirty="0"/>
              <a:t>The</a:t>
            </a:r>
            <a:r>
              <a:rPr lang="en-US" b="1" dirty="0"/>
              <a:t> </a:t>
            </a:r>
            <a:r>
              <a:rPr lang="en-US" b="1" i="1" dirty="0"/>
              <a:t>public key</a:t>
            </a:r>
            <a:r>
              <a:rPr lang="en-US" dirty="0"/>
              <a:t> can be given to anyone or placed on any server you wish to access.</a:t>
            </a:r>
          </a:p>
          <a:p>
            <a:pPr lvl="1" algn="just">
              <a:lnSpc>
                <a:spcPct val="160000"/>
              </a:lnSpc>
            </a:pPr>
            <a:r>
              <a:rPr lang="en-US" dirty="0"/>
              <a:t>When you attempt to connect using a key-pair, the server will use the public key to create a message for the client computer that can only be read with the private key.</a:t>
            </a:r>
          </a:p>
          <a:p>
            <a:pPr lvl="1" algn="just">
              <a:lnSpc>
                <a:spcPct val="160000"/>
              </a:lnSpc>
            </a:pPr>
            <a:r>
              <a:rPr lang="en-US" dirty="0"/>
              <a:t>The client computer then sends the appropriate response back to the server and the server will know that the client is legitimate.</a:t>
            </a:r>
          </a:p>
          <a:p>
            <a:pPr lvl="1" algn="just">
              <a:lnSpc>
                <a:spcPct val="160000"/>
              </a:lnSpc>
            </a:pPr>
            <a:r>
              <a:rPr lang="en-US" dirty="0"/>
              <a:t>This entire process is done in the background automatically after you set up keys.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581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34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Login into SSH with keys: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012825"/>
            <a:ext cx="11108267" cy="57520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How To Create SSH </a:t>
            </a:r>
            <a:r>
              <a:rPr lang="en-US" b="1" dirty="0" smtClean="0"/>
              <a:t>Keys ?</a:t>
            </a:r>
            <a:endParaRPr lang="en-US" dirty="0"/>
          </a:p>
          <a:p>
            <a:pPr lvl="1"/>
            <a:r>
              <a:rPr lang="en-US" dirty="0"/>
              <a:t>SSH keys should be generated on the computer you wish to log in from. This is usually your local computer.</a:t>
            </a:r>
          </a:p>
          <a:p>
            <a:pPr lvl="1"/>
            <a:r>
              <a:rPr lang="en-US" dirty="0"/>
              <a:t>Enter the following into the command line:		</a:t>
            </a:r>
            <a:r>
              <a:rPr lang="en-US" b="1" dirty="0" err="1"/>
              <a:t>ssh-keygen</a:t>
            </a:r>
            <a:r>
              <a:rPr lang="en-US" b="1" dirty="0"/>
              <a:t> -t </a:t>
            </a:r>
            <a:r>
              <a:rPr lang="en-US" b="1" dirty="0" err="1"/>
              <a:t>rsa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Press enter to accept the defaults. Your keys will be </a:t>
            </a:r>
            <a:r>
              <a:rPr lang="en-US" dirty="0" smtClean="0"/>
              <a:t>created at </a:t>
            </a:r>
            <a:r>
              <a:rPr lang="en-US" dirty="0"/>
              <a:t> </a:t>
            </a:r>
            <a:r>
              <a:rPr lang="en-US" b="1" dirty="0"/>
              <a:t>~/.</a:t>
            </a:r>
            <a:r>
              <a:rPr lang="en-US" b="1" dirty="0" err="1"/>
              <a:t>ssh</a:t>
            </a:r>
            <a:r>
              <a:rPr lang="en-US" b="1" dirty="0"/>
              <a:t>/id_rsa.pub</a:t>
            </a:r>
            <a:r>
              <a:rPr lang="en-US" dirty="0"/>
              <a:t> and </a:t>
            </a:r>
            <a:r>
              <a:rPr lang="en-US" b="1" dirty="0"/>
              <a:t>~/.</a:t>
            </a:r>
            <a:r>
              <a:rPr lang="en-US" b="1" dirty="0" err="1"/>
              <a:t>ssh</a:t>
            </a:r>
            <a:r>
              <a:rPr lang="en-US" b="1" dirty="0"/>
              <a:t>/</a:t>
            </a:r>
            <a:r>
              <a:rPr lang="en-US" b="1" dirty="0" err="1"/>
              <a:t>id_rsa</a:t>
            </a:r>
            <a:r>
              <a:rPr lang="en-US" b="1" dirty="0"/>
              <a:t>.</a:t>
            </a:r>
          </a:p>
          <a:p>
            <a:pPr lvl="1"/>
            <a:r>
              <a:rPr lang="en-US" dirty="0"/>
              <a:t>Change into the .</a:t>
            </a:r>
            <a:r>
              <a:rPr lang="en-US" dirty="0" err="1"/>
              <a:t>ssh</a:t>
            </a:r>
            <a:r>
              <a:rPr lang="en-US" dirty="0"/>
              <a:t> directory by typing:</a:t>
            </a:r>
          </a:p>
          <a:p>
            <a:pPr marL="457200" lvl="1" indent="0">
              <a:buNone/>
            </a:pPr>
            <a:r>
              <a:rPr lang="en-US" dirty="0" smtClean="0"/>
              <a:t>				</a:t>
            </a:r>
            <a:r>
              <a:rPr lang="en-US" b="1" dirty="0" smtClean="0"/>
              <a:t>cd </a:t>
            </a:r>
            <a:r>
              <a:rPr lang="en-US" b="1" dirty="0"/>
              <a:t>~/.</a:t>
            </a:r>
            <a:r>
              <a:rPr lang="en-US" b="1" dirty="0" err="1"/>
              <a:t>ssh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Look at the permissions of the files:</a:t>
            </a:r>
          </a:p>
          <a:p>
            <a:pPr marL="457200" lvl="1" indent="0">
              <a:buNone/>
            </a:pPr>
            <a:r>
              <a:rPr lang="en-US" dirty="0" smtClean="0"/>
              <a:t>				</a:t>
            </a:r>
            <a:r>
              <a:rPr lang="en-US" b="1" dirty="0" err="1" smtClean="0"/>
              <a:t>ls</a:t>
            </a:r>
            <a:r>
              <a:rPr lang="en-US" b="1" dirty="0" smtClean="0"/>
              <a:t> </a:t>
            </a:r>
            <a:r>
              <a:rPr lang="en-US" b="1" dirty="0"/>
              <a:t>-l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Output</a:t>
            </a:r>
          </a:p>
          <a:p>
            <a:pPr marL="3657600" lvl="8" indent="0">
              <a:buNone/>
            </a:pPr>
            <a:r>
              <a:rPr lang="en-US" sz="2400" b="1" dirty="0"/>
              <a:t>-</a:t>
            </a:r>
            <a:r>
              <a:rPr lang="en-US" sz="2400" b="1" dirty="0" err="1"/>
              <a:t>rw</a:t>
            </a:r>
            <a:r>
              <a:rPr lang="en-US" sz="2400" b="1" dirty="0"/>
              <a:t>-r--r-- 1 demo </a:t>
            </a:r>
            <a:r>
              <a:rPr lang="en-US" sz="2400" b="1" dirty="0" err="1"/>
              <a:t>demo</a:t>
            </a:r>
            <a:r>
              <a:rPr lang="en-US" sz="2400" b="1" dirty="0"/>
              <a:t> 807 Sep 9 22:15 </a:t>
            </a:r>
            <a:r>
              <a:rPr lang="en-US" sz="2400" b="1" dirty="0" err="1"/>
              <a:t>authorized_keys</a:t>
            </a:r>
            <a:r>
              <a:rPr lang="en-US" sz="2400" b="1" dirty="0"/>
              <a:t> </a:t>
            </a:r>
          </a:p>
          <a:p>
            <a:pPr marL="3657600" lvl="8" indent="0">
              <a:buNone/>
            </a:pPr>
            <a:r>
              <a:rPr lang="en-US" sz="2400" b="1" dirty="0"/>
              <a:t>-</a:t>
            </a:r>
            <a:r>
              <a:rPr lang="en-US" sz="2400" b="1" dirty="0" err="1"/>
              <a:t>rw</a:t>
            </a:r>
            <a:r>
              <a:rPr lang="en-US" sz="2400" b="1" dirty="0"/>
              <a:t>------- 1 demo </a:t>
            </a:r>
            <a:r>
              <a:rPr lang="en-US" sz="2400" b="1" dirty="0" err="1"/>
              <a:t>demo</a:t>
            </a:r>
            <a:r>
              <a:rPr lang="en-US" sz="2400" b="1" dirty="0"/>
              <a:t> 1679 Sep 9 23:13 </a:t>
            </a:r>
            <a:r>
              <a:rPr lang="en-US" sz="2400" b="1" dirty="0" err="1"/>
              <a:t>id_rsa</a:t>
            </a:r>
            <a:r>
              <a:rPr lang="en-US" sz="2400" b="1" dirty="0"/>
              <a:t> </a:t>
            </a:r>
          </a:p>
          <a:p>
            <a:pPr marL="3657600" lvl="8" indent="0">
              <a:buNone/>
            </a:pPr>
            <a:r>
              <a:rPr lang="en-US" sz="2400" b="1" dirty="0"/>
              <a:t>-</a:t>
            </a:r>
            <a:r>
              <a:rPr lang="en-US" sz="2400" b="1" dirty="0" err="1"/>
              <a:t>rw</a:t>
            </a:r>
            <a:r>
              <a:rPr lang="en-US" sz="2400" b="1" dirty="0"/>
              <a:t>-r--r-- 1 demo </a:t>
            </a:r>
            <a:r>
              <a:rPr lang="en-US" sz="2400" b="1" dirty="0" err="1"/>
              <a:t>demo</a:t>
            </a:r>
            <a:r>
              <a:rPr lang="en-US" sz="2400" b="1" dirty="0"/>
              <a:t> 396 Sep 9 23:13 id_rsa.pub </a:t>
            </a:r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you can see, the</a:t>
            </a:r>
            <a:r>
              <a:rPr lang="en-US" b="1" dirty="0"/>
              <a:t> </a:t>
            </a:r>
            <a:r>
              <a:rPr lang="en-US" b="1" dirty="0" err="1"/>
              <a:t>id_rsa</a:t>
            </a:r>
            <a:r>
              <a:rPr lang="en-US" dirty="0"/>
              <a:t> file is readable and writable only to the owner. This is how it should be to keep it </a:t>
            </a:r>
            <a:r>
              <a:rPr lang="en-US"/>
              <a:t>secret</a:t>
            </a:r>
            <a:r>
              <a:rPr lang="en-US" smtClean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 id_rsa.pub file, however, can be shared and has </a:t>
            </a:r>
            <a:r>
              <a:rPr lang="en-US" dirty="0" smtClean="0"/>
              <a:t>permissions appropriate </a:t>
            </a:r>
            <a:r>
              <a:rPr lang="en-US" dirty="0"/>
              <a:t>for this activity.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265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2160" y="1215981"/>
            <a:ext cx="78511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-554400"/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7747" y="1609771"/>
            <a:ext cx="113359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module, you are expected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learn:</a:t>
            </a:r>
          </a:p>
        </p:txBody>
      </p:sp>
      <p:sp>
        <p:nvSpPr>
          <p:cNvPr id="8" name="Rectangle 7"/>
          <p:cNvSpPr/>
          <p:nvPr/>
        </p:nvSpPr>
        <p:spPr>
          <a:xfrm>
            <a:off x="488389" y="36167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2400" b="1" spc="-20" dirty="0">
                <a:latin typeface="Helvetica" panose="020B0604020202020204" pitchFamily="2" charset="0"/>
                <a:cs typeface="Arial" panose="020B0604020202020204" pitchFamily="34" charset="0"/>
              </a:rPr>
              <a:t>Introduction to </a:t>
            </a:r>
            <a:r>
              <a:rPr lang="en-IN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Linux</a:t>
            </a:r>
            <a:endParaRPr lang="en-IN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529381680"/>
              </p:ext>
            </p:extLst>
          </p:nvPr>
        </p:nvGraphicFramePr>
        <p:xfrm>
          <a:off x="1543721" y="2389517"/>
          <a:ext cx="9532699" cy="3516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808426317"/>
              </p:ext>
            </p:extLst>
          </p:nvPr>
        </p:nvGraphicFramePr>
        <p:xfrm>
          <a:off x="684362" y="2389518"/>
          <a:ext cx="749458" cy="3516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90986" y="6356349"/>
            <a:ext cx="432515" cy="365125"/>
          </a:xfrm>
        </p:spPr>
        <p:txBody>
          <a:bodyPr/>
          <a:lstStyle/>
          <a:p>
            <a:r>
              <a:rPr lang="en-IN" dirty="0" smtClean="0">
                <a:solidFill>
                  <a:schemeClr val="accent2"/>
                </a:solidFill>
              </a:rPr>
              <a:t>4</a:t>
            </a:r>
            <a:endParaRPr lang="en-IN" dirty="0">
              <a:solidFill>
                <a:schemeClr val="accent2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75137" y="6083454"/>
            <a:ext cx="749458" cy="617760"/>
            <a:chOff x="0" y="2875181"/>
            <a:chExt cx="749458" cy="617760"/>
          </a:xfrm>
        </p:grpSpPr>
        <p:sp>
          <p:nvSpPr>
            <p:cNvPr id="15" name="Rounded Rectangle 14"/>
            <p:cNvSpPr/>
            <p:nvPr/>
          </p:nvSpPr>
          <p:spPr>
            <a:xfrm>
              <a:off x="0" y="2875181"/>
              <a:ext cx="749458" cy="61776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3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30157" y="2905338"/>
              <a:ext cx="689144" cy="5574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Wingdings 2" panose="05020102010507070707" pitchFamily="18" charset="2"/>
                </a:rPr>
                <a:t>P</a:t>
              </a:r>
              <a:endParaRPr lang="en-US" sz="2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 2" panose="05020102010507070707" pitchFamily="18" charset="2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507450" y="6141267"/>
            <a:ext cx="9532699" cy="529790"/>
            <a:chOff x="0" y="2987132"/>
            <a:chExt cx="9532699" cy="529790"/>
          </a:xfrm>
        </p:grpSpPr>
        <p:sp>
          <p:nvSpPr>
            <p:cNvPr id="18" name="Rounded Rectangle 17"/>
            <p:cNvSpPr/>
            <p:nvPr/>
          </p:nvSpPr>
          <p:spPr>
            <a:xfrm>
              <a:off x="0" y="2987132"/>
              <a:ext cx="9532699" cy="52979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3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25862" y="3012994"/>
              <a:ext cx="9480975" cy="478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23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Various TCP /IP utilities to connect to remote Linux machine.</a:t>
              </a:r>
              <a:endParaRPr lang="en-IN" sz="23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565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641" y="1099614"/>
            <a:ext cx="11263071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remote machine is the a computer to which is not physically accessed by the user, but it can be accessed or manipulated through some kind of computer network.</a:t>
            </a:r>
          </a:p>
          <a:p>
            <a:pPr marL="342900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Linux remote machine is accessed through a protocol known as SSH, or Secure Shell.</a:t>
            </a:r>
          </a:p>
          <a:p>
            <a:pPr marL="342900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topics will be discussed in this session</a:t>
            </a:r>
          </a:p>
          <a:p>
            <a:pPr marL="800100" lvl="1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SSH?</a:t>
            </a:r>
          </a:p>
          <a:p>
            <a:pPr marL="800100" lvl="1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Syntax of SSH command</a:t>
            </a:r>
          </a:p>
          <a:p>
            <a:pPr marL="800100" lvl="1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SSH Work?</a:t>
            </a:r>
          </a:p>
          <a:p>
            <a:pPr marL="800100" lvl="1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Configure SSH</a:t>
            </a:r>
          </a:p>
          <a:p>
            <a:pPr marL="800100" lvl="1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Log Into SSH with Keys</a:t>
            </a:r>
          </a:p>
          <a:p>
            <a:pPr marL="800100" lvl="1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Client-Side Options</a:t>
            </a:r>
          </a:p>
          <a:p>
            <a:pPr marL="800100" lvl="1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Disabling Password Authentication</a:t>
            </a:r>
          </a:p>
          <a:p>
            <a:endParaRPr lang="en-US" sz="2400" dirty="0"/>
          </a:p>
          <a:p>
            <a:pPr marL="342900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076" y="36167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Accessing remote machine</a:t>
            </a:r>
            <a:endParaRPr lang="en-IN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9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641" y="1099614"/>
            <a:ext cx="11263071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SSH?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essential tool to master as a system administrator is SSH.</a:t>
            </a: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SSH, or Secure Shell, is a protocol used to securely log onto remote systems. </a:t>
            </a: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most common way to access remote Linux and Unix-like servers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SSH is the command method to access remote Linux servers.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methods to access Remote Servers.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SSH is like telnet but it has more advantage and features because every transaction is encrypted</a:t>
            </a: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SSH provides dedicated shell</a:t>
            </a: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Files can not be moved between SSH client system and SSH server system automatically, rather than we requires telnet for this.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076" y="36167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Accessing remote machine</a:t>
            </a:r>
            <a:endParaRPr lang="en-IN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4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641" y="830758"/>
            <a:ext cx="112630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Syntax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23232"/>
                </a:solidFill>
                <a:latin typeface="Sailec-Regular"/>
              </a:rPr>
              <a:t>The most basic form of the command is</a:t>
            </a:r>
            <a:r>
              <a:rPr lang="en-US" sz="2400" dirty="0" smtClean="0">
                <a:solidFill>
                  <a:srgbClr val="323232"/>
                </a:solidFill>
                <a:latin typeface="Sailec-Regular"/>
              </a:rPr>
              <a:t>:</a:t>
            </a:r>
          </a:p>
          <a:p>
            <a:pPr algn="just" fontAlgn="base">
              <a:lnSpc>
                <a:spcPct val="150000"/>
              </a:lnSpc>
              <a:buClr>
                <a:schemeClr val="accent2"/>
              </a:buClr>
            </a:pPr>
            <a:r>
              <a:rPr lang="en-US" sz="2400" dirty="0" smtClean="0"/>
              <a:t>				</a:t>
            </a:r>
            <a:r>
              <a:rPr lang="en-US" sz="2400" b="1" dirty="0" err="1" smtClean="0"/>
              <a:t>ssh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remote_host</a:t>
            </a:r>
            <a:endParaRPr lang="en-US" sz="2400" dirty="0">
              <a:solidFill>
                <a:srgbClr val="FF0000"/>
              </a:solidFill>
            </a:endParaRPr>
          </a:p>
          <a:p>
            <a:pPr marL="1257300" lvl="2" indent="-34290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000" dirty="0" smtClean="0"/>
              <a:t>The</a:t>
            </a:r>
            <a:r>
              <a:rPr lang="en-US" sz="2000" dirty="0"/>
              <a:t> </a:t>
            </a:r>
            <a:r>
              <a:rPr lang="en-US" sz="2000" i="1" dirty="0" err="1">
                <a:solidFill>
                  <a:srgbClr val="FF0000"/>
                </a:solidFill>
              </a:rPr>
              <a:t>remote_host</a:t>
            </a:r>
            <a:r>
              <a:rPr lang="en-US" sz="2000" dirty="0"/>
              <a:t> </a:t>
            </a:r>
            <a:r>
              <a:rPr lang="en-US" sz="2000" dirty="0" smtClean="0"/>
              <a:t>is </a:t>
            </a:r>
            <a:r>
              <a:rPr lang="en-US" sz="2000" dirty="0"/>
              <a:t>the IP address or domain name that you are trying to connect </a:t>
            </a:r>
            <a:r>
              <a:rPr lang="en-US" sz="2000" dirty="0" smtClean="0"/>
              <a:t>to.</a:t>
            </a:r>
          </a:p>
          <a:p>
            <a:pPr marL="1257300" lvl="2" indent="-34290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000" i="1" dirty="0"/>
              <a:t>This command assumes that your username on the remote system is the same as your username on your local system.</a:t>
            </a: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If your username is different on the remote system, you can specify it by using this syntax</a:t>
            </a:r>
            <a:r>
              <a:rPr lang="en-US" sz="2400" dirty="0" smtClean="0"/>
              <a:t>:   $ </a:t>
            </a:r>
            <a:r>
              <a:rPr lang="en-US" sz="2400" b="1" dirty="0" err="1"/>
              <a:t>ssh</a:t>
            </a:r>
            <a:r>
              <a:rPr lang="en-US" sz="2400" dirty="0" smtClean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remote_username@remote_host</a:t>
            </a:r>
            <a:endParaRPr lang="en-US" sz="2400" dirty="0">
              <a:solidFill>
                <a:srgbClr val="FF0000"/>
              </a:solidFill>
            </a:endParaRPr>
          </a:p>
          <a:p>
            <a:pPr marL="1257300" lvl="2" indent="-34290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000" dirty="0"/>
              <a:t>Once you have connected to the server, you will probably be asked to verify your identity by providing a password.</a:t>
            </a:r>
          </a:p>
          <a:p>
            <a:pPr marL="1257300" lvl="2" indent="-342900" algn="just" fontAlgn="base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000" dirty="0"/>
              <a:t>Later, we will cover how to generate keys to use instead of passwords.</a:t>
            </a:r>
          </a:p>
          <a:p>
            <a:pPr marL="342900" indent="-342900" algn="just" fontAlgn="base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To exit back into your local session, simply type</a:t>
            </a:r>
            <a:r>
              <a:rPr lang="en-US" sz="2400" dirty="0" smtClean="0"/>
              <a:t>: </a:t>
            </a:r>
            <a:r>
              <a:rPr lang="en-US" sz="2400" b="1" dirty="0" smtClean="0"/>
              <a:t>exit</a:t>
            </a:r>
          </a:p>
        </p:txBody>
      </p:sp>
      <p:sp>
        <p:nvSpPr>
          <p:cNvPr id="6" name="Rectangle 5"/>
          <p:cNvSpPr/>
          <p:nvPr/>
        </p:nvSpPr>
        <p:spPr>
          <a:xfrm>
            <a:off x="507076" y="36167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pc="-20" dirty="0">
                <a:latin typeface="Helvetica" panose="020B0604020202020204" pitchFamily="2" charset="0"/>
                <a:cs typeface="Arial" panose="020B0604020202020204" pitchFamily="34" charset="0"/>
              </a:rPr>
              <a:t>Basic Syntax of SSH</a:t>
            </a:r>
          </a:p>
        </p:txBody>
      </p:sp>
    </p:spTree>
    <p:extLst>
      <p:ext uri="{BB962C8B-B14F-4D97-AF65-F5344CB8AC3E}">
        <p14:creationId xmlns:p14="http://schemas.microsoft.com/office/powerpoint/2010/main" val="53087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641" y="830758"/>
            <a:ext cx="1164183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100" dirty="0">
                <a:solidFill>
                  <a:srgbClr val="323232"/>
                </a:solidFill>
                <a:latin typeface="Sailec-Regular"/>
              </a:rPr>
              <a:t>SSH works by connecting a client program to an </a:t>
            </a:r>
            <a:r>
              <a:rPr lang="en-US" sz="2100" dirty="0" err="1">
                <a:solidFill>
                  <a:srgbClr val="323232"/>
                </a:solidFill>
                <a:latin typeface="Sailec-Regular"/>
              </a:rPr>
              <a:t>ssh</a:t>
            </a:r>
            <a:r>
              <a:rPr lang="en-US" sz="2100" dirty="0">
                <a:solidFill>
                  <a:srgbClr val="323232"/>
                </a:solidFill>
                <a:latin typeface="Sailec-Regular"/>
              </a:rPr>
              <a:t> server.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100" dirty="0" err="1">
                <a:solidFill>
                  <a:srgbClr val="323232"/>
                </a:solidFill>
                <a:latin typeface="Sailec-Regular"/>
              </a:rPr>
              <a:t>ssh</a:t>
            </a:r>
            <a:r>
              <a:rPr lang="en-US" sz="2100" dirty="0">
                <a:solidFill>
                  <a:srgbClr val="323232"/>
                </a:solidFill>
                <a:latin typeface="Sailec-Regular"/>
              </a:rPr>
              <a:t> is the client program. The </a:t>
            </a:r>
            <a:r>
              <a:rPr lang="en-US" sz="2100" dirty="0" err="1">
                <a:solidFill>
                  <a:srgbClr val="323232"/>
                </a:solidFill>
                <a:latin typeface="Sailec-Regular"/>
              </a:rPr>
              <a:t>ssh</a:t>
            </a:r>
            <a:r>
              <a:rPr lang="en-US" sz="2100" dirty="0">
                <a:solidFill>
                  <a:srgbClr val="323232"/>
                </a:solidFill>
                <a:latin typeface="Sailec-Regular"/>
              </a:rPr>
              <a:t> server is already running on the </a:t>
            </a:r>
            <a:r>
              <a:rPr lang="en-US" sz="2100" dirty="0" err="1">
                <a:solidFill>
                  <a:srgbClr val="323232"/>
                </a:solidFill>
                <a:latin typeface="Sailec-Regular"/>
              </a:rPr>
              <a:t>remote_host</a:t>
            </a:r>
            <a:r>
              <a:rPr lang="en-US" sz="2100" dirty="0">
                <a:solidFill>
                  <a:srgbClr val="323232"/>
                </a:solidFill>
                <a:latin typeface="Sailec-Regular"/>
              </a:rPr>
              <a:t> that we specified.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100" dirty="0">
                <a:solidFill>
                  <a:srgbClr val="323232"/>
                </a:solidFill>
                <a:latin typeface="Sailec-Regular"/>
              </a:rPr>
              <a:t>In your Droplet, the </a:t>
            </a:r>
            <a:r>
              <a:rPr lang="en-US" sz="2100" dirty="0" err="1">
                <a:solidFill>
                  <a:srgbClr val="323232"/>
                </a:solidFill>
                <a:latin typeface="Sailec-Regular"/>
              </a:rPr>
              <a:t>sshd</a:t>
            </a:r>
            <a:r>
              <a:rPr lang="en-US" sz="2100" dirty="0">
                <a:solidFill>
                  <a:srgbClr val="323232"/>
                </a:solidFill>
                <a:latin typeface="Sailec-Regular"/>
              </a:rPr>
              <a:t> server should already be running. If this is not the case, click on the Console Access button from your Droplet page: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b="0" i="0" dirty="0">
              <a:solidFill>
                <a:srgbClr val="323232"/>
              </a:solidFill>
              <a:effectLst/>
              <a:latin typeface="Sailec-Regula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076" y="36167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Working of SSH</a:t>
            </a:r>
            <a:endParaRPr lang="en-US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005" y="3076575"/>
            <a:ext cx="709612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72284" y="5584825"/>
            <a:ext cx="1141399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100" dirty="0">
                <a:solidFill>
                  <a:srgbClr val="323232"/>
                </a:solidFill>
                <a:latin typeface="Sailec-Regular"/>
              </a:rPr>
              <a:t>You will be presented with a login screen. </a:t>
            </a:r>
            <a:endParaRPr lang="en-US" sz="2100" dirty="0" smtClean="0">
              <a:solidFill>
                <a:srgbClr val="323232"/>
              </a:solidFill>
              <a:latin typeface="Sailec-Regular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323232"/>
                </a:solidFill>
                <a:latin typeface="Sailec-Regular"/>
              </a:rPr>
              <a:t>Log </a:t>
            </a:r>
            <a:r>
              <a:rPr lang="en-US" sz="2100" dirty="0">
                <a:solidFill>
                  <a:srgbClr val="323232"/>
                </a:solidFill>
                <a:latin typeface="Sailec-Regular"/>
              </a:rPr>
              <a:t>in with your </a:t>
            </a:r>
            <a:r>
              <a:rPr lang="en-US" sz="2100" dirty="0" smtClean="0">
                <a:solidFill>
                  <a:srgbClr val="323232"/>
                </a:solidFill>
                <a:latin typeface="Sailec-Regular"/>
              </a:rPr>
              <a:t>credentials. The </a:t>
            </a:r>
            <a:r>
              <a:rPr lang="en-US" sz="2100" dirty="0">
                <a:solidFill>
                  <a:srgbClr val="323232"/>
                </a:solidFill>
                <a:latin typeface="Sailec-Regular"/>
              </a:rPr>
              <a:t>process needed to start an </a:t>
            </a:r>
            <a:r>
              <a:rPr lang="en-US" sz="2100" dirty="0" err="1">
                <a:solidFill>
                  <a:srgbClr val="323232"/>
                </a:solidFill>
                <a:latin typeface="Sailec-Regular"/>
              </a:rPr>
              <a:t>ssh</a:t>
            </a:r>
            <a:r>
              <a:rPr lang="en-US" sz="2100" dirty="0">
                <a:solidFill>
                  <a:srgbClr val="323232"/>
                </a:solidFill>
                <a:latin typeface="Sailec-Regular"/>
              </a:rPr>
              <a:t> server depends on the distribution of Linux that you are using.</a:t>
            </a:r>
          </a:p>
        </p:txBody>
      </p:sp>
    </p:spTree>
    <p:extLst>
      <p:ext uri="{BB962C8B-B14F-4D97-AF65-F5344CB8AC3E}">
        <p14:creationId xmlns:p14="http://schemas.microsoft.com/office/powerpoint/2010/main" val="4185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641" y="830758"/>
            <a:ext cx="1126307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100" dirty="0" smtClean="0"/>
              <a:t>On </a:t>
            </a:r>
            <a:r>
              <a:rPr lang="en-US" sz="2100" dirty="0"/>
              <a:t>Ubuntu, you can start the </a:t>
            </a:r>
            <a:r>
              <a:rPr lang="en-US" sz="2100" dirty="0" err="1"/>
              <a:t>ssh</a:t>
            </a:r>
            <a:r>
              <a:rPr lang="en-US" sz="2100" dirty="0"/>
              <a:t> server on the Droplet by typing:</a:t>
            </a:r>
          </a:p>
          <a:p>
            <a:pPr algn="ctr"/>
            <a:endParaRPr lang="en-US" sz="2100" b="1" dirty="0" smtClean="0"/>
          </a:p>
          <a:p>
            <a:pPr algn="ctr"/>
            <a:r>
              <a:rPr lang="en-US" sz="2100" b="1" dirty="0" err="1" smtClean="0"/>
              <a:t>sudo</a:t>
            </a:r>
            <a:r>
              <a:rPr lang="en-US" sz="2100" b="1" dirty="0" smtClean="0"/>
              <a:t> </a:t>
            </a:r>
            <a:r>
              <a:rPr lang="en-US" sz="2100" b="1" dirty="0"/>
              <a:t>service </a:t>
            </a:r>
            <a:r>
              <a:rPr lang="en-US" sz="2100" b="1" dirty="0" err="1"/>
              <a:t>ssh</a:t>
            </a:r>
            <a:r>
              <a:rPr lang="en-US" sz="2100" b="1" dirty="0"/>
              <a:t> start </a:t>
            </a:r>
            <a:endParaRPr lang="en-US" sz="2100" b="1" dirty="0" smtClean="0"/>
          </a:p>
          <a:p>
            <a:pPr algn="ctr"/>
            <a:endParaRPr lang="en-US" sz="21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100" dirty="0"/>
              <a:t>On Ubuntu 16.04 and </a:t>
            </a:r>
            <a:r>
              <a:rPr lang="en-US" sz="2100" dirty="0" err="1"/>
              <a:t>Debian</a:t>
            </a:r>
            <a:r>
              <a:rPr lang="en-US" sz="2100" dirty="0"/>
              <a:t> Jessie, you can use </a:t>
            </a:r>
            <a:r>
              <a:rPr lang="en-US" sz="2100" dirty="0" err="1"/>
              <a:t>systemctl</a:t>
            </a:r>
            <a:r>
              <a:rPr lang="en-US" sz="2100" dirty="0"/>
              <a:t>, the </a:t>
            </a:r>
            <a:r>
              <a:rPr lang="en-US" sz="2100" dirty="0" err="1"/>
              <a:t>systemd</a:t>
            </a:r>
            <a:r>
              <a:rPr lang="en-US" sz="2100" dirty="0"/>
              <a:t> command for managing services:</a:t>
            </a:r>
          </a:p>
          <a:p>
            <a:pPr algn="ctr"/>
            <a:r>
              <a:rPr lang="en-US" sz="2100" b="1" dirty="0" err="1"/>
              <a:t>sudo</a:t>
            </a:r>
            <a:r>
              <a:rPr lang="en-US" sz="2100" b="1" dirty="0"/>
              <a:t> </a:t>
            </a:r>
            <a:r>
              <a:rPr lang="en-US" sz="2100" b="1" dirty="0" err="1"/>
              <a:t>systemctl</a:t>
            </a:r>
            <a:r>
              <a:rPr lang="en-US" sz="2100" b="1" dirty="0"/>
              <a:t> start </a:t>
            </a:r>
            <a:r>
              <a:rPr lang="en-US" sz="2100" b="1" dirty="0" err="1"/>
              <a:t>ssh</a:t>
            </a:r>
            <a:r>
              <a:rPr lang="en-US" sz="2100" b="1" dirty="0"/>
              <a:t> </a:t>
            </a:r>
            <a:endParaRPr lang="en-US" sz="2100" b="1" dirty="0" smtClean="0"/>
          </a:p>
          <a:p>
            <a:pPr algn="ctr"/>
            <a:endParaRPr lang="en-US" sz="2100" b="1" dirty="0"/>
          </a:p>
          <a:p>
            <a:r>
              <a:rPr lang="en-US" sz="2100" dirty="0"/>
              <a:t>That should start the </a:t>
            </a:r>
            <a:r>
              <a:rPr lang="en-US" sz="2100" dirty="0" err="1"/>
              <a:t>sshd</a:t>
            </a:r>
            <a:r>
              <a:rPr lang="en-US" sz="2100" dirty="0"/>
              <a:t> server and you can then log in remotely.</a:t>
            </a:r>
          </a:p>
        </p:txBody>
      </p:sp>
      <p:sp>
        <p:nvSpPr>
          <p:cNvPr id="6" name="Rectangle 5"/>
          <p:cNvSpPr/>
          <p:nvPr/>
        </p:nvSpPr>
        <p:spPr>
          <a:xfrm>
            <a:off x="507076" y="36167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Working of SSH (continue)</a:t>
            </a:r>
            <a:endParaRPr lang="en-US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62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3208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Configure </a:t>
            </a:r>
            <a:r>
              <a:rPr lang="en-US" dirty="0" smtClean="0"/>
              <a:t>SSH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43492"/>
            <a:ext cx="10515600" cy="5955241"/>
          </a:xfrm>
        </p:spPr>
        <p:txBody>
          <a:bodyPr>
            <a:normAutofit fontScale="32500" lnSpcReduction="20000"/>
          </a:bodyPr>
          <a:lstStyle/>
          <a:p>
            <a:r>
              <a:rPr lang="en-US" sz="4400" dirty="0"/>
              <a:t>When you change the configuration of SSH, you are changing the settings of the </a:t>
            </a:r>
            <a:r>
              <a:rPr lang="en-US" sz="4400" dirty="0" err="1"/>
              <a:t>sshd</a:t>
            </a:r>
            <a:r>
              <a:rPr lang="en-US" sz="4400" dirty="0"/>
              <a:t> server.</a:t>
            </a:r>
          </a:p>
          <a:p>
            <a:r>
              <a:rPr lang="en-US" sz="4400" dirty="0"/>
              <a:t>In Ubuntu, the main </a:t>
            </a:r>
            <a:r>
              <a:rPr lang="en-US" sz="4400" dirty="0" err="1"/>
              <a:t>sshd</a:t>
            </a:r>
            <a:r>
              <a:rPr lang="en-US" sz="4400" dirty="0"/>
              <a:t> configuration file is located at </a:t>
            </a:r>
            <a:r>
              <a:rPr lang="en-US" sz="4400" b="1" i="1" dirty="0"/>
              <a:t>/</a:t>
            </a:r>
            <a:r>
              <a:rPr lang="en-US" sz="4400" b="1" i="1" dirty="0" err="1" smtClean="0"/>
              <a:t>etc</a:t>
            </a:r>
            <a:r>
              <a:rPr lang="en-US" sz="4400" b="1" i="1" dirty="0" smtClean="0"/>
              <a:t>/</a:t>
            </a:r>
            <a:r>
              <a:rPr lang="en-US" sz="4400" b="1" i="1" dirty="0" err="1" smtClean="0"/>
              <a:t>ssh</a:t>
            </a:r>
            <a:r>
              <a:rPr lang="en-US" sz="4400" b="1" i="1" dirty="0" smtClean="0"/>
              <a:t>/</a:t>
            </a:r>
            <a:r>
              <a:rPr lang="en-US" sz="4400" b="1" i="1" dirty="0" err="1" smtClean="0"/>
              <a:t>sshd_config</a:t>
            </a:r>
            <a:r>
              <a:rPr lang="en-US" sz="4400" b="1" dirty="0" smtClean="0"/>
              <a:t>.</a:t>
            </a:r>
          </a:p>
          <a:p>
            <a:pPr marL="0" indent="0">
              <a:buNone/>
            </a:pPr>
            <a:endParaRPr lang="en-US" sz="4400" b="1" dirty="0" smtClean="0"/>
          </a:p>
          <a:p>
            <a:pPr marL="0" indent="0">
              <a:buNone/>
            </a:pPr>
            <a:r>
              <a:rPr lang="en-US" sz="6500" b="1" dirty="0" smtClean="0"/>
              <a:t>Step 1 : </a:t>
            </a:r>
            <a:r>
              <a:rPr lang="en-US" sz="6500" dirty="0" smtClean="0"/>
              <a:t>Back </a:t>
            </a:r>
            <a:r>
              <a:rPr lang="en-US" sz="6500" dirty="0"/>
              <a:t>up the current version of this file before editing</a:t>
            </a:r>
            <a:r>
              <a:rPr lang="en-US" sz="6500" dirty="0" smtClean="0"/>
              <a:t>:</a:t>
            </a:r>
          </a:p>
          <a:p>
            <a:pPr marL="0" indent="0" algn="ctr">
              <a:buNone/>
            </a:pPr>
            <a:r>
              <a:rPr lang="en-US" sz="4400" dirty="0" smtClean="0"/>
              <a:t>		</a:t>
            </a:r>
            <a:r>
              <a:rPr lang="en-US" sz="4400" b="1" i="1" dirty="0"/>
              <a:t>$ </a:t>
            </a:r>
            <a:r>
              <a:rPr lang="en-US" sz="4400" b="1" i="1" dirty="0" err="1"/>
              <a:t>sudo</a:t>
            </a:r>
            <a:r>
              <a:rPr lang="en-US" sz="4400" b="1" i="1" dirty="0"/>
              <a:t> </a:t>
            </a:r>
            <a:r>
              <a:rPr lang="en-US" sz="4400" b="1" i="1" dirty="0" err="1"/>
              <a:t>cp</a:t>
            </a:r>
            <a:r>
              <a:rPr lang="en-US" sz="4400" b="1" i="1" dirty="0"/>
              <a:t> /</a:t>
            </a:r>
            <a:r>
              <a:rPr lang="en-US" sz="4400" b="1" i="1" dirty="0" err="1"/>
              <a:t>etc</a:t>
            </a:r>
            <a:r>
              <a:rPr lang="en-US" sz="4400" b="1" i="1" dirty="0"/>
              <a:t>/</a:t>
            </a:r>
            <a:r>
              <a:rPr lang="en-US" sz="4400" b="1" i="1" dirty="0" err="1"/>
              <a:t>ssh</a:t>
            </a:r>
            <a:r>
              <a:rPr lang="en-US" sz="4400" b="1" i="1" dirty="0"/>
              <a:t>/</a:t>
            </a:r>
            <a:r>
              <a:rPr lang="en-US" sz="4400" b="1" i="1" dirty="0" err="1"/>
              <a:t>sshd_config</a:t>
            </a:r>
            <a:r>
              <a:rPr lang="en-US" sz="4400" b="1" i="1" dirty="0"/>
              <a:t>{,.</a:t>
            </a:r>
            <a:r>
              <a:rPr lang="en-US" sz="4400" b="1" i="1" dirty="0" err="1" smtClean="0"/>
              <a:t>bak</a:t>
            </a:r>
            <a:r>
              <a:rPr lang="en-US" sz="4400" b="1" i="1" dirty="0" smtClean="0"/>
              <a:t>}</a:t>
            </a:r>
          </a:p>
          <a:p>
            <a:pPr marL="0" indent="0">
              <a:buNone/>
            </a:pPr>
            <a:r>
              <a:rPr lang="en-US" sz="6500" b="1" dirty="0"/>
              <a:t>Step </a:t>
            </a:r>
            <a:r>
              <a:rPr lang="en-US" sz="6500" b="1" dirty="0" smtClean="0"/>
              <a:t>2: </a:t>
            </a:r>
            <a:r>
              <a:rPr lang="en-US" sz="6500" dirty="0" smtClean="0"/>
              <a:t>Open </a:t>
            </a:r>
            <a:r>
              <a:rPr lang="en-US" sz="6500" dirty="0"/>
              <a:t>it with a text </a:t>
            </a:r>
            <a:r>
              <a:rPr lang="en-US" sz="6500" dirty="0" smtClean="0"/>
              <a:t>editor</a:t>
            </a:r>
          </a:p>
          <a:p>
            <a:pPr marL="0" indent="0" algn="ctr">
              <a:buNone/>
            </a:pPr>
            <a:r>
              <a:rPr lang="en-US" sz="4400" b="1" i="1" dirty="0"/>
              <a:t>	</a:t>
            </a:r>
            <a:r>
              <a:rPr lang="en-US" sz="4400" b="1" i="1" dirty="0" smtClean="0"/>
              <a:t>	</a:t>
            </a:r>
            <a:r>
              <a:rPr lang="en-US" sz="4400" b="1" i="1" dirty="0" err="1"/>
              <a:t>sudo</a:t>
            </a:r>
            <a:r>
              <a:rPr lang="en-US" sz="4400" b="1" i="1" dirty="0"/>
              <a:t> </a:t>
            </a:r>
            <a:r>
              <a:rPr lang="en-US" sz="4400" b="1" i="1" dirty="0" err="1"/>
              <a:t>nano</a:t>
            </a:r>
            <a:r>
              <a:rPr lang="en-US" sz="4400" b="1" i="1" dirty="0"/>
              <a:t> /</a:t>
            </a:r>
            <a:r>
              <a:rPr lang="en-US" sz="4400" b="1" i="1" dirty="0" err="1"/>
              <a:t>etc</a:t>
            </a:r>
            <a:r>
              <a:rPr lang="en-US" sz="4400" b="1" i="1" dirty="0"/>
              <a:t>/</a:t>
            </a:r>
            <a:r>
              <a:rPr lang="en-US" sz="4400" b="1" i="1" dirty="0" err="1"/>
              <a:t>ssh</a:t>
            </a:r>
            <a:r>
              <a:rPr lang="en-US" sz="4400" b="1" i="1" dirty="0"/>
              <a:t>/</a:t>
            </a:r>
            <a:r>
              <a:rPr lang="en-US" sz="4400" b="1" i="1" dirty="0" err="1"/>
              <a:t>sshd_config</a:t>
            </a:r>
            <a:r>
              <a:rPr lang="en-US" sz="4400" b="1" i="1" dirty="0"/>
              <a:t> </a:t>
            </a:r>
          </a:p>
          <a:p>
            <a:pPr marL="0" indent="0">
              <a:buNone/>
            </a:pPr>
            <a:r>
              <a:rPr lang="en-US" sz="6500" b="1" dirty="0"/>
              <a:t>Step 3: </a:t>
            </a:r>
            <a:r>
              <a:rPr lang="en-US" sz="6500" dirty="0" smtClean="0"/>
              <a:t>You </a:t>
            </a:r>
            <a:r>
              <a:rPr lang="en-US" sz="6500" dirty="0"/>
              <a:t>will want to leave most of the options in this file alone. However, there are a few you may want to take a look at</a:t>
            </a:r>
            <a:r>
              <a:rPr lang="en-US" sz="6500" dirty="0" smtClean="0"/>
              <a:t>:</a:t>
            </a:r>
            <a:endParaRPr lang="en-US" sz="6500" dirty="0"/>
          </a:p>
          <a:p>
            <a:pPr marL="457200" lvl="1" indent="0">
              <a:buNone/>
            </a:pPr>
            <a:r>
              <a:rPr lang="en-US" sz="4400" b="1" i="1" dirty="0"/>
              <a:t>Port 22 </a:t>
            </a:r>
          </a:p>
          <a:p>
            <a:pPr lvl="1"/>
            <a:r>
              <a:rPr lang="en-US" sz="4900" dirty="0" smtClean="0"/>
              <a:t>The </a:t>
            </a:r>
            <a:r>
              <a:rPr lang="en-US" sz="4900" dirty="0"/>
              <a:t>port declaration specifies which port the </a:t>
            </a:r>
            <a:r>
              <a:rPr lang="en-US" sz="4900" dirty="0" err="1"/>
              <a:t>sshd</a:t>
            </a:r>
            <a:r>
              <a:rPr lang="en-US" sz="4900" dirty="0"/>
              <a:t> server will listen on for connections. By default, this is 22. </a:t>
            </a:r>
            <a:r>
              <a:rPr lang="en-US" sz="4900" dirty="0" smtClean="0"/>
              <a:t> </a:t>
            </a:r>
          </a:p>
          <a:p>
            <a:pPr marL="457200" lvl="1" indent="0">
              <a:buNone/>
            </a:pPr>
            <a:endParaRPr lang="en-US" sz="4400" dirty="0"/>
          </a:p>
          <a:p>
            <a:pPr marL="457200" lvl="1" indent="0">
              <a:buNone/>
            </a:pPr>
            <a:r>
              <a:rPr lang="en-US" sz="4400" b="1" dirty="0" err="1"/>
              <a:t>HostKey</a:t>
            </a:r>
            <a:r>
              <a:rPr lang="en-US" sz="4400" b="1" dirty="0"/>
              <a:t> /</a:t>
            </a:r>
            <a:r>
              <a:rPr lang="en-US" sz="4400" b="1" dirty="0" err="1"/>
              <a:t>etc</a:t>
            </a:r>
            <a:r>
              <a:rPr lang="en-US" sz="4400" b="1" dirty="0"/>
              <a:t>/</a:t>
            </a:r>
            <a:r>
              <a:rPr lang="en-US" sz="4400" b="1" dirty="0" err="1"/>
              <a:t>ssh</a:t>
            </a:r>
            <a:r>
              <a:rPr lang="en-US" sz="4400" b="1" dirty="0"/>
              <a:t>/</a:t>
            </a:r>
            <a:r>
              <a:rPr lang="en-US" sz="4400" b="1" dirty="0" err="1"/>
              <a:t>ssh_host_rsa_key</a:t>
            </a:r>
            <a:r>
              <a:rPr lang="en-US" sz="4400" b="1" dirty="0"/>
              <a:t> </a:t>
            </a:r>
            <a:endParaRPr lang="en-US" sz="4400" b="1" dirty="0" smtClean="0"/>
          </a:p>
          <a:p>
            <a:pPr marL="457200" lvl="1" indent="0">
              <a:buNone/>
            </a:pPr>
            <a:r>
              <a:rPr lang="en-US" sz="4400" b="1" dirty="0" err="1" smtClean="0"/>
              <a:t>HostKey</a:t>
            </a:r>
            <a:r>
              <a:rPr lang="en-US" sz="4400" b="1" dirty="0" smtClean="0"/>
              <a:t> </a:t>
            </a:r>
            <a:r>
              <a:rPr lang="en-US" sz="4400" b="1" dirty="0"/>
              <a:t>/</a:t>
            </a:r>
            <a:r>
              <a:rPr lang="en-US" sz="4400" b="1" dirty="0" err="1"/>
              <a:t>etc</a:t>
            </a:r>
            <a:r>
              <a:rPr lang="en-US" sz="4400" b="1" dirty="0"/>
              <a:t>/</a:t>
            </a:r>
            <a:r>
              <a:rPr lang="en-US" sz="4400" b="1" dirty="0" err="1"/>
              <a:t>ssh</a:t>
            </a:r>
            <a:r>
              <a:rPr lang="en-US" sz="4400" b="1" dirty="0"/>
              <a:t>/</a:t>
            </a:r>
            <a:r>
              <a:rPr lang="en-US" sz="4400" b="1" dirty="0" err="1"/>
              <a:t>ssh_host_dsa_key</a:t>
            </a:r>
            <a:r>
              <a:rPr lang="en-US" sz="4400" b="1" dirty="0"/>
              <a:t> </a:t>
            </a:r>
            <a:endParaRPr lang="en-US" sz="4400" b="1" dirty="0" smtClean="0"/>
          </a:p>
          <a:p>
            <a:pPr marL="457200" lvl="1" indent="0">
              <a:buNone/>
            </a:pPr>
            <a:r>
              <a:rPr lang="en-US" sz="4400" b="1" dirty="0" err="1" smtClean="0"/>
              <a:t>HostKey</a:t>
            </a:r>
            <a:r>
              <a:rPr lang="en-US" sz="4400" b="1" dirty="0" smtClean="0"/>
              <a:t> </a:t>
            </a:r>
            <a:r>
              <a:rPr lang="en-US" sz="4400" b="1" dirty="0"/>
              <a:t>/</a:t>
            </a:r>
            <a:r>
              <a:rPr lang="en-US" sz="4400" b="1" dirty="0" err="1"/>
              <a:t>etc</a:t>
            </a:r>
            <a:r>
              <a:rPr lang="en-US" sz="4400" b="1" dirty="0"/>
              <a:t>/</a:t>
            </a:r>
            <a:r>
              <a:rPr lang="en-US" sz="4400" b="1" dirty="0" err="1"/>
              <a:t>ssh</a:t>
            </a:r>
            <a:r>
              <a:rPr lang="en-US" sz="4400" b="1" dirty="0"/>
              <a:t>/</a:t>
            </a:r>
            <a:r>
              <a:rPr lang="en-US" sz="4400" b="1" dirty="0" err="1"/>
              <a:t>ssh_host_ecdsa_key</a:t>
            </a:r>
            <a:r>
              <a:rPr lang="en-US" sz="4400" b="1" dirty="0"/>
              <a:t> </a:t>
            </a:r>
            <a:endParaRPr lang="en-US" sz="4400" b="1" dirty="0" smtClean="0"/>
          </a:p>
          <a:p>
            <a:pPr lvl="1"/>
            <a:r>
              <a:rPr lang="en-US" sz="4900" dirty="0" smtClean="0"/>
              <a:t>The </a:t>
            </a:r>
            <a:r>
              <a:rPr lang="en-US" sz="4900" dirty="0"/>
              <a:t>host keys declarations specify where to look for global host keys. </a:t>
            </a:r>
            <a:r>
              <a:rPr lang="en-US" sz="4900" dirty="0" smtClean="0"/>
              <a:t> </a:t>
            </a:r>
          </a:p>
          <a:p>
            <a:pPr marL="457200" lvl="1" indent="0">
              <a:buNone/>
            </a:pPr>
            <a:endParaRPr lang="en-US" sz="4400" dirty="0"/>
          </a:p>
          <a:p>
            <a:pPr marL="457200" lvl="1" indent="0">
              <a:buNone/>
            </a:pPr>
            <a:r>
              <a:rPr lang="en-US" sz="4000" b="1" dirty="0" err="1"/>
              <a:t>SyslogFacility</a:t>
            </a:r>
            <a:r>
              <a:rPr lang="en-US" sz="4000" b="1" dirty="0"/>
              <a:t> AUTH </a:t>
            </a:r>
          </a:p>
          <a:p>
            <a:pPr marL="457200" lvl="1" indent="0">
              <a:buNone/>
            </a:pPr>
            <a:r>
              <a:rPr lang="en-US" sz="4000" b="1" dirty="0" err="1"/>
              <a:t>LogLevel</a:t>
            </a:r>
            <a:r>
              <a:rPr lang="en-US" sz="4000" b="1" dirty="0"/>
              <a:t> INFO</a:t>
            </a:r>
          </a:p>
          <a:p>
            <a:pPr lvl="1"/>
            <a:r>
              <a:rPr lang="en-US" sz="4400" dirty="0" smtClean="0"/>
              <a:t> </a:t>
            </a:r>
            <a:r>
              <a:rPr lang="en-US" sz="4400" dirty="0"/>
              <a:t>These two items indicate the level of logging that should occur</a:t>
            </a:r>
            <a:r>
              <a:rPr lang="en-US" sz="4400" dirty="0" smtClean="0"/>
              <a:t>.</a:t>
            </a:r>
          </a:p>
          <a:p>
            <a:pPr marL="457200" lvl="1" indent="0">
              <a:buNone/>
            </a:pPr>
            <a:endParaRPr lang="en-US" sz="4400" dirty="0"/>
          </a:p>
          <a:p>
            <a:pPr lvl="1"/>
            <a:r>
              <a:rPr lang="en-US" sz="4400" dirty="0"/>
              <a:t>If you are having difficulties with SSH, increasing the amount of logging may be a good way to discover what the issue is.</a:t>
            </a:r>
          </a:p>
          <a:p>
            <a:pPr marL="457200" lvl="1" indent="0">
              <a:buNone/>
            </a:pPr>
            <a:r>
              <a:rPr lang="en-US" sz="4400" b="1" dirty="0" err="1" smtClean="0"/>
              <a:t>LoginGraceTime</a:t>
            </a:r>
            <a:r>
              <a:rPr lang="en-US" sz="4400" b="1" dirty="0" smtClean="0"/>
              <a:t> 120</a:t>
            </a:r>
          </a:p>
          <a:p>
            <a:pPr marL="457200" lvl="1" indent="0">
              <a:buNone/>
            </a:pPr>
            <a:r>
              <a:rPr lang="en-US" sz="4400" b="1" dirty="0" err="1" smtClean="0"/>
              <a:t>PermitRootLogin</a:t>
            </a:r>
            <a:r>
              <a:rPr lang="en-US" sz="4400" b="1" dirty="0" smtClean="0"/>
              <a:t> </a:t>
            </a:r>
            <a:r>
              <a:rPr lang="en-US" sz="4400" b="1" dirty="0"/>
              <a:t>yes </a:t>
            </a:r>
            <a:r>
              <a:rPr lang="en-US" sz="4400" b="1" dirty="0" err="1"/>
              <a:t>StrictModes</a:t>
            </a:r>
            <a:r>
              <a:rPr lang="en-US" sz="4400" b="1" dirty="0"/>
              <a:t> yes</a:t>
            </a:r>
            <a:endParaRPr lang="en-US" sz="4400" b="1" i="1" dirty="0"/>
          </a:p>
          <a:p>
            <a:endParaRPr lang="en-US" sz="2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976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3208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Configure </a:t>
            </a:r>
            <a:r>
              <a:rPr lang="en-US" dirty="0" smtClean="0"/>
              <a:t>SSH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2758"/>
            <a:ext cx="10515600" cy="5955241"/>
          </a:xfrm>
        </p:spPr>
        <p:txBody>
          <a:bodyPr>
            <a:normAutofit/>
          </a:bodyPr>
          <a:lstStyle/>
          <a:p>
            <a:pPr marL="457200" lvl="1" indent="0" algn="ctr">
              <a:lnSpc>
                <a:spcPct val="70000"/>
              </a:lnSpc>
              <a:buNone/>
            </a:pPr>
            <a:endParaRPr lang="en-US" sz="1400" b="1" dirty="0" smtClean="0"/>
          </a:p>
          <a:p>
            <a:pPr marL="457200" lvl="1" indent="0" algn="ctr">
              <a:lnSpc>
                <a:spcPct val="70000"/>
              </a:lnSpc>
              <a:buNone/>
            </a:pPr>
            <a:r>
              <a:rPr lang="en-US" sz="1400" b="1" dirty="0" smtClean="0"/>
              <a:t>X11Forwarding </a:t>
            </a:r>
            <a:r>
              <a:rPr lang="en-US" sz="1400" b="1" dirty="0"/>
              <a:t>yes </a:t>
            </a:r>
          </a:p>
          <a:p>
            <a:pPr marL="457200" lvl="1" indent="0" algn="ctr">
              <a:lnSpc>
                <a:spcPct val="70000"/>
              </a:lnSpc>
              <a:buNone/>
            </a:pPr>
            <a:r>
              <a:rPr lang="en-US" sz="1400" b="1" dirty="0"/>
              <a:t>X11DisplayOffset 10</a:t>
            </a:r>
          </a:p>
          <a:p>
            <a:pPr lvl="1"/>
            <a:r>
              <a:rPr lang="en-US" sz="2000" dirty="0"/>
              <a:t>These parameters configure an ability called </a:t>
            </a:r>
            <a:r>
              <a:rPr lang="en-US" sz="2000" i="1" dirty="0"/>
              <a:t>X11 Forwarding</a:t>
            </a:r>
            <a:r>
              <a:rPr lang="en-US" sz="2000" dirty="0"/>
              <a:t>. This allows you to view a remote system’s graphical user interface (GUI) on the local system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100" b="1" dirty="0" smtClean="0"/>
              <a:t>Step 4: </a:t>
            </a:r>
            <a:r>
              <a:rPr lang="en-US" sz="2100" dirty="0" smtClean="0"/>
              <a:t>After </a:t>
            </a:r>
            <a:r>
              <a:rPr lang="en-US" sz="2100" dirty="0"/>
              <a:t>making your changes, save and close the file by typing CTRL-X and Y, followed by ENTER</a:t>
            </a:r>
            <a:r>
              <a:rPr lang="en-US" sz="2100" dirty="0" smtClean="0"/>
              <a:t>.</a:t>
            </a:r>
          </a:p>
          <a:p>
            <a:pPr marL="0" indent="0">
              <a:buNone/>
            </a:pPr>
            <a:endParaRPr lang="en-US" sz="2100" dirty="0" smtClean="0"/>
          </a:p>
          <a:p>
            <a:pPr>
              <a:buFont typeface="Wingdings" pitchFamily="2" charset="2"/>
              <a:buChar char="Ø"/>
            </a:pPr>
            <a:r>
              <a:rPr lang="en-US" sz="2100" dirty="0"/>
              <a:t>If you changed any settings in /</a:t>
            </a:r>
            <a:r>
              <a:rPr lang="en-US" sz="2100" dirty="0" err="1"/>
              <a:t>etc</a:t>
            </a:r>
            <a:r>
              <a:rPr lang="en-US" sz="2100" dirty="0"/>
              <a:t>/</a:t>
            </a:r>
            <a:r>
              <a:rPr lang="en-US" sz="2100" dirty="0" err="1"/>
              <a:t>ssh</a:t>
            </a:r>
            <a:r>
              <a:rPr lang="en-US" sz="2100" dirty="0"/>
              <a:t>/</a:t>
            </a:r>
            <a:r>
              <a:rPr lang="en-US" sz="2100" dirty="0" err="1"/>
              <a:t>sshd_config</a:t>
            </a:r>
            <a:r>
              <a:rPr lang="en-US" sz="2100" dirty="0"/>
              <a:t>, make sure you restart your </a:t>
            </a:r>
            <a:r>
              <a:rPr lang="en-US" sz="2100" dirty="0" err="1"/>
              <a:t>sshd</a:t>
            </a:r>
            <a:r>
              <a:rPr lang="en-US" sz="2100" dirty="0"/>
              <a:t> server to implement your </a:t>
            </a:r>
            <a:r>
              <a:rPr lang="en-US" sz="2100" dirty="0" smtClean="0"/>
              <a:t>modifications:</a:t>
            </a:r>
          </a:p>
          <a:p>
            <a:pPr marL="0" indent="0">
              <a:buNone/>
            </a:pPr>
            <a:r>
              <a:rPr lang="en-US" sz="2100" dirty="0"/>
              <a:t>	</a:t>
            </a:r>
            <a:r>
              <a:rPr lang="en-US" sz="2100" dirty="0" smtClean="0"/>
              <a:t>		</a:t>
            </a:r>
            <a:r>
              <a:rPr lang="en-US" sz="2400" b="1" dirty="0" err="1" smtClean="0"/>
              <a:t>sudo</a:t>
            </a:r>
            <a:r>
              <a:rPr lang="en-US" sz="2400" b="1" dirty="0" smtClean="0"/>
              <a:t> </a:t>
            </a:r>
            <a:r>
              <a:rPr lang="en-US" sz="2400" b="1" dirty="0"/>
              <a:t>service </a:t>
            </a:r>
            <a:r>
              <a:rPr lang="en-US" sz="2400" b="1" dirty="0" err="1"/>
              <a:t>ssh</a:t>
            </a:r>
            <a:r>
              <a:rPr lang="en-US" sz="2400" b="1" dirty="0"/>
              <a:t> restart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Or, on </a:t>
            </a:r>
            <a:r>
              <a:rPr lang="en-US" sz="2400" dirty="0" err="1"/>
              <a:t>systemd</a:t>
            </a:r>
            <a:r>
              <a:rPr lang="en-US" sz="2400" dirty="0"/>
              <a:t> systems such as Ubuntu 16.04 or </a:t>
            </a:r>
            <a:r>
              <a:rPr lang="en-US" sz="2400" dirty="0" err="1"/>
              <a:t>Debian</a:t>
            </a:r>
            <a:r>
              <a:rPr lang="en-US" sz="2400" dirty="0"/>
              <a:t> Jessie:</a:t>
            </a:r>
          </a:p>
          <a:p>
            <a:pPr marL="0" indent="0">
              <a:buNone/>
            </a:pPr>
            <a:r>
              <a:rPr lang="en-US" sz="2400" b="1" dirty="0" smtClean="0"/>
              <a:t>			</a:t>
            </a:r>
            <a:r>
              <a:rPr lang="en-US" sz="2400" b="1" dirty="0" err="1" smtClean="0"/>
              <a:t>sudo</a:t>
            </a:r>
            <a:r>
              <a:rPr lang="en-US" sz="2400" b="1" dirty="0" smtClean="0"/>
              <a:t> </a:t>
            </a:r>
            <a:r>
              <a:rPr lang="en-US" sz="2400" b="1" dirty="0" err="1"/>
              <a:t>systemctl</a:t>
            </a:r>
            <a:r>
              <a:rPr lang="en-US" sz="2400" b="1" dirty="0"/>
              <a:t> restart </a:t>
            </a:r>
            <a:r>
              <a:rPr lang="en-US" sz="2400" b="1" dirty="0" err="1"/>
              <a:t>ssh</a:t>
            </a:r>
            <a:r>
              <a:rPr lang="en-US" sz="2400" b="1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endParaRPr lang="en-US" sz="2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9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565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10651</TotalTime>
  <Words>404</Words>
  <Application>Microsoft Office PowerPoint</Application>
  <PresentationFormat>Custom</PresentationFormat>
  <Paragraphs>140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Configure SSH</vt:lpstr>
      <vt:lpstr>How To Configure SSH</vt:lpstr>
      <vt:lpstr>Login into SSH with keys:</vt:lpstr>
      <vt:lpstr>Login into SSH with keys: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Rahul Anand</dc:creator>
  <cp:lastModifiedBy>Harish</cp:lastModifiedBy>
  <cp:revision>1006</cp:revision>
  <dcterms:created xsi:type="dcterms:W3CDTF">2018-01-29T06:10:27Z</dcterms:created>
  <dcterms:modified xsi:type="dcterms:W3CDTF">2019-09-12T04:13:35Z</dcterms:modified>
</cp:coreProperties>
</file>