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4" r:id="rId1"/>
  </p:sldMasterIdLst>
  <p:notesMasterIdLst>
    <p:notesMasterId r:id="rId17"/>
  </p:notesMasterIdLst>
  <p:handoutMasterIdLst>
    <p:handoutMasterId r:id="rId18"/>
  </p:handoutMasterIdLst>
  <p:sldIdLst>
    <p:sldId id="333" r:id="rId2"/>
    <p:sldId id="335" r:id="rId3"/>
    <p:sldId id="334" r:id="rId4"/>
    <p:sldId id="257" r:id="rId5"/>
    <p:sldId id="320" r:id="rId6"/>
    <p:sldId id="321" r:id="rId7"/>
    <p:sldId id="330" r:id="rId8"/>
    <p:sldId id="331" r:id="rId9"/>
    <p:sldId id="322" r:id="rId10"/>
    <p:sldId id="326" r:id="rId11"/>
    <p:sldId id="332" r:id="rId12"/>
    <p:sldId id="327" r:id="rId13"/>
    <p:sldId id="328" r:id="rId14"/>
    <p:sldId id="295" r:id="rId15"/>
    <p:sldId id="296" r:id="rId16"/>
  </p:sldIdLst>
  <p:sldSz cx="12192000" cy="6858000"/>
  <p:notesSz cx="7302500" cy="9588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586"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42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A3EEA-6EAF-4143-BD36-A41722807D5E}"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BDAF86-3AF4-486B-BA25-6C62B1CDF885}">
      <dgm:prSet/>
      <dgm:spPr/>
      <dgm:t>
        <a:bodyPr/>
        <a:lstStyle/>
        <a:p>
          <a:r>
            <a:rPr lang="en-US"/>
            <a:t>Process Management </a:t>
          </a:r>
        </a:p>
      </dgm:t>
    </dgm:pt>
    <dgm:pt modelId="{9FC10AE9-1DE7-4CCA-929E-BA810F79531B}" type="parTrans" cxnId="{3067A380-3186-4B91-8CD9-CF33B13934D4}">
      <dgm:prSet/>
      <dgm:spPr/>
      <dgm:t>
        <a:bodyPr/>
        <a:lstStyle/>
        <a:p>
          <a:endParaRPr lang="en-US"/>
        </a:p>
      </dgm:t>
    </dgm:pt>
    <dgm:pt modelId="{DD968057-C553-4712-A249-20DEE73D739A}" type="sibTrans" cxnId="{3067A380-3186-4B91-8CD9-CF33B13934D4}">
      <dgm:prSet/>
      <dgm:spPr/>
      <dgm:t>
        <a:bodyPr/>
        <a:lstStyle/>
        <a:p>
          <a:endParaRPr lang="en-US"/>
        </a:p>
      </dgm:t>
    </dgm:pt>
    <dgm:pt modelId="{24677D69-DAE1-4DC2-B617-957B049BEC30}">
      <dgm:prSet/>
      <dgm:spPr/>
      <dgm:t>
        <a:bodyPr/>
        <a:lstStyle/>
        <a:p>
          <a:r>
            <a:rPr lang="en-US"/>
            <a:t>Main Memory Management</a:t>
          </a:r>
        </a:p>
      </dgm:t>
    </dgm:pt>
    <dgm:pt modelId="{3B9F31DD-E77B-43EC-84BE-58290F35B658}" type="parTrans" cxnId="{D9986D46-1570-43E8-8DD7-939C33A51DF6}">
      <dgm:prSet/>
      <dgm:spPr/>
      <dgm:t>
        <a:bodyPr/>
        <a:lstStyle/>
        <a:p>
          <a:endParaRPr lang="en-US"/>
        </a:p>
      </dgm:t>
    </dgm:pt>
    <dgm:pt modelId="{BE92C515-5DFC-4D32-8C8A-076D8C9529B6}" type="sibTrans" cxnId="{D9986D46-1570-43E8-8DD7-939C33A51DF6}">
      <dgm:prSet/>
      <dgm:spPr/>
      <dgm:t>
        <a:bodyPr/>
        <a:lstStyle/>
        <a:p>
          <a:endParaRPr lang="en-US"/>
        </a:p>
      </dgm:t>
    </dgm:pt>
    <dgm:pt modelId="{08D9F2C5-95A8-48ED-BD46-9DC9B1C95D50}">
      <dgm:prSet/>
      <dgm:spPr/>
      <dgm:t>
        <a:bodyPr/>
        <a:lstStyle/>
        <a:p>
          <a:r>
            <a:rPr lang="en-US"/>
            <a:t>File Management</a:t>
          </a:r>
        </a:p>
      </dgm:t>
    </dgm:pt>
    <dgm:pt modelId="{6D6780B9-1080-46AE-A74B-DDB5C197C60E}" type="parTrans" cxnId="{04C193E6-4313-4232-BD18-641934203A0D}">
      <dgm:prSet/>
      <dgm:spPr/>
      <dgm:t>
        <a:bodyPr/>
        <a:lstStyle/>
        <a:p>
          <a:endParaRPr lang="en-US"/>
        </a:p>
      </dgm:t>
    </dgm:pt>
    <dgm:pt modelId="{6D45FFD8-7736-4728-96C9-AB87A871785E}" type="sibTrans" cxnId="{04C193E6-4313-4232-BD18-641934203A0D}">
      <dgm:prSet/>
      <dgm:spPr/>
      <dgm:t>
        <a:bodyPr/>
        <a:lstStyle/>
        <a:p>
          <a:endParaRPr lang="en-US"/>
        </a:p>
      </dgm:t>
    </dgm:pt>
    <dgm:pt modelId="{DD3E9001-92A3-4193-B463-424692731818}">
      <dgm:prSet/>
      <dgm:spPr/>
      <dgm:t>
        <a:bodyPr/>
        <a:lstStyle/>
        <a:p>
          <a:r>
            <a:rPr lang="en-US"/>
            <a:t>I/O System Management</a:t>
          </a:r>
        </a:p>
      </dgm:t>
    </dgm:pt>
    <dgm:pt modelId="{3C4B6ACE-5735-4689-A121-A663C984F408}" type="parTrans" cxnId="{47234AF7-06E6-475A-9391-6295CE9FC635}">
      <dgm:prSet/>
      <dgm:spPr/>
      <dgm:t>
        <a:bodyPr/>
        <a:lstStyle/>
        <a:p>
          <a:endParaRPr lang="en-US"/>
        </a:p>
      </dgm:t>
    </dgm:pt>
    <dgm:pt modelId="{E2384AE9-D342-46BD-934D-E1149C21D767}" type="sibTrans" cxnId="{47234AF7-06E6-475A-9391-6295CE9FC635}">
      <dgm:prSet/>
      <dgm:spPr/>
      <dgm:t>
        <a:bodyPr/>
        <a:lstStyle/>
        <a:p>
          <a:endParaRPr lang="en-US"/>
        </a:p>
      </dgm:t>
    </dgm:pt>
    <dgm:pt modelId="{5DD61F3E-7A80-4461-BEB7-0B621EBC52AB}">
      <dgm:prSet/>
      <dgm:spPr/>
      <dgm:t>
        <a:bodyPr/>
        <a:lstStyle/>
        <a:p>
          <a:r>
            <a:rPr lang="en-US"/>
            <a:t>Secondary Management</a:t>
          </a:r>
        </a:p>
      </dgm:t>
    </dgm:pt>
    <dgm:pt modelId="{C3BCB64D-AE9F-424F-B3AA-177DE9A78693}" type="parTrans" cxnId="{AA1403E9-5B16-4238-920C-139943DB6739}">
      <dgm:prSet/>
      <dgm:spPr/>
      <dgm:t>
        <a:bodyPr/>
        <a:lstStyle/>
        <a:p>
          <a:endParaRPr lang="en-US"/>
        </a:p>
      </dgm:t>
    </dgm:pt>
    <dgm:pt modelId="{C1B2B9CD-169C-449F-BA78-B4F262DE7444}" type="sibTrans" cxnId="{AA1403E9-5B16-4238-920C-139943DB6739}">
      <dgm:prSet/>
      <dgm:spPr/>
      <dgm:t>
        <a:bodyPr/>
        <a:lstStyle/>
        <a:p>
          <a:endParaRPr lang="en-US"/>
        </a:p>
      </dgm:t>
    </dgm:pt>
    <dgm:pt modelId="{411040C0-6A01-4930-8E44-E1466ACD3616}">
      <dgm:prSet/>
      <dgm:spPr/>
      <dgm:t>
        <a:bodyPr/>
        <a:lstStyle/>
        <a:p>
          <a:r>
            <a:rPr lang="en-US"/>
            <a:t>Networking</a:t>
          </a:r>
        </a:p>
      </dgm:t>
    </dgm:pt>
    <dgm:pt modelId="{7BD89663-1422-4250-B0F6-0C40723433D1}" type="parTrans" cxnId="{D418BBEC-567C-4A31-9CE6-0260343009D3}">
      <dgm:prSet/>
      <dgm:spPr/>
      <dgm:t>
        <a:bodyPr/>
        <a:lstStyle/>
        <a:p>
          <a:endParaRPr lang="en-US"/>
        </a:p>
      </dgm:t>
    </dgm:pt>
    <dgm:pt modelId="{24F3251D-8904-4D9A-951F-0069B2E52E68}" type="sibTrans" cxnId="{D418BBEC-567C-4A31-9CE6-0260343009D3}">
      <dgm:prSet/>
      <dgm:spPr/>
      <dgm:t>
        <a:bodyPr/>
        <a:lstStyle/>
        <a:p>
          <a:endParaRPr lang="en-US"/>
        </a:p>
      </dgm:t>
    </dgm:pt>
    <dgm:pt modelId="{434BF627-111A-4DB2-B332-1C4EB35A72AD}">
      <dgm:prSet/>
      <dgm:spPr/>
      <dgm:t>
        <a:bodyPr/>
        <a:lstStyle/>
        <a:p>
          <a:r>
            <a:rPr lang="en-US"/>
            <a:t>Protection System</a:t>
          </a:r>
        </a:p>
      </dgm:t>
    </dgm:pt>
    <dgm:pt modelId="{F99AFF1A-29A3-4F04-A9DF-20CF90FBF456}" type="parTrans" cxnId="{C06372F7-F7CB-42BF-9A4A-84AF09F6B808}">
      <dgm:prSet/>
      <dgm:spPr/>
      <dgm:t>
        <a:bodyPr/>
        <a:lstStyle/>
        <a:p>
          <a:endParaRPr lang="en-US"/>
        </a:p>
      </dgm:t>
    </dgm:pt>
    <dgm:pt modelId="{22B9C8D2-A15E-4BB0-9908-9744F53499DF}" type="sibTrans" cxnId="{C06372F7-F7CB-42BF-9A4A-84AF09F6B808}">
      <dgm:prSet/>
      <dgm:spPr/>
      <dgm:t>
        <a:bodyPr/>
        <a:lstStyle/>
        <a:p>
          <a:endParaRPr lang="en-US"/>
        </a:p>
      </dgm:t>
    </dgm:pt>
    <dgm:pt modelId="{EDF01A7F-08B5-4E12-B488-F4827D9BA939}">
      <dgm:prSet/>
      <dgm:spPr/>
      <dgm:t>
        <a:bodyPr/>
        <a:lstStyle/>
        <a:p>
          <a:r>
            <a:rPr lang="en-US"/>
            <a:t>Command-Interpreter System</a:t>
          </a:r>
        </a:p>
      </dgm:t>
    </dgm:pt>
    <dgm:pt modelId="{7514AF47-0A8B-4E29-9D6A-0D44B6D33CC7}" type="parTrans" cxnId="{EF106976-C7BD-438D-BD23-76A85CC9B77A}">
      <dgm:prSet/>
      <dgm:spPr/>
      <dgm:t>
        <a:bodyPr/>
        <a:lstStyle/>
        <a:p>
          <a:endParaRPr lang="en-US"/>
        </a:p>
      </dgm:t>
    </dgm:pt>
    <dgm:pt modelId="{5C08F6EF-CDC4-4A37-B66C-ED9F29E64410}" type="sibTrans" cxnId="{EF106976-C7BD-438D-BD23-76A85CC9B77A}">
      <dgm:prSet/>
      <dgm:spPr/>
      <dgm:t>
        <a:bodyPr/>
        <a:lstStyle/>
        <a:p>
          <a:endParaRPr lang="en-US"/>
        </a:p>
      </dgm:t>
    </dgm:pt>
    <dgm:pt modelId="{E060D8F7-838A-47B6-AB91-98A64D7C857D}" type="pres">
      <dgm:prSet presAssocID="{592A3EEA-6EAF-4143-BD36-A41722807D5E}" presName="root" presStyleCnt="0">
        <dgm:presLayoutVars>
          <dgm:dir/>
          <dgm:resizeHandles val="exact"/>
        </dgm:presLayoutVars>
      </dgm:prSet>
      <dgm:spPr/>
    </dgm:pt>
    <dgm:pt modelId="{033950AE-AB75-49F7-8D84-7890EDBB79A3}" type="pres">
      <dgm:prSet presAssocID="{56BDAF86-3AF4-486B-BA25-6C62B1CDF885}" presName="compNode" presStyleCnt="0"/>
      <dgm:spPr/>
    </dgm:pt>
    <dgm:pt modelId="{9B56B05D-C3CD-4E13-B3CB-6CD472FF4F7A}" type="pres">
      <dgm:prSet presAssocID="{56BDAF86-3AF4-486B-BA25-6C62B1CDF885}"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BE3F447E-B52D-4FB9-9E2C-9B8FC6E9563D}" type="pres">
      <dgm:prSet presAssocID="{56BDAF86-3AF4-486B-BA25-6C62B1CDF885}" presName="spaceRect" presStyleCnt="0"/>
      <dgm:spPr/>
    </dgm:pt>
    <dgm:pt modelId="{4BD432A4-7789-43F2-AA59-00B3901E8F84}" type="pres">
      <dgm:prSet presAssocID="{56BDAF86-3AF4-486B-BA25-6C62B1CDF885}" presName="textRect" presStyleLbl="revTx" presStyleIdx="0" presStyleCnt="8">
        <dgm:presLayoutVars>
          <dgm:chMax val="1"/>
          <dgm:chPref val="1"/>
        </dgm:presLayoutVars>
      </dgm:prSet>
      <dgm:spPr/>
    </dgm:pt>
    <dgm:pt modelId="{97D3F59D-83D6-45C8-ACEE-A004F2B7E5C5}" type="pres">
      <dgm:prSet presAssocID="{DD968057-C553-4712-A249-20DEE73D739A}" presName="sibTrans" presStyleCnt="0"/>
      <dgm:spPr/>
    </dgm:pt>
    <dgm:pt modelId="{C03B453A-3668-4EF0-A3F9-F6169386EF97}" type="pres">
      <dgm:prSet presAssocID="{24677D69-DAE1-4DC2-B617-957B049BEC30}" presName="compNode" presStyleCnt="0"/>
      <dgm:spPr/>
    </dgm:pt>
    <dgm:pt modelId="{A68097EE-562E-4CBD-AB1B-CE52DD068D6F}" type="pres">
      <dgm:prSet presAssocID="{24677D69-DAE1-4DC2-B617-957B049BEC30}"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2AD2796D-3DB6-4973-BB8B-D286DD732A5E}" type="pres">
      <dgm:prSet presAssocID="{24677D69-DAE1-4DC2-B617-957B049BEC30}" presName="spaceRect" presStyleCnt="0"/>
      <dgm:spPr/>
    </dgm:pt>
    <dgm:pt modelId="{AB0F382C-A78F-4048-80DC-3A2023505E99}" type="pres">
      <dgm:prSet presAssocID="{24677D69-DAE1-4DC2-B617-957B049BEC30}" presName="textRect" presStyleLbl="revTx" presStyleIdx="1" presStyleCnt="8">
        <dgm:presLayoutVars>
          <dgm:chMax val="1"/>
          <dgm:chPref val="1"/>
        </dgm:presLayoutVars>
      </dgm:prSet>
      <dgm:spPr/>
    </dgm:pt>
    <dgm:pt modelId="{D24D4BF1-80F6-4533-A6DB-FC8E860C82E2}" type="pres">
      <dgm:prSet presAssocID="{BE92C515-5DFC-4D32-8C8A-076D8C9529B6}" presName="sibTrans" presStyleCnt="0"/>
      <dgm:spPr/>
    </dgm:pt>
    <dgm:pt modelId="{738543B9-3DE2-497E-983B-ADB1E9AC717B}" type="pres">
      <dgm:prSet presAssocID="{08D9F2C5-95A8-48ED-BD46-9DC9B1C95D50}" presName="compNode" presStyleCnt="0"/>
      <dgm:spPr/>
    </dgm:pt>
    <dgm:pt modelId="{819B7FEE-285B-4E04-8157-CA14F0FE5535}" type="pres">
      <dgm:prSet presAssocID="{08D9F2C5-95A8-48ED-BD46-9DC9B1C95D50}"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A038C9EF-B43E-4E00-B976-DE6DEF7B989E}" type="pres">
      <dgm:prSet presAssocID="{08D9F2C5-95A8-48ED-BD46-9DC9B1C95D50}" presName="spaceRect" presStyleCnt="0"/>
      <dgm:spPr/>
    </dgm:pt>
    <dgm:pt modelId="{19B40644-28A2-4351-94F0-DA503C861B6A}" type="pres">
      <dgm:prSet presAssocID="{08D9F2C5-95A8-48ED-BD46-9DC9B1C95D50}" presName="textRect" presStyleLbl="revTx" presStyleIdx="2" presStyleCnt="8">
        <dgm:presLayoutVars>
          <dgm:chMax val="1"/>
          <dgm:chPref val="1"/>
        </dgm:presLayoutVars>
      </dgm:prSet>
      <dgm:spPr/>
    </dgm:pt>
    <dgm:pt modelId="{FBB09F0A-7809-4221-B8BF-6EB0DC88EE1D}" type="pres">
      <dgm:prSet presAssocID="{6D45FFD8-7736-4728-96C9-AB87A871785E}" presName="sibTrans" presStyleCnt="0"/>
      <dgm:spPr/>
    </dgm:pt>
    <dgm:pt modelId="{1D5B2DC1-53C2-41D4-BED5-6A83C81DF5BC}" type="pres">
      <dgm:prSet presAssocID="{DD3E9001-92A3-4193-B463-424692731818}" presName="compNode" presStyleCnt="0"/>
      <dgm:spPr/>
    </dgm:pt>
    <dgm:pt modelId="{35C5A406-38B7-43FC-AA9F-BCE1A5197B4D}" type="pres">
      <dgm:prSet presAssocID="{DD3E9001-92A3-4193-B463-424692731818}"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y"/>
        </a:ext>
      </dgm:extLst>
    </dgm:pt>
    <dgm:pt modelId="{E663223C-2A85-49A3-9A01-E0C60A4A642E}" type="pres">
      <dgm:prSet presAssocID="{DD3E9001-92A3-4193-B463-424692731818}" presName="spaceRect" presStyleCnt="0"/>
      <dgm:spPr/>
    </dgm:pt>
    <dgm:pt modelId="{8BCD8C7F-F1C7-4A48-902B-DAF875A1866D}" type="pres">
      <dgm:prSet presAssocID="{DD3E9001-92A3-4193-B463-424692731818}" presName="textRect" presStyleLbl="revTx" presStyleIdx="3" presStyleCnt="8">
        <dgm:presLayoutVars>
          <dgm:chMax val="1"/>
          <dgm:chPref val="1"/>
        </dgm:presLayoutVars>
      </dgm:prSet>
      <dgm:spPr/>
    </dgm:pt>
    <dgm:pt modelId="{30D2D140-65B0-427F-A5A6-EF103218F0C6}" type="pres">
      <dgm:prSet presAssocID="{E2384AE9-D342-46BD-934D-E1149C21D767}" presName="sibTrans" presStyleCnt="0"/>
      <dgm:spPr/>
    </dgm:pt>
    <dgm:pt modelId="{0366D686-3410-400C-80AB-453FE8CC1C68}" type="pres">
      <dgm:prSet presAssocID="{5DD61F3E-7A80-4461-BEB7-0B621EBC52AB}" presName="compNode" presStyleCnt="0"/>
      <dgm:spPr/>
    </dgm:pt>
    <dgm:pt modelId="{8338E640-BE84-4CA3-B628-A18249B74818}" type="pres">
      <dgm:prSet presAssocID="{5DD61F3E-7A80-4461-BEB7-0B621EBC52A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CA7739C8-3B80-40D1-B960-D5DBC6C28C63}" type="pres">
      <dgm:prSet presAssocID="{5DD61F3E-7A80-4461-BEB7-0B621EBC52AB}" presName="spaceRect" presStyleCnt="0"/>
      <dgm:spPr/>
    </dgm:pt>
    <dgm:pt modelId="{5F6515BF-3FD0-4DBE-818C-3BD3749FBF0B}" type="pres">
      <dgm:prSet presAssocID="{5DD61F3E-7A80-4461-BEB7-0B621EBC52AB}" presName="textRect" presStyleLbl="revTx" presStyleIdx="4" presStyleCnt="8">
        <dgm:presLayoutVars>
          <dgm:chMax val="1"/>
          <dgm:chPref val="1"/>
        </dgm:presLayoutVars>
      </dgm:prSet>
      <dgm:spPr/>
    </dgm:pt>
    <dgm:pt modelId="{A4734918-BEFD-4AEA-AC29-03F9674AA8F0}" type="pres">
      <dgm:prSet presAssocID="{C1B2B9CD-169C-449F-BA78-B4F262DE7444}" presName="sibTrans" presStyleCnt="0"/>
      <dgm:spPr/>
    </dgm:pt>
    <dgm:pt modelId="{81EE4FC5-4D2E-4E5C-8A2B-BA5DC89CCDD5}" type="pres">
      <dgm:prSet presAssocID="{411040C0-6A01-4930-8E44-E1466ACD3616}" presName="compNode" presStyleCnt="0"/>
      <dgm:spPr/>
    </dgm:pt>
    <dgm:pt modelId="{ACEC8A49-A316-4EC1-8F46-DCD96E155792}" type="pres">
      <dgm:prSet presAssocID="{411040C0-6A01-4930-8E44-E1466ACD3616}"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74E1EA1A-4A79-4E10-9674-45EC71C00771}" type="pres">
      <dgm:prSet presAssocID="{411040C0-6A01-4930-8E44-E1466ACD3616}" presName="spaceRect" presStyleCnt="0"/>
      <dgm:spPr/>
    </dgm:pt>
    <dgm:pt modelId="{E3C93ED9-55B5-4619-A9D3-B83D9DFAFF2B}" type="pres">
      <dgm:prSet presAssocID="{411040C0-6A01-4930-8E44-E1466ACD3616}" presName="textRect" presStyleLbl="revTx" presStyleIdx="5" presStyleCnt="8">
        <dgm:presLayoutVars>
          <dgm:chMax val="1"/>
          <dgm:chPref val="1"/>
        </dgm:presLayoutVars>
      </dgm:prSet>
      <dgm:spPr/>
    </dgm:pt>
    <dgm:pt modelId="{364BAA2E-4D7C-4798-A98D-A3CABEB011C4}" type="pres">
      <dgm:prSet presAssocID="{24F3251D-8904-4D9A-951F-0069B2E52E68}" presName="sibTrans" presStyleCnt="0"/>
      <dgm:spPr/>
    </dgm:pt>
    <dgm:pt modelId="{D582F703-BADA-4A4D-BFCC-4DB0E5C70D1E}" type="pres">
      <dgm:prSet presAssocID="{434BF627-111A-4DB2-B332-1C4EB35A72AD}" presName="compNode" presStyleCnt="0"/>
      <dgm:spPr/>
    </dgm:pt>
    <dgm:pt modelId="{2F1E7E93-99F2-49EE-B17B-377B3DAA0F01}" type="pres">
      <dgm:prSet presAssocID="{434BF627-111A-4DB2-B332-1C4EB35A72AD}"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ock"/>
        </a:ext>
      </dgm:extLst>
    </dgm:pt>
    <dgm:pt modelId="{2CF11759-6D40-4E4A-AC51-A3C6059C99BD}" type="pres">
      <dgm:prSet presAssocID="{434BF627-111A-4DB2-B332-1C4EB35A72AD}" presName="spaceRect" presStyleCnt="0"/>
      <dgm:spPr/>
    </dgm:pt>
    <dgm:pt modelId="{E140DDE1-1F9E-41E7-9FF3-766369C78472}" type="pres">
      <dgm:prSet presAssocID="{434BF627-111A-4DB2-B332-1C4EB35A72AD}" presName="textRect" presStyleLbl="revTx" presStyleIdx="6" presStyleCnt="8">
        <dgm:presLayoutVars>
          <dgm:chMax val="1"/>
          <dgm:chPref val="1"/>
        </dgm:presLayoutVars>
      </dgm:prSet>
      <dgm:spPr/>
    </dgm:pt>
    <dgm:pt modelId="{DBF31F9D-1C2F-43B8-8C43-8AD26D99A9D4}" type="pres">
      <dgm:prSet presAssocID="{22B9C8D2-A15E-4BB0-9908-9744F53499DF}" presName="sibTrans" presStyleCnt="0"/>
      <dgm:spPr/>
    </dgm:pt>
    <dgm:pt modelId="{490949ED-DBC3-4A9D-B6F9-6A011098A43E}" type="pres">
      <dgm:prSet presAssocID="{EDF01A7F-08B5-4E12-B488-F4827D9BA939}" presName="compNode" presStyleCnt="0"/>
      <dgm:spPr/>
    </dgm:pt>
    <dgm:pt modelId="{E4EBFB60-B4CB-40E9-B2E9-3B519654BBDC}" type="pres">
      <dgm:prSet presAssocID="{EDF01A7F-08B5-4E12-B488-F4827D9BA939}"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Programmer"/>
        </a:ext>
      </dgm:extLst>
    </dgm:pt>
    <dgm:pt modelId="{46D415CE-BD9E-4C5B-A4B2-C8E04272985D}" type="pres">
      <dgm:prSet presAssocID="{EDF01A7F-08B5-4E12-B488-F4827D9BA939}" presName="spaceRect" presStyleCnt="0"/>
      <dgm:spPr/>
    </dgm:pt>
    <dgm:pt modelId="{1E37380C-36DD-4532-88EC-F4793FC9016E}" type="pres">
      <dgm:prSet presAssocID="{EDF01A7F-08B5-4E12-B488-F4827D9BA939}" presName="textRect" presStyleLbl="revTx" presStyleIdx="7" presStyleCnt="8">
        <dgm:presLayoutVars>
          <dgm:chMax val="1"/>
          <dgm:chPref val="1"/>
        </dgm:presLayoutVars>
      </dgm:prSet>
      <dgm:spPr/>
    </dgm:pt>
  </dgm:ptLst>
  <dgm:cxnLst>
    <dgm:cxn modelId="{CE350405-ED1C-4089-9EE2-E1DB3C297AC4}" type="presOf" srcId="{24677D69-DAE1-4DC2-B617-957B049BEC30}" destId="{AB0F382C-A78F-4048-80DC-3A2023505E99}" srcOrd="0" destOrd="0" presId="urn:microsoft.com/office/officeart/2018/2/layout/IconLabelList"/>
    <dgm:cxn modelId="{E4823108-4C93-43BC-8674-25860628F65E}" type="presOf" srcId="{56BDAF86-3AF4-486B-BA25-6C62B1CDF885}" destId="{4BD432A4-7789-43F2-AA59-00B3901E8F84}" srcOrd="0" destOrd="0" presId="urn:microsoft.com/office/officeart/2018/2/layout/IconLabelList"/>
    <dgm:cxn modelId="{D0C22E16-16C4-4FC2-8E82-D1F2D46F3C0B}" type="presOf" srcId="{08D9F2C5-95A8-48ED-BD46-9DC9B1C95D50}" destId="{19B40644-28A2-4351-94F0-DA503C861B6A}" srcOrd="0" destOrd="0" presId="urn:microsoft.com/office/officeart/2018/2/layout/IconLabelList"/>
    <dgm:cxn modelId="{50A4F923-F9BD-4F7C-84B4-17C00F61FC59}" type="presOf" srcId="{434BF627-111A-4DB2-B332-1C4EB35A72AD}" destId="{E140DDE1-1F9E-41E7-9FF3-766369C78472}" srcOrd="0" destOrd="0" presId="urn:microsoft.com/office/officeart/2018/2/layout/IconLabelList"/>
    <dgm:cxn modelId="{C4D62B63-6A90-42E2-929B-047E231C7710}" type="presOf" srcId="{592A3EEA-6EAF-4143-BD36-A41722807D5E}" destId="{E060D8F7-838A-47B6-AB91-98A64D7C857D}" srcOrd="0" destOrd="0" presId="urn:microsoft.com/office/officeart/2018/2/layout/IconLabelList"/>
    <dgm:cxn modelId="{67EA8D44-3140-4341-992A-CC03936035C5}" type="presOf" srcId="{DD3E9001-92A3-4193-B463-424692731818}" destId="{8BCD8C7F-F1C7-4A48-902B-DAF875A1866D}" srcOrd="0" destOrd="0" presId="urn:microsoft.com/office/officeart/2018/2/layout/IconLabelList"/>
    <dgm:cxn modelId="{D9986D46-1570-43E8-8DD7-939C33A51DF6}" srcId="{592A3EEA-6EAF-4143-BD36-A41722807D5E}" destId="{24677D69-DAE1-4DC2-B617-957B049BEC30}" srcOrd="1" destOrd="0" parTransId="{3B9F31DD-E77B-43EC-84BE-58290F35B658}" sibTransId="{BE92C515-5DFC-4D32-8C8A-076D8C9529B6}"/>
    <dgm:cxn modelId="{EF106976-C7BD-438D-BD23-76A85CC9B77A}" srcId="{592A3EEA-6EAF-4143-BD36-A41722807D5E}" destId="{EDF01A7F-08B5-4E12-B488-F4827D9BA939}" srcOrd="7" destOrd="0" parTransId="{7514AF47-0A8B-4E29-9D6A-0D44B6D33CC7}" sibTransId="{5C08F6EF-CDC4-4A37-B66C-ED9F29E64410}"/>
    <dgm:cxn modelId="{C52A9A7A-39F0-4C56-B479-4573B66083D1}" type="presOf" srcId="{EDF01A7F-08B5-4E12-B488-F4827D9BA939}" destId="{1E37380C-36DD-4532-88EC-F4793FC9016E}" srcOrd="0" destOrd="0" presId="urn:microsoft.com/office/officeart/2018/2/layout/IconLabelList"/>
    <dgm:cxn modelId="{3067A380-3186-4B91-8CD9-CF33B13934D4}" srcId="{592A3EEA-6EAF-4143-BD36-A41722807D5E}" destId="{56BDAF86-3AF4-486B-BA25-6C62B1CDF885}" srcOrd="0" destOrd="0" parTransId="{9FC10AE9-1DE7-4CCA-929E-BA810F79531B}" sibTransId="{DD968057-C553-4712-A249-20DEE73D739A}"/>
    <dgm:cxn modelId="{D909BEB1-9556-4D06-B119-7128F61B04C4}" type="presOf" srcId="{5DD61F3E-7A80-4461-BEB7-0B621EBC52AB}" destId="{5F6515BF-3FD0-4DBE-818C-3BD3749FBF0B}" srcOrd="0" destOrd="0" presId="urn:microsoft.com/office/officeart/2018/2/layout/IconLabelList"/>
    <dgm:cxn modelId="{04C193E6-4313-4232-BD18-641934203A0D}" srcId="{592A3EEA-6EAF-4143-BD36-A41722807D5E}" destId="{08D9F2C5-95A8-48ED-BD46-9DC9B1C95D50}" srcOrd="2" destOrd="0" parTransId="{6D6780B9-1080-46AE-A74B-DDB5C197C60E}" sibTransId="{6D45FFD8-7736-4728-96C9-AB87A871785E}"/>
    <dgm:cxn modelId="{AA1403E9-5B16-4238-920C-139943DB6739}" srcId="{592A3EEA-6EAF-4143-BD36-A41722807D5E}" destId="{5DD61F3E-7A80-4461-BEB7-0B621EBC52AB}" srcOrd="4" destOrd="0" parTransId="{C3BCB64D-AE9F-424F-B3AA-177DE9A78693}" sibTransId="{C1B2B9CD-169C-449F-BA78-B4F262DE7444}"/>
    <dgm:cxn modelId="{D418BBEC-567C-4A31-9CE6-0260343009D3}" srcId="{592A3EEA-6EAF-4143-BD36-A41722807D5E}" destId="{411040C0-6A01-4930-8E44-E1466ACD3616}" srcOrd="5" destOrd="0" parTransId="{7BD89663-1422-4250-B0F6-0C40723433D1}" sibTransId="{24F3251D-8904-4D9A-951F-0069B2E52E68}"/>
    <dgm:cxn modelId="{CE28FBED-984A-4C0D-B00E-3D557CA579D2}" type="presOf" srcId="{411040C0-6A01-4930-8E44-E1466ACD3616}" destId="{E3C93ED9-55B5-4619-A9D3-B83D9DFAFF2B}" srcOrd="0" destOrd="0" presId="urn:microsoft.com/office/officeart/2018/2/layout/IconLabelList"/>
    <dgm:cxn modelId="{47234AF7-06E6-475A-9391-6295CE9FC635}" srcId="{592A3EEA-6EAF-4143-BD36-A41722807D5E}" destId="{DD3E9001-92A3-4193-B463-424692731818}" srcOrd="3" destOrd="0" parTransId="{3C4B6ACE-5735-4689-A121-A663C984F408}" sibTransId="{E2384AE9-D342-46BD-934D-E1149C21D767}"/>
    <dgm:cxn modelId="{C06372F7-F7CB-42BF-9A4A-84AF09F6B808}" srcId="{592A3EEA-6EAF-4143-BD36-A41722807D5E}" destId="{434BF627-111A-4DB2-B332-1C4EB35A72AD}" srcOrd="6" destOrd="0" parTransId="{F99AFF1A-29A3-4F04-A9DF-20CF90FBF456}" sibTransId="{22B9C8D2-A15E-4BB0-9908-9744F53499DF}"/>
    <dgm:cxn modelId="{70DE5DFC-AC12-403C-9658-8D1F3A64ABA9}" type="presParOf" srcId="{E060D8F7-838A-47B6-AB91-98A64D7C857D}" destId="{033950AE-AB75-49F7-8D84-7890EDBB79A3}" srcOrd="0" destOrd="0" presId="urn:microsoft.com/office/officeart/2018/2/layout/IconLabelList"/>
    <dgm:cxn modelId="{873216FE-E597-4A58-BEBB-B7A8311B82A3}" type="presParOf" srcId="{033950AE-AB75-49F7-8D84-7890EDBB79A3}" destId="{9B56B05D-C3CD-4E13-B3CB-6CD472FF4F7A}" srcOrd="0" destOrd="0" presId="urn:microsoft.com/office/officeart/2018/2/layout/IconLabelList"/>
    <dgm:cxn modelId="{FC9DF469-2DD4-46B7-97F2-7E09FB16403D}" type="presParOf" srcId="{033950AE-AB75-49F7-8D84-7890EDBB79A3}" destId="{BE3F447E-B52D-4FB9-9E2C-9B8FC6E9563D}" srcOrd="1" destOrd="0" presId="urn:microsoft.com/office/officeart/2018/2/layout/IconLabelList"/>
    <dgm:cxn modelId="{E53C6643-5623-482F-B56A-F6095A0B5218}" type="presParOf" srcId="{033950AE-AB75-49F7-8D84-7890EDBB79A3}" destId="{4BD432A4-7789-43F2-AA59-00B3901E8F84}" srcOrd="2" destOrd="0" presId="urn:microsoft.com/office/officeart/2018/2/layout/IconLabelList"/>
    <dgm:cxn modelId="{9495E963-9B47-4C3C-A78F-384B9187E6AF}" type="presParOf" srcId="{E060D8F7-838A-47B6-AB91-98A64D7C857D}" destId="{97D3F59D-83D6-45C8-ACEE-A004F2B7E5C5}" srcOrd="1" destOrd="0" presId="urn:microsoft.com/office/officeart/2018/2/layout/IconLabelList"/>
    <dgm:cxn modelId="{8FBE7F86-90F0-402A-BFCE-00528E70EA5D}" type="presParOf" srcId="{E060D8F7-838A-47B6-AB91-98A64D7C857D}" destId="{C03B453A-3668-4EF0-A3F9-F6169386EF97}" srcOrd="2" destOrd="0" presId="urn:microsoft.com/office/officeart/2018/2/layout/IconLabelList"/>
    <dgm:cxn modelId="{AAB273B2-D6CC-4C15-AF51-16BED725657C}" type="presParOf" srcId="{C03B453A-3668-4EF0-A3F9-F6169386EF97}" destId="{A68097EE-562E-4CBD-AB1B-CE52DD068D6F}" srcOrd="0" destOrd="0" presId="urn:microsoft.com/office/officeart/2018/2/layout/IconLabelList"/>
    <dgm:cxn modelId="{35B52806-8C0A-48D1-AEB6-38A6BBEA61FB}" type="presParOf" srcId="{C03B453A-3668-4EF0-A3F9-F6169386EF97}" destId="{2AD2796D-3DB6-4973-BB8B-D286DD732A5E}" srcOrd="1" destOrd="0" presId="urn:microsoft.com/office/officeart/2018/2/layout/IconLabelList"/>
    <dgm:cxn modelId="{1F9A9859-A0A5-4980-B38A-6E484FE5137C}" type="presParOf" srcId="{C03B453A-3668-4EF0-A3F9-F6169386EF97}" destId="{AB0F382C-A78F-4048-80DC-3A2023505E99}" srcOrd="2" destOrd="0" presId="urn:microsoft.com/office/officeart/2018/2/layout/IconLabelList"/>
    <dgm:cxn modelId="{917C7D8C-9DD6-4901-B119-7CEC8F83FA19}" type="presParOf" srcId="{E060D8F7-838A-47B6-AB91-98A64D7C857D}" destId="{D24D4BF1-80F6-4533-A6DB-FC8E860C82E2}" srcOrd="3" destOrd="0" presId="urn:microsoft.com/office/officeart/2018/2/layout/IconLabelList"/>
    <dgm:cxn modelId="{31CDE880-5DEC-49DC-A91D-C375FEA73B55}" type="presParOf" srcId="{E060D8F7-838A-47B6-AB91-98A64D7C857D}" destId="{738543B9-3DE2-497E-983B-ADB1E9AC717B}" srcOrd="4" destOrd="0" presId="urn:microsoft.com/office/officeart/2018/2/layout/IconLabelList"/>
    <dgm:cxn modelId="{F72EFD22-3D7F-41F7-AF35-0584868D4BD4}" type="presParOf" srcId="{738543B9-3DE2-497E-983B-ADB1E9AC717B}" destId="{819B7FEE-285B-4E04-8157-CA14F0FE5535}" srcOrd="0" destOrd="0" presId="urn:microsoft.com/office/officeart/2018/2/layout/IconLabelList"/>
    <dgm:cxn modelId="{F8269503-6535-4643-B39B-8B978A9E97A6}" type="presParOf" srcId="{738543B9-3DE2-497E-983B-ADB1E9AC717B}" destId="{A038C9EF-B43E-4E00-B976-DE6DEF7B989E}" srcOrd="1" destOrd="0" presId="urn:microsoft.com/office/officeart/2018/2/layout/IconLabelList"/>
    <dgm:cxn modelId="{718D7638-E3F3-430C-9016-86A6D8A27A30}" type="presParOf" srcId="{738543B9-3DE2-497E-983B-ADB1E9AC717B}" destId="{19B40644-28A2-4351-94F0-DA503C861B6A}" srcOrd="2" destOrd="0" presId="urn:microsoft.com/office/officeart/2018/2/layout/IconLabelList"/>
    <dgm:cxn modelId="{8D30BF8D-3251-486A-9FA3-82FDCA028B03}" type="presParOf" srcId="{E060D8F7-838A-47B6-AB91-98A64D7C857D}" destId="{FBB09F0A-7809-4221-B8BF-6EB0DC88EE1D}" srcOrd="5" destOrd="0" presId="urn:microsoft.com/office/officeart/2018/2/layout/IconLabelList"/>
    <dgm:cxn modelId="{5D6B5F72-5407-425D-85D1-A710333FA763}" type="presParOf" srcId="{E060D8F7-838A-47B6-AB91-98A64D7C857D}" destId="{1D5B2DC1-53C2-41D4-BED5-6A83C81DF5BC}" srcOrd="6" destOrd="0" presId="urn:microsoft.com/office/officeart/2018/2/layout/IconLabelList"/>
    <dgm:cxn modelId="{9EEDE533-684B-4235-8983-6D60089C5774}" type="presParOf" srcId="{1D5B2DC1-53C2-41D4-BED5-6A83C81DF5BC}" destId="{35C5A406-38B7-43FC-AA9F-BCE1A5197B4D}" srcOrd="0" destOrd="0" presId="urn:microsoft.com/office/officeart/2018/2/layout/IconLabelList"/>
    <dgm:cxn modelId="{89001576-473A-4A89-950F-578D8712D1FE}" type="presParOf" srcId="{1D5B2DC1-53C2-41D4-BED5-6A83C81DF5BC}" destId="{E663223C-2A85-49A3-9A01-E0C60A4A642E}" srcOrd="1" destOrd="0" presId="urn:microsoft.com/office/officeart/2018/2/layout/IconLabelList"/>
    <dgm:cxn modelId="{DB6E2BEF-6E02-4997-A110-63420A22063A}" type="presParOf" srcId="{1D5B2DC1-53C2-41D4-BED5-6A83C81DF5BC}" destId="{8BCD8C7F-F1C7-4A48-902B-DAF875A1866D}" srcOrd="2" destOrd="0" presId="urn:microsoft.com/office/officeart/2018/2/layout/IconLabelList"/>
    <dgm:cxn modelId="{5114F997-E9BE-4B7F-9EDB-2BC7EBECF0A4}" type="presParOf" srcId="{E060D8F7-838A-47B6-AB91-98A64D7C857D}" destId="{30D2D140-65B0-427F-A5A6-EF103218F0C6}" srcOrd="7" destOrd="0" presId="urn:microsoft.com/office/officeart/2018/2/layout/IconLabelList"/>
    <dgm:cxn modelId="{D4E4D675-3DEB-4736-AEFC-1224EC39C8F9}" type="presParOf" srcId="{E060D8F7-838A-47B6-AB91-98A64D7C857D}" destId="{0366D686-3410-400C-80AB-453FE8CC1C68}" srcOrd="8" destOrd="0" presId="urn:microsoft.com/office/officeart/2018/2/layout/IconLabelList"/>
    <dgm:cxn modelId="{349D949E-5D50-4915-ADDD-4F1FE2F8F99E}" type="presParOf" srcId="{0366D686-3410-400C-80AB-453FE8CC1C68}" destId="{8338E640-BE84-4CA3-B628-A18249B74818}" srcOrd="0" destOrd="0" presId="urn:microsoft.com/office/officeart/2018/2/layout/IconLabelList"/>
    <dgm:cxn modelId="{3BA37CE0-64CD-4673-B8DB-2EAD284F2823}" type="presParOf" srcId="{0366D686-3410-400C-80AB-453FE8CC1C68}" destId="{CA7739C8-3B80-40D1-B960-D5DBC6C28C63}" srcOrd="1" destOrd="0" presId="urn:microsoft.com/office/officeart/2018/2/layout/IconLabelList"/>
    <dgm:cxn modelId="{3259CFC1-FCC2-4D10-9E9D-846EE1540FD1}" type="presParOf" srcId="{0366D686-3410-400C-80AB-453FE8CC1C68}" destId="{5F6515BF-3FD0-4DBE-818C-3BD3749FBF0B}" srcOrd="2" destOrd="0" presId="urn:microsoft.com/office/officeart/2018/2/layout/IconLabelList"/>
    <dgm:cxn modelId="{96A3D3B5-84B0-49CF-BF9D-63A722D304F9}" type="presParOf" srcId="{E060D8F7-838A-47B6-AB91-98A64D7C857D}" destId="{A4734918-BEFD-4AEA-AC29-03F9674AA8F0}" srcOrd="9" destOrd="0" presId="urn:microsoft.com/office/officeart/2018/2/layout/IconLabelList"/>
    <dgm:cxn modelId="{91ECD264-A210-4CA5-9B95-AE231E2BCC56}" type="presParOf" srcId="{E060D8F7-838A-47B6-AB91-98A64D7C857D}" destId="{81EE4FC5-4D2E-4E5C-8A2B-BA5DC89CCDD5}" srcOrd="10" destOrd="0" presId="urn:microsoft.com/office/officeart/2018/2/layout/IconLabelList"/>
    <dgm:cxn modelId="{64C837E9-288A-459F-9A96-EB49BCC44B61}" type="presParOf" srcId="{81EE4FC5-4D2E-4E5C-8A2B-BA5DC89CCDD5}" destId="{ACEC8A49-A316-4EC1-8F46-DCD96E155792}" srcOrd="0" destOrd="0" presId="urn:microsoft.com/office/officeart/2018/2/layout/IconLabelList"/>
    <dgm:cxn modelId="{7F4CBCCF-A8B2-44DB-929F-E48947AB9E81}" type="presParOf" srcId="{81EE4FC5-4D2E-4E5C-8A2B-BA5DC89CCDD5}" destId="{74E1EA1A-4A79-4E10-9674-45EC71C00771}" srcOrd="1" destOrd="0" presId="urn:microsoft.com/office/officeart/2018/2/layout/IconLabelList"/>
    <dgm:cxn modelId="{34501A26-60F7-472B-BC6D-06F8EF02C91A}" type="presParOf" srcId="{81EE4FC5-4D2E-4E5C-8A2B-BA5DC89CCDD5}" destId="{E3C93ED9-55B5-4619-A9D3-B83D9DFAFF2B}" srcOrd="2" destOrd="0" presId="urn:microsoft.com/office/officeart/2018/2/layout/IconLabelList"/>
    <dgm:cxn modelId="{019D3619-3B84-46E1-BA26-CC4D5EF0F661}" type="presParOf" srcId="{E060D8F7-838A-47B6-AB91-98A64D7C857D}" destId="{364BAA2E-4D7C-4798-A98D-A3CABEB011C4}" srcOrd="11" destOrd="0" presId="urn:microsoft.com/office/officeart/2018/2/layout/IconLabelList"/>
    <dgm:cxn modelId="{EB394934-8731-4BB1-84AD-1B5FF2151CDF}" type="presParOf" srcId="{E060D8F7-838A-47B6-AB91-98A64D7C857D}" destId="{D582F703-BADA-4A4D-BFCC-4DB0E5C70D1E}" srcOrd="12" destOrd="0" presId="urn:microsoft.com/office/officeart/2018/2/layout/IconLabelList"/>
    <dgm:cxn modelId="{804D782C-B518-458E-983D-3213D39D350B}" type="presParOf" srcId="{D582F703-BADA-4A4D-BFCC-4DB0E5C70D1E}" destId="{2F1E7E93-99F2-49EE-B17B-377B3DAA0F01}" srcOrd="0" destOrd="0" presId="urn:microsoft.com/office/officeart/2018/2/layout/IconLabelList"/>
    <dgm:cxn modelId="{1CCC6191-7F2E-425F-94A0-C87AB3E65AAF}" type="presParOf" srcId="{D582F703-BADA-4A4D-BFCC-4DB0E5C70D1E}" destId="{2CF11759-6D40-4E4A-AC51-A3C6059C99BD}" srcOrd="1" destOrd="0" presId="urn:microsoft.com/office/officeart/2018/2/layout/IconLabelList"/>
    <dgm:cxn modelId="{E92EF158-6DD1-471B-BB85-6BD9C89DD47A}" type="presParOf" srcId="{D582F703-BADA-4A4D-BFCC-4DB0E5C70D1E}" destId="{E140DDE1-1F9E-41E7-9FF3-766369C78472}" srcOrd="2" destOrd="0" presId="urn:microsoft.com/office/officeart/2018/2/layout/IconLabelList"/>
    <dgm:cxn modelId="{D7DFF96A-2783-4A08-836F-C8D983264850}" type="presParOf" srcId="{E060D8F7-838A-47B6-AB91-98A64D7C857D}" destId="{DBF31F9D-1C2F-43B8-8C43-8AD26D99A9D4}" srcOrd="13" destOrd="0" presId="urn:microsoft.com/office/officeart/2018/2/layout/IconLabelList"/>
    <dgm:cxn modelId="{7DBD46F4-EA69-4555-854D-9DC9A6B1C145}" type="presParOf" srcId="{E060D8F7-838A-47B6-AB91-98A64D7C857D}" destId="{490949ED-DBC3-4A9D-B6F9-6A011098A43E}" srcOrd="14" destOrd="0" presId="urn:microsoft.com/office/officeart/2018/2/layout/IconLabelList"/>
    <dgm:cxn modelId="{26F5C844-1257-4801-9D76-59A0A96970F4}" type="presParOf" srcId="{490949ED-DBC3-4A9D-B6F9-6A011098A43E}" destId="{E4EBFB60-B4CB-40E9-B2E9-3B519654BBDC}" srcOrd="0" destOrd="0" presId="urn:microsoft.com/office/officeart/2018/2/layout/IconLabelList"/>
    <dgm:cxn modelId="{7AFFFCF7-0DA7-4163-9B1E-1A9E441B6BD7}" type="presParOf" srcId="{490949ED-DBC3-4A9D-B6F9-6A011098A43E}" destId="{46D415CE-BD9E-4C5B-A4B2-C8E04272985D}" srcOrd="1" destOrd="0" presId="urn:microsoft.com/office/officeart/2018/2/layout/IconLabelList"/>
    <dgm:cxn modelId="{F2BA8C89-BD23-4D79-BBE3-3FCD4861F29A}" type="presParOf" srcId="{490949ED-DBC3-4A9D-B6F9-6A011098A43E}" destId="{1E37380C-36DD-4532-88EC-F4793FC9016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CC560-1817-4B75-9DBB-624A31B5A64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8BE9359-DF8A-4A28-8928-7F1EF026257D}">
      <dgm:prSet/>
      <dgm:spPr/>
      <dgm:t>
        <a:bodyPr/>
        <a:lstStyle/>
        <a:p>
          <a:r>
            <a:rPr lang="en-US"/>
            <a:t>Since main memory (</a:t>
          </a:r>
          <a:r>
            <a:rPr lang="en-US" i="1"/>
            <a:t>primary storage</a:t>
          </a:r>
          <a:r>
            <a:rPr lang="en-US"/>
            <a:t>) is volatile and too small to accommodate all data and programs permanently, the computer system must provide </a:t>
          </a:r>
          <a:r>
            <a:rPr lang="en-US" i="1"/>
            <a:t>secondary storage</a:t>
          </a:r>
          <a:r>
            <a:rPr lang="en-US"/>
            <a:t> to back up main memory.</a:t>
          </a:r>
        </a:p>
      </dgm:t>
    </dgm:pt>
    <dgm:pt modelId="{308D993E-EA68-4548-829B-BD4D316352C3}" type="parTrans" cxnId="{7FCAAABE-3FB9-4C29-95A8-D1E122BBF297}">
      <dgm:prSet/>
      <dgm:spPr/>
      <dgm:t>
        <a:bodyPr/>
        <a:lstStyle/>
        <a:p>
          <a:endParaRPr lang="en-US"/>
        </a:p>
      </dgm:t>
    </dgm:pt>
    <dgm:pt modelId="{C1D29233-C501-4A4E-9EFB-BBDA387594ED}" type="sibTrans" cxnId="{7FCAAABE-3FB9-4C29-95A8-D1E122BBF297}">
      <dgm:prSet/>
      <dgm:spPr/>
      <dgm:t>
        <a:bodyPr/>
        <a:lstStyle/>
        <a:p>
          <a:endParaRPr lang="en-US"/>
        </a:p>
      </dgm:t>
    </dgm:pt>
    <dgm:pt modelId="{E2123485-4003-4D06-8D1F-3492A48CFD9D}">
      <dgm:prSet/>
      <dgm:spPr/>
      <dgm:t>
        <a:bodyPr/>
        <a:lstStyle/>
        <a:p>
          <a:r>
            <a:rPr lang="en-US"/>
            <a:t>Most modern computer systems use disks as the principle on-line storage medium, for both programs and data.</a:t>
          </a:r>
        </a:p>
      </dgm:t>
    </dgm:pt>
    <dgm:pt modelId="{D80CCB66-11AF-4E13-A802-46566BA475F2}" type="parTrans" cxnId="{5F93272A-6A27-463F-89D1-FE624779B06D}">
      <dgm:prSet/>
      <dgm:spPr/>
      <dgm:t>
        <a:bodyPr/>
        <a:lstStyle/>
        <a:p>
          <a:endParaRPr lang="en-US"/>
        </a:p>
      </dgm:t>
    </dgm:pt>
    <dgm:pt modelId="{E939C987-850F-44FC-A627-2CE5D0594477}" type="sibTrans" cxnId="{5F93272A-6A27-463F-89D1-FE624779B06D}">
      <dgm:prSet/>
      <dgm:spPr/>
      <dgm:t>
        <a:bodyPr/>
        <a:lstStyle/>
        <a:p>
          <a:endParaRPr lang="en-US"/>
        </a:p>
      </dgm:t>
    </dgm:pt>
    <dgm:pt modelId="{5BE18C26-F496-47BD-9956-066B0807CE9C}">
      <dgm:prSet/>
      <dgm:spPr/>
      <dgm:t>
        <a:bodyPr/>
        <a:lstStyle/>
        <a:p>
          <a:r>
            <a:rPr lang="en-US"/>
            <a:t>The operating system is responsible for the following activities in connection with disk management: </a:t>
          </a:r>
        </a:p>
      </dgm:t>
    </dgm:pt>
    <dgm:pt modelId="{0ABE138B-C7E0-42FA-A9A7-8A25E7DA53E2}" type="parTrans" cxnId="{AC500487-FE47-4680-96DC-FEC9CC29B817}">
      <dgm:prSet/>
      <dgm:spPr/>
      <dgm:t>
        <a:bodyPr/>
        <a:lstStyle/>
        <a:p>
          <a:endParaRPr lang="en-US"/>
        </a:p>
      </dgm:t>
    </dgm:pt>
    <dgm:pt modelId="{741F3A8B-F0ED-45A5-92D6-8A423AFEA554}" type="sibTrans" cxnId="{AC500487-FE47-4680-96DC-FEC9CC29B817}">
      <dgm:prSet/>
      <dgm:spPr/>
      <dgm:t>
        <a:bodyPr/>
        <a:lstStyle/>
        <a:p>
          <a:endParaRPr lang="en-US"/>
        </a:p>
      </dgm:t>
    </dgm:pt>
    <dgm:pt modelId="{01FAEE31-5503-43DC-8097-CE9138C4DF1F}">
      <dgm:prSet/>
      <dgm:spPr/>
      <dgm:t>
        <a:bodyPr/>
        <a:lstStyle/>
        <a:p>
          <a:r>
            <a:rPr lang="en-US"/>
            <a:t>Free space management</a:t>
          </a:r>
        </a:p>
      </dgm:t>
    </dgm:pt>
    <dgm:pt modelId="{9F1733DC-C473-45B6-AC86-A05A1C7F988D}" type="parTrans" cxnId="{EEF517BC-5464-4F86-8A63-4F0801553A9C}">
      <dgm:prSet/>
      <dgm:spPr/>
      <dgm:t>
        <a:bodyPr/>
        <a:lstStyle/>
        <a:p>
          <a:endParaRPr lang="en-US"/>
        </a:p>
      </dgm:t>
    </dgm:pt>
    <dgm:pt modelId="{A572FA00-2294-414D-AB65-8184B0CB7682}" type="sibTrans" cxnId="{EEF517BC-5464-4F86-8A63-4F0801553A9C}">
      <dgm:prSet/>
      <dgm:spPr/>
      <dgm:t>
        <a:bodyPr/>
        <a:lstStyle/>
        <a:p>
          <a:endParaRPr lang="en-US"/>
        </a:p>
      </dgm:t>
    </dgm:pt>
    <dgm:pt modelId="{F12E34F0-67FD-48DE-BE59-6B724E29B936}">
      <dgm:prSet/>
      <dgm:spPr/>
      <dgm:t>
        <a:bodyPr/>
        <a:lstStyle/>
        <a:p>
          <a:r>
            <a:rPr lang="en-US"/>
            <a:t>Storage allocation</a:t>
          </a:r>
        </a:p>
      </dgm:t>
    </dgm:pt>
    <dgm:pt modelId="{6ABDCB2D-7F16-4818-8953-BF9E15EA3921}" type="parTrans" cxnId="{C02895E0-8E39-41D6-BE45-0164EF34DFC1}">
      <dgm:prSet/>
      <dgm:spPr/>
      <dgm:t>
        <a:bodyPr/>
        <a:lstStyle/>
        <a:p>
          <a:endParaRPr lang="en-US"/>
        </a:p>
      </dgm:t>
    </dgm:pt>
    <dgm:pt modelId="{05509DBF-0EE5-487B-AE56-06CAF2D413A9}" type="sibTrans" cxnId="{C02895E0-8E39-41D6-BE45-0164EF34DFC1}">
      <dgm:prSet/>
      <dgm:spPr/>
      <dgm:t>
        <a:bodyPr/>
        <a:lstStyle/>
        <a:p>
          <a:endParaRPr lang="en-US"/>
        </a:p>
      </dgm:t>
    </dgm:pt>
    <dgm:pt modelId="{35257E30-5483-4E19-80BD-221B4B168E92}">
      <dgm:prSet/>
      <dgm:spPr/>
      <dgm:t>
        <a:bodyPr/>
        <a:lstStyle/>
        <a:p>
          <a:r>
            <a:rPr lang="en-US"/>
            <a:t>Disk scheduling</a:t>
          </a:r>
        </a:p>
      </dgm:t>
    </dgm:pt>
    <dgm:pt modelId="{E3BB08C8-AD50-4B1E-8FCD-02A42F6466E7}" type="parTrans" cxnId="{9A7EF200-B9D5-418F-B01C-78F3C5715F1C}">
      <dgm:prSet/>
      <dgm:spPr/>
      <dgm:t>
        <a:bodyPr/>
        <a:lstStyle/>
        <a:p>
          <a:endParaRPr lang="en-US"/>
        </a:p>
      </dgm:t>
    </dgm:pt>
    <dgm:pt modelId="{CA1F35DA-1089-45AA-B27A-8FD25A12EE48}" type="sibTrans" cxnId="{9A7EF200-B9D5-418F-B01C-78F3C5715F1C}">
      <dgm:prSet/>
      <dgm:spPr/>
      <dgm:t>
        <a:bodyPr/>
        <a:lstStyle/>
        <a:p>
          <a:endParaRPr lang="en-US"/>
        </a:p>
      </dgm:t>
    </dgm:pt>
    <dgm:pt modelId="{35BEE9DF-8B62-41EC-AF6F-69E1F8F233AC}" type="pres">
      <dgm:prSet presAssocID="{E18CC560-1817-4B75-9DBB-624A31B5A64F}" presName="linear" presStyleCnt="0">
        <dgm:presLayoutVars>
          <dgm:animLvl val="lvl"/>
          <dgm:resizeHandles val="exact"/>
        </dgm:presLayoutVars>
      </dgm:prSet>
      <dgm:spPr/>
    </dgm:pt>
    <dgm:pt modelId="{C3454A58-0CBC-40F2-B833-FA5CD213F884}" type="pres">
      <dgm:prSet presAssocID="{08BE9359-DF8A-4A28-8928-7F1EF026257D}" presName="parentText" presStyleLbl="node1" presStyleIdx="0" presStyleCnt="3">
        <dgm:presLayoutVars>
          <dgm:chMax val="0"/>
          <dgm:bulletEnabled val="1"/>
        </dgm:presLayoutVars>
      </dgm:prSet>
      <dgm:spPr/>
    </dgm:pt>
    <dgm:pt modelId="{712F6464-62E5-47F5-815B-230A5AED44CA}" type="pres">
      <dgm:prSet presAssocID="{C1D29233-C501-4A4E-9EFB-BBDA387594ED}" presName="spacer" presStyleCnt="0"/>
      <dgm:spPr/>
    </dgm:pt>
    <dgm:pt modelId="{FD0E4B18-6CC6-44E8-B4CA-2F14D897019C}" type="pres">
      <dgm:prSet presAssocID="{E2123485-4003-4D06-8D1F-3492A48CFD9D}" presName="parentText" presStyleLbl="node1" presStyleIdx="1" presStyleCnt="3">
        <dgm:presLayoutVars>
          <dgm:chMax val="0"/>
          <dgm:bulletEnabled val="1"/>
        </dgm:presLayoutVars>
      </dgm:prSet>
      <dgm:spPr/>
    </dgm:pt>
    <dgm:pt modelId="{8AE19495-71A1-4A62-90F8-EA84AE9091D0}" type="pres">
      <dgm:prSet presAssocID="{E939C987-850F-44FC-A627-2CE5D0594477}" presName="spacer" presStyleCnt="0"/>
      <dgm:spPr/>
    </dgm:pt>
    <dgm:pt modelId="{E17AE9B6-A1AE-4093-81F3-48F40B9C3028}" type="pres">
      <dgm:prSet presAssocID="{5BE18C26-F496-47BD-9956-066B0807CE9C}" presName="parentText" presStyleLbl="node1" presStyleIdx="2" presStyleCnt="3">
        <dgm:presLayoutVars>
          <dgm:chMax val="0"/>
          <dgm:bulletEnabled val="1"/>
        </dgm:presLayoutVars>
      </dgm:prSet>
      <dgm:spPr/>
    </dgm:pt>
    <dgm:pt modelId="{41DDA006-0502-4AF3-9385-828D02578694}" type="pres">
      <dgm:prSet presAssocID="{5BE18C26-F496-47BD-9956-066B0807CE9C}" presName="childText" presStyleLbl="revTx" presStyleIdx="0" presStyleCnt="1">
        <dgm:presLayoutVars>
          <dgm:bulletEnabled val="1"/>
        </dgm:presLayoutVars>
      </dgm:prSet>
      <dgm:spPr/>
    </dgm:pt>
  </dgm:ptLst>
  <dgm:cxnLst>
    <dgm:cxn modelId="{9A7EF200-B9D5-418F-B01C-78F3C5715F1C}" srcId="{5BE18C26-F496-47BD-9956-066B0807CE9C}" destId="{35257E30-5483-4E19-80BD-221B4B168E92}" srcOrd="2" destOrd="0" parTransId="{E3BB08C8-AD50-4B1E-8FCD-02A42F6466E7}" sibTransId="{CA1F35DA-1089-45AA-B27A-8FD25A12EE48}"/>
    <dgm:cxn modelId="{7697B40B-C283-49F4-B0D2-5B285810F45C}" type="presOf" srcId="{08BE9359-DF8A-4A28-8928-7F1EF026257D}" destId="{C3454A58-0CBC-40F2-B833-FA5CD213F884}" srcOrd="0" destOrd="0" presId="urn:microsoft.com/office/officeart/2005/8/layout/vList2"/>
    <dgm:cxn modelId="{87EB6B10-F6D0-4FBC-95AC-31ACD1BCF58D}" type="presOf" srcId="{01FAEE31-5503-43DC-8097-CE9138C4DF1F}" destId="{41DDA006-0502-4AF3-9385-828D02578694}" srcOrd="0" destOrd="0" presId="urn:microsoft.com/office/officeart/2005/8/layout/vList2"/>
    <dgm:cxn modelId="{A245C817-8F65-411C-A7D7-EA03826425DF}" type="presOf" srcId="{5BE18C26-F496-47BD-9956-066B0807CE9C}" destId="{E17AE9B6-A1AE-4093-81F3-48F40B9C3028}" srcOrd="0" destOrd="0" presId="urn:microsoft.com/office/officeart/2005/8/layout/vList2"/>
    <dgm:cxn modelId="{30FB3C29-90B4-4B46-B29F-00BFFE09627D}" type="presOf" srcId="{E2123485-4003-4D06-8D1F-3492A48CFD9D}" destId="{FD0E4B18-6CC6-44E8-B4CA-2F14D897019C}" srcOrd="0" destOrd="0" presId="urn:microsoft.com/office/officeart/2005/8/layout/vList2"/>
    <dgm:cxn modelId="{5F93272A-6A27-463F-89D1-FE624779B06D}" srcId="{E18CC560-1817-4B75-9DBB-624A31B5A64F}" destId="{E2123485-4003-4D06-8D1F-3492A48CFD9D}" srcOrd="1" destOrd="0" parTransId="{D80CCB66-11AF-4E13-A802-46566BA475F2}" sibTransId="{E939C987-850F-44FC-A627-2CE5D0594477}"/>
    <dgm:cxn modelId="{AC500487-FE47-4680-96DC-FEC9CC29B817}" srcId="{E18CC560-1817-4B75-9DBB-624A31B5A64F}" destId="{5BE18C26-F496-47BD-9956-066B0807CE9C}" srcOrd="2" destOrd="0" parTransId="{0ABE138B-C7E0-42FA-A9A7-8A25E7DA53E2}" sibTransId="{741F3A8B-F0ED-45A5-92D6-8A423AFEA554}"/>
    <dgm:cxn modelId="{2A97CBAF-CB3E-45D7-932E-C35FEF845BC7}" type="presOf" srcId="{35257E30-5483-4E19-80BD-221B4B168E92}" destId="{41DDA006-0502-4AF3-9385-828D02578694}" srcOrd="0" destOrd="2" presId="urn:microsoft.com/office/officeart/2005/8/layout/vList2"/>
    <dgm:cxn modelId="{EEF517BC-5464-4F86-8A63-4F0801553A9C}" srcId="{5BE18C26-F496-47BD-9956-066B0807CE9C}" destId="{01FAEE31-5503-43DC-8097-CE9138C4DF1F}" srcOrd="0" destOrd="0" parTransId="{9F1733DC-C473-45B6-AC86-A05A1C7F988D}" sibTransId="{A572FA00-2294-414D-AB65-8184B0CB7682}"/>
    <dgm:cxn modelId="{7FCAAABE-3FB9-4C29-95A8-D1E122BBF297}" srcId="{E18CC560-1817-4B75-9DBB-624A31B5A64F}" destId="{08BE9359-DF8A-4A28-8928-7F1EF026257D}" srcOrd="0" destOrd="0" parTransId="{308D993E-EA68-4548-829B-BD4D316352C3}" sibTransId="{C1D29233-C501-4A4E-9EFB-BBDA387594ED}"/>
    <dgm:cxn modelId="{C20989DF-D22F-4BCB-8D08-7B161DDCCCFF}" type="presOf" srcId="{E18CC560-1817-4B75-9DBB-624A31B5A64F}" destId="{35BEE9DF-8B62-41EC-AF6F-69E1F8F233AC}" srcOrd="0" destOrd="0" presId="urn:microsoft.com/office/officeart/2005/8/layout/vList2"/>
    <dgm:cxn modelId="{C02895E0-8E39-41D6-BE45-0164EF34DFC1}" srcId="{5BE18C26-F496-47BD-9956-066B0807CE9C}" destId="{F12E34F0-67FD-48DE-BE59-6B724E29B936}" srcOrd="1" destOrd="0" parTransId="{6ABDCB2D-7F16-4818-8953-BF9E15EA3921}" sibTransId="{05509DBF-0EE5-487B-AE56-06CAF2D413A9}"/>
    <dgm:cxn modelId="{4BB7E6F9-D596-4F0E-9831-3F04D84BC121}" type="presOf" srcId="{F12E34F0-67FD-48DE-BE59-6B724E29B936}" destId="{41DDA006-0502-4AF3-9385-828D02578694}" srcOrd="0" destOrd="1" presId="urn:microsoft.com/office/officeart/2005/8/layout/vList2"/>
    <dgm:cxn modelId="{CBB10265-1F06-44D7-A371-3FEE9EE99AC8}" type="presParOf" srcId="{35BEE9DF-8B62-41EC-AF6F-69E1F8F233AC}" destId="{C3454A58-0CBC-40F2-B833-FA5CD213F884}" srcOrd="0" destOrd="0" presId="urn:microsoft.com/office/officeart/2005/8/layout/vList2"/>
    <dgm:cxn modelId="{28FBC085-D551-4654-8F70-A22EE4D60209}" type="presParOf" srcId="{35BEE9DF-8B62-41EC-AF6F-69E1F8F233AC}" destId="{712F6464-62E5-47F5-815B-230A5AED44CA}" srcOrd="1" destOrd="0" presId="urn:microsoft.com/office/officeart/2005/8/layout/vList2"/>
    <dgm:cxn modelId="{2F58F042-5854-482A-BB1C-7FE81597E40B}" type="presParOf" srcId="{35BEE9DF-8B62-41EC-AF6F-69E1F8F233AC}" destId="{FD0E4B18-6CC6-44E8-B4CA-2F14D897019C}" srcOrd="2" destOrd="0" presId="urn:microsoft.com/office/officeart/2005/8/layout/vList2"/>
    <dgm:cxn modelId="{CAF141D5-D838-4224-AEA4-109528842B13}" type="presParOf" srcId="{35BEE9DF-8B62-41EC-AF6F-69E1F8F233AC}" destId="{8AE19495-71A1-4A62-90F8-EA84AE9091D0}" srcOrd="3" destOrd="0" presId="urn:microsoft.com/office/officeart/2005/8/layout/vList2"/>
    <dgm:cxn modelId="{D11F5868-8902-4E7F-9E14-C90BF49CEE91}" type="presParOf" srcId="{35BEE9DF-8B62-41EC-AF6F-69E1F8F233AC}" destId="{E17AE9B6-A1AE-4093-81F3-48F40B9C3028}" srcOrd="4" destOrd="0" presId="urn:microsoft.com/office/officeart/2005/8/layout/vList2"/>
    <dgm:cxn modelId="{1A0872B3-8165-4747-BDF3-917046C716F9}" type="presParOf" srcId="{35BEE9DF-8B62-41EC-AF6F-69E1F8F233AC}" destId="{41DDA006-0502-4AF3-9385-828D0257869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28E1AB-6A76-4B4A-B13D-96211FD76E8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32417E2-F30E-4B97-9891-83D52FF9BFD2}">
      <dgm:prSet/>
      <dgm:spPr/>
      <dgm:t>
        <a:bodyPr/>
        <a:lstStyle/>
        <a:p>
          <a:r>
            <a:rPr lang="en-US"/>
            <a:t>A </a:t>
          </a:r>
          <a:r>
            <a:rPr lang="en-US" i="1"/>
            <a:t>distributed</a:t>
          </a:r>
          <a:r>
            <a:rPr lang="en-US"/>
            <a:t> system is a collection processors that do not share memory or a clock.  </a:t>
          </a:r>
        </a:p>
      </dgm:t>
    </dgm:pt>
    <dgm:pt modelId="{D280676F-CD00-4C66-BA6D-D878CC642989}" type="parTrans" cxnId="{33E991CF-F625-44A0-95FB-45B021938E01}">
      <dgm:prSet/>
      <dgm:spPr/>
      <dgm:t>
        <a:bodyPr/>
        <a:lstStyle/>
        <a:p>
          <a:endParaRPr lang="en-US"/>
        </a:p>
      </dgm:t>
    </dgm:pt>
    <dgm:pt modelId="{1524B8F0-A474-46DF-B230-060DDD01D4FB}" type="sibTrans" cxnId="{33E991CF-F625-44A0-95FB-45B021938E01}">
      <dgm:prSet/>
      <dgm:spPr/>
      <dgm:t>
        <a:bodyPr/>
        <a:lstStyle/>
        <a:p>
          <a:endParaRPr lang="en-US"/>
        </a:p>
      </dgm:t>
    </dgm:pt>
    <dgm:pt modelId="{2B746FCD-B149-4DFA-A8C7-6E7FA9804C88}">
      <dgm:prSet/>
      <dgm:spPr/>
      <dgm:t>
        <a:bodyPr/>
        <a:lstStyle/>
        <a:p>
          <a:r>
            <a:rPr lang="en-US"/>
            <a:t>Each processor has its own local memory.</a:t>
          </a:r>
        </a:p>
      </dgm:t>
    </dgm:pt>
    <dgm:pt modelId="{BF055667-A752-4D48-99DF-0475EB9F6275}" type="parTrans" cxnId="{9E4E4024-872A-440D-BBAE-F7B7D9FC8EA4}">
      <dgm:prSet/>
      <dgm:spPr/>
      <dgm:t>
        <a:bodyPr/>
        <a:lstStyle/>
        <a:p>
          <a:endParaRPr lang="en-US"/>
        </a:p>
      </dgm:t>
    </dgm:pt>
    <dgm:pt modelId="{E84E324E-7089-433B-8AD6-66B6CA1B5FBC}" type="sibTrans" cxnId="{9E4E4024-872A-440D-BBAE-F7B7D9FC8EA4}">
      <dgm:prSet/>
      <dgm:spPr/>
      <dgm:t>
        <a:bodyPr/>
        <a:lstStyle/>
        <a:p>
          <a:endParaRPr lang="en-US"/>
        </a:p>
      </dgm:t>
    </dgm:pt>
    <dgm:pt modelId="{6740BE80-473D-4C82-B0A3-FE4BB0BE97BC}">
      <dgm:prSet/>
      <dgm:spPr/>
      <dgm:t>
        <a:bodyPr/>
        <a:lstStyle/>
        <a:p>
          <a:r>
            <a:rPr lang="en-US"/>
            <a:t>The processors in the system are connected through a communication network.</a:t>
          </a:r>
        </a:p>
      </dgm:t>
    </dgm:pt>
    <dgm:pt modelId="{5C348108-B95F-46E7-923C-7BA29416EE75}" type="parTrans" cxnId="{6F24D51A-9E8A-4963-B9D6-51BBED03B319}">
      <dgm:prSet/>
      <dgm:spPr/>
      <dgm:t>
        <a:bodyPr/>
        <a:lstStyle/>
        <a:p>
          <a:endParaRPr lang="en-US"/>
        </a:p>
      </dgm:t>
    </dgm:pt>
    <dgm:pt modelId="{18DB8C1C-F99B-4261-AE78-9BC684975D67}" type="sibTrans" cxnId="{6F24D51A-9E8A-4963-B9D6-51BBED03B319}">
      <dgm:prSet/>
      <dgm:spPr/>
      <dgm:t>
        <a:bodyPr/>
        <a:lstStyle/>
        <a:p>
          <a:endParaRPr lang="en-US"/>
        </a:p>
      </dgm:t>
    </dgm:pt>
    <dgm:pt modelId="{173E25BB-1B66-440C-B414-F6897E948497}">
      <dgm:prSet/>
      <dgm:spPr/>
      <dgm:t>
        <a:bodyPr/>
        <a:lstStyle/>
        <a:p>
          <a:r>
            <a:rPr lang="en-US"/>
            <a:t>Communication takes place using a </a:t>
          </a:r>
          <a:r>
            <a:rPr lang="en-US" i="1"/>
            <a:t>protocol.</a:t>
          </a:r>
          <a:endParaRPr lang="en-US"/>
        </a:p>
      </dgm:t>
    </dgm:pt>
    <dgm:pt modelId="{C7BB50BA-4790-41C7-8E6A-4BE8F50330EF}" type="parTrans" cxnId="{F37DCF8F-7A21-4DA8-BD52-35FE0073DFCB}">
      <dgm:prSet/>
      <dgm:spPr/>
      <dgm:t>
        <a:bodyPr/>
        <a:lstStyle/>
        <a:p>
          <a:endParaRPr lang="en-US"/>
        </a:p>
      </dgm:t>
    </dgm:pt>
    <dgm:pt modelId="{83AA808C-91A7-45B0-AE23-60AF038250AB}" type="sibTrans" cxnId="{F37DCF8F-7A21-4DA8-BD52-35FE0073DFCB}">
      <dgm:prSet/>
      <dgm:spPr/>
      <dgm:t>
        <a:bodyPr/>
        <a:lstStyle/>
        <a:p>
          <a:endParaRPr lang="en-US"/>
        </a:p>
      </dgm:t>
    </dgm:pt>
    <dgm:pt modelId="{54865670-A16A-4EB0-8AD3-11CE24DBFB88}">
      <dgm:prSet/>
      <dgm:spPr/>
      <dgm:t>
        <a:bodyPr/>
        <a:lstStyle/>
        <a:p>
          <a:r>
            <a:rPr lang="en-US"/>
            <a:t>A distributed system provides user access to various system resources.</a:t>
          </a:r>
        </a:p>
      </dgm:t>
    </dgm:pt>
    <dgm:pt modelId="{0680A9A2-140B-4AB4-8165-4E57F7AAB694}" type="parTrans" cxnId="{BBB4F041-48D5-43F9-BC2E-ECCD257454B4}">
      <dgm:prSet/>
      <dgm:spPr/>
      <dgm:t>
        <a:bodyPr/>
        <a:lstStyle/>
        <a:p>
          <a:endParaRPr lang="en-US"/>
        </a:p>
      </dgm:t>
    </dgm:pt>
    <dgm:pt modelId="{B7AE0F8B-0570-424D-B89E-CDF1876A789C}" type="sibTrans" cxnId="{BBB4F041-48D5-43F9-BC2E-ECCD257454B4}">
      <dgm:prSet/>
      <dgm:spPr/>
      <dgm:t>
        <a:bodyPr/>
        <a:lstStyle/>
        <a:p>
          <a:endParaRPr lang="en-US"/>
        </a:p>
      </dgm:t>
    </dgm:pt>
    <dgm:pt modelId="{CA9EBC22-C52E-4B35-8FAE-4C3267AC084A}">
      <dgm:prSet/>
      <dgm:spPr/>
      <dgm:t>
        <a:bodyPr/>
        <a:lstStyle/>
        <a:p>
          <a:r>
            <a:rPr lang="en-US"/>
            <a:t>Access to a shared resource allows:</a:t>
          </a:r>
        </a:p>
      </dgm:t>
    </dgm:pt>
    <dgm:pt modelId="{2E880F8D-DD98-4E1A-90D2-8A1E48F88653}" type="parTrans" cxnId="{62787116-19A0-4239-BC14-A98EE79570A2}">
      <dgm:prSet/>
      <dgm:spPr/>
      <dgm:t>
        <a:bodyPr/>
        <a:lstStyle/>
        <a:p>
          <a:endParaRPr lang="en-US"/>
        </a:p>
      </dgm:t>
    </dgm:pt>
    <dgm:pt modelId="{AAB2AEF6-3686-4C8E-8ABD-3D24DFAAC3BA}" type="sibTrans" cxnId="{62787116-19A0-4239-BC14-A98EE79570A2}">
      <dgm:prSet/>
      <dgm:spPr/>
      <dgm:t>
        <a:bodyPr/>
        <a:lstStyle/>
        <a:p>
          <a:endParaRPr lang="en-US"/>
        </a:p>
      </dgm:t>
    </dgm:pt>
    <dgm:pt modelId="{AAFDBE68-7A2E-4D7A-9FA5-8CBEA9625139}">
      <dgm:prSet/>
      <dgm:spPr/>
      <dgm:t>
        <a:bodyPr/>
        <a:lstStyle/>
        <a:p>
          <a:r>
            <a:rPr lang="en-US"/>
            <a:t>Computation speed-up </a:t>
          </a:r>
        </a:p>
      </dgm:t>
    </dgm:pt>
    <dgm:pt modelId="{962F7FFB-7F7F-4404-8411-0E27D7DA5E4A}" type="parTrans" cxnId="{352D942D-3DF6-4643-ABD1-957F59375674}">
      <dgm:prSet/>
      <dgm:spPr/>
      <dgm:t>
        <a:bodyPr/>
        <a:lstStyle/>
        <a:p>
          <a:endParaRPr lang="en-US"/>
        </a:p>
      </dgm:t>
    </dgm:pt>
    <dgm:pt modelId="{D8DBF409-DDD2-40A0-892E-0DCCB316007A}" type="sibTrans" cxnId="{352D942D-3DF6-4643-ABD1-957F59375674}">
      <dgm:prSet/>
      <dgm:spPr/>
      <dgm:t>
        <a:bodyPr/>
        <a:lstStyle/>
        <a:p>
          <a:endParaRPr lang="en-US"/>
        </a:p>
      </dgm:t>
    </dgm:pt>
    <dgm:pt modelId="{00F924A3-9C51-4879-872D-E7DAE4A080D7}">
      <dgm:prSet/>
      <dgm:spPr/>
      <dgm:t>
        <a:bodyPr/>
        <a:lstStyle/>
        <a:p>
          <a:r>
            <a:rPr lang="en-US"/>
            <a:t>Increased data availability</a:t>
          </a:r>
        </a:p>
      </dgm:t>
    </dgm:pt>
    <dgm:pt modelId="{8E8DFB67-45DE-42E7-8706-E530D0F63B8C}" type="parTrans" cxnId="{B3762077-6A94-43D1-AAEC-A9CFA1A1187C}">
      <dgm:prSet/>
      <dgm:spPr/>
      <dgm:t>
        <a:bodyPr/>
        <a:lstStyle/>
        <a:p>
          <a:endParaRPr lang="en-US"/>
        </a:p>
      </dgm:t>
    </dgm:pt>
    <dgm:pt modelId="{59C6A86D-4BA3-4A57-8987-CD6F95085C4E}" type="sibTrans" cxnId="{B3762077-6A94-43D1-AAEC-A9CFA1A1187C}">
      <dgm:prSet/>
      <dgm:spPr/>
      <dgm:t>
        <a:bodyPr/>
        <a:lstStyle/>
        <a:p>
          <a:endParaRPr lang="en-US"/>
        </a:p>
      </dgm:t>
    </dgm:pt>
    <dgm:pt modelId="{F28F97D1-B594-439F-B19D-0726E5138996}">
      <dgm:prSet/>
      <dgm:spPr/>
      <dgm:t>
        <a:bodyPr/>
        <a:lstStyle/>
        <a:p>
          <a:r>
            <a:rPr lang="en-US"/>
            <a:t>Enhanced reliability</a:t>
          </a:r>
        </a:p>
      </dgm:t>
    </dgm:pt>
    <dgm:pt modelId="{9E354B33-EAF1-4641-9340-7A0129D34A63}" type="parTrans" cxnId="{DAEEE886-6A6B-4618-8228-01A40B2ECF1E}">
      <dgm:prSet/>
      <dgm:spPr/>
      <dgm:t>
        <a:bodyPr/>
        <a:lstStyle/>
        <a:p>
          <a:endParaRPr lang="en-US"/>
        </a:p>
      </dgm:t>
    </dgm:pt>
    <dgm:pt modelId="{D34CD11F-F2F5-45F7-A982-73543C98217C}" type="sibTrans" cxnId="{DAEEE886-6A6B-4618-8228-01A40B2ECF1E}">
      <dgm:prSet/>
      <dgm:spPr/>
      <dgm:t>
        <a:bodyPr/>
        <a:lstStyle/>
        <a:p>
          <a:endParaRPr lang="en-US"/>
        </a:p>
      </dgm:t>
    </dgm:pt>
    <dgm:pt modelId="{5D4BBF72-CF3D-4A14-AC11-78A4D98B510D}" type="pres">
      <dgm:prSet presAssocID="{2E28E1AB-6A76-4B4A-B13D-96211FD76E8A}" presName="root" presStyleCnt="0">
        <dgm:presLayoutVars>
          <dgm:dir/>
          <dgm:resizeHandles val="exact"/>
        </dgm:presLayoutVars>
      </dgm:prSet>
      <dgm:spPr/>
    </dgm:pt>
    <dgm:pt modelId="{ED4FBC04-7042-4966-B3D1-7D393D630C64}" type="pres">
      <dgm:prSet presAssocID="{532417E2-F30E-4B97-9891-83D52FF9BFD2}" presName="compNode" presStyleCnt="0"/>
      <dgm:spPr/>
    </dgm:pt>
    <dgm:pt modelId="{C68184F1-0B43-44A5-86C3-1D721F2A1DF7}" type="pres">
      <dgm:prSet presAssocID="{532417E2-F30E-4B97-9891-83D52FF9BFD2}" presName="bgRect" presStyleLbl="bgShp" presStyleIdx="0" presStyleCnt="6"/>
      <dgm:spPr/>
    </dgm:pt>
    <dgm:pt modelId="{2C7BAE5C-8329-4BCE-BAB7-03A54FCBF7FA}" type="pres">
      <dgm:prSet presAssocID="{532417E2-F30E-4B97-9891-83D52FF9BFD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4D9F10C4-963E-4701-8490-F1B94475CD84}" type="pres">
      <dgm:prSet presAssocID="{532417E2-F30E-4B97-9891-83D52FF9BFD2}" presName="spaceRect" presStyleCnt="0"/>
      <dgm:spPr/>
    </dgm:pt>
    <dgm:pt modelId="{6167C786-5540-4A09-8080-CEBD34AAAE1F}" type="pres">
      <dgm:prSet presAssocID="{532417E2-F30E-4B97-9891-83D52FF9BFD2}" presName="parTx" presStyleLbl="revTx" presStyleIdx="0" presStyleCnt="7">
        <dgm:presLayoutVars>
          <dgm:chMax val="0"/>
          <dgm:chPref val="0"/>
        </dgm:presLayoutVars>
      </dgm:prSet>
      <dgm:spPr/>
    </dgm:pt>
    <dgm:pt modelId="{54D12930-6BB7-43A8-A94B-C6301FF14AC9}" type="pres">
      <dgm:prSet presAssocID="{1524B8F0-A474-46DF-B230-060DDD01D4FB}" presName="sibTrans" presStyleCnt="0"/>
      <dgm:spPr/>
    </dgm:pt>
    <dgm:pt modelId="{400E19DB-D72C-4BCE-82FF-1FFC7BB3D7B7}" type="pres">
      <dgm:prSet presAssocID="{2B746FCD-B149-4DFA-A8C7-6E7FA9804C88}" presName="compNode" presStyleCnt="0"/>
      <dgm:spPr/>
    </dgm:pt>
    <dgm:pt modelId="{E07FD6FA-B058-4837-9FF1-7605A0822B63}" type="pres">
      <dgm:prSet presAssocID="{2B746FCD-B149-4DFA-A8C7-6E7FA9804C88}" presName="bgRect" presStyleLbl="bgShp" presStyleIdx="1" presStyleCnt="6"/>
      <dgm:spPr/>
    </dgm:pt>
    <dgm:pt modelId="{39F89482-DD8F-4ED8-B6E6-99FF22DBD9DB}" type="pres">
      <dgm:prSet presAssocID="{2B746FCD-B149-4DFA-A8C7-6E7FA9804C8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35372B6D-4037-4724-A33B-C859125C7F00}" type="pres">
      <dgm:prSet presAssocID="{2B746FCD-B149-4DFA-A8C7-6E7FA9804C88}" presName="spaceRect" presStyleCnt="0"/>
      <dgm:spPr/>
    </dgm:pt>
    <dgm:pt modelId="{F40BB9DE-6E51-40AA-9CFF-9288AD274D9C}" type="pres">
      <dgm:prSet presAssocID="{2B746FCD-B149-4DFA-A8C7-6E7FA9804C88}" presName="parTx" presStyleLbl="revTx" presStyleIdx="1" presStyleCnt="7">
        <dgm:presLayoutVars>
          <dgm:chMax val="0"/>
          <dgm:chPref val="0"/>
        </dgm:presLayoutVars>
      </dgm:prSet>
      <dgm:spPr/>
    </dgm:pt>
    <dgm:pt modelId="{5B5CB9A2-9385-4361-A6B3-17D787681919}" type="pres">
      <dgm:prSet presAssocID="{E84E324E-7089-433B-8AD6-66B6CA1B5FBC}" presName="sibTrans" presStyleCnt="0"/>
      <dgm:spPr/>
    </dgm:pt>
    <dgm:pt modelId="{81B61BD6-D81C-4B2D-A761-2E0534EF6198}" type="pres">
      <dgm:prSet presAssocID="{6740BE80-473D-4C82-B0A3-FE4BB0BE97BC}" presName="compNode" presStyleCnt="0"/>
      <dgm:spPr/>
    </dgm:pt>
    <dgm:pt modelId="{C04445A1-C3C9-410F-8FD0-D0BC11823C52}" type="pres">
      <dgm:prSet presAssocID="{6740BE80-473D-4C82-B0A3-FE4BB0BE97BC}" presName="bgRect" presStyleLbl="bgShp" presStyleIdx="2" presStyleCnt="6"/>
      <dgm:spPr/>
    </dgm:pt>
    <dgm:pt modelId="{D9735E82-B6F6-4DA1-9087-753E4937DF62}" type="pres">
      <dgm:prSet presAssocID="{6740BE80-473D-4C82-B0A3-FE4BB0BE97B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sconnected"/>
        </a:ext>
      </dgm:extLst>
    </dgm:pt>
    <dgm:pt modelId="{56C72AD2-E3F2-40F4-ABB2-646D0443A8B6}" type="pres">
      <dgm:prSet presAssocID="{6740BE80-473D-4C82-B0A3-FE4BB0BE97BC}" presName="spaceRect" presStyleCnt="0"/>
      <dgm:spPr/>
    </dgm:pt>
    <dgm:pt modelId="{A119E314-AE42-4531-8E0B-5C8BC39F5FAD}" type="pres">
      <dgm:prSet presAssocID="{6740BE80-473D-4C82-B0A3-FE4BB0BE97BC}" presName="parTx" presStyleLbl="revTx" presStyleIdx="2" presStyleCnt="7">
        <dgm:presLayoutVars>
          <dgm:chMax val="0"/>
          <dgm:chPref val="0"/>
        </dgm:presLayoutVars>
      </dgm:prSet>
      <dgm:spPr/>
    </dgm:pt>
    <dgm:pt modelId="{2976640B-0414-48FF-B4DA-7A95BD6598A4}" type="pres">
      <dgm:prSet presAssocID="{18DB8C1C-F99B-4261-AE78-9BC684975D67}" presName="sibTrans" presStyleCnt="0"/>
      <dgm:spPr/>
    </dgm:pt>
    <dgm:pt modelId="{03BB532B-4741-4F11-9221-1357CF7A3BD3}" type="pres">
      <dgm:prSet presAssocID="{173E25BB-1B66-440C-B414-F6897E948497}" presName="compNode" presStyleCnt="0"/>
      <dgm:spPr/>
    </dgm:pt>
    <dgm:pt modelId="{BB3E3C1D-FB7E-4599-A089-7A4DEA93FA83}" type="pres">
      <dgm:prSet presAssocID="{173E25BB-1B66-440C-B414-F6897E948497}" presName="bgRect" presStyleLbl="bgShp" presStyleIdx="3" presStyleCnt="6"/>
      <dgm:spPr/>
    </dgm:pt>
    <dgm:pt modelId="{CEA3767D-BB2D-4DFD-A732-DABB6CB2AA21}" type="pres">
      <dgm:prSet presAssocID="{173E25BB-1B66-440C-B414-F6897E94849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Bubble"/>
        </a:ext>
      </dgm:extLst>
    </dgm:pt>
    <dgm:pt modelId="{A7055ACC-6220-45A0-81BF-11A0FC2668D5}" type="pres">
      <dgm:prSet presAssocID="{173E25BB-1B66-440C-B414-F6897E948497}" presName="spaceRect" presStyleCnt="0"/>
      <dgm:spPr/>
    </dgm:pt>
    <dgm:pt modelId="{CAFEE1AE-0FE4-469D-9710-8049EBD5341B}" type="pres">
      <dgm:prSet presAssocID="{173E25BB-1B66-440C-B414-F6897E948497}" presName="parTx" presStyleLbl="revTx" presStyleIdx="3" presStyleCnt="7">
        <dgm:presLayoutVars>
          <dgm:chMax val="0"/>
          <dgm:chPref val="0"/>
        </dgm:presLayoutVars>
      </dgm:prSet>
      <dgm:spPr/>
    </dgm:pt>
    <dgm:pt modelId="{E79886B2-F8EE-4996-8256-6709B017CA10}" type="pres">
      <dgm:prSet presAssocID="{83AA808C-91A7-45B0-AE23-60AF038250AB}" presName="sibTrans" presStyleCnt="0"/>
      <dgm:spPr/>
    </dgm:pt>
    <dgm:pt modelId="{CCB8DE2D-D444-4091-9EC1-1A48F92952A0}" type="pres">
      <dgm:prSet presAssocID="{54865670-A16A-4EB0-8AD3-11CE24DBFB88}" presName="compNode" presStyleCnt="0"/>
      <dgm:spPr/>
    </dgm:pt>
    <dgm:pt modelId="{2B554074-750D-42FA-A122-233400654902}" type="pres">
      <dgm:prSet presAssocID="{54865670-A16A-4EB0-8AD3-11CE24DBFB88}" presName="bgRect" presStyleLbl="bgShp" presStyleIdx="4" presStyleCnt="6"/>
      <dgm:spPr/>
    </dgm:pt>
    <dgm:pt modelId="{ACCD9324-E6CF-4006-BA3C-21F47B373D66}" type="pres">
      <dgm:prSet presAssocID="{54865670-A16A-4EB0-8AD3-11CE24DBFB8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erver"/>
        </a:ext>
      </dgm:extLst>
    </dgm:pt>
    <dgm:pt modelId="{D2922FB0-8F7D-489D-9643-1DC665163846}" type="pres">
      <dgm:prSet presAssocID="{54865670-A16A-4EB0-8AD3-11CE24DBFB88}" presName="spaceRect" presStyleCnt="0"/>
      <dgm:spPr/>
    </dgm:pt>
    <dgm:pt modelId="{23EBC3D5-43F2-4411-99CD-32FAF2D75BCA}" type="pres">
      <dgm:prSet presAssocID="{54865670-A16A-4EB0-8AD3-11CE24DBFB88}" presName="parTx" presStyleLbl="revTx" presStyleIdx="4" presStyleCnt="7">
        <dgm:presLayoutVars>
          <dgm:chMax val="0"/>
          <dgm:chPref val="0"/>
        </dgm:presLayoutVars>
      </dgm:prSet>
      <dgm:spPr/>
    </dgm:pt>
    <dgm:pt modelId="{9521F47C-3863-47C3-9B6E-A35AE3DEAEE8}" type="pres">
      <dgm:prSet presAssocID="{B7AE0F8B-0570-424D-B89E-CDF1876A789C}" presName="sibTrans" presStyleCnt="0"/>
      <dgm:spPr/>
    </dgm:pt>
    <dgm:pt modelId="{565906AC-CCC0-4533-ACD5-90F8CF264463}" type="pres">
      <dgm:prSet presAssocID="{CA9EBC22-C52E-4B35-8FAE-4C3267AC084A}" presName="compNode" presStyleCnt="0"/>
      <dgm:spPr/>
    </dgm:pt>
    <dgm:pt modelId="{C25F19B0-682B-4D06-9AF1-FDAB9510E023}" type="pres">
      <dgm:prSet presAssocID="{CA9EBC22-C52E-4B35-8FAE-4C3267AC084A}" presName="bgRect" presStyleLbl="bgShp" presStyleIdx="5" presStyleCnt="6"/>
      <dgm:spPr/>
    </dgm:pt>
    <dgm:pt modelId="{3DED19C9-7C88-4C3E-8D0B-082A82BC03B0}" type="pres">
      <dgm:prSet presAssocID="{CA9EBC22-C52E-4B35-8FAE-4C3267AC084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loud Computing"/>
        </a:ext>
      </dgm:extLst>
    </dgm:pt>
    <dgm:pt modelId="{24A4994C-6541-4583-82C0-80738F0DFDA6}" type="pres">
      <dgm:prSet presAssocID="{CA9EBC22-C52E-4B35-8FAE-4C3267AC084A}" presName="spaceRect" presStyleCnt="0"/>
      <dgm:spPr/>
    </dgm:pt>
    <dgm:pt modelId="{F4760ED4-7605-4A8E-B2D4-BBFB6841BB24}" type="pres">
      <dgm:prSet presAssocID="{CA9EBC22-C52E-4B35-8FAE-4C3267AC084A}" presName="parTx" presStyleLbl="revTx" presStyleIdx="5" presStyleCnt="7">
        <dgm:presLayoutVars>
          <dgm:chMax val="0"/>
          <dgm:chPref val="0"/>
        </dgm:presLayoutVars>
      </dgm:prSet>
      <dgm:spPr/>
    </dgm:pt>
    <dgm:pt modelId="{62288612-3FDF-4A99-BE16-0A2E127DAD54}" type="pres">
      <dgm:prSet presAssocID="{CA9EBC22-C52E-4B35-8FAE-4C3267AC084A}" presName="desTx" presStyleLbl="revTx" presStyleIdx="6" presStyleCnt="7">
        <dgm:presLayoutVars/>
      </dgm:prSet>
      <dgm:spPr/>
    </dgm:pt>
  </dgm:ptLst>
  <dgm:cxnLst>
    <dgm:cxn modelId="{62787116-19A0-4239-BC14-A98EE79570A2}" srcId="{2E28E1AB-6A76-4B4A-B13D-96211FD76E8A}" destId="{CA9EBC22-C52E-4B35-8FAE-4C3267AC084A}" srcOrd="5" destOrd="0" parTransId="{2E880F8D-DD98-4E1A-90D2-8A1E48F88653}" sibTransId="{AAB2AEF6-3686-4C8E-8ABD-3D24DFAAC3BA}"/>
    <dgm:cxn modelId="{6F24D51A-9E8A-4963-B9D6-51BBED03B319}" srcId="{2E28E1AB-6A76-4B4A-B13D-96211FD76E8A}" destId="{6740BE80-473D-4C82-B0A3-FE4BB0BE97BC}" srcOrd="2" destOrd="0" parTransId="{5C348108-B95F-46E7-923C-7BA29416EE75}" sibTransId="{18DB8C1C-F99B-4261-AE78-9BC684975D67}"/>
    <dgm:cxn modelId="{BAF35F23-91C6-49B1-9CA4-B964331F4C90}" type="presOf" srcId="{00F924A3-9C51-4879-872D-E7DAE4A080D7}" destId="{62288612-3FDF-4A99-BE16-0A2E127DAD54}" srcOrd="0" destOrd="1" presId="urn:microsoft.com/office/officeart/2018/2/layout/IconVerticalSolidList"/>
    <dgm:cxn modelId="{9E4E4024-872A-440D-BBAE-F7B7D9FC8EA4}" srcId="{2E28E1AB-6A76-4B4A-B13D-96211FD76E8A}" destId="{2B746FCD-B149-4DFA-A8C7-6E7FA9804C88}" srcOrd="1" destOrd="0" parTransId="{BF055667-A752-4D48-99DF-0475EB9F6275}" sibTransId="{E84E324E-7089-433B-8AD6-66B6CA1B5FBC}"/>
    <dgm:cxn modelId="{B493F924-5846-430D-B94C-BF9BB3BB2149}" type="presOf" srcId="{F28F97D1-B594-439F-B19D-0726E5138996}" destId="{62288612-3FDF-4A99-BE16-0A2E127DAD54}" srcOrd="0" destOrd="2" presId="urn:microsoft.com/office/officeart/2018/2/layout/IconVerticalSolidList"/>
    <dgm:cxn modelId="{727C4B26-0214-4D93-9FA3-4E642468579C}" type="presOf" srcId="{CA9EBC22-C52E-4B35-8FAE-4C3267AC084A}" destId="{F4760ED4-7605-4A8E-B2D4-BBFB6841BB24}" srcOrd="0" destOrd="0" presId="urn:microsoft.com/office/officeart/2018/2/layout/IconVerticalSolidList"/>
    <dgm:cxn modelId="{352D942D-3DF6-4643-ABD1-957F59375674}" srcId="{CA9EBC22-C52E-4B35-8FAE-4C3267AC084A}" destId="{AAFDBE68-7A2E-4D7A-9FA5-8CBEA9625139}" srcOrd="0" destOrd="0" parTransId="{962F7FFB-7F7F-4404-8411-0E27D7DA5E4A}" sibTransId="{D8DBF409-DDD2-40A0-892E-0DCCB316007A}"/>
    <dgm:cxn modelId="{BBB4F041-48D5-43F9-BC2E-ECCD257454B4}" srcId="{2E28E1AB-6A76-4B4A-B13D-96211FD76E8A}" destId="{54865670-A16A-4EB0-8AD3-11CE24DBFB88}" srcOrd="4" destOrd="0" parTransId="{0680A9A2-140B-4AB4-8165-4E57F7AAB694}" sibTransId="{B7AE0F8B-0570-424D-B89E-CDF1876A789C}"/>
    <dgm:cxn modelId="{9DD1776E-DB1C-4FC2-BFA7-739F47DFE9B2}" type="presOf" srcId="{2E28E1AB-6A76-4B4A-B13D-96211FD76E8A}" destId="{5D4BBF72-CF3D-4A14-AC11-78A4D98B510D}" srcOrd="0" destOrd="0" presId="urn:microsoft.com/office/officeart/2018/2/layout/IconVerticalSolidList"/>
    <dgm:cxn modelId="{B3762077-6A94-43D1-AAEC-A9CFA1A1187C}" srcId="{CA9EBC22-C52E-4B35-8FAE-4C3267AC084A}" destId="{00F924A3-9C51-4879-872D-E7DAE4A080D7}" srcOrd="1" destOrd="0" parTransId="{8E8DFB67-45DE-42E7-8706-E530D0F63B8C}" sibTransId="{59C6A86D-4BA3-4A57-8987-CD6F95085C4E}"/>
    <dgm:cxn modelId="{61614A7F-E0A6-498E-955F-F1FE5BB54119}" type="presOf" srcId="{2B746FCD-B149-4DFA-A8C7-6E7FA9804C88}" destId="{F40BB9DE-6E51-40AA-9CFF-9288AD274D9C}" srcOrd="0" destOrd="0" presId="urn:microsoft.com/office/officeart/2018/2/layout/IconVerticalSolidList"/>
    <dgm:cxn modelId="{DAEEE886-6A6B-4618-8228-01A40B2ECF1E}" srcId="{CA9EBC22-C52E-4B35-8FAE-4C3267AC084A}" destId="{F28F97D1-B594-439F-B19D-0726E5138996}" srcOrd="2" destOrd="0" parTransId="{9E354B33-EAF1-4641-9340-7A0129D34A63}" sibTransId="{D34CD11F-F2F5-45F7-A982-73543C98217C}"/>
    <dgm:cxn modelId="{231FDF89-8FA2-4EB9-A1AE-816B87EB590E}" type="presOf" srcId="{173E25BB-1B66-440C-B414-F6897E948497}" destId="{CAFEE1AE-0FE4-469D-9710-8049EBD5341B}" srcOrd="0" destOrd="0" presId="urn:microsoft.com/office/officeart/2018/2/layout/IconVerticalSolidList"/>
    <dgm:cxn modelId="{F37DCF8F-7A21-4DA8-BD52-35FE0073DFCB}" srcId="{2E28E1AB-6A76-4B4A-B13D-96211FD76E8A}" destId="{173E25BB-1B66-440C-B414-F6897E948497}" srcOrd="3" destOrd="0" parTransId="{C7BB50BA-4790-41C7-8E6A-4BE8F50330EF}" sibTransId="{83AA808C-91A7-45B0-AE23-60AF038250AB}"/>
    <dgm:cxn modelId="{DF7406AF-66F9-4550-B204-CA1C9FB0530B}" type="presOf" srcId="{AAFDBE68-7A2E-4D7A-9FA5-8CBEA9625139}" destId="{62288612-3FDF-4A99-BE16-0A2E127DAD54}" srcOrd="0" destOrd="0" presId="urn:microsoft.com/office/officeart/2018/2/layout/IconVerticalSolidList"/>
    <dgm:cxn modelId="{375438BA-119E-4EEE-8F71-1716350BB53C}" type="presOf" srcId="{54865670-A16A-4EB0-8AD3-11CE24DBFB88}" destId="{23EBC3D5-43F2-4411-99CD-32FAF2D75BCA}" srcOrd="0" destOrd="0" presId="urn:microsoft.com/office/officeart/2018/2/layout/IconVerticalSolidList"/>
    <dgm:cxn modelId="{25C29EBD-F931-4ABA-8787-5638E718503C}" type="presOf" srcId="{6740BE80-473D-4C82-B0A3-FE4BB0BE97BC}" destId="{A119E314-AE42-4531-8E0B-5C8BC39F5FAD}" srcOrd="0" destOrd="0" presId="urn:microsoft.com/office/officeart/2018/2/layout/IconVerticalSolidList"/>
    <dgm:cxn modelId="{33E991CF-F625-44A0-95FB-45B021938E01}" srcId="{2E28E1AB-6A76-4B4A-B13D-96211FD76E8A}" destId="{532417E2-F30E-4B97-9891-83D52FF9BFD2}" srcOrd="0" destOrd="0" parTransId="{D280676F-CD00-4C66-BA6D-D878CC642989}" sibTransId="{1524B8F0-A474-46DF-B230-060DDD01D4FB}"/>
    <dgm:cxn modelId="{047CBAE1-7CEB-493F-8562-C5D9A36629DC}" type="presOf" srcId="{532417E2-F30E-4B97-9891-83D52FF9BFD2}" destId="{6167C786-5540-4A09-8080-CEBD34AAAE1F}" srcOrd="0" destOrd="0" presId="urn:microsoft.com/office/officeart/2018/2/layout/IconVerticalSolidList"/>
    <dgm:cxn modelId="{921B9C64-7817-4D73-AB10-DF783B1A1B69}" type="presParOf" srcId="{5D4BBF72-CF3D-4A14-AC11-78A4D98B510D}" destId="{ED4FBC04-7042-4966-B3D1-7D393D630C64}" srcOrd="0" destOrd="0" presId="urn:microsoft.com/office/officeart/2018/2/layout/IconVerticalSolidList"/>
    <dgm:cxn modelId="{2BBC85AB-441A-4A6A-939B-5509EBA82CE7}" type="presParOf" srcId="{ED4FBC04-7042-4966-B3D1-7D393D630C64}" destId="{C68184F1-0B43-44A5-86C3-1D721F2A1DF7}" srcOrd="0" destOrd="0" presId="urn:microsoft.com/office/officeart/2018/2/layout/IconVerticalSolidList"/>
    <dgm:cxn modelId="{F701329D-5A43-4029-8B6D-7136DF5A967E}" type="presParOf" srcId="{ED4FBC04-7042-4966-B3D1-7D393D630C64}" destId="{2C7BAE5C-8329-4BCE-BAB7-03A54FCBF7FA}" srcOrd="1" destOrd="0" presId="urn:microsoft.com/office/officeart/2018/2/layout/IconVerticalSolidList"/>
    <dgm:cxn modelId="{01DB5D13-BD20-445A-88F2-86B31230E9B8}" type="presParOf" srcId="{ED4FBC04-7042-4966-B3D1-7D393D630C64}" destId="{4D9F10C4-963E-4701-8490-F1B94475CD84}" srcOrd="2" destOrd="0" presId="urn:microsoft.com/office/officeart/2018/2/layout/IconVerticalSolidList"/>
    <dgm:cxn modelId="{193E815C-5D1F-4C47-AB63-816643EACEEC}" type="presParOf" srcId="{ED4FBC04-7042-4966-B3D1-7D393D630C64}" destId="{6167C786-5540-4A09-8080-CEBD34AAAE1F}" srcOrd="3" destOrd="0" presId="urn:microsoft.com/office/officeart/2018/2/layout/IconVerticalSolidList"/>
    <dgm:cxn modelId="{7E3C90B4-214C-43C4-92D4-7222EE959A75}" type="presParOf" srcId="{5D4BBF72-CF3D-4A14-AC11-78A4D98B510D}" destId="{54D12930-6BB7-43A8-A94B-C6301FF14AC9}" srcOrd="1" destOrd="0" presId="urn:microsoft.com/office/officeart/2018/2/layout/IconVerticalSolidList"/>
    <dgm:cxn modelId="{E372490B-E1BF-458C-B345-54B2358291AC}" type="presParOf" srcId="{5D4BBF72-CF3D-4A14-AC11-78A4D98B510D}" destId="{400E19DB-D72C-4BCE-82FF-1FFC7BB3D7B7}" srcOrd="2" destOrd="0" presId="urn:microsoft.com/office/officeart/2018/2/layout/IconVerticalSolidList"/>
    <dgm:cxn modelId="{D8A5EA6F-9433-43B4-8081-1E7D702BC4B0}" type="presParOf" srcId="{400E19DB-D72C-4BCE-82FF-1FFC7BB3D7B7}" destId="{E07FD6FA-B058-4837-9FF1-7605A0822B63}" srcOrd="0" destOrd="0" presId="urn:microsoft.com/office/officeart/2018/2/layout/IconVerticalSolidList"/>
    <dgm:cxn modelId="{F6521FC1-3C98-4C9B-B887-8F645CE7DAF9}" type="presParOf" srcId="{400E19DB-D72C-4BCE-82FF-1FFC7BB3D7B7}" destId="{39F89482-DD8F-4ED8-B6E6-99FF22DBD9DB}" srcOrd="1" destOrd="0" presId="urn:microsoft.com/office/officeart/2018/2/layout/IconVerticalSolidList"/>
    <dgm:cxn modelId="{E552E4F0-6283-4C35-BBB6-DE28B4ADC913}" type="presParOf" srcId="{400E19DB-D72C-4BCE-82FF-1FFC7BB3D7B7}" destId="{35372B6D-4037-4724-A33B-C859125C7F00}" srcOrd="2" destOrd="0" presId="urn:microsoft.com/office/officeart/2018/2/layout/IconVerticalSolidList"/>
    <dgm:cxn modelId="{FA59CE42-DDBE-4BB4-ACE7-3BA6A4B84087}" type="presParOf" srcId="{400E19DB-D72C-4BCE-82FF-1FFC7BB3D7B7}" destId="{F40BB9DE-6E51-40AA-9CFF-9288AD274D9C}" srcOrd="3" destOrd="0" presId="urn:microsoft.com/office/officeart/2018/2/layout/IconVerticalSolidList"/>
    <dgm:cxn modelId="{E784B8DD-FAA6-480F-9A65-8DE1A19CC2C1}" type="presParOf" srcId="{5D4BBF72-CF3D-4A14-AC11-78A4D98B510D}" destId="{5B5CB9A2-9385-4361-A6B3-17D787681919}" srcOrd="3" destOrd="0" presId="urn:microsoft.com/office/officeart/2018/2/layout/IconVerticalSolidList"/>
    <dgm:cxn modelId="{2CF45821-FED9-455D-B5ED-088F4C45C467}" type="presParOf" srcId="{5D4BBF72-CF3D-4A14-AC11-78A4D98B510D}" destId="{81B61BD6-D81C-4B2D-A761-2E0534EF6198}" srcOrd="4" destOrd="0" presId="urn:microsoft.com/office/officeart/2018/2/layout/IconVerticalSolidList"/>
    <dgm:cxn modelId="{F2C622B9-C0EF-4590-92B1-5D7E895EC367}" type="presParOf" srcId="{81B61BD6-D81C-4B2D-A761-2E0534EF6198}" destId="{C04445A1-C3C9-410F-8FD0-D0BC11823C52}" srcOrd="0" destOrd="0" presId="urn:microsoft.com/office/officeart/2018/2/layout/IconVerticalSolidList"/>
    <dgm:cxn modelId="{D4BF3E75-13C2-42E3-AA36-2B19E58ED6D4}" type="presParOf" srcId="{81B61BD6-D81C-4B2D-A761-2E0534EF6198}" destId="{D9735E82-B6F6-4DA1-9087-753E4937DF62}" srcOrd="1" destOrd="0" presId="urn:microsoft.com/office/officeart/2018/2/layout/IconVerticalSolidList"/>
    <dgm:cxn modelId="{2E37EE79-9742-4DFD-83E9-BF5571095B91}" type="presParOf" srcId="{81B61BD6-D81C-4B2D-A761-2E0534EF6198}" destId="{56C72AD2-E3F2-40F4-ABB2-646D0443A8B6}" srcOrd="2" destOrd="0" presId="urn:microsoft.com/office/officeart/2018/2/layout/IconVerticalSolidList"/>
    <dgm:cxn modelId="{6693DB44-4033-4755-9253-EA295D8C713E}" type="presParOf" srcId="{81B61BD6-D81C-4B2D-A761-2E0534EF6198}" destId="{A119E314-AE42-4531-8E0B-5C8BC39F5FAD}" srcOrd="3" destOrd="0" presId="urn:microsoft.com/office/officeart/2018/2/layout/IconVerticalSolidList"/>
    <dgm:cxn modelId="{1DD27B39-228A-44A0-9F7F-934B95F5DD65}" type="presParOf" srcId="{5D4BBF72-CF3D-4A14-AC11-78A4D98B510D}" destId="{2976640B-0414-48FF-B4DA-7A95BD6598A4}" srcOrd="5" destOrd="0" presId="urn:microsoft.com/office/officeart/2018/2/layout/IconVerticalSolidList"/>
    <dgm:cxn modelId="{FC4114AE-B5D9-48FF-B9E6-9A38783FD060}" type="presParOf" srcId="{5D4BBF72-CF3D-4A14-AC11-78A4D98B510D}" destId="{03BB532B-4741-4F11-9221-1357CF7A3BD3}" srcOrd="6" destOrd="0" presId="urn:microsoft.com/office/officeart/2018/2/layout/IconVerticalSolidList"/>
    <dgm:cxn modelId="{531660C9-6FE1-4BDA-956C-A513E11B10D8}" type="presParOf" srcId="{03BB532B-4741-4F11-9221-1357CF7A3BD3}" destId="{BB3E3C1D-FB7E-4599-A089-7A4DEA93FA83}" srcOrd="0" destOrd="0" presId="urn:microsoft.com/office/officeart/2018/2/layout/IconVerticalSolidList"/>
    <dgm:cxn modelId="{AF845671-E12E-4322-AD72-CB16586B726A}" type="presParOf" srcId="{03BB532B-4741-4F11-9221-1357CF7A3BD3}" destId="{CEA3767D-BB2D-4DFD-A732-DABB6CB2AA21}" srcOrd="1" destOrd="0" presId="urn:microsoft.com/office/officeart/2018/2/layout/IconVerticalSolidList"/>
    <dgm:cxn modelId="{5D75AF4E-EE89-4781-AF0D-68D4AAEA5EFA}" type="presParOf" srcId="{03BB532B-4741-4F11-9221-1357CF7A3BD3}" destId="{A7055ACC-6220-45A0-81BF-11A0FC2668D5}" srcOrd="2" destOrd="0" presId="urn:microsoft.com/office/officeart/2018/2/layout/IconVerticalSolidList"/>
    <dgm:cxn modelId="{9B61AA2C-BEBD-49A4-BDF2-AAAE6CFA6F2E}" type="presParOf" srcId="{03BB532B-4741-4F11-9221-1357CF7A3BD3}" destId="{CAFEE1AE-0FE4-469D-9710-8049EBD5341B}" srcOrd="3" destOrd="0" presId="urn:microsoft.com/office/officeart/2018/2/layout/IconVerticalSolidList"/>
    <dgm:cxn modelId="{A50D5280-F563-4CCE-A259-ACD4F5C07536}" type="presParOf" srcId="{5D4BBF72-CF3D-4A14-AC11-78A4D98B510D}" destId="{E79886B2-F8EE-4996-8256-6709B017CA10}" srcOrd="7" destOrd="0" presId="urn:microsoft.com/office/officeart/2018/2/layout/IconVerticalSolidList"/>
    <dgm:cxn modelId="{A39AED14-834C-44FD-B7F8-8FC4AA1D0CF1}" type="presParOf" srcId="{5D4BBF72-CF3D-4A14-AC11-78A4D98B510D}" destId="{CCB8DE2D-D444-4091-9EC1-1A48F92952A0}" srcOrd="8" destOrd="0" presId="urn:microsoft.com/office/officeart/2018/2/layout/IconVerticalSolidList"/>
    <dgm:cxn modelId="{D6FCA9AB-06E0-42CC-A492-C6687374E9AC}" type="presParOf" srcId="{CCB8DE2D-D444-4091-9EC1-1A48F92952A0}" destId="{2B554074-750D-42FA-A122-233400654902}" srcOrd="0" destOrd="0" presId="urn:microsoft.com/office/officeart/2018/2/layout/IconVerticalSolidList"/>
    <dgm:cxn modelId="{54E1ECC8-884B-4B51-A923-0DD0867A02A4}" type="presParOf" srcId="{CCB8DE2D-D444-4091-9EC1-1A48F92952A0}" destId="{ACCD9324-E6CF-4006-BA3C-21F47B373D66}" srcOrd="1" destOrd="0" presId="urn:microsoft.com/office/officeart/2018/2/layout/IconVerticalSolidList"/>
    <dgm:cxn modelId="{C1B987BF-BB6E-4734-B1B5-9BD90DC92872}" type="presParOf" srcId="{CCB8DE2D-D444-4091-9EC1-1A48F92952A0}" destId="{D2922FB0-8F7D-489D-9643-1DC665163846}" srcOrd="2" destOrd="0" presId="urn:microsoft.com/office/officeart/2018/2/layout/IconVerticalSolidList"/>
    <dgm:cxn modelId="{E366BD71-5115-4669-9F23-959101A34191}" type="presParOf" srcId="{CCB8DE2D-D444-4091-9EC1-1A48F92952A0}" destId="{23EBC3D5-43F2-4411-99CD-32FAF2D75BCA}" srcOrd="3" destOrd="0" presId="urn:microsoft.com/office/officeart/2018/2/layout/IconVerticalSolidList"/>
    <dgm:cxn modelId="{E30A8EEF-5072-4E3C-81FB-E981DC5E828F}" type="presParOf" srcId="{5D4BBF72-CF3D-4A14-AC11-78A4D98B510D}" destId="{9521F47C-3863-47C3-9B6E-A35AE3DEAEE8}" srcOrd="9" destOrd="0" presId="urn:microsoft.com/office/officeart/2018/2/layout/IconVerticalSolidList"/>
    <dgm:cxn modelId="{26299DFD-9D72-4461-8335-DB28226236CE}" type="presParOf" srcId="{5D4BBF72-CF3D-4A14-AC11-78A4D98B510D}" destId="{565906AC-CCC0-4533-ACD5-90F8CF264463}" srcOrd="10" destOrd="0" presId="urn:microsoft.com/office/officeart/2018/2/layout/IconVerticalSolidList"/>
    <dgm:cxn modelId="{AFF8C7A7-A882-4148-907E-16C7A5BAD064}" type="presParOf" srcId="{565906AC-CCC0-4533-ACD5-90F8CF264463}" destId="{C25F19B0-682B-4D06-9AF1-FDAB9510E023}" srcOrd="0" destOrd="0" presId="urn:microsoft.com/office/officeart/2018/2/layout/IconVerticalSolidList"/>
    <dgm:cxn modelId="{F9FF09D3-BD6E-439E-80D4-D0C247B4B938}" type="presParOf" srcId="{565906AC-CCC0-4533-ACD5-90F8CF264463}" destId="{3DED19C9-7C88-4C3E-8D0B-082A82BC03B0}" srcOrd="1" destOrd="0" presId="urn:microsoft.com/office/officeart/2018/2/layout/IconVerticalSolidList"/>
    <dgm:cxn modelId="{0E499F50-EA40-48EE-988E-3679DDAF0131}" type="presParOf" srcId="{565906AC-CCC0-4533-ACD5-90F8CF264463}" destId="{24A4994C-6541-4583-82C0-80738F0DFDA6}" srcOrd="2" destOrd="0" presId="urn:microsoft.com/office/officeart/2018/2/layout/IconVerticalSolidList"/>
    <dgm:cxn modelId="{82C373E6-91B3-4FDF-B121-40B35429371A}" type="presParOf" srcId="{565906AC-CCC0-4533-ACD5-90F8CF264463}" destId="{F4760ED4-7605-4A8E-B2D4-BBFB6841BB24}" srcOrd="3" destOrd="0" presId="urn:microsoft.com/office/officeart/2018/2/layout/IconVerticalSolidList"/>
    <dgm:cxn modelId="{FF56FF09-D2FB-4173-8F7C-F5F02815B074}" type="presParOf" srcId="{565906AC-CCC0-4533-ACD5-90F8CF264463}" destId="{62288612-3FDF-4A99-BE16-0A2E127DAD54}"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359624-CBC2-4CA8-BD76-568B81B0D1D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FEFCEC17-F676-4407-A6FF-AFCB04E9B8AF}">
      <dgm:prSet phldrT="[Text]"/>
      <dgm:spPr/>
      <dgm:t>
        <a:bodyPr/>
        <a:lstStyle/>
        <a:p>
          <a:pPr>
            <a:buFont typeface="Wingdings" panose="05000000000000000000" pitchFamily="2" charset="2"/>
            <a:buChar char="ü"/>
          </a:pPr>
          <a:r>
            <a:rPr lang="en-US" b="1" dirty="0"/>
            <a:t>Program execution </a:t>
          </a:r>
          <a:r>
            <a:rPr lang="en-US" dirty="0"/>
            <a:t>–</a:t>
          </a:r>
          <a:endParaRPr lang="en-IN" dirty="0"/>
        </a:p>
      </dgm:t>
    </dgm:pt>
    <dgm:pt modelId="{B4712BC9-31D5-4B6E-9E74-B410857BDF80}" type="parTrans" cxnId="{5B22DB16-1FD6-4B2F-A428-33236BC5B740}">
      <dgm:prSet/>
      <dgm:spPr/>
      <dgm:t>
        <a:bodyPr/>
        <a:lstStyle/>
        <a:p>
          <a:endParaRPr lang="en-IN"/>
        </a:p>
      </dgm:t>
    </dgm:pt>
    <dgm:pt modelId="{9316A131-0D68-4E67-B7E1-C36C5E5B2482}" type="sibTrans" cxnId="{5B22DB16-1FD6-4B2F-A428-33236BC5B740}">
      <dgm:prSet/>
      <dgm:spPr/>
      <dgm:t>
        <a:bodyPr/>
        <a:lstStyle/>
        <a:p>
          <a:endParaRPr lang="en-IN"/>
        </a:p>
      </dgm:t>
    </dgm:pt>
    <dgm:pt modelId="{5A0CA7DD-14C5-477D-81C4-73E99D336336}">
      <dgm:prSet/>
      <dgm:spPr/>
      <dgm:t>
        <a:bodyPr/>
        <a:lstStyle/>
        <a:p>
          <a:r>
            <a:rPr lang="en-US" b="1" dirty="0"/>
            <a:t>I/O operations</a:t>
          </a:r>
          <a:endParaRPr lang="en-US" dirty="0"/>
        </a:p>
      </dgm:t>
    </dgm:pt>
    <dgm:pt modelId="{D82EBBCA-A48E-47ED-A9A2-743A28A6313B}" type="parTrans" cxnId="{23223B8C-44AB-46B5-95D3-14FD8D793CA8}">
      <dgm:prSet/>
      <dgm:spPr/>
      <dgm:t>
        <a:bodyPr/>
        <a:lstStyle/>
        <a:p>
          <a:endParaRPr lang="en-IN"/>
        </a:p>
      </dgm:t>
    </dgm:pt>
    <dgm:pt modelId="{4FB0D4CA-E748-4FB1-B382-EE2EEA1611C2}" type="sibTrans" cxnId="{23223B8C-44AB-46B5-95D3-14FD8D793CA8}">
      <dgm:prSet/>
      <dgm:spPr/>
      <dgm:t>
        <a:bodyPr/>
        <a:lstStyle/>
        <a:p>
          <a:endParaRPr lang="en-IN"/>
        </a:p>
      </dgm:t>
    </dgm:pt>
    <dgm:pt modelId="{A8631E13-EF7C-4DFF-878E-D2CDDFDC954A}">
      <dgm:prSet/>
      <dgm:spPr/>
      <dgm:t>
        <a:bodyPr/>
        <a:lstStyle/>
        <a:p>
          <a:r>
            <a:rPr lang="en-US" b="1" dirty="0"/>
            <a:t>File-system manipulation – </a:t>
          </a:r>
          <a:endParaRPr lang="en-US" dirty="0"/>
        </a:p>
      </dgm:t>
    </dgm:pt>
    <dgm:pt modelId="{0FD9185F-3377-4D4F-A111-6DAFC63E0E75}" type="parTrans" cxnId="{4361EF81-3F00-40B4-9060-9782EC1F185A}">
      <dgm:prSet/>
      <dgm:spPr/>
      <dgm:t>
        <a:bodyPr/>
        <a:lstStyle/>
        <a:p>
          <a:endParaRPr lang="en-IN"/>
        </a:p>
      </dgm:t>
    </dgm:pt>
    <dgm:pt modelId="{95FC90E9-0755-465C-9271-A8FF10386647}" type="sibTrans" cxnId="{4361EF81-3F00-40B4-9060-9782EC1F185A}">
      <dgm:prSet/>
      <dgm:spPr/>
      <dgm:t>
        <a:bodyPr/>
        <a:lstStyle/>
        <a:p>
          <a:endParaRPr lang="en-IN"/>
        </a:p>
      </dgm:t>
    </dgm:pt>
    <dgm:pt modelId="{6012F684-C056-4B7C-A78B-A44AF2762A36}">
      <dgm:prSet/>
      <dgm:spPr/>
      <dgm:t>
        <a:bodyPr/>
        <a:lstStyle/>
        <a:p>
          <a:r>
            <a:rPr lang="en-US" b="1" dirty="0"/>
            <a:t>Communications – </a:t>
          </a:r>
          <a:endParaRPr lang="en-US" dirty="0"/>
        </a:p>
      </dgm:t>
    </dgm:pt>
    <dgm:pt modelId="{78C2B723-E3EB-4A52-B1B7-AEE951DE2034}" type="parTrans" cxnId="{757FB3B2-38BD-4052-8422-AC34F79C7018}">
      <dgm:prSet/>
      <dgm:spPr/>
      <dgm:t>
        <a:bodyPr/>
        <a:lstStyle/>
        <a:p>
          <a:endParaRPr lang="en-IN"/>
        </a:p>
      </dgm:t>
    </dgm:pt>
    <dgm:pt modelId="{E4928564-7F23-43C8-A12D-4823F6DCB576}" type="sibTrans" cxnId="{757FB3B2-38BD-4052-8422-AC34F79C7018}">
      <dgm:prSet/>
      <dgm:spPr/>
      <dgm:t>
        <a:bodyPr/>
        <a:lstStyle/>
        <a:p>
          <a:endParaRPr lang="en-IN"/>
        </a:p>
      </dgm:t>
    </dgm:pt>
    <dgm:pt modelId="{448570F9-B63A-4F51-917B-424EE5457F48}">
      <dgm:prSet/>
      <dgm:spPr/>
      <dgm:t>
        <a:bodyPr/>
        <a:lstStyle/>
        <a:p>
          <a:r>
            <a:rPr lang="en-US" b="1" dirty="0"/>
            <a:t>Error detection – </a:t>
          </a:r>
          <a:endParaRPr lang="en-US" dirty="0"/>
        </a:p>
      </dgm:t>
    </dgm:pt>
    <dgm:pt modelId="{948DE8C8-EF47-49EE-B764-B1FD0F7439A5}" type="parTrans" cxnId="{337E9C91-0601-4A1D-9A5A-EFFF59218CE6}">
      <dgm:prSet/>
      <dgm:spPr/>
      <dgm:t>
        <a:bodyPr/>
        <a:lstStyle/>
        <a:p>
          <a:endParaRPr lang="en-IN"/>
        </a:p>
      </dgm:t>
    </dgm:pt>
    <dgm:pt modelId="{244F0514-DDAB-464A-B15C-C139A60F60E8}" type="sibTrans" cxnId="{337E9C91-0601-4A1D-9A5A-EFFF59218CE6}">
      <dgm:prSet/>
      <dgm:spPr/>
      <dgm:t>
        <a:bodyPr/>
        <a:lstStyle/>
        <a:p>
          <a:endParaRPr lang="en-IN"/>
        </a:p>
      </dgm:t>
    </dgm:pt>
    <dgm:pt modelId="{A9708FA1-D133-4B80-820B-A934CB10679F}">
      <dgm:prSet/>
      <dgm:spPr/>
      <dgm:t>
        <a:bodyPr/>
        <a:lstStyle/>
        <a:p>
          <a:r>
            <a:rPr lang="en-US"/>
            <a:t>since user programs cannot execute I/O operations directly, the operating system must provide some means to perform I/O.</a:t>
          </a:r>
          <a:endParaRPr lang="en-US" dirty="0"/>
        </a:p>
      </dgm:t>
    </dgm:pt>
    <dgm:pt modelId="{ED1C1885-08D4-4459-A5F4-4D2BF9AA6FA2}" type="parTrans" cxnId="{DEB6CE1B-4FFD-4887-BBEA-35E512AC09F9}">
      <dgm:prSet/>
      <dgm:spPr/>
      <dgm:t>
        <a:bodyPr/>
        <a:lstStyle/>
        <a:p>
          <a:endParaRPr lang="en-IN"/>
        </a:p>
      </dgm:t>
    </dgm:pt>
    <dgm:pt modelId="{1366808E-F75D-4D02-8420-8E0E80A64AFF}" type="sibTrans" cxnId="{DEB6CE1B-4FFD-4887-BBEA-35E512AC09F9}">
      <dgm:prSet/>
      <dgm:spPr/>
      <dgm:t>
        <a:bodyPr/>
        <a:lstStyle/>
        <a:p>
          <a:endParaRPr lang="en-IN"/>
        </a:p>
      </dgm:t>
    </dgm:pt>
    <dgm:pt modelId="{E6D2AA42-2002-4A5D-B6F5-A75AC9FC42D5}">
      <dgm:prSet/>
      <dgm:spPr/>
      <dgm:t>
        <a:bodyPr/>
        <a:lstStyle/>
        <a:p>
          <a:r>
            <a:rPr lang="en-US"/>
            <a:t>program </a:t>
          </a:r>
          <a:r>
            <a:rPr lang="en-US" dirty="0"/>
            <a:t>capability to read, write, create, and delete files.</a:t>
          </a:r>
        </a:p>
      </dgm:t>
    </dgm:pt>
    <dgm:pt modelId="{647E2651-F371-4BCB-A854-878ABF974DDD}" type="parTrans" cxnId="{AD47014B-87CE-4365-AF79-EA8BA741C4B5}">
      <dgm:prSet/>
      <dgm:spPr/>
      <dgm:t>
        <a:bodyPr/>
        <a:lstStyle/>
        <a:p>
          <a:endParaRPr lang="en-IN"/>
        </a:p>
      </dgm:t>
    </dgm:pt>
    <dgm:pt modelId="{48BCC5E4-D2BF-40B0-AA2C-C4742CE86574}" type="sibTrans" cxnId="{AD47014B-87CE-4365-AF79-EA8BA741C4B5}">
      <dgm:prSet/>
      <dgm:spPr/>
      <dgm:t>
        <a:bodyPr/>
        <a:lstStyle/>
        <a:p>
          <a:endParaRPr lang="en-IN"/>
        </a:p>
      </dgm:t>
    </dgm:pt>
    <dgm:pt modelId="{DD67BC79-539D-4A9C-8E08-079322B5CC7D}">
      <dgm:prSet/>
      <dgm:spPr/>
      <dgm:t>
        <a:bodyPr/>
        <a:lstStyle/>
        <a:p>
          <a:r>
            <a:rPr lang="en-US" dirty="0"/>
            <a:t>exchange of information between processes executing either on the same computer or on different systems tied together by a network.  Implemented via </a:t>
          </a:r>
          <a:r>
            <a:rPr lang="en-US" i="1" dirty="0"/>
            <a:t>shared memory</a:t>
          </a:r>
          <a:r>
            <a:rPr lang="en-US" dirty="0"/>
            <a:t> or </a:t>
          </a:r>
          <a:r>
            <a:rPr lang="en-US" i="1" dirty="0"/>
            <a:t>message passing</a:t>
          </a:r>
          <a:r>
            <a:rPr lang="en-US" dirty="0"/>
            <a:t>.</a:t>
          </a:r>
        </a:p>
      </dgm:t>
    </dgm:pt>
    <dgm:pt modelId="{F894F681-7C9E-436E-9EA6-C53BB00B608F}" type="parTrans" cxnId="{4E11AC78-D880-4706-8B11-41A8F1C4C43B}">
      <dgm:prSet/>
      <dgm:spPr/>
      <dgm:t>
        <a:bodyPr/>
        <a:lstStyle/>
        <a:p>
          <a:endParaRPr lang="en-IN"/>
        </a:p>
      </dgm:t>
    </dgm:pt>
    <dgm:pt modelId="{4C12B26F-E9E8-49E6-8164-84A06ABDD0D0}" type="sibTrans" cxnId="{4E11AC78-D880-4706-8B11-41A8F1C4C43B}">
      <dgm:prSet/>
      <dgm:spPr/>
      <dgm:t>
        <a:bodyPr/>
        <a:lstStyle/>
        <a:p>
          <a:endParaRPr lang="en-IN"/>
        </a:p>
      </dgm:t>
    </dgm:pt>
    <dgm:pt modelId="{96CFED2D-CF59-4B64-9455-86537738F29C}">
      <dgm:prSet/>
      <dgm:spPr/>
      <dgm:t>
        <a:bodyPr/>
        <a:lstStyle/>
        <a:p>
          <a:r>
            <a:rPr lang="en-US"/>
            <a:t>ensure </a:t>
          </a:r>
          <a:r>
            <a:rPr lang="en-US" dirty="0"/>
            <a:t>correct computing by detecting errors in the CPU and memory hardware, in I/O devices, or in user programs.</a:t>
          </a:r>
        </a:p>
      </dgm:t>
    </dgm:pt>
    <dgm:pt modelId="{B6EE9477-AD89-4A47-A4D4-9B92CAB88DE4}" type="parTrans" cxnId="{4675080A-8079-464F-AAE3-DE36575F4A72}">
      <dgm:prSet/>
      <dgm:spPr/>
      <dgm:t>
        <a:bodyPr/>
        <a:lstStyle/>
        <a:p>
          <a:endParaRPr lang="en-IN"/>
        </a:p>
      </dgm:t>
    </dgm:pt>
    <dgm:pt modelId="{8BF80375-F652-430A-9737-B01BD5349678}" type="sibTrans" cxnId="{4675080A-8079-464F-AAE3-DE36575F4A72}">
      <dgm:prSet/>
      <dgm:spPr/>
      <dgm:t>
        <a:bodyPr/>
        <a:lstStyle/>
        <a:p>
          <a:endParaRPr lang="en-IN"/>
        </a:p>
      </dgm:t>
    </dgm:pt>
    <dgm:pt modelId="{C5EF190A-8737-4BAE-B9AA-C52CA95973DE}">
      <dgm:prSet phldrT="[Text]"/>
      <dgm:spPr/>
      <dgm:t>
        <a:bodyPr/>
        <a:lstStyle/>
        <a:p>
          <a:pPr>
            <a:buFont typeface="Wingdings" panose="05000000000000000000" pitchFamily="2" charset="2"/>
            <a:buChar char="ü"/>
          </a:pPr>
          <a:r>
            <a:rPr lang="en-US"/>
            <a:t> </a:t>
          </a:r>
          <a:r>
            <a:rPr lang="en-US" dirty="0"/>
            <a:t>system capability to load a program into memory and to run it.</a:t>
          </a:r>
          <a:endParaRPr lang="en-IN" dirty="0"/>
        </a:p>
      </dgm:t>
    </dgm:pt>
    <dgm:pt modelId="{3A010134-5A09-440B-8D87-455F778EE557}" type="parTrans" cxnId="{DC48D11B-9366-4830-BA32-C908128A0E72}">
      <dgm:prSet/>
      <dgm:spPr/>
      <dgm:t>
        <a:bodyPr/>
        <a:lstStyle/>
        <a:p>
          <a:endParaRPr lang="en-IN"/>
        </a:p>
      </dgm:t>
    </dgm:pt>
    <dgm:pt modelId="{4CB1A24F-0994-4E41-B7BD-A1F82E05B9DD}" type="sibTrans" cxnId="{DC48D11B-9366-4830-BA32-C908128A0E72}">
      <dgm:prSet/>
      <dgm:spPr/>
      <dgm:t>
        <a:bodyPr/>
        <a:lstStyle/>
        <a:p>
          <a:endParaRPr lang="en-IN"/>
        </a:p>
      </dgm:t>
    </dgm:pt>
    <dgm:pt modelId="{D4246B85-615E-4DB1-93AD-14CE89D5DE71}" type="pres">
      <dgm:prSet presAssocID="{3E359624-CBC2-4CA8-BD76-568B81B0D1DF}" presName="linear" presStyleCnt="0">
        <dgm:presLayoutVars>
          <dgm:dir/>
          <dgm:animLvl val="lvl"/>
          <dgm:resizeHandles val="exact"/>
        </dgm:presLayoutVars>
      </dgm:prSet>
      <dgm:spPr/>
    </dgm:pt>
    <dgm:pt modelId="{3855DE45-4733-4E75-8CC3-4F7B61BEAFEB}" type="pres">
      <dgm:prSet presAssocID="{FEFCEC17-F676-4407-A6FF-AFCB04E9B8AF}" presName="parentLin" presStyleCnt="0"/>
      <dgm:spPr/>
    </dgm:pt>
    <dgm:pt modelId="{B713901F-5168-4A0B-81C9-1E8E2983A45E}" type="pres">
      <dgm:prSet presAssocID="{FEFCEC17-F676-4407-A6FF-AFCB04E9B8AF}" presName="parentLeftMargin" presStyleLbl="node1" presStyleIdx="0" presStyleCnt="5"/>
      <dgm:spPr/>
    </dgm:pt>
    <dgm:pt modelId="{B31F538C-E72B-4FE6-95D2-76872C98EBB4}" type="pres">
      <dgm:prSet presAssocID="{FEFCEC17-F676-4407-A6FF-AFCB04E9B8AF}" presName="parentText" presStyleLbl="node1" presStyleIdx="0" presStyleCnt="5">
        <dgm:presLayoutVars>
          <dgm:chMax val="0"/>
          <dgm:bulletEnabled val="1"/>
        </dgm:presLayoutVars>
      </dgm:prSet>
      <dgm:spPr/>
    </dgm:pt>
    <dgm:pt modelId="{5D0BC11B-894D-4C05-9C8E-EE909E72CDC0}" type="pres">
      <dgm:prSet presAssocID="{FEFCEC17-F676-4407-A6FF-AFCB04E9B8AF}" presName="negativeSpace" presStyleCnt="0"/>
      <dgm:spPr/>
    </dgm:pt>
    <dgm:pt modelId="{1E749027-0587-4CCA-89ED-F3C7219282CF}" type="pres">
      <dgm:prSet presAssocID="{FEFCEC17-F676-4407-A6FF-AFCB04E9B8AF}" presName="childText" presStyleLbl="conFgAcc1" presStyleIdx="0" presStyleCnt="5">
        <dgm:presLayoutVars>
          <dgm:bulletEnabled val="1"/>
        </dgm:presLayoutVars>
      </dgm:prSet>
      <dgm:spPr/>
    </dgm:pt>
    <dgm:pt modelId="{B5C6CF70-0790-4E78-B660-217FDFB6E448}" type="pres">
      <dgm:prSet presAssocID="{9316A131-0D68-4E67-B7E1-C36C5E5B2482}" presName="spaceBetweenRectangles" presStyleCnt="0"/>
      <dgm:spPr/>
    </dgm:pt>
    <dgm:pt modelId="{7D476BB6-53EF-4B72-9DDF-C452F87DD80A}" type="pres">
      <dgm:prSet presAssocID="{5A0CA7DD-14C5-477D-81C4-73E99D336336}" presName="parentLin" presStyleCnt="0"/>
      <dgm:spPr/>
    </dgm:pt>
    <dgm:pt modelId="{842F5350-04C6-4C67-A06B-EB9C4A910777}" type="pres">
      <dgm:prSet presAssocID="{5A0CA7DD-14C5-477D-81C4-73E99D336336}" presName="parentLeftMargin" presStyleLbl="node1" presStyleIdx="0" presStyleCnt="5"/>
      <dgm:spPr/>
    </dgm:pt>
    <dgm:pt modelId="{F1EDBA84-23E6-4BE6-B647-3A25249870CD}" type="pres">
      <dgm:prSet presAssocID="{5A0CA7DD-14C5-477D-81C4-73E99D336336}" presName="parentText" presStyleLbl="node1" presStyleIdx="1" presStyleCnt="5">
        <dgm:presLayoutVars>
          <dgm:chMax val="0"/>
          <dgm:bulletEnabled val="1"/>
        </dgm:presLayoutVars>
      </dgm:prSet>
      <dgm:spPr/>
    </dgm:pt>
    <dgm:pt modelId="{1B9755D3-2D8A-4F19-97F2-B4C3B0FAFEA1}" type="pres">
      <dgm:prSet presAssocID="{5A0CA7DD-14C5-477D-81C4-73E99D336336}" presName="negativeSpace" presStyleCnt="0"/>
      <dgm:spPr/>
    </dgm:pt>
    <dgm:pt modelId="{DE72EDC9-DC7B-463F-97E6-0A0A37509AC5}" type="pres">
      <dgm:prSet presAssocID="{5A0CA7DD-14C5-477D-81C4-73E99D336336}" presName="childText" presStyleLbl="conFgAcc1" presStyleIdx="1" presStyleCnt="5">
        <dgm:presLayoutVars>
          <dgm:bulletEnabled val="1"/>
        </dgm:presLayoutVars>
      </dgm:prSet>
      <dgm:spPr/>
    </dgm:pt>
    <dgm:pt modelId="{4DEFEF62-240C-45F7-93BA-196608AA438E}" type="pres">
      <dgm:prSet presAssocID="{4FB0D4CA-E748-4FB1-B382-EE2EEA1611C2}" presName="spaceBetweenRectangles" presStyleCnt="0"/>
      <dgm:spPr/>
    </dgm:pt>
    <dgm:pt modelId="{05EE4C9E-F6FE-407E-95EC-B69AD4E84CC2}" type="pres">
      <dgm:prSet presAssocID="{A8631E13-EF7C-4DFF-878E-D2CDDFDC954A}" presName="parentLin" presStyleCnt="0"/>
      <dgm:spPr/>
    </dgm:pt>
    <dgm:pt modelId="{4BFE1BBF-ABCB-4D2E-B2B6-84BC5288CCFC}" type="pres">
      <dgm:prSet presAssocID="{A8631E13-EF7C-4DFF-878E-D2CDDFDC954A}" presName="parentLeftMargin" presStyleLbl="node1" presStyleIdx="1" presStyleCnt="5"/>
      <dgm:spPr/>
    </dgm:pt>
    <dgm:pt modelId="{E74628C4-6C99-4373-8FB3-E3C04D1DF0C9}" type="pres">
      <dgm:prSet presAssocID="{A8631E13-EF7C-4DFF-878E-D2CDDFDC954A}" presName="parentText" presStyleLbl="node1" presStyleIdx="2" presStyleCnt="5">
        <dgm:presLayoutVars>
          <dgm:chMax val="0"/>
          <dgm:bulletEnabled val="1"/>
        </dgm:presLayoutVars>
      </dgm:prSet>
      <dgm:spPr/>
    </dgm:pt>
    <dgm:pt modelId="{836FB102-4706-40C6-A527-1AF242CE1AFB}" type="pres">
      <dgm:prSet presAssocID="{A8631E13-EF7C-4DFF-878E-D2CDDFDC954A}" presName="negativeSpace" presStyleCnt="0"/>
      <dgm:spPr/>
    </dgm:pt>
    <dgm:pt modelId="{499CD089-1D42-49B6-8CE7-D6A28034B7CD}" type="pres">
      <dgm:prSet presAssocID="{A8631E13-EF7C-4DFF-878E-D2CDDFDC954A}" presName="childText" presStyleLbl="conFgAcc1" presStyleIdx="2" presStyleCnt="5">
        <dgm:presLayoutVars>
          <dgm:bulletEnabled val="1"/>
        </dgm:presLayoutVars>
      </dgm:prSet>
      <dgm:spPr/>
    </dgm:pt>
    <dgm:pt modelId="{63ECC1FE-6711-4202-A3FB-7E2E50CF228E}" type="pres">
      <dgm:prSet presAssocID="{95FC90E9-0755-465C-9271-A8FF10386647}" presName="spaceBetweenRectangles" presStyleCnt="0"/>
      <dgm:spPr/>
    </dgm:pt>
    <dgm:pt modelId="{154A1372-782D-425E-B1F9-AD5769306546}" type="pres">
      <dgm:prSet presAssocID="{6012F684-C056-4B7C-A78B-A44AF2762A36}" presName="parentLin" presStyleCnt="0"/>
      <dgm:spPr/>
    </dgm:pt>
    <dgm:pt modelId="{DB4B30B2-DFCD-46E8-8FAB-5253F5644E49}" type="pres">
      <dgm:prSet presAssocID="{6012F684-C056-4B7C-A78B-A44AF2762A36}" presName="parentLeftMargin" presStyleLbl="node1" presStyleIdx="2" presStyleCnt="5"/>
      <dgm:spPr/>
    </dgm:pt>
    <dgm:pt modelId="{C3CEE41E-8657-4747-BEB3-235F0A637D54}" type="pres">
      <dgm:prSet presAssocID="{6012F684-C056-4B7C-A78B-A44AF2762A36}" presName="parentText" presStyleLbl="node1" presStyleIdx="3" presStyleCnt="5">
        <dgm:presLayoutVars>
          <dgm:chMax val="0"/>
          <dgm:bulletEnabled val="1"/>
        </dgm:presLayoutVars>
      </dgm:prSet>
      <dgm:spPr/>
    </dgm:pt>
    <dgm:pt modelId="{FCC0CE14-517D-4E03-83BA-CB9F267055A7}" type="pres">
      <dgm:prSet presAssocID="{6012F684-C056-4B7C-A78B-A44AF2762A36}" presName="negativeSpace" presStyleCnt="0"/>
      <dgm:spPr/>
    </dgm:pt>
    <dgm:pt modelId="{219DD1C6-AE79-4F03-B5AF-9528D326344B}" type="pres">
      <dgm:prSet presAssocID="{6012F684-C056-4B7C-A78B-A44AF2762A36}" presName="childText" presStyleLbl="conFgAcc1" presStyleIdx="3" presStyleCnt="5">
        <dgm:presLayoutVars>
          <dgm:bulletEnabled val="1"/>
        </dgm:presLayoutVars>
      </dgm:prSet>
      <dgm:spPr/>
    </dgm:pt>
    <dgm:pt modelId="{EBE0F1DD-12ED-4045-BB7E-B7F4D9565D10}" type="pres">
      <dgm:prSet presAssocID="{E4928564-7F23-43C8-A12D-4823F6DCB576}" presName="spaceBetweenRectangles" presStyleCnt="0"/>
      <dgm:spPr/>
    </dgm:pt>
    <dgm:pt modelId="{5F20932B-8022-4BE9-83CA-04DEF66CAFA1}" type="pres">
      <dgm:prSet presAssocID="{448570F9-B63A-4F51-917B-424EE5457F48}" presName="parentLin" presStyleCnt="0"/>
      <dgm:spPr/>
    </dgm:pt>
    <dgm:pt modelId="{E1E6CBBB-59FB-4730-8F33-6EAA33735B49}" type="pres">
      <dgm:prSet presAssocID="{448570F9-B63A-4F51-917B-424EE5457F48}" presName="parentLeftMargin" presStyleLbl="node1" presStyleIdx="3" presStyleCnt="5"/>
      <dgm:spPr/>
    </dgm:pt>
    <dgm:pt modelId="{31FF1BF3-3EC5-4CF2-BA66-0F80C87B48D8}" type="pres">
      <dgm:prSet presAssocID="{448570F9-B63A-4F51-917B-424EE5457F48}" presName="parentText" presStyleLbl="node1" presStyleIdx="4" presStyleCnt="5">
        <dgm:presLayoutVars>
          <dgm:chMax val="0"/>
          <dgm:bulletEnabled val="1"/>
        </dgm:presLayoutVars>
      </dgm:prSet>
      <dgm:spPr/>
    </dgm:pt>
    <dgm:pt modelId="{3C2E099B-3DFC-460D-ABFE-1742F7411C8B}" type="pres">
      <dgm:prSet presAssocID="{448570F9-B63A-4F51-917B-424EE5457F48}" presName="negativeSpace" presStyleCnt="0"/>
      <dgm:spPr/>
    </dgm:pt>
    <dgm:pt modelId="{37B96710-5409-4EF6-961E-9E94B486A84F}" type="pres">
      <dgm:prSet presAssocID="{448570F9-B63A-4F51-917B-424EE5457F48}" presName="childText" presStyleLbl="conFgAcc1" presStyleIdx="4" presStyleCnt="5">
        <dgm:presLayoutVars>
          <dgm:bulletEnabled val="1"/>
        </dgm:presLayoutVars>
      </dgm:prSet>
      <dgm:spPr/>
    </dgm:pt>
  </dgm:ptLst>
  <dgm:cxnLst>
    <dgm:cxn modelId="{D8797504-ADFC-445D-9DB9-FA537D990EB4}" type="presOf" srcId="{448570F9-B63A-4F51-917B-424EE5457F48}" destId="{31FF1BF3-3EC5-4CF2-BA66-0F80C87B48D8}" srcOrd="1" destOrd="0" presId="urn:microsoft.com/office/officeart/2005/8/layout/list1"/>
    <dgm:cxn modelId="{F6990009-1495-42E1-AC12-D7720DC47590}" type="presOf" srcId="{C5EF190A-8737-4BAE-B9AA-C52CA95973DE}" destId="{1E749027-0587-4CCA-89ED-F3C7219282CF}" srcOrd="0" destOrd="0" presId="urn:microsoft.com/office/officeart/2005/8/layout/list1"/>
    <dgm:cxn modelId="{4675080A-8079-464F-AAE3-DE36575F4A72}" srcId="{448570F9-B63A-4F51-917B-424EE5457F48}" destId="{96CFED2D-CF59-4B64-9455-86537738F29C}" srcOrd="0" destOrd="0" parTransId="{B6EE9477-AD89-4A47-A4D4-9B92CAB88DE4}" sibTransId="{8BF80375-F652-430A-9737-B01BD5349678}"/>
    <dgm:cxn modelId="{5B22DB16-1FD6-4B2F-A428-33236BC5B740}" srcId="{3E359624-CBC2-4CA8-BD76-568B81B0D1DF}" destId="{FEFCEC17-F676-4407-A6FF-AFCB04E9B8AF}" srcOrd="0" destOrd="0" parTransId="{B4712BC9-31D5-4B6E-9E74-B410857BDF80}" sibTransId="{9316A131-0D68-4E67-B7E1-C36C5E5B2482}"/>
    <dgm:cxn modelId="{DEB6CE1B-4FFD-4887-BBEA-35E512AC09F9}" srcId="{5A0CA7DD-14C5-477D-81C4-73E99D336336}" destId="{A9708FA1-D133-4B80-820B-A934CB10679F}" srcOrd="0" destOrd="0" parTransId="{ED1C1885-08D4-4459-A5F4-4D2BF9AA6FA2}" sibTransId="{1366808E-F75D-4D02-8420-8E0E80A64AFF}"/>
    <dgm:cxn modelId="{DC48D11B-9366-4830-BA32-C908128A0E72}" srcId="{FEFCEC17-F676-4407-A6FF-AFCB04E9B8AF}" destId="{C5EF190A-8737-4BAE-B9AA-C52CA95973DE}" srcOrd="0" destOrd="0" parTransId="{3A010134-5A09-440B-8D87-455F778EE557}" sibTransId="{4CB1A24F-0994-4E41-B7BD-A1F82E05B9DD}"/>
    <dgm:cxn modelId="{65D4E820-1E5B-4C7F-A45F-EE083BE26A97}" type="presOf" srcId="{FEFCEC17-F676-4407-A6FF-AFCB04E9B8AF}" destId="{B31F538C-E72B-4FE6-95D2-76872C98EBB4}" srcOrd="1" destOrd="0" presId="urn:microsoft.com/office/officeart/2005/8/layout/list1"/>
    <dgm:cxn modelId="{AFB9822F-CE26-4CDB-95E2-7FE019870927}" type="presOf" srcId="{5A0CA7DD-14C5-477D-81C4-73E99D336336}" destId="{F1EDBA84-23E6-4BE6-B647-3A25249870CD}" srcOrd="1" destOrd="0" presId="urn:microsoft.com/office/officeart/2005/8/layout/list1"/>
    <dgm:cxn modelId="{9784BD3A-5B5C-4903-B3F2-A23E9737A92D}" type="presOf" srcId="{96CFED2D-CF59-4B64-9455-86537738F29C}" destId="{37B96710-5409-4EF6-961E-9E94B486A84F}" srcOrd="0" destOrd="0" presId="urn:microsoft.com/office/officeart/2005/8/layout/list1"/>
    <dgm:cxn modelId="{6B0AB460-2FE1-4388-921E-BBF3C2AFA9E0}" type="presOf" srcId="{3E359624-CBC2-4CA8-BD76-568B81B0D1DF}" destId="{D4246B85-615E-4DB1-93AD-14CE89D5DE71}" srcOrd="0" destOrd="0" presId="urn:microsoft.com/office/officeart/2005/8/layout/list1"/>
    <dgm:cxn modelId="{BDB35244-86F8-4CFE-B025-6CEB2CFA2E56}" type="presOf" srcId="{6012F684-C056-4B7C-A78B-A44AF2762A36}" destId="{C3CEE41E-8657-4747-BEB3-235F0A637D54}" srcOrd="1" destOrd="0" presId="urn:microsoft.com/office/officeart/2005/8/layout/list1"/>
    <dgm:cxn modelId="{ACAFAA68-5FBE-4CA2-872E-548EF60D2540}" type="presOf" srcId="{5A0CA7DD-14C5-477D-81C4-73E99D336336}" destId="{842F5350-04C6-4C67-A06B-EB9C4A910777}" srcOrd="0" destOrd="0" presId="urn:microsoft.com/office/officeart/2005/8/layout/list1"/>
    <dgm:cxn modelId="{AD47014B-87CE-4365-AF79-EA8BA741C4B5}" srcId="{A8631E13-EF7C-4DFF-878E-D2CDDFDC954A}" destId="{E6D2AA42-2002-4A5D-B6F5-A75AC9FC42D5}" srcOrd="0" destOrd="0" parTransId="{647E2651-F371-4BCB-A854-878ABF974DDD}" sibTransId="{48BCC5E4-D2BF-40B0-AA2C-C4742CE86574}"/>
    <dgm:cxn modelId="{71704973-FB0B-4DD3-9A06-08E78796E07A}" type="presOf" srcId="{A9708FA1-D133-4B80-820B-A934CB10679F}" destId="{DE72EDC9-DC7B-463F-97E6-0A0A37509AC5}" srcOrd="0" destOrd="0" presId="urn:microsoft.com/office/officeart/2005/8/layout/list1"/>
    <dgm:cxn modelId="{BA2F0D57-0375-46DC-9370-42C88F188F0E}" type="presOf" srcId="{A8631E13-EF7C-4DFF-878E-D2CDDFDC954A}" destId="{4BFE1BBF-ABCB-4D2E-B2B6-84BC5288CCFC}" srcOrd="0" destOrd="0" presId="urn:microsoft.com/office/officeart/2005/8/layout/list1"/>
    <dgm:cxn modelId="{4E11AC78-D880-4706-8B11-41A8F1C4C43B}" srcId="{6012F684-C056-4B7C-A78B-A44AF2762A36}" destId="{DD67BC79-539D-4A9C-8E08-079322B5CC7D}" srcOrd="0" destOrd="0" parTransId="{F894F681-7C9E-436E-9EA6-C53BB00B608F}" sibTransId="{4C12B26F-E9E8-49E6-8164-84A06ABDD0D0}"/>
    <dgm:cxn modelId="{2769777F-E71F-4262-AEA8-8C036266C369}" type="presOf" srcId="{FEFCEC17-F676-4407-A6FF-AFCB04E9B8AF}" destId="{B713901F-5168-4A0B-81C9-1E8E2983A45E}" srcOrd="0" destOrd="0" presId="urn:microsoft.com/office/officeart/2005/8/layout/list1"/>
    <dgm:cxn modelId="{4361EF81-3F00-40B4-9060-9782EC1F185A}" srcId="{3E359624-CBC2-4CA8-BD76-568B81B0D1DF}" destId="{A8631E13-EF7C-4DFF-878E-D2CDDFDC954A}" srcOrd="2" destOrd="0" parTransId="{0FD9185F-3377-4D4F-A111-6DAFC63E0E75}" sibTransId="{95FC90E9-0755-465C-9271-A8FF10386647}"/>
    <dgm:cxn modelId="{23223B8C-44AB-46B5-95D3-14FD8D793CA8}" srcId="{3E359624-CBC2-4CA8-BD76-568B81B0D1DF}" destId="{5A0CA7DD-14C5-477D-81C4-73E99D336336}" srcOrd="1" destOrd="0" parTransId="{D82EBBCA-A48E-47ED-A9A2-743A28A6313B}" sibTransId="{4FB0D4CA-E748-4FB1-B382-EE2EEA1611C2}"/>
    <dgm:cxn modelId="{337E9C91-0601-4A1D-9A5A-EFFF59218CE6}" srcId="{3E359624-CBC2-4CA8-BD76-568B81B0D1DF}" destId="{448570F9-B63A-4F51-917B-424EE5457F48}" srcOrd="4" destOrd="0" parTransId="{948DE8C8-EF47-49EE-B764-B1FD0F7439A5}" sibTransId="{244F0514-DDAB-464A-B15C-C139A60F60E8}"/>
    <dgm:cxn modelId="{1B7ECD9A-6C6D-4ADF-B74E-AB30EFD751F7}" type="presOf" srcId="{DD67BC79-539D-4A9C-8E08-079322B5CC7D}" destId="{219DD1C6-AE79-4F03-B5AF-9528D326344B}" srcOrd="0" destOrd="0" presId="urn:microsoft.com/office/officeart/2005/8/layout/list1"/>
    <dgm:cxn modelId="{6AD3189F-D8FC-4B70-81B8-AEEB971D8825}" type="presOf" srcId="{E6D2AA42-2002-4A5D-B6F5-A75AC9FC42D5}" destId="{499CD089-1D42-49B6-8CE7-D6A28034B7CD}" srcOrd="0" destOrd="0" presId="urn:microsoft.com/office/officeart/2005/8/layout/list1"/>
    <dgm:cxn modelId="{48B46FA6-C67B-4B4E-BA96-63AC2B7028E9}" type="presOf" srcId="{6012F684-C056-4B7C-A78B-A44AF2762A36}" destId="{DB4B30B2-DFCD-46E8-8FAB-5253F5644E49}" srcOrd="0" destOrd="0" presId="urn:microsoft.com/office/officeart/2005/8/layout/list1"/>
    <dgm:cxn modelId="{33ECB8A9-F4BC-4140-A93B-087BE33C520B}" type="presOf" srcId="{448570F9-B63A-4F51-917B-424EE5457F48}" destId="{E1E6CBBB-59FB-4730-8F33-6EAA33735B49}" srcOrd="0" destOrd="0" presId="urn:microsoft.com/office/officeart/2005/8/layout/list1"/>
    <dgm:cxn modelId="{757FB3B2-38BD-4052-8422-AC34F79C7018}" srcId="{3E359624-CBC2-4CA8-BD76-568B81B0D1DF}" destId="{6012F684-C056-4B7C-A78B-A44AF2762A36}" srcOrd="3" destOrd="0" parTransId="{78C2B723-E3EB-4A52-B1B7-AEE951DE2034}" sibTransId="{E4928564-7F23-43C8-A12D-4823F6DCB576}"/>
    <dgm:cxn modelId="{B823CFF7-98ED-44DA-A185-13035A307738}" type="presOf" srcId="{A8631E13-EF7C-4DFF-878E-D2CDDFDC954A}" destId="{E74628C4-6C99-4373-8FB3-E3C04D1DF0C9}" srcOrd="1" destOrd="0" presId="urn:microsoft.com/office/officeart/2005/8/layout/list1"/>
    <dgm:cxn modelId="{FF04AC77-06C3-41A7-8F44-BCBB077A3FA1}" type="presParOf" srcId="{D4246B85-615E-4DB1-93AD-14CE89D5DE71}" destId="{3855DE45-4733-4E75-8CC3-4F7B61BEAFEB}" srcOrd="0" destOrd="0" presId="urn:microsoft.com/office/officeart/2005/8/layout/list1"/>
    <dgm:cxn modelId="{A729959C-EECD-4D19-8C38-2A1DEA237D13}" type="presParOf" srcId="{3855DE45-4733-4E75-8CC3-4F7B61BEAFEB}" destId="{B713901F-5168-4A0B-81C9-1E8E2983A45E}" srcOrd="0" destOrd="0" presId="urn:microsoft.com/office/officeart/2005/8/layout/list1"/>
    <dgm:cxn modelId="{15004E13-BB58-4BFF-A57E-2CCB3C6ADF9F}" type="presParOf" srcId="{3855DE45-4733-4E75-8CC3-4F7B61BEAFEB}" destId="{B31F538C-E72B-4FE6-95D2-76872C98EBB4}" srcOrd="1" destOrd="0" presId="urn:microsoft.com/office/officeart/2005/8/layout/list1"/>
    <dgm:cxn modelId="{6369C04C-DF79-49B5-99CB-3C722FFC8532}" type="presParOf" srcId="{D4246B85-615E-4DB1-93AD-14CE89D5DE71}" destId="{5D0BC11B-894D-4C05-9C8E-EE909E72CDC0}" srcOrd="1" destOrd="0" presId="urn:microsoft.com/office/officeart/2005/8/layout/list1"/>
    <dgm:cxn modelId="{3EF53F15-B4AF-4BF9-9C8A-CE4530210E42}" type="presParOf" srcId="{D4246B85-615E-4DB1-93AD-14CE89D5DE71}" destId="{1E749027-0587-4CCA-89ED-F3C7219282CF}" srcOrd="2" destOrd="0" presId="urn:microsoft.com/office/officeart/2005/8/layout/list1"/>
    <dgm:cxn modelId="{26E8F91A-9B13-4290-8B1E-FB6C96F0767A}" type="presParOf" srcId="{D4246B85-615E-4DB1-93AD-14CE89D5DE71}" destId="{B5C6CF70-0790-4E78-B660-217FDFB6E448}" srcOrd="3" destOrd="0" presId="urn:microsoft.com/office/officeart/2005/8/layout/list1"/>
    <dgm:cxn modelId="{90F9B916-703E-4979-99B9-E3F7B710F819}" type="presParOf" srcId="{D4246B85-615E-4DB1-93AD-14CE89D5DE71}" destId="{7D476BB6-53EF-4B72-9DDF-C452F87DD80A}" srcOrd="4" destOrd="0" presId="urn:microsoft.com/office/officeart/2005/8/layout/list1"/>
    <dgm:cxn modelId="{2B2756EE-0795-4405-91A4-D5C53BFBD6A9}" type="presParOf" srcId="{7D476BB6-53EF-4B72-9DDF-C452F87DD80A}" destId="{842F5350-04C6-4C67-A06B-EB9C4A910777}" srcOrd="0" destOrd="0" presId="urn:microsoft.com/office/officeart/2005/8/layout/list1"/>
    <dgm:cxn modelId="{FED1DFB9-0F31-4120-971A-67B63D7B4B1A}" type="presParOf" srcId="{7D476BB6-53EF-4B72-9DDF-C452F87DD80A}" destId="{F1EDBA84-23E6-4BE6-B647-3A25249870CD}" srcOrd="1" destOrd="0" presId="urn:microsoft.com/office/officeart/2005/8/layout/list1"/>
    <dgm:cxn modelId="{304CEF0C-1076-4812-9FF8-8B799BBA992B}" type="presParOf" srcId="{D4246B85-615E-4DB1-93AD-14CE89D5DE71}" destId="{1B9755D3-2D8A-4F19-97F2-B4C3B0FAFEA1}" srcOrd="5" destOrd="0" presId="urn:microsoft.com/office/officeart/2005/8/layout/list1"/>
    <dgm:cxn modelId="{12C15007-B6BE-4159-9811-FD7537D4EABD}" type="presParOf" srcId="{D4246B85-615E-4DB1-93AD-14CE89D5DE71}" destId="{DE72EDC9-DC7B-463F-97E6-0A0A37509AC5}" srcOrd="6" destOrd="0" presId="urn:microsoft.com/office/officeart/2005/8/layout/list1"/>
    <dgm:cxn modelId="{B4A9650B-79D1-4F51-9797-61F51E1BAB0D}" type="presParOf" srcId="{D4246B85-615E-4DB1-93AD-14CE89D5DE71}" destId="{4DEFEF62-240C-45F7-93BA-196608AA438E}" srcOrd="7" destOrd="0" presId="urn:microsoft.com/office/officeart/2005/8/layout/list1"/>
    <dgm:cxn modelId="{02FB7173-6BFB-4B75-9114-C319512E3DA7}" type="presParOf" srcId="{D4246B85-615E-4DB1-93AD-14CE89D5DE71}" destId="{05EE4C9E-F6FE-407E-95EC-B69AD4E84CC2}" srcOrd="8" destOrd="0" presId="urn:microsoft.com/office/officeart/2005/8/layout/list1"/>
    <dgm:cxn modelId="{889C5197-3921-420E-BB19-00DEA4607ABD}" type="presParOf" srcId="{05EE4C9E-F6FE-407E-95EC-B69AD4E84CC2}" destId="{4BFE1BBF-ABCB-4D2E-B2B6-84BC5288CCFC}" srcOrd="0" destOrd="0" presId="urn:microsoft.com/office/officeart/2005/8/layout/list1"/>
    <dgm:cxn modelId="{CF08DE5F-C41E-4087-A06B-38EC5CE6FE48}" type="presParOf" srcId="{05EE4C9E-F6FE-407E-95EC-B69AD4E84CC2}" destId="{E74628C4-6C99-4373-8FB3-E3C04D1DF0C9}" srcOrd="1" destOrd="0" presId="urn:microsoft.com/office/officeart/2005/8/layout/list1"/>
    <dgm:cxn modelId="{BE14C8D2-F517-4BFF-979A-4053A2754FC1}" type="presParOf" srcId="{D4246B85-615E-4DB1-93AD-14CE89D5DE71}" destId="{836FB102-4706-40C6-A527-1AF242CE1AFB}" srcOrd="9" destOrd="0" presId="urn:microsoft.com/office/officeart/2005/8/layout/list1"/>
    <dgm:cxn modelId="{9F3B1EA7-1972-4454-8E34-A8D73FC5EE06}" type="presParOf" srcId="{D4246B85-615E-4DB1-93AD-14CE89D5DE71}" destId="{499CD089-1D42-49B6-8CE7-D6A28034B7CD}" srcOrd="10" destOrd="0" presId="urn:microsoft.com/office/officeart/2005/8/layout/list1"/>
    <dgm:cxn modelId="{7111B53C-7329-44DA-9E8E-B83658371BF6}" type="presParOf" srcId="{D4246B85-615E-4DB1-93AD-14CE89D5DE71}" destId="{63ECC1FE-6711-4202-A3FB-7E2E50CF228E}" srcOrd="11" destOrd="0" presId="urn:microsoft.com/office/officeart/2005/8/layout/list1"/>
    <dgm:cxn modelId="{10362927-7055-490C-84A5-D0ABB710EB7B}" type="presParOf" srcId="{D4246B85-615E-4DB1-93AD-14CE89D5DE71}" destId="{154A1372-782D-425E-B1F9-AD5769306546}" srcOrd="12" destOrd="0" presId="urn:microsoft.com/office/officeart/2005/8/layout/list1"/>
    <dgm:cxn modelId="{DAF59EB1-5F4B-4EE9-B6A5-6FEB7CC680EA}" type="presParOf" srcId="{154A1372-782D-425E-B1F9-AD5769306546}" destId="{DB4B30B2-DFCD-46E8-8FAB-5253F5644E49}" srcOrd="0" destOrd="0" presId="urn:microsoft.com/office/officeart/2005/8/layout/list1"/>
    <dgm:cxn modelId="{3B323AA6-B392-4A70-A268-9FEE032AA4A3}" type="presParOf" srcId="{154A1372-782D-425E-B1F9-AD5769306546}" destId="{C3CEE41E-8657-4747-BEB3-235F0A637D54}" srcOrd="1" destOrd="0" presId="urn:microsoft.com/office/officeart/2005/8/layout/list1"/>
    <dgm:cxn modelId="{FAF15AC6-690A-4871-B7D3-14C2032134AE}" type="presParOf" srcId="{D4246B85-615E-4DB1-93AD-14CE89D5DE71}" destId="{FCC0CE14-517D-4E03-83BA-CB9F267055A7}" srcOrd="13" destOrd="0" presId="urn:microsoft.com/office/officeart/2005/8/layout/list1"/>
    <dgm:cxn modelId="{FE7FE1AB-6578-46C2-9195-787AD5368378}" type="presParOf" srcId="{D4246B85-615E-4DB1-93AD-14CE89D5DE71}" destId="{219DD1C6-AE79-4F03-B5AF-9528D326344B}" srcOrd="14" destOrd="0" presId="urn:microsoft.com/office/officeart/2005/8/layout/list1"/>
    <dgm:cxn modelId="{E7770635-1F2D-4822-993F-E222B24DDDF6}" type="presParOf" srcId="{D4246B85-615E-4DB1-93AD-14CE89D5DE71}" destId="{EBE0F1DD-12ED-4045-BB7E-B7F4D9565D10}" srcOrd="15" destOrd="0" presId="urn:microsoft.com/office/officeart/2005/8/layout/list1"/>
    <dgm:cxn modelId="{4DFA8257-5FF7-414A-BE6A-1C3FA1FDEE8F}" type="presParOf" srcId="{D4246B85-615E-4DB1-93AD-14CE89D5DE71}" destId="{5F20932B-8022-4BE9-83CA-04DEF66CAFA1}" srcOrd="16" destOrd="0" presId="urn:microsoft.com/office/officeart/2005/8/layout/list1"/>
    <dgm:cxn modelId="{0D25E80D-9A92-4872-880C-9C68A0954E94}" type="presParOf" srcId="{5F20932B-8022-4BE9-83CA-04DEF66CAFA1}" destId="{E1E6CBBB-59FB-4730-8F33-6EAA33735B49}" srcOrd="0" destOrd="0" presId="urn:microsoft.com/office/officeart/2005/8/layout/list1"/>
    <dgm:cxn modelId="{E97BA189-6DC1-4C0B-99C0-E4079226A87D}" type="presParOf" srcId="{5F20932B-8022-4BE9-83CA-04DEF66CAFA1}" destId="{31FF1BF3-3EC5-4CF2-BA66-0F80C87B48D8}" srcOrd="1" destOrd="0" presId="urn:microsoft.com/office/officeart/2005/8/layout/list1"/>
    <dgm:cxn modelId="{9D7DF438-ED2F-4B58-B522-762526C297BF}" type="presParOf" srcId="{D4246B85-615E-4DB1-93AD-14CE89D5DE71}" destId="{3C2E099B-3DFC-460D-ABFE-1742F7411C8B}" srcOrd="17" destOrd="0" presId="urn:microsoft.com/office/officeart/2005/8/layout/list1"/>
    <dgm:cxn modelId="{C12F8F29-4742-48CF-BDFC-8B8EFFF3F354}" type="presParOf" srcId="{D4246B85-615E-4DB1-93AD-14CE89D5DE71}" destId="{37B96710-5409-4EF6-961E-9E94B486A84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6B05D-C3CD-4E13-B3CB-6CD472FF4F7A}">
      <dsp:nvSpPr>
        <dsp:cNvPr id="0" name=""/>
        <dsp:cNvSpPr/>
      </dsp:nvSpPr>
      <dsp:spPr>
        <a:xfrm>
          <a:off x="704911" y="510931"/>
          <a:ext cx="647841" cy="6478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D432A4-7789-43F2-AA59-00B3901E8F84}">
      <dsp:nvSpPr>
        <dsp:cNvPr id="0" name=""/>
        <dsp:cNvSpPr/>
      </dsp:nvSpPr>
      <dsp:spPr>
        <a:xfrm>
          <a:off x="309008"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Process Management </a:t>
          </a:r>
        </a:p>
      </dsp:txBody>
      <dsp:txXfrm>
        <a:off x="309008" y="1419853"/>
        <a:ext cx="1439648" cy="575859"/>
      </dsp:txXfrm>
    </dsp:sp>
    <dsp:sp modelId="{A68097EE-562E-4CBD-AB1B-CE52DD068D6F}">
      <dsp:nvSpPr>
        <dsp:cNvPr id="0" name=""/>
        <dsp:cNvSpPr/>
      </dsp:nvSpPr>
      <dsp:spPr>
        <a:xfrm>
          <a:off x="2396498" y="510931"/>
          <a:ext cx="647841" cy="6478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0F382C-A78F-4048-80DC-3A2023505E99}">
      <dsp:nvSpPr>
        <dsp:cNvPr id="0" name=""/>
        <dsp:cNvSpPr/>
      </dsp:nvSpPr>
      <dsp:spPr>
        <a:xfrm>
          <a:off x="2000595"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Main Memory Management</a:t>
          </a:r>
        </a:p>
      </dsp:txBody>
      <dsp:txXfrm>
        <a:off x="2000595" y="1419853"/>
        <a:ext cx="1439648" cy="575859"/>
      </dsp:txXfrm>
    </dsp:sp>
    <dsp:sp modelId="{819B7FEE-285B-4E04-8157-CA14F0FE5535}">
      <dsp:nvSpPr>
        <dsp:cNvPr id="0" name=""/>
        <dsp:cNvSpPr/>
      </dsp:nvSpPr>
      <dsp:spPr>
        <a:xfrm>
          <a:off x="4088085" y="510931"/>
          <a:ext cx="647841" cy="6478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B40644-28A2-4351-94F0-DA503C861B6A}">
      <dsp:nvSpPr>
        <dsp:cNvPr id="0" name=""/>
        <dsp:cNvSpPr/>
      </dsp:nvSpPr>
      <dsp:spPr>
        <a:xfrm>
          <a:off x="3692182"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File Management</a:t>
          </a:r>
        </a:p>
      </dsp:txBody>
      <dsp:txXfrm>
        <a:off x="3692182" y="1419853"/>
        <a:ext cx="1439648" cy="575859"/>
      </dsp:txXfrm>
    </dsp:sp>
    <dsp:sp modelId="{35C5A406-38B7-43FC-AA9F-BCE1A5197B4D}">
      <dsp:nvSpPr>
        <dsp:cNvPr id="0" name=""/>
        <dsp:cNvSpPr/>
      </dsp:nvSpPr>
      <dsp:spPr>
        <a:xfrm>
          <a:off x="5779672" y="510931"/>
          <a:ext cx="647841" cy="6478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CD8C7F-F1C7-4A48-902B-DAF875A1866D}">
      <dsp:nvSpPr>
        <dsp:cNvPr id="0" name=""/>
        <dsp:cNvSpPr/>
      </dsp:nvSpPr>
      <dsp:spPr>
        <a:xfrm>
          <a:off x="5383769"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I/O System Management</a:t>
          </a:r>
        </a:p>
      </dsp:txBody>
      <dsp:txXfrm>
        <a:off x="5383769" y="1419853"/>
        <a:ext cx="1439648" cy="575859"/>
      </dsp:txXfrm>
    </dsp:sp>
    <dsp:sp modelId="{8338E640-BE84-4CA3-B628-A18249B74818}">
      <dsp:nvSpPr>
        <dsp:cNvPr id="0" name=""/>
        <dsp:cNvSpPr/>
      </dsp:nvSpPr>
      <dsp:spPr>
        <a:xfrm>
          <a:off x="7471259" y="510931"/>
          <a:ext cx="647841" cy="6478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6515BF-3FD0-4DBE-818C-3BD3749FBF0B}">
      <dsp:nvSpPr>
        <dsp:cNvPr id="0" name=""/>
        <dsp:cNvSpPr/>
      </dsp:nvSpPr>
      <dsp:spPr>
        <a:xfrm>
          <a:off x="7075356"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Secondary Management</a:t>
          </a:r>
        </a:p>
      </dsp:txBody>
      <dsp:txXfrm>
        <a:off x="7075356" y="1419853"/>
        <a:ext cx="1439648" cy="575859"/>
      </dsp:txXfrm>
    </dsp:sp>
    <dsp:sp modelId="{ACEC8A49-A316-4EC1-8F46-DCD96E155792}">
      <dsp:nvSpPr>
        <dsp:cNvPr id="0" name=""/>
        <dsp:cNvSpPr/>
      </dsp:nvSpPr>
      <dsp:spPr>
        <a:xfrm>
          <a:off x="9162846" y="510931"/>
          <a:ext cx="647841" cy="6478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C93ED9-55B5-4619-A9D3-B83D9DFAFF2B}">
      <dsp:nvSpPr>
        <dsp:cNvPr id="0" name=""/>
        <dsp:cNvSpPr/>
      </dsp:nvSpPr>
      <dsp:spPr>
        <a:xfrm>
          <a:off x="8766943" y="1419853"/>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Networking</a:t>
          </a:r>
        </a:p>
      </dsp:txBody>
      <dsp:txXfrm>
        <a:off x="8766943" y="1419853"/>
        <a:ext cx="1439648" cy="575859"/>
      </dsp:txXfrm>
    </dsp:sp>
    <dsp:sp modelId="{2F1E7E93-99F2-49EE-B17B-377B3DAA0F01}">
      <dsp:nvSpPr>
        <dsp:cNvPr id="0" name=""/>
        <dsp:cNvSpPr/>
      </dsp:nvSpPr>
      <dsp:spPr>
        <a:xfrm>
          <a:off x="4088085" y="2355625"/>
          <a:ext cx="647841" cy="64784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40DDE1-1F9E-41E7-9FF3-766369C78472}">
      <dsp:nvSpPr>
        <dsp:cNvPr id="0" name=""/>
        <dsp:cNvSpPr/>
      </dsp:nvSpPr>
      <dsp:spPr>
        <a:xfrm>
          <a:off x="3692182" y="3264547"/>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Protection System</a:t>
          </a:r>
        </a:p>
      </dsp:txBody>
      <dsp:txXfrm>
        <a:off x="3692182" y="3264547"/>
        <a:ext cx="1439648" cy="575859"/>
      </dsp:txXfrm>
    </dsp:sp>
    <dsp:sp modelId="{E4EBFB60-B4CB-40E9-B2E9-3B519654BBDC}">
      <dsp:nvSpPr>
        <dsp:cNvPr id="0" name=""/>
        <dsp:cNvSpPr/>
      </dsp:nvSpPr>
      <dsp:spPr>
        <a:xfrm>
          <a:off x="5779672" y="2355625"/>
          <a:ext cx="647841" cy="647841"/>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37380C-36DD-4532-88EC-F4793FC9016E}">
      <dsp:nvSpPr>
        <dsp:cNvPr id="0" name=""/>
        <dsp:cNvSpPr/>
      </dsp:nvSpPr>
      <dsp:spPr>
        <a:xfrm>
          <a:off x="5383769" y="3264547"/>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US" sz="1400" kern="1200"/>
            <a:t>Command-Interpreter System</a:t>
          </a:r>
        </a:p>
      </dsp:txBody>
      <dsp:txXfrm>
        <a:off x="5383769" y="3264547"/>
        <a:ext cx="1439648" cy="575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54A58-0CBC-40F2-B833-FA5CD213F884}">
      <dsp:nvSpPr>
        <dsp:cNvPr id="0" name=""/>
        <dsp:cNvSpPr/>
      </dsp:nvSpPr>
      <dsp:spPr>
        <a:xfrm>
          <a:off x="0" y="64462"/>
          <a:ext cx="6269038" cy="1498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Since main memory (</a:t>
          </a:r>
          <a:r>
            <a:rPr lang="en-US" sz="2100" i="1" kern="1200"/>
            <a:t>primary storage</a:t>
          </a:r>
          <a:r>
            <a:rPr lang="en-US" sz="2100" kern="1200"/>
            <a:t>) is volatile and too small to accommodate all data and programs permanently, the computer system must provide </a:t>
          </a:r>
          <a:r>
            <a:rPr lang="en-US" sz="2100" i="1" kern="1200"/>
            <a:t>secondary storage</a:t>
          </a:r>
          <a:r>
            <a:rPr lang="en-US" sz="2100" kern="1200"/>
            <a:t> to back up main memory.</a:t>
          </a:r>
        </a:p>
      </dsp:txBody>
      <dsp:txXfrm>
        <a:off x="73164" y="137626"/>
        <a:ext cx="6122710" cy="1352442"/>
      </dsp:txXfrm>
    </dsp:sp>
    <dsp:sp modelId="{FD0E4B18-6CC6-44E8-B4CA-2F14D897019C}">
      <dsp:nvSpPr>
        <dsp:cNvPr id="0" name=""/>
        <dsp:cNvSpPr/>
      </dsp:nvSpPr>
      <dsp:spPr>
        <a:xfrm>
          <a:off x="0" y="1623712"/>
          <a:ext cx="6269038" cy="149877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Most modern computer systems use disks as the principle on-line storage medium, for both programs and data.</a:t>
          </a:r>
        </a:p>
      </dsp:txBody>
      <dsp:txXfrm>
        <a:off x="73164" y="1696876"/>
        <a:ext cx="6122710" cy="1352442"/>
      </dsp:txXfrm>
    </dsp:sp>
    <dsp:sp modelId="{E17AE9B6-A1AE-4093-81F3-48F40B9C3028}">
      <dsp:nvSpPr>
        <dsp:cNvPr id="0" name=""/>
        <dsp:cNvSpPr/>
      </dsp:nvSpPr>
      <dsp:spPr>
        <a:xfrm>
          <a:off x="0" y="3182962"/>
          <a:ext cx="6269038" cy="149877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 operating system is responsible for the following activities in connection with disk management: </a:t>
          </a:r>
        </a:p>
      </dsp:txBody>
      <dsp:txXfrm>
        <a:off x="73164" y="3256126"/>
        <a:ext cx="6122710" cy="1352442"/>
      </dsp:txXfrm>
    </dsp:sp>
    <dsp:sp modelId="{41DDA006-0502-4AF3-9385-828D02578694}">
      <dsp:nvSpPr>
        <dsp:cNvPr id="0" name=""/>
        <dsp:cNvSpPr/>
      </dsp:nvSpPr>
      <dsp:spPr>
        <a:xfrm>
          <a:off x="0" y="4681732"/>
          <a:ext cx="6269038" cy="82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04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Free space management</a:t>
          </a:r>
        </a:p>
        <a:p>
          <a:pPr marL="171450" lvl="1" indent="-171450" algn="l" defTabSz="711200">
            <a:lnSpc>
              <a:spcPct val="90000"/>
            </a:lnSpc>
            <a:spcBef>
              <a:spcPct val="0"/>
            </a:spcBef>
            <a:spcAft>
              <a:spcPct val="20000"/>
            </a:spcAft>
            <a:buChar char="•"/>
          </a:pPr>
          <a:r>
            <a:rPr lang="en-US" sz="1600" kern="1200"/>
            <a:t>Storage allocation</a:t>
          </a:r>
        </a:p>
        <a:p>
          <a:pPr marL="171450" lvl="1" indent="-171450" algn="l" defTabSz="711200">
            <a:lnSpc>
              <a:spcPct val="90000"/>
            </a:lnSpc>
            <a:spcBef>
              <a:spcPct val="0"/>
            </a:spcBef>
            <a:spcAft>
              <a:spcPct val="20000"/>
            </a:spcAft>
            <a:buChar char="•"/>
          </a:pPr>
          <a:r>
            <a:rPr lang="en-US" sz="1600" kern="1200"/>
            <a:t>Disk scheduling</a:t>
          </a:r>
        </a:p>
      </dsp:txBody>
      <dsp:txXfrm>
        <a:off x="0" y="4681732"/>
        <a:ext cx="6269038" cy="825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184F1-0B43-44A5-86C3-1D721F2A1DF7}">
      <dsp:nvSpPr>
        <dsp:cNvPr id="0" name=""/>
        <dsp:cNvSpPr/>
      </dsp:nvSpPr>
      <dsp:spPr>
        <a:xfrm>
          <a:off x="0" y="1802"/>
          <a:ext cx="6269038" cy="7680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7BAE5C-8329-4BCE-BAB7-03A54FCBF7FA}">
      <dsp:nvSpPr>
        <dsp:cNvPr id="0" name=""/>
        <dsp:cNvSpPr/>
      </dsp:nvSpPr>
      <dsp:spPr>
        <a:xfrm>
          <a:off x="232341" y="174618"/>
          <a:ext cx="422439" cy="422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67C786-5540-4A09-8080-CEBD34AAAE1F}">
      <dsp:nvSpPr>
        <dsp:cNvPr id="0" name=""/>
        <dsp:cNvSpPr/>
      </dsp:nvSpPr>
      <dsp:spPr>
        <a:xfrm>
          <a:off x="887122" y="1802"/>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A </a:t>
          </a:r>
          <a:r>
            <a:rPr lang="en-US" sz="1900" i="1" kern="1200"/>
            <a:t>distributed</a:t>
          </a:r>
          <a:r>
            <a:rPr lang="en-US" sz="1900" kern="1200"/>
            <a:t> system is a collection processors that do not share memory or a clock.  </a:t>
          </a:r>
        </a:p>
      </dsp:txBody>
      <dsp:txXfrm>
        <a:off x="887122" y="1802"/>
        <a:ext cx="5381915" cy="768071"/>
      </dsp:txXfrm>
    </dsp:sp>
    <dsp:sp modelId="{E07FD6FA-B058-4837-9FF1-7605A0822B63}">
      <dsp:nvSpPr>
        <dsp:cNvPr id="0" name=""/>
        <dsp:cNvSpPr/>
      </dsp:nvSpPr>
      <dsp:spPr>
        <a:xfrm>
          <a:off x="0" y="961892"/>
          <a:ext cx="6269038" cy="7680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F89482-DD8F-4ED8-B6E6-99FF22DBD9DB}">
      <dsp:nvSpPr>
        <dsp:cNvPr id="0" name=""/>
        <dsp:cNvSpPr/>
      </dsp:nvSpPr>
      <dsp:spPr>
        <a:xfrm>
          <a:off x="232341" y="1134708"/>
          <a:ext cx="422439" cy="422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0BB9DE-6E51-40AA-9CFF-9288AD274D9C}">
      <dsp:nvSpPr>
        <dsp:cNvPr id="0" name=""/>
        <dsp:cNvSpPr/>
      </dsp:nvSpPr>
      <dsp:spPr>
        <a:xfrm>
          <a:off x="887122" y="961892"/>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Each processor has its own local memory.</a:t>
          </a:r>
        </a:p>
      </dsp:txBody>
      <dsp:txXfrm>
        <a:off x="887122" y="961892"/>
        <a:ext cx="5381915" cy="768071"/>
      </dsp:txXfrm>
    </dsp:sp>
    <dsp:sp modelId="{C04445A1-C3C9-410F-8FD0-D0BC11823C52}">
      <dsp:nvSpPr>
        <dsp:cNvPr id="0" name=""/>
        <dsp:cNvSpPr/>
      </dsp:nvSpPr>
      <dsp:spPr>
        <a:xfrm>
          <a:off x="0" y="1921981"/>
          <a:ext cx="6269038" cy="7680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735E82-B6F6-4DA1-9087-753E4937DF62}">
      <dsp:nvSpPr>
        <dsp:cNvPr id="0" name=""/>
        <dsp:cNvSpPr/>
      </dsp:nvSpPr>
      <dsp:spPr>
        <a:xfrm>
          <a:off x="232341" y="2094797"/>
          <a:ext cx="422439" cy="422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19E314-AE42-4531-8E0B-5C8BC39F5FAD}">
      <dsp:nvSpPr>
        <dsp:cNvPr id="0" name=""/>
        <dsp:cNvSpPr/>
      </dsp:nvSpPr>
      <dsp:spPr>
        <a:xfrm>
          <a:off x="887122" y="192198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The processors in the system are connected through a communication network.</a:t>
          </a:r>
        </a:p>
      </dsp:txBody>
      <dsp:txXfrm>
        <a:off x="887122" y="1921981"/>
        <a:ext cx="5381915" cy="768071"/>
      </dsp:txXfrm>
    </dsp:sp>
    <dsp:sp modelId="{BB3E3C1D-FB7E-4599-A089-7A4DEA93FA83}">
      <dsp:nvSpPr>
        <dsp:cNvPr id="0" name=""/>
        <dsp:cNvSpPr/>
      </dsp:nvSpPr>
      <dsp:spPr>
        <a:xfrm>
          <a:off x="0" y="2882071"/>
          <a:ext cx="6269038" cy="7680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A3767D-BB2D-4DFD-A732-DABB6CB2AA21}">
      <dsp:nvSpPr>
        <dsp:cNvPr id="0" name=""/>
        <dsp:cNvSpPr/>
      </dsp:nvSpPr>
      <dsp:spPr>
        <a:xfrm>
          <a:off x="232341" y="3054887"/>
          <a:ext cx="422439" cy="422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FEE1AE-0FE4-469D-9710-8049EBD5341B}">
      <dsp:nvSpPr>
        <dsp:cNvPr id="0" name=""/>
        <dsp:cNvSpPr/>
      </dsp:nvSpPr>
      <dsp:spPr>
        <a:xfrm>
          <a:off x="887122" y="288207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Communication takes place using a </a:t>
          </a:r>
          <a:r>
            <a:rPr lang="en-US" sz="1900" i="1" kern="1200"/>
            <a:t>protocol.</a:t>
          </a:r>
          <a:endParaRPr lang="en-US" sz="1900" kern="1200"/>
        </a:p>
      </dsp:txBody>
      <dsp:txXfrm>
        <a:off x="887122" y="2882071"/>
        <a:ext cx="5381915" cy="768071"/>
      </dsp:txXfrm>
    </dsp:sp>
    <dsp:sp modelId="{2B554074-750D-42FA-A122-233400654902}">
      <dsp:nvSpPr>
        <dsp:cNvPr id="0" name=""/>
        <dsp:cNvSpPr/>
      </dsp:nvSpPr>
      <dsp:spPr>
        <a:xfrm>
          <a:off x="0" y="3842161"/>
          <a:ext cx="6269038" cy="7680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CD9324-E6CF-4006-BA3C-21F47B373D66}">
      <dsp:nvSpPr>
        <dsp:cNvPr id="0" name=""/>
        <dsp:cNvSpPr/>
      </dsp:nvSpPr>
      <dsp:spPr>
        <a:xfrm>
          <a:off x="232341" y="4014977"/>
          <a:ext cx="422439" cy="42243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EBC3D5-43F2-4411-99CD-32FAF2D75BCA}">
      <dsp:nvSpPr>
        <dsp:cNvPr id="0" name=""/>
        <dsp:cNvSpPr/>
      </dsp:nvSpPr>
      <dsp:spPr>
        <a:xfrm>
          <a:off x="887122" y="3842161"/>
          <a:ext cx="5381915"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A distributed system provides user access to various system resources.</a:t>
          </a:r>
        </a:p>
      </dsp:txBody>
      <dsp:txXfrm>
        <a:off x="887122" y="3842161"/>
        <a:ext cx="5381915" cy="768071"/>
      </dsp:txXfrm>
    </dsp:sp>
    <dsp:sp modelId="{C25F19B0-682B-4D06-9AF1-FDAB9510E023}">
      <dsp:nvSpPr>
        <dsp:cNvPr id="0" name=""/>
        <dsp:cNvSpPr/>
      </dsp:nvSpPr>
      <dsp:spPr>
        <a:xfrm>
          <a:off x="0" y="4802250"/>
          <a:ext cx="6269038" cy="7680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ED19C9-7C88-4C3E-8D0B-082A82BC03B0}">
      <dsp:nvSpPr>
        <dsp:cNvPr id="0" name=""/>
        <dsp:cNvSpPr/>
      </dsp:nvSpPr>
      <dsp:spPr>
        <a:xfrm>
          <a:off x="232341" y="4975066"/>
          <a:ext cx="422439" cy="42243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760ED4-7605-4A8E-B2D4-BBFB6841BB24}">
      <dsp:nvSpPr>
        <dsp:cNvPr id="0" name=""/>
        <dsp:cNvSpPr/>
      </dsp:nvSpPr>
      <dsp:spPr>
        <a:xfrm>
          <a:off x="887122" y="4802250"/>
          <a:ext cx="2821067"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844550">
            <a:lnSpc>
              <a:spcPct val="90000"/>
            </a:lnSpc>
            <a:spcBef>
              <a:spcPct val="0"/>
            </a:spcBef>
            <a:spcAft>
              <a:spcPct val="35000"/>
            </a:spcAft>
            <a:buNone/>
          </a:pPr>
          <a:r>
            <a:rPr lang="en-US" sz="1900" kern="1200"/>
            <a:t>Access to a shared resource allows:</a:t>
          </a:r>
        </a:p>
      </dsp:txBody>
      <dsp:txXfrm>
        <a:off x="887122" y="4802250"/>
        <a:ext cx="2821067" cy="768071"/>
      </dsp:txXfrm>
    </dsp:sp>
    <dsp:sp modelId="{62288612-3FDF-4A99-BE16-0A2E127DAD54}">
      <dsp:nvSpPr>
        <dsp:cNvPr id="0" name=""/>
        <dsp:cNvSpPr/>
      </dsp:nvSpPr>
      <dsp:spPr>
        <a:xfrm>
          <a:off x="3708189" y="4802250"/>
          <a:ext cx="2560848" cy="768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8" tIns="81288" rIns="81288" bIns="81288" numCol="1" spcCol="1270" anchor="ctr" anchorCtr="0">
          <a:noAutofit/>
        </a:bodyPr>
        <a:lstStyle/>
        <a:p>
          <a:pPr marL="0" lvl="0" indent="0" algn="l" defTabSz="488950">
            <a:lnSpc>
              <a:spcPct val="90000"/>
            </a:lnSpc>
            <a:spcBef>
              <a:spcPct val="0"/>
            </a:spcBef>
            <a:spcAft>
              <a:spcPct val="35000"/>
            </a:spcAft>
            <a:buNone/>
          </a:pPr>
          <a:r>
            <a:rPr lang="en-US" sz="1100" kern="1200"/>
            <a:t>Computation speed-up </a:t>
          </a:r>
        </a:p>
        <a:p>
          <a:pPr marL="0" lvl="0" indent="0" algn="l" defTabSz="488950">
            <a:lnSpc>
              <a:spcPct val="90000"/>
            </a:lnSpc>
            <a:spcBef>
              <a:spcPct val="0"/>
            </a:spcBef>
            <a:spcAft>
              <a:spcPct val="35000"/>
            </a:spcAft>
            <a:buNone/>
          </a:pPr>
          <a:r>
            <a:rPr lang="en-US" sz="1100" kern="1200"/>
            <a:t>Increased data availability</a:t>
          </a:r>
        </a:p>
        <a:p>
          <a:pPr marL="0" lvl="0" indent="0" algn="l" defTabSz="488950">
            <a:lnSpc>
              <a:spcPct val="90000"/>
            </a:lnSpc>
            <a:spcBef>
              <a:spcPct val="0"/>
            </a:spcBef>
            <a:spcAft>
              <a:spcPct val="35000"/>
            </a:spcAft>
            <a:buNone/>
          </a:pPr>
          <a:r>
            <a:rPr lang="en-US" sz="1100" kern="1200"/>
            <a:t>Enhanced reliability</a:t>
          </a:r>
        </a:p>
      </dsp:txBody>
      <dsp:txXfrm>
        <a:off x="3708189" y="4802250"/>
        <a:ext cx="2560848" cy="768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49027-0587-4CCA-89ED-F3C7219282CF}">
      <dsp:nvSpPr>
        <dsp:cNvPr id="0" name=""/>
        <dsp:cNvSpPr/>
      </dsp:nvSpPr>
      <dsp:spPr>
        <a:xfrm>
          <a:off x="0" y="220588"/>
          <a:ext cx="11286837" cy="510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5984" tIns="249936" rIns="875984" bIns="85344"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Char char="ü"/>
          </a:pPr>
          <a:r>
            <a:rPr lang="en-US" sz="1200" kern="1200"/>
            <a:t> </a:t>
          </a:r>
          <a:r>
            <a:rPr lang="en-US" sz="1200" kern="1200" dirty="0"/>
            <a:t>system capability to load a program into memory and to run it.</a:t>
          </a:r>
          <a:endParaRPr lang="en-IN" sz="1200" kern="1200" dirty="0"/>
        </a:p>
      </dsp:txBody>
      <dsp:txXfrm>
        <a:off x="0" y="220588"/>
        <a:ext cx="11286837" cy="510300"/>
      </dsp:txXfrm>
    </dsp:sp>
    <dsp:sp modelId="{B31F538C-E72B-4FE6-95D2-76872C98EBB4}">
      <dsp:nvSpPr>
        <dsp:cNvPr id="0" name=""/>
        <dsp:cNvSpPr/>
      </dsp:nvSpPr>
      <dsp:spPr>
        <a:xfrm>
          <a:off x="564341" y="43468"/>
          <a:ext cx="7900785"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631" tIns="0" rIns="298631" bIns="0"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b="1" kern="1200" dirty="0"/>
            <a:t>Program execution </a:t>
          </a:r>
          <a:r>
            <a:rPr lang="en-US" sz="1200" kern="1200" dirty="0"/>
            <a:t>–</a:t>
          </a:r>
          <a:endParaRPr lang="en-IN" sz="1200" kern="1200" dirty="0"/>
        </a:p>
      </dsp:txBody>
      <dsp:txXfrm>
        <a:off x="581634" y="60761"/>
        <a:ext cx="7866199" cy="319654"/>
      </dsp:txXfrm>
    </dsp:sp>
    <dsp:sp modelId="{DE72EDC9-DC7B-463F-97E6-0A0A37509AC5}">
      <dsp:nvSpPr>
        <dsp:cNvPr id="0" name=""/>
        <dsp:cNvSpPr/>
      </dsp:nvSpPr>
      <dsp:spPr>
        <a:xfrm>
          <a:off x="0" y="972808"/>
          <a:ext cx="11286837" cy="510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5984" tIns="249936" rIns="87598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since user programs cannot execute I/O operations directly, the operating system must provide some means to perform I/O.</a:t>
          </a:r>
          <a:endParaRPr lang="en-US" sz="1200" kern="1200" dirty="0"/>
        </a:p>
      </dsp:txBody>
      <dsp:txXfrm>
        <a:off x="0" y="972808"/>
        <a:ext cx="11286837" cy="510300"/>
      </dsp:txXfrm>
    </dsp:sp>
    <dsp:sp modelId="{F1EDBA84-23E6-4BE6-B647-3A25249870CD}">
      <dsp:nvSpPr>
        <dsp:cNvPr id="0" name=""/>
        <dsp:cNvSpPr/>
      </dsp:nvSpPr>
      <dsp:spPr>
        <a:xfrm>
          <a:off x="564341" y="795688"/>
          <a:ext cx="7900785"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631" tIns="0" rIns="298631" bIns="0" numCol="1" spcCol="1270" anchor="ctr" anchorCtr="0">
          <a:noAutofit/>
        </a:bodyPr>
        <a:lstStyle/>
        <a:p>
          <a:pPr marL="0" lvl="0" indent="0" algn="l" defTabSz="533400">
            <a:lnSpc>
              <a:spcPct val="90000"/>
            </a:lnSpc>
            <a:spcBef>
              <a:spcPct val="0"/>
            </a:spcBef>
            <a:spcAft>
              <a:spcPct val="35000"/>
            </a:spcAft>
            <a:buNone/>
          </a:pPr>
          <a:r>
            <a:rPr lang="en-US" sz="1200" b="1" kern="1200" dirty="0"/>
            <a:t>I/O operations</a:t>
          </a:r>
          <a:endParaRPr lang="en-US" sz="1200" kern="1200" dirty="0"/>
        </a:p>
      </dsp:txBody>
      <dsp:txXfrm>
        <a:off x="581634" y="812981"/>
        <a:ext cx="7866199" cy="319654"/>
      </dsp:txXfrm>
    </dsp:sp>
    <dsp:sp modelId="{499CD089-1D42-49B6-8CE7-D6A28034B7CD}">
      <dsp:nvSpPr>
        <dsp:cNvPr id="0" name=""/>
        <dsp:cNvSpPr/>
      </dsp:nvSpPr>
      <dsp:spPr>
        <a:xfrm>
          <a:off x="0" y="1725028"/>
          <a:ext cx="11286837" cy="510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5984" tIns="249936" rIns="87598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program </a:t>
          </a:r>
          <a:r>
            <a:rPr lang="en-US" sz="1200" kern="1200" dirty="0"/>
            <a:t>capability to read, write, create, and delete files.</a:t>
          </a:r>
        </a:p>
      </dsp:txBody>
      <dsp:txXfrm>
        <a:off x="0" y="1725028"/>
        <a:ext cx="11286837" cy="510300"/>
      </dsp:txXfrm>
    </dsp:sp>
    <dsp:sp modelId="{E74628C4-6C99-4373-8FB3-E3C04D1DF0C9}">
      <dsp:nvSpPr>
        <dsp:cNvPr id="0" name=""/>
        <dsp:cNvSpPr/>
      </dsp:nvSpPr>
      <dsp:spPr>
        <a:xfrm>
          <a:off x="564341" y="1547907"/>
          <a:ext cx="7900785"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631" tIns="0" rIns="298631" bIns="0" numCol="1" spcCol="1270" anchor="ctr" anchorCtr="0">
          <a:noAutofit/>
        </a:bodyPr>
        <a:lstStyle/>
        <a:p>
          <a:pPr marL="0" lvl="0" indent="0" algn="l" defTabSz="533400">
            <a:lnSpc>
              <a:spcPct val="90000"/>
            </a:lnSpc>
            <a:spcBef>
              <a:spcPct val="0"/>
            </a:spcBef>
            <a:spcAft>
              <a:spcPct val="35000"/>
            </a:spcAft>
            <a:buNone/>
          </a:pPr>
          <a:r>
            <a:rPr lang="en-US" sz="1200" b="1" kern="1200" dirty="0"/>
            <a:t>File-system manipulation – </a:t>
          </a:r>
          <a:endParaRPr lang="en-US" sz="1200" kern="1200" dirty="0"/>
        </a:p>
      </dsp:txBody>
      <dsp:txXfrm>
        <a:off x="581634" y="1565200"/>
        <a:ext cx="7866199" cy="319654"/>
      </dsp:txXfrm>
    </dsp:sp>
    <dsp:sp modelId="{219DD1C6-AE79-4F03-B5AF-9528D326344B}">
      <dsp:nvSpPr>
        <dsp:cNvPr id="0" name=""/>
        <dsp:cNvSpPr/>
      </dsp:nvSpPr>
      <dsp:spPr>
        <a:xfrm>
          <a:off x="0" y="2477247"/>
          <a:ext cx="11286837"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5984" tIns="249936" rIns="87598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exchange of information between processes executing either on the same computer or on different systems tied together by a network.  Implemented via </a:t>
          </a:r>
          <a:r>
            <a:rPr lang="en-US" sz="1200" i="1" kern="1200" dirty="0"/>
            <a:t>shared memory</a:t>
          </a:r>
          <a:r>
            <a:rPr lang="en-US" sz="1200" kern="1200" dirty="0"/>
            <a:t> or </a:t>
          </a:r>
          <a:r>
            <a:rPr lang="en-US" sz="1200" i="1" kern="1200" dirty="0"/>
            <a:t>message passing</a:t>
          </a:r>
          <a:r>
            <a:rPr lang="en-US" sz="1200" kern="1200" dirty="0"/>
            <a:t>.</a:t>
          </a:r>
        </a:p>
      </dsp:txBody>
      <dsp:txXfrm>
        <a:off x="0" y="2477247"/>
        <a:ext cx="11286837" cy="680400"/>
      </dsp:txXfrm>
    </dsp:sp>
    <dsp:sp modelId="{C3CEE41E-8657-4747-BEB3-235F0A637D54}">
      <dsp:nvSpPr>
        <dsp:cNvPr id="0" name=""/>
        <dsp:cNvSpPr/>
      </dsp:nvSpPr>
      <dsp:spPr>
        <a:xfrm>
          <a:off x="564341" y="2300127"/>
          <a:ext cx="7900785"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631" tIns="0" rIns="298631" bIns="0" numCol="1" spcCol="1270" anchor="ctr" anchorCtr="0">
          <a:noAutofit/>
        </a:bodyPr>
        <a:lstStyle/>
        <a:p>
          <a:pPr marL="0" lvl="0" indent="0" algn="l" defTabSz="533400">
            <a:lnSpc>
              <a:spcPct val="90000"/>
            </a:lnSpc>
            <a:spcBef>
              <a:spcPct val="0"/>
            </a:spcBef>
            <a:spcAft>
              <a:spcPct val="35000"/>
            </a:spcAft>
            <a:buNone/>
          </a:pPr>
          <a:r>
            <a:rPr lang="en-US" sz="1200" b="1" kern="1200" dirty="0"/>
            <a:t>Communications – </a:t>
          </a:r>
          <a:endParaRPr lang="en-US" sz="1200" kern="1200" dirty="0"/>
        </a:p>
      </dsp:txBody>
      <dsp:txXfrm>
        <a:off x="581634" y="2317420"/>
        <a:ext cx="7866199" cy="319654"/>
      </dsp:txXfrm>
    </dsp:sp>
    <dsp:sp modelId="{37B96710-5409-4EF6-961E-9E94B486A84F}">
      <dsp:nvSpPr>
        <dsp:cNvPr id="0" name=""/>
        <dsp:cNvSpPr/>
      </dsp:nvSpPr>
      <dsp:spPr>
        <a:xfrm>
          <a:off x="0" y="3399568"/>
          <a:ext cx="11286837" cy="510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5984" tIns="249936" rIns="87598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ensure </a:t>
          </a:r>
          <a:r>
            <a:rPr lang="en-US" sz="1200" kern="1200" dirty="0"/>
            <a:t>correct computing by detecting errors in the CPU and memory hardware, in I/O devices, or in user programs.</a:t>
          </a:r>
        </a:p>
      </dsp:txBody>
      <dsp:txXfrm>
        <a:off x="0" y="3399568"/>
        <a:ext cx="11286837" cy="510300"/>
      </dsp:txXfrm>
    </dsp:sp>
    <dsp:sp modelId="{31FF1BF3-3EC5-4CF2-BA66-0F80C87B48D8}">
      <dsp:nvSpPr>
        <dsp:cNvPr id="0" name=""/>
        <dsp:cNvSpPr/>
      </dsp:nvSpPr>
      <dsp:spPr>
        <a:xfrm>
          <a:off x="564341" y="3222448"/>
          <a:ext cx="7900785"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631" tIns="0" rIns="298631" bIns="0" numCol="1" spcCol="1270" anchor="ctr" anchorCtr="0">
          <a:noAutofit/>
        </a:bodyPr>
        <a:lstStyle/>
        <a:p>
          <a:pPr marL="0" lvl="0" indent="0" algn="l" defTabSz="533400">
            <a:lnSpc>
              <a:spcPct val="90000"/>
            </a:lnSpc>
            <a:spcBef>
              <a:spcPct val="0"/>
            </a:spcBef>
            <a:spcAft>
              <a:spcPct val="35000"/>
            </a:spcAft>
            <a:buNone/>
          </a:pPr>
          <a:r>
            <a:rPr lang="en-US" sz="1200" b="1" kern="1200" dirty="0"/>
            <a:t>Error detection – </a:t>
          </a:r>
          <a:endParaRPr lang="en-US" sz="1200" kern="1200" dirty="0"/>
        </a:p>
      </dsp:txBody>
      <dsp:txXfrm>
        <a:off x="581634" y="3239741"/>
        <a:ext cx="7866199" cy="31965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a:extLst>
              <a:ext uri="{FF2B5EF4-FFF2-40B4-BE49-F238E27FC236}">
                <a16:creationId xmlns:a16="http://schemas.microsoft.com/office/drawing/2014/main" id="{23C71E7A-7362-40DC-A841-B8BEDFAA8A3E}"/>
              </a:ext>
            </a:extLst>
          </p:cNvPr>
          <p:cNvSpPr>
            <a:spLocks noGrp="1" noChangeArrowheads="1"/>
          </p:cNvSpPr>
          <p:nvPr>
            <p:ph type="hdr" sz="quarter"/>
          </p:nvPr>
        </p:nvSpPr>
        <p:spPr bwMode="auto">
          <a:xfrm>
            <a:off x="0" y="0"/>
            <a:ext cx="3182938"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ctr" anchorCtr="0" compatLnSpc="1">
            <a:prstTxWarp prst="textNoShape">
              <a:avLst/>
            </a:prstTxWarp>
          </a:bodyPr>
          <a:lstStyle>
            <a:lvl1pPr algn="l" defTabSz="947738">
              <a:defRPr sz="1300"/>
            </a:lvl1pPr>
          </a:lstStyle>
          <a:p>
            <a:pPr>
              <a:defRPr/>
            </a:pPr>
            <a:endParaRPr lang="en-US"/>
          </a:p>
        </p:txBody>
      </p:sp>
      <p:sp>
        <p:nvSpPr>
          <p:cNvPr id="65539" name="Rectangle 1027">
            <a:extLst>
              <a:ext uri="{FF2B5EF4-FFF2-40B4-BE49-F238E27FC236}">
                <a16:creationId xmlns:a16="http://schemas.microsoft.com/office/drawing/2014/main" id="{F8849975-6092-4F41-A710-4BEDD249FB64}"/>
              </a:ext>
            </a:extLst>
          </p:cNvPr>
          <p:cNvSpPr>
            <a:spLocks noGrp="1" noChangeArrowheads="1"/>
          </p:cNvSpPr>
          <p:nvPr>
            <p:ph type="dt" sz="quarter" idx="1"/>
          </p:nvPr>
        </p:nvSpPr>
        <p:spPr bwMode="auto">
          <a:xfrm>
            <a:off x="4138613" y="0"/>
            <a:ext cx="318452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ctr" anchorCtr="0" compatLnSpc="1">
            <a:prstTxWarp prst="textNoShape">
              <a:avLst/>
            </a:prstTxWarp>
          </a:bodyPr>
          <a:lstStyle>
            <a:lvl1pPr algn="r" defTabSz="947738">
              <a:defRPr sz="1300"/>
            </a:lvl1pPr>
          </a:lstStyle>
          <a:p>
            <a:pPr>
              <a:defRPr/>
            </a:pPr>
            <a:endParaRPr lang="en-US"/>
          </a:p>
        </p:txBody>
      </p:sp>
      <p:sp>
        <p:nvSpPr>
          <p:cNvPr id="65540" name="Rectangle 1028">
            <a:extLst>
              <a:ext uri="{FF2B5EF4-FFF2-40B4-BE49-F238E27FC236}">
                <a16:creationId xmlns:a16="http://schemas.microsoft.com/office/drawing/2014/main" id="{C91905AA-20E8-4A25-A2B1-03C17F8CECDD}"/>
              </a:ext>
            </a:extLst>
          </p:cNvPr>
          <p:cNvSpPr>
            <a:spLocks noGrp="1" noChangeArrowheads="1"/>
          </p:cNvSpPr>
          <p:nvPr>
            <p:ph type="ftr" sz="quarter" idx="2"/>
          </p:nvPr>
        </p:nvSpPr>
        <p:spPr bwMode="auto">
          <a:xfrm>
            <a:off x="0" y="9131300"/>
            <a:ext cx="3182938" cy="471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b" anchorCtr="0" compatLnSpc="1">
            <a:prstTxWarp prst="textNoShape">
              <a:avLst/>
            </a:prstTxWarp>
          </a:bodyPr>
          <a:lstStyle>
            <a:lvl1pPr algn="l" defTabSz="947738">
              <a:defRPr sz="1300"/>
            </a:lvl1pPr>
          </a:lstStyle>
          <a:p>
            <a:pPr>
              <a:defRPr/>
            </a:pPr>
            <a:endParaRPr lang="en-US"/>
          </a:p>
        </p:txBody>
      </p:sp>
      <p:sp>
        <p:nvSpPr>
          <p:cNvPr id="65541" name="Rectangle 1029">
            <a:extLst>
              <a:ext uri="{FF2B5EF4-FFF2-40B4-BE49-F238E27FC236}">
                <a16:creationId xmlns:a16="http://schemas.microsoft.com/office/drawing/2014/main" id="{16ACE136-CD6E-4BEF-A5B9-AE1D5CEE71FF}"/>
              </a:ext>
            </a:extLst>
          </p:cNvPr>
          <p:cNvSpPr>
            <a:spLocks noGrp="1" noChangeArrowheads="1"/>
          </p:cNvSpPr>
          <p:nvPr>
            <p:ph type="sldNum" sz="quarter" idx="3"/>
          </p:nvPr>
        </p:nvSpPr>
        <p:spPr bwMode="auto">
          <a:xfrm>
            <a:off x="4138613" y="9131300"/>
            <a:ext cx="3184525" cy="471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03" tIns="47451" rIns="94903" bIns="47451" numCol="1" anchor="b" anchorCtr="0" compatLnSpc="1">
            <a:prstTxWarp prst="textNoShape">
              <a:avLst/>
            </a:prstTxWarp>
          </a:bodyPr>
          <a:lstStyle>
            <a:lvl1pPr algn="r" defTabSz="947738">
              <a:defRPr sz="1300"/>
            </a:lvl1pPr>
          </a:lstStyle>
          <a:p>
            <a:fld id="{7F272DA0-FABC-43EC-AD3B-87878B16F14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31F88FE-BFAB-44C5-A5AB-0D157E2624BF}"/>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CE19ECCB-8221-4616-AFFB-EED7E34309A8}"/>
              </a:ext>
            </a:extLst>
          </p:cNvPr>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17412" name="Rectangle 4">
            <a:extLst>
              <a:ext uri="{FF2B5EF4-FFF2-40B4-BE49-F238E27FC236}">
                <a16:creationId xmlns:a16="http://schemas.microsoft.com/office/drawing/2014/main" id="{2E6EFE5A-BC4A-463C-81C4-FB86C68FF0FD}"/>
              </a:ext>
            </a:extLst>
          </p:cNvPr>
          <p:cNvSpPr>
            <a:spLocks noGrp="1" noRot="1" noChangeAspect="1" noChangeArrowheads="1" noTextEdit="1"/>
          </p:cNvSpPr>
          <p:nvPr>
            <p:ph type="sldImg" idx="2"/>
          </p:nvPr>
        </p:nvSpPr>
        <p:spPr bwMode="auto">
          <a:xfrm>
            <a:off x="457200" y="719138"/>
            <a:ext cx="6391275"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339F77FC-F1A4-40A8-9271-842E9D7B3EFA}"/>
              </a:ext>
            </a:extLst>
          </p:cNvPr>
          <p:cNvSpPr>
            <a:spLocks noGrp="1" noChangeArrowheads="1"/>
          </p:cNvSpPr>
          <p:nvPr>
            <p:ph type="body" sz="quarter" idx="3"/>
          </p:nvPr>
        </p:nvSpPr>
        <p:spPr bwMode="auto">
          <a:xfrm>
            <a:off x="973138" y="4554538"/>
            <a:ext cx="5356225" cy="4314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5CD411E4-2621-46A6-8EA1-624E1715929F}"/>
              </a:ext>
            </a:extLst>
          </p:cNvPr>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8505C829-581A-43B8-A634-AC8E0B17E16D}"/>
              </a:ext>
            </a:extLst>
          </p:cNvPr>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506" tIns="48254" rIns="96506" bIns="48254" numCol="1" anchor="b" anchorCtr="0" compatLnSpc="1">
            <a:prstTxWarp prst="textNoShape">
              <a:avLst/>
            </a:prstTxWarp>
          </a:bodyPr>
          <a:lstStyle>
            <a:lvl1pPr algn="r" defTabSz="965200">
              <a:defRPr sz="1300">
                <a:latin typeface="Times New Roman" panose="02020603050405020304" pitchFamily="18" charset="0"/>
              </a:defRPr>
            </a:lvl1pPr>
          </a:lstStyle>
          <a:p>
            <a:fld id="{81E8602D-3936-46D1-A589-2C8CC38B93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6924E78-6FD6-4A9D-8CD0-7FFCAA8FE901}" type="slidenum">
              <a:rPr lang="en-US" altLang="en-US" smtClean="0"/>
              <a:pPr/>
              <a:t>‹#›</a:t>
            </a:fld>
            <a:endParaRPr lang="en-US" altLang="en-US"/>
          </a:p>
        </p:txBody>
      </p:sp>
    </p:spTree>
    <p:extLst>
      <p:ext uri="{BB962C8B-B14F-4D97-AF65-F5344CB8AC3E}">
        <p14:creationId xmlns:p14="http://schemas.microsoft.com/office/powerpoint/2010/main" val="133826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17-12-2020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51606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17-12-2020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400855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41C4E-9898-413D-AEE1-DE8AFC335D21}" type="datetimeFigureOut">
              <a:rPr lang="en-IN" smtClean="0"/>
              <a:t>17-12-2020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90234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41C4E-9898-413D-AEE1-DE8AFC335D21}" type="datetimeFigureOut">
              <a:rPr lang="en-IN" smtClean="0"/>
              <a:t>17-12-2020</a:t>
            </a:fld>
            <a:endParaRPr lang="en-IN"/>
          </a:p>
        </p:txBody>
      </p:sp>
      <p:sp>
        <p:nvSpPr>
          <p:cNvPr id="5" name="Footer Placeholder 4"/>
          <p:cNvSpPr>
            <a:spLocks noGrp="1"/>
          </p:cNvSpPr>
          <p:nvPr>
            <p:ph type="ftr" sz="quarter" idx="11"/>
          </p:nvPr>
        </p:nvSpPr>
        <p:spPr/>
        <p:txBody>
          <a:bodyPr/>
          <a:lstStyle/>
          <a:p>
            <a:pPr>
              <a:defRPr/>
            </a:pPr>
            <a:r>
              <a:rPr lang="en-US"/>
              <a:t>Operating System Concepts</a:t>
            </a:r>
          </a:p>
        </p:txBody>
      </p:sp>
      <p:sp>
        <p:nvSpPr>
          <p:cNvPr id="6" name="Slide Number Placeholder 5"/>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65375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B41C4E-9898-413D-AEE1-DE8AFC335D21}" type="datetimeFigureOut">
              <a:rPr lang="en-IN" smtClean="0"/>
              <a:t>17-12-2020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269620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B41C4E-9898-413D-AEE1-DE8AFC335D21}" type="datetimeFigureOut">
              <a:rPr lang="en-IN" smtClean="0"/>
              <a:t>17-12-2020</a:t>
            </a:fld>
            <a:endParaRPr lang="en-IN"/>
          </a:p>
        </p:txBody>
      </p:sp>
      <p:sp>
        <p:nvSpPr>
          <p:cNvPr id="8" name="Footer Placeholder 7"/>
          <p:cNvSpPr>
            <a:spLocks noGrp="1"/>
          </p:cNvSpPr>
          <p:nvPr>
            <p:ph type="ftr" sz="quarter" idx="11"/>
          </p:nvPr>
        </p:nvSpPr>
        <p:spPr/>
        <p:txBody>
          <a:bodyPr/>
          <a:lstStyle/>
          <a:p>
            <a:pPr>
              <a:defRPr/>
            </a:pPr>
            <a:r>
              <a:rPr lang="en-US"/>
              <a:t>Operating System Concepts</a:t>
            </a:r>
          </a:p>
        </p:txBody>
      </p:sp>
      <p:sp>
        <p:nvSpPr>
          <p:cNvPr id="9" name="Slide Number Placeholder 8"/>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335585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B41C4E-9898-413D-AEE1-DE8AFC335D21}" type="datetimeFigureOut">
              <a:rPr lang="en-IN" smtClean="0"/>
              <a:t>17-12-2020</a:t>
            </a:fld>
            <a:endParaRPr lang="en-IN"/>
          </a:p>
        </p:txBody>
      </p:sp>
      <p:sp>
        <p:nvSpPr>
          <p:cNvPr id="4" name="Footer Placeholder 3"/>
          <p:cNvSpPr>
            <a:spLocks noGrp="1"/>
          </p:cNvSpPr>
          <p:nvPr>
            <p:ph type="ftr" sz="quarter" idx="11"/>
          </p:nvPr>
        </p:nvSpPr>
        <p:spPr/>
        <p:txBody>
          <a:bodyPr/>
          <a:lstStyle/>
          <a:p>
            <a:pPr>
              <a:defRPr/>
            </a:pPr>
            <a:r>
              <a:rPr lang="en-US"/>
              <a:t>Operating System Concepts</a:t>
            </a:r>
          </a:p>
        </p:txBody>
      </p:sp>
      <p:sp>
        <p:nvSpPr>
          <p:cNvPr id="5" name="Slide Number Placeholder 4"/>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26357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41C4E-9898-413D-AEE1-DE8AFC335D21}" type="datetimeFigureOut">
              <a:rPr lang="en-IN" smtClean="0"/>
              <a:t>17-12-2020</a:t>
            </a:fld>
            <a:endParaRPr lang="en-IN"/>
          </a:p>
        </p:txBody>
      </p:sp>
      <p:sp>
        <p:nvSpPr>
          <p:cNvPr id="3" name="Footer Placeholder 2"/>
          <p:cNvSpPr>
            <a:spLocks noGrp="1"/>
          </p:cNvSpPr>
          <p:nvPr>
            <p:ph type="ftr" sz="quarter" idx="11"/>
          </p:nvPr>
        </p:nvSpPr>
        <p:spPr/>
        <p:txBody>
          <a:bodyPr/>
          <a:lstStyle/>
          <a:p>
            <a:pPr>
              <a:defRPr/>
            </a:pPr>
            <a:r>
              <a:rPr lang="en-US"/>
              <a:t>Operating System Concepts</a:t>
            </a:r>
          </a:p>
        </p:txBody>
      </p:sp>
      <p:sp>
        <p:nvSpPr>
          <p:cNvPr id="4" name="Slide Number Placeholder 3"/>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42809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41C4E-9898-413D-AEE1-DE8AFC335D21}" type="datetimeFigureOut">
              <a:rPr lang="en-IN" smtClean="0"/>
              <a:t>17-12-2020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83993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41C4E-9898-413D-AEE1-DE8AFC335D21}" type="datetimeFigureOut">
              <a:rPr lang="en-IN" smtClean="0"/>
              <a:t>17-12-2020</a:t>
            </a:fld>
            <a:endParaRPr lang="en-IN"/>
          </a:p>
        </p:txBody>
      </p:sp>
      <p:sp>
        <p:nvSpPr>
          <p:cNvPr id="6" name="Footer Placeholder 5"/>
          <p:cNvSpPr>
            <a:spLocks noGrp="1"/>
          </p:cNvSpPr>
          <p:nvPr>
            <p:ph type="ftr" sz="quarter" idx="11"/>
          </p:nvPr>
        </p:nvSpPr>
        <p:spPr/>
        <p:txBody>
          <a:bodyPr/>
          <a:lstStyle/>
          <a:p>
            <a:pPr>
              <a:defRPr/>
            </a:pPr>
            <a:r>
              <a:rPr lang="en-US"/>
              <a:t>Operating System Concepts</a:t>
            </a:r>
          </a:p>
        </p:txBody>
      </p:sp>
      <p:sp>
        <p:nvSpPr>
          <p:cNvPr id="7" name="Slide Number Placeholder 6"/>
          <p:cNvSpPr>
            <a:spLocks noGrp="1"/>
          </p:cNvSpPr>
          <p:nvPr>
            <p:ph type="sldNum" sz="quarter" idx="12"/>
          </p:nvPr>
        </p:nvSpPr>
        <p:spPr/>
        <p:txBody>
          <a:bodyPr/>
          <a:lstStyle/>
          <a:p>
            <a:fld id="{C61EA9F1-FED8-4215-8AAE-C1DE84D82580}" type="slidenum">
              <a:rPr lang="en-IN" smtClean="0"/>
              <a:t>‹#›</a:t>
            </a:fld>
            <a:endParaRPr lang="en-IN"/>
          </a:p>
        </p:txBody>
      </p:sp>
    </p:spTree>
    <p:extLst>
      <p:ext uri="{BB962C8B-B14F-4D97-AF65-F5344CB8AC3E}">
        <p14:creationId xmlns:p14="http://schemas.microsoft.com/office/powerpoint/2010/main" val="181133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41C4E-9898-413D-AEE1-DE8AFC335D21}" type="datetimeFigureOut">
              <a:rPr lang="en-IN" smtClean="0"/>
              <a:t>17-12-2020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Operating System Concepts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EA9F1-FED8-4215-8AAE-C1DE84D82580}" type="slidenum">
              <a:rPr lang="en-IN" smtClean="0"/>
              <a:t>‹#›</a:t>
            </a:fld>
            <a:endParaRPr lang="en-IN"/>
          </a:p>
        </p:txBody>
      </p:sp>
    </p:spTree>
    <p:extLst>
      <p:ext uri="{BB962C8B-B14F-4D97-AF65-F5344CB8AC3E}">
        <p14:creationId xmlns:p14="http://schemas.microsoft.com/office/powerpoint/2010/main" val="372664770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193FF6BA-7D5B-4D7C-8A17-9254E540E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8B06DD1-EB18-4E00-805F-BF445F1DC125}"/>
              </a:ext>
            </a:extLst>
          </p:cNvPr>
          <p:cNvSpPr txBox="1"/>
          <p:nvPr/>
        </p:nvSpPr>
        <p:spPr>
          <a:xfrm>
            <a:off x="4294188" y="5529264"/>
            <a:ext cx="5372100" cy="739775"/>
          </a:xfrm>
          <a:prstGeom prst="rect">
            <a:avLst/>
          </a:prstGeom>
          <a:noFill/>
        </p:spPr>
        <p:txBody>
          <a:bodyPr>
            <a:spAutoFit/>
          </a:bodyPr>
          <a:lstStyle/>
          <a:p>
            <a:pP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Rectangle 2">
            <a:extLst>
              <a:ext uri="{FF2B5EF4-FFF2-40B4-BE49-F238E27FC236}">
                <a16:creationId xmlns:a16="http://schemas.microsoft.com/office/drawing/2014/main" id="{64E387E6-9CDF-46A8-BAA6-36D198966ADE}"/>
              </a:ext>
            </a:extLst>
          </p:cNvPr>
          <p:cNvSpPr>
            <a:spLocks noGrp="1" noChangeArrowheads="1"/>
          </p:cNvSpPr>
          <p:nvPr>
            <p:ph type="title"/>
          </p:nvPr>
        </p:nvSpPr>
        <p:spPr>
          <a:xfrm>
            <a:off x="943277" y="712269"/>
            <a:ext cx="3370998" cy="5502264"/>
          </a:xfrm>
        </p:spPr>
        <p:txBody>
          <a:bodyPr>
            <a:normAutofit/>
          </a:bodyPr>
          <a:lstStyle/>
          <a:p>
            <a:r>
              <a:rPr lang="en-US" altLang="en-US"/>
              <a:t>6. Networking (Distributed Systems)</a:t>
            </a:r>
          </a:p>
        </p:txBody>
      </p:sp>
      <p:cxnSp>
        <p:nvCxnSpPr>
          <p:cNvPr id="76" name="Straight Connector 75">
            <a:extLst>
              <a:ext uri="{FF2B5EF4-FFF2-40B4-BE49-F238E27FC236}">
                <a16:creationId xmlns:a16="http://schemas.microsoft.com/office/drawing/2014/main" id="{EC15C128-8E68-44BD-BF94-FBA9CA4B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304" y="2395983"/>
            <a:ext cx="0" cy="2228850"/>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11266" name="Footer Placeholder 3">
            <a:extLst>
              <a:ext uri="{FF2B5EF4-FFF2-40B4-BE49-F238E27FC236}">
                <a16:creationId xmlns:a16="http://schemas.microsoft.com/office/drawing/2014/main" id="{3D9830A7-635F-42E5-983A-ED2D21C322B0}"/>
              </a:ext>
            </a:extLst>
          </p:cNvPr>
          <p:cNvSpPr>
            <a:spLocks noGrp="1"/>
          </p:cNvSpPr>
          <p:nvPr>
            <p:ph type="ftr" sz="quarter" idx="11"/>
          </p:nvPr>
        </p:nvSpPr>
        <p:spPr>
          <a:xfrm>
            <a:off x="5280024" y="6356350"/>
            <a:ext cx="2873375"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600">
                <a:solidFill>
                  <a:schemeClr val="tx1">
                    <a:alpha val="70000"/>
                  </a:schemeClr>
                </a:solidFill>
              </a:rPr>
              <a:t>Operating System Concepts</a:t>
            </a:r>
          </a:p>
        </p:txBody>
      </p:sp>
      <p:graphicFrame>
        <p:nvGraphicFramePr>
          <p:cNvPr id="11270" name="Rectangle 3">
            <a:extLst>
              <a:ext uri="{FF2B5EF4-FFF2-40B4-BE49-F238E27FC236}">
                <a16:creationId xmlns:a16="http://schemas.microsoft.com/office/drawing/2014/main" id="{02C19FE1-6A4F-49EF-A644-BC247C2555F3}"/>
              </a:ext>
            </a:extLst>
          </p:cNvPr>
          <p:cNvGraphicFramePr>
            <a:graphicFrameLocks noGrp="1"/>
          </p:cNvGraphicFramePr>
          <p:nvPr>
            <p:ph idx="1"/>
            <p:extLst>
              <p:ext uri="{D42A27DB-BD31-4B8C-83A1-F6EECF244321}">
                <p14:modId xmlns:p14="http://schemas.microsoft.com/office/powerpoint/2010/main" val="2805164577"/>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1DA307D2-DF63-40EB-8FBC-ED9159E037F1}"/>
              </a:ext>
            </a:extLst>
          </p:cNvPr>
          <p:cNvSpPr>
            <a:spLocks noGrp="1" noChangeArrowheads="1"/>
          </p:cNvSpPr>
          <p:nvPr>
            <p:ph type="title"/>
          </p:nvPr>
        </p:nvSpPr>
        <p:spPr>
          <a:xfrm>
            <a:off x="1653363" y="365760"/>
            <a:ext cx="9367203" cy="1188720"/>
          </a:xfrm>
        </p:spPr>
        <p:txBody>
          <a:bodyPr>
            <a:normAutofit/>
          </a:bodyPr>
          <a:lstStyle/>
          <a:p>
            <a:r>
              <a:rPr lang="en-US" altLang="en-US"/>
              <a:t>7. Protection System</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92" name="Rectangle 3">
            <a:extLst>
              <a:ext uri="{FF2B5EF4-FFF2-40B4-BE49-F238E27FC236}">
                <a16:creationId xmlns:a16="http://schemas.microsoft.com/office/drawing/2014/main" id="{F3973A56-56FA-4CE2-A0AE-BE902CB6A9EF}"/>
              </a:ext>
            </a:extLst>
          </p:cNvPr>
          <p:cNvSpPr>
            <a:spLocks noGrp="1" noChangeArrowheads="1"/>
          </p:cNvSpPr>
          <p:nvPr>
            <p:ph idx="1"/>
          </p:nvPr>
        </p:nvSpPr>
        <p:spPr>
          <a:xfrm>
            <a:off x="1653363" y="2176272"/>
            <a:ext cx="9367204" cy="4041648"/>
          </a:xfrm>
        </p:spPr>
        <p:txBody>
          <a:bodyPr anchor="t">
            <a:normAutofit/>
          </a:bodyPr>
          <a:lstStyle/>
          <a:p>
            <a:pPr>
              <a:lnSpc>
                <a:spcPct val="100000"/>
              </a:lnSpc>
              <a:buFont typeface="Wingdings" panose="05000000000000000000" pitchFamily="2" charset="2"/>
              <a:buChar char="ü"/>
            </a:pPr>
            <a:r>
              <a:rPr lang="en-US" altLang="en-US" sz="2400" i="1" dirty="0"/>
              <a:t>Protection</a:t>
            </a:r>
            <a:r>
              <a:rPr lang="en-US" altLang="en-US" sz="2400" dirty="0"/>
              <a:t> refers to a mechanism for controlling access by programs, processes, or users to both system and user resources.</a:t>
            </a:r>
          </a:p>
          <a:p>
            <a:pPr>
              <a:lnSpc>
                <a:spcPct val="100000"/>
              </a:lnSpc>
              <a:buFont typeface="Wingdings" panose="05000000000000000000" pitchFamily="2" charset="2"/>
              <a:buChar char="ü"/>
            </a:pPr>
            <a:r>
              <a:rPr lang="en-US" altLang="en-US" sz="2400" dirty="0"/>
              <a:t>The protection mechanism must: </a:t>
            </a:r>
          </a:p>
          <a:p>
            <a:pPr lvl="1">
              <a:lnSpc>
                <a:spcPct val="100000"/>
              </a:lnSpc>
              <a:buFont typeface="Wingdings" panose="05000000000000000000" pitchFamily="2" charset="2"/>
              <a:buChar char="ü"/>
            </a:pPr>
            <a:r>
              <a:rPr lang="en-US" altLang="en-US" dirty="0"/>
              <a:t>distinguish between authorized and unauthorized usage.</a:t>
            </a:r>
          </a:p>
          <a:p>
            <a:pPr lvl="1">
              <a:lnSpc>
                <a:spcPct val="100000"/>
              </a:lnSpc>
              <a:buFont typeface="Wingdings" panose="05000000000000000000" pitchFamily="2" charset="2"/>
              <a:buChar char="ü"/>
            </a:pPr>
            <a:r>
              <a:rPr lang="en-US" altLang="en-US" dirty="0"/>
              <a:t>specify the controls to be imposed.</a:t>
            </a:r>
          </a:p>
          <a:p>
            <a:pPr lvl="1">
              <a:lnSpc>
                <a:spcPct val="100000"/>
              </a:lnSpc>
              <a:buFont typeface="Wingdings" panose="05000000000000000000" pitchFamily="2" charset="2"/>
              <a:buChar char="ü"/>
            </a:pPr>
            <a:r>
              <a:rPr lang="en-US" altLang="en-US" dirty="0"/>
              <a:t>provide a means of enforcement.</a:t>
            </a:r>
          </a:p>
        </p:txBody>
      </p:sp>
      <p:sp>
        <p:nvSpPr>
          <p:cNvPr id="12290" name="Footer Placeholder 3">
            <a:extLst>
              <a:ext uri="{FF2B5EF4-FFF2-40B4-BE49-F238E27FC236}">
                <a16:creationId xmlns:a16="http://schemas.microsoft.com/office/drawing/2014/main" id="{5A94D1DE-CF3D-48B3-B57A-749FED9006CD}"/>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15929F95-4D51-4971-8AC8-B5F994890F55}"/>
              </a:ext>
            </a:extLst>
          </p:cNvPr>
          <p:cNvSpPr>
            <a:spLocks noGrp="1" noChangeArrowheads="1"/>
          </p:cNvSpPr>
          <p:nvPr>
            <p:ph type="title"/>
          </p:nvPr>
        </p:nvSpPr>
        <p:spPr>
          <a:xfrm>
            <a:off x="1653363" y="365760"/>
            <a:ext cx="9367203" cy="1188720"/>
          </a:xfrm>
        </p:spPr>
        <p:txBody>
          <a:bodyPr>
            <a:normAutofit/>
          </a:bodyPr>
          <a:lstStyle/>
          <a:p>
            <a:r>
              <a:rPr lang="en-US" altLang="en-US"/>
              <a:t>8. Command-Interpreter System</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16" name="Rectangle 3">
            <a:extLst>
              <a:ext uri="{FF2B5EF4-FFF2-40B4-BE49-F238E27FC236}">
                <a16:creationId xmlns:a16="http://schemas.microsoft.com/office/drawing/2014/main" id="{7F6BB740-17C9-4E06-A367-9393DE87D234}"/>
              </a:ext>
            </a:extLst>
          </p:cNvPr>
          <p:cNvSpPr>
            <a:spLocks noGrp="1" noChangeArrowheads="1"/>
          </p:cNvSpPr>
          <p:nvPr>
            <p:ph idx="1"/>
          </p:nvPr>
        </p:nvSpPr>
        <p:spPr>
          <a:xfrm>
            <a:off x="1653363" y="2176272"/>
            <a:ext cx="9367204" cy="4041648"/>
          </a:xfrm>
        </p:spPr>
        <p:txBody>
          <a:bodyPr anchor="t">
            <a:normAutofit/>
          </a:bodyPr>
          <a:lstStyle/>
          <a:p>
            <a:pPr>
              <a:buFont typeface="Wingdings" panose="05000000000000000000" pitchFamily="2" charset="2"/>
              <a:buChar char="ü"/>
            </a:pPr>
            <a:r>
              <a:rPr lang="en-US" altLang="en-US" sz="2400"/>
              <a:t>Many commands are given to the operating system by control statements which deal with:</a:t>
            </a:r>
          </a:p>
          <a:p>
            <a:pPr lvl="1">
              <a:buFont typeface="Wingdings" panose="05000000000000000000" pitchFamily="2" charset="2"/>
              <a:buChar char="ü"/>
            </a:pPr>
            <a:r>
              <a:rPr lang="en-US" altLang="en-US"/>
              <a:t>process creation and management</a:t>
            </a:r>
          </a:p>
          <a:p>
            <a:pPr lvl="1">
              <a:buFont typeface="Wingdings" panose="05000000000000000000" pitchFamily="2" charset="2"/>
              <a:buChar char="ü"/>
            </a:pPr>
            <a:r>
              <a:rPr lang="en-US" altLang="en-US"/>
              <a:t>I/O handling</a:t>
            </a:r>
          </a:p>
          <a:p>
            <a:pPr lvl="1">
              <a:buFont typeface="Wingdings" panose="05000000000000000000" pitchFamily="2" charset="2"/>
              <a:buChar char="ü"/>
            </a:pPr>
            <a:r>
              <a:rPr lang="en-US" altLang="en-US"/>
              <a:t>secondary-storage management</a:t>
            </a:r>
          </a:p>
          <a:p>
            <a:pPr lvl="1">
              <a:buFont typeface="Wingdings" panose="05000000000000000000" pitchFamily="2" charset="2"/>
              <a:buChar char="ü"/>
            </a:pPr>
            <a:r>
              <a:rPr lang="en-US" altLang="en-US"/>
              <a:t>main-memory management</a:t>
            </a:r>
          </a:p>
          <a:p>
            <a:pPr lvl="1">
              <a:buFont typeface="Wingdings" panose="05000000000000000000" pitchFamily="2" charset="2"/>
              <a:buChar char="ü"/>
            </a:pPr>
            <a:r>
              <a:rPr lang="en-US" altLang="en-US"/>
              <a:t>file-system access </a:t>
            </a:r>
          </a:p>
          <a:p>
            <a:pPr lvl="1">
              <a:buFont typeface="Wingdings" panose="05000000000000000000" pitchFamily="2" charset="2"/>
              <a:buChar char="ü"/>
            </a:pPr>
            <a:r>
              <a:rPr lang="en-US" altLang="en-US"/>
              <a:t>protection </a:t>
            </a:r>
          </a:p>
          <a:p>
            <a:pPr lvl="1">
              <a:buFont typeface="Wingdings" panose="05000000000000000000" pitchFamily="2" charset="2"/>
              <a:buChar char="ü"/>
            </a:pPr>
            <a:r>
              <a:rPr lang="en-US" altLang="en-US"/>
              <a:t>networking</a:t>
            </a:r>
          </a:p>
        </p:txBody>
      </p:sp>
      <p:sp>
        <p:nvSpPr>
          <p:cNvPr id="13314" name="Footer Placeholder 3">
            <a:extLst>
              <a:ext uri="{FF2B5EF4-FFF2-40B4-BE49-F238E27FC236}">
                <a16:creationId xmlns:a16="http://schemas.microsoft.com/office/drawing/2014/main" id="{D4CABDF8-4711-46E8-AD20-EEC8ADBA5B3C}"/>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30245F55-4214-44D2-BBB3-E6544106FBF8}"/>
              </a:ext>
            </a:extLst>
          </p:cNvPr>
          <p:cNvSpPr>
            <a:spLocks noGrp="1" noChangeArrowheads="1"/>
          </p:cNvSpPr>
          <p:nvPr>
            <p:ph type="title"/>
          </p:nvPr>
        </p:nvSpPr>
        <p:spPr/>
        <p:txBody>
          <a:bodyPr/>
          <a:lstStyle/>
          <a:p>
            <a:r>
              <a:rPr lang="en-US" altLang="en-US"/>
              <a:t>Command-Interpreter System (Cont.)</a:t>
            </a:r>
          </a:p>
        </p:txBody>
      </p:sp>
      <p:sp>
        <p:nvSpPr>
          <p:cNvPr id="14340" name="Rectangle 3">
            <a:extLst>
              <a:ext uri="{FF2B5EF4-FFF2-40B4-BE49-F238E27FC236}">
                <a16:creationId xmlns:a16="http://schemas.microsoft.com/office/drawing/2014/main" id="{AF2F9F6E-B739-4B61-A795-FB6750C96288}"/>
              </a:ext>
            </a:extLst>
          </p:cNvPr>
          <p:cNvSpPr>
            <a:spLocks noGrp="1" noChangeArrowheads="1"/>
          </p:cNvSpPr>
          <p:nvPr>
            <p:ph idx="1"/>
          </p:nvPr>
        </p:nvSpPr>
        <p:spPr/>
        <p:txBody>
          <a:bodyPr/>
          <a:lstStyle/>
          <a:p>
            <a:pPr>
              <a:buFont typeface="Wingdings" panose="05000000000000000000" pitchFamily="2" charset="2"/>
              <a:buChar char="ü"/>
            </a:pPr>
            <a:r>
              <a:rPr lang="en-US" altLang="en-US" sz="2400" dirty="0">
                <a:solidFill>
                  <a:srgbClr val="000000"/>
                </a:solidFill>
              </a:rPr>
              <a:t>The program that reads and interprets control statements is called variously:</a:t>
            </a:r>
          </a:p>
          <a:p>
            <a:pPr lvl="1">
              <a:buFont typeface="Wingdings" panose="05000000000000000000" pitchFamily="2" charset="2"/>
              <a:buChar char="ü"/>
            </a:pPr>
            <a:r>
              <a:rPr lang="en-US" altLang="en-US" sz="2000" dirty="0">
                <a:solidFill>
                  <a:srgbClr val="000000"/>
                </a:solidFill>
              </a:rPr>
              <a:t>command-line interpreter</a:t>
            </a:r>
          </a:p>
          <a:p>
            <a:pPr lvl="1">
              <a:buFont typeface="Wingdings" panose="05000000000000000000" pitchFamily="2" charset="2"/>
              <a:buChar char="ü"/>
            </a:pPr>
            <a:r>
              <a:rPr lang="en-US" altLang="en-US" sz="2000" dirty="0">
                <a:solidFill>
                  <a:srgbClr val="000000"/>
                </a:solidFill>
              </a:rPr>
              <a:t>shell (in UNIX)</a:t>
            </a:r>
          </a:p>
          <a:p>
            <a:pPr marL="457200" lvl="1" indent="0">
              <a:buNone/>
            </a:pPr>
            <a:endParaRPr lang="en-US" altLang="en-US" sz="2000" dirty="0">
              <a:solidFill>
                <a:srgbClr val="000000"/>
              </a:solidFill>
            </a:endParaRPr>
          </a:p>
          <a:p>
            <a:pPr>
              <a:buFont typeface="Wingdings" panose="05000000000000000000" pitchFamily="2" charset="2"/>
              <a:buChar char="ü"/>
            </a:pPr>
            <a:r>
              <a:rPr lang="en-US" altLang="en-US" sz="2400" dirty="0">
                <a:solidFill>
                  <a:srgbClr val="000000"/>
                </a:solidFill>
              </a:rPr>
              <a:t>	 Its function is to get and execute the next command statement.</a:t>
            </a:r>
          </a:p>
          <a:p>
            <a:pPr marL="284163" indent="-284163"/>
            <a:endParaRPr lang="en-US" altLang="en-US" dirty="0"/>
          </a:p>
        </p:txBody>
      </p:sp>
      <p:sp>
        <p:nvSpPr>
          <p:cNvPr id="14338" name="Footer Placeholder 3">
            <a:extLst>
              <a:ext uri="{FF2B5EF4-FFF2-40B4-BE49-F238E27FC236}">
                <a16:creationId xmlns:a16="http://schemas.microsoft.com/office/drawing/2014/main" id="{D08D415C-9C66-4E68-B100-3F9A534393B7}"/>
              </a:ext>
            </a:extLst>
          </p:cNvPr>
          <p:cNvSpPr>
            <a:spLocks noGrp="1"/>
          </p:cNvSpPr>
          <p:nvPr>
            <p:ph type="ftr" sz="quarter" idx="11"/>
          </p:nvPr>
        </p:nvSpPr>
        <p:spPr>
          <a:noFill/>
        </p:spPr>
        <p:txBody>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Operating System Concepts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9A9DA353-DBD2-4D17-B81B-22E35DFAE60D}"/>
              </a:ext>
            </a:extLst>
          </p:cNvPr>
          <p:cNvSpPr>
            <a:spLocks noGrp="1" noChangeArrowheads="1"/>
          </p:cNvSpPr>
          <p:nvPr>
            <p:ph type="title"/>
          </p:nvPr>
        </p:nvSpPr>
        <p:spPr>
          <a:xfrm>
            <a:off x="1653363" y="365760"/>
            <a:ext cx="9367203" cy="1188720"/>
          </a:xfrm>
        </p:spPr>
        <p:txBody>
          <a:bodyPr>
            <a:normAutofit/>
          </a:bodyPr>
          <a:lstStyle/>
          <a:p>
            <a:r>
              <a:rPr lang="en-US" altLang="en-US"/>
              <a:t>B. Operating System Services</a:t>
            </a:r>
          </a:p>
        </p:txBody>
      </p:sp>
      <p:sp>
        <p:nvSpPr>
          <p:cNvPr id="136" name="Freeform: Shape 13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8" name="Freeform: Shape 13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0" name="Freeform: Shape 13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340" name="Rectangle 3">
            <a:extLst>
              <a:ext uri="{FF2B5EF4-FFF2-40B4-BE49-F238E27FC236}">
                <a16:creationId xmlns:a16="http://schemas.microsoft.com/office/drawing/2014/main" id="{F0E5B79A-3DBA-4259-97D9-863FA1433A9F}"/>
              </a:ext>
            </a:extLst>
          </p:cNvPr>
          <p:cNvSpPr>
            <a:spLocks noGrp="1" noChangeArrowheads="1"/>
          </p:cNvSpPr>
          <p:nvPr>
            <p:ph idx="1"/>
          </p:nvPr>
        </p:nvSpPr>
        <p:spPr>
          <a:xfrm>
            <a:off x="1041715" y="1695372"/>
            <a:ext cx="10736642" cy="4041648"/>
          </a:xfrm>
        </p:spPr>
        <p:txBody>
          <a:bodyPr anchor="t">
            <a:normAutofit/>
          </a:bodyPr>
          <a:lstStyle/>
          <a:p>
            <a:pPr>
              <a:buFont typeface="Wingdings" panose="05000000000000000000" pitchFamily="2" charset="2"/>
              <a:buChar char="ü"/>
              <a:defRPr/>
            </a:pPr>
            <a:r>
              <a:rPr lang="en-US" sz="1700" dirty="0"/>
              <a:t>An operating system provides an environment for the execution of programs. It provides certain services to programs and to the users of those programs. The specific services provided, of course, differ from one operating system to another, but we can identify common classes.</a:t>
            </a:r>
          </a:p>
          <a:p>
            <a:pPr marL="0" indent="0">
              <a:buNone/>
              <a:defRPr/>
            </a:pPr>
            <a:endParaRPr lang="en-US" sz="1700" dirty="0"/>
          </a:p>
        </p:txBody>
      </p:sp>
      <p:sp>
        <p:nvSpPr>
          <p:cNvPr id="15362" name="Footer Placeholder 3">
            <a:extLst>
              <a:ext uri="{FF2B5EF4-FFF2-40B4-BE49-F238E27FC236}">
                <a16:creationId xmlns:a16="http://schemas.microsoft.com/office/drawing/2014/main" id="{8F08FE3D-292B-4CA1-A2D2-3632B8ED7449}"/>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graphicFrame>
        <p:nvGraphicFramePr>
          <p:cNvPr id="2" name="Diagram 1">
            <a:extLst>
              <a:ext uri="{FF2B5EF4-FFF2-40B4-BE49-F238E27FC236}">
                <a16:creationId xmlns:a16="http://schemas.microsoft.com/office/drawing/2014/main" id="{FAE4EC8A-8EC6-4A22-9909-B97E4DC8E1FE}"/>
              </a:ext>
            </a:extLst>
          </p:cNvPr>
          <p:cNvGraphicFramePr/>
          <p:nvPr>
            <p:extLst>
              <p:ext uri="{D42A27DB-BD31-4B8C-83A1-F6EECF244321}">
                <p14:modId xmlns:p14="http://schemas.microsoft.com/office/powerpoint/2010/main" val="2572803936"/>
              </p:ext>
            </p:extLst>
          </p:nvPr>
        </p:nvGraphicFramePr>
        <p:xfrm>
          <a:off x="766618" y="2706255"/>
          <a:ext cx="11286837" cy="39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D098063E-74BD-400F-97C4-E80FF45741B0}"/>
              </a:ext>
            </a:extLst>
          </p:cNvPr>
          <p:cNvSpPr>
            <a:spLocks noGrp="1" noChangeArrowheads="1"/>
          </p:cNvSpPr>
          <p:nvPr>
            <p:ph type="title"/>
          </p:nvPr>
        </p:nvSpPr>
        <p:spPr>
          <a:xfrm>
            <a:off x="1653363" y="365760"/>
            <a:ext cx="9367203" cy="1188720"/>
          </a:xfrm>
        </p:spPr>
        <p:txBody>
          <a:bodyPr>
            <a:normAutofit/>
          </a:bodyPr>
          <a:lstStyle/>
          <a:p>
            <a:r>
              <a:rPr lang="en-US" altLang="en-US"/>
              <a:t>Additional Operating System Functions</a:t>
            </a:r>
          </a:p>
        </p:txBody>
      </p:sp>
      <p:sp>
        <p:nvSpPr>
          <p:cNvPr id="136" name="Freeform: Shape 13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8" name="Freeform: Shape 13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0" name="Freeform: Shape 13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64" name="Rectangle 3">
            <a:extLst>
              <a:ext uri="{FF2B5EF4-FFF2-40B4-BE49-F238E27FC236}">
                <a16:creationId xmlns:a16="http://schemas.microsoft.com/office/drawing/2014/main" id="{4A39D5A6-B502-4281-8D0B-F60D1E200C97}"/>
              </a:ext>
            </a:extLst>
          </p:cNvPr>
          <p:cNvSpPr>
            <a:spLocks noGrp="1" noChangeArrowheads="1"/>
          </p:cNvSpPr>
          <p:nvPr>
            <p:ph idx="1"/>
          </p:nvPr>
        </p:nvSpPr>
        <p:spPr>
          <a:xfrm>
            <a:off x="1182757" y="2176272"/>
            <a:ext cx="10803834" cy="4041648"/>
          </a:xfrm>
        </p:spPr>
        <p:txBody>
          <a:bodyPr anchor="t">
            <a:normAutofit/>
          </a:bodyPr>
          <a:lstStyle/>
          <a:p>
            <a:pPr>
              <a:buFont typeface="Wingdings" panose="05000000000000000000" pitchFamily="2" charset="2"/>
              <a:buChar char="ü"/>
              <a:defRPr/>
            </a:pPr>
            <a:r>
              <a:rPr lang="en-US" sz="2000" dirty="0"/>
              <a:t>Additional functions exist not for helping the user, but rather for ensuring efficient system operations.</a:t>
            </a:r>
          </a:p>
          <a:p>
            <a:pPr marL="0" indent="0">
              <a:buNone/>
              <a:defRPr/>
            </a:pPr>
            <a:endParaRPr lang="en-US" sz="2000" dirty="0"/>
          </a:p>
          <a:p>
            <a:pPr lvl="1">
              <a:lnSpc>
                <a:spcPct val="150000"/>
              </a:lnSpc>
              <a:buClr>
                <a:schemeClr val="tx1"/>
              </a:buClr>
              <a:buSzPct val="150000"/>
              <a:buFont typeface="Wingdings" panose="05000000000000000000" pitchFamily="2" charset="2"/>
              <a:buChar char="ü"/>
              <a:defRPr/>
            </a:pPr>
            <a:r>
              <a:rPr lang="en-US" sz="2000" b="1" dirty="0">
                <a:ea typeface="+mn-ea"/>
                <a:cs typeface="+mn-cs"/>
              </a:rPr>
              <a:t>Resource allocation </a:t>
            </a:r>
            <a:r>
              <a:rPr lang="en-US" sz="2000" dirty="0"/>
              <a:t>– allocating resources to multiple users or multiple jobs running at the same time.</a:t>
            </a:r>
          </a:p>
          <a:p>
            <a:pPr lvl="1">
              <a:lnSpc>
                <a:spcPct val="150000"/>
              </a:lnSpc>
              <a:buClr>
                <a:schemeClr val="tx1"/>
              </a:buClr>
              <a:buSzPct val="150000"/>
              <a:buFont typeface="Wingdings" panose="05000000000000000000" pitchFamily="2" charset="2"/>
              <a:buChar char="ü"/>
              <a:defRPr/>
            </a:pPr>
            <a:r>
              <a:rPr lang="en-US" sz="2000" b="1" dirty="0">
                <a:ea typeface="+mn-ea"/>
                <a:cs typeface="+mn-cs"/>
              </a:rPr>
              <a:t>Accounting – </a:t>
            </a:r>
            <a:r>
              <a:rPr lang="en-US" sz="2000" dirty="0"/>
              <a:t>keep track of and record which users use how much and what kinds of computer resources for account billing or for accumulating usage statistics.</a:t>
            </a:r>
          </a:p>
          <a:p>
            <a:pPr lvl="1">
              <a:lnSpc>
                <a:spcPct val="150000"/>
              </a:lnSpc>
              <a:buClr>
                <a:schemeClr val="tx1"/>
              </a:buClr>
              <a:buSzPct val="150000"/>
              <a:buFont typeface="Wingdings" panose="05000000000000000000" pitchFamily="2" charset="2"/>
              <a:buChar char="ü"/>
              <a:defRPr/>
            </a:pPr>
            <a:r>
              <a:rPr lang="en-US" sz="2000" b="1" dirty="0">
                <a:ea typeface="+mn-ea"/>
                <a:cs typeface="+mn-cs"/>
              </a:rPr>
              <a:t>Protection </a:t>
            </a:r>
            <a:r>
              <a:rPr lang="en-US" sz="2000" dirty="0"/>
              <a:t>– ensuring that all access to system resources is controlled.</a:t>
            </a:r>
          </a:p>
          <a:p>
            <a:pPr marL="0" indent="0">
              <a:defRPr/>
            </a:pPr>
            <a:endParaRPr lang="en-US" sz="2400" dirty="0"/>
          </a:p>
        </p:txBody>
      </p:sp>
      <p:sp>
        <p:nvSpPr>
          <p:cNvPr id="16386" name="Footer Placeholder 3">
            <a:extLst>
              <a:ext uri="{FF2B5EF4-FFF2-40B4-BE49-F238E27FC236}">
                <a16:creationId xmlns:a16="http://schemas.microsoft.com/office/drawing/2014/main" id="{F8ADF174-BD87-4213-A657-82A790DC4B7A}"/>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Straight Connector 10">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Rectangle 12">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455CA31-5D44-4A2A-AFAC-B0D89DE3E801}"/>
              </a:ext>
            </a:extLst>
          </p:cNvPr>
          <p:cNvSpPr>
            <a:spLocks noGrp="1"/>
          </p:cNvSpPr>
          <p:nvPr>
            <p:ph type="title"/>
          </p:nvPr>
        </p:nvSpPr>
        <p:spPr>
          <a:xfrm>
            <a:off x="795338" y="1566473"/>
            <a:ext cx="10601325" cy="2166723"/>
          </a:xfrm>
        </p:spPr>
        <p:txBody>
          <a:bodyPr vert="horz" lIns="91440" tIns="45720" rIns="91440" bIns="45720" rtlCol="0" anchor="b">
            <a:normAutofit/>
          </a:bodyPr>
          <a:lstStyle/>
          <a:p>
            <a:pPr algn="ctr"/>
            <a:r>
              <a:rPr lang="en-US" sz="5100" kern="1200">
                <a:solidFill>
                  <a:schemeClr val="tx1"/>
                </a:solidFill>
                <a:latin typeface="+mj-lt"/>
                <a:ea typeface="+mj-ea"/>
                <a:cs typeface="+mj-cs"/>
              </a:rPr>
              <a:t>Module 1 Overview of operating System</a:t>
            </a:r>
            <a:br>
              <a:rPr lang="en-US" sz="5100" kern="1200">
                <a:solidFill>
                  <a:schemeClr val="tx1"/>
                </a:solidFill>
                <a:latin typeface="+mj-lt"/>
                <a:ea typeface="+mj-ea"/>
                <a:cs typeface="+mj-cs"/>
              </a:rPr>
            </a:br>
            <a:endParaRPr lang="en-US" sz="5100" kern="1200">
              <a:solidFill>
                <a:schemeClr val="tx1"/>
              </a:solidFill>
              <a:latin typeface="+mj-lt"/>
              <a:ea typeface="+mj-ea"/>
              <a:cs typeface="+mj-cs"/>
            </a:endParaRPr>
          </a:p>
        </p:txBody>
      </p:sp>
      <p:sp>
        <p:nvSpPr>
          <p:cNvPr id="4" name="Text Placeholder 3">
            <a:extLst>
              <a:ext uri="{FF2B5EF4-FFF2-40B4-BE49-F238E27FC236}">
                <a16:creationId xmlns:a16="http://schemas.microsoft.com/office/drawing/2014/main" id="{A28EFF59-CC01-49C4-B5A1-CF5827AECE3E}"/>
              </a:ext>
            </a:extLst>
          </p:cNvPr>
          <p:cNvSpPr>
            <a:spLocks noGrp="1"/>
          </p:cNvSpPr>
          <p:nvPr>
            <p:ph type="body" idx="1"/>
          </p:nvPr>
        </p:nvSpPr>
        <p:spPr>
          <a:xfrm>
            <a:off x="795338" y="4092320"/>
            <a:ext cx="10601325" cy="1144884"/>
          </a:xfrm>
        </p:spPr>
        <p:txBody>
          <a:bodyPr vert="horz" lIns="91440" tIns="45720" rIns="91440" bIns="45720" rtlCol="0">
            <a:normAutofit/>
          </a:bodyPr>
          <a:lstStyle/>
          <a:p>
            <a:pPr algn="ctr"/>
            <a:r>
              <a:rPr lang="en-US" sz="1900" kern="1200">
                <a:solidFill>
                  <a:schemeClr val="tx1"/>
                </a:solidFill>
                <a:latin typeface="+mn-lt"/>
                <a:ea typeface="+mn-ea"/>
                <a:cs typeface="+mn-cs"/>
              </a:rPr>
              <a:t>CS-2013 </a:t>
            </a:r>
          </a:p>
          <a:p>
            <a:pPr algn="ctr"/>
            <a:r>
              <a:rPr lang="en-US" sz="1900" kern="1200">
                <a:solidFill>
                  <a:schemeClr val="tx1"/>
                </a:solidFill>
                <a:latin typeface="+mn-lt"/>
                <a:ea typeface="+mn-ea"/>
                <a:cs typeface="+mn-cs"/>
              </a:rPr>
              <a:t>Operating System</a:t>
            </a:r>
          </a:p>
          <a:p>
            <a:pPr algn="ctr"/>
            <a:r>
              <a:rPr lang="en-US" sz="1900" kern="1200">
                <a:solidFill>
                  <a:schemeClr val="tx1"/>
                </a:solidFill>
                <a:latin typeface="+mn-lt"/>
                <a:ea typeface="+mn-ea"/>
                <a:cs typeface="+mn-cs"/>
              </a:rPr>
              <a:t>Lecture 3 </a:t>
            </a:r>
          </a:p>
        </p:txBody>
      </p:sp>
      <p:cxnSp>
        <p:nvCxnSpPr>
          <p:cNvPr id="28" name="Straight Connector 14">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0E89F47B-6C52-4478-A49F-B1EAA681EE52}"/>
              </a:ext>
            </a:extLst>
          </p:cNvPr>
          <p:cNvSpPr>
            <a:spLocks noGrp="1"/>
          </p:cNvSpPr>
          <p:nvPr>
            <p:ph type="ftr" sz="quarter" idx="11"/>
          </p:nvPr>
        </p:nvSpPr>
        <p:spPr>
          <a:xfrm>
            <a:off x="4038600" y="6159710"/>
            <a:ext cx="4114800" cy="365125"/>
          </a:xfrm>
        </p:spPr>
        <p:txBody>
          <a:bodyPr vert="horz" lIns="91440" tIns="45720" rIns="91440" bIns="45720" rtlCol="0" anchor="ctr">
            <a:normAutofit/>
          </a:bodyPr>
          <a:lstStyle/>
          <a:p>
            <a:pPr defTabSz="914400">
              <a:spcAft>
                <a:spcPts val="600"/>
              </a:spcAft>
              <a:defRPr/>
            </a:pPr>
            <a:r>
              <a:rPr lang="en-US" kern="1200">
                <a:solidFill>
                  <a:schemeClr val="bg1"/>
                </a:solidFill>
                <a:latin typeface="+mn-lt"/>
                <a:ea typeface="+mn-ea"/>
                <a:cs typeface="+mn-cs"/>
              </a:rPr>
              <a:t>Operating System Concepts</a:t>
            </a:r>
          </a:p>
        </p:txBody>
      </p:sp>
    </p:spTree>
    <p:extLst>
      <p:ext uri="{BB962C8B-B14F-4D97-AF65-F5344CB8AC3E}">
        <p14:creationId xmlns:p14="http://schemas.microsoft.com/office/powerpoint/2010/main" val="64740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E041E2-311A-4817-8F32-A8F3E71C329A}"/>
              </a:ext>
            </a:extLst>
          </p:cNvPr>
          <p:cNvSpPr>
            <a:spLocks noGrp="1"/>
          </p:cNvSpPr>
          <p:nvPr>
            <p:ph type="title"/>
          </p:nvPr>
        </p:nvSpPr>
        <p:spPr>
          <a:xfrm>
            <a:off x="1653363" y="365760"/>
            <a:ext cx="9367203" cy="1188720"/>
          </a:xfrm>
        </p:spPr>
        <p:txBody>
          <a:bodyPr>
            <a:normAutofit/>
          </a:bodyPr>
          <a:lstStyle/>
          <a:p>
            <a:r>
              <a:rPr lang="en-US" dirty="0"/>
              <a:t>Topics to be Cover </a:t>
            </a:r>
            <a:endParaRPr lang="en-IN"/>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D61038EC-61C3-42FA-B0B0-43C27B77E0AC}"/>
              </a:ext>
            </a:extLst>
          </p:cNvPr>
          <p:cNvSpPr>
            <a:spLocks noGrp="1"/>
          </p:cNvSpPr>
          <p:nvPr>
            <p:ph idx="1"/>
          </p:nvPr>
        </p:nvSpPr>
        <p:spPr>
          <a:xfrm>
            <a:off x="1653363" y="2176272"/>
            <a:ext cx="9367204" cy="4041648"/>
          </a:xfrm>
        </p:spPr>
        <p:txBody>
          <a:bodyPr anchor="t">
            <a:normAutofit/>
          </a:bodyPr>
          <a:lstStyle/>
          <a:p>
            <a:pPr marL="0" indent="0">
              <a:buNone/>
            </a:pPr>
            <a:r>
              <a:rPr lang="en-US" altLang="en-US" sz="2400" b="1" dirty="0"/>
              <a:t>Operating System Structure</a:t>
            </a:r>
          </a:p>
          <a:p>
            <a:pPr marL="857250" lvl="1" indent="-457200">
              <a:buFont typeface="Monotype Sorts" pitchFamily="2" charset="2"/>
              <a:buAutoNum type="alphaUcPeriod"/>
            </a:pPr>
            <a:r>
              <a:rPr lang="en-US" altLang="en-US" dirty="0"/>
              <a:t>System Components.</a:t>
            </a:r>
          </a:p>
          <a:p>
            <a:pPr marL="857250" lvl="1" indent="-457200">
              <a:buFont typeface="Monotype Sorts" pitchFamily="2" charset="2"/>
              <a:buAutoNum type="alphaUcPeriod"/>
            </a:pPr>
            <a:r>
              <a:rPr lang="en-US" altLang="en-US" dirty="0"/>
              <a:t>Operating System Services.</a:t>
            </a:r>
          </a:p>
          <a:p>
            <a:pPr marL="857250" lvl="1" indent="-457200">
              <a:buFont typeface="Monotype Sorts" pitchFamily="2" charset="2"/>
              <a:buAutoNum type="alphaUcPeriod"/>
            </a:pPr>
            <a:r>
              <a:rPr lang="en-US" altLang="en-US" dirty="0"/>
              <a:t>System Calls.</a:t>
            </a:r>
          </a:p>
          <a:p>
            <a:pPr marL="857250" lvl="1" indent="-457200">
              <a:buFont typeface="Monotype Sorts" pitchFamily="2" charset="2"/>
              <a:buAutoNum type="alphaUcPeriod"/>
            </a:pPr>
            <a:r>
              <a:rPr lang="en-US" altLang="en-US" dirty="0"/>
              <a:t>System Programs.</a:t>
            </a:r>
          </a:p>
          <a:p>
            <a:pPr marL="857250" lvl="1" indent="-457200">
              <a:buFont typeface="Monotype Sorts" pitchFamily="2" charset="2"/>
              <a:buAutoNum type="alphaUcPeriod"/>
            </a:pPr>
            <a:r>
              <a:rPr lang="en-US" altLang="en-US" dirty="0"/>
              <a:t>OS Kernel and Shell</a:t>
            </a:r>
          </a:p>
          <a:p>
            <a:endParaRPr lang="en-IN" sz="2400" dirty="0"/>
          </a:p>
        </p:txBody>
      </p:sp>
      <p:sp>
        <p:nvSpPr>
          <p:cNvPr id="2" name="Footer Placeholder 1">
            <a:extLst>
              <a:ext uri="{FF2B5EF4-FFF2-40B4-BE49-F238E27FC236}">
                <a16:creationId xmlns:a16="http://schemas.microsoft.com/office/drawing/2014/main" id="{85D1B853-92A8-47DB-9700-033E665EE259}"/>
              </a:ext>
            </a:extLst>
          </p:cNvPr>
          <p:cNvSpPr>
            <a:spLocks noGrp="1"/>
          </p:cNvSpPr>
          <p:nvPr>
            <p:ph type="ftr" sz="quarter" idx="11"/>
          </p:nvPr>
        </p:nvSpPr>
        <p:spPr>
          <a:xfrm>
            <a:off x="4277367" y="6356350"/>
            <a:ext cx="4114800" cy="365125"/>
          </a:xfrm>
        </p:spPr>
        <p:txBody>
          <a:bodyPr>
            <a:normAutofit/>
          </a:bodyPr>
          <a:lstStyle/>
          <a:p>
            <a:pPr>
              <a:spcAft>
                <a:spcPts val="600"/>
              </a:spcAft>
              <a:defRPr/>
            </a:pPr>
            <a:r>
              <a:rPr lang="en-US">
                <a:solidFill>
                  <a:schemeClr val="tx1">
                    <a:alpha val="80000"/>
                  </a:schemeClr>
                </a:solidFill>
              </a:rPr>
              <a:t>Operating System Concepts</a:t>
            </a:r>
          </a:p>
        </p:txBody>
      </p:sp>
    </p:spTree>
    <p:extLst>
      <p:ext uri="{BB962C8B-B14F-4D97-AF65-F5344CB8AC3E}">
        <p14:creationId xmlns:p14="http://schemas.microsoft.com/office/powerpoint/2010/main" val="218508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2">
            <a:extLst>
              <a:ext uri="{FF2B5EF4-FFF2-40B4-BE49-F238E27FC236}">
                <a16:creationId xmlns:a16="http://schemas.microsoft.com/office/drawing/2014/main" id="{B69FBCB8-9C8B-4A7E-A18E-3B3DB80E7999}"/>
              </a:ext>
            </a:extLst>
          </p:cNvPr>
          <p:cNvSpPr>
            <a:spLocks noGrp="1" noChangeArrowheads="1"/>
          </p:cNvSpPr>
          <p:nvPr>
            <p:ph type="title"/>
          </p:nvPr>
        </p:nvSpPr>
        <p:spPr>
          <a:xfrm>
            <a:off x="838200" y="556995"/>
            <a:ext cx="10515600" cy="1133693"/>
          </a:xfrm>
        </p:spPr>
        <p:txBody>
          <a:bodyPr>
            <a:normAutofit/>
          </a:bodyPr>
          <a:lstStyle/>
          <a:p>
            <a:r>
              <a:rPr lang="en-US" altLang="en-US" sz="5200"/>
              <a:t>A. Common System Components</a:t>
            </a:r>
          </a:p>
        </p:txBody>
      </p:sp>
      <p:graphicFrame>
        <p:nvGraphicFramePr>
          <p:cNvPr id="5126" name="Rectangle 3">
            <a:extLst>
              <a:ext uri="{FF2B5EF4-FFF2-40B4-BE49-F238E27FC236}">
                <a16:creationId xmlns:a16="http://schemas.microsoft.com/office/drawing/2014/main" id="{CD9973EA-2B6A-4BB4-A7D4-BCD58D368B17}"/>
              </a:ext>
            </a:extLst>
          </p:cNvPr>
          <p:cNvGraphicFramePr>
            <a:graphicFrameLocks noGrp="1"/>
          </p:cNvGraphicFramePr>
          <p:nvPr>
            <p:ph idx="1"/>
            <p:extLst>
              <p:ext uri="{D42A27DB-BD31-4B8C-83A1-F6EECF244321}">
                <p14:modId xmlns:p14="http://schemas.microsoft.com/office/powerpoint/2010/main" val="27751746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1026">
            <a:extLst>
              <a:ext uri="{FF2B5EF4-FFF2-40B4-BE49-F238E27FC236}">
                <a16:creationId xmlns:a16="http://schemas.microsoft.com/office/drawing/2014/main" id="{F8DFB4C2-3891-4E40-ACA8-944DC57792A5}"/>
              </a:ext>
            </a:extLst>
          </p:cNvPr>
          <p:cNvSpPr>
            <a:spLocks noGrp="1" noChangeArrowheads="1"/>
          </p:cNvSpPr>
          <p:nvPr>
            <p:ph type="title"/>
          </p:nvPr>
        </p:nvSpPr>
        <p:spPr>
          <a:xfrm>
            <a:off x="1653363" y="365760"/>
            <a:ext cx="9367203" cy="1188720"/>
          </a:xfrm>
        </p:spPr>
        <p:txBody>
          <a:bodyPr>
            <a:normAutofit/>
          </a:bodyPr>
          <a:lstStyle/>
          <a:p>
            <a:r>
              <a:rPr lang="en-US" altLang="en-US" dirty="0"/>
              <a:t>1. Process Management</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48" name="Rectangle 1027">
            <a:extLst>
              <a:ext uri="{FF2B5EF4-FFF2-40B4-BE49-F238E27FC236}">
                <a16:creationId xmlns:a16="http://schemas.microsoft.com/office/drawing/2014/main" id="{66743EB8-1E7C-4EC4-B2E7-A6DC67568E7E}"/>
              </a:ext>
            </a:extLst>
          </p:cNvPr>
          <p:cNvSpPr>
            <a:spLocks noGrp="1" noChangeArrowheads="1"/>
          </p:cNvSpPr>
          <p:nvPr>
            <p:ph idx="1"/>
          </p:nvPr>
        </p:nvSpPr>
        <p:spPr>
          <a:xfrm>
            <a:off x="1653363" y="2176272"/>
            <a:ext cx="9367204" cy="4041648"/>
          </a:xfrm>
        </p:spPr>
        <p:txBody>
          <a:bodyPr anchor="t">
            <a:normAutofit/>
          </a:bodyPr>
          <a:lstStyle/>
          <a:p>
            <a:pPr>
              <a:buFont typeface="Wingdings" panose="05000000000000000000" pitchFamily="2" charset="2"/>
              <a:buChar char="ü"/>
            </a:pPr>
            <a:r>
              <a:rPr lang="en-US" altLang="en-US" sz="2400"/>
              <a:t>A </a:t>
            </a:r>
            <a:r>
              <a:rPr lang="en-US" altLang="en-US" sz="2400" i="1"/>
              <a:t>process</a:t>
            </a:r>
            <a:r>
              <a:rPr lang="en-US" altLang="en-US" sz="2400"/>
              <a:t> is a program in execution.  </a:t>
            </a:r>
          </a:p>
          <a:p>
            <a:pPr>
              <a:buFont typeface="Wingdings" panose="05000000000000000000" pitchFamily="2" charset="2"/>
              <a:buChar char="ü"/>
            </a:pPr>
            <a:r>
              <a:rPr lang="en-US" altLang="en-US" sz="2400"/>
              <a:t>A process needs certain resources, including CPU time, memory, files, and I/O devices, to accomplish its task.</a:t>
            </a:r>
          </a:p>
          <a:p>
            <a:pPr>
              <a:buFont typeface="Wingdings" panose="05000000000000000000" pitchFamily="2" charset="2"/>
              <a:buChar char="ü"/>
            </a:pPr>
            <a:r>
              <a:rPr lang="en-US" altLang="en-US" sz="2400"/>
              <a:t>The operating system is responsible for the following activities in connection with process management.</a:t>
            </a:r>
          </a:p>
          <a:p>
            <a:pPr lvl="1">
              <a:buFont typeface="Wingdings" panose="05000000000000000000" pitchFamily="2" charset="2"/>
              <a:buChar char="ü"/>
            </a:pPr>
            <a:r>
              <a:rPr lang="en-US" altLang="en-US"/>
              <a:t>Process creation and deletion.</a:t>
            </a:r>
          </a:p>
          <a:p>
            <a:pPr lvl="1">
              <a:buFont typeface="Wingdings" panose="05000000000000000000" pitchFamily="2" charset="2"/>
              <a:buChar char="ü"/>
            </a:pPr>
            <a:r>
              <a:rPr lang="en-US" altLang="en-US"/>
              <a:t>process suspension and resumption.</a:t>
            </a:r>
          </a:p>
          <a:p>
            <a:pPr lvl="1">
              <a:buFont typeface="Wingdings" panose="05000000000000000000" pitchFamily="2" charset="2"/>
              <a:buChar char="ü"/>
            </a:pPr>
            <a:r>
              <a:rPr lang="en-US" altLang="en-US"/>
              <a:t>Provision of mechanisms for:</a:t>
            </a:r>
          </a:p>
          <a:p>
            <a:pPr lvl="2">
              <a:buFont typeface="Wingdings" panose="05000000000000000000" pitchFamily="2" charset="2"/>
              <a:buChar char="ü"/>
            </a:pPr>
            <a:r>
              <a:rPr lang="en-US" altLang="en-US" sz="2400"/>
              <a:t>process synchronization</a:t>
            </a:r>
          </a:p>
          <a:p>
            <a:pPr lvl="2">
              <a:buFont typeface="Wingdings" panose="05000000000000000000" pitchFamily="2" charset="2"/>
              <a:buChar char="ü"/>
            </a:pPr>
            <a:r>
              <a:rPr lang="en-US" altLang="en-US" sz="2400"/>
              <a:t>process communication</a:t>
            </a:r>
          </a:p>
        </p:txBody>
      </p:sp>
      <p:sp>
        <p:nvSpPr>
          <p:cNvPr id="6146" name="Footer Placeholder 3">
            <a:extLst>
              <a:ext uri="{FF2B5EF4-FFF2-40B4-BE49-F238E27FC236}">
                <a16:creationId xmlns:a16="http://schemas.microsoft.com/office/drawing/2014/main" id="{7F556E6C-A38E-40C8-8722-58A4A5406137}"/>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1026">
            <a:extLst>
              <a:ext uri="{FF2B5EF4-FFF2-40B4-BE49-F238E27FC236}">
                <a16:creationId xmlns:a16="http://schemas.microsoft.com/office/drawing/2014/main" id="{B913AB33-B231-4FA2-9BC0-28B72608A90E}"/>
              </a:ext>
            </a:extLst>
          </p:cNvPr>
          <p:cNvSpPr>
            <a:spLocks noGrp="1" noChangeArrowheads="1"/>
          </p:cNvSpPr>
          <p:nvPr>
            <p:ph type="title"/>
          </p:nvPr>
        </p:nvSpPr>
        <p:spPr>
          <a:xfrm>
            <a:off x="1653363" y="365760"/>
            <a:ext cx="9367203" cy="1188720"/>
          </a:xfrm>
        </p:spPr>
        <p:txBody>
          <a:bodyPr>
            <a:normAutofit/>
          </a:bodyPr>
          <a:lstStyle/>
          <a:p>
            <a:r>
              <a:rPr lang="en-US" altLang="en-US"/>
              <a:t>2. Main-Memory Management</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72" name="Rectangle 1027">
            <a:extLst>
              <a:ext uri="{FF2B5EF4-FFF2-40B4-BE49-F238E27FC236}">
                <a16:creationId xmlns:a16="http://schemas.microsoft.com/office/drawing/2014/main" id="{77565FD2-53D4-4870-9B72-AB184BAFBE75}"/>
              </a:ext>
            </a:extLst>
          </p:cNvPr>
          <p:cNvSpPr>
            <a:spLocks noGrp="1" noChangeArrowheads="1"/>
          </p:cNvSpPr>
          <p:nvPr>
            <p:ph idx="1"/>
          </p:nvPr>
        </p:nvSpPr>
        <p:spPr>
          <a:xfrm>
            <a:off x="1653363" y="2176272"/>
            <a:ext cx="9367204" cy="4041648"/>
          </a:xfrm>
        </p:spPr>
        <p:txBody>
          <a:bodyPr anchor="t">
            <a:normAutofit/>
          </a:bodyPr>
          <a:lstStyle/>
          <a:p>
            <a:pPr>
              <a:buFont typeface="Wingdings" panose="05000000000000000000" pitchFamily="2" charset="2"/>
              <a:buChar char="ü"/>
            </a:pPr>
            <a:r>
              <a:rPr lang="en-US" altLang="en-US" sz="2200"/>
              <a:t>Memory is a large array of words or bytes, each with its own address.  </a:t>
            </a:r>
          </a:p>
          <a:p>
            <a:pPr>
              <a:buFont typeface="Wingdings" panose="05000000000000000000" pitchFamily="2" charset="2"/>
              <a:buChar char="ü"/>
            </a:pPr>
            <a:r>
              <a:rPr lang="en-US" altLang="en-US" sz="2200"/>
              <a:t>It is a repository of quickly accessible data shared by the CPU and I/O devices.</a:t>
            </a:r>
          </a:p>
          <a:p>
            <a:pPr>
              <a:buFont typeface="Wingdings" panose="05000000000000000000" pitchFamily="2" charset="2"/>
              <a:buChar char="ü"/>
            </a:pPr>
            <a:r>
              <a:rPr lang="en-US" altLang="en-US" sz="2200"/>
              <a:t>Main memory is a volatile storage device.  </a:t>
            </a:r>
          </a:p>
          <a:p>
            <a:pPr>
              <a:buFont typeface="Wingdings" panose="05000000000000000000" pitchFamily="2" charset="2"/>
              <a:buChar char="ü"/>
            </a:pPr>
            <a:r>
              <a:rPr lang="en-US" altLang="en-US" sz="2200"/>
              <a:t>It loses its contents in the case of system failure.</a:t>
            </a:r>
          </a:p>
          <a:p>
            <a:pPr>
              <a:buFont typeface="Wingdings" panose="05000000000000000000" pitchFamily="2" charset="2"/>
              <a:buChar char="ü"/>
            </a:pPr>
            <a:r>
              <a:rPr lang="en-US" altLang="en-US" sz="2200"/>
              <a:t>The operating system is responsible for the following activities in connections with memory management:</a:t>
            </a:r>
          </a:p>
          <a:p>
            <a:pPr lvl="1">
              <a:buFont typeface="Wingdings" panose="05000000000000000000" pitchFamily="2" charset="2"/>
              <a:buChar char="ü"/>
            </a:pPr>
            <a:r>
              <a:rPr lang="en-US" altLang="en-US" sz="2200"/>
              <a:t>Keep track of which parts of memory are currently being used and by whom.</a:t>
            </a:r>
          </a:p>
          <a:p>
            <a:pPr lvl="1">
              <a:buFont typeface="Wingdings" panose="05000000000000000000" pitchFamily="2" charset="2"/>
              <a:buChar char="ü"/>
            </a:pPr>
            <a:r>
              <a:rPr lang="en-US" altLang="en-US" sz="2200"/>
              <a:t>Decide which processes to load when memory space becomes available.</a:t>
            </a:r>
          </a:p>
          <a:p>
            <a:pPr lvl="1">
              <a:buFont typeface="Wingdings" panose="05000000000000000000" pitchFamily="2" charset="2"/>
              <a:buChar char="ü"/>
            </a:pPr>
            <a:r>
              <a:rPr lang="en-US" altLang="en-US" sz="2200"/>
              <a:t>Allocate and deallocate memory space as needed.</a:t>
            </a:r>
          </a:p>
        </p:txBody>
      </p:sp>
      <p:sp>
        <p:nvSpPr>
          <p:cNvPr id="7170" name="Footer Placeholder 3">
            <a:extLst>
              <a:ext uri="{FF2B5EF4-FFF2-40B4-BE49-F238E27FC236}">
                <a16:creationId xmlns:a16="http://schemas.microsoft.com/office/drawing/2014/main" id="{B9E95BDC-23CB-4DF4-99EC-F7C7F77701AB}"/>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51411A51-B565-409E-92D7-D36E99F983BB}"/>
              </a:ext>
            </a:extLst>
          </p:cNvPr>
          <p:cNvSpPr>
            <a:spLocks noGrp="1" noChangeArrowheads="1"/>
          </p:cNvSpPr>
          <p:nvPr>
            <p:ph type="title"/>
          </p:nvPr>
        </p:nvSpPr>
        <p:spPr>
          <a:xfrm>
            <a:off x="1653363" y="365760"/>
            <a:ext cx="9367203" cy="1188720"/>
          </a:xfrm>
        </p:spPr>
        <p:txBody>
          <a:bodyPr>
            <a:normAutofit/>
          </a:bodyPr>
          <a:lstStyle/>
          <a:p>
            <a:r>
              <a:rPr lang="en-US" altLang="en-US"/>
              <a:t>3. File Management</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96" name="Rectangle 3">
            <a:extLst>
              <a:ext uri="{FF2B5EF4-FFF2-40B4-BE49-F238E27FC236}">
                <a16:creationId xmlns:a16="http://schemas.microsoft.com/office/drawing/2014/main" id="{2B647643-7428-4DFF-9094-6DE795B2FEAE}"/>
              </a:ext>
            </a:extLst>
          </p:cNvPr>
          <p:cNvSpPr>
            <a:spLocks noGrp="1" noChangeArrowheads="1"/>
          </p:cNvSpPr>
          <p:nvPr>
            <p:ph idx="1"/>
          </p:nvPr>
        </p:nvSpPr>
        <p:spPr>
          <a:xfrm>
            <a:off x="1653363" y="2176272"/>
            <a:ext cx="9367204" cy="4041648"/>
          </a:xfrm>
        </p:spPr>
        <p:txBody>
          <a:bodyPr anchor="t">
            <a:normAutofit/>
          </a:bodyPr>
          <a:lstStyle/>
          <a:p>
            <a:pPr>
              <a:buFont typeface="Wingdings" panose="05000000000000000000" pitchFamily="2" charset="2"/>
              <a:buChar char="ü"/>
            </a:pPr>
            <a:r>
              <a:rPr lang="en-US" altLang="en-US" sz="2400"/>
              <a:t>A file is a collection of related information defined by its creator.  Commonly, files represent programs (both source and object forms) and data.</a:t>
            </a:r>
          </a:p>
          <a:p>
            <a:pPr>
              <a:buFont typeface="Wingdings" panose="05000000000000000000" pitchFamily="2" charset="2"/>
              <a:buChar char="ü"/>
            </a:pPr>
            <a:r>
              <a:rPr lang="en-US" altLang="en-US" sz="2400"/>
              <a:t>The operating system is responsible for the following activities in connections with file management:</a:t>
            </a:r>
          </a:p>
          <a:p>
            <a:pPr lvl="1">
              <a:buFont typeface="Wingdings" panose="05000000000000000000" pitchFamily="2" charset="2"/>
              <a:buChar char="ü"/>
            </a:pPr>
            <a:r>
              <a:rPr lang="en-US" altLang="en-US"/>
              <a:t>File creation and deletion.</a:t>
            </a:r>
          </a:p>
          <a:p>
            <a:pPr lvl="1">
              <a:buFont typeface="Wingdings" panose="05000000000000000000" pitchFamily="2" charset="2"/>
              <a:buChar char="ü"/>
            </a:pPr>
            <a:r>
              <a:rPr lang="en-US" altLang="en-US"/>
              <a:t>Directory creation and deletion.</a:t>
            </a:r>
          </a:p>
          <a:p>
            <a:pPr lvl="1">
              <a:buFont typeface="Wingdings" panose="05000000000000000000" pitchFamily="2" charset="2"/>
              <a:buChar char="ü"/>
            </a:pPr>
            <a:r>
              <a:rPr lang="en-US" altLang="en-US"/>
              <a:t>Support of primitives for manipulating files and directories.</a:t>
            </a:r>
          </a:p>
          <a:p>
            <a:pPr lvl="1">
              <a:buFont typeface="Wingdings" panose="05000000000000000000" pitchFamily="2" charset="2"/>
              <a:buChar char="ü"/>
            </a:pPr>
            <a:r>
              <a:rPr lang="en-US" altLang="en-US"/>
              <a:t>Mapping files onto secondary storage.</a:t>
            </a:r>
          </a:p>
          <a:p>
            <a:pPr lvl="1">
              <a:buFont typeface="Wingdings" panose="05000000000000000000" pitchFamily="2" charset="2"/>
              <a:buChar char="ü"/>
            </a:pPr>
            <a:r>
              <a:rPr lang="en-US" altLang="en-US"/>
              <a:t>File backup on stable (nonvolatile) storage media.</a:t>
            </a:r>
          </a:p>
        </p:txBody>
      </p:sp>
      <p:sp>
        <p:nvSpPr>
          <p:cNvPr id="8194" name="Footer Placeholder 3">
            <a:extLst>
              <a:ext uri="{FF2B5EF4-FFF2-40B4-BE49-F238E27FC236}">
                <a16:creationId xmlns:a16="http://schemas.microsoft.com/office/drawing/2014/main" id="{43F2BDD4-D179-4659-A304-13B27F265FE2}"/>
              </a:ext>
            </a:extLst>
          </p:cNvPr>
          <p:cNvSpPr>
            <a:spLocks noGrp="1"/>
          </p:cNvSpPr>
          <p:nvPr>
            <p:ph type="ftr" sz="quarter" idx="11"/>
          </p:nvPr>
        </p:nvSpPr>
        <p:spPr>
          <a:xfrm>
            <a:off x="4277367" y="6356350"/>
            <a:ext cx="4114800"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solidFill>
                  <a:schemeClr val="tx1">
                    <a:alpha val="80000"/>
                  </a:schemeClr>
                </a:solidFill>
              </a:rPr>
              <a:t>Operating System Concepts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1193A668-457A-4CF1-BECB-1ADDD16A5CA1}"/>
              </a:ext>
            </a:extLst>
          </p:cNvPr>
          <p:cNvSpPr>
            <a:spLocks noGrp="1" noChangeArrowheads="1"/>
          </p:cNvSpPr>
          <p:nvPr>
            <p:ph type="title"/>
          </p:nvPr>
        </p:nvSpPr>
        <p:spPr>
          <a:xfrm>
            <a:off x="4965430" y="629268"/>
            <a:ext cx="6586491" cy="1286160"/>
          </a:xfrm>
        </p:spPr>
        <p:txBody>
          <a:bodyPr anchor="b">
            <a:normAutofit/>
          </a:bodyPr>
          <a:lstStyle/>
          <a:p>
            <a:r>
              <a:rPr lang="en-US" altLang="en-US"/>
              <a:t>4. I/O System Management</a:t>
            </a:r>
          </a:p>
        </p:txBody>
      </p:sp>
      <p:sp>
        <p:nvSpPr>
          <p:cNvPr id="9220" name="Rectangle 3">
            <a:extLst>
              <a:ext uri="{FF2B5EF4-FFF2-40B4-BE49-F238E27FC236}">
                <a16:creationId xmlns:a16="http://schemas.microsoft.com/office/drawing/2014/main" id="{02E7AB78-ABE5-468E-A6A4-EE1973004BE6}"/>
              </a:ext>
            </a:extLst>
          </p:cNvPr>
          <p:cNvSpPr>
            <a:spLocks noGrp="1" noChangeArrowheads="1"/>
          </p:cNvSpPr>
          <p:nvPr>
            <p:ph idx="1"/>
          </p:nvPr>
        </p:nvSpPr>
        <p:spPr>
          <a:xfrm>
            <a:off x="4965431" y="2438400"/>
            <a:ext cx="6586489" cy="3785419"/>
          </a:xfrm>
        </p:spPr>
        <p:txBody>
          <a:bodyPr>
            <a:normAutofit/>
          </a:bodyPr>
          <a:lstStyle/>
          <a:p>
            <a:pPr>
              <a:buFont typeface="Wingdings" panose="05000000000000000000" pitchFamily="2" charset="2"/>
              <a:buChar char="ü"/>
            </a:pPr>
            <a:r>
              <a:rPr lang="en-US" altLang="en-US" sz="2000"/>
              <a:t>The I/O system consists of:</a:t>
            </a:r>
          </a:p>
          <a:p>
            <a:pPr marL="628650" lvl="1">
              <a:buFont typeface="Wingdings" panose="05000000000000000000" pitchFamily="2" charset="2"/>
              <a:buChar char="ü"/>
            </a:pPr>
            <a:r>
              <a:rPr lang="en-US" altLang="en-US" sz="2000"/>
              <a:t>A buffer-caching system </a:t>
            </a:r>
          </a:p>
          <a:p>
            <a:pPr marL="628650" lvl="1">
              <a:buFont typeface="Wingdings" panose="05000000000000000000" pitchFamily="2" charset="2"/>
              <a:buChar char="ü"/>
            </a:pPr>
            <a:r>
              <a:rPr lang="en-US" altLang="en-US" sz="2000"/>
              <a:t>A general device-driver interface</a:t>
            </a:r>
          </a:p>
          <a:p>
            <a:pPr marL="628650" lvl="1">
              <a:buFont typeface="Wingdings" panose="05000000000000000000" pitchFamily="2" charset="2"/>
              <a:buChar char="ü"/>
            </a:pPr>
            <a:r>
              <a:rPr lang="en-US" altLang="en-US" sz="2000"/>
              <a:t>Drivers for specific hardware devices</a:t>
            </a:r>
          </a:p>
        </p:txBody>
      </p:sp>
      <p:pic>
        <p:nvPicPr>
          <p:cNvPr id="9222" name="Picture 9221">
            <a:extLst>
              <a:ext uri="{FF2B5EF4-FFF2-40B4-BE49-F238E27FC236}">
                <a16:creationId xmlns:a16="http://schemas.microsoft.com/office/drawing/2014/main" id="{7E736A1A-182A-424D-BEE2-3AA6D251B805}"/>
              </a:ext>
            </a:extLst>
          </p:cNvPr>
          <p:cNvPicPr>
            <a:picLocks noChangeAspect="1"/>
          </p:cNvPicPr>
          <p:nvPr/>
        </p:nvPicPr>
        <p:blipFill rotWithShape="1">
          <a:blip r:embed="rId2"/>
          <a:srcRect l="33939" r="28039"/>
          <a:stretch/>
        </p:blipFill>
        <p:spPr>
          <a:xfrm>
            <a:off x="20" y="10"/>
            <a:ext cx="4635571" cy="6857990"/>
          </a:xfrm>
          <a:prstGeom prst="rect">
            <a:avLst/>
          </a:prstGeom>
          <a:effectLst/>
        </p:spPr>
      </p:pic>
      <p:cxnSp>
        <p:nvCxnSpPr>
          <p:cNvPr id="74" name="Straight Connector 7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7ECFF"/>
            </a:solidFill>
          </a:ln>
        </p:spPr>
        <p:style>
          <a:lnRef idx="1">
            <a:schemeClr val="accent1"/>
          </a:lnRef>
          <a:fillRef idx="0">
            <a:schemeClr val="accent1"/>
          </a:fillRef>
          <a:effectRef idx="0">
            <a:schemeClr val="accent1"/>
          </a:effectRef>
          <a:fontRef idx="minor">
            <a:schemeClr val="tx1"/>
          </a:fontRef>
        </p:style>
      </p:cxnSp>
      <p:sp>
        <p:nvSpPr>
          <p:cNvPr id="9218" name="Footer Placeholder 3">
            <a:extLst>
              <a:ext uri="{FF2B5EF4-FFF2-40B4-BE49-F238E27FC236}">
                <a16:creationId xmlns:a16="http://schemas.microsoft.com/office/drawing/2014/main" id="{502898DE-5186-468D-84CE-1913AA9FC4A3}"/>
              </a:ext>
            </a:extLst>
          </p:cNvPr>
          <p:cNvSpPr>
            <a:spLocks noGrp="1"/>
          </p:cNvSpPr>
          <p:nvPr>
            <p:ph type="ftr" sz="quarter" idx="11"/>
          </p:nvPr>
        </p:nvSpPr>
        <p:spPr>
          <a:xfrm>
            <a:off x="4965430" y="6356350"/>
            <a:ext cx="4139134"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900"/>
              <a:t>Operating System Concepts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Rectangle 2">
            <a:extLst>
              <a:ext uri="{FF2B5EF4-FFF2-40B4-BE49-F238E27FC236}">
                <a16:creationId xmlns:a16="http://schemas.microsoft.com/office/drawing/2014/main" id="{42AB9A4F-CE92-4184-AFA5-1A0AD5FE30EC}"/>
              </a:ext>
            </a:extLst>
          </p:cNvPr>
          <p:cNvSpPr>
            <a:spLocks noGrp="1" noChangeArrowheads="1"/>
          </p:cNvSpPr>
          <p:nvPr>
            <p:ph type="title"/>
          </p:nvPr>
        </p:nvSpPr>
        <p:spPr>
          <a:xfrm>
            <a:off x="943277" y="712269"/>
            <a:ext cx="3370998" cy="5502264"/>
          </a:xfrm>
        </p:spPr>
        <p:txBody>
          <a:bodyPr>
            <a:normAutofit/>
          </a:bodyPr>
          <a:lstStyle/>
          <a:p>
            <a:r>
              <a:rPr lang="en-US" altLang="en-US"/>
              <a:t>5. Secondary-Storage Management</a:t>
            </a:r>
          </a:p>
        </p:txBody>
      </p:sp>
      <p:cxnSp>
        <p:nvCxnSpPr>
          <p:cNvPr id="76" name="Straight Connector 75">
            <a:extLst>
              <a:ext uri="{FF2B5EF4-FFF2-40B4-BE49-F238E27FC236}">
                <a16:creationId xmlns:a16="http://schemas.microsoft.com/office/drawing/2014/main" id="{EC15C128-8E68-44BD-BF94-FBA9CA4B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304" y="2395983"/>
            <a:ext cx="0" cy="2228850"/>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10242" name="Footer Placeholder 3">
            <a:extLst>
              <a:ext uri="{FF2B5EF4-FFF2-40B4-BE49-F238E27FC236}">
                <a16:creationId xmlns:a16="http://schemas.microsoft.com/office/drawing/2014/main" id="{A763A71B-096E-4C5F-89B6-5D1952E305EB}"/>
              </a:ext>
            </a:extLst>
          </p:cNvPr>
          <p:cNvSpPr>
            <a:spLocks noGrp="1"/>
          </p:cNvSpPr>
          <p:nvPr>
            <p:ph type="ftr" sz="quarter" idx="11"/>
          </p:nvPr>
        </p:nvSpPr>
        <p:spPr>
          <a:xfrm>
            <a:off x="5280024" y="6356350"/>
            <a:ext cx="2873375" cy="365125"/>
          </a:xfrm>
        </p:spPr>
        <p:txBody>
          <a:bodyPr>
            <a:normAutofit/>
          </a:bodyPr>
          <a:lstStyle>
            <a:lvl1pPr algn="l">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lgn="l">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lgn="l">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lgn="l">
              <a:spcBef>
                <a:spcPct val="20000"/>
              </a:spcBef>
              <a:buClr>
                <a:schemeClr val="hlink"/>
              </a:buClr>
              <a:buChar char="–"/>
              <a:defRPr kumimoji="1">
                <a:solidFill>
                  <a:schemeClr val="tx1"/>
                </a:solidFill>
                <a:latin typeface="Helvetica" panose="020B0604020202020204" pitchFamily="34" charset="0"/>
              </a:defRPr>
            </a:lvl4pPr>
            <a:lvl5pPr marL="2057400" indent="-228600" algn="l">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nSpc>
                <a:spcPct val="90000"/>
              </a:lnSpc>
              <a:spcBef>
                <a:spcPct val="0"/>
              </a:spcBef>
              <a:spcAft>
                <a:spcPts val="600"/>
              </a:spcAft>
              <a:buClrTx/>
              <a:buSzTx/>
              <a:buFontTx/>
              <a:buNone/>
            </a:pPr>
            <a:r>
              <a:rPr kumimoji="0" lang="en-US" altLang="en-US" sz="1600">
                <a:solidFill>
                  <a:schemeClr val="tx1">
                    <a:alpha val="70000"/>
                  </a:schemeClr>
                </a:solidFill>
              </a:rPr>
              <a:t>Operating System Concepts</a:t>
            </a:r>
          </a:p>
        </p:txBody>
      </p:sp>
      <p:graphicFrame>
        <p:nvGraphicFramePr>
          <p:cNvPr id="10246" name="Rectangle 3">
            <a:extLst>
              <a:ext uri="{FF2B5EF4-FFF2-40B4-BE49-F238E27FC236}">
                <a16:creationId xmlns:a16="http://schemas.microsoft.com/office/drawing/2014/main" id="{9603D685-B417-46EC-A9F2-5E45C5427268}"/>
              </a:ext>
            </a:extLst>
          </p:cNvPr>
          <p:cNvGraphicFramePr>
            <a:graphicFrameLocks noGrp="1"/>
          </p:cNvGraphicFramePr>
          <p:nvPr>
            <p:ph idx="1"/>
            <p:extLst>
              <p:ext uri="{D42A27DB-BD31-4B8C-83A1-F6EECF244321}">
                <p14:modId xmlns:p14="http://schemas.microsoft.com/office/powerpoint/2010/main" val="1993120555"/>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959</Words>
  <Application>Microsoft Office PowerPoint</Application>
  <PresentationFormat>Widescreen</PresentationFormat>
  <Paragraphs>122</Paragraphs>
  <Slides>15</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Georgia</vt:lpstr>
      <vt:lpstr>Helvetica</vt:lpstr>
      <vt:lpstr>Monotype Sorts</vt:lpstr>
      <vt:lpstr>Times New Roman</vt:lpstr>
      <vt:lpstr>Wingdings</vt:lpstr>
      <vt:lpstr>Office Theme</vt:lpstr>
      <vt:lpstr>PowerPoint Presentation</vt:lpstr>
      <vt:lpstr>Module 1 Overview of operating System </vt:lpstr>
      <vt:lpstr>Topics to be Cover </vt:lpstr>
      <vt:lpstr>A. Common System Components</vt:lpstr>
      <vt:lpstr>1. Process Management</vt:lpstr>
      <vt:lpstr>2. Main-Memory Management</vt:lpstr>
      <vt:lpstr>3. File Management</vt:lpstr>
      <vt:lpstr>4. I/O System Management</vt:lpstr>
      <vt:lpstr>5. Secondary-Storage Management</vt:lpstr>
      <vt:lpstr>6. Networking (Distributed Systems)</vt:lpstr>
      <vt:lpstr>7. Protection System</vt:lpstr>
      <vt:lpstr>8. Command-Interpreter System</vt:lpstr>
      <vt:lpstr>Command-Interpreter System (Cont.)</vt:lpstr>
      <vt:lpstr>B. Operating System Services</vt:lpstr>
      <vt:lpstr>Additional Operating System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Tiwari</dc:creator>
  <cp:lastModifiedBy>Harish Tiwari</cp:lastModifiedBy>
  <cp:revision>3</cp:revision>
  <dcterms:created xsi:type="dcterms:W3CDTF">2020-12-16T04:20:52Z</dcterms:created>
  <dcterms:modified xsi:type="dcterms:W3CDTF">2020-12-17T04:38:03Z</dcterms:modified>
</cp:coreProperties>
</file>