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864" r:id="rId1"/>
  </p:sldMasterIdLst>
  <p:notesMasterIdLst>
    <p:notesMasterId r:id="rId32"/>
  </p:notesMasterIdLst>
  <p:handoutMasterIdLst>
    <p:handoutMasterId r:id="rId33"/>
  </p:handoutMasterIdLst>
  <p:sldIdLst>
    <p:sldId id="333" r:id="rId2"/>
    <p:sldId id="335" r:id="rId3"/>
    <p:sldId id="334" r:id="rId4"/>
    <p:sldId id="257" r:id="rId5"/>
    <p:sldId id="320" r:id="rId6"/>
    <p:sldId id="321" r:id="rId7"/>
    <p:sldId id="330" r:id="rId8"/>
    <p:sldId id="331" r:id="rId9"/>
    <p:sldId id="322" r:id="rId10"/>
    <p:sldId id="326" r:id="rId11"/>
    <p:sldId id="332" r:id="rId12"/>
    <p:sldId id="327" r:id="rId13"/>
    <p:sldId id="328" r:id="rId14"/>
    <p:sldId id="295" r:id="rId15"/>
    <p:sldId id="296" r:id="rId16"/>
    <p:sldId id="297" r:id="rId17"/>
    <p:sldId id="345" r:id="rId18"/>
    <p:sldId id="346" r:id="rId19"/>
    <p:sldId id="347" r:id="rId20"/>
    <p:sldId id="348" r:id="rId21"/>
    <p:sldId id="298" r:id="rId22"/>
    <p:sldId id="349" r:id="rId23"/>
    <p:sldId id="350" r:id="rId24"/>
    <p:sldId id="351" r:id="rId25"/>
    <p:sldId id="337" r:id="rId26"/>
    <p:sldId id="338" r:id="rId27"/>
    <p:sldId id="339" r:id="rId28"/>
    <p:sldId id="341" r:id="rId29"/>
    <p:sldId id="302" r:id="rId30"/>
    <p:sldId id="352" r:id="rId31"/>
  </p:sldIdLst>
  <p:sldSz cx="12192000" cy="6858000"/>
  <p:notesSz cx="7302500" cy="95885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586" y="6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2429"/>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3.svg"/><Relationship Id="rId16" Type="http://schemas.openxmlformats.org/officeDocument/2006/relationships/image" Target="../media/image17.svg"/><Relationship Id="rId1" Type="http://schemas.openxmlformats.org/officeDocument/2006/relationships/image" Target="../media/image2.png"/><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 Id="rId14" Type="http://schemas.openxmlformats.org/officeDocument/2006/relationships/image" Target="../media/image15.svg"/></Relationships>
</file>

<file path=ppt/diagrams/_rels/data3.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sv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7.png"/></Relationships>
</file>

<file path=ppt/diagrams/_rels/data8.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38.svg"/><Relationship Id="rId1" Type="http://schemas.openxmlformats.org/officeDocument/2006/relationships/image" Target="../media/image37.png"/><Relationship Id="rId6" Type="http://schemas.openxmlformats.org/officeDocument/2006/relationships/image" Target="../media/image42.svg"/><Relationship Id="rId5" Type="http://schemas.openxmlformats.org/officeDocument/2006/relationships/image" Target="../media/image41.png"/><Relationship Id="rId4" Type="http://schemas.openxmlformats.org/officeDocument/2006/relationships/image" Target="../media/image40.svg"/></Relationships>
</file>

<file path=ppt/diagrams/_rels/drawing1.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3.svg"/><Relationship Id="rId16" Type="http://schemas.openxmlformats.org/officeDocument/2006/relationships/image" Target="../media/image17.svg"/><Relationship Id="rId1" Type="http://schemas.openxmlformats.org/officeDocument/2006/relationships/image" Target="../media/image2.png"/><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 Id="rId14" Type="http://schemas.openxmlformats.org/officeDocument/2006/relationships/image" Target="../media/image15.svg"/></Relationships>
</file>

<file path=ppt/diagrams/_rels/drawing3.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sv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7.png"/></Relationships>
</file>

<file path=ppt/diagrams/_rels/drawing8.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38.svg"/><Relationship Id="rId1" Type="http://schemas.openxmlformats.org/officeDocument/2006/relationships/image" Target="../media/image37.png"/><Relationship Id="rId6" Type="http://schemas.openxmlformats.org/officeDocument/2006/relationships/image" Target="../media/image42.svg"/><Relationship Id="rId5" Type="http://schemas.openxmlformats.org/officeDocument/2006/relationships/image" Target="../media/image41.png"/><Relationship Id="rId4" Type="http://schemas.openxmlformats.org/officeDocument/2006/relationships/image" Target="../media/image40.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92A3EEA-6EAF-4143-BD36-A41722807D5E}"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56BDAF86-3AF4-486B-BA25-6C62B1CDF885}">
      <dgm:prSet/>
      <dgm:spPr/>
      <dgm:t>
        <a:bodyPr/>
        <a:lstStyle/>
        <a:p>
          <a:r>
            <a:rPr lang="en-US"/>
            <a:t>Process Management </a:t>
          </a:r>
        </a:p>
      </dgm:t>
    </dgm:pt>
    <dgm:pt modelId="{9FC10AE9-1DE7-4CCA-929E-BA810F79531B}" type="parTrans" cxnId="{3067A380-3186-4B91-8CD9-CF33B13934D4}">
      <dgm:prSet/>
      <dgm:spPr/>
      <dgm:t>
        <a:bodyPr/>
        <a:lstStyle/>
        <a:p>
          <a:endParaRPr lang="en-US"/>
        </a:p>
      </dgm:t>
    </dgm:pt>
    <dgm:pt modelId="{DD968057-C553-4712-A249-20DEE73D739A}" type="sibTrans" cxnId="{3067A380-3186-4B91-8CD9-CF33B13934D4}">
      <dgm:prSet/>
      <dgm:spPr/>
      <dgm:t>
        <a:bodyPr/>
        <a:lstStyle/>
        <a:p>
          <a:endParaRPr lang="en-US"/>
        </a:p>
      </dgm:t>
    </dgm:pt>
    <dgm:pt modelId="{24677D69-DAE1-4DC2-B617-957B049BEC30}">
      <dgm:prSet/>
      <dgm:spPr/>
      <dgm:t>
        <a:bodyPr/>
        <a:lstStyle/>
        <a:p>
          <a:r>
            <a:rPr lang="en-US"/>
            <a:t>Main Memory Management</a:t>
          </a:r>
        </a:p>
      </dgm:t>
    </dgm:pt>
    <dgm:pt modelId="{3B9F31DD-E77B-43EC-84BE-58290F35B658}" type="parTrans" cxnId="{D9986D46-1570-43E8-8DD7-939C33A51DF6}">
      <dgm:prSet/>
      <dgm:spPr/>
      <dgm:t>
        <a:bodyPr/>
        <a:lstStyle/>
        <a:p>
          <a:endParaRPr lang="en-US"/>
        </a:p>
      </dgm:t>
    </dgm:pt>
    <dgm:pt modelId="{BE92C515-5DFC-4D32-8C8A-076D8C9529B6}" type="sibTrans" cxnId="{D9986D46-1570-43E8-8DD7-939C33A51DF6}">
      <dgm:prSet/>
      <dgm:spPr/>
      <dgm:t>
        <a:bodyPr/>
        <a:lstStyle/>
        <a:p>
          <a:endParaRPr lang="en-US"/>
        </a:p>
      </dgm:t>
    </dgm:pt>
    <dgm:pt modelId="{08D9F2C5-95A8-48ED-BD46-9DC9B1C95D50}">
      <dgm:prSet/>
      <dgm:spPr/>
      <dgm:t>
        <a:bodyPr/>
        <a:lstStyle/>
        <a:p>
          <a:r>
            <a:rPr lang="en-US"/>
            <a:t>File Management</a:t>
          </a:r>
        </a:p>
      </dgm:t>
    </dgm:pt>
    <dgm:pt modelId="{6D6780B9-1080-46AE-A74B-DDB5C197C60E}" type="parTrans" cxnId="{04C193E6-4313-4232-BD18-641934203A0D}">
      <dgm:prSet/>
      <dgm:spPr/>
      <dgm:t>
        <a:bodyPr/>
        <a:lstStyle/>
        <a:p>
          <a:endParaRPr lang="en-US"/>
        </a:p>
      </dgm:t>
    </dgm:pt>
    <dgm:pt modelId="{6D45FFD8-7736-4728-96C9-AB87A871785E}" type="sibTrans" cxnId="{04C193E6-4313-4232-BD18-641934203A0D}">
      <dgm:prSet/>
      <dgm:spPr/>
      <dgm:t>
        <a:bodyPr/>
        <a:lstStyle/>
        <a:p>
          <a:endParaRPr lang="en-US"/>
        </a:p>
      </dgm:t>
    </dgm:pt>
    <dgm:pt modelId="{DD3E9001-92A3-4193-B463-424692731818}">
      <dgm:prSet/>
      <dgm:spPr/>
      <dgm:t>
        <a:bodyPr/>
        <a:lstStyle/>
        <a:p>
          <a:r>
            <a:rPr lang="en-US"/>
            <a:t>I/O System Management</a:t>
          </a:r>
        </a:p>
      </dgm:t>
    </dgm:pt>
    <dgm:pt modelId="{3C4B6ACE-5735-4689-A121-A663C984F408}" type="parTrans" cxnId="{47234AF7-06E6-475A-9391-6295CE9FC635}">
      <dgm:prSet/>
      <dgm:spPr/>
      <dgm:t>
        <a:bodyPr/>
        <a:lstStyle/>
        <a:p>
          <a:endParaRPr lang="en-US"/>
        </a:p>
      </dgm:t>
    </dgm:pt>
    <dgm:pt modelId="{E2384AE9-D342-46BD-934D-E1149C21D767}" type="sibTrans" cxnId="{47234AF7-06E6-475A-9391-6295CE9FC635}">
      <dgm:prSet/>
      <dgm:spPr/>
      <dgm:t>
        <a:bodyPr/>
        <a:lstStyle/>
        <a:p>
          <a:endParaRPr lang="en-US"/>
        </a:p>
      </dgm:t>
    </dgm:pt>
    <dgm:pt modelId="{5DD61F3E-7A80-4461-BEB7-0B621EBC52AB}">
      <dgm:prSet/>
      <dgm:spPr/>
      <dgm:t>
        <a:bodyPr/>
        <a:lstStyle/>
        <a:p>
          <a:r>
            <a:rPr lang="en-US"/>
            <a:t>Secondary Management</a:t>
          </a:r>
        </a:p>
      </dgm:t>
    </dgm:pt>
    <dgm:pt modelId="{C3BCB64D-AE9F-424F-B3AA-177DE9A78693}" type="parTrans" cxnId="{AA1403E9-5B16-4238-920C-139943DB6739}">
      <dgm:prSet/>
      <dgm:spPr/>
      <dgm:t>
        <a:bodyPr/>
        <a:lstStyle/>
        <a:p>
          <a:endParaRPr lang="en-US"/>
        </a:p>
      </dgm:t>
    </dgm:pt>
    <dgm:pt modelId="{C1B2B9CD-169C-449F-BA78-B4F262DE7444}" type="sibTrans" cxnId="{AA1403E9-5B16-4238-920C-139943DB6739}">
      <dgm:prSet/>
      <dgm:spPr/>
      <dgm:t>
        <a:bodyPr/>
        <a:lstStyle/>
        <a:p>
          <a:endParaRPr lang="en-US"/>
        </a:p>
      </dgm:t>
    </dgm:pt>
    <dgm:pt modelId="{411040C0-6A01-4930-8E44-E1466ACD3616}">
      <dgm:prSet/>
      <dgm:spPr/>
      <dgm:t>
        <a:bodyPr/>
        <a:lstStyle/>
        <a:p>
          <a:r>
            <a:rPr lang="en-US"/>
            <a:t>Networking</a:t>
          </a:r>
        </a:p>
      </dgm:t>
    </dgm:pt>
    <dgm:pt modelId="{7BD89663-1422-4250-B0F6-0C40723433D1}" type="parTrans" cxnId="{D418BBEC-567C-4A31-9CE6-0260343009D3}">
      <dgm:prSet/>
      <dgm:spPr/>
      <dgm:t>
        <a:bodyPr/>
        <a:lstStyle/>
        <a:p>
          <a:endParaRPr lang="en-US"/>
        </a:p>
      </dgm:t>
    </dgm:pt>
    <dgm:pt modelId="{24F3251D-8904-4D9A-951F-0069B2E52E68}" type="sibTrans" cxnId="{D418BBEC-567C-4A31-9CE6-0260343009D3}">
      <dgm:prSet/>
      <dgm:spPr/>
      <dgm:t>
        <a:bodyPr/>
        <a:lstStyle/>
        <a:p>
          <a:endParaRPr lang="en-US"/>
        </a:p>
      </dgm:t>
    </dgm:pt>
    <dgm:pt modelId="{434BF627-111A-4DB2-B332-1C4EB35A72AD}">
      <dgm:prSet/>
      <dgm:spPr/>
      <dgm:t>
        <a:bodyPr/>
        <a:lstStyle/>
        <a:p>
          <a:r>
            <a:rPr lang="en-US"/>
            <a:t>Protection System</a:t>
          </a:r>
        </a:p>
      </dgm:t>
    </dgm:pt>
    <dgm:pt modelId="{F99AFF1A-29A3-4F04-A9DF-20CF90FBF456}" type="parTrans" cxnId="{C06372F7-F7CB-42BF-9A4A-84AF09F6B808}">
      <dgm:prSet/>
      <dgm:spPr/>
      <dgm:t>
        <a:bodyPr/>
        <a:lstStyle/>
        <a:p>
          <a:endParaRPr lang="en-US"/>
        </a:p>
      </dgm:t>
    </dgm:pt>
    <dgm:pt modelId="{22B9C8D2-A15E-4BB0-9908-9744F53499DF}" type="sibTrans" cxnId="{C06372F7-F7CB-42BF-9A4A-84AF09F6B808}">
      <dgm:prSet/>
      <dgm:spPr/>
      <dgm:t>
        <a:bodyPr/>
        <a:lstStyle/>
        <a:p>
          <a:endParaRPr lang="en-US"/>
        </a:p>
      </dgm:t>
    </dgm:pt>
    <dgm:pt modelId="{EDF01A7F-08B5-4E12-B488-F4827D9BA939}">
      <dgm:prSet/>
      <dgm:spPr/>
      <dgm:t>
        <a:bodyPr/>
        <a:lstStyle/>
        <a:p>
          <a:r>
            <a:rPr lang="en-US"/>
            <a:t>Command-Interpreter System</a:t>
          </a:r>
        </a:p>
      </dgm:t>
    </dgm:pt>
    <dgm:pt modelId="{7514AF47-0A8B-4E29-9D6A-0D44B6D33CC7}" type="parTrans" cxnId="{EF106976-C7BD-438D-BD23-76A85CC9B77A}">
      <dgm:prSet/>
      <dgm:spPr/>
      <dgm:t>
        <a:bodyPr/>
        <a:lstStyle/>
        <a:p>
          <a:endParaRPr lang="en-US"/>
        </a:p>
      </dgm:t>
    </dgm:pt>
    <dgm:pt modelId="{5C08F6EF-CDC4-4A37-B66C-ED9F29E64410}" type="sibTrans" cxnId="{EF106976-C7BD-438D-BD23-76A85CC9B77A}">
      <dgm:prSet/>
      <dgm:spPr/>
      <dgm:t>
        <a:bodyPr/>
        <a:lstStyle/>
        <a:p>
          <a:endParaRPr lang="en-US"/>
        </a:p>
      </dgm:t>
    </dgm:pt>
    <dgm:pt modelId="{E060D8F7-838A-47B6-AB91-98A64D7C857D}" type="pres">
      <dgm:prSet presAssocID="{592A3EEA-6EAF-4143-BD36-A41722807D5E}" presName="root" presStyleCnt="0">
        <dgm:presLayoutVars>
          <dgm:dir/>
          <dgm:resizeHandles val="exact"/>
        </dgm:presLayoutVars>
      </dgm:prSet>
      <dgm:spPr/>
    </dgm:pt>
    <dgm:pt modelId="{033950AE-AB75-49F7-8D84-7890EDBB79A3}" type="pres">
      <dgm:prSet presAssocID="{56BDAF86-3AF4-486B-BA25-6C62B1CDF885}" presName="compNode" presStyleCnt="0"/>
      <dgm:spPr/>
    </dgm:pt>
    <dgm:pt modelId="{9B56B05D-C3CD-4E13-B3CB-6CD472FF4F7A}" type="pres">
      <dgm:prSet presAssocID="{56BDAF86-3AF4-486B-BA25-6C62B1CDF885}" presName="iconRect" presStyleLbl="node1" presStyleIdx="0" presStyleCnt="8"/>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 List"/>
        </a:ext>
      </dgm:extLst>
    </dgm:pt>
    <dgm:pt modelId="{BE3F447E-B52D-4FB9-9E2C-9B8FC6E9563D}" type="pres">
      <dgm:prSet presAssocID="{56BDAF86-3AF4-486B-BA25-6C62B1CDF885}" presName="spaceRect" presStyleCnt="0"/>
      <dgm:spPr/>
    </dgm:pt>
    <dgm:pt modelId="{4BD432A4-7789-43F2-AA59-00B3901E8F84}" type="pres">
      <dgm:prSet presAssocID="{56BDAF86-3AF4-486B-BA25-6C62B1CDF885}" presName="textRect" presStyleLbl="revTx" presStyleIdx="0" presStyleCnt="8">
        <dgm:presLayoutVars>
          <dgm:chMax val="1"/>
          <dgm:chPref val="1"/>
        </dgm:presLayoutVars>
      </dgm:prSet>
      <dgm:spPr/>
    </dgm:pt>
    <dgm:pt modelId="{97D3F59D-83D6-45C8-ACEE-A004F2B7E5C5}" type="pres">
      <dgm:prSet presAssocID="{DD968057-C553-4712-A249-20DEE73D739A}" presName="sibTrans" presStyleCnt="0"/>
      <dgm:spPr/>
    </dgm:pt>
    <dgm:pt modelId="{C03B453A-3668-4EF0-A3F9-F6169386EF97}" type="pres">
      <dgm:prSet presAssocID="{24677D69-DAE1-4DC2-B617-957B049BEC30}" presName="compNode" presStyleCnt="0"/>
      <dgm:spPr/>
    </dgm:pt>
    <dgm:pt modelId="{A68097EE-562E-4CBD-AB1B-CE52DD068D6F}" type="pres">
      <dgm:prSet presAssocID="{24677D69-DAE1-4DC2-B617-957B049BEC30}" presName="iconRect" presStyleLbl="node1" presStyleIdx="1" presStyleCnt="8"/>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atabase"/>
        </a:ext>
      </dgm:extLst>
    </dgm:pt>
    <dgm:pt modelId="{2AD2796D-3DB6-4973-BB8B-D286DD732A5E}" type="pres">
      <dgm:prSet presAssocID="{24677D69-DAE1-4DC2-B617-957B049BEC30}" presName="spaceRect" presStyleCnt="0"/>
      <dgm:spPr/>
    </dgm:pt>
    <dgm:pt modelId="{AB0F382C-A78F-4048-80DC-3A2023505E99}" type="pres">
      <dgm:prSet presAssocID="{24677D69-DAE1-4DC2-B617-957B049BEC30}" presName="textRect" presStyleLbl="revTx" presStyleIdx="1" presStyleCnt="8">
        <dgm:presLayoutVars>
          <dgm:chMax val="1"/>
          <dgm:chPref val="1"/>
        </dgm:presLayoutVars>
      </dgm:prSet>
      <dgm:spPr/>
    </dgm:pt>
    <dgm:pt modelId="{D24D4BF1-80F6-4533-A6DB-FC8E860C82E2}" type="pres">
      <dgm:prSet presAssocID="{BE92C515-5DFC-4D32-8C8A-076D8C9529B6}" presName="sibTrans" presStyleCnt="0"/>
      <dgm:spPr/>
    </dgm:pt>
    <dgm:pt modelId="{738543B9-3DE2-497E-983B-ADB1E9AC717B}" type="pres">
      <dgm:prSet presAssocID="{08D9F2C5-95A8-48ED-BD46-9DC9B1C95D50}" presName="compNode" presStyleCnt="0"/>
      <dgm:spPr/>
    </dgm:pt>
    <dgm:pt modelId="{819B7FEE-285B-4E04-8157-CA14F0FE5535}" type="pres">
      <dgm:prSet presAssocID="{08D9F2C5-95A8-48ED-BD46-9DC9B1C95D50}" presName="iconRect" presStyleLbl="node1" presStyleIdx="2" presStyleCnt="8"/>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Open Folder"/>
        </a:ext>
      </dgm:extLst>
    </dgm:pt>
    <dgm:pt modelId="{A038C9EF-B43E-4E00-B976-DE6DEF7B989E}" type="pres">
      <dgm:prSet presAssocID="{08D9F2C5-95A8-48ED-BD46-9DC9B1C95D50}" presName="spaceRect" presStyleCnt="0"/>
      <dgm:spPr/>
    </dgm:pt>
    <dgm:pt modelId="{19B40644-28A2-4351-94F0-DA503C861B6A}" type="pres">
      <dgm:prSet presAssocID="{08D9F2C5-95A8-48ED-BD46-9DC9B1C95D50}" presName="textRect" presStyleLbl="revTx" presStyleIdx="2" presStyleCnt="8">
        <dgm:presLayoutVars>
          <dgm:chMax val="1"/>
          <dgm:chPref val="1"/>
        </dgm:presLayoutVars>
      </dgm:prSet>
      <dgm:spPr/>
    </dgm:pt>
    <dgm:pt modelId="{FBB09F0A-7809-4221-B8BF-6EB0DC88EE1D}" type="pres">
      <dgm:prSet presAssocID="{6D45FFD8-7736-4728-96C9-AB87A871785E}" presName="sibTrans" presStyleCnt="0"/>
      <dgm:spPr/>
    </dgm:pt>
    <dgm:pt modelId="{1D5B2DC1-53C2-41D4-BED5-6A83C81DF5BC}" type="pres">
      <dgm:prSet presAssocID="{DD3E9001-92A3-4193-B463-424692731818}" presName="compNode" presStyleCnt="0"/>
      <dgm:spPr/>
    </dgm:pt>
    <dgm:pt modelId="{35C5A406-38B7-43FC-AA9F-BCE1A5197B4D}" type="pres">
      <dgm:prSet presAssocID="{DD3E9001-92A3-4193-B463-424692731818}" presName="iconRect" presStyleLbl="node1" presStyleIdx="3" presStyleCnt="8"/>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ierarchy"/>
        </a:ext>
      </dgm:extLst>
    </dgm:pt>
    <dgm:pt modelId="{E663223C-2A85-49A3-9A01-E0C60A4A642E}" type="pres">
      <dgm:prSet presAssocID="{DD3E9001-92A3-4193-B463-424692731818}" presName="spaceRect" presStyleCnt="0"/>
      <dgm:spPr/>
    </dgm:pt>
    <dgm:pt modelId="{8BCD8C7F-F1C7-4A48-902B-DAF875A1866D}" type="pres">
      <dgm:prSet presAssocID="{DD3E9001-92A3-4193-B463-424692731818}" presName="textRect" presStyleLbl="revTx" presStyleIdx="3" presStyleCnt="8">
        <dgm:presLayoutVars>
          <dgm:chMax val="1"/>
          <dgm:chPref val="1"/>
        </dgm:presLayoutVars>
      </dgm:prSet>
      <dgm:spPr/>
    </dgm:pt>
    <dgm:pt modelId="{30D2D140-65B0-427F-A5A6-EF103218F0C6}" type="pres">
      <dgm:prSet presAssocID="{E2384AE9-D342-46BD-934D-E1149C21D767}" presName="sibTrans" presStyleCnt="0"/>
      <dgm:spPr/>
    </dgm:pt>
    <dgm:pt modelId="{0366D686-3410-400C-80AB-453FE8CC1C68}" type="pres">
      <dgm:prSet presAssocID="{5DD61F3E-7A80-4461-BEB7-0B621EBC52AB}" presName="compNode" presStyleCnt="0"/>
      <dgm:spPr/>
    </dgm:pt>
    <dgm:pt modelId="{8338E640-BE84-4CA3-B628-A18249B74818}" type="pres">
      <dgm:prSet presAssocID="{5DD61F3E-7A80-4461-BEB7-0B621EBC52AB}" presName="iconRect" presStyleLbl="node1" presStyleIdx="4" presStyleCnt="8"/>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heckmark"/>
        </a:ext>
      </dgm:extLst>
    </dgm:pt>
    <dgm:pt modelId="{CA7739C8-3B80-40D1-B960-D5DBC6C28C63}" type="pres">
      <dgm:prSet presAssocID="{5DD61F3E-7A80-4461-BEB7-0B621EBC52AB}" presName="spaceRect" presStyleCnt="0"/>
      <dgm:spPr/>
    </dgm:pt>
    <dgm:pt modelId="{5F6515BF-3FD0-4DBE-818C-3BD3749FBF0B}" type="pres">
      <dgm:prSet presAssocID="{5DD61F3E-7A80-4461-BEB7-0B621EBC52AB}" presName="textRect" presStyleLbl="revTx" presStyleIdx="4" presStyleCnt="8">
        <dgm:presLayoutVars>
          <dgm:chMax val="1"/>
          <dgm:chPref val="1"/>
        </dgm:presLayoutVars>
      </dgm:prSet>
      <dgm:spPr/>
    </dgm:pt>
    <dgm:pt modelId="{A4734918-BEFD-4AEA-AC29-03F9674AA8F0}" type="pres">
      <dgm:prSet presAssocID="{C1B2B9CD-169C-449F-BA78-B4F262DE7444}" presName="sibTrans" presStyleCnt="0"/>
      <dgm:spPr/>
    </dgm:pt>
    <dgm:pt modelId="{81EE4FC5-4D2E-4E5C-8A2B-BA5DC89CCDD5}" type="pres">
      <dgm:prSet presAssocID="{411040C0-6A01-4930-8E44-E1466ACD3616}" presName="compNode" presStyleCnt="0"/>
      <dgm:spPr/>
    </dgm:pt>
    <dgm:pt modelId="{ACEC8A49-A316-4EC1-8F46-DCD96E155792}" type="pres">
      <dgm:prSet presAssocID="{411040C0-6A01-4930-8E44-E1466ACD3616}" presName="iconRect" presStyleLbl="node1" presStyleIdx="5" presStyleCnt="8"/>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Handshake"/>
        </a:ext>
      </dgm:extLst>
    </dgm:pt>
    <dgm:pt modelId="{74E1EA1A-4A79-4E10-9674-45EC71C00771}" type="pres">
      <dgm:prSet presAssocID="{411040C0-6A01-4930-8E44-E1466ACD3616}" presName="spaceRect" presStyleCnt="0"/>
      <dgm:spPr/>
    </dgm:pt>
    <dgm:pt modelId="{E3C93ED9-55B5-4619-A9D3-B83D9DFAFF2B}" type="pres">
      <dgm:prSet presAssocID="{411040C0-6A01-4930-8E44-E1466ACD3616}" presName="textRect" presStyleLbl="revTx" presStyleIdx="5" presStyleCnt="8">
        <dgm:presLayoutVars>
          <dgm:chMax val="1"/>
          <dgm:chPref val="1"/>
        </dgm:presLayoutVars>
      </dgm:prSet>
      <dgm:spPr/>
    </dgm:pt>
    <dgm:pt modelId="{364BAA2E-4D7C-4798-A98D-A3CABEB011C4}" type="pres">
      <dgm:prSet presAssocID="{24F3251D-8904-4D9A-951F-0069B2E52E68}" presName="sibTrans" presStyleCnt="0"/>
      <dgm:spPr/>
    </dgm:pt>
    <dgm:pt modelId="{D582F703-BADA-4A4D-BFCC-4DB0E5C70D1E}" type="pres">
      <dgm:prSet presAssocID="{434BF627-111A-4DB2-B332-1C4EB35A72AD}" presName="compNode" presStyleCnt="0"/>
      <dgm:spPr/>
    </dgm:pt>
    <dgm:pt modelId="{2F1E7E93-99F2-49EE-B17B-377B3DAA0F01}" type="pres">
      <dgm:prSet presAssocID="{434BF627-111A-4DB2-B332-1C4EB35A72AD}" presName="iconRect" presStyleLbl="node1" presStyleIdx="6" presStyleCnt="8"/>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Lock"/>
        </a:ext>
      </dgm:extLst>
    </dgm:pt>
    <dgm:pt modelId="{2CF11759-6D40-4E4A-AC51-A3C6059C99BD}" type="pres">
      <dgm:prSet presAssocID="{434BF627-111A-4DB2-B332-1C4EB35A72AD}" presName="spaceRect" presStyleCnt="0"/>
      <dgm:spPr/>
    </dgm:pt>
    <dgm:pt modelId="{E140DDE1-1F9E-41E7-9FF3-766369C78472}" type="pres">
      <dgm:prSet presAssocID="{434BF627-111A-4DB2-B332-1C4EB35A72AD}" presName="textRect" presStyleLbl="revTx" presStyleIdx="6" presStyleCnt="8">
        <dgm:presLayoutVars>
          <dgm:chMax val="1"/>
          <dgm:chPref val="1"/>
        </dgm:presLayoutVars>
      </dgm:prSet>
      <dgm:spPr/>
    </dgm:pt>
    <dgm:pt modelId="{DBF31F9D-1C2F-43B8-8C43-8AD26D99A9D4}" type="pres">
      <dgm:prSet presAssocID="{22B9C8D2-A15E-4BB0-9908-9744F53499DF}" presName="sibTrans" presStyleCnt="0"/>
      <dgm:spPr/>
    </dgm:pt>
    <dgm:pt modelId="{490949ED-DBC3-4A9D-B6F9-6A011098A43E}" type="pres">
      <dgm:prSet presAssocID="{EDF01A7F-08B5-4E12-B488-F4827D9BA939}" presName="compNode" presStyleCnt="0"/>
      <dgm:spPr/>
    </dgm:pt>
    <dgm:pt modelId="{E4EBFB60-B4CB-40E9-B2E9-3B519654BBDC}" type="pres">
      <dgm:prSet presAssocID="{EDF01A7F-08B5-4E12-B488-F4827D9BA939}" presName="iconRect" presStyleLbl="node1" presStyleIdx="7" presStyleCnt="8"/>
      <dgm:spPr>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a:noFill/>
        </a:ln>
      </dgm:spPr>
      <dgm:extLst>
        <a:ext uri="{E40237B7-FDA0-4F09-8148-C483321AD2D9}">
          <dgm14:cNvPr xmlns:dgm14="http://schemas.microsoft.com/office/drawing/2010/diagram" id="0" name="" descr="Programmer"/>
        </a:ext>
      </dgm:extLst>
    </dgm:pt>
    <dgm:pt modelId="{46D415CE-BD9E-4C5B-A4B2-C8E04272985D}" type="pres">
      <dgm:prSet presAssocID="{EDF01A7F-08B5-4E12-B488-F4827D9BA939}" presName="spaceRect" presStyleCnt="0"/>
      <dgm:spPr/>
    </dgm:pt>
    <dgm:pt modelId="{1E37380C-36DD-4532-88EC-F4793FC9016E}" type="pres">
      <dgm:prSet presAssocID="{EDF01A7F-08B5-4E12-B488-F4827D9BA939}" presName="textRect" presStyleLbl="revTx" presStyleIdx="7" presStyleCnt="8">
        <dgm:presLayoutVars>
          <dgm:chMax val="1"/>
          <dgm:chPref val="1"/>
        </dgm:presLayoutVars>
      </dgm:prSet>
      <dgm:spPr/>
    </dgm:pt>
  </dgm:ptLst>
  <dgm:cxnLst>
    <dgm:cxn modelId="{CE350405-ED1C-4089-9EE2-E1DB3C297AC4}" type="presOf" srcId="{24677D69-DAE1-4DC2-B617-957B049BEC30}" destId="{AB0F382C-A78F-4048-80DC-3A2023505E99}" srcOrd="0" destOrd="0" presId="urn:microsoft.com/office/officeart/2018/2/layout/IconLabelList"/>
    <dgm:cxn modelId="{E4823108-4C93-43BC-8674-25860628F65E}" type="presOf" srcId="{56BDAF86-3AF4-486B-BA25-6C62B1CDF885}" destId="{4BD432A4-7789-43F2-AA59-00B3901E8F84}" srcOrd="0" destOrd="0" presId="urn:microsoft.com/office/officeart/2018/2/layout/IconLabelList"/>
    <dgm:cxn modelId="{D0C22E16-16C4-4FC2-8E82-D1F2D46F3C0B}" type="presOf" srcId="{08D9F2C5-95A8-48ED-BD46-9DC9B1C95D50}" destId="{19B40644-28A2-4351-94F0-DA503C861B6A}" srcOrd="0" destOrd="0" presId="urn:microsoft.com/office/officeart/2018/2/layout/IconLabelList"/>
    <dgm:cxn modelId="{50A4F923-F9BD-4F7C-84B4-17C00F61FC59}" type="presOf" srcId="{434BF627-111A-4DB2-B332-1C4EB35A72AD}" destId="{E140DDE1-1F9E-41E7-9FF3-766369C78472}" srcOrd="0" destOrd="0" presId="urn:microsoft.com/office/officeart/2018/2/layout/IconLabelList"/>
    <dgm:cxn modelId="{C4D62B63-6A90-42E2-929B-047E231C7710}" type="presOf" srcId="{592A3EEA-6EAF-4143-BD36-A41722807D5E}" destId="{E060D8F7-838A-47B6-AB91-98A64D7C857D}" srcOrd="0" destOrd="0" presId="urn:microsoft.com/office/officeart/2018/2/layout/IconLabelList"/>
    <dgm:cxn modelId="{67EA8D44-3140-4341-992A-CC03936035C5}" type="presOf" srcId="{DD3E9001-92A3-4193-B463-424692731818}" destId="{8BCD8C7F-F1C7-4A48-902B-DAF875A1866D}" srcOrd="0" destOrd="0" presId="urn:microsoft.com/office/officeart/2018/2/layout/IconLabelList"/>
    <dgm:cxn modelId="{D9986D46-1570-43E8-8DD7-939C33A51DF6}" srcId="{592A3EEA-6EAF-4143-BD36-A41722807D5E}" destId="{24677D69-DAE1-4DC2-B617-957B049BEC30}" srcOrd="1" destOrd="0" parTransId="{3B9F31DD-E77B-43EC-84BE-58290F35B658}" sibTransId="{BE92C515-5DFC-4D32-8C8A-076D8C9529B6}"/>
    <dgm:cxn modelId="{EF106976-C7BD-438D-BD23-76A85CC9B77A}" srcId="{592A3EEA-6EAF-4143-BD36-A41722807D5E}" destId="{EDF01A7F-08B5-4E12-B488-F4827D9BA939}" srcOrd="7" destOrd="0" parTransId="{7514AF47-0A8B-4E29-9D6A-0D44B6D33CC7}" sibTransId="{5C08F6EF-CDC4-4A37-B66C-ED9F29E64410}"/>
    <dgm:cxn modelId="{C52A9A7A-39F0-4C56-B479-4573B66083D1}" type="presOf" srcId="{EDF01A7F-08B5-4E12-B488-F4827D9BA939}" destId="{1E37380C-36DD-4532-88EC-F4793FC9016E}" srcOrd="0" destOrd="0" presId="urn:microsoft.com/office/officeart/2018/2/layout/IconLabelList"/>
    <dgm:cxn modelId="{3067A380-3186-4B91-8CD9-CF33B13934D4}" srcId="{592A3EEA-6EAF-4143-BD36-A41722807D5E}" destId="{56BDAF86-3AF4-486B-BA25-6C62B1CDF885}" srcOrd="0" destOrd="0" parTransId="{9FC10AE9-1DE7-4CCA-929E-BA810F79531B}" sibTransId="{DD968057-C553-4712-A249-20DEE73D739A}"/>
    <dgm:cxn modelId="{D909BEB1-9556-4D06-B119-7128F61B04C4}" type="presOf" srcId="{5DD61F3E-7A80-4461-BEB7-0B621EBC52AB}" destId="{5F6515BF-3FD0-4DBE-818C-3BD3749FBF0B}" srcOrd="0" destOrd="0" presId="urn:microsoft.com/office/officeart/2018/2/layout/IconLabelList"/>
    <dgm:cxn modelId="{04C193E6-4313-4232-BD18-641934203A0D}" srcId="{592A3EEA-6EAF-4143-BD36-A41722807D5E}" destId="{08D9F2C5-95A8-48ED-BD46-9DC9B1C95D50}" srcOrd="2" destOrd="0" parTransId="{6D6780B9-1080-46AE-A74B-DDB5C197C60E}" sibTransId="{6D45FFD8-7736-4728-96C9-AB87A871785E}"/>
    <dgm:cxn modelId="{AA1403E9-5B16-4238-920C-139943DB6739}" srcId="{592A3EEA-6EAF-4143-BD36-A41722807D5E}" destId="{5DD61F3E-7A80-4461-BEB7-0B621EBC52AB}" srcOrd="4" destOrd="0" parTransId="{C3BCB64D-AE9F-424F-B3AA-177DE9A78693}" sibTransId="{C1B2B9CD-169C-449F-BA78-B4F262DE7444}"/>
    <dgm:cxn modelId="{D418BBEC-567C-4A31-9CE6-0260343009D3}" srcId="{592A3EEA-6EAF-4143-BD36-A41722807D5E}" destId="{411040C0-6A01-4930-8E44-E1466ACD3616}" srcOrd="5" destOrd="0" parTransId="{7BD89663-1422-4250-B0F6-0C40723433D1}" sibTransId="{24F3251D-8904-4D9A-951F-0069B2E52E68}"/>
    <dgm:cxn modelId="{CE28FBED-984A-4C0D-B00E-3D557CA579D2}" type="presOf" srcId="{411040C0-6A01-4930-8E44-E1466ACD3616}" destId="{E3C93ED9-55B5-4619-A9D3-B83D9DFAFF2B}" srcOrd="0" destOrd="0" presId="urn:microsoft.com/office/officeart/2018/2/layout/IconLabelList"/>
    <dgm:cxn modelId="{47234AF7-06E6-475A-9391-6295CE9FC635}" srcId="{592A3EEA-6EAF-4143-BD36-A41722807D5E}" destId="{DD3E9001-92A3-4193-B463-424692731818}" srcOrd="3" destOrd="0" parTransId="{3C4B6ACE-5735-4689-A121-A663C984F408}" sibTransId="{E2384AE9-D342-46BD-934D-E1149C21D767}"/>
    <dgm:cxn modelId="{C06372F7-F7CB-42BF-9A4A-84AF09F6B808}" srcId="{592A3EEA-6EAF-4143-BD36-A41722807D5E}" destId="{434BF627-111A-4DB2-B332-1C4EB35A72AD}" srcOrd="6" destOrd="0" parTransId="{F99AFF1A-29A3-4F04-A9DF-20CF90FBF456}" sibTransId="{22B9C8D2-A15E-4BB0-9908-9744F53499DF}"/>
    <dgm:cxn modelId="{70DE5DFC-AC12-403C-9658-8D1F3A64ABA9}" type="presParOf" srcId="{E060D8F7-838A-47B6-AB91-98A64D7C857D}" destId="{033950AE-AB75-49F7-8D84-7890EDBB79A3}" srcOrd="0" destOrd="0" presId="urn:microsoft.com/office/officeart/2018/2/layout/IconLabelList"/>
    <dgm:cxn modelId="{873216FE-E597-4A58-BEBB-B7A8311B82A3}" type="presParOf" srcId="{033950AE-AB75-49F7-8D84-7890EDBB79A3}" destId="{9B56B05D-C3CD-4E13-B3CB-6CD472FF4F7A}" srcOrd="0" destOrd="0" presId="urn:microsoft.com/office/officeart/2018/2/layout/IconLabelList"/>
    <dgm:cxn modelId="{FC9DF469-2DD4-46B7-97F2-7E09FB16403D}" type="presParOf" srcId="{033950AE-AB75-49F7-8D84-7890EDBB79A3}" destId="{BE3F447E-B52D-4FB9-9E2C-9B8FC6E9563D}" srcOrd="1" destOrd="0" presId="urn:microsoft.com/office/officeart/2018/2/layout/IconLabelList"/>
    <dgm:cxn modelId="{E53C6643-5623-482F-B56A-F6095A0B5218}" type="presParOf" srcId="{033950AE-AB75-49F7-8D84-7890EDBB79A3}" destId="{4BD432A4-7789-43F2-AA59-00B3901E8F84}" srcOrd="2" destOrd="0" presId="urn:microsoft.com/office/officeart/2018/2/layout/IconLabelList"/>
    <dgm:cxn modelId="{9495E963-9B47-4C3C-A78F-384B9187E6AF}" type="presParOf" srcId="{E060D8F7-838A-47B6-AB91-98A64D7C857D}" destId="{97D3F59D-83D6-45C8-ACEE-A004F2B7E5C5}" srcOrd="1" destOrd="0" presId="urn:microsoft.com/office/officeart/2018/2/layout/IconLabelList"/>
    <dgm:cxn modelId="{8FBE7F86-90F0-402A-BFCE-00528E70EA5D}" type="presParOf" srcId="{E060D8F7-838A-47B6-AB91-98A64D7C857D}" destId="{C03B453A-3668-4EF0-A3F9-F6169386EF97}" srcOrd="2" destOrd="0" presId="urn:microsoft.com/office/officeart/2018/2/layout/IconLabelList"/>
    <dgm:cxn modelId="{AAB273B2-D6CC-4C15-AF51-16BED725657C}" type="presParOf" srcId="{C03B453A-3668-4EF0-A3F9-F6169386EF97}" destId="{A68097EE-562E-4CBD-AB1B-CE52DD068D6F}" srcOrd="0" destOrd="0" presId="urn:microsoft.com/office/officeart/2018/2/layout/IconLabelList"/>
    <dgm:cxn modelId="{35B52806-8C0A-48D1-AEB6-38A6BBEA61FB}" type="presParOf" srcId="{C03B453A-3668-4EF0-A3F9-F6169386EF97}" destId="{2AD2796D-3DB6-4973-BB8B-D286DD732A5E}" srcOrd="1" destOrd="0" presId="urn:microsoft.com/office/officeart/2018/2/layout/IconLabelList"/>
    <dgm:cxn modelId="{1F9A9859-A0A5-4980-B38A-6E484FE5137C}" type="presParOf" srcId="{C03B453A-3668-4EF0-A3F9-F6169386EF97}" destId="{AB0F382C-A78F-4048-80DC-3A2023505E99}" srcOrd="2" destOrd="0" presId="urn:microsoft.com/office/officeart/2018/2/layout/IconLabelList"/>
    <dgm:cxn modelId="{917C7D8C-9DD6-4901-B119-7CEC8F83FA19}" type="presParOf" srcId="{E060D8F7-838A-47B6-AB91-98A64D7C857D}" destId="{D24D4BF1-80F6-4533-A6DB-FC8E860C82E2}" srcOrd="3" destOrd="0" presId="urn:microsoft.com/office/officeart/2018/2/layout/IconLabelList"/>
    <dgm:cxn modelId="{31CDE880-5DEC-49DC-A91D-C375FEA73B55}" type="presParOf" srcId="{E060D8F7-838A-47B6-AB91-98A64D7C857D}" destId="{738543B9-3DE2-497E-983B-ADB1E9AC717B}" srcOrd="4" destOrd="0" presId="urn:microsoft.com/office/officeart/2018/2/layout/IconLabelList"/>
    <dgm:cxn modelId="{F72EFD22-3D7F-41F7-AF35-0584868D4BD4}" type="presParOf" srcId="{738543B9-3DE2-497E-983B-ADB1E9AC717B}" destId="{819B7FEE-285B-4E04-8157-CA14F0FE5535}" srcOrd="0" destOrd="0" presId="urn:microsoft.com/office/officeart/2018/2/layout/IconLabelList"/>
    <dgm:cxn modelId="{F8269503-6535-4643-B39B-8B978A9E97A6}" type="presParOf" srcId="{738543B9-3DE2-497E-983B-ADB1E9AC717B}" destId="{A038C9EF-B43E-4E00-B976-DE6DEF7B989E}" srcOrd="1" destOrd="0" presId="urn:microsoft.com/office/officeart/2018/2/layout/IconLabelList"/>
    <dgm:cxn modelId="{718D7638-E3F3-430C-9016-86A6D8A27A30}" type="presParOf" srcId="{738543B9-3DE2-497E-983B-ADB1E9AC717B}" destId="{19B40644-28A2-4351-94F0-DA503C861B6A}" srcOrd="2" destOrd="0" presId="urn:microsoft.com/office/officeart/2018/2/layout/IconLabelList"/>
    <dgm:cxn modelId="{8D30BF8D-3251-486A-9FA3-82FDCA028B03}" type="presParOf" srcId="{E060D8F7-838A-47B6-AB91-98A64D7C857D}" destId="{FBB09F0A-7809-4221-B8BF-6EB0DC88EE1D}" srcOrd="5" destOrd="0" presId="urn:microsoft.com/office/officeart/2018/2/layout/IconLabelList"/>
    <dgm:cxn modelId="{5D6B5F72-5407-425D-85D1-A710333FA763}" type="presParOf" srcId="{E060D8F7-838A-47B6-AB91-98A64D7C857D}" destId="{1D5B2DC1-53C2-41D4-BED5-6A83C81DF5BC}" srcOrd="6" destOrd="0" presId="urn:microsoft.com/office/officeart/2018/2/layout/IconLabelList"/>
    <dgm:cxn modelId="{9EEDE533-684B-4235-8983-6D60089C5774}" type="presParOf" srcId="{1D5B2DC1-53C2-41D4-BED5-6A83C81DF5BC}" destId="{35C5A406-38B7-43FC-AA9F-BCE1A5197B4D}" srcOrd="0" destOrd="0" presId="urn:microsoft.com/office/officeart/2018/2/layout/IconLabelList"/>
    <dgm:cxn modelId="{89001576-473A-4A89-950F-578D8712D1FE}" type="presParOf" srcId="{1D5B2DC1-53C2-41D4-BED5-6A83C81DF5BC}" destId="{E663223C-2A85-49A3-9A01-E0C60A4A642E}" srcOrd="1" destOrd="0" presId="urn:microsoft.com/office/officeart/2018/2/layout/IconLabelList"/>
    <dgm:cxn modelId="{DB6E2BEF-6E02-4997-A110-63420A22063A}" type="presParOf" srcId="{1D5B2DC1-53C2-41D4-BED5-6A83C81DF5BC}" destId="{8BCD8C7F-F1C7-4A48-902B-DAF875A1866D}" srcOrd="2" destOrd="0" presId="urn:microsoft.com/office/officeart/2018/2/layout/IconLabelList"/>
    <dgm:cxn modelId="{5114F997-E9BE-4B7F-9EDB-2BC7EBECF0A4}" type="presParOf" srcId="{E060D8F7-838A-47B6-AB91-98A64D7C857D}" destId="{30D2D140-65B0-427F-A5A6-EF103218F0C6}" srcOrd="7" destOrd="0" presId="urn:microsoft.com/office/officeart/2018/2/layout/IconLabelList"/>
    <dgm:cxn modelId="{D4E4D675-3DEB-4736-AEFC-1224EC39C8F9}" type="presParOf" srcId="{E060D8F7-838A-47B6-AB91-98A64D7C857D}" destId="{0366D686-3410-400C-80AB-453FE8CC1C68}" srcOrd="8" destOrd="0" presId="urn:microsoft.com/office/officeart/2018/2/layout/IconLabelList"/>
    <dgm:cxn modelId="{349D949E-5D50-4915-ADDD-4F1FE2F8F99E}" type="presParOf" srcId="{0366D686-3410-400C-80AB-453FE8CC1C68}" destId="{8338E640-BE84-4CA3-B628-A18249B74818}" srcOrd="0" destOrd="0" presId="urn:microsoft.com/office/officeart/2018/2/layout/IconLabelList"/>
    <dgm:cxn modelId="{3BA37CE0-64CD-4673-B8DB-2EAD284F2823}" type="presParOf" srcId="{0366D686-3410-400C-80AB-453FE8CC1C68}" destId="{CA7739C8-3B80-40D1-B960-D5DBC6C28C63}" srcOrd="1" destOrd="0" presId="urn:microsoft.com/office/officeart/2018/2/layout/IconLabelList"/>
    <dgm:cxn modelId="{3259CFC1-FCC2-4D10-9E9D-846EE1540FD1}" type="presParOf" srcId="{0366D686-3410-400C-80AB-453FE8CC1C68}" destId="{5F6515BF-3FD0-4DBE-818C-3BD3749FBF0B}" srcOrd="2" destOrd="0" presId="urn:microsoft.com/office/officeart/2018/2/layout/IconLabelList"/>
    <dgm:cxn modelId="{96A3D3B5-84B0-49CF-BF9D-63A722D304F9}" type="presParOf" srcId="{E060D8F7-838A-47B6-AB91-98A64D7C857D}" destId="{A4734918-BEFD-4AEA-AC29-03F9674AA8F0}" srcOrd="9" destOrd="0" presId="urn:microsoft.com/office/officeart/2018/2/layout/IconLabelList"/>
    <dgm:cxn modelId="{91ECD264-A210-4CA5-9B95-AE231E2BCC56}" type="presParOf" srcId="{E060D8F7-838A-47B6-AB91-98A64D7C857D}" destId="{81EE4FC5-4D2E-4E5C-8A2B-BA5DC89CCDD5}" srcOrd="10" destOrd="0" presId="urn:microsoft.com/office/officeart/2018/2/layout/IconLabelList"/>
    <dgm:cxn modelId="{64C837E9-288A-459F-9A96-EB49BCC44B61}" type="presParOf" srcId="{81EE4FC5-4D2E-4E5C-8A2B-BA5DC89CCDD5}" destId="{ACEC8A49-A316-4EC1-8F46-DCD96E155792}" srcOrd="0" destOrd="0" presId="urn:microsoft.com/office/officeart/2018/2/layout/IconLabelList"/>
    <dgm:cxn modelId="{7F4CBCCF-A8B2-44DB-929F-E48947AB9E81}" type="presParOf" srcId="{81EE4FC5-4D2E-4E5C-8A2B-BA5DC89CCDD5}" destId="{74E1EA1A-4A79-4E10-9674-45EC71C00771}" srcOrd="1" destOrd="0" presId="urn:microsoft.com/office/officeart/2018/2/layout/IconLabelList"/>
    <dgm:cxn modelId="{34501A26-60F7-472B-BC6D-06F8EF02C91A}" type="presParOf" srcId="{81EE4FC5-4D2E-4E5C-8A2B-BA5DC89CCDD5}" destId="{E3C93ED9-55B5-4619-A9D3-B83D9DFAFF2B}" srcOrd="2" destOrd="0" presId="urn:microsoft.com/office/officeart/2018/2/layout/IconLabelList"/>
    <dgm:cxn modelId="{019D3619-3B84-46E1-BA26-CC4D5EF0F661}" type="presParOf" srcId="{E060D8F7-838A-47B6-AB91-98A64D7C857D}" destId="{364BAA2E-4D7C-4798-A98D-A3CABEB011C4}" srcOrd="11" destOrd="0" presId="urn:microsoft.com/office/officeart/2018/2/layout/IconLabelList"/>
    <dgm:cxn modelId="{EB394934-8731-4BB1-84AD-1B5FF2151CDF}" type="presParOf" srcId="{E060D8F7-838A-47B6-AB91-98A64D7C857D}" destId="{D582F703-BADA-4A4D-BFCC-4DB0E5C70D1E}" srcOrd="12" destOrd="0" presId="urn:microsoft.com/office/officeart/2018/2/layout/IconLabelList"/>
    <dgm:cxn modelId="{804D782C-B518-458E-983D-3213D39D350B}" type="presParOf" srcId="{D582F703-BADA-4A4D-BFCC-4DB0E5C70D1E}" destId="{2F1E7E93-99F2-49EE-B17B-377B3DAA0F01}" srcOrd="0" destOrd="0" presId="urn:microsoft.com/office/officeart/2018/2/layout/IconLabelList"/>
    <dgm:cxn modelId="{1CCC6191-7F2E-425F-94A0-C87AB3E65AAF}" type="presParOf" srcId="{D582F703-BADA-4A4D-BFCC-4DB0E5C70D1E}" destId="{2CF11759-6D40-4E4A-AC51-A3C6059C99BD}" srcOrd="1" destOrd="0" presId="urn:microsoft.com/office/officeart/2018/2/layout/IconLabelList"/>
    <dgm:cxn modelId="{E92EF158-6DD1-471B-BB85-6BD9C89DD47A}" type="presParOf" srcId="{D582F703-BADA-4A4D-BFCC-4DB0E5C70D1E}" destId="{E140DDE1-1F9E-41E7-9FF3-766369C78472}" srcOrd="2" destOrd="0" presId="urn:microsoft.com/office/officeart/2018/2/layout/IconLabelList"/>
    <dgm:cxn modelId="{D7DFF96A-2783-4A08-836F-C8D983264850}" type="presParOf" srcId="{E060D8F7-838A-47B6-AB91-98A64D7C857D}" destId="{DBF31F9D-1C2F-43B8-8C43-8AD26D99A9D4}" srcOrd="13" destOrd="0" presId="urn:microsoft.com/office/officeart/2018/2/layout/IconLabelList"/>
    <dgm:cxn modelId="{7DBD46F4-EA69-4555-854D-9DC9A6B1C145}" type="presParOf" srcId="{E060D8F7-838A-47B6-AB91-98A64D7C857D}" destId="{490949ED-DBC3-4A9D-B6F9-6A011098A43E}" srcOrd="14" destOrd="0" presId="urn:microsoft.com/office/officeart/2018/2/layout/IconLabelList"/>
    <dgm:cxn modelId="{26F5C844-1257-4801-9D76-59A0A96970F4}" type="presParOf" srcId="{490949ED-DBC3-4A9D-B6F9-6A011098A43E}" destId="{E4EBFB60-B4CB-40E9-B2E9-3B519654BBDC}" srcOrd="0" destOrd="0" presId="urn:microsoft.com/office/officeart/2018/2/layout/IconLabelList"/>
    <dgm:cxn modelId="{7AFFFCF7-0DA7-4163-9B1E-1A9E441B6BD7}" type="presParOf" srcId="{490949ED-DBC3-4A9D-B6F9-6A011098A43E}" destId="{46D415CE-BD9E-4C5B-A4B2-C8E04272985D}" srcOrd="1" destOrd="0" presId="urn:microsoft.com/office/officeart/2018/2/layout/IconLabelList"/>
    <dgm:cxn modelId="{F2BA8C89-BD23-4D79-BBE3-3FCD4861F29A}" type="presParOf" srcId="{490949ED-DBC3-4A9D-B6F9-6A011098A43E}" destId="{1E37380C-36DD-4532-88EC-F4793FC9016E}"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18CC560-1817-4B75-9DBB-624A31B5A64F}"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08BE9359-DF8A-4A28-8928-7F1EF026257D}">
      <dgm:prSet/>
      <dgm:spPr/>
      <dgm:t>
        <a:bodyPr/>
        <a:lstStyle/>
        <a:p>
          <a:r>
            <a:rPr lang="en-US"/>
            <a:t>Since main memory (</a:t>
          </a:r>
          <a:r>
            <a:rPr lang="en-US" i="1"/>
            <a:t>primary storage</a:t>
          </a:r>
          <a:r>
            <a:rPr lang="en-US"/>
            <a:t>) is volatile and too small to accommodate all data and programs permanently, the computer system must provide </a:t>
          </a:r>
          <a:r>
            <a:rPr lang="en-US" i="1"/>
            <a:t>secondary storage</a:t>
          </a:r>
          <a:r>
            <a:rPr lang="en-US"/>
            <a:t> to back up main memory.</a:t>
          </a:r>
        </a:p>
      </dgm:t>
    </dgm:pt>
    <dgm:pt modelId="{308D993E-EA68-4548-829B-BD4D316352C3}" type="parTrans" cxnId="{7FCAAABE-3FB9-4C29-95A8-D1E122BBF297}">
      <dgm:prSet/>
      <dgm:spPr/>
      <dgm:t>
        <a:bodyPr/>
        <a:lstStyle/>
        <a:p>
          <a:endParaRPr lang="en-US"/>
        </a:p>
      </dgm:t>
    </dgm:pt>
    <dgm:pt modelId="{C1D29233-C501-4A4E-9EFB-BBDA387594ED}" type="sibTrans" cxnId="{7FCAAABE-3FB9-4C29-95A8-D1E122BBF297}">
      <dgm:prSet/>
      <dgm:spPr/>
      <dgm:t>
        <a:bodyPr/>
        <a:lstStyle/>
        <a:p>
          <a:endParaRPr lang="en-US"/>
        </a:p>
      </dgm:t>
    </dgm:pt>
    <dgm:pt modelId="{E2123485-4003-4D06-8D1F-3492A48CFD9D}">
      <dgm:prSet/>
      <dgm:spPr/>
      <dgm:t>
        <a:bodyPr/>
        <a:lstStyle/>
        <a:p>
          <a:r>
            <a:rPr lang="en-US"/>
            <a:t>Most modern computer systems use disks as the principle on-line storage medium, for both programs and data.</a:t>
          </a:r>
        </a:p>
      </dgm:t>
    </dgm:pt>
    <dgm:pt modelId="{D80CCB66-11AF-4E13-A802-46566BA475F2}" type="parTrans" cxnId="{5F93272A-6A27-463F-89D1-FE624779B06D}">
      <dgm:prSet/>
      <dgm:spPr/>
      <dgm:t>
        <a:bodyPr/>
        <a:lstStyle/>
        <a:p>
          <a:endParaRPr lang="en-US"/>
        </a:p>
      </dgm:t>
    </dgm:pt>
    <dgm:pt modelId="{E939C987-850F-44FC-A627-2CE5D0594477}" type="sibTrans" cxnId="{5F93272A-6A27-463F-89D1-FE624779B06D}">
      <dgm:prSet/>
      <dgm:spPr/>
      <dgm:t>
        <a:bodyPr/>
        <a:lstStyle/>
        <a:p>
          <a:endParaRPr lang="en-US"/>
        </a:p>
      </dgm:t>
    </dgm:pt>
    <dgm:pt modelId="{5BE18C26-F496-47BD-9956-066B0807CE9C}">
      <dgm:prSet/>
      <dgm:spPr/>
      <dgm:t>
        <a:bodyPr/>
        <a:lstStyle/>
        <a:p>
          <a:r>
            <a:rPr lang="en-US"/>
            <a:t>The operating system is responsible for the following activities in connection with disk management: </a:t>
          </a:r>
        </a:p>
      </dgm:t>
    </dgm:pt>
    <dgm:pt modelId="{0ABE138B-C7E0-42FA-A9A7-8A25E7DA53E2}" type="parTrans" cxnId="{AC500487-FE47-4680-96DC-FEC9CC29B817}">
      <dgm:prSet/>
      <dgm:spPr/>
      <dgm:t>
        <a:bodyPr/>
        <a:lstStyle/>
        <a:p>
          <a:endParaRPr lang="en-US"/>
        </a:p>
      </dgm:t>
    </dgm:pt>
    <dgm:pt modelId="{741F3A8B-F0ED-45A5-92D6-8A423AFEA554}" type="sibTrans" cxnId="{AC500487-FE47-4680-96DC-FEC9CC29B817}">
      <dgm:prSet/>
      <dgm:spPr/>
      <dgm:t>
        <a:bodyPr/>
        <a:lstStyle/>
        <a:p>
          <a:endParaRPr lang="en-US"/>
        </a:p>
      </dgm:t>
    </dgm:pt>
    <dgm:pt modelId="{01FAEE31-5503-43DC-8097-CE9138C4DF1F}">
      <dgm:prSet/>
      <dgm:spPr/>
      <dgm:t>
        <a:bodyPr/>
        <a:lstStyle/>
        <a:p>
          <a:r>
            <a:rPr lang="en-US"/>
            <a:t>Free space management</a:t>
          </a:r>
        </a:p>
      </dgm:t>
    </dgm:pt>
    <dgm:pt modelId="{9F1733DC-C473-45B6-AC86-A05A1C7F988D}" type="parTrans" cxnId="{EEF517BC-5464-4F86-8A63-4F0801553A9C}">
      <dgm:prSet/>
      <dgm:spPr/>
      <dgm:t>
        <a:bodyPr/>
        <a:lstStyle/>
        <a:p>
          <a:endParaRPr lang="en-US"/>
        </a:p>
      </dgm:t>
    </dgm:pt>
    <dgm:pt modelId="{A572FA00-2294-414D-AB65-8184B0CB7682}" type="sibTrans" cxnId="{EEF517BC-5464-4F86-8A63-4F0801553A9C}">
      <dgm:prSet/>
      <dgm:spPr/>
      <dgm:t>
        <a:bodyPr/>
        <a:lstStyle/>
        <a:p>
          <a:endParaRPr lang="en-US"/>
        </a:p>
      </dgm:t>
    </dgm:pt>
    <dgm:pt modelId="{F12E34F0-67FD-48DE-BE59-6B724E29B936}">
      <dgm:prSet/>
      <dgm:spPr/>
      <dgm:t>
        <a:bodyPr/>
        <a:lstStyle/>
        <a:p>
          <a:r>
            <a:rPr lang="en-US"/>
            <a:t>Storage allocation</a:t>
          </a:r>
        </a:p>
      </dgm:t>
    </dgm:pt>
    <dgm:pt modelId="{6ABDCB2D-7F16-4818-8953-BF9E15EA3921}" type="parTrans" cxnId="{C02895E0-8E39-41D6-BE45-0164EF34DFC1}">
      <dgm:prSet/>
      <dgm:spPr/>
      <dgm:t>
        <a:bodyPr/>
        <a:lstStyle/>
        <a:p>
          <a:endParaRPr lang="en-US"/>
        </a:p>
      </dgm:t>
    </dgm:pt>
    <dgm:pt modelId="{05509DBF-0EE5-487B-AE56-06CAF2D413A9}" type="sibTrans" cxnId="{C02895E0-8E39-41D6-BE45-0164EF34DFC1}">
      <dgm:prSet/>
      <dgm:spPr/>
      <dgm:t>
        <a:bodyPr/>
        <a:lstStyle/>
        <a:p>
          <a:endParaRPr lang="en-US"/>
        </a:p>
      </dgm:t>
    </dgm:pt>
    <dgm:pt modelId="{35257E30-5483-4E19-80BD-221B4B168E92}">
      <dgm:prSet/>
      <dgm:spPr/>
      <dgm:t>
        <a:bodyPr/>
        <a:lstStyle/>
        <a:p>
          <a:r>
            <a:rPr lang="en-US"/>
            <a:t>Disk scheduling</a:t>
          </a:r>
        </a:p>
      </dgm:t>
    </dgm:pt>
    <dgm:pt modelId="{E3BB08C8-AD50-4B1E-8FCD-02A42F6466E7}" type="parTrans" cxnId="{9A7EF200-B9D5-418F-B01C-78F3C5715F1C}">
      <dgm:prSet/>
      <dgm:spPr/>
      <dgm:t>
        <a:bodyPr/>
        <a:lstStyle/>
        <a:p>
          <a:endParaRPr lang="en-US"/>
        </a:p>
      </dgm:t>
    </dgm:pt>
    <dgm:pt modelId="{CA1F35DA-1089-45AA-B27A-8FD25A12EE48}" type="sibTrans" cxnId="{9A7EF200-B9D5-418F-B01C-78F3C5715F1C}">
      <dgm:prSet/>
      <dgm:spPr/>
      <dgm:t>
        <a:bodyPr/>
        <a:lstStyle/>
        <a:p>
          <a:endParaRPr lang="en-US"/>
        </a:p>
      </dgm:t>
    </dgm:pt>
    <dgm:pt modelId="{35BEE9DF-8B62-41EC-AF6F-69E1F8F233AC}" type="pres">
      <dgm:prSet presAssocID="{E18CC560-1817-4B75-9DBB-624A31B5A64F}" presName="linear" presStyleCnt="0">
        <dgm:presLayoutVars>
          <dgm:animLvl val="lvl"/>
          <dgm:resizeHandles val="exact"/>
        </dgm:presLayoutVars>
      </dgm:prSet>
      <dgm:spPr/>
    </dgm:pt>
    <dgm:pt modelId="{C3454A58-0CBC-40F2-B833-FA5CD213F884}" type="pres">
      <dgm:prSet presAssocID="{08BE9359-DF8A-4A28-8928-7F1EF026257D}" presName="parentText" presStyleLbl="node1" presStyleIdx="0" presStyleCnt="3">
        <dgm:presLayoutVars>
          <dgm:chMax val="0"/>
          <dgm:bulletEnabled val="1"/>
        </dgm:presLayoutVars>
      </dgm:prSet>
      <dgm:spPr/>
    </dgm:pt>
    <dgm:pt modelId="{712F6464-62E5-47F5-815B-230A5AED44CA}" type="pres">
      <dgm:prSet presAssocID="{C1D29233-C501-4A4E-9EFB-BBDA387594ED}" presName="spacer" presStyleCnt="0"/>
      <dgm:spPr/>
    </dgm:pt>
    <dgm:pt modelId="{FD0E4B18-6CC6-44E8-B4CA-2F14D897019C}" type="pres">
      <dgm:prSet presAssocID="{E2123485-4003-4D06-8D1F-3492A48CFD9D}" presName="parentText" presStyleLbl="node1" presStyleIdx="1" presStyleCnt="3">
        <dgm:presLayoutVars>
          <dgm:chMax val="0"/>
          <dgm:bulletEnabled val="1"/>
        </dgm:presLayoutVars>
      </dgm:prSet>
      <dgm:spPr/>
    </dgm:pt>
    <dgm:pt modelId="{8AE19495-71A1-4A62-90F8-EA84AE9091D0}" type="pres">
      <dgm:prSet presAssocID="{E939C987-850F-44FC-A627-2CE5D0594477}" presName="spacer" presStyleCnt="0"/>
      <dgm:spPr/>
    </dgm:pt>
    <dgm:pt modelId="{E17AE9B6-A1AE-4093-81F3-48F40B9C3028}" type="pres">
      <dgm:prSet presAssocID="{5BE18C26-F496-47BD-9956-066B0807CE9C}" presName="parentText" presStyleLbl="node1" presStyleIdx="2" presStyleCnt="3">
        <dgm:presLayoutVars>
          <dgm:chMax val="0"/>
          <dgm:bulletEnabled val="1"/>
        </dgm:presLayoutVars>
      </dgm:prSet>
      <dgm:spPr/>
    </dgm:pt>
    <dgm:pt modelId="{41DDA006-0502-4AF3-9385-828D02578694}" type="pres">
      <dgm:prSet presAssocID="{5BE18C26-F496-47BD-9956-066B0807CE9C}" presName="childText" presStyleLbl="revTx" presStyleIdx="0" presStyleCnt="1">
        <dgm:presLayoutVars>
          <dgm:bulletEnabled val="1"/>
        </dgm:presLayoutVars>
      </dgm:prSet>
      <dgm:spPr/>
    </dgm:pt>
  </dgm:ptLst>
  <dgm:cxnLst>
    <dgm:cxn modelId="{9A7EF200-B9D5-418F-B01C-78F3C5715F1C}" srcId="{5BE18C26-F496-47BD-9956-066B0807CE9C}" destId="{35257E30-5483-4E19-80BD-221B4B168E92}" srcOrd="2" destOrd="0" parTransId="{E3BB08C8-AD50-4B1E-8FCD-02A42F6466E7}" sibTransId="{CA1F35DA-1089-45AA-B27A-8FD25A12EE48}"/>
    <dgm:cxn modelId="{7697B40B-C283-49F4-B0D2-5B285810F45C}" type="presOf" srcId="{08BE9359-DF8A-4A28-8928-7F1EF026257D}" destId="{C3454A58-0CBC-40F2-B833-FA5CD213F884}" srcOrd="0" destOrd="0" presId="urn:microsoft.com/office/officeart/2005/8/layout/vList2"/>
    <dgm:cxn modelId="{87EB6B10-F6D0-4FBC-95AC-31ACD1BCF58D}" type="presOf" srcId="{01FAEE31-5503-43DC-8097-CE9138C4DF1F}" destId="{41DDA006-0502-4AF3-9385-828D02578694}" srcOrd="0" destOrd="0" presId="urn:microsoft.com/office/officeart/2005/8/layout/vList2"/>
    <dgm:cxn modelId="{A245C817-8F65-411C-A7D7-EA03826425DF}" type="presOf" srcId="{5BE18C26-F496-47BD-9956-066B0807CE9C}" destId="{E17AE9B6-A1AE-4093-81F3-48F40B9C3028}" srcOrd="0" destOrd="0" presId="urn:microsoft.com/office/officeart/2005/8/layout/vList2"/>
    <dgm:cxn modelId="{30FB3C29-90B4-4B46-B29F-00BFFE09627D}" type="presOf" srcId="{E2123485-4003-4D06-8D1F-3492A48CFD9D}" destId="{FD0E4B18-6CC6-44E8-B4CA-2F14D897019C}" srcOrd="0" destOrd="0" presId="urn:microsoft.com/office/officeart/2005/8/layout/vList2"/>
    <dgm:cxn modelId="{5F93272A-6A27-463F-89D1-FE624779B06D}" srcId="{E18CC560-1817-4B75-9DBB-624A31B5A64F}" destId="{E2123485-4003-4D06-8D1F-3492A48CFD9D}" srcOrd="1" destOrd="0" parTransId="{D80CCB66-11AF-4E13-A802-46566BA475F2}" sibTransId="{E939C987-850F-44FC-A627-2CE5D0594477}"/>
    <dgm:cxn modelId="{AC500487-FE47-4680-96DC-FEC9CC29B817}" srcId="{E18CC560-1817-4B75-9DBB-624A31B5A64F}" destId="{5BE18C26-F496-47BD-9956-066B0807CE9C}" srcOrd="2" destOrd="0" parTransId="{0ABE138B-C7E0-42FA-A9A7-8A25E7DA53E2}" sibTransId="{741F3A8B-F0ED-45A5-92D6-8A423AFEA554}"/>
    <dgm:cxn modelId="{2A97CBAF-CB3E-45D7-932E-C35FEF845BC7}" type="presOf" srcId="{35257E30-5483-4E19-80BD-221B4B168E92}" destId="{41DDA006-0502-4AF3-9385-828D02578694}" srcOrd="0" destOrd="2" presId="urn:microsoft.com/office/officeart/2005/8/layout/vList2"/>
    <dgm:cxn modelId="{EEF517BC-5464-4F86-8A63-4F0801553A9C}" srcId="{5BE18C26-F496-47BD-9956-066B0807CE9C}" destId="{01FAEE31-5503-43DC-8097-CE9138C4DF1F}" srcOrd="0" destOrd="0" parTransId="{9F1733DC-C473-45B6-AC86-A05A1C7F988D}" sibTransId="{A572FA00-2294-414D-AB65-8184B0CB7682}"/>
    <dgm:cxn modelId="{7FCAAABE-3FB9-4C29-95A8-D1E122BBF297}" srcId="{E18CC560-1817-4B75-9DBB-624A31B5A64F}" destId="{08BE9359-DF8A-4A28-8928-7F1EF026257D}" srcOrd="0" destOrd="0" parTransId="{308D993E-EA68-4548-829B-BD4D316352C3}" sibTransId="{C1D29233-C501-4A4E-9EFB-BBDA387594ED}"/>
    <dgm:cxn modelId="{C20989DF-D22F-4BCB-8D08-7B161DDCCCFF}" type="presOf" srcId="{E18CC560-1817-4B75-9DBB-624A31B5A64F}" destId="{35BEE9DF-8B62-41EC-AF6F-69E1F8F233AC}" srcOrd="0" destOrd="0" presId="urn:microsoft.com/office/officeart/2005/8/layout/vList2"/>
    <dgm:cxn modelId="{C02895E0-8E39-41D6-BE45-0164EF34DFC1}" srcId="{5BE18C26-F496-47BD-9956-066B0807CE9C}" destId="{F12E34F0-67FD-48DE-BE59-6B724E29B936}" srcOrd="1" destOrd="0" parTransId="{6ABDCB2D-7F16-4818-8953-BF9E15EA3921}" sibTransId="{05509DBF-0EE5-487B-AE56-06CAF2D413A9}"/>
    <dgm:cxn modelId="{4BB7E6F9-D596-4F0E-9831-3F04D84BC121}" type="presOf" srcId="{F12E34F0-67FD-48DE-BE59-6B724E29B936}" destId="{41DDA006-0502-4AF3-9385-828D02578694}" srcOrd="0" destOrd="1" presId="urn:microsoft.com/office/officeart/2005/8/layout/vList2"/>
    <dgm:cxn modelId="{CBB10265-1F06-44D7-A371-3FEE9EE99AC8}" type="presParOf" srcId="{35BEE9DF-8B62-41EC-AF6F-69E1F8F233AC}" destId="{C3454A58-0CBC-40F2-B833-FA5CD213F884}" srcOrd="0" destOrd="0" presId="urn:microsoft.com/office/officeart/2005/8/layout/vList2"/>
    <dgm:cxn modelId="{28FBC085-D551-4654-8F70-A22EE4D60209}" type="presParOf" srcId="{35BEE9DF-8B62-41EC-AF6F-69E1F8F233AC}" destId="{712F6464-62E5-47F5-815B-230A5AED44CA}" srcOrd="1" destOrd="0" presId="urn:microsoft.com/office/officeart/2005/8/layout/vList2"/>
    <dgm:cxn modelId="{2F58F042-5854-482A-BB1C-7FE81597E40B}" type="presParOf" srcId="{35BEE9DF-8B62-41EC-AF6F-69E1F8F233AC}" destId="{FD0E4B18-6CC6-44E8-B4CA-2F14D897019C}" srcOrd="2" destOrd="0" presId="urn:microsoft.com/office/officeart/2005/8/layout/vList2"/>
    <dgm:cxn modelId="{CAF141D5-D838-4224-AEA4-109528842B13}" type="presParOf" srcId="{35BEE9DF-8B62-41EC-AF6F-69E1F8F233AC}" destId="{8AE19495-71A1-4A62-90F8-EA84AE9091D0}" srcOrd="3" destOrd="0" presId="urn:microsoft.com/office/officeart/2005/8/layout/vList2"/>
    <dgm:cxn modelId="{D11F5868-8902-4E7F-9E14-C90BF49CEE91}" type="presParOf" srcId="{35BEE9DF-8B62-41EC-AF6F-69E1F8F233AC}" destId="{E17AE9B6-A1AE-4093-81F3-48F40B9C3028}" srcOrd="4" destOrd="0" presId="urn:microsoft.com/office/officeart/2005/8/layout/vList2"/>
    <dgm:cxn modelId="{1A0872B3-8165-4747-BDF3-917046C716F9}" type="presParOf" srcId="{35BEE9DF-8B62-41EC-AF6F-69E1F8F233AC}" destId="{41DDA006-0502-4AF3-9385-828D02578694}"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E28E1AB-6A76-4B4A-B13D-96211FD76E8A}"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532417E2-F30E-4B97-9891-83D52FF9BFD2}">
      <dgm:prSet/>
      <dgm:spPr/>
      <dgm:t>
        <a:bodyPr/>
        <a:lstStyle/>
        <a:p>
          <a:r>
            <a:rPr lang="en-US"/>
            <a:t>A </a:t>
          </a:r>
          <a:r>
            <a:rPr lang="en-US" i="1"/>
            <a:t>distributed</a:t>
          </a:r>
          <a:r>
            <a:rPr lang="en-US"/>
            <a:t> system is a collection processors that do not share memory or a clock.  </a:t>
          </a:r>
        </a:p>
      </dgm:t>
    </dgm:pt>
    <dgm:pt modelId="{D280676F-CD00-4C66-BA6D-D878CC642989}" type="parTrans" cxnId="{33E991CF-F625-44A0-95FB-45B021938E01}">
      <dgm:prSet/>
      <dgm:spPr/>
      <dgm:t>
        <a:bodyPr/>
        <a:lstStyle/>
        <a:p>
          <a:endParaRPr lang="en-US"/>
        </a:p>
      </dgm:t>
    </dgm:pt>
    <dgm:pt modelId="{1524B8F0-A474-46DF-B230-060DDD01D4FB}" type="sibTrans" cxnId="{33E991CF-F625-44A0-95FB-45B021938E01}">
      <dgm:prSet/>
      <dgm:spPr/>
      <dgm:t>
        <a:bodyPr/>
        <a:lstStyle/>
        <a:p>
          <a:endParaRPr lang="en-US"/>
        </a:p>
      </dgm:t>
    </dgm:pt>
    <dgm:pt modelId="{2B746FCD-B149-4DFA-A8C7-6E7FA9804C88}">
      <dgm:prSet/>
      <dgm:spPr/>
      <dgm:t>
        <a:bodyPr/>
        <a:lstStyle/>
        <a:p>
          <a:r>
            <a:rPr lang="en-US"/>
            <a:t>Each processor has its own local memory.</a:t>
          </a:r>
        </a:p>
      </dgm:t>
    </dgm:pt>
    <dgm:pt modelId="{BF055667-A752-4D48-99DF-0475EB9F6275}" type="parTrans" cxnId="{9E4E4024-872A-440D-BBAE-F7B7D9FC8EA4}">
      <dgm:prSet/>
      <dgm:spPr/>
      <dgm:t>
        <a:bodyPr/>
        <a:lstStyle/>
        <a:p>
          <a:endParaRPr lang="en-US"/>
        </a:p>
      </dgm:t>
    </dgm:pt>
    <dgm:pt modelId="{E84E324E-7089-433B-8AD6-66B6CA1B5FBC}" type="sibTrans" cxnId="{9E4E4024-872A-440D-BBAE-F7B7D9FC8EA4}">
      <dgm:prSet/>
      <dgm:spPr/>
      <dgm:t>
        <a:bodyPr/>
        <a:lstStyle/>
        <a:p>
          <a:endParaRPr lang="en-US"/>
        </a:p>
      </dgm:t>
    </dgm:pt>
    <dgm:pt modelId="{6740BE80-473D-4C82-B0A3-FE4BB0BE97BC}">
      <dgm:prSet/>
      <dgm:spPr/>
      <dgm:t>
        <a:bodyPr/>
        <a:lstStyle/>
        <a:p>
          <a:r>
            <a:rPr lang="en-US"/>
            <a:t>The processors in the system are connected through a communication network.</a:t>
          </a:r>
        </a:p>
      </dgm:t>
    </dgm:pt>
    <dgm:pt modelId="{5C348108-B95F-46E7-923C-7BA29416EE75}" type="parTrans" cxnId="{6F24D51A-9E8A-4963-B9D6-51BBED03B319}">
      <dgm:prSet/>
      <dgm:spPr/>
      <dgm:t>
        <a:bodyPr/>
        <a:lstStyle/>
        <a:p>
          <a:endParaRPr lang="en-US"/>
        </a:p>
      </dgm:t>
    </dgm:pt>
    <dgm:pt modelId="{18DB8C1C-F99B-4261-AE78-9BC684975D67}" type="sibTrans" cxnId="{6F24D51A-9E8A-4963-B9D6-51BBED03B319}">
      <dgm:prSet/>
      <dgm:spPr/>
      <dgm:t>
        <a:bodyPr/>
        <a:lstStyle/>
        <a:p>
          <a:endParaRPr lang="en-US"/>
        </a:p>
      </dgm:t>
    </dgm:pt>
    <dgm:pt modelId="{173E25BB-1B66-440C-B414-F6897E948497}">
      <dgm:prSet/>
      <dgm:spPr/>
      <dgm:t>
        <a:bodyPr/>
        <a:lstStyle/>
        <a:p>
          <a:r>
            <a:rPr lang="en-US"/>
            <a:t>Communication takes place using a </a:t>
          </a:r>
          <a:r>
            <a:rPr lang="en-US" i="1"/>
            <a:t>protocol.</a:t>
          </a:r>
          <a:endParaRPr lang="en-US"/>
        </a:p>
      </dgm:t>
    </dgm:pt>
    <dgm:pt modelId="{C7BB50BA-4790-41C7-8E6A-4BE8F50330EF}" type="parTrans" cxnId="{F37DCF8F-7A21-4DA8-BD52-35FE0073DFCB}">
      <dgm:prSet/>
      <dgm:spPr/>
      <dgm:t>
        <a:bodyPr/>
        <a:lstStyle/>
        <a:p>
          <a:endParaRPr lang="en-US"/>
        </a:p>
      </dgm:t>
    </dgm:pt>
    <dgm:pt modelId="{83AA808C-91A7-45B0-AE23-60AF038250AB}" type="sibTrans" cxnId="{F37DCF8F-7A21-4DA8-BD52-35FE0073DFCB}">
      <dgm:prSet/>
      <dgm:spPr/>
      <dgm:t>
        <a:bodyPr/>
        <a:lstStyle/>
        <a:p>
          <a:endParaRPr lang="en-US"/>
        </a:p>
      </dgm:t>
    </dgm:pt>
    <dgm:pt modelId="{54865670-A16A-4EB0-8AD3-11CE24DBFB88}">
      <dgm:prSet/>
      <dgm:spPr/>
      <dgm:t>
        <a:bodyPr/>
        <a:lstStyle/>
        <a:p>
          <a:r>
            <a:rPr lang="en-US"/>
            <a:t>A distributed system provides user access to various system resources.</a:t>
          </a:r>
        </a:p>
      </dgm:t>
    </dgm:pt>
    <dgm:pt modelId="{0680A9A2-140B-4AB4-8165-4E57F7AAB694}" type="parTrans" cxnId="{BBB4F041-48D5-43F9-BC2E-ECCD257454B4}">
      <dgm:prSet/>
      <dgm:spPr/>
      <dgm:t>
        <a:bodyPr/>
        <a:lstStyle/>
        <a:p>
          <a:endParaRPr lang="en-US"/>
        </a:p>
      </dgm:t>
    </dgm:pt>
    <dgm:pt modelId="{B7AE0F8B-0570-424D-B89E-CDF1876A789C}" type="sibTrans" cxnId="{BBB4F041-48D5-43F9-BC2E-ECCD257454B4}">
      <dgm:prSet/>
      <dgm:spPr/>
      <dgm:t>
        <a:bodyPr/>
        <a:lstStyle/>
        <a:p>
          <a:endParaRPr lang="en-US"/>
        </a:p>
      </dgm:t>
    </dgm:pt>
    <dgm:pt modelId="{CA9EBC22-C52E-4B35-8FAE-4C3267AC084A}">
      <dgm:prSet/>
      <dgm:spPr/>
      <dgm:t>
        <a:bodyPr/>
        <a:lstStyle/>
        <a:p>
          <a:r>
            <a:rPr lang="en-US"/>
            <a:t>Access to a shared resource allows:</a:t>
          </a:r>
        </a:p>
      </dgm:t>
    </dgm:pt>
    <dgm:pt modelId="{2E880F8D-DD98-4E1A-90D2-8A1E48F88653}" type="parTrans" cxnId="{62787116-19A0-4239-BC14-A98EE79570A2}">
      <dgm:prSet/>
      <dgm:spPr/>
      <dgm:t>
        <a:bodyPr/>
        <a:lstStyle/>
        <a:p>
          <a:endParaRPr lang="en-US"/>
        </a:p>
      </dgm:t>
    </dgm:pt>
    <dgm:pt modelId="{AAB2AEF6-3686-4C8E-8ABD-3D24DFAAC3BA}" type="sibTrans" cxnId="{62787116-19A0-4239-BC14-A98EE79570A2}">
      <dgm:prSet/>
      <dgm:spPr/>
      <dgm:t>
        <a:bodyPr/>
        <a:lstStyle/>
        <a:p>
          <a:endParaRPr lang="en-US"/>
        </a:p>
      </dgm:t>
    </dgm:pt>
    <dgm:pt modelId="{AAFDBE68-7A2E-4D7A-9FA5-8CBEA9625139}">
      <dgm:prSet/>
      <dgm:spPr/>
      <dgm:t>
        <a:bodyPr/>
        <a:lstStyle/>
        <a:p>
          <a:r>
            <a:rPr lang="en-US"/>
            <a:t>Computation speed-up </a:t>
          </a:r>
        </a:p>
      </dgm:t>
    </dgm:pt>
    <dgm:pt modelId="{962F7FFB-7F7F-4404-8411-0E27D7DA5E4A}" type="parTrans" cxnId="{352D942D-3DF6-4643-ABD1-957F59375674}">
      <dgm:prSet/>
      <dgm:spPr/>
      <dgm:t>
        <a:bodyPr/>
        <a:lstStyle/>
        <a:p>
          <a:endParaRPr lang="en-US"/>
        </a:p>
      </dgm:t>
    </dgm:pt>
    <dgm:pt modelId="{D8DBF409-DDD2-40A0-892E-0DCCB316007A}" type="sibTrans" cxnId="{352D942D-3DF6-4643-ABD1-957F59375674}">
      <dgm:prSet/>
      <dgm:spPr/>
      <dgm:t>
        <a:bodyPr/>
        <a:lstStyle/>
        <a:p>
          <a:endParaRPr lang="en-US"/>
        </a:p>
      </dgm:t>
    </dgm:pt>
    <dgm:pt modelId="{00F924A3-9C51-4879-872D-E7DAE4A080D7}">
      <dgm:prSet/>
      <dgm:spPr/>
      <dgm:t>
        <a:bodyPr/>
        <a:lstStyle/>
        <a:p>
          <a:r>
            <a:rPr lang="en-US"/>
            <a:t>Increased data availability</a:t>
          </a:r>
        </a:p>
      </dgm:t>
    </dgm:pt>
    <dgm:pt modelId="{8E8DFB67-45DE-42E7-8706-E530D0F63B8C}" type="parTrans" cxnId="{B3762077-6A94-43D1-AAEC-A9CFA1A1187C}">
      <dgm:prSet/>
      <dgm:spPr/>
      <dgm:t>
        <a:bodyPr/>
        <a:lstStyle/>
        <a:p>
          <a:endParaRPr lang="en-US"/>
        </a:p>
      </dgm:t>
    </dgm:pt>
    <dgm:pt modelId="{59C6A86D-4BA3-4A57-8987-CD6F95085C4E}" type="sibTrans" cxnId="{B3762077-6A94-43D1-AAEC-A9CFA1A1187C}">
      <dgm:prSet/>
      <dgm:spPr/>
      <dgm:t>
        <a:bodyPr/>
        <a:lstStyle/>
        <a:p>
          <a:endParaRPr lang="en-US"/>
        </a:p>
      </dgm:t>
    </dgm:pt>
    <dgm:pt modelId="{F28F97D1-B594-439F-B19D-0726E5138996}">
      <dgm:prSet/>
      <dgm:spPr/>
      <dgm:t>
        <a:bodyPr/>
        <a:lstStyle/>
        <a:p>
          <a:r>
            <a:rPr lang="en-US"/>
            <a:t>Enhanced reliability</a:t>
          </a:r>
        </a:p>
      </dgm:t>
    </dgm:pt>
    <dgm:pt modelId="{9E354B33-EAF1-4641-9340-7A0129D34A63}" type="parTrans" cxnId="{DAEEE886-6A6B-4618-8228-01A40B2ECF1E}">
      <dgm:prSet/>
      <dgm:spPr/>
      <dgm:t>
        <a:bodyPr/>
        <a:lstStyle/>
        <a:p>
          <a:endParaRPr lang="en-US"/>
        </a:p>
      </dgm:t>
    </dgm:pt>
    <dgm:pt modelId="{D34CD11F-F2F5-45F7-A982-73543C98217C}" type="sibTrans" cxnId="{DAEEE886-6A6B-4618-8228-01A40B2ECF1E}">
      <dgm:prSet/>
      <dgm:spPr/>
      <dgm:t>
        <a:bodyPr/>
        <a:lstStyle/>
        <a:p>
          <a:endParaRPr lang="en-US"/>
        </a:p>
      </dgm:t>
    </dgm:pt>
    <dgm:pt modelId="{5D4BBF72-CF3D-4A14-AC11-78A4D98B510D}" type="pres">
      <dgm:prSet presAssocID="{2E28E1AB-6A76-4B4A-B13D-96211FD76E8A}" presName="root" presStyleCnt="0">
        <dgm:presLayoutVars>
          <dgm:dir/>
          <dgm:resizeHandles val="exact"/>
        </dgm:presLayoutVars>
      </dgm:prSet>
      <dgm:spPr/>
    </dgm:pt>
    <dgm:pt modelId="{ED4FBC04-7042-4966-B3D1-7D393D630C64}" type="pres">
      <dgm:prSet presAssocID="{532417E2-F30E-4B97-9891-83D52FF9BFD2}" presName="compNode" presStyleCnt="0"/>
      <dgm:spPr/>
    </dgm:pt>
    <dgm:pt modelId="{C68184F1-0B43-44A5-86C3-1D721F2A1DF7}" type="pres">
      <dgm:prSet presAssocID="{532417E2-F30E-4B97-9891-83D52FF9BFD2}" presName="bgRect" presStyleLbl="bgShp" presStyleIdx="0" presStyleCnt="6"/>
      <dgm:spPr/>
    </dgm:pt>
    <dgm:pt modelId="{2C7BAE5C-8329-4BCE-BAB7-03A54FCBF7FA}" type="pres">
      <dgm:prSet presAssocID="{532417E2-F30E-4B97-9891-83D52FF9BFD2}"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rocessor"/>
        </a:ext>
      </dgm:extLst>
    </dgm:pt>
    <dgm:pt modelId="{4D9F10C4-963E-4701-8490-F1B94475CD84}" type="pres">
      <dgm:prSet presAssocID="{532417E2-F30E-4B97-9891-83D52FF9BFD2}" presName="spaceRect" presStyleCnt="0"/>
      <dgm:spPr/>
    </dgm:pt>
    <dgm:pt modelId="{6167C786-5540-4A09-8080-CEBD34AAAE1F}" type="pres">
      <dgm:prSet presAssocID="{532417E2-F30E-4B97-9891-83D52FF9BFD2}" presName="parTx" presStyleLbl="revTx" presStyleIdx="0" presStyleCnt="7">
        <dgm:presLayoutVars>
          <dgm:chMax val="0"/>
          <dgm:chPref val="0"/>
        </dgm:presLayoutVars>
      </dgm:prSet>
      <dgm:spPr/>
    </dgm:pt>
    <dgm:pt modelId="{54D12930-6BB7-43A8-A94B-C6301FF14AC9}" type="pres">
      <dgm:prSet presAssocID="{1524B8F0-A474-46DF-B230-060DDD01D4FB}" presName="sibTrans" presStyleCnt="0"/>
      <dgm:spPr/>
    </dgm:pt>
    <dgm:pt modelId="{400E19DB-D72C-4BCE-82FF-1FFC7BB3D7B7}" type="pres">
      <dgm:prSet presAssocID="{2B746FCD-B149-4DFA-A8C7-6E7FA9804C88}" presName="compNode" presStyleCnt="0"/>
      <dgm:spPr/>
    </dgm:pt>
    <dgm:pt modelId="{E07FD6FA-B058-4837-9FF1-7605A0822B63}" type="pres">
      <dgm:prSet presAssocID="{2B746FCD-B149-4DFA-A8C7-6E7FA9804C88}" presName="bgRect" presStyleLbl="bgShp" presStyleIdx="1" presStyleCnt="6"/>
      <dgm:spPr/>
    </dgm:pt>
    <dgm:pt modelId="{39F89482-DD8F-4ED8-B6E6-99FF22DBD9DB}" type="pres">
      <dgm:prSet presAssocID="{2B746FCD-B149-4DFA-A8C7-6E7FA9804C88}"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atabase"/>
        </a:ext>
      </dgm:extLst>
    </dgm:pt>
    <dgm:pt modelId="{35372B6D-4037-4724-A33B-C859125C7F00}" type="pres">
      <dgm:prSet presAssocID="{2B746FCD-B149-4DFA-A8C7-6E7FA9804C88}" presName="spaceRect" presStyleCnt="0"/>
      <dgm:spPr/>
    </dgm:pt>
    <dgm:pt modelId="{F40BB9DE-6E51-40AA-9CFF-9288AD274D9C}" type="pres">
      <dgm:prSet presAssocID="{2B746FCD-B149-4DFA-A8C7-6E7FA9804C88}" presName="parTx" presStyleLbl="revTx" presStyleIdx="1" presStyleCnt="7">
        <dgm:presLayoutVars>
          <dgm:chMax val="0"/>
          <dgm:chPref val="0"/>
        </dgm:presLayoutVars>
      </dgm:prSet>
      <dgm:spPr/>
    </dgm:pt>
    <dgm:pt modelId="{5B5CB9A2-9385-4361-A6B3-17D787681919}" type="pres">
      <dgm:prSet presAssocID="{E84E324E-7089-433B-8AD6-66B6CA1B5FBC}" presName="sibTrans" presStyleCnt="0"/>
      <dgm:spPr/>
    </dgm:pt>
    <dgm:pt modelId="{81B61BD6-D81C-4B2D-A761-2E0534EF6198}" type="pres">
      <dgm:prSet presAssocID="{6740BE80-473D-4C82-B0A3-FE4BB0BE97BC}" presName="compNode" presStyleCnt="0"/>
      <dgm:spPr/>
    </dgm:pt>
    <dgm:pt modelId="{C04445A1-C3C9-410F-8FD0-D0BC11823C52}" type="pres">
      <dgm:prSet presAssocID="{6740BE80-473D-4C82-B0A3-FE4BB0BE97BC}" presName="bgRect" presStyleLbl="bgShp" presStyleIdx="2" presStyleCnt="6"/>
      <dgm:spPr/>
    </dgm:pt>
    <dgm:pt modelId="{D9735E82-B6F6-4DA1-9087-753E4937DF62}" type="pres">
      <dgm:prSet presAssocID="{6740BE80-473D-4C82-B0A3-FE4BB0BE97BC}"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isconnected"/>
        </a:ext>
      </dgm:extLst>
    </dgm:pt>
    <dgm:pt modelId="{56C72AD2-E3F2-40F4-ABB2-646D0443A8B6}" type="pres">
      <dgm:prSet presAssocID="{6740BE80-473D-4C82-B0A3-FE4BB0BE97BC}" presName="spaceRect" presStyleCnt="0"/>
      <dgm:spPr/>
    </dgm:pt>
    <dgm:pt modelId="{A119E314-AE42-4531-8E0B-5C8BC39F5FAD}" type="pres">
      <dgm:prSet presAssocID="{6740BE80-473D-4C82-B0A3-FE4BB0BE97BC}" presName="parTx" presStyleLbl="revTx" presStyleIdx="2" presStyleCnt="7">
        <dgm:presLayoutVars>
          <dgm:chMax val="0"/>
          <dgm:chPref val="0"/>
        </dgm:presLayoutVars>
      </dgm:prSet>
      <dgm:spPr/>
    </dgm:pt>
    <dgm:pt modelId="{2976640B-0414-48FF-B4DA-7A95BD6598A4}" type="pres">
      <dgm:prSet presAssocID="{18DB8C1C-F99B-4261-AE78-9BC684975D67}" presName="sibTrans" presStyleCnt="0"/>
      <dgm:spPr/>
    </dgm:pt>
    <dgm:pt modelId="{03BB532B-4741-4F11-9221-1357CF7A3BD3}" type="pres">
      <dgm:prSet presAssocID="{173E25BB-1B66-440C-B414-F6897E948497}" presName="compNode" presStyleCnt="0"/>
      <dgm:spPr/>
    </dgm:pt>
    <dgm:pt modelId="{BB3E3C1D-FB7E-4599-A089-7A4DEA93FA83}" type="pres">
      <dgm:prSet presAssocID="{173E25BB-1B66-440C-B414-F6897E948497}" presName="bgRect" presStyleLbl="bgShp" presStyleIdx="3" presStyleCnt="6"/>
      <dgm:spPr/>
    </dgm:pt>
    <dgm:pt modelId="{CEA3767D-BB2D-4DFD-A732-DABB6CB2AA21}" type="pres">
      <dgm:prSet presAssocID="{173E25BB-1B66-440C-B414-F6897E948497}"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at Bubble"/>
        </a:ext>
      </dgm:extLst>
    </dgm:pt>
    <dgm:pt modelId="{A7055ACC-6220-45A0-81BF-11A0FC2668D5}" type="pres">
      <dgm:prSet presAssocID="{173E25BB-1B66-440C-B414-F6897E948497}" presName="spaceRect" presStyleCnt="0"/>
      <dgm:spPr/>
    </dgm:pt>
    <dgm:pt modelId="{CAFEE1AE-0FE4-469D-9710-8049EBD5341B}" type="pres">
      <dgm:prSet presAssocID="{173E25BB-1B66-440C-B414-F6897E948497}" presName="parTx" presStyleLbl="revTx" presStyleIdx="3" presStyleCnt="7">
        <dgm:presLayoutVars>
          <dgm:chMax val="0"/>
          <dgm:chPref val="0"/>
        </dgm:presLayoutVars>
      </dgm:prSet>
      <dgm:spPr/>
    </dgm:pt>
    <dgm:pt modelId="{E79886B2-F8EE-4996-8256-6709B017CA10}" type="pres">
      <dgm:prSet presAssocID="{83AA808C-91A7-45B0-AE23-60AF038250AB}" presName="sibTrans" presStyleCnt="0"/>
      <dgm:spPr/>
    </dgm:pt>
    <dgm:pt modelId="{CCB8DE2D-D444-4091-9EC1-1A48F92952A0}" type="pres">
      <dgm:prSet presAssocID="{54865670-A16A-4EB0-8AD3-11CE24DBFB88}" presName="compNode" presStyleCnt="0"/>
      <dgm:spPr/>
    </dgm:pt>
    <dgm:pt modelId="{2B554074-750D-42FA-A122-233400654902}" type="pres">
      <dgm:prSet presAssocID="{54865670-A16A-4EB0-8AD3-11CE24DBFB88}" presName="bgRect" presStyleLbl="bgShp" presStyleIdx="4" presStyleCnt="6"/>
      <dgm:spPr/>
    </dgm:pt>
    <dgm:pt modelId="{ACCD9324-E6CF-4006-BA3C-21F47B373D66}" type="pres">
      <dgm:prSet presAssocID="{54865670-A16A-4EB0-8AD3-11CE24DBFB88}"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Server"/>
        </a:ext>
      </dgm:extLst>
    </dgm:pt>
    <dgm:pt modelId="{D2922FB0-8F7D-489D-9643-1DC665163846}" type="pres">
      <dgm:prSet presAssocID="{54865670-A16A-4EB0-8AD3-11CE24DBFB88}" presName="spaceRect" presStyleCnt="0"/>
      <dgm:spPr/>
    </dgm:pt>
    <dgm:pt modelId="{23EBC3D5-43F2-4411-99CD-32FAF2D75BCA}" type="pres">
      <dgm:prSet presAssocID="{54865670-A16A-4EB0-8AD3-11CE24DBFB88}" presName="parTx" presStyleLbl="revTx" presStyleIdx="4" presStyleCnt="7">
        <dgm:presLayoutVars>
          <dgm:chMax val="0"/>
          <dgm:chPref val="0"/>
        </dgm:presLayoutVars>
      </dgm:prSet>
      <dgm:spPr/>
    </dgm:pt>
    <dgm:pt modelId="{9521F47C-3863-47C3-9B6E-A35AE3DEAEE8}" type="pres">
      <dgm:prSet presAssocID="{B7AE0F8B-0570-424D-B89E-CDF1876A789C}" presName="sibTrans" presStyleCnt="0"/>
      <dgm:spPr/>
    </dgm:pt>
    <dgm:pt modelId="{565906AC-CCC0-4533-ACD5-90F8CF264463}" type="pres">
      <dgm:prSet presAssocID="{CA9EBC22-C52E-4B35-8FAE-4C3267AC084A}" presName="compNode" presStyleCnt="0"/>
      <dgm:spPr/>
    </dgm:pt>
    <dgm:pt modelId="{C25F19B0-682B-4D06-9AF1-FDAB9510E023}" type="pres">
      <dgm:prSet presAssocID="{CA9EBC22-C52E-4B35-8FAE-4C3267AC084A}" presName="bgRect" presStyleLbl="bgShp" presStyleIdx="5" presStyleCnt="6"/>
      <dgm:spPr/>
    </dgm:pt>
    <dgm:pt modelId="{3DED19C9-7C88-4C3E-8D0B-082A82BC03B0}" type="pres">
      <dgm:prSet presAssocID="{CA9EBC22-C52E-4B35-8FAE-4C3267AC084A}"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Cloud Computing"/>
        </a:ext>
      </dgm:extLst>
    </dgm:pt>
    <dgm:pt modelId="{24A4994C-6541-4583-82C0-80738F0DFDA6}" type="pres">
      <dgm:prSet presAssocID="{CA9EBC22-C52E-4B35-8FAE-4C3267AC084A}" presName="spaceRect" presStyleCnt="0"/>
      <dgm:spPr/>
    </dgm:pt>
    <dgm:pt modelId="{F4760ED4-7605-4A8E-B2D4-BBFB6841BB24}" type="pres">
      <dgm:prSet presAssocID="{CA9EBC22-C52E-4B35-8FAE-4C3267AC084A}" presName="parTx" presStyleLbl="revTx" presStyleIdx="5" presStyleCnt="7">
        <dgm:presLayoutVars>
          <dgm:chMax val="0"/>
          <dgm:chPref val="0"/>
        </dgm:presLayoutVars>
      </dgm:prSet>
      <dgm:spPr/>
    </dgm:pt>
    <dgm:pt modelId="{62288612-3FDF-4A99-BE16-0A2E127DAD54}" type="pres">
      <dgm:prSet presAssocID="{CA9EBC22-C52E-4B35-8FAE-4C3267AC084A}" presName="desTx" presStyleLbl="revTx" presStyleIdx="6" presStyleCnt="7">
        <dgm:presLayoutVars/>
      </dgm:prSet>
      <dgm:spPr/>
    </dgm:pt>
  </dgm:ptLst>
  <dgm:cxnLst>
    <dgm:cxn modelId="{62787116-19A0-4239-BC14-A98EE79570A2}" srcId="{2E28E1AB-6A76-4B4A-B13D-96211FD76E8A}" destId="{CA9EBC22-C52E-4B35-8FAE-4C3267AC084A}" srcOrd="5" destOrd="0" parTransId="{2E880F8D-DD98-4E1A-90D2-8A1E48F88653}" sibTransId="{AAB2AEF6-3686-4C8E-8ABD-3D24DFAAC3BA}"/>
    <dgm:cxn modelId="{6F24D51A-9E8A-4963-B9D6-51BBED03B319}" srcId="{2E28E1AB-6A76-4B4A-B13D-96211FD76E8A}" destId="{6740BE80-473D-4C82-B0A3-FE4BB0BE97BC}" srcOrd="2" destOrd="0" parTransId="{5C348108-B95F-46E7-923C-7BA29416EE75}" sibTransId="{18DB8C1C-F99B-4261-AE78-9BC684975D67}"/>
    <dgm:cxn modelId="{BAF35F23-91C6-49B1-9CA4-B964331F4C90}" type="presOf" srcId="{00F924A3-9C51-4879-872D-E7DAE4A080D7}" destId="{62288612-3FDF-4A99-BE16-0A2E127DAD54}" srcOrd="0" destOrd="1" presId="urn:microsoft.com/office/officeart/2018/2/layout/IconVerticalSolidList"/>
    <dgm:cxn modelId="{9E4E4024-872A-440D-BBAE-F7B7D9FC8EA4}" srcId="{2E28E1AB-6A76-4B4A-B13D-96211FD76E8A}" destId="{2B746FCD-B149-4DFA-A8C7-6E7FA9804C88}" srcOrd="1" destOrd="0" parTransId="{BF055667-A752-4D48-99DF-0475EB9F6275}" sibTransId="{E84E324E-7089-433B-8AD6-66B6CA1B5FBC}"/>
    <dgm:cxn modelId="{B493F924-5846-430D-B94C-BF9BB3BB2149}" type="presOf" srcId="{F28F97D1-B594-439F-B19D-0726E5138996}" destId="{62288612-3FDF-4A99-BE16-0A2E127DAD54}" srcOrd="0" destOrd="2" presId="urn:microsoft.com/office/officeart/2018/2/layout/IconVerticalSolidList"/>
    <dgm:cxn modelId="{727C4B26-0214-4D93-9FA3-4E642468579C}" type="presOf" srcId="{CA9EBC22-C52E-4B35-8FAE-4C3267AC084A}" destId="{F4760ED4-7605-4A8E-B2D4-BBFB6841BB24}" srcOrd="0" destOrd="0" presId="urn:microsoft.com/office/officeart/2018/2/layout/IconVerticalSolidList"/>
    <dgm:cxn modelId="{352D942D-3DF6-4643-ABD1-957F59375674}" srcId="{CA9EBC22-C52E-4B35-8FAE-4C3267AC084A}" destId="{AAFDBE68-7A2E-4D7A-9FA5-8CBEA9625139}" srcOrd="0" destOrd="0" parTransId="{962F7FFB-7F7F-4404-8411-0E27D7DA5E4A}" sibTransId="{D8DBF409-DDD2-40A0-892E-0DCCB316007A}"/>
    <dgm:cxn modelId="{BBB4F041-48D5-43F9-BC2E-ECCD257454B4}" srcId="{2E28E1AB-6A76-4B4A-B13D-96211FD76E8A}" destId="{54865670-A16A-4EB0-8AD3-11CE24DBFB88}" srcOrd="4" destOrd="0" parTransId="{0680A9A2-140B-4AB4-8165-4E57F7AAB694}" sibTransId="{B7AE0F8B-0570-424D-B89E-CDF1876A789C}"/>
    <dgm:cxn modelId="{9DD1776E-DB1C-4FC2-BFA7-739F47DFE9B2}" type="presOf" srcId="{2E28E1AB-6A76-4B4A-B13D-96211FD76E8A}" destId="{5D4BBF72-CF3D-4A14-AC11-78A4D98B510D}" srcOrd="0" destOrd="0" presId="urn:microsoft.com/office/officeart/2018/2/layout/IconVerticalSolidList"/>
    <dgm:cxn modelId="{B3762077-6A94-43D1-AAEC-A9CFA1A1187C}" srcId="{CA9EBC22-C52E-4B35-8FAE-4C3267AC084A}" destId="{00F924A3-9C51-4879-872D-E7DAE4A080D7}" srcOrd="1" destOrd="0" parTransId="{8E8DFB67-45DE-42E7-8706-E530D0F63B8C}" sibTransId="{59C6A86D-4BA3-4A57-8987-CD6F95085C4E}"/>
    <dgm:cxn modelId="{61614A7F-E0A6-498E-955F-F1FE5BB54119}" type="presOf" srcId="{2B746FCD-B149-4DFA-A8C7-6E7FA9804C88}" destId="{F40BB9DE-6E51-40AA-9CFF-9288AD274D9C}" srcOrd="0" destOrd="0" presId="urn:microsoft.com/office/officeart/2018/2/layout/IconVerticalSolidList"/>
    <dgm:cxn modelId="{DAEEE886-6A6B-4618-8228-01A40B2ECF1E}" srcId="{CA9EBC22-C52E-4B35-8FAE-4C3267AC084A}" destId="{F28F97D1-B594-439F-B19D-0726E5138996}" srcOrd="2" destOrd="0" parTransId="{9E354B33-EAF1-4641-9340-7A0129D34A63}" sibTransId="{D34CD11F-F2F5-45F7-A982-73543C98217C}"/>
    <dgm:cxn modelId="{231FDF89-8FA2-4EB9-A1AE-816B87EB590E}" type="presOf" srcId="{173E25BB-1B66-440C-B414-F6897E948497}" destId="{CAFEE1AE-0FE4-469D-9710-8049EBD5341B}" srcOrd="0" destOrd="0" presId="urn:microsoft.com/office/officeart/2018/2/layout/IconVerticalSolidList"/>
    <dgm:cxn modelId="{F37DCF8F-7A21-4DA8-BD52-35FE0073DFCB}" srcId="{2E28E1AB-6A76-4B4A-B13D-96211FD76E8A}" destId="{173E25BB-1B66-440C-B414-F6897E948497}" srcOrd="3" destOrd="0" parTransId="{C7BB50BA-4790-41C7-8E6A-4BE8F50330EF}" sibTransId="{83AA808C-91A7-45B0-AE23-60AF038250AB}"/>
    <dgm:cxn modelId="{DF7406AF-66F9-4550-B204-CA1C9FB0530B}" type="presOf" srcId="{AAFDBE68-7A2E-4D7A-9FA5-8CBEA9625139}" destId="{62288612-3FDF-4A99-BE16-0A2E127DAD54}" srcOrd="0" destOrd="0" presId="urn:microsoft.com/office/officeart/2018/2/layout/IconVerticalSolidList"/>
    <dgm:cxn modelId="{375438BA-119E-4EEE-8F71-1716350BB53C}" type="presOf" srcId="{54865670-A16A-4EB0-8AD3-11CE24DBFB88}" destId="{23EBC3D5-43F2-4411-99CD-32FAF2D75BCA}" srcOrd="0" destOrd="0" presId="urn:microsoft.com/office/officeart/2018/2/layout/IconVerticalSolidList"/>
    <dgm:cxn modelId="{25C29EBD-F931-4ABA-8787-5638E718503C}" type="presOf" srcId="{6740BE80-473D-4C82-B0A3-FE4BB0BE97BC}" destId="{A119E314-AE42-4531-8E0B-5C8BC39F5FAD}" srcOrd="0" destOrd="0" presId="urn:microsoft.com/office/officeart/2018/2/layout/IconVerticalSolidList"/>
    <dgm:cxn modelId="{33E991CF-F625-44A0-95FB-45B021938E01}" srcId="{2E28E1AB-6A76-4B4A-B13D-96211FD76E8A}" destId="{532417E2-F30E-4B97-9891-83D52FF9BFD2}" srcOrd="0" destOrd="0" parTransId="{D280676F-CD00-4C66-BA6D-D878CC642989}" sibTransId="{1524B8F0-A474-46DF-B230-060DDD01D4FB}"/>
    <dgm:cxn modelId="{047CBAE1-7CEB-493F-8562-C5D9A36629DC}" type="presOf" srcId="{532417E2-F30E-4B97-9891-83D52FF9BFD2}" destId="{6167C786-5540-4A09-8080-CEBD34AAAE1F}" srcOrd="0" destOrd="0" presId="urn:microsoft.com/office/officeart/2018/2/layout/IconVerticalSolidList"/>
    <dgm:cxn modelId="{921B9C64-7817-4D73-AB10-DF783B1A1B69}" type="presParOf" srcId="{5D4BBF72-CF3D-4A14-AC11-78A4D98B510D}" destId="{ED4FBC04-7042-4966-B3D1-7D393D630C64}" srcOrd="0" destOrd="0" presId="urn:microsoft.com/office/officeart/2018/2/layout/IconVerticalSolidList"/>
    <dgm:cxn modelId="{2BBC85AB-441A-4A6A-939B-5509EBA82CE7}" type="presParOf" srcId="{ED4FBC04-7042-4966-B3D1-7D393D630C64}" destId="{C68184F1-0B43-44A5-86C3-1D721F2A1DF7}" srcOrd="0" destOrd="0" presId="urn:microsoft.com/office/officeart/2018/2/layout/IconVerticalSolidList"/>
    <dgm:cxn modelId="{F701329D-5A43-4029-8B6D-7136DF5A967E}" type="presParOf" srcId="{ED4FBC04-7042-4966-B3D1-7D393D630C64}" destId="{2C7BAE5C-8329-4BCE-BAB7-03A54FCBF7FA}" srcOrd="1" destOrd="0" presId="urn:microsoft.com/office/officeart/2018/2/layout/IconVerticalSolidList"/>
    <dgm:cxn modelId="{01DB5D13-BD20-445A-88F2-86B31230E9B8}" type="presParOf" srcId="{ED4FBC04-7042-4966-B3D1-7D393D630C64}" destId="{4D9F10C4-963E-4701-8490-F1B94475CD84}" srcOrd="2" destOrd="0" presId="urn:microsoft.com/office/officeart/2018/2/layout/IconVerticalSolidList"/>
    <dgm:cxn modelId="{193E815C-5D1F-4C47-AB63-816643EACEEC}" type="presParOf" srcId="{ED4FBC04-7042-4966-B3D1-7D393D630C64}" destId="{6167C786-5540-4A09-8080-CEBD34AAAE1F}" srcOrd="3" destOrd="0" presId="urn:microsoft.com/office/officeart/2018/2/layout/IconVerticalSolidList"/>
    <dgm:cxn modelId="{7E3C90B4-214C-43C4-92D4-7222EE959A75}" type="presParOf" srcId="{5D4BBF72-CF3D-4A14-AC11-78A4D98B510D}" destId="{54D12930-6BB7-43A8-A94B-C6301FF14AC9}" srcOrd="1" destOrd="0" presId="urn:microsoft.com/office/officeart/2018/2/layout/IconVerticalSolidList"/>
    <dgm:cxn modelId="{E372490B-E1BF-458C-B345-54B2358291AC}" type="presParOf" srcId="{5D4BBF72-CF3D-4A14-AC11-78A4D98B510D}" destId="{400E19DB-D72C-4BCE-82FF-1FFC7BB3D7B7}" srcOrd="2" destOrd="0" presId="urn:microsoft.com/office/officeart/2018/2/layout/IconVerticalSolidList"/>
    <dgm:cxn modelId="{D8A5EA6F-9433-43B4-8081-1E7D702BC4B0}" type="presParOf" srcId="{400E19DB-D72C-4BCE-82FF-1FFC7BB3D7B7}" destId="{E07FD6FA-B058-4837-9FF1-7605A0822B63}" srcOrd="0" destOrd="0" presId="urn:microsoft.com/office/officeart/2018/2/layout/IconVerticalSolidList"/>
    <dgm:cxn modelId="{F6521FC1-3C98-4C9B-B887-8F645CE7DAF9}" type="presParOf" srcId="{400E19DB-D72C-4BCE-82FF-1FFC7BB3D7B7}" destId="{39F89482-DD8F-4ED8-B6E6-99FF22DBD9DB}" srcOrd="1" destOrd="0" presId="urn:microsoft.com/office/officeart/2018/2/layout/IconVerticalSolidList"/>
    <dgm:cxn modelId="{E552E4F0-6283-4C35-BBB6-DE28B4ADC913}" type="presParOf" srcId="{400E19DB-D72C-4BCE-82FF-1FFC7BB3D7B7}" destId="{35372B6D-4037-4724-A33B-C859125C7F00}" srcOrd="2" destOrd="0" presId="urn:microsoft.com/office/officeart/2018/2/layout/IconVerticalSolidList"/>
    <dgm:cxn modelId="{FA59CE42-DDBE-4BB4-ACE7-3BA6A4B84087}" type="presParOf" srcId="{400E19DB-D72C-4BCE-82FF-1FFC7BB3D7B7}" destId="{F40BB9DE-6E51-40AA-9CFF-9288AD274D9C}" srcOrd="3" destOrd="0" presId="urn:microsoft.com/office/officeart/2018/2/layout/IconVerticalSolidList"/>
    <dgm:cxn modelId="{E784B8DD-FAA6-480F-9A65-8DE1A19CC2C1}" type="presParOf" srcId="{5D4BBF72-CF3D-4A14-AC11-78A4D98B510D}" destId="{5B5CB9A2-9385-4361-A6B3-17D787681919}" srcOrd="3" destOrd="0" presId="urn:microsoft.com/office/officeart/2018/2/layout/IconVerticalSolidList"/>
    <dgm:cxn modelId="{2CF45821-FED9-455D-B5ED-088F4C45C467}" type="presParOf" srcId="{5D4BBF72-CF3D-4A14-AC11-78A4D98B510D}" destId="{81B61BD6-D81C-4B2D-A761-2E0534EF6198}" srcOrd="4" destOrd="0" presId="urn:microsoft.com/office/officeart/2018/2/layout/IconVerticalSolidList"/>
    <dgm:cxn modelId="{F2C622B9-C0EF-4590-92B1-5D7E895EC367}" type="presParOf" srcId="{81B61BD6-D81C-4B2D-A761-2E0534EF6198}" destId="{C04445A1-C3C9-410F-8FD0-D0BC11823C52}" srcOrd="0" destOrd="0" presId="urn:microsoft.com/office/officeart/2018/2/layout/IconVerticalSolidList"/>
    <dgm:cxn modelId="{D4BF3E75-13C2-42E3-AA36-2B19E58ED6D4}" type="presParOf" srcId="{81B61BD6-D81C-4B2D-A761-2E0534EF6198}" destId="{D9735E82-B6F6-4DA1-9087-753E4937DF62}" srcOrd="1" destOrd="0" presId="urn:microsoft.com/office/officeart/2018/2/layout/IconVerticalSolidList"/>
    <dgm:cxn modelId="{2E37EE79-9742-4DFD-83E9-BF5571095B91}" type="presParOf" srcId="{81B61BD6-D81C-4B2D-A761-2E0534EF6198}" destId="{56C72AD2-E3F2-40F4-ABB2-646D0443A8B6}" srcOrd="2" destOrd="0" presId="urn:microsoft.com/office/officeart/2018/2/layout/IconVerticalSolidList"/>
    <dgm:cxn modelId="{6693DB44-4033-4755-9253-EA295D8C713E}" type="presParOf" srcId="{81B61BD6-D81C-4B2D-A761-2E0534EF6198}" destId="{A119E314-AE42-4531-8E0B-5C8BC39F5FAD}" srcOrd="3" destOrd="0" presId="urn:microsoft.com/office/officeart/2018/2/layout/IconVerticalSolidList"/>
    <dgm:cxn modelId="{1DD27B39-228A-44A0-9F7F-934B95F5DD65}" type="presParOf" srcId="{5D4BBF72-CF3D-4A14-AC11-78A4D98B510D}" destId="{2976640B-0414-48FF-B4DA-7A95BD6598A4}" srcOrd="5" destOrd="0" presId="urn:microsoft.com/office/officeart/2018/2/layout/IconVerticalSolidList"/>
    <dgm:cxn modelId="{FC4114AE-B5D9-48FF-B9E6-9A38783FD060}" type="presParOf" srcId="{5D4BBF72-CF3D-4A14-AC11-78A4D98B510D}" destId="{03BB532B-4741-4F11-9221-1357CF7A3BD3}" srcOrd="6" destOrd="0" presId="urn:microsoft.com/office/officeart/2018/2/layout/IconVerticalSolidList"/>
    <dgm:cxn modelId="{531660C9-6FE1-4BDA-956C-A513E11B10D8}" type="presParOf" srcId="{03BB532B-4741-4F11-9221-1357CF7A3BD3}" destId="{BB3E3C1D-FB7E-4599-A089-7A4DEA93FA83}" srcOrd="0" destOrd="0" presId="urn:microsoft.com/office/officeart/2018/2/layout/IconVerticalSolidList"/>
    <dgm:cxn modelId="{AF845671-E12E-4322-AD72-CB16586B726A}" type="presParOf" srcId="{03BB532B-4741-4F11-9221-1357CF7A3BD3}" destId="{CEA3767D-BB2D-4DFD-A732-DABB6CB2AA21}" srcOrd="1" destOrd="0" presId="urn:microsoft.com/office/officeart/2018/2/layout/IconVerticalSolidList"/>
    <dgm:cxn modelId="{5D75AF4E-EE89-4781-AF0D-68D4AAEA5EFA}" type="presParOf" srcId="{03BB532B-4741-4F11-9221-1357CF7A3BD3}" destId="{A7055ACC-6220-45A0-81BF-11A0FC2668D5}" srcOrd="2" destOrd="0" presId="urn:microsoft.com/office/officeart/2018/2/layout/IconVerticalSolidList"/>
    <dgm:cxn modelId="{9B61AA2C-BEBD-49A4-BDF2-AAAE6CFA6F2E}" type="presParOf" srcId="{03BB532B-4741-4F11-9221-1357CF7A3BD3}" destId="{CAFEE1AE-0FE4-469D-9710-8049EBD5341B}" srcOrd="3" destOrd="0" presId="urn:microsoft.com/office/officeart/2018/2/layout/IconVerticalSolidList"/>
    <dgm:cxn modelId="{A50D5280-F563-4CCE-A259-ACD4F5C07536}" type="presParOf" srcId="{5D4BBF72-CF3D-4A14-AC11-78A4D98B510D}" destId="{E79886B2-F8EE-4996-8256-6709B017CA10}" srcOrd="7" destOrd="0" presId="urn:microsoft.com/office/officeart/2018/2/layout/IconVerticalSolidList"/>
    <dgm:cxn modelId="{A39AED14-834C-44FD-B7F8-8FC4AA1D0CF1}" type="presParOf" srcId="{5D4BBF72-CF3D-4A14-AC11-78A4D98B510D}" destId="{CCB8DE2D-D444-4091-9EC1-1A48F92952A0}" srcOrd="8" destOrd="0" presId="urn:microsoft.com/office/officeart/2018/2/layout/IconVerticalSolidList"/>
    <dgm:cxn modelId="{D6FCA9AB-06E0-42CC-A492-C6687374E9AC}" type="presParOf" srcId="{CCB8DE2D-D444-4091-9EC1-1A48F92952A0}" destId="{2B554074-750D-42FA-A122-233400654902}" srcOrd="0" destOrd="0" presId="urn:microsoft.com/office/officeart/2018/2/layout/IconVerticalSolidList"/>
    <dgm:cxn modelId="{54E1ECC8-884B-4B51-A923-0DD0867A02A4}" type="presParOf" srcId="{CCB8DE2D-D444-4091-9EC1-1A48F92952A0}" destId="{ACCD9324-E6CF-4006-BA3C-21F47B373D66}" srcOrd="1" destOrd="0" presId="urn:microsoft.com/office/officeart/2018/2/layout/IconVerticalSolidList"/>
    <dgm:cxn modelId="{C1B987BF-BB6E-4734-B1B5-9BD90DC92872}" type="presParOf" srcId="{CCB8DE2D-D444-4091-9EC1-1A48F92952A0}" destId="{D2922FB0-8F7D-489D-9643-1DC665163846}" srcOrd="2" destOrd="0" presId="urn:microsoft.com/office/officeart/2018/2/layout/IconVerticalSolidList"/>
    <dgm:cxn modelId="{E366BD71-5115-4669-9F23-959101A34191}" type="presParOf" srcId="{CCB8DE2D-D444-4091-9EC1-1A48F92952A0}" destId="{23EBC3D5-43F2-4411-99CD-32FAF2D75BCA}" srcOrd="3" destOrd="0" presId="urn:microsoft.com/office/officeart/2018/2/layout/IconVerticalSolidList"/>
    <dgm:cxn modelId="{E30A8EEF-5072-4E3C-81FB-E981DC5E828F}" type="presParOf" srcId="{5D4BBF72-CF3D-4A14-AC11-78A4D98B510D}" destId="{9521F47C-3863-47C3-9B6E-A35AE3DEAEE8}" srcOrd="9" destOrd="0" presId="urn:microsoft.com/office/officeart/2018/2/layout/IconVerticalSolidList"/>
    <dgm:cxn modelId="{26299DFD-9D72-4461-8335-DB28226236CE}" type="presParOf" srcId="{5D4BBF72-CF3D-4A14-AC11-78A4D98B510D}" destId="{565906AC-CCC0-4533-ACD5-90F8CF264463}" srcOrd="10" destOrd="0" presId="urn:microsoft.com/office/officeart/2018/2/layout/IconVerticalSolidList"/>
    <dgm:cxn modelId="{AFF8C7A7-A882-4148-907E-16C7A5BAD064}" type="presParOf" srcId="{565906AC-CCC0-4533-ACD5-90F8CF264463}" destId="{C25F19B0-682B-4D06-9AF1-FDAB9510E023}" srcOrd="0" destOrd="0" presId="urn:microsoft.com/office/officeart/2018/2/layout/IconVerticalSolidList"/>
    <dgm:cxn modelId="{F9FF09D3-BD6E-439E-80D4-D0C247B4B938}" type="presParOf" srcId="{565906AC-CCC0-4533-ACD5-90F8CF264463}" destId="{3DED19C9-7C88-4C3E-8D0B-082A82BC03B0}" srcOrd="1" destOrd="0" presId="urn:microsoft.com/office/officeart/2018/2/layout/IconVerticalSolidList"/>
    <dgm:cxn modelId="{0E499F50-EA40-48EE-988E-3679DDAF0131}" type="presParOf" srcId="{565906AC-CCC0-4533-ACD5-90F8CF264463}" destId="{24A4994C-6541-4583-82C0-80738F0DFDA6}" srcOrd="2" destOrd="0" presId="urn:microsoft.com/office/officeart/2018/2/layout/IconVerticalSolidList"/>
    <dgm:cxn modelId="{82C373E6-91B3-4FDF-B121-40B35429371A}" type="presParOf" srcId="{565906AC-CCC0-4533-ACD5-90F8CF264463}" destId="{F4760ED4-7605-4A8E-B2D4-BBFB6841BB24}" srcOrd="3" destOrd="0" presId="urn:microsoft.com/office/officeart/2018/2/layout/IconVerticalSolidList"/>
    <dgm:cxn modelId="{FF56FF09-D2FB-4173-8F7C-F5F02815B074}" type="presParOf" srcId="{565906AC-CCC0-4533-ACD5-90F8CF264463}" destId="{62288612-3FDF-4A99-BE16-0A2E127DAD54}"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E359624-CBC2-4CA8-BD76-568B81B0D1D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IN"/>
        </a:p>
      </dgm:t>
    </dgm:pt>
    <dgm:pt modelId="{FEFCEC17-F676-4407-A6FF-AFCB04E9B8AF}">
      <dgm:prSet phldrT="[Text]"/>
      <dgm:spPr/>
      <dgm:t>
        <a:bodyPr/>
        <a:lstStyle/>
        <a:p>
          <a:pPr>
            <a:buFont typeface="Wingdings" panose="05000000000000000000" pitchFamily="2" charset="2"/>
            <a:buChar char="ü"/>
          </a:pPr>
          <a:r>
            <a:rPr lang="en-US" b="1" dirty="0"/>
            <a:t>Program execution </a:t>
          </a:r>
          <a:r>
            <a:rPr lang="en-US" dirty="0"/>
            <a:t>–</a:t>
          </a:r>
          <a:endParaRPr lang="en-IN" dirty="0"/>
        </a:p>
      </dgm:t>
    </dgm:pt>
    <dgm:pt modelId="{B4712BC9-31D5-4B6E-9E74-B410857BDF80}" type="parTrans" cxnId="{5B22DB16-1FD6-4B2F-A428-33236BC5B740}">
      <dgm:prSet/>
      <dgm:spPr/>
      <dgm:t>
        <a:bodyPr/>
        <a:lstStyle/>
        <a:p>
          <a:endParaRPr lang="en-IN"/>
        </a:p>
      </dgm:t>
    </dgm:pt>
    <dgm:pt modelId="{9316A131-0D68-4E67-B7E1-C36C5E5B2482}" type="sibTrans" cxnId="{5B22DB16-1FD6-4B2F-A428-33236BC5B740}">
      <dgm:prSet/>
      <dgm:spPr/>
      <dgm:t>
        <a:bodyPr/>
        <a:lstStyle/>
        <a:p>
          <a:endParaRPr lang="en-IN"/>
        </a:p>
      </dgm:t>
    </dgm:pt>
    <dgm:pt modelId="{5A0CA7DD-14C5-477D-81C4-73E99D336336}">
      <dgm:prSet/>
      <dgm:spPr/>
      <dgm:t>
        <a:bodyPr/>
        <a:lstStyle/>
        <a:p>
          <a:r>
            <a:rPr lang="en-US" b="1" dirty="0"/>
            <a:t>I/O operations</a:t>
          </a:r>
          <a:endParaRPr lang="en-US" dirty="0"/>
        </a:p>
      </dgm:t>
    </dgm:pt>
    <dgm:pt modelId="{D82EBBCA-A48E-47ED-A9A2-743A28A6313B}" type="parTrans" cxnId="{23223B8C-44AB-46B5-95D3-14FD8D793CA8}">
      <dgm:prSet/>
      <dgm:spPr/>
      <dgm:t>
        <a:bodyPr/>
        <a:lstStyle/>
        <a:p>
          <a:endParaRPr lang="en-IN"/>
        </a:p>
      </dgm:t>
    </dgm:pt>
    <dgm:pt modelId="{4FB0D4CA-E748-4FB1-B382-EE2EEA1611C2}" type="sibTrans" cxnId="{23223B8C-44AB-46B5-95D3-14FD8D793CA8}">
      <dgm:prSet/>
      <dgm:spPr/>
      <dgm:t>
        <a:bodyPr/>
        <a:lstStyle/>
        <a:p>
          <a:endParaRPr lang="en-IN"/>
        </a:p>
      </dgm:t>
    </dgm:pt>
    <dgm:pt modelId="{A8631E13-EF7C-4DFF-878E-D2CDDFDC954A}">
      <dgm:prSet/>
      <dgm:spPr/>
      <dgm:t>
        <a:bodyPr/>
        <a:lstStyle/>
        <a:p>
          <a:r>
            <a:rPr lang="en-US" b="1" dirty="0"/>
            <a:t>File-system manipulation – </a:t>
          </a:r>
          <a:endParaRPr lang="en-US" dirty="0"/>
        </a:p>
      </dgm:t>
    </dgm:pt>
    <dgm:pt modelId="{0FD9185F-3377-4D4F-A111-6DAFC63E0E75}" type="parTrans" cxnId="{4361EF81-3F00-40B4-9060-9782EC1F185A}">
      <dgm:prSet/>
      <dgm:spPr/>
      <dgm:t>
        <a:bodyPr/>
        <a:lstStyle/>
        <a:p>
          <a:endParaRPr lang="en-IN"/>
        </a:p>
      </dgm:t>
    </dgm:pt>
    <dgm:pt modelId="{95FC90E9-0755-465C-9271-A8FF10386647}" type="sibTrans" cxnId="{4361EF81-3F00-40B4-9060-9782EC1F185A}">
      <dgm:prSet/>
      <dgm:spPr/>
      <dgm:t>
        <a:bodyPr/>
        <a:lstStyle/>
        <a:p>
          <a:endParaRPr lang="en-IN"/>
        </a:p>
      </dgm:t>
    </dgm:pt>
    <dgm:pt modelId="{6012F684-C056-4B7C-A78B-A44AF2762A36}">
      <dgm:prSet/>
      <dgm:spPr/>
      <dgm:t>
        <a:bodyPr/>
        <a:lstStyle/>
        <a:p>
          <a:r>
            <a:rPr lang="en-US" b="1" dirty="0"/>
            <a:t>Communications – </a:t>
          </a:r>
          <a:endParaRPr lang="en-US" dirty="0"/>
        </a:p>
      </dgm:t>
    </dgm:pt>
    <dgm:pt modelId="{78C2B723-E3EB-4A52-B1B7-AEE951DE2034}" type="parTrans" cxnId="{757FB3B2-38BD-4052-8422-AC34F79C7018}">
      <dgm:prSet/>
      <dgm:spPr/>
      <dgm:t>
        <a:bodyPr/>
        <a:lstStyle/>
        <a:p>
          <a:endParaRPr lang="en-IN"/>
        </a:p>
      </dgm:t>
    </dgm:pt>
    <dgm:pt modelId="{E4928564-7F23-43C8-A12D-4823F6DCB576}" type="sibTrans" cxnId="{757FB3B2-38BD-4052-8422-AC34F79C7018}">
      <dgm:prSet/>
      <dgm:spPr/>
      <dgm:t>
        <a:bodyPr/>
        <a:lstStyle/>
        <a:p>
          <a:endParaRPr lang="en-IN"/>
        </a:p>
      </dgm:t>
    </dgm:pt>
    <dgm:pt modelId="{448570F9-B63A-4F51-917B-424EE5457F48}">
      <dgm:prSet/>
      <dgm:spPr/>
      <dgm:t>
        <a:bodyPr/>
        <a:lstStyle/>
        <a:p>
          <a:r>
            <a:rPr lang="en-US" b="1" dirty="0"/>
            <a:t>Error detection – </a:t>
          </a:r>
          <a:endParaRPr lang="en-US" dirty="0"/>
        </a:p>
      </dgm:t>
    </dgm:pt>
    <dgm:pt modelId="{948DE8C8-EF47-49EE-B764-B1FD0F7439A5}" type="parTrans" cxnId="{337E9C91-0601-4A1D-9A5A-EFFF59218CE6}">
      <dgm:prSet/>
      <dgm:spPr/>
      <dgm:t>
        <a:bodyPr/>
        <a:lstStyle/>
        <a:p>
          <a:endParaRPr lang="en-IN"/>
        </a:p>
      </dgm:t>
    </dgm:pt>
    <dgm:pt modelId="{244F0514-DDAB-464A-B15C-C139A60F60E8}" type="sibTrans" cxnId="{337E9C91-0601-4A1D-9A5A-EFFF59218CE6}">
      <dgm:prSet/>
      <dgm:spPr/>
      <dgm:t>
        <a:bodyPr/>
        <a:lstStyle/>
        <a:p>
          <a:endParaRPr lang="en-IN"/>
        </a:p>
      </dgm:t>
    </dgm:pt>
    <dgm:pt modelId="{A9708FA1-D133-4B80-820B-A934CB10679F}">
      <dgm:prSet/>
      <dgm:spPr/>
      <dgm:t>
        <a:bodyPr/>
        <a:lstStyle/>
        <a:p>
          <a:r>
            <a:rPr lang="en-US"/>
            <a:t>since user programs cannot execute I/O operations directly, the operating system must provide some means to perform I/O.</a:t>
          </a:r>
          <a:endParaRPr lang="en-US" dirty="0"/>
        </a:p>
      </dgm:t>
    </dgm:pt>
    <dgm:pt modelId="{ED1C1885-08D4-4459-A5F4-4D2BF9AA6FA2}" type="parTrans" cxnId="{DEB6CE1B-4FFD-4887-BBEA-35E512AC09F9}">
      <dgm:prSet/>
      <dgm:spPr/>
      <dgm:t>
        <a:bodyPr/>
        <a:lstStyle/>
        <a:p>
          <a:endParaRPr lang="en-IN"/>
        </a:p>
      </dgm:t>
    </dgm:pt>
    <dgm:pt modelId="{1366808E-F75D-4D02-8420-8E0E80A64AFF}" type="sibTrans" cxnId="{DEB6CE1B-4FFD-4887-BBEA-35E512AC09F9}">
      <dgm:prSet/>
      <dgm:spPr/>
      <dgm:t>
        <a:bodyPr/>
        <a:lstStyle/>
        <a:p>
          <a:endParaRPr lang="en-IN"/>
        </a:p>
      </dgm:t>
    </dgm:pt>
    <dgm:pt modelId="{E6D2AA42-2002-4A5D-B6F5-A75AC9FC42D5}">
      <dgm:prSet/>
      <dgm:spPr/>
      <dgm:t>
        <a:bodyPr/>
        <a:lstStyle/>
        <a:p>
          <a:r>
            <a:rPr lang="en-US"/>
            <a:t>program </a:t>
          </a:r>
          <a:r>
            <a:rPr lang="en-US" dirty="0"/>
            <a:t>capability to read, write, create, and delete files.</a:t>
          </a:r>
        </a:p>
      </dgm:t>
    </dgm:pt>
    <dgm:pt modelId="{647E2651-F371-4BCB-A854-878ABF974DDD}" type="parTrans" cxnId="{AD47014B-87CE-4365-AF79-EA8BA741C4B5}">
      <dgm:prSet/>
      <dgm:spPr/>
      <dgm:t>
        <a:bodyPr/>
        <a:lstStyle/>
        <a:p>
          <a:endParaRPr lang="en-IN"/>
        </a:p>
      </dgm:t>
    </dgm:pt>
    <dgm:pt modelId="{48BCC5E4-D2BF-40B0-AA2C-C4742CE86574}" type="sibTrans" cxnId="{AD47014B-87CE-4365-AF79-EA8BA741C4B5}">
      <dgm:prSet/>
      <dgm:spPr/>
      <dgm:t>
        <a:bodyPr/>
        <a:lstStyle/>
        <a:p>
          <a:endParaRPr lang="en-IN"/>
        </a:p>
      </dgm:t>
    </dgm:pt>
    <dgm:pt modelId="{DD67BC79-539D-4A9C-8E08-079322B5CC7D}">
      <dgm:prSet/>
      <dgm:spPr/>
      <dgm:t>
        <a:bodyPr/>
        <a:lstStyle/>
        <a:p>
          <a:r>
            <a:rPr lang="en-US" dirty="0"/>
            <a:t>exchange of information between processes executing either on the same computer or on different systems tied together by a network.  Implemented via </a:t>
          </a:r>
          <a:r>
            <a:rPr lang="en-US" i="1" dirty="0"/>
            <a:t>shared memory</a:t>
          </a:r>
          <a:r>
            <a:rPr lang="en-US" dirty="0"/>
            <a:t> or </a:t>
          </a:r>
          <a:r>
            <a:rPr lang="en-US" i="1" dirty="0"/>
            <a:t>message passing</a:t>
          </a:r>
          <a:r>
            <a:rPr lang="en-US" dirty="0"/>
            <a:t>.</a:t>
          </a:r>
        </a:p>
      </dgm:t>
    </dgm:pt>
    <dgm:pt modelId="{F894F681-7C9E-436E-9EA6-C53BB00B608F}" type="parTrans" cxnId="{4E11AC78-D880-4706-8B11-41A8F1C4C43B}">
      <dgm:prSet/>
      <dgm:spPr/>
      <dgm:t>
        <a:bodyPr/>
        <a:lstStyle/>
        <a:p>
          <a:endParaRPr lang="en-IN"/>
        </a:p>
      </dgm:t>
    </dgm:pt>
    <dgm:pt modelId="{4C12B26F-E9E8-49E6-8164-84A06ABDD0D0}" type="sibTrans" cxnId="{4E11AC78-D880-4706-8B11-41A8F1C4C43B}">
      <dgm:prSet/>
      <dgm:spPr/>
      <dgm:t>
        <a:bodyPr/>
        <a:lstStyle/>
        <a:p>
          <a:endParaRPr lang="en-IN"/>
        </a:p>
      </dgm:t>
    </dgm:pt>
    <dgm:pt modelId="{96CFED2D-CF59-4B64-9455-86537738F29C}">
      <dgm:prSet/>
      <dgm:spPr/>
      <dgm:t>
        <a:bodyPr/>
        <a:lstStyle/>
        <a:p>
          <a:r>
            <a:rPr lang="en-US"/>
            <a:t>ensure </a:t>
          </a:r>
          <a:r>
            <a:rPr lang="en-US" dirty="0"/>
            <a:t>correct computing by detecting errors in the CPU and memory hardware, in I/O devices, or in user programs.</a:t>
          </a:r>
        </a:p>
      </dgm:t>
    </dgm:pt>
    <dgm:pt modelId="{B6EE9477-AD89-4A47-A4D4-9B92CAB88DE4}" type="parTrans" cxnId="{4675080A-8079-464F-AAE3-DE36575F4A72}">
      <dgm:prSet/>
      <dgm:spPr/>
      <dgm:t>
        <a:bodyPr/>
        <a:lstStyle/>
        <a:p>
          <a:endParaRPr lang="en-IN"/>
        </a:p>
      </dgm:t>
    </dgm:pt>
    <dgm:pt modelId="{8BF80375-F652-430A-9737-B01BD5349678}" type="sibTrans" cxnId="{4675080A-8079-464F-AAE3-DE36575F4A72}">
      <dgm:prSet/>
      <dgm:spPr/>
      <dgm:t>
        <a:bodyPr/>
        <a:lstStyle/>
        <a:p>
          <a:endParaRPr lang="en-IN"/>
        </a:p>
      </dgm:t>
    </dgm:pt>
    <dgm:pt modelId="{C5EF190A-8737-4BAE-B9AA-C52CA95973DE}">
      <dgm:prSet phldrT="[Text]"/>
      <dgm:spPr/>
      <dgm:t>
        <a:bodyPr/>
        <a:lstStyle/>
        <a:p>
          <a:pPr>
            <a:buFont typeface="Wingdings" panose="05000000000000000000" pitchFamily="2" charset="2"/>
            <a:buChar char="ü"/>
          </a:pPr>
          <a:r>
            <a:rPr lang="en-US"/>
            <a:t> </a:t>
          </a:r>
          <a:r>
            <a:rPr lang="en-US" dirty="0"/>
            <a:t>system capability to load a program into memory and to run it.</a:t>
          </a:r>
          <a:endParaRPr lang="en-IN" dirty="0"/>
        </a:p>
      </dgm:t>
    </dgm:pt>
    <dgm:pt modelId="{3A010134-5A09-440B-8D87-455F778EE557}" type="parTrans" cxnId="{DC48D11B-9366-4830-BA32-C908128A0E72}">
      <dgm:prSet/>
      <dgm:spPr/>
      <dgm:t>
        <a:bodyPr/>
        <a:lstStyle/>
        <a:p>
          <a:endParaRPr lang="en-IN"/>
        </a:p>
      </dgm:t>
    </dgm:pt>
    <dgm:pt modelId="{4CB1A24F-0994-4E41-B7BD-A1F82E05B9DD}" type="sibTrans" cxnId="{DC48D11B-9366-4830-BA32-C908128A0E72}">
      <dgm:prSet/>
      <dgm:spPr/>
      <dgm:t>
        <a:bodyPr/>
        <a:lstStyle/>
        <a:p>
          <a:endParaRPr lang="en-IN"/>
        </a:p>
      </dgm:t>
    </dgm:pt>
    <dgm:pt modelId="{D4246B85-615E-4DB1-93AD-14CE89D5DE71}" type="pres">
      <dgm:prSet presAssocID="{3E359624-CBC2-4CA8-BD76-568B81B0D1DF}" presName="linear" presStyleCnt="0">
        <dgm:presLayoutVars>
          <dgm:dir/>
          <dgm:animLvl val="lvl"/>
          <dgm:resizeHandles val="exact"/>
        </dgm:presLayoutVars>
      </dgm:prSet>
      <dgm:spPr/>
    </dgm:pt>
    <dgm:pt modelId="{3855DE45-4733-4E75-8CC3-4F7B61BEAFEB}" type="pres">
      <dgm:prSet presAssocID="{FEFCEC17-F676-4407-A6FF-AFCB04E9B8AF}" presName="parentLin" presStyleCnt="0"/>
      <dgm:spPr/>
    </dgm:pt>
    <dgm:pt modelId="{B713901F-5168-4A0B-81C9-1E8E2983A45E}" type="pres">
      <dgm:prSet presAssocID="{FEFCEC17-F676-4407-A6FF-AFCB04E9B8AF}" presName="parentLeftMargin" presStyleLbl="node1" presStyleIdx="0" presStyleCnt="5"/>
      <dgm:spPr/>
    </dgm:pt>
    <dgm:pt modelId="{B31F538C-E72B-4FE6-95D2-76872C98EBB4}" type="pres">
      <dgm:prSet presAssocID="{FEFCEC17-F676-4407-A6FF-AFCB04E9B8AF}" presName="parentText" presStyleLbl="node1" presStyleIdx="0" presStyleCnt="5">
        <dgm:presLayoutVars>
          <dgm:chMax val="0"/>
          <dgm:bulletEnabled val="1"/>
        </dgm:presLayoutVars>
      </dgm:prSet>
      <dgm:spPr/>
    </dgm:pt>
    <dgm:pt modelId="{5D0BC11B-894D-4C05-9C8E-EE909E72CDC0}" type="pres">
      <dgm:prSet presAssocID="{FEFCEC17-F676-4407-A6FF-AFCB04E9B8AF}" presName="negativeSpace" presStyleCnt="0"/>
      <dgm:spPr/>
    </dgm:pt>
    <dgm:pt modelId="{1E749027-0587-4CCA-89ED-F3C7219282CF}" type="pres">
      <dgm:prSet presAssocID="{FEFCEC17-F676-4407-A6FF-AFCB04E9B8AF}" presName="childText" presStyleLbl="conFgAcc1" presStyleIdx="0" presStyleCnt="5">
        <dgm:presLayoutVars>
          <dgm:bulletEnabled val="1"/>
        </dgm:presLayoutVars>
      </dgm:prSet>
      <dgm:spPr/>
    </dgm:pt>
    <dgm:pt modelId="{B5C6CF70-0790-4E78-B660-217FDFB6E448}" type="pres">
      <dgm:prSet presAssocID="{9316A131-0D68-4E67-B7E1-C36C5E5B2482}" presName="spaceBetweenRectangles" presStyleCnt="0"/>
      <dgm:spPr/>
    </dgm:pt>
    <dgm:pt modelId="{7D476BB6-53EF-4B72-9DDF-C452F87DD80A}" type="pres">
      <dgm:prSet presAssocID="{5A0CA7DD-14C5-477D-81C4-73E99D336336}" presName="parentLin" presStyleCnt="0"/>
      <dgm:spPr/>
    </dgm:pt>
    <dgm:pt modelId="{842F5350-04C6-4C67-A06B-EB9C4A910777}" type="pres">
      <dgm:prSet presAssocID="{5A0CA7DD-14C5-477D-81C4-73E99D336336}" presName="parentLeftMargin" presStyleLbl="node1" presStyleIdx="0" presStyleCnt="5"/>
      <dgm:spPr/>
    </dgm:pt>
    <dgm:pt modelId="{F1EDBA84-23E6-4BE6-B647-3A25249870CD}" type="pres">
      <dgm:prSet presAssocID="{5A0CA7DD-14C5-477D-81C4-73E99D336336}" presName="parentText" presStyleLbl="node1" presStyleIdx="1" presStyleCnt="5">
        <dgm:presLayoutVars>
          <dgm:chMax val="0"/>
          <dgm:bulletEnabled val="1"/>
        </dgm:presLayoutVars>
      </dgm:prSet>
      <dgm:spPr/>
    </dgm:pt>
    <dgm:pt modelId="{1B9755D3-2D8A-4F19-97F2-B4C3B0FAFEA1}" type="pres">
      <dgm:prSet presAssocID="{5A0CA7DD-14C5-477D-81C4-73E99D336336}" presName="negativeSpace" presStyleCnt="0"/>
      <dgm:spPr/>
    </dgm:pt>
    <dgm:pt modelId="{DE72EDC9-DC7B-463F-97E6-0A0A37509AC5}" type="pres">
      <dgm:prSet presAssocID="{5A0CA7DD-14C5-477D-81C4-73E99D336336}" presName="childText" presStyleLbl="conFgAcc1" presStyleIdx="1" presStyleCnt="5">
        <dgm:presLayoutVars>
          <dgm:bulletEnabled val="1"/>
        </dgm:presLayoutVars>
      </dgm:prSet>
      <dgm:spPr/>
    </dgm:pt>
    <dgm:pt modelId="{4DEFEF62-240C-45F7-93BA-196608AA438E}" type="pres">
      <dgm:prSet presAssocID="{4FB0D4CA-E748-4FB1-B382-EE2EEA1611C2}" presName="spaceBetweenRectangles" presStyleCnt="0"/>
      <dgm:spPr/>
    </dgm:pt>
    <dgm:pt modelId="{05EE4C9E-F6FE-407E-95EC-B69AD4E84CC2}" type="pres">
      <dgm:prSet presAssocID="{A8631E13-EF7C-4DFF-878E-D2CDDFDC954A}" presName="parentLin" presStyleCnt="0"/>
      <dgm:spPr/>
    </dgm:pt>
    <dgm:pt modelId="{4BFE1BBF-ABCB-4D2E-B2B6-84BC5288CCFC}" type="pres">
      <dgm:prSet presAssocID="{A8631E13-EF7C-4DFF-878E-D2CDDFDC954A}" presName="parentLeftMargin" presStyleLbl="node1" presStyleIdx="1" presStyleCnt="5"/>
      <dgm:spPr/>
    </dgm:pt>
    <dgm:pt modelId="{E74628C4-6C99-4373-8FB3-E3C04D1DF0C9}" type="pres">
      <dgm:prSet presAssocID="{A8631E13-EF7C-4DFF-878E-D2CDDFDC954A}" presName="parentText" presStyleLbl="node1" presStyleIdx="2" presStyleCnt="5">
        <dgm:presLayoutVars>
          <dgm:chMax val="0"/>
          <dgm:bulletEnabled val="1"/>
        </dgm:presLayoutVars>
      </dgm:prSet>
      <dgm:spPr/>
    </dgm:pt>
    <dgm:pt modelId="{836FB102-4706-40C6-A527-1AF242CE1AFB}" type="pres">
      <dgm:prSet presAssocID="{A8631E13-EF7C-4DFF-878E-D2CDDFDC954A}" presName="negativeSpace" presStyleCnt="0"/>
      <dgm:spPr/>
    </dgm:pt>
    <dgm:pt modelId="{499CD089-1D42-49B6-8CE7-D6A28034B7CD}" type="pres">
      <dgm:prSet presAssocID="{A8631E13-EF7C-4DFF-878E-D2CDDFDC954A}" presName="childText" presStyleLbl="conFgAcc1" presStyleIdx="2" presStyleCnt="5">
        <dgm:presLayoutVars>
          <dgm:bulletEnabled val="1"/>
        </dgm:presLayoutVars>
      </dgm:prSet>
      <dgm:spPr/>
    </dgm:pt>
    <dgm:pt modelId="{63ECC1FE-6711-4202-A3FB-7E2E50CF228E}" type="pres">
      <dgm:prSet presAssocID="{95FC90E9-0755-465C-9271-A8FF10386647}" presName="spaceBetweenRectangles" presStyleCnt="0"/>
      <dgm:spPr/>
    </dgm:pt>
    <dgm:pt modelId="{154A1372-782D-425E-B1F9-AD5769306546}" type="pres">
      <dgm:prSet presAssocID="{6012F684-C056-4B7C-A78B-A44AF2762A36}" presName="parentLin" presStyleCnt="0"/>
      <dgm:spPr/>
    </dgm:pt>
    <dgm:pt modelId="{DB4B30B2-DFCD-46E8-8FAB-5253F5644E49}" type="pres">
      <dgm:prSet presAssocID="{6012F684-C056-4B7C-A78B-A44AF2762A36}" presName="parentLeftMargin" presStyleLbl="node1" presStyleIdx="2" presStyleCnt="5"/>
      <dgm:spPr/>
    </dgm:pt>
    <dgm:pt modelId="{C3CEE41E-8657-4747-BEB3-235F0A637D54}" type="pres">
      <dgm:prSet presAssocID="{6012F684-C056-4B7C-A78B-A44AF2762A36}" presName="parentText" presStyleLbl="node1" presStyleIdx="3" presStyleCnt="5">
        <dgm:presLayoutVars>
          <dgm:chMax val="0"/>
          <dgm:bulletEnabled val="1"/>
        </dgm:presLayoutVars>
      </dgm:prSet>
      <dgm:spPr/>
    </dgm:pt>
    <dgm:pt modelId="{FCC0CE14-517D-4E03-83BA-CB9F267055A7}" type="pres">
      <dgm:prSet presAssocID="{6012F684-C056-4B7C-A78B-A44AF2762A36}" presName="negativeSpace" presStyleCnt="0"/>
      <dgm:spPr/>
    </dgm:pt>
    <dgm:pt modelId="{219DD1C6-AE79-4F03-B5AF-9528D326344B}" type="pres">
      <dgm:prSet presAssocID="{6012F684-C056-4B7C-A78B-A44AF2762A36}" presName="childText" presStyleLbl="conFgAcc1" presStyleIdx="3" presStyleCnt="5">
        <dgm:presLayoutVars>
          <dgm:bulletEnabled val="1"/>
        </dgm:presLayoutVars>
      </dgm:prSet>
      <dgm:spPr/>
    </dgm:pt>
    <dgm:pt modelId="{EBE0F1DD-12ED-4045-BB7E-B7F4D9565D10}" type="pres">
      <dgm:prSet presAssocID="{E4928564-7F23-43C8-A12D-4823F6DCB576}" presName="spaceBetweenRectangles" presStyleCnt="0"/>
      <dgm:spPr/>
    </dgm:pt>
    <dgm:pt modelId="{5F20932B-8022-4BE9-83CA-04DEF66CAFA1}" type="pres">
      <dgm:prSet presAssocID="{448570F9-B63A-4F51-917B-424EE5457F48}" presName="parentLin" presStyleCnt="0"/>
      <dgm:spPr/>
    </dgm:pt>
    <dgm:pt modelId="{E1E6CBBB-59FB-4730-8F33-6EAA33735B49}" type="pres">
      <dgm:prSet presAssocID="{448570F9-B63A-4F51-917B-424EE5457F48}" presName="parentLeftMargin" presStyleLbl="node1" presStyleIdx="3" presStyleCnt="5"/>
      <dgm:spPr/>
    </dgm:pt>
    <dgm:pt modelId="{31FF1BF3-3EC5-4CF2-BA66-0F80C87B48D8}" type="pres">
      <dgm:prSet presAssocID="{448570F9-B63A-4F51-917B-424EE5457F48}" presName="parentText" presStyleLbl="node1" presStyleIdx="4" presStyleCnt="5">
        <dgm:presLayoutVars>
          <dgm:chMax val="0"/>
          <dgm:bulletEnabled val="1"/>
        </dgm:presLayoutVars>
      </dgm:prSet>
      <dgm:spPr/>
    </dgm:pt>
    <dgm:pt modelId="{3C2E099B-3DFC-460D-ABFE-1742F7411C8B}" type="pres">
      <dgm:prSet presAssocID="{448570F9-B63A-4F51-917B-424EE5457F48}" presName="negativeSpace" presStyleCnt="0"/>
      <dgm:spPr/>
    </dgm:pt>
    <dgm:pt modelId="{37B96710-5409-4EF6-961E-9E94B486A84F}" type="pres">
      <dgm:prSet presAssocID="{448570F9-B63A-4F51-917B-424EE5457F48}" presName="childText" presStyleLbl="conFgAcc1" presStyleIdx="4" presStyleCnt="5">
        <dgm:presLayoutVars>
          <dgm:bulletEnabled val="1"/>
        </dgm:presLayoutVars>
      </dgm:prSet>
      <dgm:spPr/>
    </dgm:pt>
  </dgm:ptLst>
  <dgm:cxnLst>
    <dgm:cxn modelId="{D8797504-ADFC-445D-9DB9-FA537D990EB4}" type="presOf" srcId="{448570F9-B63A-4F51-917B-424EE5457F48}" destId="{31FF1BF3-3EC5-4CF2-BA66-0F80C87B48D8}" srcOrd="1" destOrd="0" presId="urn:microsoft.com/office/officeart/2005/8/layout/list1"/>
    <dgm:cxn modelId="{F6990009-1495-42E1-AC12-D7720DC47590}" type="presOf" srcId="{C5EF190A-8737-4BAE-B9AA-C52CA95973DE}" destId="{1E749027-0587-4CCA-89ED-F3C7219282CF}" srcOrd="0" destOrd="0" presId="urn:microsoft.com/office/officeart/2005/8/layout/list1"/>
    <dgm:cxn modelId="{4675080A-8079-464F-AAE3-DE36575F4A72}" srcId="{448570F9-B63A-4F51-917B-424EE5457F48}" destId="{96CFED2D-CF59-4B64-9455-86537738F29C}" srcOrd="0" destOrd="0" parTransId="{B6EE9477-AD89-4A47-A4D4-9B92CAB88DE4}" sibTransId="{8BF80375-F652-430A-9737-B01BD5349678}"/>
    <dgm:cxn modelId="{5B22DB16-1FD6-4B2F-A428-33236BC5B740}" srcId="{3E359624-CBC2-4CA8-BD76-568B81B0D1DF}" destId="{FEFCEC17-F676-4407-A6FF-AFCB04E9B8AF}" srcOrd="0" destOrd="0" parTransId="{B4712BC9-31D5-4B6E-9E74-B410857BDF80}" sibTransId="{9316A131-0D68-4E67-B7E1-C36C5E5B2482}"/>
    <dgm:cxn modelId="{DEB6CE1B-4FFD-4887-BBEA-35E512AC09F9}" srcId="{5A0CA7DD-14C5-477D-81C4-73E99D336336}" destId="{A9708FA1-D133-4B80-820B-A934CB10679F}" srcOrd="0" destOrd="0" parTransId="{ED1C1885-08D4-4459-A5F4-4D2BF9AA6FA2}" sibTransId="{1366808E-F75D-4D02-8420-8E0E80A64AFF}"/>
    <dgm:cxn modelId="{DC48D11B-9366-4830-BA32-C908128A0E72}" srcId="{FEFCEC17-F676-4407-A6FF-AFCB04E9B8AF}" destId="{C5EF190A-8737-4BAE-B9AA-C52CA95973DE}" srcOrd="0" destOrd="0" parTransId="{3A010134-5A09-440B-8D87-455F778EE557}" sibTransId="{4CB1A24F-0994-4E41-B7BD-A1F82E05B9DD}"/>
    <dgm:cxn modelId="{65D4E820-1E5B-4C7F-A45F-EE083BE26A97}" type="presOf" srcId="{FEFCEC17-F676-4407-A6FF-AFCB04E9B8AF}" destId="{B31F538C-E72B-4FE6-95D2-76872C98EBB4}" srcOrd="1" destOrd="0" presId="urn:microsoft.com/office/officeart/2005/8/layout/list1"/>
    <dgm:cxn modelId="{AFB9822F-CE26-4CDB-95E2-7FE019870927}" type="presOf" srcId="{5A0CA7DD-14C5-477D-81C4-73E99D336336}" destId="{F1EDBA84-23E6-4BE6-B647-3A25249870CD}" srcOrd="1" destOrd="0" presId="urn:microsoft.com/office/officeart/2005/8/layout/list1"/>
    <dgm:cxn modelId="{9784BD3A-5B5C-4903-B3F2-A23E9737A92D}" type="presOf" srcId="{96CFED2D-CF59-4B64-9455-86537738F29C}" destId="{37B96710-5409-4EF6-961E-9E94B486A84F}" srcOrd="0" destOrd="0" presId="urn:microsoft.com/office/officeart/2005/8/layout/list1"/>
    <dgm:cxn modelId="{6B0AB460-2FE1-4388-921E-BBF3C2AFA9E0}" type="presOf" srcId="{3E359624-CBC2-4CA8-BD76-568B81B0D1DF}" destId="{D4246B85-615E-4DB1-93AD-14CE89D5DE71}" srcOrd="0" destOrd="0" presId="urn:microsoft.com/office/officeart/2005/8/layout/list1"/>
    <dgm:cxn modelId="{BDB35244-86F8-4CFE-B025-6CEB2CFA2E56}" type="presOf" srcId="{6012F684-C056-4B7C-A78B-A44AF2762A36}" destId="{C3CEE41E-8657-4747-BEB3-235F0A637D54}" srcOrd="1" destOrd="0" presId="urn:microsoft.com/office/officeart/2005/8/layout/list1"/>
    <dgm:cxn modelId="{ACAFAA68-5FBE-4CA2-872E-548EF60D2540}" type="presOf" srcId="{5A0CA7DD-14C5-477D-81C4-73E99D336336}" destId="{842F5350-04C6-4C67-A06B-EB9C4A910777}" srcOrd="0" destOrd="0" presId="urn:microsoft.com/office/officeart/2005/8/layout/list1"/>
    <dgm:cxn modelId="{AD47014B-87CE-4365-AF79-EA8BA741C4B5}" srcId="{A8631E13-EF7C-4DFF-878E-D2CDDFDC954A}" destId="{E6D2AA42-2002-4A5D-B6F5-A75AC9FC42D5}" srcOrd="0" destOrd="0" parTransId="{647E2651-F371-4BCB-A854-878ABF974DDD}" sibTransId="{48BCC5E4-D2BF-40B0-AA2C-C4742CE86574}"/>
    <dgm:cxn modelId="{71704973-FB0B-4DD3-9A06-08E78796E07A}" type="presOf" srcId="{A9708FA1-D133-4B80-820B-A934CB10679F}" destId="{DE72EDC9-DC7B-463F-97E6-0A0A37509AC5}" srcOrd="0" destOrd="0" presId="urn:microsoft.com/office/officeart/2005/8/layout/list1"/>
    <dgm:cxn modelId="{BA2F0D57-0375-46DC-9370-42C88F188F0E}" type="presOf" srcId="{A8631E13-EF7C-4DFF-878E-D2CDDFDC954A}" destId="{4BFE1BBF-ABCB-4D2E-B2B6-84BC5288CCFC}" srcOrd="0" destOrd="0" presId="urn:microsoft.com/office/officeart/2005/8/layout/list1"/>
    <dgm:cxn modelId="{4E11AC78-D880-4706-8B11-41A8F1C4C43B}" srcId="{6012F684-C056-4B7C-A78B-A44AF2762A36}" destId="{DD67BC79-539D-4A9C-8E08-079322B5CC7D}" srcOrd="0" destOrd="0" parTransId="{F894F681-7C9E-436E-9EA6-C53BB00B608F}" sibTransId="{4C12B26F-E9E8-49E6-8164-84A06ABDD0D0}"/>
    <dgm:cxn modelId="{2769777F-E71F-4262-AEA8-8C036266C369}" type="presOf" srcId="{FEFCEC17-F676-4407-A6FF-AFCB04E9B8AF}" destId="{B713901F-5168-4A0B-81C9-1E8E2983A45E}" srcOrd="0" destOrd="0" presId="urn:microsoft.com/office/officeart/2005/8/layout/list1"/>
    <dgm:cxn modelId="{4361EF81-3F00-40B4-9060-9782EC1F185A}" srcId="{3E359624-CBC2-4CA8-BD76-568B81B0D1DF}" destId="{A8631E13-EF7C-4DFF-878E-D2CDDFDC954A}" srcOrd="2" destOrd="0" parTransId="{0FD9185F-3377-4D4F-A111-6DAFC63E0E75}" sibTransId="{95FC90E9-0755-465C-9271-A8FF10386647}"/>
    <dgm:cxn modelId="{23223B8C-44AB-46B5-95D3-14FD8D793CA8}" srcId="{3E359624-CBC2-4CA8-BD76-568B81B0D1DF}" destId="{5A0CA7DD-14C5-477D-81C4-73E99D336336}" srcOrd="1" destOrd="0" parTransId="{D82EBBCA-A48E-47ED-A9A2-743A28A6313B}" sibTransId="{4FB0D4CA-E748-4FB1-B382-EE2EEA1611C2}"/>
    <dgm:cxn modelId="{337E9C91-0601-4A1D-9A5A-EFFF59218CE6}" srcId="{3E359624-CBC2-4CA8-BD76-568B81B0D1DF}" destId="{448570F9-B63A-4F51-917B-424EE5457F48}" srcOrd="4" destOrd="0" parTransId="{948DE8C8-EF47-49EE-B764-B1FD0F7439A5}" sibTransId="{244F0514-DDAB-464A-B15C-C139A60F60E8}"/>
    <dgm:cxn modelId="{1B7ECD9A-6C6D-4ADF-B74E-AB30EFD751F7}" type="presOf" srcId="{DD67BC79-539D-4A9C-8E08-079322B5CC7D}" destId="{219DD1C6-AE79-4F03-B5AF-9528D326344B}" srcOrd="0" destOrd="0" presId="urn:microsoft.com/office/officeart/2005/8/layout/list1"/>
    <dgm:cxn modelId="{6AD3189F-D8FC-4B70-81B8-AEEB971D8825}" type="presOf" srcId="{E6D2AA42-2002-4A5D-B6F5-A75AC9FC42D5}" destId="{499CD089-1D42-49B6-8CE7-D6A28034B7CD}" srcOrd="0" destOrd="0" presId="urn:microsoft.com/office/officeart/2005/8/layout/list1"/>
    <dgm:cxn modelId="{48B46FA6-C67B-4B4E-BA96-63AC2B7028E9}" type="presOf" srcId="{6012F684-C056-4B7C-A78B-A44AF2762A36}" destId="{DB4B30B2-DFCD-46E8-8FAB-5253F5644E49}" srcOrd="0" destOrd="0" presId="urn:microsoft.com/office/officeart/2005/8/layout/list1"/>
    <dgm:cxn modelId="{33ECB8A9-F4BC-4140-A93B-087BE33C520B}" type="presOf" srcId="{448570F9-B63A-4F51-917B-424EE5457F48}" destId="{E1E6CBBB-59FB-4730-8F33-6EAA33735B49}" srcOrd="0" destOrd="0" presId="urn:microsoft.com/office/officeart/2005/8/layout/list1"/>
    <dgm:cxn modelId="{757FB3B2-38BD-4052-8422-AC34F79C7018}" srcId="{3E359624-CBC2-4CA8-BD76-568B81B0D1DF}" destId="{6012F684-C056-4B7C-A78B-A44AF2762A36}" srcOrd="3" destOrd="0" parTransId="{78C2B723-E3EB-4A52-B1B7-AEE951DE2034}" sibTransId="{E4928564-7F23-43C8-A12D-4823F6DCB576}"/>
    <dgm:cxn modelId="{B823CFF7-98ED-44DA-A185-13035A307738}" type="presOf" srcId="{A8631E13-EF7C-4DFF-878E-D2CDDFDC954A}" destId="{E74628C4-6C99-4373-8FB3-E3C04D1DF0C9}" srcOrd="1" destOrd="0" presId="urn:microsoft.com/office/officeart/2005/8/layout/list1"/>
    <dgm:cxn modelId="{FF04AC77-06C3-41A7-8F44-BCBB077A3FA1}" type="presParOf" srcId="{D4246B85-615E-4DB1-93AD-14CE89D5DE71}" destId="{3855DE45-4733-4E75-8CC3-4F7B61BEAFEB}" srcOrd="0" destOrd="0" presId="urn:microsoft.com/office/officeart/2005/8/layout/list1"/>
    <dgm:cxn modelId="{A729959C-EECD-4D19-8C38-2A1DEA237D13}" type="presParOf" srcId="{3855DE45-4733-4E75-8CC3-4F7B61BEAFEB}" destId="{B713901F-5168-4A0B-81C9-1E8E2983A45E}" srcOrd="0" destOrd="0" presId="urn:microsoft.com/office/officeart/2005/8/layout/list1"/>
    <dgm:cxn modelId="{15004E13-BB58-4BFF-A57E-2CCB3C6ADF9F}" type="presParOf" srcId="{3855DE45-4733-4E75-8CC3-4F7B61BEAFEB}" destId="{B31F538C-E72B-4FE6-95D2-76872C98EBB4}" srcOrd="1" destOrd="0" presId="urn:microsoft.com/office/officeart/2005/8/layout/list1"/>
    <dgm:cxn modelId="{6369C04C-DF79-49B5-99CB-3C722FFC8532}" type="presParOf" srcId="{D4246B85-615E-4DB1-93AD-14CE89D5DE71}" destId="{5D0BC11B-894D-4C05-9C8E-EE909E72CDC0}" srcOrd="1" destOrd="0" presId="urn:microsoft.com/office/officeart/2005/8/layout/list1"/>
    <dgm:cxn modelId="{3EF53F15-B4AF-4BF9-9C8A-CE4530210E42}" type="presParOf" srcId="{D4246B85-615E-4DB1-93AD-14CE89D5DE71}" destId="{1E749027-0587-4CCA-89ED-F3C7219282CF}" srcOrd="2" destOrd="0" presId="urn:microsoft.com/office/officeart/2005/8/layout/list1"/>
    <dgm:cxn modelId="{26E8F91A-9B13-4290-8B1E-FB6C96F0767A}" type="presParOf" srcId="{D4246B85-615E-4DB1-93AD-14CE89D5DE71}" destId="{B5C6CF70-0790-4E78-B660-217FDFB6E448}" srcOrd="3" destOrd="0" presId="urn:microsoft.com/office/officeart/2005/8/layout/list1"/>
    <dgm:cxn modelId="{90F9B916-703E-4979-99B9-E3F7B710F819}" type="presParOf" srcId="{D4246B85-615E-4DB1-93AD-14CE89D5DE71}" destId="{7D476BB6-53EF-4B72-9DDF-C452F87DD80A}" srcOrd="4" destOrd="0" presId="urn:microsoft.com/office/officeart/2005/8/layout/list1"/>
    <dgm:cxn modelId="{2B2756EE-0795-4405-91A4-D5C53BFBD6A9}" type="presParOf" srcId="{7D476BB6-53EF-4B72-9DDF-C452F87DD80A}" destId="{842F5350-04C6-4C67-A06B-EB9C4A910777}" srcOrd="0" destOrd="0" presId="urn:microsoft.com/office/officeart/2005/8/layout/list1"/>
    <dgm:cxn modelId="{FED1DFB9-0F31-4120-971A-67B63D7B4B1A}" type="presParOf" srcId="{7D476BB6-53EF-4B72-9DDF-C452F87DD80A}" destId="{F1EDBA84-23E6-4BE6-B647-3A25249870CD}" srcOrd="1" destOrd="0" presId="urn:microsoft.com/office/officeart/2005/8/layout/list1"/>
    <dgm:cxn modelId="{304CEF0C-1076-4812-9FF8-8B799BBA992B}" type="presParOf" srcId="{D4246B85-615E-4DB1-93AD-14CE89D5DE71}" destId="{1B9755D3-2D8A-4F19-97F2-B4C3B0FAFEA1}" srcOrd="5" destOrd="0" presId="urn:microsoft.com/office/officeart/2005/8/layout/list1"/>
    <dgm:cxn modelId="{12C15007-B6BE-4159-9811-FD7537D4EABD}" type="presParOf" srcId="{D4246B85-615E-4DB1-93AD-14CE89D5DE71}" destId="{DE72EDC9-DC7B-463F-97E6-0A0A37509AC5}" srcOrd="6" destOrd="0" presId="urn:microsoft.com/office/officeart/2005/8/layout/list1"/>
    <dgm:cxn modelId="{B4A9650B-79D1-4F51-9797-61F51E1BAB0D}" type="presParOf" srcId="{D4246B85-615E-4DB1-93AD-14CE89D5DE71}" destId="{4DEFEF62-240C-45F7-93BA-196608AA438E}" srcOrd="7" destOrd="0" presId="urn:microsoft.com/office/officeart/2005/8/layout/list1"/>
    <dgm:cxn modelId="{02FB7173-6BFB-4B75-9114-C319512E3DA7}" type="presParOf" srcId="{D4246B85-615E-4DB1-93AD-14CE89D5DE71}" destId="{05EE4C9E-F6FE-407E-95EC-B69AD4E84CC2}" srcOrd="8" destOrd="0" presId="urn:microsoft.com/office/officeart/2005/8/layout/list1"/>
    <dgm:cxn modelId="{889C5197-3921-420E-BB19-00DEA4607ABD}" type="presParOf" srcId="{05EE4C9E-F6FE-407E-95EC-B69AD4E84CC2}" destId="{4BFE1BBF-ABCB-4D2E-B2B6-84BC5288CCFC}" srcOrd="0" destOrd="0" presId="urn:microsoft.com/office/officeart/2005/8/layout/list1"/>
    <dgm:cxn modelId="{CF08DE5F-C41E-4087-A06B-38EC5CE6FE48}" type="presParOf" srcId="{05EE4C9E-F6FE-407E-95EC-B69AD4E84CC2}" destId="{E74628C4-6C99-4373-8FB3-E3C04D1DF0C9}" srcOrd="1" destOrd="0" presId="urn:microsoft.com/office/officeart/2005/8/layout/list1"/>
    <dgm:cxn modelId="{BE14C8D2-F517-4BFF-979A-4053A2754FC1}" type="presParOf" srcId="{D4246B85-615E-4DB1-93AD-14CE89D5DE71}" destId="{836FB102-4706-40C6-A527-1AF242CE1AFB}" srcOrd="9" destOrd="0" presId="urn:microsoft.com/office/officeart/2005/8/layout/list1"/>
    <dgm:cxn modelId="{9F3B1EA7-1972-4454-8E34-A8D73FC5EE06}" type="presParOf" srcId="{D4246B85-615E-4DB1-93AD-14CE89D5DE71}" destId="{499CD089-1D42-49B6-8CE7-D6A28034B7CD}" srcOrd="10" destOrd="0" presId="urn:microsoft.com/office/officeart/2005/8/layout/list1"/>
    <dgm:cxn modelId="{7111B53C-7329-44DA-9E8E-B83658371BF6}" type="presParOf" srcId="{D4246B85-615E-4DB1-93AD-14CE89D5DE71}" destId="{63ECC1FE-6711-4202-A3FB-7E2E50CF228E}" srcOrd="11" destOrd="0" presId="urn:microsoft.com/office/officeart/2005/8/layout/list1"/>
    <dgm:cxn modelId="{10362927-7055-490C-84A5-D0ABB710EB7B}" type="presParOf" srcId="{D4246B85-615E-4DB1-93AD-14CE89D5DE71}" destId="{154A1372-782D-425E-B1F9-AD5769306546}" srcOrd="12" destOrd="0" presId="urn:microsoft.com/office/officeart/2005/8/layout/list1"/>
    <dgm:cxn modelId="{DAF59EB1-5F4B-4EE9-B6A5-6FEB7CC680EA}" type="presParOf" srcId="{154A1372-782D-425E-B1F9-AD5769306546}" destId="{DB4B30B2-DFCD-46E8-8FAB-5253F5644E49}" srcOrd="0" destOrd="0" presId="urn:microsoft.com/office/officeart/2005/8/layout/list1"/>
    <dgm:cxn modelId="{3B323AA6-B392-4A70-A268-9FEE032AA4A3}" type="presParOf" srcId="{154A1372-782D-425E-B1F9-AD5769306546}" destId="{C3CEE41E-8657-4747-BEB3-235F0A637D54}" srcOrd="1" destOrd="0" presId="urn:microsoft.com/office/officeart/2005/8/layout/list1"/>
    <dgm:cxn modelId="{FAF15AC6-690A-4871-B7D3-14C2032134AE}" type="presParOf" srcId="{D4246B85-615E-4DB1-93AD-14CE89D5DE71}" destId="{FCC0CE14-517D-4E03-83BA-CB9F267055A7}" srcOrd="13" destOrd="0" presId="urn:microsoft.com/office/officeart/2005/8/layout/list1"/>
    <dgm:cxn modelId="{FE7FE1AB-6578-46C2-9195-787AD5368378}" type="presParOf" srcId="{D4246B85-615E-4DB1-93AD-14CE89D5DE71}" destId="{219DD1C6-AE79-4F03-B5AF-9528D326344B}" srcOrd="14" destOrd="0" presId="urn:microsoft.com/office/officeart/2005/8/layout/list1"/>
    <dgm:cxn modelId="{E7770635-1F2D-4822-993F-E222B24DDDF6}" type="presParOf" srcId="{D4246B85-615E-4DB1-93AD-14CE89D5DE71}" destId="{EBE0F1DD-12ED-4045-BB7E-B7F4D9565D10}" srcOrd="15" destOrd="0" presId="urn:microsoft.com/office/officeart/2005/8/layout/list1"/>
    <dgm:cxn modelId="{4DFA8257-5FF7-414A-BE6A-1C3FA1FDEE8F}" type="presParOf" srcId="{D4246B85-615E-4DB1-93AD-14CE89D5DE71}" destId="{5F20932B-8022-4BE9-83CA-04DEF66CAFA1}" srcOrd="16" destOrd="0" presId="urn:microsoft.com/office/officeart/2005/8/layout/list1"/>
    <dgm:cxn modelId="{0D25E80D-9A92-4872-880C-9C68A0954E94}" type="presParOf" srcId="{5F20932B-8022-4BE9-83CA-04DEF66CAFA1}" destId="{E1E6CBBB-59FB-4730-8F33-6EAA33735B49}" srcOrd="0" destOrd="0" presId="urn:microsoft.com/office/officeart/2005/8/layout/list1"/>
    <dgm:cxn modelId="{E97BA189-6DC1-4C0B-99C0-E4079226A87D}" type="presParOf" srcId="{5F20932B-8022-4BE9-83CA-04DEF66CAFA1}" destId="{31FF1BF3-3EC5-4CF2-BA66-0F80C87B48D8}" srcOrd="1" destOrd="0" presId="urn:microsoft.com/office/officeart/2005/8/layout/list1"/>
    <dgm:cxn modelId="{9D7DF438-ED2F-4B58-B522-762526C297BF}" type="presParOf" srcId="{D4246B85-615E-4DB1-93AD-14CE89D5DE71}" destId="{3C2E099B-3DFC-460D-ABFE-1742F7411C8B}" srcOrd="17" destOrd="0" presId="urn:microsoft.com/office/officeart/2005/8/layout/list1"/>
    <dgm:cxn modelId="{C12F8F29-4742-48CF-BDFC-8B8EFFF3F354}" type="presParOf" srcId="{D4246B85-615E-4DB1-93AD-14CE89D5DE71}" destId="{37B96710-5409-4EF6-961E-9E94B486A84F}"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9019B51-9D66-44D4-8A59-BABC9B24BF0F}"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2E20A37D-DFA0-4AF8-9A10-9FC8957F0221}">
      <dgm:prSet/>
      <dgm:spPr/>
      <dgm:t>
        <a:bodyPr/>
        <a:lstStyle/>
        <a:p>
          <a:r>
            <a:rPr lang="en-US"/>
            <a:t>Process control</a:t>
          </a:r>
        </a:p>
      </dgm:t>
    </dgm:pt>
    <dgm:pt modelId="{B1E78808-AF09-4EA3-B36B-B21AED4F1404}" type="parTrans" cxnId="{87F7B464-BAC9-4214-B4CE-4427A44BFF48}">
      <dgm:prSet/>
      <dgm:spPr/>
      <dgm:t>
        <a:bodyPr/>
        <a:lstStyle/>
        <a:p>
          <a:endParaRPr lang="en-US"/>
        </a:p>
      </dgm:t>
    </dgm:pt>
    <dgm:pt modelId="{8882DB57-E607-4716-A8CC-D0B657864DCA}" type="sibTrans" cxnId="{87F7B464-BAC9-4214-B4CE-4427A44BFF48}">
      <dgm:prSet/>
      <dgm:spPr/>
      <dgm:t>
        <a:bodyPr/>
        <a:lstStyle/>
        <a:p>
          <a:endParaRPr lang="en-US"/>
        </a:p>
      </dgm:t>
    </dgm:pt>
    <dgm:pt modelId="{D6B4430B-A6DE-43FA-9E1A-F10E81DAB334}">
      <dgm:prSet/>
      <dgm:spPr/>
      <dgm:t>
        <a:bodyPr/>
        <a:lstStyle/>
        <a:p>
          <a:r>
            <a:rPr lang="en-US"/>
            <a:t>File management</a:t>
          </a:r>
        </a:p>
      </dgm:t>
    </dgm:pt>
    <dgm:pt modelId="{A593ABEC-351D-4B33-872D-9DEE0BCD128A}" type="parTrans" cxnId="{9B32C9FC-D59E-435A-9524-3360BA6C2447}">
      <dgm:prSet/>
      <dgm:spPr/>
      <dgm:t>
        <a:bodyPr/>
        <a:lstStyle/>
        <a:p>
          <a:endParaRPr lang="en-US"/>
        </a:p>
      </dgm:t>
    </dgm:pt>
    <dgm:pt modelId="{00482AB6-A10B-403E-A0EB-1C893AD3C2A4}" type="sibTrans" cxnId="{9B32C9FC-D59E-435A-9524-3360BA6C2447}">
      <dgm:prSet/>
      <dgm:spPr/>
      <dgm:t>
        <a:bodyPr/>
        <a:lstStyle/>
        <a:p>
          <a:endParaRPr lang="en-US"/>
        </a:p>
      </dgm:t>
    </dgm:pt>
    <dgm:pt modelId="{38513B1D-2C85-42DB-81F7-C5F4AA0B0340}">
      <dgm:prSet/>
      <dgm:spPr/>
      <dgm:t>
        <a:bodyPr/>
        <a:lstStyle/>
        <a:p>
          <a:r>
            <a:rPr lang="en-US"/>
            <a:t>Device management</a:t>
          </a:r>
        </a:p>
      </dgm:t>
    </dgm:pt>
    <dgm:pt modelId="{DC81B336-EC86-4828-A6AB-756BF00F5C51}" type="parTrans" cxnId="{ECE447DD-5A4D-4BDE-B044-7D95A0A197FD}">
      <dgm:prSet/>
      <dgm:spPr/>
      <dgm:t>
        <a:bodyPr/>
        <a:lstStyle/>
        <a:p>
          <a:endParaRPr lang="en-US"/>
        </a:p>
      </dgm:t>
    </dgm:pt>
    <dgm:pt modelId="{B170A54B-4F77-418E-BE49-4894D08B47AF}" type="sibTrans" cxnId="{ECE447DD-5A4D-4BDE-B044-7D95A0A197FD}">
      <dgm:prSet/>
      <dgm:spPr/>
      <dgm:t>
        <a:bodyPr/>
        <a:lstStyle/>
        <a:p>
          <a:endParaRPr lang="en-US"/>
        </a:p>
      </dgm:t>
    </dgm:pt>
    <dgm:pt modelId="{48F50F1E-27E6-4C62-8506-98A4CAC3A1C3}">
      <dgm:prSet/>
      <dgm:spPr/>
      <dgm:t>
        <a:bodyPr/>
        <a:lstStyle/>
        <a:p>
          <a:r>
            <a:rPr lang="en-US"/>
            <a:t>Information maintenance</a:t>
          </a:r>
        </a:p>
      </dgm:t>
    </dgm:pt>
    <dgm:pt modelId="{EEC34833-2CA2-4CB4-822F-1943EDA2F7B8}" type="parTrans" cxnId="{C3EBC232-E350-4949-A3CB-A955E3B75BF0}">
      <dgm:prSet/>
      <dgm:spPr/>
      <dgm:t>
        <a:bodyPr/>
        <a:lstStyle/>
        <a:p>
          <a:endParaRPr lang="en-US"/>
        </a:p>
      </dgm:t>
    </dgm:pt>
    <dgm:pt modelId="{56DDA994-A380-46AC-BA81-BA44581753A2}" type="sibTrans" cxnId="{C3EBC232-E350-4949-A3CB-A955E3B75BF0}">
      <dgm:prSet/>
      <dgm:spPr/>
      <dgm:t>
        <a:bodyPr/>
        <a:lstStyle/>
        <a:p>
          <a:endParaRPr lang="en-US"/>
        </a:p>
      </dgm:t>
    </dgm:pt>
    <dgm:pt modelId="{69389733-22D5-404E-96A4-264D338608B1}">
      <dgm:prSet/>
      <dgm:spPr/>
      <dgm:t>
        <a:bodyPr/>
        <a:lstStyle/>
        <a:p>
          <a:r>
            <a:rPr lang="en-US"/>
            <a:t>Communications</a:t>
          </a:r>
        </a:p>
      </dgm:t>
    </dgm:pt>
    <dgm:pt modelId="{C749EB5B-14A1-46A6-896F-9EEF295E059E}" type="parTrans" cxnId="{22B62302-C5D1-4CBF-A2BE-E8402A7455A5}">
      <dgm:prSet/>
      <dgm:spPr/>
      <dgm:t>
        <a:bodyPr/>
        <a:lstStyle/>
        <a:p>
          <a:endParaRPr lang="en-US"/>
        </a:p>
      </dgm:t>
    </dgm:pt>
    <dgm:pt modelId="{2BFEA2FE-39C6-4998-8DAD-8E6D992702B8}" type="sibTrans" cxnId="{22B62302-C5D1-4CBF-A2BE-E8402A7455A5}">
      <dgm:prSet/>
      <dgm:spPr/>
      <dgm:t>
        <a:bodyPr/>
        <a:lstStyle/>
        <a:p>
          <a:endParaRPr lang="en-US"/>
        </a:p>
      </dgm:t>
    </dgm:pt>
    <dgm:pt modelId="{84BCA7AE-1D85-4022-BA2A-568596922946}" type="pres">
      <dgm:prSet presAssocID="{39019B51-9D66-44D4-8A59-BABC9B24BF0F}" presName="linear" presStyleCnt="0">
        <dgm:presLayoutVars>
          <dgm:animLvl val="lvl"/>
          <dgm:resizeHandles val="exact"/>
        </dgm:presLayoutVars>
      </dgm:prSet>
      <dgm:spPr/>
    </dgm:pt>
    <dgm:pt modelId="{09C62BAC-DBE6-4AED-94B0-1EF461C9B89B}" type="pres">
      <dgm:prSet presAssocID="{2E20A37D-DFA0-4AF8-9A10-9FC8957F0221}" presName="parentText" presStyleLbl="node1" presStyleIdx="0" presStyleCnt="5">
        <dgm:presLayoutVars>
          <dgm:chMax val="0"/>
          <dgm:bulletEnabled val="1"/>
        </dgm:presLayoutVars>
      </dgm:prSet>
      <dgm:spPr/>
    </dgm:pt>
    <dgm:pt modelId="{C19FD65F-07BE-4CFA-AD48-FDB8FD478902}" type="pres">
      <dgm:prSet presAssocID="{8882DB57-E607-4716-A8CC-D0B657864DCA}" presName="spacer" presStyleCnt="0"/>
      <dgm:spPr/>
    </dgm:pt>
    <dgm:pt modelId="{C250E8D5-9461-49BB-A120-2B4D89A78589}" type="pres">
      <dgm:prSet presAssocID="{D6B4430B-A6DE-43FA-9E1A-F10E81DAB334}" presName="parentText" presStyleLbl="node1" presStyleIdx="1" presStyleCnt="5">
        <dgm:presLayoutVars>
          <dgm:chMax val="0"/>
          <dgm:bulletEnabled val="1"/>
        </dgm:presLayoutVars>
      </dgm:prSet>
      <dgm:spPr/>
    </dgm:pt>
    <dgm:pt modelId="{DFA35792-D842-4B2F-ABC6-7FD614E60C34}" type="pres">
      <dgm:prSet presAssocID="{00482AB6-A10B-403E-A0EB-1C893AD3C2A4}" presName="spacer" presStyleCnt="0"/>
      <dgm:spPr/>
    </dgm:pt>
    <dgm:pt modelId="{8BD9E60D-DD2B-4235-866E-00F08E0C4FCE}" type="pres">
      <dgm:prSet presAssocID="{38513B1D-2C85-42DB-81F7-C5F4AA0B0340}" presName="parentText" presStyleLbl="node1" presStyleIdx="2" presStyleCnt="5">
        <dgm:presLayoutVars>
          <dgm:chMax val="0"/>
          <dgm:bulletEnabled val="1"/>
        </dgm:presLayoutVars>
      </dgm:prSet>
      <dgm:spPr/>
    </dgm:pt>
    <dgm:pt modelId="{1FCF2CCB-0E46-4809-9BDF-14A5DF89B7E8}" type="pres">
      <dgm:prSet presAssocID="{B170A54B-4F77-418E-BE49-4894D08B47AF}" presName="spacer" presStyleCnt="0"/>
      <dgm:spPr/>
    </dgm:pt>
    <dgm:pt modelId="{D9CECBDB-333B-477C-AC24-567B5B771376}" type="pres">
      <dgm:prSet presAssocID="{48F50F1E-27E6-4C62-8506-98A4CAC3A1C3}" presName="parentText" presStyleLbl="node1" presStyleIdx="3" presStyleCnt="5">
        <dgm:presLayoutVars>
          <dgm:chMax val="0"/>
          <dgm:bulletEnabled val="1"/>
        </dgm:presLayoutVars>
      </dgm:prSet>
      <dgm:spPr/>
    </dgm:pt>
    <dgm:pt modelId="{20251718-4A88-4EAF-999E-5C77B21531FF}" type="pres">
      <dgm:prSet presAssocID="{56DDA994-A380-46AC-BA81-BA44581753A2}" presName="spacer" presStyleCnt="0"/>
      <dgm:spPr/>
    </dgm:pt>
    <dgm:pt modelId="{D5AF6DAC-9054-48E0-A97F-32B6DC969F80}" type="pres">
      <dgm:prSet presAssocID="{69389733-22D5-404E-96A4-264D338608B1}" presName="parentText" presStyleLbl="node1" presStyleIdx="4" presStyleCnt="5">
        <dgm:presLayoutVars>
          <dgm:chMax val="0"/>
          <dgm:bulletEnabled val="1"/>
        </dgm:presLayoutVars>
      </dgm:prSet>
      <dgm:spPr/>
    </dgm:pt>
  </dgm:ptLst>
  <dgm:cxnLst>
    <dgm:cxn modelId="{22B62302-C5D1-4CBF-A2BE-E8402A7455A5}" srcId="{39019B51-9D66-44D4-8A59-BABC9B24BF0F}" destId="{69389733-22D5-404E-96A4-264D338608B1}" srcOrd="4" destOrd="0" parTransId="{C749EB5B-14A1-46A6-896F-9EEF295E059E}" sibTransId="{2BFEA2FE-39C6-4998-8DAD-8E6D992702B8}"/>
    <dgm:cxn modelId="{446A9227-461B-4C95-B25E-3C5A5F37C997}" type="presOf" srcId="{69389733-22D5-404E-96A4-264D338608B1}" destId="{D5AF6DAC-9054-48E0-A97F-32B6DC969F80}" srcOrd="0" destOrd="0" presId="urn:microsoft.com/office/officeart/2005/8/layout/vList2"/>
    <dgm:cxn modelId="{5E48CE31-2622-4D12-A9BB-5C18E5295549}" type="presOf" srcId="{39019B51-9D66-44D4-8A59-BABC9B24BF0F}" destId="{84BCA7AE-1D85-4022-BA2A-568596922946}" srcOrd="0" destOrd="0" presId="urn:microsoft.com/office/officeart/2005/8/layout/vList2"/>
    <dgm:cxn modelId="{C3EBC232-E350-4949-A3CB-A955E3B75BF0}" srcId="{39019B51-9D66-44D4-8A59-BABC9B24BF0F}" destId="{48F50F1E-27E6-4C62-8506-98A4CAC3A1C3}" srcOrd="3" destOrd="0" parTransId="{EEC34833-2CA2-4CB4-822F-1943EDA2F7B8}" sibTransId="{56DDA994-A380-46AC-BA81-BA44581753A2}"/>
    <dgm:cxn modelId="{87F7B464-BAC9-4214-B4CE-4427A44BFF48}" srcId="{39019B51-9D66-44D4-8A59-BABC9B24BF0F}" destId="{2E20A37D-DFA0-4AF8-9A10-9FC8957F0221}" srcOrd="0" destOrd="0" parTransId="{B1E78808-AF09-4EA3-B36B-B21AED4F1404}" sibTransId="{8882DB57-E607-4716-A8CC-D0B657864DCA}"/>
    <dgm:cxn modelId="{B6AF7FA0-8D6E-4AD8-B5F2-DBAFA582D1F0}" type="presOf" srcId="{48F50F1E-27E6-4C62-8506-98A4CAC3A1C3}" destId="{D9CECBDB-333B-477C-AC24-567B5B771376}" srcOrd="0" destOrd="0" presId="urn:microsoft.com/office/officeart/2005/8/layout/vList2"/>
    <dgm:cxn modelId="{D174FEB0-6FBE-4EA3-9A38-4B4E13EFDCD1}" type="presOf" srcId="{38513B1D-2C85-42DB-81F7-C5F4AA0B0340}" destId="{8BD9E60D-DD2B-4235-866E-00F08E0C4FCE}" srcOrd="0" destOrd="0" presId="urn:microsoft.com/office/officeart/2005/8/layout/vList2"/>
    <dgm:cxn modelId="{DC8258C6-0E09-423F-B46D-920B5FB3DFDD}" type="presOf" srcId="{D6B4430B-A6DE-43FA-9E1A-F10E81DAB334}" destId="{C250E8D5-9461-49BB-A120-2B4D89A78589}" srcOrd="0" destOrd="0" presId="urn:microsoft.com/office/officeart/2005/8/layout/vList2"/>
    <dgm:cxn modelId="{ECE447DD-5A4D-4BDE-B044-7D95A0A197FD}" srcId="{39019B51-9D66-44D4-8A59-BABC9B24BF0F}" destId="{38513B1D-2C85-42DB-81F7-C5F4AA0B0340}" srcOrd="2" destOrd="0" parTransId="{DC81B336-EC86-4828-A6AB-756BF00F5C51}" sibTransId="{B170A54B-4F77-418E-BE49-4894D08B47AF}"/>
    <dgm:cxn modelId="{9B32C9FC-D59E-435A-9524-3360BA6C2447}" srcId="{39019B51-9D66-44D4-8A59-BABC9B24BF0F}" destId="{D6B4430B-A6DE-43FA-9E1A-F10E81DAB334}" srcOrd="1" destOrd="0" parTransId="{A593ABEC-351D-4B33-872D-9DEE0BCD128A}" sibTransId="{00482AB6-A10B-403E-A0EB-1C893AD3C2A4}"/>
    <dgm:cxn modelId="{6418F4FE-E92E-49B4-B2AA-8ABD43D7A31F}" type="presOf" srcId="{2E20A37D-DFA0-4AF8-9A10-9FC8957F0221}" destId="{09C62BAC-DBE6-4AED-94B0-1EF461C9B89B}" srcOrd="0" destOrd="0" presId="urn:microsoft.com/office/officeart/2005/8/layout/vList2"/>
    <dgm:cxn modelId="{9E035FDA-33C5-49AC-8A48-53A845F1F3AD}" type="presParOf" srcId="{84BCA7AE-1D85-4022-BA2A-568596922946}" destId="{09C62BAC-DBE6-4AED-94B0-1EF461C9B89B}" srcOrd="0" destOrd="0" presId="urn:microsoft.com/office/officeart/2005/8/layout/vList2"/>
    <dgm:cxn modelId="{49339922-CD45-4312-AD1A-4D4F809275F3}" type="presParOf" srcId="{84BCA7AE-1D85-4022-BA2A-568596922946}" destId="{C19FD65F-07BE-4CFA-AD48-FDB8FD478902}" srcOrd="1" destOrd="0" presId="urn:microsoft.com/office/officeart/2005/8/layout/vList2"/>
    <dgm:cxn modelId="{E4C5C8C0-34F6-427A-BB1A-00F514ECCC40}" type="presParOf" srcId="{84BCA7AE-1D85-4022-BA2A-568596922946}" destId="{C250E8D5-9461-49BB-A120-2B4D89A78589}" srcOrd="2" destOrd="0" presId="urn:microsoft.com/office/officeart/2005/8/layout/vList2"/>
    <dgm:cxn modelId="{88A26B07-24DE-4D47-A9D1-B27C1D127EE8}" type="presParOf" srcId="{84BCA7AE-1D85-4022-BA2A-568596922946}" destId="{DFA35792-D842-4B2F-ABC6-7FD614E60C34}" srcOrd="3" destOrd="0" presId="urn:microsoft.com/office/officeart/2005/8/layout/vList2"/>
    <dgm:cxn modelId="{2B762A50-697A-42EE-A289-ADF89C5452C8}" type="presParOf" srcId="{84BCA7AE-1D85-4022-BA2A-568596922946}" destId="{8BD9E60D-DD2B-4235-866E-00F08E0C4FCE}" srcOrd="4" destOrd="0" presId="urn:microsoft.com/office/officeart/2005/8/layout/vList2"/>
    <dgm:cxn modelId="{25B084F3-D4FF-40FA-ABC3-D7F9DA7B7A21}" type="presParOf" srcId="{84BCA7AE-1D85-4022-BA2A-568596922946}" destId="{1FCF2CCB-0E46-4809-9BDF-14A5DF89B7E8}" srcOrd="5" destOrd="0" presId="urn:microsoft.com/office/officeart/2005/8/layout/vList2"/>
    <dgm:cxn modelId="{2C174108-5676-4457-AC5C-BA53D4AA89D1}" type="presParOf" srcId="{84BCA7AE-1D85-4022-BA2A-568596922946}" destId="{D9CECBDB-333B-477C-AC24-567B5B771376}" srcOrd="6" destOrd="0" presId="urn:microsoft.com/office/officeart/2005/8/layout/vList2"/>
    <dgm:cxn modelId="{BD8704E1-9B0E-4FA4-891B-8687109D5F8C}" type="presParOf" srcId="{84BCA7AE-1D85-4022-BA2A-568596922946}" destId="{20251718-4A88-4EAF-999E-5C77B21531FF}" srcOrd="7" destOrd="0" presId="urn:microsoft.com/office/officeart/2005/8/layout/vList2"/>
    <dgm:cxn modelId="{765338C4-464F-4905-91B7-1206016E616E}" type="presParOf" srcId="{84BCA7AE-1D85-4022-BA2A-568596922946}" destId="{D5AF6DAC-9054-48E0-A97F-32B6DC969F80}"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4F8206C-853B-43A2-B836-03E543077FEB}" type="doc">
      <dgm:prSet loTypeId="urn:microsoft.com/office/officeart/2016/7/layout/LinearBlockProcessNumbered" loCatId="process" qsTypeId="urn:microsoft.com/office/officeart/2005/8/quickstyle/simple1" qsCatId="simple" csTypeId="urn:microsoft.com/office/officeart/2005/8/colors/colorful2" csCatId="colorful"/>
      <dgm:spPr/>
      <dgm:t>
        <a:bodyPr/>
        <a:lstStyle/>
        <a:p>
          <a:endParaRPr lang="en-US"/>
        </a:p>
      </dgm:t>
    </dgm:pt>
    <dgm:pt modelId="{E7990E7A-E25F-4DBB-858A-5023103F079E}">
      <dgm:prSet/>
      <dgm:spPr/>
      <dgm:t>
        <a:bodyPr/>
        <a:lstStyle/>
        <a:p>
          <a:r>
            <a:rPr lang="en-US"/>
            <a:t>end, abort process.</a:t>
          </a:r>
        </a:p>
      </dgm:t>
    </dgm:pt>
    <dgm:pt modelId="{5732CCDE-5731-4C73-A447-ACDB1185CB9C}" type="parTrans" cxnId="{06D1F1ED-8D96-47D1-8026-B36F78266684}">
      <dgm:prSet/>
      <dgm:spPr/>
      <dgm:t>
        <a:bodyPr/>
        <a:lstStyle/>
        <a:p>
          <a:endParaRPr lang="en-US"/>
        </a:p>
      </dgm:t>
    </dgm:pt>
    <dgm:pt modelId="{2CACAAD8-002A-403A-ACC0-F5A9833E6BB2}" type="sibTrans" cxnId="{06D1F1ED-8D96-47D1-8026-B36F78266684}">
      <dgm:prSet phldrT="01" phldr="0"/>
      <dgm:spPr/>
      <dgm:t>
        <a:bodyPr/>
        <a:lstStyle/>
        <a:p>
          <a:r>
            <a:rPr lang="en-US"/>
            <a:t>01</a:t>
          </a:r>
        </a:p>
      </dgm:t>
    </dgm:pt>
    <dgm:pt modelId="{0546C259-6302-4831-8A11-AD2E630B64E8}">
      <dgm:prSet/>
      <dgm:spPr/>
      <dgm:t>
        <a:bodyPr/>
        <a:lstStyle/>
        <a:p>
          <a:r>
            <a:rPr lang="en-US"/>
            <a:t>Load and execute</a:t>
          </a:r>
        </a:p>
      </dgm:t>
    </dgm:pt>
    <dgm:pt modelId="{AF1578FC-8B34-4001-B9DA-0E98A2883CA4}" type="parTrans" cxnId="{945D62B0-4602-4B36-86F5-E05D8CF9C9A7}">
      <dgm:prSet/>
      <dgm:spPr/>
      <dgm:t>
        <a:bodyPr/>
        <a:lstStyle/>
        <a:p>
          <a:endParaRPr lang="en-US"/>
        </a:p>
      </dgm:t>
    </dgm:pt>
    <dgm:pt modelId="{3D345A88-88E5-4776-B41D-30B41F410EDF}" type="sibTrans" cxnId="{945D62B0-4602-4B36-86F5-E05D8CF9C9A7}">
      <dgm:prSet phldrT="02" phldr="0"/>
      <dgm:spPr/>
      <dgm:t>
        <a:bodyPr/>
        <a:lstStyle/>
        <a:p>
          <a:r>
            <a:rPr lang="en-US"/>
            <a:t>02</a:t>
          </a:r>
        </a:p>
      </dgm:t>
    </dgm:pt>
    <dgm:pt modelId="{8CA0FDB4-ADBD-43DA-A49E-E341C8AD441B}">
      <dgm:prSet/>
      <dgm:spPr/>
      <dgm:t>
        <a:bodyPr/>
        <a:lstStyle/>
        <a:p>
          <a:r>
            <a:rPr lang="en-US"/>
            <a:t>Create process and terminate process</a:t>
          </a:r>
        </a:p>
      </dgm:t>
    </dgm:pt>
    <dgm:pt modelId="{54BD56CE-F0B4-4106-9572-0C066C820D45}" type="parTrans" cxnId="{C5376A43-E48A-45B0-8F24-33269834B24F}">
      <dgm:prSet/>
      <dgm:spPr/>
      <dgm:t>
        <a:bodyPr/>
        <a:lstStyle/>
        <a:p>
          <a:endParaRPr lang="en-US"/>
        </a:p>
      </dgm:t>
    </dgm:pt>
    <dgm:pt modelId="{50765FEC-5E49-467D-9B7B-B974B1001E70}" type="sibTrans" cxnId="{C5376A43-E48A-45B0-8F24-33269834B24F}">
      <dgm:prSet phldrT="03" phldr="0"/>
      <dgm:spPr/>
      <dgm:t>
        <a:bodyPr/>
        <a:lstStyle/>
        <a:p>
          <a:r>
            <a:rPr lang="en-US"/>
            <a:t>03</a:t>
          </a:r>
        </a:p>
      </dgm:t>
    </dgm:pt>
    <dgm:pt modelId="{62401D1C-C476-4004-9F1F-2EA7AF36627C}">
      <dgm:prSet/>
      <dgm:spPr/>
      <dgm:t>
        <a:bodyPr/>
        <a:lstStyle/>
        <a:p>
          <a:r>
            <a:rPr lang="en-US"/>
            <a:t>Get process attributes, set process attributes.</a:t>
          </a:r>
        </a:p>
      </dgm:t>
    </dgm:pt>
    <dgm:pt modelId="{32F5396A-9396-4E9E-A6A8-EA9F05E87EFF}" type="parTrans" cxnId="{FC3B4473-2943-446C-B0F0-81DB377B5225}">
      <dgm:prSet/>
      <dgm:spPr/>
      <dgm:t>
        <a:bodyPr/>
        <a:lstStyle/>
        <a:p>
          <a:endParaRPr lang="en-US"/>
        </a:p>
      </dgm:t>
    </dgm:pt>
    <dgm:pt modelId="{E0E9B125-DCF5-4F6D-A81D-1475A6DECF41}" type="sibTrans" cxnId="{FC3B4473-2943-446C-B0F0-81DB377B5225}">
      <dgm:prSet phldrT="04" phldr="0"/>
      <dgm:spPr/>
      <dgm:t>
        <a:bodyPr/>
        <a:lstStyle/>
        <a:p>
          <a:r>
            <a:rPr lang="en-US"/>
            <a:t>04</a:t>
          </a:r>
        </a:p>
      </dgm:t>
    </dgm:pt>
    <dgm:pt modelId="{1B611D3F-64F3-4FAB-81A5-6CBCF055E81C}">
      <dgm:prSet/>
      <dgm:spPr/>
      <dgm:t>
        <a:bodyPr/>
        <a:lstStyle/>
        <a:p>
          <a:r>
            <a:rPr lang="en-US"/>
            <a:t>Wait for time</a:t>
          </a:r>
        </a:p>
      </dgm:t>
    </dgm:pt>
    <dgm:pt modelId="{C6FF813F-1DDF-4CFB-918E-B202779D055E}" type="parTrans" cxnId="{98C435BF-A673-4FD3-B2D8-A5A5B8167880}">
      <dgm:prSet/>
      <dgm:spPr/>
      <dgm:t>
        <a:bodyPr/>
        <a:lstStyle/>
        <a:p>
          <a:endParaRPr lang="en-US"/>
        </a:p>
      </dgm:t>
    </dgm:pt>
    <dgm:pt modelId="{6299BC7B-D534-4145-AEAC-77ACB75214F8}" type="sibTrans" cxnId="{98C435BF-A673-4FD3-B2D8-A5A5B8167880}">
      <dgm:prSet phldrT="05" phldr="0"/>
      <dgm:spPr/>
      <dgm:t>
        <a:bodyPr/>
        <a:lstStyle/>
        <a:p>
          <a:r>
            <a:rPr lang="en-US"/>
            <a:t>05</a:t>
          </a:r>
        </a:p>
      </dgm:t>
    </dgm:pt>
    <dgm:pt modelId="{E02048B5-61F9-4134-8A51-90F969A38B5B}">
      <dgm:prSet/>
      <dgm:spPr/>
      <dgm:t>
        <a:bodyPr/>
        <a:lstStyle/>
        <a:p>
          <a:r>
            <a:rPr lang="en-US"/>
            <a:t>Wait event, signal event</a:t>
          </a:r>
        </a:p>
      </dgm:t>
    </dgm:pt>
    <dgm:pt modelId="{F896A1BD-5E50-444F-98D2-947D69F2260F}" type="parTrans" cxnId="{334F7422-F212-418E-9554-C332B4D7C032}">
      <dgm:prSet/>
      <dgm:spPr/>
      <dgm:t>
        <a:bodyPr/>
        <a:lstStyle/>
        <a:p>
          <a:endParaRPr lang="en-US"/>
        </a:p>
      </dgm:t>
    </dgm:pt>
    <dgm:pt modelId="{CBDE3A13-B05A-47A6-B0C7-AD5BF984DF68}" type="sibTrans" cxnId="{334F7422-F212-418E-9554-C332B4D7C032}">
      <dgm:prSet phldrT="06" phldr="0"/>
      <dgm:spPr/>
      <dgm:t>
        <a:bodyPr/>
        <a:lstStyle/>
        <a:p>
          <a:r>
            <a:rPr lang="en-US"/>
            <a:t>06</a:t>
          </a:r>
        </a:p>
      </dgm:t>
    </dgm:pt>
    <dgm:pt modelId="{02C498BC-CF95-4226-99AF-182AD3AED844}">
      <dgm:prSet/>
      <dgm:spPr/>
      <dgm:t>
        <a:bodyPr/>
        <a:lstStyle/>
        <a:p>
          <a:r>
            <a:rPr lang="en-US"/>
            <a:t>Allocate and free memory.</a:t>
          </a:r>
        </a:p>
      </dgm:t>
    </dgm:pt>
    <dgm:pt modelId="{433AF2D8-A6B7-47AF-8FAB-B982761C7692}" type="parTrans" cxnId="{9F303FF9-71BE-48F7-BCF8-D9737236C15A}">
      <dgm:prSet/>
      <dgm:spPr/>
      <dgm:t>
        <a:bodyPr/>
        <a:lstStyle/>
        <a:p>
          <a:endParaRPr lang="en-US"/>
        </a:p>
      </dgm:t>
    </dgm:pt>
    <dgm:pt modelId="{3A421144-519C-4F4E-A562-5BC8CD31EE66}" type="sibTrans" cxnId="{9F303FF9-71BE-48F7-BCF8-D9737236C15A}">
      <dgm:prSet phldrT="07" phldr="0"/>
      <dgm:spPr/>
      <dgm:t>
        <a:bodyPr/>
        <a:lstStyle/>
        <a:p>
          <a:r>
            <a:rPr lang="en-US"/>
            <a:t>07</a:t>
          </a:r>
        </a:p>
      </dgm:t>
    </dgm:pt>
    <dgm:pt modelId="{0EA6EBF7-C63F-4C99-9F91-48993848811D}" type="pres">
      <dgm:prSet presAssocID="{54F8206C-853B-43A2-B836-03E543077FEB}" presName="Name0" presStyleCnt="0">
        <dgm:presLayoutVars>
          <dgm:animLvl val="lvl"/>
          <dgm:resizeHandles val="exact"/>
        </dgm:presLayoutVars>
      </dgm:prSet>
      <dgm:spPr/>
    </dgm:pt>
    <dgm:pt modelId="{D04A4B49-AB13-471C-99BF-AD74B4494B9B}" type="pres">
      <dgm:prSet presAssocID="{E7990E7A-E25F-4DBB-858A-5023103F079E}" presName="compositeNode" presStyleCnt="0">
        <dgm:presLayoutVars>
          <dgm:bulletEnabled val="1"/>
        </dgm:presLayoutVars>
      </dgm:prSet>
      <dgm:spPr/>
    </dgm:pt>
    <dgm:pt modelId="{48AEE908-8678-46BB-950C-A42E2B6DCCB2}" type="pres">
      <dgm:prSet presAssocID="{E7990E7A-E25F-4DBB-858A-5023103F079E}" presName="bgRect" presStyleLbl="alignNode1" presStyleIdx="0" presStyleCnt="7"/>
      <dgm:spPr/>
    </dgm:pt>
    <dgm:pt modelId="{0B68E6CB-EFCF-4385-936D-3259AEE2086C}" type="pres">
      <dgm:prSet presAssocID="{2CACAAD8-002A-403A-ACC0-F5A9833E6BB2}" presName="sibTransNodeRect" presStyleLbl="alignNode1" presStyleIdx="0" presStyleCnt="7">
        <dgm:presLayoutVars>
          <dgm:chMax val="0"/>
          <dgm:bulletEnabled val="1"/>
        </dgm:presLayoutVars>
      </dgm:prSet>
      <dgm:spPr/>
    </dgm:pt>
    <dgm:pt modelId="{0A223952-E28A-4C1D-A2E4-31ACBA9FD564}" type="pres">
      <dgm:prSet presAssocID="{E7990E7A-E25F-4DBB-858A-5023103F079E}" presName="nodeRect" presStyleLbl="alignNode1" presStyleIdx="0" presStyleCnt="7">
        <dgm:presLayoutVars>
          <dgm:bulletEnabled val="1"/>
        </dgm:presLayoutVars>
      </dgm:prSet>
      <dgm:spPr/>
    </dgm:pt>
    <dgm:pt modelId="{9DFAB8C0-ECA7-437F-AE18-D344A9C4AD82}" type="pres">
      <dgm:prSet presAssocID="{2CACAAD8-002A-403A-ACC0-F5A9833E6BB2}" presName="sibTrans" presStyleCnt="0"/>
      <dgm:spPr/>
    </dgm:pt>
    <dgm:pt modelId="{280DBBBE-6A84-4EEF-B8AB-4C10582D6AAA}" type="pres">
      <dgm:prSet presAssocID="{0546C259-6302-4831-8A11-AD2E630B64E8}" presName="compositeNode" presStyleCnt="0">
        <dgm:presLayoutVars>
          <dgm:bulletEnabled val="1"/>
        </dgm:presLayoutVars>
      </dgm:prSet>
      <dgm:spPr/>
    </dgm:pt>
    <dgm:pt modelId="{AB6718BB-96F0-415C-9D2E-20A9288D1FFF}" type="pres">
      <dgm:prSet presAssocID="{0546C259-6302-4831-8A11-AD2E630B64E8}" presName="bgRect" presStyleLbl="alignNode1" presStyleIdx="1" presStyleCnt="7"/>
      <dgm:spPr/>
    </dgm:pt>
    <dgm:pt modelId="{3E099DC6-A0A3-47F0-930E-6C32E31AB77F}" type="pres">
      <dgm:prSet presAssocID="{3D345A88-88E5-4776-B41D-30B41F410EDF}" presName="sibTransNodeRect" presStyleLbl="alignNode1" presStyleIdx="1" presStyleCnt="7">
        <dgm:presLayoutVars>
          <dgm:chMax val="0"/>
          <dgm:bulletEnabled val="1"/>
        </dgm:presLayoutVars>
      </dgm:prSet>
      <dgm:spPr/>
    </dgm:pt>
    <dgm:pt modelId="{9D134664-ED45-4F43-BAB5-7BB9500E9911}" type="pres">
      <dgm:prSet presAssocID="{0546C259-6302-4831-8A11-AD2E630B64E8}" presName="nodeRect" presStyleLbl="alignNode1" presStyleIdx="1" presStyleCnt="7">
        <dgm:presLayoutVars>
          <dgm:bulletEnabled val="1"/>
        </dgm:presLayoutVars>
      </dgm:prSet>
      <dgm:spPr/>
    </dgm:pt>
    <dgm:pt modelId="{5175C3CE-40D7-430F-ADD3-2DDCABD4381C}" type="pres">
      <dgm:prSet presAssocID="{3D345A88-88E5-4776-B41D-30B41F410EDF}" presName="sibTrans" presStyleCnt="0"/>
      <dgm:spPr/>
    </dgm:pt>
    <dgm:pt modelId="{F5DADAB1-8B97-492A-BA7F-28E2FC2FDBD5}" type="pres">
      <dgm:prSet presAssocID="{8CA0FDB4-ADBD-43DA-A49E-E341C8AD441B}" presName="compositeNode" presStyleCnt="0">
        <dgm:presLayoutVars>
          <dgm:bulletEnabled val="1"/>
        </dgm:presLayoutVars>
      </dgm:prSet>
      <dgm:spPr/>
    </dgm:pt>
    <dgm:pt modelId="{7AE00397-84B9-4761-B3AB-A96FA2C79A21}" type="pres">
      <dgm:prSet presAssocID="{8CA0FDB4-ADBD-43DA-A49E-E341C8AD441B}" presName="bgRect" presStyleLbl="alignNode1" presStyleIdx="2" presStyleCnt="7"/>
      <dgm:spPr/>
    </dgm:pt>
    <dgm:pt modelId="{8F2E8905-8B81-4268-9B7C-C6B1F6DF16B3}" type="pres">
      <dgm:prSet presAssocID="{50765FEC-5E49-467D-9B7B-B974B1001E70}" presName="sibTransNodeRect" presStyleLbl="alignNode1" presStyleIdx="2" presStyleCnt="7">
        <dgm:presLayoutVars>
          <dgm:chMax val="0"/>
          <dgm:bulletEnabled val="1"/>
        </dgm:presLayoutVars>
      </dgm:prSet>
      <dgm:spPr/>
    </dgm:pt>
    <dgm:pt modelId="{1BB619E1-AA97-4C24-A875-63C7095F0068}" type="pres">
      <dgm:prSet presAssocID="{8CA0FDB4-ADBD-43DA-A49E-E341C8AD441B}" presName="nodeRect" presStyleLbl="alignNode1" presStyleIdx="2" presStyleCnt="7">
        <dgm:presLayoutVars>
          <dgm:bulletEnabled val="1"/>
        </dgm:presLayoutVars>
      </dgm:prSet>
      <dgm:spPr/>
    </dgm:pt>
    <dgm:pt modelId="{C167D5AE-BEDF-4F93-B2ED-634B8FA36F08}" type="pres">
      <dgm:prSet presAssocID="{50765FEC-5E49-467D-9B7B-B974B1001E70}" presName="sibTrans" presStyleCnt="0"/>
      <dgm:spPr/>
    </dgm:pt>
    <dgm:pt modelId="{D72A3A16-C1F4-424E-8CAD-21071E0FAA93}" type="pres">
      <dgm:prSet presAssocID="{62401D1C-C476-4004-9F1F-2EA7AF36627C}" presName="compositeNode" presStyleCnt="0">
        <dgm:presLayoutVars>
          <dgm:bulletEnabled val="1"/>
        </dgm:presLayoutVars>
      </dgm:prSet>
      <dgm:spPr/>
    </dgm:pt>
    <dgm:pt modelId="{C4E81D14-5189-4C34-8D14-64BC07FB42C1}" type="pres">
      <dgm:prSet presAssocID="{62401D1C-C476-4004-9F1F-2EA7AF36627C}" presName="bgRect" presStyleLbl="alignNode1" presStyleIdx="3" presStyleCnt="7"/>
      <dgm:spPr/>
    </dgm:pt>
    <dgm:pt modelId="{2982CF46-E6E4-4065-B76F-DD76C85E0C7B}" type="pres">
      <dgm:prSet presAssocID="{E0E9B125-DCF5-4F6D-A81D-1475A6DECF41}" presName="sibTransNodeRect" presStyleLbl="alignNode1" presStyleIdx="3" presStyleCnt="7">
        <dgm:presLayoutVars>
          <dgm:chMax val="0"/>
          <dgm:bulletEnabled val="1"/>
        </dgm:presLayoutVars>
      </dgm:prSet>
      <dgm:spPr/>
    </dgm:pt>
    <dgm:pt modelId="{3C2EB0D6-E7B1-4869-9623-6229124631B8}" type="pres">
      <dgm:prSet presAssocID="{62401D1C-C476-4004-9F1F-2EA7AF36627C}" presName="nodeRect" presStyleLbl="alignNode1" presStyleIdx="3" presStyleCnt="7">
        <dgm:presLayoutVars>
          <dgm:bulletEnabled val="1"/>
        </dgm:presLayoutVars>
      </dgm:prSet>
      <dgm:spPr/>
    </dgm:pt>
    <dgm:pt modelId="{F2DAE717-5DCC-40A7-B081-63AE36469334}" type="pres">
      <dgm:prSet presAssocID="{E0E9B125-DCF5-4F6D-A81D-1475A6DECF41}" presName="sibTrans" presStyleCnt="0"/>
      <dgm:spPr/>
    </dgm:pt>
    <dgm:pt modelId="{DCE3AAA1-DC6D-4B77-BDF1-52E10F1ECDB4}" type="pres">
      <dgm:prSet presAssocID="{1B611D3F-64F3-4FAB-81A5-6CBCF055E81C}" presName="compositeNode" presStyleCnt="0">
        <dgm:presLayoutVars>
          <dgm:bulletEnabled val="1"/>
        </dgm:presLayoutVars>
      </dgm:prSet>
      <dgm:spPr/>
    </dgm:pt>
    <dgm:pt modelId="{B45FFF42-EFBA-4F09-8305-1D969DFD7497}" type="pres">
      <dgm:prSet presAssocID="{1B611D3F-64F3-4FAB-81A5-6CBCF055E81C}" presName="bgRect" presStyleLbl="alignNode1" presStyleIdx="4" presStyleCnt="7"/>
      <dgm:spPr/>
    </dgm:pt>
    <dgm:pt modelId="{60CC631B-1E28-41F2-A812-5E2735B01387}" type="pres">
      <dgm:prSet presAssocID="{6299BC7B-D534-4145-AEAC-77ACB75214F8}" presName="sibTransNodeRect" presStyleLbl="alignNode1" presStyleIdx="4" presStyleCnt="7">
        <dgm:presLayoutVars>
          <dgm:chMax val="0"/>
          <dgm:bulletEnabled val="1"/>
        </dgm:presLayoutVars>
      </dgm:prSet>
      <dgm:spPr/>
    </dgm:pt>
    <dgm:pt modelId="{143E3B9A-0BFD-44FE-AFF3-F1662CB95B61}" type="pres">
      <dgm:prSet presAssocID="{1B611D3F-64F3-4FAB-81A5-6CBCF055E81C}" presName="nodeRect" presStyleLbl="alignNode1" presStyleIdx="4" presStyleCnt="7">
        <dgm:presLayoutVars>
          <dgm:bulletEnabled val="1"/>
        </dgm:presLayoutVars>
      </dgm:prSet>
      <dgm:spPr/>
    </dgm:pt>
    <dgm:pt modelId="{0B1FB90A-D013-4751-A0E2-A1C9873A3493}" type="pres">
      <dgm:prSet presAssocID="{6299BC7B-D534-4145-AEAC-77ACB75214F8}" presName="sibTrans" presStyleCnt="0"/>
      <dgm:spPr/>
    </dgm:pt>
    <dgm:pt modelId="{732C6C7A-6EA0-4575-8BD5-5DD14F8A1F54}" type="pres">
      <dgm:prSet presAssocID="{E02048B5-61F9-4134-8A51-90F969A38B5B}" presName="compositeNode" presStyleCnt="0">
        <dgm:presLayoutVars>
          <dgm:bulletEnabled val="1"/>
        </dgm:presLayoutVars>
      </dgm:prSet>
      <dgm:spPr/>
    </dgm:pt>
    <dgm:pt modelId="{0C529932-F49F-49EB-8EE3-A7712ADD071D}" type="pres">
      <dgm:prSet presAssocID="{E02048B5-61F9-4134-8A51-90F969A38B5B}" presName="bgRect" presStyleLbl="alignNode1" presStyleIdx="5" presStyleCnt="7"/>
      <dgm:spPr/>
    </dgm:pt>
    <dgm:pt modelId="{0A39B784-072E-45C4-9ABE-D862B9979590}" type="pres">
      <dgm:prSet presAssocID="{CBDE3A13-B05A-47A6-B0C7-AD5BF984DF68}" presName="sibTransNodeRect" presStyleLbl="alignNode1" presStyleIdx="5" presStyleCnt="7">
        <dgm:presLayoutVars>
          <dgm:chMax val="0"/>
          <dgm:bulletEnabled val="1"/>
        </dgm:presLayoutVars>
      </dgm:prSet>
      <dgm:spPr/>
    </dgm:pt>
    <dgm:pt modelId="{A4E9EE56-14CE-4496-AB0A-4F1AFFFF8BA7}" type="pres">
      <dgm:prSet presAssocID="{E02048B5-61F9-4134-8A51-90F969A38B5B}" presName="nodeRect" presStyleLbl="alignNode1" presStyleIdx="5" presStyleCnt="7">
        <dgm:presLayoutVars>
          <dgm:bulletEnabled val="1"/>
        </dgm:presLayoutVars>
      </dgm:prSet>
      <dgm:spPr/>
    </dgm:pt>
    <dgm:pt modelId="{7E81888B-5F57-4B15-A0C2-B29F4D546E3C}" type="pres">
      <dgm:prSet presAssocID="{CBDE3A13-B05A-47A6-B0C7-AD5BF984DF68}" presName="sibTrans" presStyleCnt="0"/>
      <dgm:spPr/>
    </dgm:pt>
    <dgm:pt modelId="{C9ADF77D-6009-470B-91FE-3E64444ACF38}" type="pres">
      <dgm:prSet presAssocID="{02C498BC-CF95-4226-99AF-182AD3AED844}" presName="compositeNode" presStyleCnt="0">
        <dgm:presLayoutVars>
          <dgm:bulletEnabled val="1"/>
        </dgm:presLayoutVars>
      </dgm:prSet>
      <dgm:spPr/>
    </dgm:pt>
    <dgm:pt modelId="{EE62E535-27D5-45B2-8581-CD72C9D48662}" type="pres">
      <dgm:prSet presAssocID="{02C498BC-CF95-4226-99AF-182AD3AED844}" presName="bgRect" presStyleLbl="alignNode1" presStyleIdx="6" presStyleCnt="7"/>
      <dgm:spPr/>
    </dgm:pt>
    <dgm:pt modelId="{C5BCD53C-7C4A-4A78-A701-F4224A5C6015}" type="pres">
      <dgm:prSet presAssocID="{3A421144-519C-4F4E-A562-5BC8CD31EE66}" presName="sibTransNodeRect" presStyleLbl="alignNode1" presStyleIdx="6" presStyleCnt="7">
        <dgm:presLayoutVars>
          <dgm:chMax val="0"/>
          <dgm:bulletEnabled val="1"/>
        </dgm:presLayoutVars>
      </dgm:prSet>
      <dgm:spPr/>
    </dgm:pt>
    <dgm:pt modelId="{4CC36720-8F5B-4342-B492-7A7E4DD19DB6}" type="pres">
      <dgm:prSet presAssocID="{02C498BC-CF95-4226-99AF-182AD3AED844}" presName="nodeRect" presStyleLbl="alignNode1" presStyleIdx="6" presStyleCnt="7">
        <dgm:presLayoutVars>
          <dgm:bulletEnabled val="1"/>
        </dgm:presLayoutVars>
      </dgm:prSet>
      <dgm:spPr/>
    </dgm:pt>
  </dgm:ptLst>
  <dgm:cxnLst>
    <dgm:cxn modelId="{7F472B1F-2B73-439E-A570-C07B3BDCC809}" type="presOf" srcId="{8CA0FDB4-ADBD-43DA-A49E-E341C8AD441B}" destId="{7AE00397-84B9-4761-B3AB-A96FA2C79A21}" srcOrd="0" destOrd="0" presId="urn:microsoft.com/office/officeart/2016/7/layout/LinearBlockProcessNumbered"/>
    <dgm:cxn modelId="{CB8A8E21-B541-41EF-9BB3-4DC3C1C97913}" type="presOf" srcId="{02C498BC-CF95-4226-99AF-182AD3AED844}" destId="{EE62E535-27D5-45B2-8581-CD72C9D48662}" srcOrd="0" destOrd="0" presId="urn:microsoft.com/office/officeart/2016/7/layout/LinearBlockProcessNumbered"/>
    <dgm:cxn modelId="{334F7422-F212-418E-9554-C332B4D7C032}" srcId="{54F8206C-853B-43A2-B836-03E543077FEB}" destId="{E02048B5-61F9-4134-8A51-90F969A38B5B}" srcOrd="5" destOrd="0" parTransId="{F896A1BD-5E50-444F-98D2-947D69F2260F}" sibTransId="{CBDE3A13-B05A-47A6-B0C7-AD5BF984DF68}"/>
    <dgm:cxn modelId="{325D7C25-9C6F-4225-BB4D-998CB671D648}" type="presOf" srcId="{E02048B5-61F9-4134-8A51-90F969A38B5B}" destId="{A4E9EE56-14CE-4496-AB0A-4F1AFFFF8BA7}" srcOrd="1" destOrd="0" presId="urn:microsoft.com/office/officeart/2016/7/layout/LinearBlockProcessNumbered"/>
    <dgm:cxn modelId="{20656A32-A548-42A7-946B-7E047A764670}" type="presOf" srcId="{1B611D3F-64F3-4FAB-81A5-6CBCF055E81C}" destId="{B45FFF42-EFBA-4F09-8305-1D969DFD7497}" srcOrd="0" destOrd="0" presId="urn:microsoft.com/office/officeart/2016/7/layout/LinearBlockProcessNumbered"/>
    <dgm:cxn modelId="{8F30DF3A-279F-49CD-A21E-7B18235619B6}" type="presOf" srcId="{54F8206C-853B-43A2-B836-03E543077FEB}" destId="{0EA6EBF7-C63F-4C99-9F91-48993848811D}" srcOrd="0" destOrd="0" presId="urn:microsoft.com/office/officeart/2016/7/layout/LinearBlockProcessNumbered"/>
    <dgm:cxn modelId="{D066A742-E643-426B-86E7-5794E31AC9AA}" type="presOf" srcId="{0546C259-6302-4831-8A11-AD2E630B64E8}" destId="{9D134664-ED45-4F43-BAB5-7BB9500E9911}" srcOrd="1" destOrd="0" presId="urn:microsoft.com/office/officeart/2016/7/layout/LinearBlockProcessNumbered"/>
    <dgm:cxn modelId="{C5376A43-E48A-45B0-8F24-33269834B24F}" srcId="{54F8206C-853B-43A2-B836-03E543077FEB}" destId="{8CA0FDB4-ADBD-43DA-A49E-E341C8AD441B}" srcOrd="2" destOrd="0" parTransId="{54BD56CE-F0B4-4106-9572-0C066C820D45}" sibTransId="{50765FEC-5E49-467D-9B7B-B974B1001E70}"/>
    <dgm:cxn modelId="{77447763-E06C-4AC7-B773-9E75ED4AFA20}" type="presOf" srcId="{62401D1C-C476-4004-9F1F-2EA7AF36627C}" destId="{3C2EB0D6-E7B1-4869-9623-6229124631B8}" srcOrd="1" destOrd="0" presId="urn:microsoft.com/office/officeart/2016/7/layout/LinearBlockProcessNumbered"/>
    <dgm:cxn modelId="{F06EA163-C1CC-4415-8ECA-D50ACA69CEC9}" type="presOf" srcId="{2CACAAD8-002A-403A-ACC0-F5A9833E6BB2}" destId="{0B68E6CB-EFCF-4385-936D-3259AEE2086C}" srcOrd="0" destOrd="0" presId="urn:microsoft.com/office/officeart/2016/7/layout/LinearBlockProcessNumbered"/>
    <dgm:cxn modelId="{17EB396B-9447-4A6E-AA1C-2F327E96F8CD}" type="presOf" srcId="{50765FEC-5E49-467D-9B7B-B974B1001E70}" destId="{8F2E8905-8B81-4268-9B7C-C6B1F6DF16B3}" srcOrd="0" destOrd="0" presId="urn:microsoft.com/office/officeart/2016/7/layout/LinearBlockProcessNumbered"/>
    <dgm:cxn modelId="{FC3B4473-2943-446C-B0F0-81DB377B5225}" srcId="{54F8206C-853B-43A2-B836-03E543077FEB}" destId="{62401D1C-C476-4004-9F1F-2EA7AF36627C}" srcOrd="3" destOrd="0" parTransId="{32F5396A-9396-4E9E-A6A8-EA9F05E87EFF}" sibTransId="{E0E9B125-DCF5-4F6D-A81D-1475A6DECF41}"/>
    <dgm:cxn modelId="{2FC51F56-E91C-4CAC-BB4B-F93FDA7DD3B5}" type="presOf" srcId="{E7990E7A-E25F-4DBB-858A-5023103F079E}" destId="{48AEE908-8678-46BB-950C-A42E2B6DCCB2}" srcOrd="0" destOrd="0" presId="urn:microsoft.com/office/officeart/2016/7/layout/LinearBlockProcessNumbered"/>
    <dgm:cxn modelId="{2ACC3579-C6DE-4BCD-91D9-BAC833F7A1DB}" type="presOf" srcId="{62401D1C-C476-4004-9F1F-2EA7AF36627C}" destId="{C4E81D14-5189-4C34-8D14-64BC07FB42C1}" srcOrd="0" destOrd="0" presId="urn:microsoft.com/office/officeart/2016/7/layout/LinearBlockProcessNumbered"/>
    <dgm:cxn modelId="{3FAA0B82-8931-411F-BD8D-CC00BACB033F}" type="presOf" srcId="{8CA0FDB4-ADBD-43DA-A49E-E341C8AD441B}" destId="{1BB619E1-AA97-4C24-A875-63C7095F0068}" srcOrd="1" destOrd="0" presId="urn:microsoft.com/office/officeart/2016/7/layout/LinearBlockProcessNumbered"/>
    <dgm:cxn modelId="{D5848D9A-8BB0-4C4A-A3EB-19B22800CF58}" type="presOf" srcId="{E7990E7A-E25F-4DBB-858A-5023103F079E}" destId="{0A223952-E28A-4C1D-A2E4-31ACBA9FD564}" srcOrd="1" destOrd="0" presId="urn:microsoft.com/office/officeart/2016/7/layout/LinearBlockProcessNumbered"/>
    <dgm:cxn modelId="{1D0AF4A6-E112-48E6-9BF4-DBFFC09D00D3}" type="presOf" srcId="{0546C259-6302-4831-8A11-AD2E630B64E8}" destId="{AB6718BB-96F0-415C-9D2E-20A9288D1FFF}" srcOrd="0" destOrd="0" presId="urn:microsoft.com/office/officeart/2016/7/layout/LinearBlockProcessNumbered"/>
    <dgm:cxn modelId="{668F9DAB-DB50-42D4-B4C5-B159DF0DAF79}" type="presOf" srcId="{3D345A88-88E5-4776-B41D-30B41F410EDF}" destId="{3E099DC6-A0A3-47F0-930E-6C32E31AB77F}" srcOrd="0" destOrd="0" presId="urn:microsoft.com/office/officeart/2016/7/layout/LinearBlockProcessNumbered"/>
    <dgm:cxn modelId="{945D62B0-4602-4B36-86F5-E05D8CF9C9A7}" srcId="{54F8206C-853B-43A2-B836-03E543077FEB}" destId="{0546C259-6302-4831-8A11-AD2E630B64E8}" srcOrd="1" destOrd="0" parTransId="{AF1578FC-8B34-4001-B9DA-0E98A2883CA4}" sibTransId="{3D345A88-88E5-4776-B41D-30B41F410EDF}"/>
    <dgm:cxn modelId="{3D1851B5-3149-4C1E-8886-D80765348111}" type="presOf" srcId="{E02048B5-61F9-4134-8A51-90F969A38B5B}" destId="{0C529932-F49F-49EB-8EE3-A7712ADD071D}" srcOrd="0" destOrd="0" presId="urn:microsoft.com/office/officeart/2016/7/layout/LinearBlockProcessNumbered"/>
    <dgm:cxn modelId="{98C435BF-A673-4FD3-B2D8-A5A5B8167880}" srcId="{54F8206C-853B-43A2-B836-03E543077FEB}" destId="{1B611D3F-64F3-4FAB-81A5-6CBCF055E81C}" srcOrd="4" destOrd="0" parTransId="{C6FF813F-1DDF-4CFB-918E-B202779D055E}" sibTransId="{6299BC7B-D534-4145-AEAC-77ACB75214F8}"/>
    <dgm:cxn modelId="{396A47C3-D9B8-41E0-BFD6-9C8FE6E0FC21}" type="presOf" srcId="{E0E9B125-DCF5-4F6D-A81D-1475A6DECF41}" destId="{2982CF46-E6E4-4065-B76F-DD76C85E0C7B}" srcOrd="0" destOrd="0" presId="urn:microsoft.com/office/officeart/2016/7/layout/LinearBlockProcessNumbered"/>
    <dgm:cxn modelId="{D8FFF2C3-9315-4379-8682-9B74846F14B6}" type="presOf" srcId="{1B611D3F-64F3-4FAB-81A5-6CBCF055E81C}" destId="{143E3B9A-0BFD-44FE-AFF3-F1662CB95B61}" srcOrd="1" destOrd="0" presId="urn:microsoft.com/office/officeart/2016/7/layout/LinearBlockProcessNumbered"/>
    <dgm:cxn modelId="{B26B85D7-4D0F-4251-A8B3-DE151C2EE964}" type="presOf" srcId="{02C498BC-CF95-4226-99AF-182AD3AED844}" destId="{4CC36720-8F5B-4342-B492-7A7E4DD19DB6}" srcOrd="1" destOrd="0" presId="urn:microsoft.com/office/officeart/2016/7/layout/LinearBlockProcessNumbered"/>
    <dgm:cxn modelId="{202664D9-68F9-41B7-8F00-35C2B478A8A5}" type="presOf" srcId="{3A421144-519C-4F4E-A562-5BC8CD31EE66}" destId="{C5BCD53C-7C4A-4A78-A701-F4224A5C6015}" srcOrd="0" destOrd="0" presId="urn:microsoft.com/office/officeart/2016/7/layout/LinearBlockProcessNumbered"/>
    <dgm:cxn modelId="{A4779BDC-C65C-4B9D-A6BE-3A8D69B1C0B8}" type="presOf" srcId="{6299BC7B-D534-4145-AEAC-77ACB75214F8}" destId="{60CC631B-1E28-41F2-A812-5E2735B01387}" srcOrd="0" destOrd="0" presId="urn:microsoft.com/office/officeart/2016/7/layout/LinearBlockProcessNumbered"/>
    <dgm:cxn modelId="{625B7DE4-C932-4841-9232-2CA4716333FA}" type="presOf" srcId="{CBDE3A13-B05A-47A6-B0C7-AD5BF984DF68}" destId="{0A39B784-072E-45C4-9ABE-D862B9979590}" srcOrd="0" destOrd="0" presId="urn:microsoft.com/office/officeart/2016/7/layout/LinearBlockProcessNumbered"/>
    <dgm:cxn modelId="{06D1F1ED-8D96-47D1-8026-B36F78266684}" srcId="{54F8206C-853B-43A2-B836-03E543077FEB}" destId="{E7990E7A-E25F-4DBB-858A-5023103F079E}" srcOrd="0" destOrd="0" parTransId="{5732CCDE-5731-4C73-A447-ACDB1185CB9C}" sibTransId="{2CACAAD8-002A-403A-ACC0-F5A9833E6BB2}"/>
    <dgm:cxn modelId="{9F303FF9-71BE-48F7-BCF8-D9737236C15A}" srcId="{54F8206C-853B-43A2-B836-03E543077FEB}" destId="{02C498BC-CF95-4226-99AF-182AD3AED844}" srcOrd="6" destOrd="0" parTransId="{433AF2D8-A6B7-47AF-8FAB-B982761C7692}" sibTransId="{3A421144-519C-4F4E-A562-5BC8CD31EE66}"/>
    <dgm:cxn modelId="{FF576551-ACFA-4514-B119-1B9BFD64AB89}" type="presParOf" srcId="{0EA6EBF7-C63F-4C99-9F91-48993848811D}" destId="{D04A4B49-AB13-471C-99BF-AD74B4494B9B}" srcOrd="0" destOrd="0" presId="urn:microsoft.com/office/officeart/2016/7/layout/LinearBlockProcessNumbered"/>
    <dgm:cxn modelId="{A8780408-A114-43AB-8785-7B3C8E31A3E1}" type="presParOf" srcId="{D04A4B49-AB13-471C-99BF-AD74B4494B9B}" destId="{48AEE908-8678-46BB-950C-A42E2B6DCCB2}" srcOrd="0" destOrd="0" presId="urn:microsoft.com/office/officeart/2016/7/layout/LinearBlockProcessNumbered"/>
    <dgm:cxn modelId="{23299C6E-F4C3-428E-B1CC-51D148B77A11}" type="presParOf" srcId="{D04A4B49-AB13-471C-99BF-AD74B4494B9B}" destId="{0B68E6CB-EFCF-4385-936D-3259AEE2086C}" srcOrd="1" destOrd="0" presId="urn:microsoft.com/office/officeart/2016/7/layout/LinearBlockProcessNumbered"/>
    <dgm:cxn modelId="{197D2899-2A25-45CB-B02C-7806AFF53D95}" type="presParOf" srcId="{D04A4B49-AB13-471C-99BF-AD74B4494B9B}" destId="{0A223952-E28A-4C1D-A2E4-31ACBA9FD564}" srcOrd="2" destOrd="0" presId="urn:microsoft.com/office/officeart/2016/7/layout/LinearBlockProcessNumbered"/>
    <dgm:cxn modelId="{A14DFED1-6A46-4952-A22A-7FF7DE992F90}" type="presParOf" srcId="{0EA6EBF7-C63F-4C99-9F91-48993848811D}" destId="{9DFAB8C0-ECA7-437F-AE18-D344A9C4AD82}" srcOrd="1" destOrd="0" presId="urn:microsoft.com/office/officeart/2016/7/layout/LinearBlockProcessNumbered"/>
    <dgm:cxn modelId="{A19368C3-58A6-49EA-83A1-CDC607AEE94A}" type="presParOf" srcId="{0EA6EBF7-C63F-4C99-9F91-48993848811D}" destId="{280DBBBE-6A84-4EEF-B8AB-4C10582D6AAA}" srcOrd="2" destOrd="0" presId="urn:microsoft.com/office/officeart/2016/7/layout/LinearBlockProcessNumbered"/>
    <dgm:cxn modelId="{11CCDF93-9A7D-4851-8FD8-EF7BC2373F3E}" type="presParOf" srcId="{280DBBBE-6A84-4EEF-B8AB-4C10582D6AAA}" destId="{AB6718BB-96F0-415C-9D2E-20A9288D1FFF}" srcOrd="0" destOrd="0" presId="urn:microsoft.com/office/officeart/2016/7/layout/LinearBlockProcessNumbered"/>
    <dgm:cxn modelId="{83591742-400B-400E-82FF-14E3223B8DB5}" type="presParOf" srcId="{280DBBBE-6A84-4EEF-B8AB-4C10582D6AAA}" destId="{3E099DC6-A0A3-47F0-930E-6C32E31AB77F}" srcOrd="1" destOrd="0" presId="urn:microsoft.com/office/officeart/2016/7/layout/LinearBlockProcessNumbered"/>
    <dgm:cxn modelId="{9C698994-268F-45BF-8E9E-448EF2557CF1}" type="presParOf" srcId="{280DBBBE-6A84-4EEF-B8AB-4C10582D6AAA}" destId="{9D134664-ED45-4F43-BAB5-7BB9500E9911}" srcOrd="2" destOrd="0" presId="urn:microsoft.com/office/officeart/2016/7/layout/LinearBlockProcessNumbered"/>
    <dgm:cxn modelId="{DC37E7D1-3F83-4209-B3AD-770B2992A8CB}" type="presParOf" srcId="{0EA6EBF7-C63F-4C99-9F91-48993848811D}" destId="{5175C3CE-40D7-430F-ADD3-2DDCABD4381C}" srcOrd="3" destOrd="0" presId="urn:microsoft.com/office/officeart/2016/7/layout/LinearBlockProcessNumbered"/>
    <dgm:cxn modelId="{786CDC10-D435-4890-9D8E-755D3670D92F}" type="presParOf" srcId="{0EA6EBF7-C63F-4C99-9F91-48993848811D}" destId="{F5DADAB1-8B97-492A-BA7F-28E2FC2FDBD5}" srcOrd="4" destOrd="0" presId="urn:microsoft.com/office/officeart/2016/7/layout/LinearBlockProcessNumbered"/>
    <dgm:cxn modelId="{0EE40ECC-9F69-4D61-9BB9-2D7D69C8544F}" type="presParOf" srcId="{F5DADAB1-8B97-492A-BA7F-28E2FC2FDBD5}" destId="{7AE00397-84B9-4761-B3AB-A96FA2C79A21}" srcOrd="0" destOrd="0" presId="urn:microsoft.com/office/officeart/2016/7/layout/LinearBlockProcessNumbered"/>
    <dgm:cxn modelId="{AC3709D4-4D3B-4131-98A5-A67F67DCDB95}" type="presParOf" srcId="{F5DADAB1-8B97-492A-BA7F-28E2FC2FDBD5}" destId="{8F2E8905-8B81-4268-9B7C-C6B1F6DF16B3}" srcOrd="1" destOrd="0" presId="urn:microsoft.com/office/officeart/2016/7/layout/LinearBlockProcessNumbered"/>
    <dgm:cxn modelId="{4AAF1356-F7B2-40AB-877B-222A53B2723F}" type="presParOf" srcId="{F5DADAB1-8B97-492A-BA7F-28E2FC2FDBD5}" destId="{1BB619E1-AA97-4C24-A875-63C7095F0068}" srcOrd="2" destOrd="0" presId="urn:microsoft.com/office/officeart/2016/7/layout/LinearBlockProcessNumbered"/>
    <dgm:cxn modelId="{47E6E909-5D89-45FA-831B-580EA34B3062}" type="presParOf" srcId="{0EA6EBF7-C63F-4C99-9F91-48993848811D}" destId="{C167D5AE-BEDF-4F93-B2ED-634B8FA36F08}" srcOrd="5" destOrd="0" presId="urn:microsoft.com/office/officeart/2016/7/layout/LinearBlockProcessNumbered"/>
    <dgm:cxn modelId="{D1645CD2-8133-4486-B022-DABAA701BF73}" type="presParOf" srcId="{0EA6EBF7-C63F-4C99-9F91-48993848811D}" destId="{D72A3A16-C1F4-424E-8CAD-21071E0FAA93}" srcOrd="6" destOrd="0" presId="urn:microsoft.com/office/officeart/2016/7/layout/LinearBlockProcessNumbered"/>
    <dgm:cxn modelId="{A5314CCB-22F1-4009-A3C0-B27C1E975382}" type="presParOf" srcId="{D72A3A16-C1F4-424E-8CAD-21071E0FAA93}" destId="{C4E81D14-5189-4C34-8D14-64BC07FB42C1}" srcOrd="0" destOrd="0" presId="urn:microsoft.com/office/officeart/2016/7/layout/LinearBlockProcessNumbered"/>
    <dgm:cxn modelId="{0C689819-8598-4AF0-BD05-8BA83B09D1D8}" type="presParOf" srcId="{D72A3A16-C1F4-424E-8CAD-21071E0FAA93}" destId="{2982CF46-E6E4-4065-B76F-DD76C85E0C7B}" srcOrd="1" destOrd="0" presId="urn:microsoft.com/office/officeart/2016/7/layout/LinearBlockProcessNumbered"/>
    <dgm:cxn modelId="{A02748E1-241A-4DC7-BF42-C35CC7710FE3}" type="presParOf" srcId="{D72A3A16-C1F4-424E-8CAD-21071E0FAA93}" destId="{3C2EB0D6-E7B1-4869-9623-6229124631B8}" srcOrd="2" destOrd="0" presId="urn:microsoft.com/office/officeart/2016/7/layout/LinearBlockProcessNumbered"/>
    <dgm:cxn modelId="{5D4BB347-F8EE-445B-8450-179D6192F27B}" type="presParOf" srcId="{0EA6EBF7-C63F-4C99-9F91-48993848811D}" destId="{F2DAE717-5DCC-40A7-B081-63AE36469334}" srcOrd="7" destOrd="0" presId="urn:microsoft.com/office/officeart/2016/7/layout/LinearBlockProcessNumbered"/>
    <dgm:cxn modelId="{B132BDC2-B747-4350-A5D8-39943D1E2610}" type="presParOf" srcId="{0EA6EBF7-C63F-4C99-9F91-48993848811D}" destId="{DCE3AAA1-DC6D-4B77-BDF1-52E10F1ECDB4}" srcOrd="8" destOrd="0" presId="urn:microsoft.com/office/officeart/2016/7/layout/LinearBlockProcessNumbered"/>
    <dgm:cxn modelId="{F828D07F-6255-4F0E-AD16-7D986C186880}" type="presParOf" srcId="{DCE3AAA1-DC6D-4B77-BDF1-52E10F1ECDB4}" destId="{B45FFF42-EFBA-4F09-8305-1D969DFD7497}" srcOrd="0" destOrd="0" presId="urn:microsoft.com/office/officeart/2016/7/layout/LinearBlockProcessNumbered"/>
    <dgm:cxn modelId="{638ED7A6-CD8A-43D0-853A-BC6C86C9EE8B}" type="presParOf" srcId="{DCE3AAA1-DC6D-4B77-BDF1-52E10F1ECDB4}" destId="{60CC631B-1E28-41F2-A812-5E2735B01387}" srcOrd="1" destOrd="0" presId="urn:microsoft.com/office/officeart/2016/7/layout/LinearBlockProcessNumbered"/>
    <dgm:cxn modelId="{02C7F551-BBCF-4CD5-B5A3-37E16B0B23DC}" type="presParOf" srcId="{DCE3AAA1-DC6D-4B77-BDF1-52E10F1ECDB4}" destId="{143E3B9A-0BFD-44FE-AFF3-F1662CB95B61}" srcOrd="2" destOrd="0" presId="urn:microsoft.com/office/officeart/2016/7/layout/LinearBlockProcessNumbered"/>
    <dgm:cxn modelId="{B94A7258-713C-44E1-89F5-C0FF51445985}" type="presParOf" srcId="{0EA6EBF7-C63F-4C99-9F91-48993848811D}" destId="{0B1FB90A-D013-4751-A0E2-A1C9873A3493}" srcOrd="9" destOrd="0" presId="urn:microsoft.com/office/officeart/2016/7/layout/LinearBlockProcessNumbered"/>
    <dgm:cxn modelId="{6E8C2CAC-5CF6-4B96-8326-99F561174BB6}" type="presParOf" srcId="{0EA6EBF7-C63F-4C99-9F91-48993848811D}" destId="{732C6C7A-6EA0-4575-8BD5-5DD14F8A1F54}" srcOrd="10" destOrd="0" presId="urn:microsoft.com/office/officeart/2016/7/layout/LinearBlockProcessNumbered"/>
    <dgm:cxn modelId="{AB9B893C-8A6F-4767-BAAB-1D5719047A0B}" type="presParOf" srcId="{732C6C7A-6EA0-4575-8BD5-5DD14F8A1F54}" destId="{0C529932-F49F-49EB-8EE3-A7712ADD071D}" srcOrd="0" destOrd="0" presId="urn:microsoft.com/office/officeart/2016/7/layout/LinearBlockProcessNumbered"/>
    <dgm:cxn modelId="{BC9B1DA4-ECFE-4D45-B9F0-654BC7E606FD}" type="presParOf" srcId="{732C6C7A-6EA0-4575-8BD5-5DD14F8A1F54}" destId="{0A39B784-072E-45C4-9ABE-D862B9979590}" srcOrd="1" destOrd="0" presId="urn:microsoft.com/office/officeart/2016/7/layout/LinearBlockProcessNumbered"/>
    <dgm:cxn modelId="{DDD670F0-D9E3-4F25-828E-67FE2968F83D}" type="presParOf" srcId="{732C6C7A-6EA0-4575-8BD5-5DD14F8A1F54}" destId="{A4E9EE56-14CE-4496-AB0A-4F1AFFFF8BA7}" srcOrd="2" destOrd="0" presId="urn:microsoft.com/office/officeart/2016/7/layout/LinearBlockProcessNumbered"/>
    <dgm:cxn modelId="{CB9E8D23-3C26-4906-9D0E-B3DECB69F9DC}" type="presParOf" srcId="{0EA6EBF7-C63F-4C99-9F91-48993848811D}" destId="{7E81888B-5F57-4B15-A0C2-B29F4D546E3C}" srcOrd="11" destOrd="0" presId="urn:microsoft.com/office/officeart/2016/7/layout/LinearBlockProcessNumbered"/>
    <dgm:cxn modelId="{C800118A-0460-4E50-97D1-CD31A047FBDF}" type="presParOf" srcId="{0EA6EBF7-C63F-4C99-9F91-48993848811D}" destId="{C9ADF77D-6009-470B-91FE-3E64444ACF38}" srcOrd="12" destOrd="0" presId="urn:microsoft.com/office/officeart/2016/7/layout/LinearBlockProcessNumbered"/>
    <dgm:cxn modelId="{4479B107-384B-4F1B-BC29-5882FB51FFDE}" type="presParOf" srcId="{C9ADF77D-6009-470B-91FE-3E64444ACF38}" destId="{EE62E535-27D5-45B2-8581-CD72C9D48662}" srcOrd="0" destOrd="0" presId="urn:microsoft.com/office/officeart/2016/7/layout/LinearBlockProcessNumbered"/>
    <dgm:cxn modelId="{04438077-A2E0-43C1-AC68-7B78B455A6F2}" type="presParOf" srcId="{C9ADF77D-6009-470B-91FE-3E64444ACF38}" destId="{C5BCD53C-7C4A-4A78-A701-F4224A5C6015}" srcOrd="1" destOrd="0" presId="urn:microsoft.com/office/officeart/2016/7/layout/LinearBlockProcessNumbered"/>
    <dgm:cxn modelId="{A95958B4-F9D9-481E-B390-21973B3D9E48}" type="presParOf" srcId="{C9ADF77D-6009-470B-91FE-3E64444ACF38}" destId="{4CC36720-8F5B-4342-B492-7A7E4DD19DB6}" srcOrd="2" destOrd="0" presId="urn:microsoft.com/office/officeart/2016/7/layout/LinearBlock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0BDBBC9-C62D-4441-AC89-E74C695EEB0E}"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C86AEFCD-E3EA-4FF6-A5B5-E82C9E726298}">
      <dgm:prSet/>
      <dgm:spPr/>
      <dgm:t>
        <a:bodyPr/>
        <a:lstStyle/>
        <a:p>
          <a:r>
            <a:rPr lang="en-US"/>
            <a:t>Create file</a:t>
          </a:r>
        </a:p>
      </dgm:t>
    </dgm:pt>
    <dgm:pt modelId="{DA99CFB8-15E3-4E4E-BD3C-17C791952C7B}" type="parTrans" cxnId="{DF083CBC-150A-47F7-92B3-101FCA4915B4}">
      <dgm:prSet/>
      <dgm:spPr/>
      <dgm:t>
        <a:bodyPr/>
        <a:lstStyle/>
        <a:p>
          <a:endParaRPr lang="en-US"/>
        </a:p>
      </dgm:t>
    </dgm:pt>
    <dgm:pt modelId="{887C6F2C-5640-4F34-BF55-08A7192CE6AF}" type="sibTrans" cxnId="{DF083CBC-150A-47F7-92B3-101FCA4915B4}">
      <dgm:prSet/>
      <dgm:spPr/>
      <dgm:t>
        <a:bodyPr/>
        <a:lstStyle/>
        <a:p>
          <a:endParaRPr lang="en-US"/>
        </a:p>
      </dgm:t>
    </dgm:pt>
    <dgm:pt modelId="{C9AFA745-41A3-4BCF-8554-803DA38F877C}">
      <dgm:prSet/>
      <dgm:spPr/>
      <dgm:t>
        <a:bodyPr/>
        <a:lstStyle/>
        <a:p>
          <a:r>
            <a:rPr lang="en-US"/>
            <a:t>Delete file</a:t>
          </a:r>
        </a:p>
      </dgm:t>
    </dgm:pt>
    <dgm:pt modelId="{E4088E4D-629C-4B52-B635-881CA0E2E0EC}" type="parTrans" cxnId="{28DF19C3-82DE-444C-B87C-4FC3A5FA13D5}">
      <dgm:prSet/>
      <dgm:spPr/>
      <dgm:t>
        <a:bodyPr/>
        <a:lstStyle/>
        <a:p>
          <a:endParaRPr lang="en-US"/>
        </a:p>
      </dgm:t>
    </dgm:pt>
    <dgm:pt modelId="{C3E456E5-1DC1-4C9C-AE34-B6F88DF0F4CF}" type="sibTrans" cxnId="{28DF19C3-82DE-444C-B87C-4FC3A5FA13D5}">
      <dgm:prSet/>
      <dgm:spPr/>
      <dgm:t>
        <a:bodyPr/>
        <a:lstStyle/>
        <a:p>
          <a:endParaRPr lang="en-US"/>
        </a:p>
      </dgm:t>
    </dgm:pt>
    <dgm:pt modelId="{D335DA69-02E1-44DE-89BF-38144698B89E}">
      <dgm:prSet/>
      <dgm:spPr/>
      <dgm:t>
        <a:bodyPr/>
        <a:lstStyle/>
        <a:p>
          <a:r>
            <a:rPr lang="en-US"/>
            <a:t>Open and close file</a:t>
          </a:r>
        </a:p>
      </dgm:t>
    </dgm:pt>
    <dgm:pt modelId="{C5571DEE-5B2B-405C-A90D-AC4ACFE9E5E4}" type="parTrans" cxnId="{F818BE8F-7C6E-4E96-9007-CFB0A99C3CE7}">
      <dgm:prSet/>
      <dgm:spPr/>
      <dgm:t>
        <a:bodyPr/>
        <a:lstStyle/>
        <a:p>
          <a:endParaRPr lang="en-US"/>
        </a:p>
      </dgm:t>
    </dgm:pt>
    <dgm:pt modelId="{412C3460-E54C-49DB-80BE-7F453D18BC7C}" type="sibTrans" cxnId="{F818BE8F-7C6E-4E96-9007-CFB0A99C3CE7}">
      <dgm:prSet/>
      <dgm:spPr/>
      <dgm:t>
        <a:bodyPr/>
        <a:lstStyle/>
        <a:p>
          <a:endParaRPr lang="en-US"/>
        </a:p>
      </dgm:t>
    </dgm:pt>
    <dgm:pt modelId="{05663322-8599-47E1-A121-79A2EBEFFB26}">
      <dgm:prSet/>
      <dgm:spPr/>
      <dgm:t>
        <a:bodyPr/>
        <a:lstStyle/>
        <a:p>
          <a:r>
            <a:rPr lang="en-US"/>
            <a:t>Read, write and reposition.</a:t>
          </a:r>
        </a:p>
      </dgm:t>
    </dgm:pt>
    <dgm:pt modelId="{3F8CB359-7A4F-4724-BB0D-16EA3B374AAF}" type="parTrans" cxnId="{45D948A2-AC23-4395-9C4F-1B9CD4CFC7DD}">
      <dgm:prSet/>
      <dgm:spPr/>
      <dgm:t>
        <a:bodyPr/>
        <a:lstStyle/>
        <a:p>
          <a:endParaRPr lang="en-US"/>
        </a:p>
      </dgm:t>
    </dgm:pt>
    <dgm:pt modelId="{FC69925C-CA5A-405A-AAC9-D2391974C504}" type="sibTrans" cxnId="{45D948A2-AC23-4395-9C4F-1B9CD4CFC7DD}">
      <dgm:prSet/>
      <dgm:spPr/>
      <dgm:t>
        <a:bodyPr/>
        <a:lstStyle/>
        <a:p>
          <a:endParaRPr lang="en-US"/>
        </a:p>
      </dgm:t>
    </dgm:pt>
    <dgm:pt modelId="{AA6FF88C-0FDB-4ACA-9606-FCAF2D85877E}">
      <dgm:prSet/>
      <dgm:spPr/>
      <dgm:t>
        <a:bodyPr/>
        <a:lstStyle/>
        <a:p>
          <a:r>
            <a:rPr lang="en-US"/>
            <a:t>Get file attributes/ set file attribute</a:t>
          </a:r>
        </a:p>
      </dgm:t>
    </dgm:pt>
    <dgm:pt modelId="{DFFC61D2-33DD-4711-88B5-FFA6F06E5ED5}" type="parTrans" cxnId="{874E8636-AFA0-44F1-8F8D-53535C1B851C}">
      <dgm:prSet/>
      <dgm:spPr/>
      <dgm:t>
        <a:bodyPr/>
        <a:lstStyle/>
        <a:p>
          <a:endParaRPr lang="en-US"/>
        </a:p>
      </dgm:t>
    </dgm:pt>
    <dgm:pt modelId="{6A909BF1-3A50-41F8-AFAC-68FF7163C174}" type="sibTrans" cxnId="{874E8636-AFA0-44F1-8F8D-53535C1B851C}">
      <dgm:prSet/>
      <dgm:spPr/>
      <dgm:t>
        <a:bodyPr/>
        <a:lstStyle/>
        <a:p>
          <a:endParaRPr lang="en-US"/>
        </a:p>
      </dgm:t>
    </dgm:pt>
    <dgm:pt modelId="{C870057C-C654-41A9-A453-0FCFC9F92225}" type="pres">
      <dgm:prSet presAssocID="{50BDBBC9-C62D-4441-AC89-E74C695EEB0E}" presName="linear" presStyleCnt="0">
        <dgm:presLayoutVars>
          <dgm:animLvl val="lvl"/>
          <dgm:resizeHandles val="exact"/>
        </dgm:presLayoutVars>
      </dgm:prSet>
      <dgm:spPr/>
    </dgm:pt>
    <dgm:pt modelId="{33DF78C3-1570-4899-BCFB-848E1126EF13}" type="pres">
      <dgm:prSet presAssocID="{C86AEFCD-E3EA-4FF6-A5B5-E82C9E726298}" presName="parentText" presStyleLbl="node1" presStyleIdx="0" presStyleCnt="5">
        <dgm:presLayoutVars>
          <dgm:chMax val="0"/>
          <dgm:bulletEnabled val="1"/>
        </dgm:presLayoutVars>
      </dgm:prSet>
      <dgm:spPr/>
    </dgm:pt>
    <dgm:pt modelId="{EF3DBA80-8138-4E85-B263-91AEBC7610DF}" type="pres">
      <dgm:prSet presAssocID="{887C6F2C-5640-4F34-BF55-08A7192CE6AF}" presName="spacer" presStyleCnt="0"/>
      <dgm:spPr/>
    </dgm:pt>
    <dgm:pt modelId="{B68CB282-50B1-407F-A643-76936C44BC2D}" type="pres">
      <dgm:prSet presAssocID="{C9AFA745-41A3-4BCF-8554-803DA38F877C}" presName="parentText" presStyleLbl="node1" presStyleIdx="1" presStyleCnt="5">
        <dgm:presLayoutVars>
          <dgm:chMax val="0"/>
          <dgm:bulletEnabled val="1"/>
        </dgm:presLayoutVars>
      </dgm:prSet>
      <dgm:spPr/>
    </dgm:pt>
    <dgm:pt modelId="{2764D4AE-D714-4ECE-8C0D-6FF6AD4F4793}" type="pres">
      <dgm:prSet presAssocID="{C3E456E5-1DC1-4C9C-AE34-B6F88DF0F4CF}" presName="spacer" presStyleCnt="0"/>
      <dgm:spPr/>
    </dgm:pt>
    <dgm:pt modelId="{D26D0A5A-0720-4A3F-9112-0BDB22DF3B05}" type="pres">
      <dgm:prSet presAssocID="{D335DA69-02E1-44DE-89BF-38144698B89E}" presName="parentText" presStyleLbl="node1" presStyleIdx="2" presStyleCnt="5">
        <dgm:presLayoutVars>
          <dgm:chMax val="0"/>
          <dgm:bulletEnabled val="1"/>
        </dgm:presLayoutVars>
      </dgm:prSet>
      <dgm:spPr/>
    </dgm:pt>
    <dgm:pt modelId="{B4F322D6-B232-42D0-AE38-D317CA1069E0}" type="pres">
      <dgm:prSet presAssocID="{412C3460-E54C-49DB-80BE-7F453D18BC7C}" presName="spacer" presStyleCnt="0"/>
      <dgm:spPr/>
    </dgm:pt>
    <dgm:pt modelId="{B61F6FF1-3B54-419A-8DA0-CDDCB0268E47}" type="pres">
      <dgm:prSet presAssocID="{05663322-8599-47E1-A121-79A2EBEFFB26}" presName="parentText" presStyleLbl="node1" presStyleIdx="3" presStyleCnt="5">
        <dgm:presLayoutVars>
          <dgm:chMax val="0"/>
          <dgm:bulletEnabled val="1"/>
        </dgm:presLayoutVars>
      </dgm:prSet>
      <dgm:spPr/>
    </dgm:pt>
    <dgm:pt modelId="{3E7E59B8-1319-48A1-BC09-801FDCF32956}" type="pres">
      <dgm:prSet presAssocID="{FC69925C-CA5A-405A-AAC9-D2391974C504}" presName="spacer" presStyleCnt="0"/>
      <dgm:spPr/>
    </dgm:pt>
    <dgm:pt modelId="{B4A1EE89-965A-4FC0-8D2B-E1244FCA2BC6}" type="pres">
      <dgm:prSet presAssocID="{AA6FF88C-0FDB-4ACA-9606-FCAF2D85877E}" presName="parentText" presStyleLbl="node1" presStyleIdx="4" presStyleCnt="5">
        <dgm:presLayoutVars>
          <dgm:chMax val="0"/>
          <dgm:bulletEnabled val="1"/>
        </dgm:presLayoutVars>
      </dgm:prSet>
      <dgm:spPr/>
    </dgm:pt>
  </dgm:ptLst>
  <dgm:cxnLst>
    <dgm:cxn modelId="{874E8636-AFA0-44F1-8F8D-53535C1B851C}" srcId="{50BDBBC9-C62D-4441-AC89-E74C695EEB0E}" destId="{AA6FF88C-0FDB-4ACA-9606-FCAF2D85877E}" srcOrd="4" destOrd="0" parTransId="{DFFC61D2-33DD-4711-88B5-FFA6F06E5ED5}" sibTransId="{6A909BF1-3A50-41F8-AFAC-68FF7163C174}"/>
    <dgm:cxn modelId="{86775538-541C-4C1E-AC6B-8E3598AD48E1}" type="presOf" srcId="{AA6FF88C-0FDB-4ACA-9606-FCAF2D85877E}" destId="{B4A1EE89-965A-4FC0-8D2B-E1244FCA2BC6}" srcOrd="0" destOrd="0" presId="urn:microsoft.com/office/officeart/2005/8/layout/vList2"/>
    <dgm:cxn modelId="{4E4E8A3B-E7A0-417F-A653-DEC5520C0CD1}" type="presOf" srcId="{50BDBBC9-C62D-4441-AC89-E74C695EEB0E}" destId="{C870057C-C654-41A9-A453-0FCFC9F92225}" srcOrd="0" destOrd="0" presId="urn:microsoft.com/office/officeart/2005/8/layout/vList2"/>
    <dgm:cxn modelId="{87E1BD67-C6D5-4A37-9AE5-3F81768CDE55}" type="presOf" srcId="{C86AEFCD-E3EA-4FF6-A5B5-E82C9E726298}" destId="{33DF78C3-1570-4899-BCFB-848E1126EF13}" srcOrd="0" destOrd="0" presId="urn:microsoft.com/office/officeart/2005/8/layout/vList2"/>
    <dgm:cxn modelId="{BD015977-5BE2-41AB-92D2-B939BFF8162B}" type="presOf" srcId="{C9AFA745-41A3-4BCF-8554-803DA38F877C}" destId="{B68CB282-50B1-407F-A643-76936C44BC2D}" srcOrd="0" destOrd="0" presId="urn:microsoft.com/office/officeart/2005/8/layout/vList2"/>
    <dgm:cxn modelId="{F818BE8F-7C6E-4E96-9007-CFB0A99C3CE7}" srcId="{50BDBBC9-C62D-4441-AC89-E74C695EEB0E}" destId="{D335DA69-02E1-44DE-89BF-38144698B89E}" srcOrd="2" destOrd="0" parTransId="{C5571DEE-5B2B-405C-A90D-AC4ACFE9E5E4}" sibTransId="{412C3460-E54C-49DB-80BE-7F453D18BC7C}"/>
    <dgm:cxn modelId="{45D948A2-AC23-4395-9C4F-1B9CD4CFC7DD}" srcId="{50BDBBC9-C62D-4441-AC89-E74C695EEB0E}" destId="{05663322-8599-47E1-A121-79A2EBEFFB26}" srcOrd="3" destOrd="0" parTransId="{3F8CB359-7A4F-4724-BB0D-16EA3B374AAF}" sibTransId="{FC69925C-CA5A-405A-AAC9-D2391974C504}"/>
    <dgm:cxn modelId="{EE2BDBB7-18C2-4B4D-9FC6-012D3063E83A}" type="presOf" srcId="{05663322-8599-47E1-A121-79A2EBEFFB26}" destId="{B61F6FF1-3B54-419A-8DA0-CDDCB0268E47}" srcOrd="0" destOrd="0" presId="urn:microsoft.com/office/officeart/2005/8/layout/vList2"/>
    <dgm:cxn modelId="{160FADBB-FEC6-450C-A6BE-6873B42740D5}" type="presOf" srcId="{D335DA69-02E1-44DE-89BF-38144698B89E}" destId="{D26D0A5A-0720-4A3F-9112-0BDB22DF3B05}" srcOrd="0" destOrd="0" presId="urn:microsoft.com/office/officeart/2005/8/layout/vList2"/>
    <dgm:cxn modelId="{DF083CBC-150A-47F7-92B3-101FCA4915B4}" srcId="{50BDBBC9-C62D-4441-AC89-E74C695EEB0E}" destId="{C86AEFCD-E3EA-4FF6-A5B5-E82C9E726298}" srcOrd="0" destOrd="0" parTransId="{DA99CFB8-15E3-4E4E-BD3C-17C791952C7B}" sibTransId="{887C6F2C-5640-4F34-BF55-08A7192CE6AF}"/>
    <dgm:cxn modelId="{28DF19C3-82DE-444C-B87C-4FC3A5FA13D5}" srcId="{50BDBBC9-C62D-4441-AC89-E74C695EEB0E}" destId="{C9AFA745-41A3-4BCF-8554-803DA38F877C}" srcOrd="1" destOrd="0" parTransId="{E4088E4D-629C-4B52-B635-881CA0E2E0EC}" sibTransId="{C3E456E5-1DC1-4C9C-AE34-B6F88DF0F4CF}"/>
    <dgm:cxn modelId="{D85637BB-8C77-44C0-9B77-62BF5D08CDF8}" type="presParOf" srcId="{C870057C-C654-41A9-A453-0FCFC9F92225}" destId="{33DF78C3-1570-4899-BCFB-848E1126EF13}" srcOrd="0" destOrd="0" presId="urn:microsoft.com/office/officeart/2005/8/layout/vList2"/>
    <dgm:cxn modelId="{F5914933-ACA1-4565-8057-41F9FA47F21E}" type="presParOf" srcId="{C870057C-C654-41A9-A453-0FCFC9F92225}" destId="{EF3DBA80-8138-4E85-B263-91AEBC7610DF}" srcOrd="1" destOrd="0" presId="urn:microsoft.com/office/officeart/2005/8/layout/vList2"/>
    <dgm:cxn modelId="{C7290A2C-E2BF-4DC9-BF92-DDB78FB2CDFC}" type="presParOf" srcId="{C870057C-C654-41A9-A453-0FCFC9F92225}" destId="{B68CB282-50B1-407F-A643-76936C44BC2D}" srcOrd="2" destOrd="0" presId="urn:microsoft.com/office/officeart/2005/8/layout/vList2"/>
    <dgm:cxn modelId="{3F2DDBEC-2539-4724-83E6-25417426E990}" type="presParOf" srcId="{C870057C-C654-41A9-A453-0FCFC9F92225}" destId="{2764D4AE-D714-4ECE-8C0D-6FF6AD4F4793}" srcOrd="3" destOrd="0" presId="urn:microsoft.com/office/officeart/2005/8/layout/vList2"/>
    <dgm:cxn modelId="{EAE3AA69-C3E4-46B8-9313-9B2DE45A6869}" type="presParOf" srcId="{C870057C-C654-41A9-A453-0FCFC9F92225}" destId="{D26D0A5A-0720-4A3F-9112-0BDB22DF3B05}" srcOrd="4" destOrd="0" presId="urn:microsoft.com/office/officeart/2005/8/layout/vList2"/>
    <dgm:cxn modelId="{6757376C-4C92-40B5-B094-84E31E7D49C9}" type="presParOf" srcId="{C870057C-C654-41A9-A453-0FCFC9F92225}" destId="{B4F322D6-B232-42D0-AE38-D317CA1069E0}" srcOrd="5" destOrd="0" presId="urn:microsoft.com/office/officeart/2005/8/layout/vList2"/>
    <dgm:cxn modelId="{272E62CE-5C97-4117-B496-528C43B6E48D}" type="presParOf" srcId="{C870057C-C654-41A9-A453-0FCFC9F92225}" destId="{B61F6FF1-3B54-419A-8DA0-CDDCB0268E47}" srcOrd="6" destOrd="0" presId="urn:microsoft.com/office/officeart/2005/8/layout/vList2"/>
    <dgm:cxn modelId="{C861C01B-95F2-401F-9BDC-672928C7FB92}" type="presParOf" srcId="{C870057C-C654-41A9-A453-0FCFC9F92225}" destId="{3E7E59B8-1319-48A1-BC09-801FDCF32956}" srcOrd="7" destOrd="0" presId="urn:microsoft.com/office/officeart/2005/8/layout/vList2"/>
    <dgm:cxn modelId="{B95B40E3-4E87-4EF1-B0FD-0711D3788F09}" type="presParOf" srcId="{C870057C-C654-41A9-A453-0FCFC9F92225}" destId="{B4A1EE89-965A-4FC0-8D2B-E1244FCA2BC6}"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D692586-1AAD-41E4-8D88-F277D68BF2F9}"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51B5FB3B-7357-4C5C-B633-DB41DD694DEF}">
      <dgm:prSet/>
      <dgm:spPr/>
      <dgm:t>
        <a:bodyPr/>
        <a:lstStyle/>
        <a:p>
          <a:r>
            <a:rPr lang="en-US"/>
            <a:t>create/ delete Communication connection.</a:t>
          </a:r>
        </a:p>
      </dgm:t>
    </dgm:pt>
    <dgm:pt modelId="{5B4140B9-7250-4248-B401-F4349F501941}" type="parTrans" cxnId="{7B5D1E95-3EA4-4919-A282-1A09AECC05A1}">
      <dgm:prSet/>
      <dgm:spPr/>
      <dgm:t>
        <a:bodyPr/>
        <a:lstStyle/>
        <a:p>
          <a:endParaRPr lang="en-US"/>
        </a:p>
      </dgm:t>
    </dgm:pt>
    <dgm:pt modelId="{4EE0CF45-275A-4BF0-8397-836FBC183C6E}" type="sibTrans" cxnId="{7B5D1E95-3EA4-4919-A282-1A09AECC05A1}">
      <dgm:prSet/>
      <dgm:spPr/>
      <dgm:t>
        <a:bodyPr/>
        <a:lstStyle/>
        <a:p>
          <a:endParaRPr lang="en-US"/>
        </a:p>
      </dgm:t>
    </dgm:pt>
    <dgm:pt modelId="{C8BB4FD2-CEF0-4C62-B868-9559188B6880}">
      <dgm:prSet/>
      <dgm:spPr/>
      <dgm:t>
        <a:bodyPr/>
        <a:lstStyle/>
        <a:p>
          <a:r>
            <a:rPr lang="en-US"/>
            <a:t>Send and receive message.</a:t>
          </a:r>
        </a:p>
      </dgm:t>
    </dgm:pt>
    <dgm:pt modelId="{3CB1D3D5-9C33-4FD2-A250-DB12465DAF50}" type="parTrans" cxnId="{3159E6B9-4EEC-4F7A-BCC2-295D443FF3F0}">
      <dgm:prSet/>
      <dgm:spPr/>
      <dgm:t>
        <a:bodyPr/>
        <a:lstStyle/>
        <a:p>
          <a:endParaRPr lang="en-US"/>
        </a:p>
      </dgm:t>
    </dgm:pt>
    <dgm:pt modelId="{F309E37C-5060-4D6F-9C42-05BBF6A9F293}" type="sibTrans" cxnId="{3159E6B9-4EEC-4F7A-BCC2-295D443FF3F0}">
      <dgm:prSet/>
      <dgm:spPr/>
      <dgm:t>
        <a:bodyPr/>
        <a:lstStyle/>
        <a:p>
          <a:endParaRPr lang="en-US"/>
        </a:p>
      </dgm:t>
    </dgm:pt>
    <dgm:pt modelId="{49C38D12-B9E9-4185-AF43-12078AA9E570}">
      <dgm:prSet/>
      <dgm:spPr/>
      <dgm:t>
        <a:bodyPr/>
        <a:lstStyle/>
        <a:p>
          <a:r>
            <a:rPr lang="en-US"/>
            <a:t>Transfer status information.</a:t>
          </a:r>
        </a:p>
      </dgm:t>
    </dgm:pt>
    <dgm:pt modelId="{1D2BE734-1CFA-49DE-A6FB-85BEFBABA6F4}" type="parTrans" cxnId="{A387BAE7-CB9D-4407-9BB9-09C1576519D7}">
      <dgm:prSet/>
      <dgm:spPr/>
      <dgm:t>
        <a:bodyPr/>
        <a:lstStyle/>
        <a:p>
          <a:endParaRPr lang="en-US"/>
        </a:p>
      </dgm:t>
    </dgm:pt>
    <dgm:pt modelId="{690CA209-D1FF-4169-AF43-D3F020B5A765}" type="sibTrans" cxnId="{A387BAE7-CB9D-4407-9BB9-09C1576519D7}">
      <dgm:prSet/>
      <dgm:spPr/>
      <dgm:t>
        <a:bodyPr/>
        <a:lstStyle/>
        <a:p>
          <a:endParaRPr lang="en-US"/>
        </a:p>
      </dgm:t>
    </dgm:pt>
    <dgm:pt modelId="{1304A111-D2F4-4B39-9FA3-E49336855455}">
      <dgm:prSet/>
      <dgm:spPr/>
      <dgm:t>
        <a:bodyPr/>
        <a:lstStyle/>
        <a:p>
          <a:r>
            <a:rPr lang="en-US"/>
            <a:t>Attach /detach remote devices.</a:t>
          </a:r>
        </a:p>
      </dgm:t>
    </dgm:pt>
    <dgm:pt modelId="{420C6E6F-6B8E-491E-8046-6870B7A95438}" type="parTrans" cxnId="{D82BA77D-6E8C-4C40-B685-02A49C5B4C28}">
      <dgm:prSet/>
      <dgm:spPr/>
      <dgm:t>
        <a:bodyPr/>
        <a:lstStyle/>
        <a:p>
          <a:endParaRPr lang="en-US"/>
        </a:p>
      </dgm:t>
    </dgm:pt>
    <dgm:pt modelId="{E22E08C6-FC82-4DEB-9B6B-9155B5CCD33E}" type="sibTrans" cxnId="{D82BA77D-6E8C-4C40-B685-02A49C5B4C28}">
      <dgm:prSet/>
      <dgm:spPr/>
      <dgm:t>
        <a:bodyPr/>
        <a:lstStyle/>
        <a:p>
          <a:endParaRPr lang="en-US"/>
        </a:p>
      </dgm:t>
    </dgm:pt>
    <dgm:pt modelId="{3B5F553D-8B94-4A9A-B562-F51E82ED19F0}" type="pres">
      <dgm:prSet presAssocID="{CD692586-1AAD-41E4-8D88-F277D68BF2F9}" presName="root" presStyleCnt="0">
        <dgm:presLayoutVars>
          <dgm:dir/>
          <dgm:resizeHandles val="exact"/>
        </dgm:presLayoutVars>
      </dgm:prSet>
      <dgm:spPr/>
    </dgm:pt>
    <dgm:pt modelId="{99C2CBC8-AC9C-440B-8C42-41001B8C60E4}" type="pres">
      <dgm:prSet presAssocID="{51B5FB3B-7357-4C5C-B633-DB41DD694DEF}" presName="compNode" presStyleCnt="0"/>
      <dgm:spPr/>
    </dgm:pt>
    <dgm:pt modelId="{913640A5-CB4F-412B-BF2B-12C06AD2BB56}" type="pres">
      <dgm:prSet presAssocID="{51B5FB3B-7357-4C5C-B633-DB41DD694DEF}" presName="bgRect" presStyleLbl="bgShp" presStyleIdx="0" presStyleCnt="4"/>
      <dgm:spPr/>
    </dgm:pt>
    <dgm:pt modelId="{53DA006D-0C76-44E4-B7DC-4132284C8B08}" type="pres">
      <dgm:prSet presAssocID="{51B5FB3B-7357-4C5C-B633-DB41DD694DEF}"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arbage"/>
        </a:ext>
      </dgm:extLst>
    </dgm:pt>
    <dgm:pt modelId="{99674A7B-36A0-4E17-8288-DEB5F7CC5001}" type="pres">
      <dgm:prSet presAssocID="{51B5FB3B-7357-4C5C-B633-DB41DD694DEF}" presName="spaceRect" presStyleCnt="0"/>
      <dgm:spPr/>
    </dgm:pt>
    <dgm:pt modelId="{7B19FF11-7702-4C79-B77B-824EDF0B4007}" type="pres">
      <dgm:prSet presAssocID="{51B5FB3B-7357-4C5C-B633-DB41DD694DEF}" presName="parTx" presStyleLbl="revTx" presStyleIdx="0" presStyleCnt="4">
        <dgm:presLayoutVars>
          <dgm:chMax val="0"/>
          <dgm:chPref val="0"/>
        </dgm:presLayoutVars>
      </dgm:prSet>
      <dgm:spPr/>
    </dgm:pt>
    <dgm:pt modelId="{D09E433A-85A2-432D-9D24-5B57F2D431F2}" type="pres">
      <dgm:prSet presAssocID="{4EE0CF45-275A-4BF0-8397-836FBC183C6E}" presName="sibTrans" presStyleCnt="0"/>
      <dgm:spPr/>
    </dgm:pt>
    <dgm:pt modelId="{F5172F51-810C-4A56-B38E-746BEF5CB257}" type="pres">
      <dgm:prSet presAssocID="{C8BB4FD2-CEF0-4C62-B868-9559188B6880}" presName="compNode" presStyleCnt="0"/>
      <dgm:spPr/>
    </dgm:pt>
    <dgm:pt modelId="{5F8B8BA7-BE04-44C3-B9F4-CE129310ADDC}" type="pres">
      <dgm:prSet presAssocID="{C8BB4FD2-CEF0-4C62-B868-9559188B6880}" presName="bgRect" presStyleLbl="bgShp" presStyleIdx="1" presStyleCnt="4"/>
      <dgm:spPr/>
    </dgm:pt>
    <dgm:pt modelId="{9A22FE2F-27D1-4D63-A793-15CFD5D4A3A8}" type="pres">
      <dgm:prSet presAssocID="{C8BB4FD2-CEF0-4C62-B868-9559188B6880}"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end"/>
        </a:ext>
      </dgm:extLst>
    </dgm:pt>
    <dgm:pt modelId="{17C2B90E-3A09-415F-82D6-07DDC22233BF}" type="pres">
      <dgm:prSet presAssocID="{C8BB4FD2-CEF0-4C62-B868-9559188B6880}" presName="spaceRect" presStyleCnt="0"/>
      <dgm:spPr/>
    </dgm:pt>
    <dgm:pt modelId="{E77B2390-B2C9-44CA-8840-05C90E5860F2}" type="pres">
      <dgm:prSet presAssocID="{C8BB4FD2-CEF0-4C62-B868-9559188B6880}" presName="parTx" presStyleLbl="revTx" presStyleIdx="1" presStyleCnt="4">
        <dgm:presLayoutVars>
          <dgm:chMax val="0"/>
          <dgm:chPref val="0"/>
        </dgm:presLayoutVars>
      </dgm:prSet>
      <dgm:spPr/>
    </dgm:pt>
    <dgm:pt modelId="{CAF5A135-A036-4BED-8418-BA1835DD0DD5}" type="pres">
      <dgm:prSet presAssocID="{F309E37C-5060-4D6F-9C42-05BBF6A9F293}" presName="sibTrans" presStyleCnt="0"/>
      <dgm:spPr/>
    </dgm:pt>
    <dgm:pt modelId="{80F903E3-3C89-4CA5-B051-B5B7726798F4}" type="pres">
      <dgm:prSet presAssocID="{49C38D12-B9E9-4185-AF43-12078AA9E570}" presName="compNode" presStyleCnt="0"/>
      <dgm:spPr/>
    </dgm:pt>
    <dgm:pt modelId="{78230E69-DC27-4297-B460-1378CB1059AC}" type="pres">
      <dgm:prSet presAssocID="{49C38D12-B9E9-4185-AF43-12078AA9E570}" presName="bgRect" presStyleLbl="bgShp" presStyleIdx="2" presStyleCnt="4"/>
      <dgm:spPr/>
    </dgm:pt>
    <dgm:pt modelId="{6AD3CC86-6890-48E1-BEC8-843AD7E4731E}" type="pres">
      <dgm:prSet presAssocID="{49C38D12-B9E9-4185-AF43-12078AA9E570}"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erver"/>
        </a:ext>
      </dgm:extLst>
    </dgm:pt>
    <dgm:pt modelId="{3898907C-C6F3-4D06-91A2-8C04E3A1BEFB}" type="pres">
      <dgm:prSet presAssocID="{49C38D12-B9E9-4185-AF43-12078AA9E570}" presName="spaceRect" presStyleCnt="0"/>
      <dgm:spPr/>
    </dgm:pt>
    <dgm:pt modelId="{49B5D005-786A-49CA-A4F6-8348F6D02D82}" type="pres">
      <dgm:prSet presAssocID="{49C38D12-B9E9-4185-AF43-12078AA9E570}" presName="parTx" presStyleLbl="revTx" presStyleIdx="2" presStyleCnt="4">
        <dgm:presLayoutVars>
          <dgm:chMax val="0"/>
          <dgm:chPref val="0"/>
        </dgm:presLayoutVars>
      </dgm:prSet>
      <dgm:spPr/>
    </dgm:pt>
    <dgm:pt modelId="{06BF4CF9-EACE-4010-8135-63D809D0D813}" type="pres">
      <dgm:prSet presAssocID="{690CA209-D1FF-4169-AF43-D3F020B5A765}" presName="sibTrans" presStyleCnt="0"/>
      <dgm:spPr/>
    </dgm:pt>
    <dgm:pt modelId="{F6590491-70F8-4971-BF1D-7D2DD1326661}" type="pres">
      <dgm:prSet presAssocID="{1304A111-D2F4-4B39-9FA3-E49336855455}" presName="compNode" presStyleCnt="0"/>
      <dgm:spPr/>
    </dgm:pt>
    <dgm:pt modelId="{8E3FD05E-2AC8-419C-A6A0-58C143D568A1}" type="pres">
      <dgm:prSet presAssocID="{1304A111-D2F4-4B39-9FA3-E49336855455}" presName="bgRect" presStyleLbl="bgShp" presStyleIdx="3" presStyleCnt="4"/>
      <dgm:spPr/>
    </dgm:pt>
    <dgm:pt modelId="{ABD3430C-0A91-4C66-958F-2EEF16E7EE4E}" type="pres">
      <dgm:prSet presAssocID="{1304A111-D2F4-4B39-9FA3-E49336855455}"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Explosion"/>
        </a:ext>
      </dgm:extLst>
    </dgm:pt>
    <dgm:pt modelId="{C69A86B5-7AE5-4CCF-A268-4692C475BE36}" type="pres">
      <dgm:prSet presAssocID="{1304A111-D2F4-4B39-9FA3-E49336855455}" presName="spaceRect" presStyleCnt="0"/>
      <dgm:spPr/>
    </dgm:pt>
    <dgm:pt modelId="{774FA56D-1B4C-4C20-B918-441E573F7203}" type="pres">
      <dgm:prSet presAssocID="{1304A111-D2F4-4B39-9FA3-E49336855455}" presName="parTx" presStyleLbl="revTx" presStyleIdx="3" presStyleCnt="4">
        <dgm:presLayoutVars>
          <dgm:chMax val="0"/>
          <dgm:chPref val="0"/>
        </dgm:presLayoutVars>
      </dgm:prSet>
      <dgm:spPr/>
    </dgm:pt>
  </dgm:ptLst>
  <dgm:cxnLst>
    <dgm:cxn modelId="{D8FD914D-391B-4F5D-802B-A562C58A7583}" type="presOf" srcId="{1304A111-D2F4-4B39-9FA3-E49336855455}" destId="{774FA56D-1B4C-4C20-B918-441E573F7203}" srcOrd="0" destOrd="0" presId="urn:microsoft.com/office/officeart/2018/2/layout/IconVerticalSolidList"/>
    <dgm:cxn modelId="{E8A68776-012A-4A2E-A7AC-EB4324A3769F}" type="presOf" srcId="{51B5FB3B-7357-4C5C-B633-DB41DD694DEF}" destId="{7B19FF11-7702-4C79-B77B-824EDF0B4007}" srcOrd="0" destOrd="0" presId="urn:microsoft.com/office/officeart/2018/2/layout/IconVerticalSolidList"/>
    <dgm:cxn modelId="{D82BA77D-6E8C-4C40-B685-02A49C5B4C28}" srcId="{CD692586-1AAD-41E4-8D88-F277D68BF2F9}" destId="{1304A111-D2F4-4B39-9FA3-E49336855455}" srcOrd="3" destOrd="0" parTransId="{420C6E6F-6B8E-491E-8046-6870B7A95438}" sibTransId="{E22E08C6-FC82-4DEB-9B6B-9155B5CCD33E}"/>
    <dgm:cxn modelId="{EED63B7E-D874-4B40-80E4-48EB7B3CB80D}" type="presOf" srcId="{49C38D12-B9E9-4185-AF43-12078AA9E570}" destId="{49B5D005-786A-49CA-A4F6-8348F6D02D82}" srcOrd="0" destOrd="0" presId="urn:microsoft.com/office/officeart/2018/2/layout/IconVerticalSolidList"/>
    <dgm:cxn modelId="{553F6B82-9BB4-42B7-9109-D3AEBF438873}" type="presOf" srcId="{C8BB4FD2-CEF0-4C62-B868-9559188B6880}" destId="{E77B2390-B2C9-44CA-8840-05C90E5860F2}" srcOrd="0" destOrd="0" presId="urn:microsoft.com/office/officeart/2018/2/layout/IconVerticalSolidList"/>
    <dgm:cxn modelId="{BF5D9985-8A94-4743-8922-82A8AFC96098}" type="presOf" srcId="{CD692586-1AAD-41E4-8D88-F277D68BF2F9}" destId="{3B5F553D-8B94-4A9A-B562-F51E82ED19F0}" srcOrd="0" destOrd="0" presId="urn:microsoft.com/office/officeart/2018/2/layout/IconVerticalSolidList"/>
    <dgm:cxn modelId="{7B5D1E95-3EA4-4919-A282-1A09AECC05A1}" srcId="{CD692586-1AAD-41E4-8D88-F277D68BF2F9}" destId="{51B5FB3B-7357-4C5C-B633-DB41DD694DEF}" srcOrd="0" destOrd="0" parTransId="{5B4140B9-7250-4248-B401-F4349F501941}" sibTransId="{4EE0CF45-275A-4BF0-8397-836FBC183C6E}"/>
    <dgm:cxn modelId="{3159E6B9-4EEC-4F7A-BCC2-295D443FF3F0}" srcId="{CD692586-1AAD-41E4-8D88-F277D68BF2F9}" destId="{C8BB4FD2-CEF0-4C62-B868-9559188B6880}" srcOrd="1" destOrd="0" parTransId="{3CB1D3D5-9C33-4FD2-A250-DB12465DAF50}" sibTransId="{F309E37C-5060-4D6F-9C42-05BBF6A9F293}"/>
    <dgm:cxn modelId="{A387BAE7-CB9D-4407-9BB9-09C1576519D7}" srcId="{CD692586-1AAD-41E4-8D88-F277D68BF2F9}" destId="{49C38D12-B9E9-4185-AF43-12078AA9E570}" srcOrd="2" destOrd="0" parTransId="{1D2BE734-1CFA-49DE-A6FB-85BEFBABA6F4}" sibTransId="{690CA209-D1FF-4169-AF43-D3F020B5A765}"/>
    <dgm:cxn modelId="{63CBE8E1-4ED0-4FC0-9D7F-04E87453FE3E}" type="presParOf" srcId="{3B5F553D-8B94-4A9A-B562-F51E82ED19F0}" destId="{99C2CBC8-AC9C-440B-8C42-41001B8C60E4}" srcOrd="0" destOrd="0" presId="urn:microsoft.com/office/officeart/2018/2/layout/IconVerticalSolidList"/>
    <dgm:cxn modelId="{773B1180-24F0-4E0B-B200-459F31A46C78}" type="presParOf" srcId="{99C2CBC8-AC9C-440B-8C42-41001B8C60E4}" destId="{913640A5-CB4F-412B-BF2B-12C06AD2BB56}" srcOrd="0" destOrd="0" presId="urn:microsoft.com/office/officeart/2018/2/layout/IconVerticalSolidList"/>
    <dgm:cxn modelId="{5C6AB3ED-605E-41E1-82F5-C6C7ACB3A846}" type="presParOf" srcId="{99C2CBC8-AC9C-440B-8C42-41001B8C60E4}" destId="{53DA006D-0C76-44E4-B7DC-4132284C8B08}" srcOrd="1" destOrd="0" presId="urn:microsoft.com/office/officeart/2018/2/layout/IconVerticalSolidList"/>
    <dgm:cxn modelId="{22F52332-E919-47DD-A7CB-ADEFA6972B8E}" type="presParOf" srcId="{99C2CBC8-AC9C-440B-8C42-41001B8C60E4}" destId="{99674A7B-36A0-4E17-8288-DEB5F7CC5001}" srcOrd="2" destOrd="0" presId="urn:microsoft.com/office/officeart/2018/2/layout/IconVerticalSolidList"/>
    <dgm:cxn modelId="{7FE801CA-7E97-4DEA-9759-AE9164C9BA2D}" type="presParOf" srcId="{99C2CBC8-AC9C-440B-8C42-41001B8C60E4}" destId="{7B19FF11-7702-4C79-B77B-824EDF0B4007}" srcOrd="3" destOrd="0" presId="urn:microsoft.com/office/officeart/2018/2/layout/IconVerticalSolidList"/>
    <dgm:cxn modelId="{1124BD2F-D7F6-4E75-A35F-4D35D6D9DDE7}" type="presParOf" srcId="{3B5F553D-8B94-4A9A-B562-F51E82ED19F0}" destId="{D09E433A-85A2-432D-9D24-5B57F2D431F2}" srcOrd="1" destOrd="0" presId="urn:microsoft.com/office/officeart/2018/2/layout/IconVerticalSolidList"/>
    <dgm:cxn modelId="{75C80852-E6BA-4185-BD25-A4490A8048AF}" type="presParOf" srcId="{3B5F553D-8B94-4A9A-B562-F51E82ED19F0}" destId="{F5172F51-810C-4A56-B38E-746BEF5CB257}" srcOrd="2" destOrd="0" presId="urn:microsoft.com/office/officeart/2018/2/layout/IconVerticalSolidList"/>
    <dgm:cxn modelId="{0EA0D512-5B57-4871-AFA4-8C53A3A061C6}" type="presParOf" srcId="{F5172F51-810C-4A56-B38E-746BEF5CB257}" destId="{5F8B8BA7-BE04-44C3-B9F4-CE129310ADDC}" srcOrd="0" destOrd="0" presId="urn:microsoft.com/office/officeart/2018/2/layout/IconVerticalSolidList"/>
    <dgm:cxn modelId="{A50D2A41-E57D-46FA-BDC5-91D6CB04811C}" type="presParOf" srcId="{F5172F51-810C-4A56-B38E-746BEF5CB257}" destId="{9A22FE2F-27D1-4D63-A793-15CFD5D4A3A8}" srcOrd="1" destOrd="0" presId="urn:microsoft.com/office/officeart/2018/2/layout/IconVerticalSolidList"/>
    <dgm:cxn modelId="{9F1574DA-34F4-4C67-A342-DA24F1D7CD77}" type="presParOf" srcId="{F5172F51-810C-4A56-B38E-746BEF5CB257}" destId="{17C2B90E-3A09-415F-82D6-07DDC22233BF}" srcOrd="2" destOrd="0" presId="urn:microsoft.com/office/officeart/2018/2/layout/IconVerticalSolidList"/>
    <dgm:cxn modelId="{DD8B19BF-3F15-4145-AA61-D253C13B120F}" type="presParOf" srcId="{F5172F51-810C-4A56-B38E-746BEF5CB257}" destId="{E77B2390-B2C9-44CA-8840-05C90E5860F2}" srcOrd="3" destOrd="0" presId="urn:microsoft.com/office/officeart/2018/2/layout/IconVerticalSolidList"/>
    <dgm:cxn modelId="{9413F5AD-9FA8-4A6A-88F4-463212BE3A98}" type="presParOf" srcId="{3B5F553D-8B94-4A9A-B562-F51E82ED19F0}" destId="{CAF5A135-A036-4BED-8418-BA1835DD0DD5}" srcOrd="3" destOrd="0" presId="urn:microsoft.com/office/officeart/2018/2/layout/IconVerticalSolidList"/>
    <dgm:cxn modelId="{BB29CB99-AC52-4C1A-9EDC-60E8B8527848}" type="presParOf" srcId="{3B5F553D-8B94-4A9A-B562-F51E82ED19F0}" destId="{80F903E3-3C89-4CA5-B051-B5B7726798F4}" srcOrd="4" destOrd="0" presId="urn:microsoft.com/office/officeart/2018/2/layout/IconVerticalSolidList"/>
    <dgm:cxn modelId="{B4755F7E-4103-4485-962D-0D67F054DA02}" type="presParOf" srcId="{80F903E3-3C89-4CA5-B051-B5B7726798F4}" destId="{78230E69-DC27-4297-B460-1378CB1059AC}" srcOrd="0" destOrd="0" presId="urn:microsoft.com/office/officeart/2018/2/layout/IconVerticalSolidList"/>
    <dgm:cxn modelId="{5996D3EE-5458-44BD-ADA3-0DF9EE21ABF2}" type="presParOf" srcId="{80F903E3-3C89-4CA5-B051-B5B7726798F4}" destId="{6AD3CC86-6890-48E1-BEC8-843AD7E4731E}" srcOrd="1" destOrd="0" presId="urn:microsoft.com/office/officeart/2018/2/layout/IconVerticalSolidList"/>
    <dgm:cxn modelId="{782CCA72-032B-41F1-97FE-A38CF88D2EC1}" type="presParOf" srcId="{80F903E3-3C89-4CA5-B051-B5B7726798F4}" destId="{3898907C-C6F3-4D06-91A2-8C04E3A1BEFB}" srcOrd="2" destOrd="0" presId="urn:microsoft.com/office/officeart/2018/2/layout/IconVerticalSolidList"/>
    <dgm:cxn modelId="{15108F6F-27EB-42A2-8CC4-88CC90DF2B12}" type="presParOf" srcId="{80F903E3-3C89-4CA5-B051-B5B7726798F4}" destId="{49B5D005-786A-49CA-A4F6-8348F6D02D82}" srcOrd="3" destOrd="0" presId="urn:microsoft.com/office/officeart/2018/2/layout/IconVerticalSolidList"/>
    <dgm:cxn modelId="{2A8C71FA-646B-417B-B3EC-70F705DA1134}" type="presParOf" srcId="{3B5F553D-8B94-4A9A-B562-F51E82ED19F0}" destId="{06BF4CF9-EACE-4010-8135-63D809D0D813}" srcOrd="5" destOrd="0" presId="urn:microsoft.com/office/officeart/2018/2/layout/IconVerticalSolidList"/>
    <dgm:cxn modelId="{E83548C0-0CE5-4131-B29C-89281FFA1DB5}" type="presParOf" srcId="{3B5F553D-8B94-4A9A-B562-F51E82ED19F0}" destId="{F6590491-70F8-4971-BF1D-7D2DD1326661}" srcOrd="6" destOrd="0" presId="urn:microsoft.com/office/officeart/2018/2/layout/IconVerticalSolidList"/>
    <dgm:cxn modelId="{90D3AD89-24BC-4380-A797-BF5FE28781D1}" type="presParOf" srcId="{F6590491-70F8-4971-BF1D-7D2DD1326661}" destId="{8E3FD05E-2AC8-419C-A6A0-58C143D568A1}" srcOrd="0" destOrd="0" presId="urn:microsoft.com/office/officeart/2018/2/layout/IconVerticalSolidList"/>
    <dgm:cxn modelId="{E4F3AE56-F4D1-4123-98B4-8CAA091F2695}" type="presParOf" srcId="{F6590491-70F8-4971-BF1D-7D2DD1326661}" destId="{ABD3430C-0A91-4C66-958F-2EEF16E7EE4E}" srcOrd="1" destOrd="0" presId="urn:microsoft.com/office/officeart/2018/2/layout/IconVerticalSolidList"/>
    <dgm:cxn modelId="{B52B8DD7-B67E-462A-9C16-E5AB8DC358DF}" type="presParOf" srcId="{F6590491-70F8-4971-BF1D-7D2DD1326661}" destId="{C69A86B5-7AE5-4CCF-A268-4692C475BE36}" srcOrd="2" destOrd="0" presId="urn:microsoft.com/office/officeart/2018/2/layout/IconVerticalSolidList"/>
    <dgm:cxn modelId="{C5A4C893-0FAA-457E-A0A4-C44AEDBC887C}" type="presParOf" srcId="{F6590491-70F8-4971-BF1D-7D2DD1326661}" destId="{774FA56D-1B4C-4C20-B918-441E573F7203}"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56B05D-C3CD-4E13-B3CB-6CD472FF4F7A}">
      <dsp:nvSpPr>
        <dsp:cNvPr id="0" name=""/>
        <dsp:cNvSpPr/>
      </dsp:nvSpPr>
      <dsp:spPr>
        <a:xfrm>
          <a:off x="704911" y="510931"/>
          <a:ext cx="647841" cy="64784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BD432A4-7789-43F2-AA59-00B3901E8F84}">
      <dsp:nvSpPr>
        <dsp:cNvPr id="0" name=""/>
        <dsp:cNvSpPr/>
      </dsp:nvSpPr>
      <dsp:spPr>
        <a:xfrm>
          <a:off x="309008" y="1419853"/>
          <a:ext cx="1439648" cy="5758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en-US" sz="1400" kern="1200"/>
            <a:t>Process Management </a:t>
          </a:r>
        </a:p>
      </dsp:txBody>
      <dsp:txXfrm>
        <a:off x="309008" y="1419853"/>
        <a:ext cx="1439648" cy="575859"/>
      </dsp:txXfrm>
    </dsp:sp>
    <dsp:sp modelId="{A68097EE-562E-4CBD-AB1B-CE52DD068D6F}">
      <dsp:nvSpPr>
        <dsp:cNvPr id="0" name=""/>
        <dsp:cNvSpPr/>
      </dsp:nvSpPr>
      <dsp:spPr>
        <a:xfrm>
          <a:off x="2396498" y="510931"/>
          <a:ext cx="647841" cy="64784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B0F382C-A78F-4048-80DC-3A2023505E99}">
      <dsp:nvSpPr>
        <dsp:cNvPr id="0" name=""/>
        <dsp:cNvSpPr/>
      </dsp:nvSpPr>
      <dsp:spPr>
        <a:xfrm>
          <a:off x="2000595" y="1419853"/>
          <a:ext cx="1439648" cy="5758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en-US" sz="1400" kern="1200"/>
            <a:t>Main Memory Management</a:t>
          </a:r>
        </a:p>
      </dsp:txBody>
      <dsp:txXfrm>
        <a:off x="2000595" y="1419853"/>
        <a:ext cx="1439648" cy="575859"/>
      </dsp:txXfrm>
    </dsp:sp>
    <dsp:sp modelId="{819B7FEE-285B-4E04-8157-CA14F0FE5535}">
      <dsp:nvSpPr>
        <dsp:cNvPr id="0" name=""/>
        <dsp:cNvSpPr/>
      </dsp:nvSpPr>
      <dsp:spPr>
        <a:xfrm>
          <a:off x="4088085" y="510931"/>
          <a:ext cx="647841" cy="64784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9B40644-28A2-4351-94F0-DA503C861B6A}">
      <dsp:nvSpPr>
        <dsp:cNvPr id="0" name=""/>
        <dsp:cNvSpPr/>
      </dsp:nvSpPr>
      <dsp:spPr>
        <a:xfrm>
          <a:off x="3692182" y="1419853"/>
          <a:ext cx="1439648" cy="5758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en-US" sz="1400" kern="1200"/>
            <a:t>File Management</a:t>
          </a:r>
        </a:p>
      </dsp:txBody>
      <dsp:txXfrm>
        <a:off x="3692182" y="1419853"/>
        <a:ext cx="1439648" cy="575859"/>
      </dsp:txXfrm>
    </dsp:sp>
    <dsp:sp modelId="{35C5A406-38B7-43FC-AA9F-BCE1A5197B4D}">
      <dsp:nvSpPr>
        <dsp:cNvPr id="0" name=""/>
        <dsp:cNvSpPr/>
      </dsp:nvSpPr>
      <dsp:spPr>
        <a:xfrm>
          <a:off x="5779672" y="510931"/>
          <a:ext cx="647841" cy="64784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BCD8C7F-F1C7-4A48-902B-DAF875A1866D}">
      <dsp:nvSpPr>
        <dsp:cNvPr id="0" name=""/>
        <dsp:cNvSpPr/>
      </dsp:nvSpPr>
      <dsp:spPr>
        <a:xfrm>
          <a:off x="5383769" y="1419853"/>
          <a:ext cx="1439648" cy="5758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en-US" sz="1400" kern="1200"/>
            <a:t>I/O System Management</a:t>
          </a:r>
        </a:p>
      </dsp:txBody>
      <dsp:txXfrm>
        <a:off x="5383769" y="1419853"/>
        <a:ext cx="1439648" cy="575859"/>
      </dsp:txXfrm>
    </dsp:sp>
    <dsp:sp modelId="{8338E640-BE84-4CA3-B628-A18249B74818}">
      <dsp:nvSpPr>
        <dsp:cNvPr id="0" name=""/>
        <dsp:cNvSpPr/>
      </dsp:nvSpPr>
      <dsp:spPr>
        <a:xfrm>
          <a:off x="7471259" y="510931"/>
          <a:ext cx="647841" cy="647841"/>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F6515BF-3FD0-4DBE-818C-3BD3749FBF0B}">
      <dsp:nvSpPr>
        <dsp:cNvPr id="0" name=""/>
        <dsp:cNvSpPr/>
      </dsp:nvSpPr>
      <dsp:spPr>
        <a:xfrm>
          <a:off x="7075356" y="1419853"/>
          <a:ext cx="1439648" cy="5758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en-US" sz="1400" kern="1200"/>
            <a:t>Secondary Management</a:t>
          </a:r>
        </a:p>
      </dsp:txBody>
      <dsp:txXfrm>
        <a:off x="7075356" y="1419853"/>
        <a:ext cx="1439648" cy="575859"/>
      </dsp:txXfrm>
    </dsp:sp>
    <dsp:sp modelId="{ACEC8A49-A316-4EC1-8F46-DCD96E155792}">
      <dsp:nvSpPr>
        <dsp:cNvPr id="0" name=""/>
        <dsp:cNvSpPr/>
      </dsp:nvSpPr>
      <dsp:spPr>
        <a:xfrm>
          <a:off x="9162846" y="510931"/>
          <a:ext cx="647841" cy="647841"/>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3C93ED9-55B5-4619-A9D3-B83D9DFAFF2B}">
      <dsp:nvSpPr>
        <dsp:cNvPr id="0" name=""/>
        <dsp:cNvSpPr/>
      </dsp:nvSpPr>
      <dsp:spPr>
        <a:xfrm>
          <a:off x="8766943" y="1419853"/>
          <a:ext cx="1439648" cy="5758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en-US" sz="1400" kern="1200"/>
            <a:t>Networking</a:t>
          </a:r>
        </a:p>
      </dsp:txBody>
      <dsp:txXfrm>
        <a:off x="8766943" y="1419853"/>
        <a:ext cx="1439648" cy="575859"/>
      </dsp:txXfrm>
    </dsp:sp>
    <dsp:sp modelId="{2F1E7E93-99F2-49EE-B17B-377B3DAA0F01}">
      <dsp:nvSpPr>
        <dsp:cNvPr id="0" name=""/>
        <dsp:cNvSpPr/>
      </dsp:nvSpPr>
      <dsp:spPr>
        <a:xfrm>
          <a:off x="4088085" y="2355625"/>
          <a:ext cx="647841" cy="647841"/>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140DDE1-1F9E-41E7-9FF3-766369C78472}">
      <dsp:nvSpPr>
        <dsp:cNvPr id="0" name=""/>
        <dsp:cNvSpPr/>
      </dsp:nvSpPr>
      <dsp:spPr>
        <a:xfrm>
          <a:off x="3692182" y="3264547"/>
          <a:ext cx="1439648" cy="5758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en-US" sz="1400" kern="1200"/>
            <a:t>Protection System</a:t>
          </a:r>
        </a:p>
      </dsp:txBody>
      <dsp:txXfrm>
        <a:off x="3692182" y="3264547"/>
        <a:ext cx="1439648" cy="575859"/>
      </dsp:txXfrm>
    </dsp:sp>
    <dsp:sp modelId="{E4EBFB60-B4CB-40E9-B2E9-3B519654BBDC}">
      <dsp:nvSpPr>
        <dsp:cNvPr id="0" name=""/>
        <dsp:cNvSpPr/>
      </dsp:nvSpPr>
      <dsp:spPr>
        <a:xfrm>
          <a:off x="5779672" y="2355625"/>
          <a:ext cx="647841" cy="647841"/>
        </a:xfrm>
        <a:prstGeom prst="rect">
          <a:avLst/>
        </a:prstGeom>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E37380C-36DD-4532-88EC-F4793FC9016E}">
      <dsp:nvSpPr>
        <dsp:cNvPr id="0" name=""/>
        <dsp:cNvSpPr/>
      </dsp:nvSpPr>
      <dsp:spPr>
        <a:xfrm>
          <a:off x="5383769" y="3264547"/>
          <a:ext cx="1439648" cy="5758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en-US" sz="1400" kern="1200"/>
            <a:t>Command-Interpreter System</a:t>
          </a:r>
        </a:p>
      </dsp:txBody>
      <dsp:txXfrm>
        <a:off x="5383769" y="3264547"/>
        <a:ext cx="1439648" cy="5758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454A58-0CBC-40F2-B833-FA5CD213F884}">
      <dsp:nvSpPr>
        <dsp:cNvPr id="0" name=""/>
        <dsp:cNvSpPr/>
      </dsp:nvSpPr>
      <dsp:spPr>
        <a:xfrm>
          <a:off x="0" y="64462"/>
          <a:ext cx="6269038" cy="149877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Since main memory (</a:t>
          </a:r>
          <a:r>
            <a:rPr lang="en-US" sz="2100" i="1" kern="1200"/>
            <a:t>primary storage</a:t>
          </a:r>
          <a:r>
            <a:rPr lang="en-US" sz="2100" kern="1200"/>
            <a:t>) is volatile and too small to accommodate all data and programs permanently, the computer system must provide </a:t>
          </a:r>
          <a:r>
            <a:rPr lang="en-US" sz="2100" i="1" kern="1200"/>
            <a:t>secondary storage</a:t>
          </a:r>
          <a:r>
            <a:rPr lang="en-US" sz="2100" kern="1200"/>
            <a:t> to back up main memory.</a:t>
          </a:r>
        </a:p>
      </dsp:txBody>
      <dsp:txXfrm>
        <a:off x="73164" y="137626"/>
        <a:ext cx="6122710" cy="1352442"/>
      </dsp:txXfrm>
    </dsp:sp>
    <dsp:sp modelId="{FD0E4B18-6CC6-44E8-B4CA-2F14D897019C}">
      <dsp:nvSpPr>
        <dsp:cNvPr id="0" name=""/>
        <dsp:cNvSpPr/>
      </dsp:nvSpPr>
      <dsp:spPr>
        <a:xfrm>
          <a:off x="0" y="1623712"/>
          <a:ext cx="6269038" cy="1498770"/>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Most modern computer systems use disks as the principle on-line storage medium, for both programs and data.</a:t>
          </a:r>
        </a:p>
      </dsp:txBody>
      <dsp:txXfrm>
        <a:off x="73164" y="1696876"/>
        <a:ext cx="6122710" cy="1352442"/>
      </dsp:txXfrm>
    </dsp:sp>
    <dsp:sp modelId="{E17AE9B6-A1AE-4093-81F3-48F40B9C3028}">
      <dsp:nvSpPr>
        <dsp:cNvPr id="0" name=""/>
        <dsp:cNvSpPr/>
      </dsp:nvSpPr>
      <dsp:spPr>
        <a:xfrm>
          <a:off x="0" y="3182962"/>
          <a:ext cx="6269038" cy="149877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The operating system is responsible for the following activities in connection with disk management: </a:t>
          </a:r>
        </a:p>
      </dsp:txBody>
      <dsp:txXfrm>
        <a:off x="73164" y="3256126"/>
        <a:ext cx="6122710" cy="1352442"/>
      </dsp:txXfrm>
    </dsp:sp>
    <dsp:sp modelId="{41DDA006-0502-4AF3-9385-828D02578694}">
      <dsp:nvSpPr>
        <dsp:cNvPr id="0" name=""/>
        <dsp:cNvSpPr/>
      </dsp:nvSpPr>
      <dsp:spPr>
        <a:xfrm>
          <a:off x="0" y="4681732"/>
          <a:ext cx="6269038" cy="8259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042"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a:t>Free space management</a:t>
          </a:r>
        </a:p>
        <a:p>
          <a:pPr marL="171450" lvl="1" indent="-171450" algn="l" defTabSz="711200">
            <a:lnSpc>
              <a:spcPct val="90000"/>
            </a:lnSpc>
            <a:spcBef>
              <a:spcPct val="0"/>
            </a:spcBef>
            <a:spcAft>
              <a:spcPct val="20000"/>
            </a:spcAft>
            <a:buChar char="•"/>
          </a:pPr>
          <a:r>
            <a:rPr lang="en-US" sz="1600" kern="1200"/>
            <a:t>Storage allocation</a:t>
          </a:r>
        </a:p>
        <a:p>
          <a:pPr marL="171450" lvl="1" indent="-171450" algn="l" defTabSz="711200">
            <a:lnSpc>
              <a:spcPct val="90000"/>
            </a:lnSpc>
            <a:spcBef>
              <a:spcPct val="0"/>
            </a:spcBef>
            <a:spcAft>
              <a:spcPct val="20000"/>
            </a:spcAft>
            <a:buChar char="•"/>
          </a:pPr>
          <a:r>
            <a:rPr lang="en-US" sz="1600" kern="1200"/>
            <a:t>Disk scheduling</a:t>
          </a:r>
        </a:p>
      </dsp:txBody>
      <dsp:txXfrm>
        <a:off x="0" y="4681732"/>
        <a:ext cx="6269038" cy="82593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8184F1-0B43-44A5-86C3-1D721F2A1DF7}">
      <dsp:nvSpPr>
        <dsp:cNvPr id="0" name=""/>
        <dsp:cNvSpPr/>
      </dsp:nvSpPr>
      <dsp:spPr>
        <a:xfrm>
          <a:off x="0" y="1802"/>
          <a:ext cx="6269038" cy="768071"/>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C7BAE5C-8329-4BCE-BAB7-03A54FCBF7FA}">
      <dsp:nvSpPr>
        <dsp:cNvPr id="0" name=""/>
        <dsp:cNvSpPr/>
      </dsp:nvSpPr>
      <dsp:spPr>
        <a:xfrm>
          <a:off x="232341" y="174618"/>
          <a:ext cx="422439" cy="42243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167C786-5540-4A09-8080-CEBD34AAAE1F}">
      <dsp:nvSpPr>
        <dsp:cNvPr id="0" name=""/>
        <dsp:cNvSpPr/>
      </dsp:nvSpPr>
      <dsp:spPr>
        <a:xfrm>
          <a:off x="887122" y="1802"/>
          <a:ext cx="5381915" cy="7680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288" tIns="81288" rIns="81288" bIns="81288" numCol="1" spcCol="1270" anchor="ctr" anchorCtr="0">
          <a:noAutofit/>
        </a:bodyPr>
        <a:lstStyle/>
        <a:p>
          <a:pPr marL="0" lvl="0" indent="0" algn="l" defTabSz="844550">
            <a:lnSpc>
              <a:spcPct val="90000"/>
            </a:lnSpc>
            <a:spcBef>
              <a:spcPct val="0"/>
            </a:spcBef>
            <a:spcAft>
              <a:spcPct val="35000"/>
            </a:spcAft>
            <a:buNone/>
          </a:pPr>
          <a:r>
            <a:rPr lang="en-US" sz="1900" kern="1200"/>
            <a:t>A </a:t>
          </a:r>
          <a:r>
            <a:rPr lang="en-US" sz="1900" i="1" kern="1200"/>
            <a:t>distributed</a:t>
          </a:r>
          <a:r>
            <a:rPr lang="en-US" sz="1900" kern="1200"/>
            <a:t> system is a collection processors that do not share memory or a clock.  </a:t>
          </a:r>
        </a:p>
      </dsp:txBody>
      <dsp:txXfrm>
        <a:off x="887122" y="1802"/>
        <a:ext cx="5381915" cy="768071"/>
      </dsp:txXfrm>
    </dsp:sp>
    <dsp:sp modelId="{E07FD6FA-B058-4837-9FF1-7605A0822B63}">
      <dsp:nvSpPr>
        <dsp:cNvPr id="0" name=""/>
        <dsp:cNvSpPr/>
      </dsp:nvSpPr>
      <dsp:spPr>
        <a:xfrm>
          <a:off x="0" y="961892"/>
          <a:ext cx="6269038" cy="768071"/>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9F89482-DD8F-4ED8-B6E6-99FF22DBD9DB}">
      <dsp:nvSpPr>
        <dsp:cNvPr id="0" name=""/>
        <dsp:cNvSpPr/>
      </dsp:nvSpPr>
      <dsp:spPr>
        <a:xfrm>
          <a:off x="232341" y="1134708"/>
          <a:ext cx="422439" cy="42243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40BB9DE-6E51-40AA-9CFF-9288AD274D9C}">
      <dsp:nvSpPr>
        <dsp:cNvPr id="0" name=""/>
        <dsp:cNvSpPr/>
      </dsp:nvSpPr>
      <dsp:spPr>
        <a:xfrm>
          <a:off x="887122" y="961892"/>
          <a:ext cx="5381915" cy="7680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288" tIns="81288" rIns="81288" bIns="81288" numCol="1" spcCol="1270" anchor="ctr" anchorCtr="0">
          <a:noAutofit/>
        </a:bodyPr>
        <a:lstStyle/>
        <a:p>
          <a:pPr marL="0" lvl="0" indent="0" algn="l" defTabSz="844550">
            <a:lnSpc>
              <a:spcPct val="90000"/>
            </a:lnSpc>
            <a:spcBef>
              <a:spcPct val="0"/>
            </a:spcBef>
            <a:spcAft>
              <a:spcPct val="35000"/>
            </a:spcAft>
            <a:buNone/>
          </a:pPr>
          <a:r>
            <a:rPr lang="en-US" sz="1900" kern="1200"/>
            <a:t>Each processor has its own local memory.</a:t>
          </a:r>
        </a:p>
      </dsp:txBody>
      <dsp:txXfrm>
        <a:off x="887122" y="961892"/>
        <a:ext cx="5381915" cy="768071"/>
      </dsp:txXfrm>
    </dsp:sp>
    <dsp:sp modelId="{C04445A1-C3C9-410F-8FD0-D0BC11823C52}">
      <dsp:nvSpPr>
        <dsp:cNvPr id="0" name=""/>
        <dsp:cNvSpPr/>
      </dsp:nvSpPr>
      <dsp:spPr>
        <a:xfrm>
          <a:off x="0" y="1921981"/>
          <a:ext cx="6269038" cy="768071"/>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9735E82-B6F6-4DA1-9087-753E4937DF62}">
      <dsp:nvSpPr>
        <dsp:cNvPr id="0" name=""/>
        <dsp:cNvSpPr/>
      </dsp:nvSpPr>
      <dsp:spPr>
        <a:xfrm>
          <a:off x="232341" y="2094797"/>
          <a:ext cx="422439" cy="42243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119E314-AE42-4531-8E0B-5C8BC39F5FAD}">
      <dsp:nvSpPr>
        <dsp:cNvPr id="0" name=""/>
        <dsp:cNvSpPr/>
      </dsp:nvSpPr>
      <dsp:spPr>
        <a:xfrm>
          <a:off x="887122" y="1921981"/>
          <a:ext cx="5381915" cy="7680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288" tIns="81288" rIns="81288" bIns="81288" numCol="1" spcCol="1270" anchor="ctr" anchorCtr="0">
          <a:noAutofit/>
        </a:bodyPr>
        <a:lstStyle/>
        <a:p>
          <a:pPr marL="0" lvl="0" indent="0" algn="l" defTabSz="844550">
            <a:lnSpc>
              <a:spcPct val="90000"/>
            </a:lnSpc>
            <a:spcBef>
              <a:spcPct val="0"/>
            </a:spcBef>
            <a:spcAft>
              <a:spcPct val="35000"/>
            </a:spcAft>
            <a:buNone/>
          </a:pPr>
          <a:r>
            <a:rPr lang="en-US" sz="1900" kern="1200"/>
            <a:t>The processors in the system are connected through a communication network.</a:t>
          </a:r>
        </a:p>
      </dsp:txBody>
      <dsp:txXfrm>
        <a:off x="887122" y="1921981"/>
        <a:ext cx="5381915" cy="768071"/>
      </dsp:txXfrm>
    </dsp:sp>
    <dsp:sp modelId="{BB3E3C1D-FB7E-4599-A089-7A4DEA93FA83}">
      <dsp:nvSpPr>
        <dsp:cNvPr id="0" name=""/>
        <dsp:cNvSpPr/>
      </dsp:nvSpPr>
      <dsp:spPr>
        <a:xfrm>
          <a:off x="0" y="2882071"/>
          <a:ext cx="6269038" cy="768071"/>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EA3767D-BB2D-4DFD-A732-DABB6CB2AA21}">
      <dsp:nvSpPr>
        <dsp:cNvPr id="0" name=""/>
        <dsp:cNvSpPr/>
      </dsp:nvSpPr>
      <dsp:spPr>
        <a:xfrm>
          <a:off x="232341" y="3054887"/>
          <a:ext cx="422439" cy="42243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AFEE1AE-0FE4-469D-9710-8049EBD5341B}">
      <dsp:nvSpPr>
        <dsp:cNvPr id="0" name=""/>
        <dsp:cNvSpPr/>
      </dsp:nvSpPr>
      <dsp:spPr>
        <a:xfrm>
          <a:off x="887122" y="2882071"/>
          <a:ext cx="5381915" cy="7680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288" tIns="81288" rIns="81288" bIns="81288" numCol="1" spcCol="1270" anchor="ctr" anchorCtr="0">
          <a:noAutofit/>
        </a:bodyPr>
        <a:lstStyle/>
        <a:p>
          <a:pPr marL="0" lvl="0" indent="0" algn="l" defTabSz="844550">
            <a:lnSpc>
              <a:spcPct val="90000"/>
            </a:lnSpc>
            <a:spcBef>
              <a:spcPct val="0"/>
            </a:spcBef>
            <a:spcAft>
              <a:spcPct val="35000"/>
            </a:spcAft>
            <a:buNone/>
          </a:pPr>
          <a:r>
            <a:rPr lang="en-US" sz="1900" kern="1200"/>
            <a:t>Communication takes place using a </a:t>
          </a:r>
          <a:r>
            <a:rPr lang="en-US" sz="1900" i="1" kern="1200"/>
            <a:t>protocol.</a:t>
          </a:r>
          <a:endParaRPr lang="en-US" sz="1900" kern="1200"/>
        </a:p>
      </dsp:txBody>
      <dsp:txXfrm>
        <a:off x="887122" y="2882071"/>
        <a:ext cx="5381915" cy="768071"/>
      </dsp:txXfrm>
    </dsp:sp>
    <dsp:sp modelId="{2B554074-750D-42FA-A122-233400654902}">
      <dsp:nvSpPr>
        <dsp:cNvPr id="0" name=""/>
        <dsp:cNvSpPr/>
      </dsp:nvSpPr>
      <dsp:spPr>
        <a:xfrm>
          <a:off x="0" y="3842161"/>
          <a:ext cx="6269038" cy="768071"/>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CCD9324-E6CF-4006-BA3C-21F47B373D66}">
      <dsp:nvSpPr>
        <dsp:cNvPr id="0" name=""/>
        <dsp:cNvSpPr/>
      </dsp:nvSpPr>
      <dsp:spPr>
        <a:xfrm>
          <a:off x="232341" y="4014977"/>
          <a:ext cx="422439" cy="422439"/>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3EBC3D5-43F2-4411-99CD-32FAF2D75BCA}">
      <dsp:nvSpPr>
        <dsp:cNvPr id="0" name=""/>
        <dsp:cNvSpPr/>
      </dsp:nvSpPr>
      <dsp:spPr>
        <a:xfrm>
          <a:off x="887122" y="3842161"/>
          <a:ext cx="5381915" cy="7680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288" tIns="81288" rIns="81288" bIns="81288" numCol="1" spcCol="1270" anchor="ctr" anchorCtr="0">
          <a:noAutofit/>
        </a:bodyPr>
        <a:lstStyle/>
        <a:p>
          <a:pPr marL="0" lvl="0" indent="0" algn="l" defTabSz="844550">
            <a:lnSpc>
              <a:spcPct val="90000"/>
            </a:lnSpc>
            <a:spcBef>
              <a:spcPct val="0"/>
            </a:spcBef>
            <a:spcAft>
              <a:spcPct val="35000"/>
            </a:spcAft>
            <a:buNone/>
          </a:pPr>
          <a:r>
            <a:rPr lang="en-US" sz="1900" kern="1200"/>
            <a:t>A distributed system provides user access to various system resources.</a:t>
          </a:r>
        </a:p>
      </dsp:txBody>
      <dsp:txXfrm>
        <a:off x="887122" y="3842161"/>
        <a:ext cx="5381915" cy="768071"/>
      </dsp:txXfrm>
    </dsp:sp>
    <dsp:sp modelId="{C25F19B0-682B-4D06-9AF1-FDAB9510E023}">
      <dsp:nvSpPr>
        <dsp:cNvPr id="0" name=""/>
        <dsp:cNvSpPr/>
      </dsp:nvSpPr>
      <dsp:spPr>
        <a:xfrm>
          <a:off x="0" y="4802250"/>
          <a:ext cx="6269038" cy="768071"/>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DED19C9-7C88-4C3E-8D0B-082A82BC03B0}">
      <dsp:nvSpPr>
        <dsp:cNvPr id="0" name=""/>
        <dsp:cNvSpPr/>
      </dsp:nvSpPr>
      <dsp:spPr>
        <a:xfrm>
          <a:off x="232341" y="4975066"/>
          <a:ext cx="422439" cy="422439"/>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4760ED4-7605-4A8E-B2D4-BBFB6841BB24}">
      <dsp:nvSpPr>
        <dsp:cNvPr id="0" name=""/>
        <dsp:cNvSpPr/>
      </dsp:nvSpPr>
      <dsp:spPr>
        <a:xfrm>
          <a:off x="887122" y="4802250"/>
          <a:ext cx="2821067" cy="7680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288" tIns="81288" rIns="81288" bIns="81288" numCol="1" spcCol="1270" anchor="ctr" anchorCtr="0">
          <a:noAutofit/>
        </a:bodyPr>
        <a:lstStyle/>
        <a:p>
          <a:pPr marL="0" lvl="0" indent="0" algn="l" defTabSz="844550">
            <a:lnSpc>
              <a:spcPct val="90000"/>
            </a:lnSpc>
            <a:spcBef>
              <a:spcPct val="0"/>
            </a:spcBef>
            <a:spcAft>
              <a:spcPct val="35000"/>
            </a:spcAft>
            <a:buNone/>
          </a:pPr>
          <a:r>
            <a:rPr lang="en-US" sz="1900" kern="1200"/>
            <a:t>Access to a shared resource allows:</a:t>
          </a:r>
        </a:p>
      </dsp:txBody>
      <dsp:txXfrm>
        <a:off x="887122" y="4802250"/>
        <a:ext cx="2821067" cy="768071"/>
      </dsp:txXfrm>
    </dsp:sp>
    <dsp:sp modelId="{62288612-3FDF-4A99-BE16-0A2E127DAD54}">
      <dsp:nvSpPr>
        <dsp:cNvPr id="0" name=""/>
        <dsp:cNvSpPr/>
      </dsp:nvSpPr>
      <dsp:spPr>
        <a:xfrm>
          <a:off x="3708189" y="4802250"/>
          <a:ext cx="2560848" cy="7680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288" tIns="81288" rIns="81288" bIns="81288" numCol="1" spcCol="1270" anchor="ctr" anchorCtr="0">
          <a:noAutofit/>
        </a:bodyPr>
        <a:lstStyle/>
        <a:p>
          <a:pPr marL="0" lvl="0" indent="0" algn="l" defTabSz="488950">
            <a:lnSpc>
              <a:spcPct val="90000"/>
            </a:lnSpc>
            <a:spcBef>
              <a:spcPct val="0"/>
            </a:spcBef>
            <a:spcAft>
              <a:spcPct val="35000"/>
            </a:spcAft>
            <a:buNone/>
          </a:pPr>
          <a:r>
            <a:rPr lang="en-US" sz="1100" kern="1200"/>
            <a:t>Computation speed-up </a:t>
          </a:r>
        </a:p>
        <a:p>
          <a:pPr marL="0" lvl="0" indent="0" algn="l" defTabSz="488950">
            <a:lnSpc>
              <a:spcPct val="90000"/>
            </a:lnSpc>
            <a:spcBef>
              <a:spcPct val="0"/>
            </a:spcBef>
            <a:spcAft>
              <a:spcPct val="35000"/>
            </a:spcAft>
            <a:buNone/>
          </a:pPr>
          <a:r>
            <a:rPr lang="en-US" sz="1100" kern="1200"/>
            <a:t>Increased data availability</a:t>
          </a:r>
        </a:p>
        <a:p>
          <a:pPr marL="0" lvl="0" indent="0" algn="l" defTabSz="488950">
            <a:lnSpc>
              <a:spcPct val="90000"/>
            </a:lnSpc>
            <a:spcBef>
              <a:spcPct val="0"/>
            </a:spcBef>
            <a:spcAft>
              <a:spcPct val="35000"/>
            </a:spcAft>
            <a:buNone/>
          </a:pPr>
          <a:r>
            <a:rPr lang="en-US" sz="1100" kern="1200"/>
            <a:t>Enhanced reliability</a:t>
          </a:r>
        </a:p>
      </dsp:txBody>
      <dsp:txXfrm>
        <a:off x="3708189" y="4802250"/>
        <a:ext cx="2560848" cy="76807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749027-0587-4CCA-89ED-F3C7219282CF}">
      <dsp:nvSpPr>
        <dsp:cNvPr id="0" name=""/>
        <dsp:cNvSpPr/>
      </dsp:nvSpPr>
      <dsp:spPr>
        <a:xfrm>
          <a:off x="0" y="220588"/>
          <a:ext cx="11286837" cy="5103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5984" tIns="249936" rIns="875984" bIns="85344" numCol="1" spcCol="1270" anchor="t" anchorCtr="0">
          <a:noAutofit/>
        </a:bodyPr>
        <a:lstStyle/>
        <a:p>
          <a:pPr marL="114300" lvl="1" indent="-114300" algn="l" defTabSz="533400">
            <a:lnSpc>
              <a:spcPct val="90000"/>
            </a:lnSpc>
            <a:spcBef>
              <a:spcPct val="0"/>
            </a:spcBef>
            <a:spcAft>
              <a:spcPct val="15000"/>
            </a:spcAft>
            <a:buFont typeface="Wingdings" panose="05000000000000000000" pitchFamily="2" charset="2"/>
            <a:buChar char="ü"/>
          </a:pPr>
          <a:r>
            <a:rPr lang="en-US" sz="1200" kern="1200"/>
            <a:t> </a:t>
          </a:r>
          <a:r>
            <a:rPr lang="en-US" sz="1200" kern="1200" dirty="0"/>
            <a:t>system capability to load a program into memory and to run it.</a:t>
          </a:r>
          <a:endParaRPr lang="en-IN" sz="1200" kern="1200" dirty="0"/>
        </a:p>
      </dsp:txBody>
      <dsp:txXfrm>
        <a:off x="0" y="220588"/>
        <a:ext cx="11286837" cy="510300"/>
      </dsp:txXfrm>
    </dsp:sp>
    <dsp:sp modelId="{B31F538C-E72B-4FE6-95D2-76872C98EBB4}">
      <dsp:nvSpPr>
        <dsp:cNvPr id="0" name=""/>
        <dsp:cNvSpPr/>
      </dsp:nvSpPr>
      <dsp:spPr>
        <a:xfrm>
          <a:off x="564341" y="43468"/>
          <a:ext cx="7900785" cy="3542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8631" tIns="0" rIns="298631" bIns="0" numCol="1" spcCol="1270" anchor="ctr" anchorCtr="0">
          <a:noAutofit/>
        </a:bodyPr>
        <a:lstStyle/>
        <a:p>
          <a:pPr marL="0" lvl="0" indent="0" algn="l" defTabSz="533400">
            <a:lnSpc>
              <a:spcPct val="90000"/>
            </a:lnSpc>
            <a:spcBef>
              <a:spcPct val="0"/>
            </a:spcBef>
            <a:spcAft>
              <a:spcPct val="35000"/>
            </a:spcAft>
            <a:buFont typeface="Wingdings" panose="05000000000000000000" pitchFamily="2" charset="2"/>
            <a:buNone/>
          </a:pPr>
          <a:r>
            <a:rPr lang="en-US" sz="1200" b="1" kern="1200" dirty="0"/>
            <a:t>Program execution </a:t>
          </a:r>
          <a:r>
            <a:rPr lang="en-US" sz="1200" kern="1200" dirty="0"/>
            <a:t>–</a:t>
          </a:r>
          <a:endParaRPr lang="en-IN" sz="1200" kern="1200" dirty="0"/>
        </a:p>
      </dsp:txBody>
      <dsp:txXfrm>
        <a:off x="581634" y="60761"/>
        <a:ext cx="7866199" cy="319654"/>
      </dsp:txXfrm>
    </dsp:sp>
    <dsp:sp modelId="{DE72EDC9-DC7B-463F-97E6-0A0A37509AC5}">
      <dsp:nvSpPr>
        <dsp:cNvPr id="0" name=""/>
        <dsp:cNvSpPr/>
      </dsp:nvSpPr>
      <dsp:spPr>
        <a:xfrm>
          <a:off x="0" y="972808"/>
          <a:ext cx="11286837" cy="5103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5984" tIns="249936" rIns="875984"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a:t>since user programs cannot execute I/O operations directly, the operating system must provide some means to perform I/O.</a:t>
          </a:r>
          <a:endParaRPr lang="en-US" sz="1200" kern="1200" dirty="0"/>
        </a:p>
      </dsp:txBody>
      <dsp:txXfrm>
        <a:off x="0" y="972808"/>
        <a:ext cx="11286837" cy="510300"/>
      </dsp:txXfrm>
    </dsp:sp>
    <dsp:sp modelId="{F1EDBA84-23E6-4BE6-B647-3A25249870CD}">
      <dsp:nvSpPr>
        <dsp:cNvPr id="0" name=""/>
        <dsp:cNvSpPr/>
      </dsp:nvSpPr>
      <dsp:spPr>
        <a:xfrm>
          <a:off x="564341" y="795688"/>
          <a:ext cx="7900785" cy="3542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8631" tIns="0" rIns="298631" bIns="0" numCol="1" spcCol="1270" anchor="ctr" anchorCtr="0">
          <a:noAutofit/>
        </a:bodyPr>
        <a:lstStyle/>
        <a:p>
          <a:pPr marL="0" lvl="0" indent="0" algn="l" defTabSz="533400">
            <a:lnSpc>
              <a:spcPct val="90000"/>
            </a:lnSpc>
            <a:spcBef>
              <a:spcPct val="0"/>
            </a:spcBef>
            <a:spcAft>
              <a:spcPct val="35000"/>
            </a:spcAft>
            <a:buNone/>
          </a:pPr>
          <a:r>
            <a:rPr lang="en-US" sz="1200" b="1" kern="1200" dirty="0"/>
            <a:t>I/O operations</a:t>
          </a:r>
          <a:endParaRPr lang="en-US" sz="1200" kern="1200" dirty="0"/>
        </a:p>
      </dsp:txBody>
      <dsp:txXfrm>
        <a:off x="581634" y="812981"/>
        <a:ext cx="7866199" cy="319654"/>
      </dsp:txXfrm>
    </dsp:sp>
    <dsp:sp modelId="{499CD089-1D42-49B6-8CE7-D6A28034B7CD}">
      <dsp:nvSpPr>
        <dsp:cNvPr id="0" name=""/>
        <dsp:cNvSpPr/>
      </dsp:nvSpPr>
      <dsp:spPr>
        <a:xfrm>
          <a:off x="0" y="1725028"/>
          <a:ext cx="11286837" cy="5103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5984" tIns="249936" rIns="875984"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a:t>program </a:t>
          </a:r>
          <a:r>
            <a:rPr lang="en-US" sz="1200" kern="1200" dirty="0"/>
            <a:t>capability to read, write, create, and delete files.</a:t>
          </a:r>
        </a:p>
      </dsp:txBody>
      <dsp:txXfrm>
        <a:off x="0" y="1725028"/>
        <a:ext cx="11286837" cy="510300"/>
      </dsp:txXfrm>
    </dsp:sp>
    <dsp:sp modelId="{E74628C4-6C99-4373-8FB3-E3C04D1DF0C9}">
      <dsp:nvSpPr>
        <dsp:cNvPr id="0" name=""/>
        <dsp:cNvSpPr/>
      </dsp:nvSpPr>
      <dsp:spPr>
        <a:xfrm>
          <a:off x="564341" y="1547907"/>
          <a:ext cx="7900785" cy="3542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8631" tIns="0" rIns="298631" bIns="0" numCol="1" spcCol="1270" anchor="ctr" anchorCtr="0">
          <a:noAutofit/>
        </a:bodyPr>
        <a:lstStyle/>
        <a:p>
          <a:pPr marL="0" lvl="0" indent="0" algn="l" defTabSz="533400">
            <a:lnSpc>
              <a:spcPct val="90000"/>
            </a:lnSpc>
            <a:spcBef>
              <a:spcPct val="0"/>
            </a:spcBef>
            <a:spcAft>
              <a:spcPct val="35000"/>
            </a:spcAft>
            <a:buNone/>
          </a:pPr>
          <a:r>
            <a:rPr lang="en-US" sz="1200" b="1" kern="1200" dirty="0"/>
            <a:t>File-system manipulation – </a:t>
          </a:r>
          <a:endParaRPr lang="en-US" sz="1200" kern="1200" dirty="0"/>
        </a:p>
      </dsp:txBody>
      <dsp:txXfrm>
        <a:off x="581634" y="1565200"/>
        <a:ext cx="7866199" cy="319654"/>
      </dsp:txXfrm>
    </dsp:sp>
    <dsp:sp modelId="{219DD1C6-AE79-4F03-B5AF-9528D326344B}">
      <dsp:nvSpPr>
        <dsp:cNvPr id="0" name=""/>
        <dsp:cNvSpPr/>
      </dsp:nvSpPr>
      <dsp:spPr>
        <a:xfrm>
          <a:off x="0" y="2477247"/>
          <a:ext cx="11286837" cy="680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5984" tIns="249936" rIns="875984"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dirty="0"/>
            <a:t>exchange of information between processes executing either on the same computer or on different systems tied together by a network.  Implemented via </a:t>
          </a:r>
          <a:r>
            <a:rPr lang="en-US" sz="1200" i="1" kern="1200" dirty="0"/>
            <a:t>shared memory</a:t>
          </a:r>
          <a:r>
            <a:rPr lang="en-US" sz="1200" kern="1200" dirty="0"/>
            <a:t> or </a:t>
          </a:r>
          <a:r>
            <a:rPr lang="en-US" sz="1200" i="1" kern="1200" dirty="0"/>
            <a:t>message passing</a:t>
          </a:r>
          <a:r>
            <a:rPr lang="en-US" sz="1200" kern="1200" dirty="0"/>
            <a:t>.</a:t>
          </a:r>
        </a:p>
      </dsp:txBody>
      <dsp:txXfrm>
        <a:off x="0" y="2477247"/>
        <a:ext cx="11286837" cy="680400"/>
      </dsp:txXfrm>
    </dsp:sp>
    <dsp:sp modelId="{C3CEE41E-8657-4747-BEB3-235F0A637D54}">
      <dsp:nvSpPr>
        <dsp:cNvPr id="0" name=""/>
        <dsp:cNvSpPr/>
      </dsp:nvSpPr>
      <dsp:spPr>
        <a:xfrm>
          <a:off x="564341" y="2300127"/>
          <a:ext cx="7900785" cy="3542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8631" tIns="0" rIns="298631" bIns="0" numCol="1" spcCol="1270" anchor="ctr" anchorCtr="0">
          <a:noAutofit/>
        </a:bodyPr>
        <a:lstStyle/>
        <a:p>
          <a:pPr marL="0" lvl="0" indent="0" algn="l" defTabSz="533400">
            <a:lnSpc>
              <a:spcPct val="90000"/>
            </a:lnSpc>
            <a:spcBef>
              <a:spcPct val="0"/>
            </a:spcBef>
            <a:spcAft>
              <a:spcPct val="35000"/>
            </a:spcAft>
            <a:buNone/>
          </a:pPr>
          <a:r>
            <a:rPr lang="en-US" sz="1200" b="1" kern="1200" dirty="0"/>
            <a:t>Communications – </a:t>
          </a:r>
          <a:endParaRPr lang="en-US" sz="1200" kern="1200" dirty="0"/>
        </a:p>
      </dsp:txBody>
      <dsp:txXfrm>
        <a:off x="581634" y="2317420"/>
        <a:ext cx="7866199" cy="319654"/>
      </dsp:txXfrm>
    </dsp:sp>
    <dsp:sp modelId="{37B96710-5409-4EF6-961E-9E94B486A84F}">
      <dsp:nvSpPr>
        <dsp:cNvPr id="0" name=""/>
        <dsp:cNvSpPr/>
      </dsp:nvSpPr>
      <dsp:spPr>
        <a:xfrm>
          <a:off x="0" y="3399568"/>
          <a:ext cx="11286837" cy="5103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5984" tIns="249936" rIns="875984"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a:t>ensure </a:t>
          </a:r>
          <a:r>
            <a:rPr lang="en-US" sz="1200" kern="1200" dirty="0"/>
            <a:t>correct computing by detecting errors in the CPU and memory hardware, in I/O devices, or in user programs.</a:t>
          </a:r>
        </a:p>
      </dsp:txBody>
      <dsp:txXfrm>
        <a:off x="0" y="3399568"/>
        <a:ext cx="11286837" cy="510300"/>
      </dsp:txXfrm>
    </dsp:sp>
    <dsp:sp modelId="{31FF1BF3-3EC5-4CF2-BA66-0F80C87B48D8}">
      <dsp:nvSpPr>
        <dsp:cNvPr id="0" name=""/>
        <dsp:cNvSpPr/>
      </dsp:nvSpPr>
      <dsp:spPr>
        <a:xfrm>
          <a:off x="564341" y="3222448"/>
          <a:ext cx="7900785" cy="3542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8631" tIns="0" rIns="298631" bIns="0" numCol="1" spcCol="1270" anchor="ctr" anchorCtr="0">
          <a:noAutofit/>
        </a:bodyPr>
        <a:lstStyle/>
        <a:p>
          <a:pPr marL="0" lvl="0" indent="0" algn="l" defTabSz="533400">
            <a:lnSpc>
              <a:spcPct val="90000"/>
            </a:lnSpc>
            <a:spcBef>
              <a:spcPct val="0"/>
            </a:spcBef>
            <a:spcAft>
              <a:spcPct val="35000"/>
            </a:spcAft>
            <a:buNone/>
          </a:pPr>
          <a:r>
            <a:rPr lang="en-US" sz="1200" b="1" kern="1200" dirty="0"/>
            <a:t>Error detection – </a:t>
          </a:r>
          <a:endParaRPr lang="en-US" sz="1200" kern="1200" dirty="0"/>
        </a:p>
      </dsp:txBody>
      <dsp:txXfrm>
        <a:off x="581634" y="3239741"/>
        <a:ext cx="7866199" cy="31965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C62BAC-DBE6-4AED-94B0-1EF461C9B89B}">
      <dsp:nvSpPr>
        <dsp:cNvPr id="0" name=""/>
        <dsp:cNvSpPr/>
      </dsp:nvSpPr>
      <dsp:spPr>
        <a:xfrm>
          <a:off x="0" y="289054"/>
          <a:ext cx="5163238" cy="86346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a:t>Process control</a:t>
          </a:r>
        </a:p>
      </dsp:txBody>
      <dsp:txXfrm>
        <a:off x="42151" y="331205"/>
        <a:ext cx="5078936" cy="779158"/>
      </dsp:txXfrm>
    </dsp:sp>
    <dsp:sp modelId="{C250E8D5-9461-49BB-A120-2B4D89A78589}">
      <dsp:nvSpPr>
        <dsp:cNvPr id="0" name=""/>
        <dsp:cNvSpPr/>
      </dsp:nvSpPr>
      <dsp:spPr>
        <a:xfrm>
          <a:off x="0" y="1256195"/>
          <a:ext cx="5163238" cy="863460"/>
        </a:xfrm>
        <a:prstGeom prst="roundRect">
          <a:avLst/>
        </a:prstGeom>
        <a:solidFill>
          <a:schemeClr val="accent2">
            <a:hueOff val="-363841"/>
            <a:satOff val="-20982"/>
            <a:lumOff val="2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a:t>File management</a:t>
          </a:r>
        </a:p>
      </dsp:txBody>
      <dsp:txXfrm>
        <a:off x="42151" y="1298346"/>
        <a:ext cx="5078936" cy="779158"/>
      </dsp:txXfrm>
    </dsp:sp>
    <dsp:sp modelId="{8BD9E60D-DD2B-4235-866E-00F08E0C4FCE}">
      <dsp:nvSpPr>
        <dsp:cNvPr id="0" name=""/>
        <dsp:cNvSpPr/>
      </dsp:nvSpPr>
      <dsp:spPr>
        <a:xfrm>
          <a:off x="0" y="2223335"/>
          <a:ext cx="5163238" cy="863460"/>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a:t>Device management</a:t>
          </a:r>
        </a:p>
      </dsp:txBody>
      <dsp:txXfrm>
        <a:off x="42151" y="2265486"/>
        <a:ext cx="5078936" cy="779158"/>
      </dsp:txXfrm>
    </dsp:sp>
    <dsp:sp modelId="{D9CECBDB-333B-477C-AC24-567B5B771376}">
      <dsp:nvSpPr>
        <dsp:cNvPr id="0" name=""/>
        <dsp:cNvSpPr/>
      </dsp:nvSpPr>
      <dsp:spPr>
        <a:xfrm>
          <a:off x="0" y="3190475"/>
          <a:ext cx="5163238" cy="863460"/>
        </a:xfrm>
        <a:prstGeom prst="roundRect">
          <a:avLst/>
        </a:prstGeom>
        <a:solidFill>
          <a:schemeClr val="accent2">
            <a:hueOff val="-1091522"/>
            <a:satOff val="-62946"/>
            <a:lumOff val="6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a:t>Information maintenance</a:t>
          </a:r>
        </a:p>
      </dsp:txBody>
      <dsp:txXfrm>
        <a:off x="42151" y="3232626"/>
        <a:ext cx="5078936" cy="779158"/>
      </dsp:txXfrm>
    </dsp:sp>
    <dsp:sp modelId="{D5AF6DAC-9054-48E0-A97F-32B6DC969F80}">
      <dsp:nvSpPr>
        <dsp:cNvPr id="0" name=""/>
        <dsp:cNvSpPr/>
      </dsp:nvSpPr>
      <dsp:spPr>
        <a:xfrm>
          <a:off x="0" y="4157615"/>
          <a:ext cx="5163238" cy="86346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a:t>Communications</a:t>
          </a:r>
        </a:p>
      </dsp:txBody>
      <dsp:txXfrm>
        <a:off x="42151" y="4199766"/>
        <a:ext cx="5078936" cy="77915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AEE908-8678-46BB-950C-A42E2B6DCCB2}">
      <dsp:nvSpPr>
        <dsp:cNvPr id="0" name=""/>
        <dsp:cNvSpPr/>
      </dsp:nvSpPr>
      <dsp:spPr>
        <a:xfrm>
          <a:off x="3569" y="1364954"/>
          <a:ext cx="879592" cy="105551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6884" tIns="0" rIns="86884" bIns="330200" numCol="1" spcCol="1270" anchor="t" anchorCtr="0">
          <a:noAutofit/>
        </a:bodyPr>
        <a:lstStyle/>
        <a:p>
          <a:pPr marL="0" lvl="0" indent="0" algn="l" defTabSz="488950">
            <a:lnSpc>
              <a:spcPct val="90000"/>
            </a:lnSpc>
            <a:spcBef>
              <a:spcPct val="0"/>
            </a:spcBef>
            <a:spcAft>
              <a:spcPct val="35000"/>
            </a:spcAft>
            <a:buNone/>
          </a:pPr>
          <a:r>
            <a:rPr lang="en-US" sz="1100" kern="1200"/>
            <a:t>end, abort process.</a:t>
          </a:r>
        </a:p>
      </dsp:txBody>
      <dsp:txXfrm>
        <a:off x="3569" y="1787158"/>
        <a:ext cx="879592" cy="633306"/>
      </dsp:txXfrm>
    </dsp:sp>
    <dsp:sp modelId="{0B68E6CB-EFCF-4385-936D-3259AEE2086C}">
      <dsp:nvSpPr>
        <dsp:cNvPr id="0" name=""/>
        <dsp:cNvSpPr/>
      </dsp:nvSpPr>
      <dsp:spPr>
        <a:xfrm>
          <a:off x="3569" y="1364954"/>
          <a:ext cx="879592" cy="422204"/>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86884" tIns="165100" rIns="86884" bIns="165100" numCol="1" spcCol="1270" anchor="ctr" anchorCtr="0">
          <a:noAutofit/>
        </a:bodyPr>
        <a:lstStyle/>
        <a:p>
          <a:pPr marL="0" lvl="0" indent="0" algn="l" defTabSz="622300">
            <a:lnSpc>
              <a:spcPct val="90000"/>
            </a:lnSpc>
            <a:spcBef>
              <a:spcPct val="0"/>
            </a:spcBef>
            <a:spcAft>
              <a:spcPct val="35000"/>
            </a:spcAft>
            <a:buNone/>
          </a:pPr>
          <a:r>
            <a:rPr lang="en-US" sz="1400" kern="1200"/>
            <a:t>01</a:t>
          </a:r>
        </a:p>
      </dsp:txBody>
      <dsp:txXfrm>
        <a:off x="3569" y="1364954"/>
        <a:ext cx="879592" cy="422204"/>
      </dsp:txXfrm>
    </dsp:sp>
    <dsp:sp modelId="{AB6718BB-96F0-415C-9D2E-20A9288D1FFF}">
      <dsp:nvSpPr>
        <dsp:cNvPr id="0" name=""/>
        <dsp:cNvSpPr/>
      </dsp:nvSpPr>
      <dsp:spPr>
        <a:xfrm>
          <a:off x="953529" y="1364954"/>
          <a:ext cx="879592" cy="1055510"/>
        </a:xfrm>
        <a:prstGeom prst="rect">
          <a:avLst/>
        </a:prstGeom>
        <a:solidFill>
          <a:schemeClr val="accent2">
            <a:hueOff val="-242561"/>
            <a:satOff val="-13988"/>
            <a:lumOff val="1438"/>
            <a:alphaOff val="0"/>
          </a:schemeClr>
        </a:solidFill>
        <a:ln w="12700" cap="flat" cmpd="sng" algn="ctr">
          <a:solidFill>
            <a:schemeClr val="accent2">
              <a:hueOff val="-242561"/>
              <a:satOff val="-13988"/>
              <a:lumOff val="143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6884" tIns="0" rIns="86884" bIns="330200" numCol="1" spcCol="1270" anchor="t" anchorCtr="0">
          <a:noAutofit/>
        </a:bodyPr>
        <a:lstStyle/>
        <a:p>
          <a:pPr marL="0" lvl="0" indent="0" algn="l" defTabSz="488950">
            <a:lnSpc>
              <a:spcPct val="90000"/>
            </a:lnSpc>
            <a:spcBef>
              <a:spcPct val="0"/>
            </a:spcBef>
            <a:spcAft>
              <a:spcPct val="35000"/>
            </a:spcAft>
            <a:buNone/>
          </a:pPr>
          <a:r>
            <a:rPr lang="en-US" sz="1100" kern="1200"/>
            <a:t>Load and execute</a:t>
          </a:r>
        </a:p>
      </dsp:txBody>
      <dsp:txXfrm>
        <a:off x="953529" y="1787158"/>
        <a:ext cx="879592" cy="633306"/>
      </dsp:txXfrm>
    </dsp:sp>
    <dsp:sp modelId="{3E099DC6-A0A3-47F0-930E-6C32E31AB77F}">
      <dsp:nvSpPr>
        <dsp:cNvPr id="0" name=""/>
        <dsp:cNvSpPr/>
      </dsp:nvSpPr>
      <dsp:spPr>
        <a:xfrm>
          <a:off x="953529" y="1364954"/>
          <a:ext cx="879592" cy="422204"/>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86884" tIns="165100" rIns="86884" bIns="165100" numCol="1" spcCol="1270" anchor="ctr" anchorCtr="0">
          <a:noAutofit/>
        </a:bodyPr>
        <a:lstStyle/>
        <a:p>
          <a:pPr marL="0" lvl="0" indent="0" algn="l" defTabSz="622300">
            <a:lnSpc>
              <a:spcPct val="90000"/>
            </a:lnSpc>
            <a:spcBef>
              <a:spcPct val="0"/>
            </a:spcBef>
            <a:spcAft>
              <a:spcPct val="35000"/>
            </a:spcAft>
            <a:buNone/>
          </a:pPr>
          <a:r>
            <a:rPr lang="en-US" sz="1400" kern="1200"/>
            <a:t>02</a:t>
          </a:r>
        </a:p>
      </dsp:txBody>
      <dsp:txXfrm>
        <a:off x="953529" y="1364954"/>
        <a:ext cx="879592" cy="422204"/>
      </dsp:txXfrm>
    </dsp:sp>
    <dsp:sp modelId="{7AE00397-84B9-4761-B3AB-A96FA2C79A21}">
      <dsp:nvSpPr>
        <dsp:cNvPr id="0" name=""/>
        <dsp:cNvSpPr/>
      </dsp:nvSpPr>
      <dsp:spPr>
        <a:xfrm>
          <a:off x="1903488" y="1364954"/>
          <a:ext cx="879592" cy="1055510"/>
        </a:xfrm>
        <a:prstGeom prst="rect">
          <a:avLst/>
        </a:prstGeom>
        <a:solidFill>
          <a:schemeClr val="accent2">
            <a:hueOff val="-485121"/>
            <a:satOff val="-27976"/>
            <a:lumOff val="2876"/>
            <a:alphaOff val="0"/>
          </a:schemeClr>
        </a:solidFill>
        <a:ln w="12700" cap="flat" cmpd="sng" algn="ctr">
          <a:solidFill>
            <a:schemeClr val="accent2">
              <a:hueOff val="-485121"/>
              <a:satOff val="-27976"/>
              <a:lumOff val="287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6884" tIns="0" rIns="86884" bIns="330200" numCol="1" spcCol="1270" anchor="t" anchorCtr="0">
          <a:noAutofit/>
        </a:bodyPr>
        <a:lstStyle/>
        <a:p>
          <a:pPr marL="0" lvl="0" indent="0" algn="l" defTabSz="488950">
            <a:lnSpc>
              <a:spcPct val="90000"/>
            </a:lnSpc>
            <a:spcBef>
              <a:spcPct val="0"/>
            </a:spcBef>
            <a:spcAft>
              <a:spcPct val="35000"/>
            </a:spcAft>
            <a:buNone/>
          </a:pPr>
          <a:r>
            <a:rPr lang="en-US" sz="1100" kern="1200"/>
            <a:t>Create process and terminate process</a:t>
          </a:r>
        </a:p>
      </dsp:txBody>
      <dsp:txXfrm>
        <a:off x="1903488" y="1787158"/>
        <a:ext cx="879592" cy="633306"/>
      </dsp:txXfrm>
    </dsp:sp>
    <dsp:sp modelId="{8F2E8905-8B81-4268-9B7C-C6B1F6DF16B3}">
      <dsp:nvSpPr>
        <dsp:cNvPr id="0" name=""/>
        <dsp:cNvSpPr/>
      </dsp:nvSpPr>
      <dsp:spPr>
        <a:xfrm>
          <a:off x="1903488" y="1364954"/>
          <a:ext cx="879592" cy="422204"/>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86884" tIns="165100" rIns="86884" bIns="165100" numCol="1" spcCol="1270" anchor="ctr" anchorCtr="0">
          <a:noAutofit/>
        </a:bodyPr>
        <a:lstStyle/>
        <a:p>
          <a:pPr marL="0" lvl="0" indent="0" algn="l" defTabSz="622300">
            <a:lnSpc>
              <a:spcPct val="90000"/>
            </a:lnSpc>
            <a:spcBef>
              <a:spcPct val="0"/>
            </a:spcBef>
            <a:spcAft>
              <a:spcPct val="35000"/>
            </a:spcAft>
            <a:buNone/>
          </a:pPr>
          <a:r>
            <a:rPr lang="en-US" sz="1400" kern="1200"/>
            <a:t>03</a:t>
          </a:r>
        </a:p>
      </dsp:txBody>
      <dsp:txXfrm>
        <a:off x="1903488" y="1364954"/>
        <a:ext cx="879592" cy="422204"/>
      </dsp:txXfrm>
    </dsp:sp>
    <dsp:sp modelId="{C4E81D14-5189-4C34-8D14-64BC07FB42C1}">
      <dsp:nvSpPr>
        <dsp:cNvPr id="0" name=""/>
        <dsp:cNvSpPr/>
      </dsp:nvSpPr>
      <dsp:spPr>
        <a:xfrm>
          <a:off x="2853448" y="1364954"/>
          <a:ext cx="879592" cy="1055510"/>
        </a:xfrm>
        <a:prstGeom prst="rect">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6884" tIns="0" rIns="86884" bIns="330200" numCol="1" spcCol="1270" anchor="t" anchorCtr="0">
          <a:noAutofit/>
        </a:bodyPr>
        <a:lstStyle/>
        <a:p>
          <a:pPr marL="0" lvl="0" indent="0" algn="l" defTabSz="488950">
            <a:lnSpc>
              <a:spcPct val="90000"/>
            </a:lnSpc>
            <a:spcBef>
              <a:spcPct val="0"/>
            </a:spcBef>
            <a:spcAft>
              <a:spcPct val="35000"/>
            </a:spcAft>
            <a:buNone/>
          </a:pPr>
          <a:r>
            <a:rPr lang="en-US" sz="1100" kern="1200"/>
            <a:t>Get process attributes, set process attributes.</a:t>
          </a:r>
        </a:p>
      </dsp:txBody>
      <dsp:txXfrm>
        <a:off x="2853448" y="1787158"/>
        <a:ext cx="879592" cy="633306"/>
      </dsp:txXfrm>
    </dsp:sp>
    <dsp:sp modelId="{2982CF46-E6E4-4065-B76F-DD76C85E0C7B}">
      <dsp:nvSpPr>
        <dsp:cNvPr id="0" name=""/>
        <dsp:cNvSpPr/>
      </dsp:nvSpPr>
      <dsp:spPr>
        <a:xfrm>
          <a:off x="2853448" y="1364954"/>
          <a:ext cx="879592" cy="422204"/>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86884" tIns="165100" rIns="86884" bIns="165100" numCol="1" spcCol="1270" anchor="ctr" anchorCtr="0">
          <a:noAutofit/>
        </a:bodyPr>
        <a:lstStyle/>
        <a:p>
          <a:pPr marL="0" lvl="0" indent="0" algn="l" defTabSz="622300">
            <a:lnSpc>
              <a:spcPct val="90000"/>
            </a:lnSpc>
            <a:spcBef>
              <a:spcPct val="0"/>
            </a:spcBef>
            <a:spcAft>
              <a:spcPct val="35000"/>
            </a:spcAft>
            <a:buNone/>
          </a:pPr>
          <a:r>
            <a:rPr lang="en-US" sz="1400" kern="1200"/>
            <a:t>04</a:t>
          </a:r>
        </a:p>
      </dsp:txBody>
      <dsp:txXfrm>
        <a:off x="2853448" y="1364954"/>
        <a:ext cx="879592" cy="422204"/>
      </dsp:txXfrm>
    </dsp:sp>
    <dsp:sp modelId="{B45FFF42-EFBA-4F09-8305-1D969DFD7497}">
      <dsp:nvSpPr>
        <dsp:cNvPr id="0" name=""/>
        <dsp:cNvSpPr/>
      </dsp:nvSpPr>
      <dsp:spPr>
        <a:xfrm>
          <a:off x="3803407" y="1364954"/>
          <a:ext cx="879592" cy="1055510"/>
        </a:xfrm>
        <a:prstGeom prst="rect">
          <a:avLst/>
        </a:prstGeom>
        <a:solidFill>
          <a:schemeClr val="accent2">
            <a:hueOff val="-970242"/>
            <a:satOff val="-55952"/>
            <a:lumOff val="5752"/>
            <a:alphaOff val="0"/>
          </a:schemeClr>
        </a:solidFill>
        <a:ln w="12700" cap="flat" cmpd="sng" algn="ctr">
          <a:solidFill>
            <a:schemeClr val="accent2">
              <a:hueOff val="-970242"/>
              <a:satOff val="-55952"/>
              <a:lumOff val="575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6884" tIns="0" rIns="86884" bIns="330200" numCol="1" spcCol="1270" anchor="t" anchorCtr="0">
          <a:noAutofit/>
        </a:bodyPr>
        <a:lstStyle/>
        <a:p>
          <a:pPr marL="0" lvl="0" indent="0" algn="l" defTabSz="488950">
            <a:lnSpc>
              <a:spcPct val="90000"/>
            </a:lnSpc>
            <a:spcBef>
              <a:spcPct val="0"/>
            </a:spcBef>
            <a:spcAft>
              <a:spcPct val="35000"/>
            </a:spcAft>
            <a:buNone/>
          </a:pPr>
          <a:r>
            <a:rPr lang="en-US" sz="1100" kern="1200"/>
            <a:t>Wait for time</a:t>
          </a:r>
        </a:p>
      </dsp:txBody>
      <dsp:txXfrm>
        <a:off x="3803407" y="1787158"/>
        <a:ext cx="879592" cy="633306"/>
      </dsp:txXfrm>
    </dsp:sp>
    <dsp:sp modelId="{60CC631B-1E28-41F2-A812-5E2735B01387}">
      <dsp:nvSpPr>
        <dsp:cNvPr id="0" name=""/>
        <dsp:cNvSpPr/>
      </dsp:nvSpPr>
      <dsp:spPr>
        <a:xfrm>
          <a:off x="3803407" y="1364954"/>
          <a:ext cx="879592" cy="422204"/>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86884" tIns="165100" rIns="86884" bIns="165100" numCol="1" spcCol="1270" anchor="ctr" anchorCtr="0">
          <a:noAutofit/>
        </a:bodyPr>
        <a:lstStyle/>
        <a:p>
          <a:pPr marL="0" lvl="0" indent="0" algn="l" defTabSz="622300">
            <a:lnSpc>
              <a:spcPct val="90000"/>
            </a:lnSpc>
            <a:spcBef>
              <a:spcPct val="0"/>
            </a:spcBef>
            <a:spcAft>
              <a:spcPct val="35000"/>
            </a:spcAft>
            <a:buNone/>
          </a:pPr>
          <a:r>
            <a:rPr lang="en-US" sz="1400" kern="1200"/>
            <a:t>05</a:t>
          </a:r>
        </a:p>
      </dsp:txBody>
      <dsp:txXfrm>
        <a:off x="3803407" y="1364954"/>
        <a:ext cx="879592" cy="422204"/>
      </dsp:txXfrm>
    </dsp:sp>
    <dsp:sp modelId="{0C529932-F49F-49EB-8EE3-A7712ADD071D}">
      <dsp:nvSpPr>
        <dsp:cNvPr id="0" name=""/>
        <dsp:cNvSpPr/>
      </dsp:nvSpPr>
      <dsp:spPr>
        <a:xfrm>
          <a:off x="4753367" y="1364954"/>
          <a:ext cx="879592" cy="1055510"/>
        </a:xfrm>
        <a:prstGeom prst="rect">
          <a:avLst/>
        </a:prstGeom>
        <a:solidFill>
          <a:schemeClr val="accent2">
            <a:hueOff val="-1212803"/>
            <a:satOff val="-69940"/>
            <a:lumOff val="7190"/>
            <a:alphaOff val="0"/>
          </a:schemeClr>
        </a:solidFill>
        <a:ln w="12700" cap="flat" cmpd="sng" algn="ctr">
          <a:solidFill>
            <a:schemeClr val="accent2">
              <a:hueOff val="-1212803"/>
              <a:satOff val="-69940"/>
              <a:lumOff val="719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6884" tIns="0" rIns="86884" bIns="330200" numCol="1" spcCol="1270" anchor="t" anchorCtr="0">
          <a:noAutofit/>
        </a:bodyPr>
        <a:lstStyle/>
        <a:p>
          <a:pPr marL="0" lvl="0" indent="0" algn="l" defTabSz="488950">
            <a:lnSpc>
              <a:spcPct val="90000"/>
            </a:lnSpc>
            <a:spcBef>
              <a:spcPct val="0"/>
            </a:spcBef>
            <a:spcAft>
              <a:spcPct val="35000"/>
            </a:spcAft>
            <a:buNone/>
          </a:pPr>
          <a:r>
            <a:rPr lang="en-US" sz="1100" kern="1200"/>
            <a:t>Wait event, signal event</a:t>
          </a:r>
        </a:p>
      </dsp:txBody>
      <dsp:txXfrm>
        <a:off x="4753367" y="1787158"/>
        <a:ext cx="879592" cy="633306"/>
      </dsp:txXfrm>
    </dsp:sp>
    <dsp:sp modelId="{0A39B784-072E-45C4-9ABE-D862B9979590}">
      <dsp:nvSpPr>
        <dsp:cNvPr id="0" name=""/>
        <dsp:cNvSpPr/>
      </dsp:nvSpPr>
      <dsp:spPr>
        <a:xfrm>
          <a:off x="4753367" y="1364954"/>
          <a:ext cx="879592" cy="422204"/>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86884" tIns="165100" rIns="86884" bIns="165100" numCol="1" spcCol="1270" anchor="ctr" anchorCtr="0">
          <a:noAutofit/>
        </a:bodyPr>
        <a:lstStyle/>
        <a:p>
          <a:pPr marL="0" lvl="0" indent="0" algn="l" defTabSz="622300">
            <a:lnSpc>
              <a:spcPct val="90000"/>
            </a:lnSpc>
            <a:spcBef>
              <a:spcPct val="0"/>
            </a:spcBef>
            <a:spcAft>
              <a:spcPct val="35000"/>
            </a:spcAft>
            <a:buNone/>
          </a:pPr>
          <a:r>
            <a:rPr lang="en-US" sz="1400" kern="1200"/>
            <a:t>06</a:t>
          </a:r>
        </a:p>
      </dsp:txBody>
      <dsp:txXfrm>
        <a:off x="4753367" y="1364954"/>
        <a:ext cx="879592" cy="422204"/>
      </dsp:txXfrm>
    </dsp:sp>
    <dsp:sp modelId="{EE62E535-27D5-45B2-8581-CD72C9D48662}">
      <dsp:nvSpPr>
        <dsp:cNvPr id="0" name=""/>
        <dsp:cNvSpPr/>
      </dsp:nvSpPr>
      <dsp:spPr>
        <a:xfrm>
          <a:off x="5703327" y="1364954"/>
          <a:ext cx="879592" cy="1055510"/>
        </a:xfrm>
        <a:prstGeom prst="rect">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6884" tIns="0" rIns="86884" bIns="330200" numCol="1" spcCol="1270" anchor="t" anchorCtr="0">
          <a:noAutofit/>
        </a:bodyPr>
        <a:lstStyle/>
        <a:p>
          <a:pPr marL="0" lvl="0" indent="0" algn="l" defTabSz="488950">
            <a:lnSpc>
              <a:spcPct val="90000"/>
            </a:lnSpc>
            <a:spcBef>
              <a:spcPct val="0"/>
            </a:spcBef>
            <a:spcAft>
              <a:spcPct val="35000"/>
            </a:spcAft>
            <a:buNone/>
          </a:pPr>
          <a:r>
            <a:rPr lang="en-US" sz="1100" kern="1200"/>
            <a:t>Allocate and free memory.</a:t>
          </a:r>
        </a:p>
      </dsp:txBody>
      <dsp:txXfrm>
        <a:off x="5703327" y="1787158"/>
        <a:ext cx="879592" cy="633306"/>
      </dsp:txXfrm>
    </dsp:sp>
    <dsp:sp modelId="{C5BCD53C-7C4A-4A78-A701-F4224A5C6015}">
      <dsp:nvSpPr>
        <dsp:cNvPr id="0" name=""/>
        <dsp:cNvSpPr/>
      </dsp:nvSpPr>
      <dsp:spPr>
        <a:xfrm>
          <a:off x="5703327" y="1364954"/>
          <a:ext cx="879592" cy="422204"/>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86884" tIns="165100" rIns="86884" bIns="165100" numCol="1" spcCol="1270" anchor="ctr" anchorCtr="0">
          <a:noAutofit/>
        </a:bodyPr>
        <a:lstStyle/>
        <a:p>
          <a:pPr marL="0" lvl="0" indent="0" algn="l" defTabSz="622300">
            <a:lnSpc>
              <a:spcPct val="90000"/>
            </a:lnSpc>
            <a:spcBef>
              <a:spcPct val="0"/>
            </a:spcBef>
            <a:spcAft>
              <a:spcPct val="35000"/>
            </a:spcAft>
            <a:buNone/>
          </a:pPr>
          <a:r>
            <a:rPr lang="en-US" sz="1400" kern="1200"/>
            <a:t>07</a:t>
          </a:r>
        </a:p>
      </dsp:txBody>
      <dsp:txXfrm>
        <a:off x="5703327" y="1364954"/>
        <a:ext cx="879592" cy="42220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DF78C3-1570-4899-BCFB-848E1126EF13}">
      <dsp:nvSpPr>
        <dsp:cNvPr id="0" name=""/>
        <dsp:cNvSpPr/>
      </dsp:nvSpPr>
      <dsp:spPr>
        <a:xfrm>
          <a:off x="0" y="880557"/>
          <a:ext cx="5163238" cy="64759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Create file</a:t>
          </a:r>
        </a:p>
      </dsp:txBody>
      <dsp:txXfrm>
        <a:off x="31613" y="912170"/>
        <a:ext cx="5100012" cy="584369"/>
      </dsp:txXfrm>
    </dsp:sp>
    <dsp:sp modelId="{B68CB282-50B1-407F-A643-76936C44BC2D}">
      <dsp:nvSpPr>
        <dsp:cNvPr id="0" name=""/>
        <dsp:cNvSpPr/>
      </dsp:nvSpPr>
      <dsp:spPr>
        <a:xfrm>
          <a:off x="0" y="1605912"/>
          <a:ext cx="5163238" cy="647595"/>
        </a:xfrm>
        <a:prstGeom prst="roundRect">
          <a:avLst/>
        </a:prstGeom>
        <a:solidFill>
          <a:schemeClr val="accent2">
            <a:hueOff val="-363841"/>
            <a:satOff val="-20982"/>
            <a:lumOff val="2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Delete file</a:t>
          </a:r>
        </a:p>
      </dsp:txBody>
      <dsp:txXfrm>
        <a:off x="31613" y="1637525"/>
        <a:ext cx="5100012" cy="584369"/>
      </dsp:txXfrm>
    </dsp:sp>
    <dsp:sp modelId="{D26D0A5A-0720-4A3F-9112-0BDB22DF3B05}">
      <dsp:nvSpPr>
        <dsp:cNvPr id="0" name=""/>
        <dsp:cNvSpPr/>
      </dsp:nvSpPr>
      <dsp:spPr>
        <a:xfrm>
          <a:off x="0" y="2331267"/>
          <a:ext cx="5163238" cy="647595"/>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Open and close file</a:t>
          </a:r>
        </a:p>
      </dsp:txBody>
      <dsp:txXfrm>
        <a:off x="31613" y="2362880"/>
        <a:ext cx="5100012" cy="584369"/>
      </dsp:txXfrm>
    </dsp:sp>
    <dsp:sp modelId="{B61F6FF1-3B54-419A-8DA0-CDDCB0268E47}">
      <dsp:nvSpPr>
        <dsp:cNvPr id="0" name=""/>
        <dsp:cNvSpPr/>
      </dsp:nvSpPr>
      <dsp:spPr>
        <a:xfrm>
          <a:off x="0" y="3056622"/>
          <a:ext cx="5163238" cy="647595"/>
        </a:xfrm>
        <a:prstGeom prst="roundRect">
          <a:avLst/>
        </a:prstGeom>
        <a:solidFill>
          <a:schemeClr val="accent2">
            <a:hueOff val="-1091522"/>
            <a:satOff val="-62946"/>
            <a:lumOff val="6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Read, write and reposition.</a:t>
          </a:r>
        </a:p>
      </dsp:txBody>
      <dsp:txXfrm>
        <a:off x="31613" y="3088235"/>
        <a:ext cx="5100012" cy="584369"/>
      </dsp:txXfrm>
    </dsp:sp>
    <dsp:sp modelId="{B4A1EE89-965A-4FC0-8D2B-E1244FCA2BC6}">
      <dsp:nvSpPr>
        <dsp:cNvPr id="0" name=""/>
        <dsp:cNvSpPr/>
      </dsp:nvSpPr>
      <dsp:spPr>
        <a:xfrm>
          <a:off x="0" y="3781977"/>
          <a:ext cx="5163238" cy="647595"/>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Get file attributes/ set file attribute</a:t>
          </a:r>
        </a:p>
      </dsp:txBody>
      <dsp:txXfrm>
        <a:off x="31613" y="3813590"/>
        <a:ext cx="5100012" cy="58436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3640A5-CB4F-412B-BF2B-12C06AD2BB56}">
      <dsp:nvSpPr>
        <dsp:cNvPr id="0" name=""/>
        <dsp:cNvSpPr/>
      </dsp:nvSpPr>
      <dsp:spPr>
        <a:xfrm>
          <a:off x="0" y="2347"/>
          <a:ext cx="6248400" cy="118980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3DA006D-0C76-44E4-B7DC-4132284C8B08}">
      <dsp:nvSpPr>
        <dsp:cNvPr id="0" name=""/>
        <dsp:cNvSpPr/>
      </dsp:nvSpPr>
      <dsp:spPr>
        <a:xfrm>
          <a:off x="359915" y="270053"/>
          <a:ext cx="654392" cy="65439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B19FF11-7702-4C79-B77B-824EDF0B4007}">
      <dsp:nvSpPr>
        <dsp:cNvPr id="0" name=""/>
        <dsp:cNvSpPr/>
      </dsp:nvSpPr>
      <dsp:spPr>
        <a:xfrm>
          <a:off x="1374223" y="2347"/>
          <a:ext cx="4874176" cy="11898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921" tIns="125921" rIns="125921" bIns="125921" numCol="1" spcCol="1270" anchor="ctr" anchorCtr="0">
          <a:noAutofit/>
        </a:bodyPr>
        <a:lstStyle/>
        <a:p>
          <a:pPr marL="0" lvl="0" indent="0" algn="l" defTabSz="977900">
            <a:lnSpc>
              <a:spcPct val="90000"/>
            </a:lnSpc>
            <a:spcBef>
              <a:spcPct val="0"/>
            </a:spcBef>
            <a:spcAft>
              <a:spcPct val="35000"/>
            </a:spcAft>
            <a:buNone/>
          </a:pPr>
          <a:r>
            <a:rPr lang="en-US" sz="2200" kern="1200"/>
            <a:t>create/ delete Communication connection.</a:t>
          </a:r>
        </a:p>
      </dsp:txBody>
      <dsp:txXfrm>
        <a:off x="1374223" y="2347"/>
        <a:ext cx="4874176" cy="1189803"/>
      </dsp:txXfrm>
    </dsp:sp>
    <dsp:sp modelId="{5F8B8BA7-BE04-44C3-B9F4-CE129310ADDC}">
      <dsp:nvSpPr>
        <dsp:cNvPr id="0" name=""/>
        <dsp:cNvSpPr/>
      </dsp:nvSpPr>
      <dsp:spPr>
        <a:xfrm>
          <a:off x="0" y="1489602"/>
          <a:ext cx="6248400" cy="118980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A22FE2F-27D1-4D63-A793-15CFD5D4A3A8}">
      <dsp:nvSpPr>
        <dsp:cNvPr id="0" name=""/>
        <dsp:cNvSpPr/>
      </dsp:nvSpPr>
      <dsp:spPr>
        <a:xfrm>
          <a:off x="359915" y="1757308"/>
          <a:ext cx="654392" cy="65439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77B2390-B2C9-44CA-8840-05C90E5860F2}">
      <dsp:nvSpPr>
        <dsp:cNvPr id="0" name=""/>
        <dsp:cNvSpPr/>
      </dsp:nvSpPr>
      <dsp:spPr>
        <a:xfrm>
          <a:off x="1374223" y="1489602"/>
          <a:ext cx="4874176" cy="11898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921" tIns="125921" rIns="125921" bIns="125921" numCol="1" spcCol="1270" anchor="ctr" anchorCtr="0">
          <a:noAutofit/>
        </a:bodyPr>
        <a:lstStyle/>
        <a:p>
          <a:pPr marL="0" lvl="0" indent="0" algn="l" defTabSz="977900">
            <a:lnSpc>
              <a:spcPct val="90000"/>
            </a:lnSpc>
            <a:spcBef>
              <a:spcPct val="0"/>
            </a:spcBef>
            <a:spcAft>
              <a:spcPct val="35000"/>
            </a:spcAft>
            <a:buNone/>
          </a:pPr>
          <a:r>
            <a:rPr lang="en-US" sz="2200" kern="1200"/>
            <a:t>Send and receive message.</a:t>
          </a:r>
        </a:p>
      </dsp:txBody>
      <dsp:txXfrm>
        <a:off x="1374223" y="1489602"/>
        <a:ext cx="4874176" cy="1189803"/>
      </dsp:txXfrm>
    </dsp:sp>
    <dsp:sp modelId="{78230E69-DC27-4297-B460-1378CB1059AC}">
      <dsp:nvSpPr>
        <dsp:cNvPr id="0" name=""/>
        <dsp:cNvSpPr/>
      </dsp:nvSpPr>
      <dsp:spPr>
        <a:xfrm>
          <a:off x="0" y="2976856"/>
          <a:ext cx="6248400" cy="118980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AD3CC86-6890-48E1-BEC8-843AD7E4731E}">
      <dsp:nvSpPr>
        <dsp:cNvPr id="0" name=""/>
        <dsp:cNvSpPr/>
      </dsp:nvSpPr>
      <dsp:spPr>
        <a:xfrm>
          <a:off x="359915" y="3244562"/>
          <a:ext cx="654392" cy="65439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9B5D005-786A-49CA-A4F6-8348F6D02D82}">
      <dsp:nvSpPr>
        <dsp:cNvPr id="0" name=""/>
        <dsp:cNvSpPr/>
      </dsp:nvSpPr>
      <dsp:spPr>
        <a:xfrm>
          <a:off x="1374223" y="2976856"/>
          <a:ext cx="4874176" cy="11898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921" tIns="125921" rIns="125921" bIns="125921" numCol="1" spcCol="1270" anchor="ctr" anchorCtr="0">
          <a:noAutofit/>
        </a:bodyPr>
        <a:lstStyle/>
        <a:p>
          <a:pPr marL="0" lvl="0" indent="0" algn="l" defTabSz="977900">
            <a:lnSpc>
              <a:spcPct val="90000"/>
            </a:lnSpc>
            <a:spcBef>
              <a:spcPct val="0"/>
            </a:spcBef>
            <a:spcAft>
              <a:spcPct val="35000"/>
            </a:spcAft>
            <a:buNone/>
          </a:pPr>
          <a:r>
            <a:rPr lang="en-US" sz="2200" kern="1200"/>
            <a:t>Transfer status information.</a:t>
          </a:r>
        </a:p>
      </dsp:txBody>
      <dsp:txXfrm>
        <a:off x="1374223" y="2976856"/>
        <a:ext cx="4874176" cy="1189803"/>
      </dsp:txXfrm>
    </dsp:sp>
    <dsp:sp modelId="{8E3FD05E-2AC8-419C-A6A0-58C143D568A1}">
      <dsp:nvSpPr>
        <dsp:cNvPr id="0" name=""/>
        <dsp:cNvSpPr/>
      </dsp:nvSpPr>
      <dsp:spPr>
        <a:xfrm>
          <a:off x="0" y="4464111"/>
          <a:ext cx="6248400" cy="118980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BD3430C-0A91-4C66-958F-2EEF16E7EE4E}">
      <dsp:nvSpPr>
        <dsp:cNvPr id="0" name=""/>
        <dsp:cNvSpPr/>
      </dsp:nvSpPr>
      <dsp:spPr>
        <a:xfrm>
          <a:off x="359915" y="4731817"/>
          <a:ext cx="654392" cy="65439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74FA56D-1B4C-4C20-B918-441E573F7203}">
      <dsp:nvSpPr>
        <dsp:cNvPr id="0" name=""/>
        <dsp:cNvSpPr/>
      </dsp:nvSpPr>
      <dsp:spPr>
        <a:xfrm>
          <a:off x="1374223" y="4464111"/>
          <a:ext cx="4874176" cy="11898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921" tIns="125921" rIns="125921" bIns="125921" numCol="1" spcCol="1270" anchor="ctr" anchorCtr="0">
          <a:noAutofit/>
        </a:bodyPr>
        <a:lstStyle/>
        <a:p>
          <a:pPr marL="0" lvl="0" indent="0" algn="l" defTabSz="977900">
            <a:lnSpc>
              <a:spcPct val="90000"/>
            </a:lnSpc>
            <a:spcBef>
              <a:spcPct val="0"/>
            </a:spcBef>
            <a:spcAft>
              <a:spcPct val="35000"/>
            </a:spcAft>
            <a:buNone/>
          </a:pPr>
          <a:r>
            <a:rPr lang="en-US" sz="2200" kern="1200"/>
            <a:t>Attach /detach remote devices.</a:t>
          </a:r>
        </a:p>
      </dsp:txBody>
      <dsp:txXfrm>
        <a:off x="1374223" y="4464111"/>
        <a:ext cx="4874176" cy="1189803"/>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538" name="Rectangle 1026">
            <a:extLst>
              <a:ext uri="{FF2B5EF4-FFF2-40B4-BE49-F238E27FC236}">
                <a16:creationId xmlns:a16="http://schemas.microsoft.com/office/drawing/2014/main" id="{23C71E7A-7362-40DC-A841-B8BEDFAA8A3E}"/>
              </a:ext>
            </a:extLst>
          </p:cNvPr>
          <p:cNvSpPr>
            <a:spLocks noGrp="1" noChangeArrowheads="1"/>
          </p:cNvSpPr>
          <p:nvPr>
            <p:ph type="hdr" sz="quarter"/>
          </p:nvPr>
        </p:nvSpPr>
        <p:spPr bwMode="auto">
          <a:xfrm>
            <a:off x="0" y="0"/>
            <a:ext cx="3182938" cy="4730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4903" tIns="47451" rIns="94903" bIns="47451" numCol="1" anchor="ctr" anchorCtr="0" compatLnSpc="1">
            <a:prstTxWarp prst="textNoShape">
              <a:avLst/>
            </a:prstTxWarp>
          </a:bodyPr>
          <a:lstStyle>
            <a:lvl1pPr algn="l" defTabSz="947738">
              <a:defRPr sz="1300"/>
            </a:lvl1pPr>
          </a:lstStyle>
          <a:p>
            <a:pPr>
              <a:defRPr/>
            </a:pPr>
            <a:endParaRPr lang="en-US"/>
          </a:p>
        </p:txBody>
      </p:sp>
      <p:sp>
        <p:nvSpPr>
          <p:cNvPr id="65539" name="Rectangle 1027">
            <a:extLst>
              <a:ext uri="{FF2B5EF4-FFF2-40B4-BE49-F238E27FC236}">
                <a16:creationId xmlns:a16="http://schemas.microsoft.com/office/drawing/2014/main" id="{F8849975-6092-4F41-A710-4BEDD249FB64}"/>
              </a:ext>
            </a:extLst>
          </p:cNvPr>
          <p:cNvSpPr>
            <a:spLocks noGrp="1" noChangeArrowheads="1"/>
          </p:cNvSpPr>
          <p:nvPr>
            <p:ph type="dt" sz="quarter" idx="1"/>
          </p:nvPr>
        </p:nvSpPr>
        <p:spPr bwMode="auto">
          <a:xfrm>
            <a:off x="4138613" y="0"/>
            <a:ext cx="3184525" cy="4730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4903" tIns="47451" rIns="94903" bIns="47451" numCol="1" anchor="ctr" anchorCtr="0" compatLnSpc="1">
            <a:prstTxWarp prst="textNoShape">
              <a:avLst/>
            </a:prstTxWarp>
          </a:bodyPr>
          <a:lstStyle>
            <a:lvl1pPr algn="r" defTabSz="947738">
              <a:defRPr sz="1300"/>
            </a:lvl1pPr>
          </a:lstStyle>
          <a:p>
            <a:pPr>
              <a:defRPr/>
            </a:pPr>
            <a:endParaRPr lang="en-US"/>
          </a:p>
        </p:txBody>
      </p:sp>
      <p:sp>
        <p:nvSpPr>
          <p:cNvPr id="65540" name="Rectangle 1028">
            <a:extLst>
              <a:ext uri="{FF2B5EF4-FFF2-40B4-BE49-F238E27FC236}">
                <a16:creationId xmlns:a16="http://schemas.microsoft.com/office/drawing/2014/main" id="{C91905AA-20E8-4A25-A2B1-03C17F8CECDD}"/>
              </a:ext>
            </a:extLst>
          </p:cNvPr>
          <p:cNvSpPr>
            <a:spLocks noGrp="1" noChangeArrowheads="1"/>
          </p:cNvSpPr>
          <p:nvPr>
            <p:ph type="ftr" sz="quarter" idx="2"/>
          </p:nvPr>
        </p:nvSpPr>
        <p:spPr bwMode="auto">
          <a:xfrm>
            <a:off x="0" y="9131300"/>
            <a:ext cx="3182938" cy="4714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4903" tIns="47451" rIns="94903" bIns="47451" numCol="1" anchor="b" anchorCtr="0" compatLnSpc="1">
            <a:prstTxWarp prst="textNoShape">
              <a:avLst/>
            </a:prstTxWarp>
          </a:bodyPr>
          <a:lstStyle>
            <a:lvl1pPr algn="l" defTabSz="947738">
              <a:defRPr sz="1300"/>
            </a:lvl1pPr>
          </a:lstStyle>
          <a:p>
            <a:pPr>
              <a:defRPr/>
            </a:pPr>
            <a:endParaRPr lang="en-US"/>
          </a:p>
        </p:txBody>
      </p:sp>
      <p:sp>
        <p:nvSpPr>
          <p:cNvPr id="65541" name="Rectangle 1029">
            <a:extLst>
              <a:ext uri="{FF2B5EF4-FFF2-40B4-BE49-F238E27FC236}">
                <a16:creationId xmlns:a16="http://schemas.microsoft.com/office/drawing/2014/main" id="{16ACE136-CD6E-4BEF-A5B9-AE1D5CEE71FF}"/>
              </a:ext>
            </a:extLst>
          </p:cNvPr>
          <p:cNvSpPr>
            <a:spLocks noGrp="1" noChangeArrowheads="1"/>
          </p:cNvSpPr>
          <p:nvPr>
            <p:ph type="sldNum" sz="quarter" idx="3"/>
          </p:nvPr>
        </p:nvSpPr>
        <p:spPr bwMode="auto">
          <a:xfrm>
            <a:off x="4138613" y="9131300"/>
            <a:ext cx="3184525" cy="4714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4903" tIns="47451" rIns="94903" bIns="47451" numCol="1" anchor="b" anchorCtr="0" compatLnSpc="1">
            <a:prstTxWarp prst="textNoShape">
              <a:avLst/>
            </a:prstTxWarp>
          </a:bodyPr>
          <a:lstStyle>
            <a:lvl1pPr algn="r" defTabSz="947738">
              <a:defRPr sz="1300"/>
            </a:lvl1pPr>
          </a:lstStyle>
          <a:p>
            <a:fld id="{7F272DA0-FABC-43EC-AD3B-87878B16F141}"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A31F88FE-BFAB-44C5-A5AB-0D157E2624BF}"/>
              </a:ext>
            </a:extLst>
          </p:cNvPr>
          <p:cNvSpPr>
            <a:spLocks noGrp="1" noChangeArrowheads="1"/>
          </p:cNvSpPr>
          <p:nvPr>
            <p:ph type="hdr" sz="quarter"/>
          </p:nvPr>
        </p:nvSpPr>
        <p:spPr bwMode="auto">
          <a:xfrm>
            <a:off x="0" y="0"/>
            <a:ext cx="3163888" cy="4794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6506" tIns="48254" rIns="96506" bIns="48254" numCol="1" anchor="ctr" anchorCtr="0" compatLnSpc="1">
            <a:prstTxWarp prst="textNoShape">
              <a:avLst/>
            </a:prstTxWarp>
          </a:bodyPr>
          <a:lstStyle>
            <a:lvl1pPr algn="l" defTabSz="965200">
              <a:defRPr sz="1300">
                <a:latin typeface="Times New Roman" pitchFamily="18" charset="0"/>
              </a:defRPr>
            </a:lvl1pPr>
          </a:lstStyle>
          <a:p>
            <a:pPr>
              <a:defRPr/>
            </a:pPr>
            <a:endParaRPr lang="en-US"/>
          </a:p>
        </p:txBody>
      </p:sp>
      <p:sp>
        <p:nvSpPr>
          <p:cNvPr id="6147" name="Rectangle 3">
            <a:extLst>
              <a:ext uri="{FF2B5EF4-FFF2-40B4-BE49-F238E27FC236}">
                <a16:creationId xmlns:a16="http://schemas.microsoft.com/office/drawing/2014/main" id="{CE19ECCB-8221-4616-AFFB-EED7E34309A8}"/>
              </a:ext>
            </a:extLst>
          </p:cNvPr>
          <p:cNvSpPr>
            <a:spLocks noGrp="1" noChangeArrowheads="1"/>
          </p:cNvSpPr>
          <p:nvPr>
            <p:ph type="dt" idx="1"/>
          </p:nvPr>
        </p:nvSpPr>
        <p:spPr bwMode="auto">
          <a:xfrm>
            <a:off x="4138613" y="0"/>
            <a:ext cx="3163887" cy="4794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6506" tIns="48254" rIns="96506" bIns="48254" numCol="1" anchor="ctr" anchorCtr="0" compatLnSpc="1">
            <a:prstTxWarp prst="textNoShape">
              <a:avLst/>
            </a:prstTxWarp>
          </a:bodyPr>
          <a:lstStyle>
            <a:lvl1pPr algn="r" defTabSz="965200">
              <a:defRPr sz="1300">
                <a:latin typeface="Times New Roman" pitchFamily="18" charset="0"/>
              </a:defRPr>
            </a:lvl1pPr>
          </a:lstStyle>
          <a:p>
            <a:pPr>
              <a:defRPr/>
            </a:pPr>
            <a:endParaRPr lang="en-US"/>
          </a:p>
        </p:txBody>
      </p:sp>
      <p:sp>
        <p:nvSpPr>
          <p:cNvPr id="17412" name="Rectangle 4">
            <a:extLst>
              <a:ext uri="{FF2B5EF4-FFF2-40B4-BE49-F238E27FC236}">
                <a16:creationId xmlns:a16="http://schemas.microsoft.com/office/drawing/2014/main" id="{2E6EFE5A-BC4A-463C-81C4-FB86C68FF0FD}"/>
              </a:ext>
            </a:extLst>
          </p:cNvPr>
          <p:cNvSpPr>
            <a:spLocks noGrp="1" noRot="1" noChangeAspect="1" noChangeArrowheads="1" noTextEdit="1"/>
          </p:cNvSpPr>
          <p:nvPr>
            <p:ph type="sldImg" idx="2"/>
          </p:nvPr>
        </p:nvSpPr>
        <p:spPr bwMode="auto">
          <a:xfrm>
            <a:off x="457200" y="719138"/>
            <a:ext cx="6391275" cy="3595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9" name="Rectangle 5">
            <a:extLst>
              <a:ext uri="{FF2B5EF4-FFF2-40B4-BE49-F238E27FC236}">
                <a16:creationId xmlns:a16="http://schemas.microsoft.com/office/drawing/2014/main" id="{339F77FC-F1A4-40A8-9271-842E9D7B3EFA}"/>
              </a:ext>
            </a:extLst>
          </p:cNvPr>
          <p:cNvSpPr>
            <a:spLocks noGrp="1" noChangeArrowheads="1"/>
          </p:cNvSpPr>
          <p:nvPr>
            <p:ph type="body" sz="quarter" idx="3"/>
          </p:nvPr>
        </p:nvSpPr>
        <p:spPr bwMode="auto">
          <a:xfrm>
            <a:off x="973138" y="4554538"/>
            <a:ext cx="5356225" cy="43148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6506" tIns="48254" rIns="96506" bIns="48254" numCol="1" anchor="ctr"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a:extLst>
              <a:ext uri="{FF2B5EF4-FFF2-40B4-BE49-F238E27FC236}">
                <a16:creationId xmlns:a16="http://schemas.microsoft.com/office/drawing/2014/main" id="{5CD411E4-2621-46A6-8EA1-624E1715929F}"/>
              </a:ext>
            </a:extLst>
          </p:cNvPr>
          <p:cNvSpPr>
            <a:spLocks noGrp="1" noChangeArrowheads="1"/>
          </p:cNvSpPr>
          <p:nvPr>
            <p:ph type="ftr" sz="quarter" idx="4"/>
          </p:nvPr>
        </p:nvSpPr>
        <p:spPr bwMode="auto">
          <a:xfrm>
            <a:off x="0" y="9109075"/>
            <a:ext cx="3163888" cy="4794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6506" tIns="48254" rIns="96506" bIns="48254" numCol="1" anchor="b" anchorCtr="0" compatLnSpc="1">
            <a:prstTxWarp prst="textNoShape">
              <a:avLst/>
            </a:prstTxWarp>
          </a:bodyPr>
          <a:lstStyle>
            <a:lvl1pPr algn="l" defTabSz="965200">
              <a:defRPr sz="1300">
                <a:latin typeface="Times New Roman" pitchFamily="18" charset="0"/>
              </a:defRPr>
            </a:lvl1pPr>
          </a:lstStyle>
          <a:p>
            <a:pPr>
              <a:defRPr/>
            </a:pPr>
            <a:endParaRPr lang="en-US"/>
          </a:p>
        </p:txBody>
      </p:sp>
      <p:sp>
        <p:nvSpPr>
          <p:cNvPr id="6151" name="Rectangle 7">
            <a:extLst>
              <a:ext uri="{FF2B5EF4-FFF2-40B4-BE49-F238E27FC236}">
                <a16:creationId xmlns:a16="http://schemas.microsoft.com/office/drawing/2014/main" id="{8505C829-581A-43B8-A634-AC8E0B17E16D}"/>
              </a:ext>
            </a:extLst>
          </p:cNvPr>
          <p:cNvSpPr>
            <a:spLocks noGrp="1" noChangeArrowheads="1"/>
          </p:cNvSpPr>
          <p:nvPr>
            <p:ph type="sldNum" sz="quarter" idx="5"/>
          </p:nvPr>
        </p:nvSpPr>
        <p:spPr bwMode="auto">
          <a:xfrm>
            <a:off x="4138613" y="9109075"/>
            <a:ext cx="3163887" cy="4794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6506" tIns="48254" rIns="96506" bIns="48254" numCol="1" anchor="b" anchorCtr="0" compatLnSpc="1">
            <a:prstTxWarp prst="textNoShape">
              <a:avLst/>
            </a:prstTxWarp>
          </a:bodyPr>
          <a:lstStyle>
            <a:lvl1pPr algn="r" defTabSz="965200">
              <a:defRPr sz="1300">
                <a:latin typeface="Times New Roman" panose="02020603050405020304" pitchFamily="18" charset="0"/>
              </a:defRPr>
            </a:lvl1pPr>
          </a:lstStyle>
          <a:p>
            <a:fld id="{81E8602D-3936-46D1-A589-2C8CC38B9331}"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E2C02DCB-35D2-4C15-B3FA-7CEF25AA2096}"/>
              </a:ext>
            </a:extLst>
          </p:cNvPr>
          <p:cNvSpPr>
            <a:spLocks noGrp="1" noRot="1" noChangeAspect="1" noChangeArrowheads="1" noTextEdit="1"/>
          </p:cNvSpPr>
          <p:nvPr>
            <p:ph type="sldImg"/>
          </p:nvPr>
        </p:nvSpPr>
        <p:spPr>
          <a:ln/>
        </p:spPr>
      </p:sp>
      <p:sp>
        <p:nvSpPr>
          <p:cNvPr id="36867" name="Rectangle 3">
            <a:extLst>
              <a:ext uri="{FF2B5EF4-FFF2-40B4-BE49-F238E27FC236}">
                <a16:creationId xmlns:a16="http://schemas.microsoft.com/office/drawing/2014/main" id="{1256BED8-C19F-4D97-BB99-B3D60CB3F442}"/>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Waitforsingleagent() – </a:t>
            </a:r>
          </a:p>
          <a:p>
            <a:r>
              <a:rPr lang="en-US" altLang="en-US"/>
              <a:t>SetConsoleMode()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06924E78-6FD6-4A9D-8CD0-7FFCAA8FE901}" type="slidenum">
              <a:rPr lang="en-US" altLang="en-US" smtClean="0"/>
              <a:pPr/>
              <a:t>‹#›</a:t>
            </a:fld>
            <a:endParaRPr lang="en-US" altLang="en-US"/>
          </a:p>
        </p:txBody>
      </p:sp>
    </p:spTree>
    <p:extLst>
      <p:ext uri="{BB962C8B-B14F-4D97-AF65-F5344CB8AC3E}">
        <p14:creationId xmlns:p14="http://schemas.microsoft.com/office/powerpoint/2010/main" val="13382688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3B41C4E-9898-413D-AEE1-DE8AFC335D21}" type="datetimeFigureOut">
              <a:rPr lang="en-IN" smtClean="0"/>
              <a:t>21-12-2020</a:t>
            </a:fld>
            <a:endParaRPr lang="en-IN"/>
          </a:p>
        </p:txBody>
      </p:sp>
      <p:sp>
        <p:nvSpPr>
          <p:cNvPr id="5" name="Footer Placeholder 4"/>
          <p:cNvSpPr>
            <a:spLocks noGrp="1"/>
          </p:cNvSpPr>
          <p:nvPr>
            <p:ph type="ftr" sz="quarter" idx="11"/>
          </p:nvPr>
        </p:nvSpPr>
        <p:spPr/>
        <p:txBody>
          <a:bodyPr/>
          <a:lstStyle/>
          <a:p>
            <a:pPr>
              <a:defRPr/>
            </a:pPr>
            <a:r>
              <a:rPr lang="en-US"/>
              <a:t>Operating System Concepts</a:t>
            </a:r>
          </a:p>
        </p:txBody>
      </p:sp>
      <p:sp>
        <p:nvSpPr>
          <p:cNvPr id="6" name="Slide Number Placeholder 5"/>
          <p:cNvSpPr>
            <a:spLocks noGrp="1"/>
          </p:cNvSpPr>
          <p:nvPr>
            <p:ph type="sldNum" sz="quarter" idx="12"/>
          </p:nvPr>
        </p:nvSpPr>
        <p:spPr/>
        <p:txBody>
          <a:bodyPr/>
          <a:lstStyle/>
          <a:p>
            <a:fld id="{C61EA9F1-FED8-4215-8AAE-C1DE84D82580}" type="slidenum">
              <a:rPr lang="en-IN" smtClean="0"/>
              <a:t>‹#›</a:t>
            </a:fld>
            <a:endParaRPr lang="en-IN"/>
          </a:p>
        </p:txBody>
      </p:sp>
    </p:spTree>
    <p:extLst>
      <p:ext uri="{BB962C8B-B14F-4D97-AF65-F5344CB8AC3E}">
        <p14:creationId xmlns:p14="http://schemas.microsoft.com/office/powerpoint/2010/main" val="5160695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3B41C4E-9898-413D-AEE1-DE8AFC335D21}" type="datetimeFigureOut">
              <a:rPr lang="en-IN" smtClean="0"/>
              <a:t>21-12-2020</a:t>
            </a:fld>
            <a:endParaRPr lang="en-IN"/>
          </a:p>
        </p:txBody>
      </p:sp>
      <p:sp>
        <p:nvSpPr>
          <p:cNvPr id="5" name="Footer Placeholder 4"/>
          <p:cNvSpPr>
            <a:spLocks noGrp="1"/>
          </p:cNvSpPr>
          <p:nvPr>
            <p:ph type="ftr" sz="quarter" idx="11"/>
          </p:nvPr>
        </p:nvSpPr>
        <p:spPr/>
        <p:txBody>
          <a:bodyPr/>
          <a:lstStyle/>
          <a:p>
            <a:pPr>
              <a:defRPr/>
            </a:pPr>
            <a:r>
              <a:rPr lang="en-US"/>
              <a:t>Operating System Concepts</a:t>
            </a:r>
          </a:p>
        </p:txBody>
      </p:sp>
      <p:sp>
        <p:nvSpPr>
          <p:cNvPr id="6" name="Slide Number Placeholder 5"/>
          <p:cNvSpPr>
            <a:spLocks noGrp="1"/>
          </p:cNvSpPr>
          <p:nvPr>
            <p:ph type="sldNum" sz="quarter" idx="12"/>
          </p:nvPr>
        </p:nvSpPr>
        <p:spPr/>
        <p:txBody>
          <a:bodyPr/>
          <a:lstStyle/>
          <a:p>
            <a:fld id="{C61EA9F1-FED8-4215-8AAE-C1DE84D82580}" type="slidenum">
              <a:rPr lang="en-IN" smtClean="0"/>
              <a:t>‹#›</a:t>
            </a:fld>
            <a:endParaRPr lang="en-IN"/>
          </a:p>
        </p:txBody>
      </p:sp>
    </p:spTree>
    <p:extLst>
      <p:ext uri="{BB962C8B-B14F-4D97-AF65-F5344CB8AC3E}">
        <p14:creationId xmlns:p14="http://schemas.microsoft.com/office/powerpoint/2010/main" val="4008558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3B41C4E-9898-413D-AEE1-DE8AFC335D21}" type="datetimeFigureOut">
              <a:rPr lang="en-IN" smtClean="0"/>
              <a:t>21-12-2020</a:t>
            </a:fld>
            <a:endParaRPr lang="en-IN"/>
          </a:p>
        </p:txBody>
      </p:sp>
      <p:sp>
        <p:nvSpPr>
          <p:cNvPr id="5" name="Footer Placeholder 4"/>
          <p:cNvSpPr>
            <a:spLocks noGrp="1"/>
          </p:cNvSpPr>
          <p:nvPr>
            <p:ph type="ftr" sz="quarter" idx="11"/>
          </p:nvPr>
        </p:nvSpPr>
        <p:spPr/>
        <p:txBody>
          <a:bodyPr/>
          <a:lstStyle/>
          <a:p>
            <a:pPr>
              <a:defRPr/>
            </a:pPr>
            <a:r>
              <a:rPr lang="en-US"/>
              <a:t>Operating System Concepts</a:t>
            </a:r>
          </a:p>
        </p:txBody>
      </p:sp>
      <p:sp>
        <p:nvSpPr>
          <p:cNvPr id="6" name="Slide Number Placeholder 5"/>
          <p:cNvSpPr>
            <a:spLocks noGrp="1"/>
          </p:cNvSpPr>
          <p:nvPr>
            <p:ph type="sldNum" sz="quarter" idx="12"/>
          </p:nvPr>
        </p:nvSpPr>
        <p:spPr/>
        <p:txBody>
          <a:bodyPr/>
          <a:lstStyle/>
          <a:p>
            <a:fld id="{C61EA9F1-FED8-4215-8AAE-C1DE84D82580}" type="slidenum">
              <a:rPr lang="en-IN" smtClean="0"/>
              <a:t>‹#›</a:t>
            </a:fld>
            <a:endParaRPr lang="en-IN"/>
          </a:p>
        </p:txBody>
      </p:sp>
    </p:spTree>
    <p:extLst>
      <p:ext uri="{BB962C8B-B14F-4D97-AF65-F5344CB8AC3E}">
        <p14:creationId xmlns:p14="http://schemas.microsoft.com/office/powerpoint/2010/main" val="9023412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3B41C4E-9898-413D-AEE1-DE8AFC335D21}" type="datetimeFigureOut">
              <a:rPr lang="en-IN" smtClean="0"/>
              <a:t>21-12-2020</a:t>
            </a:fld>
            <a:endParaRPr lang="en-IN"/>
          </a:p>
        </p:txBody>
      </p:sp>
      <p:sp>
        <p:nvSpPr>
          <p:cNvPr id="5" name="Footer Placeholder 4"/>
          <p:cNvSpPr>
            <a:spLocks noGrp="1"/>
          </p:cNvSpPr>
          <p:nvPr>
            <p:ph type="ftr" sz="quarter" idx="11"/>
          </p:nvPr>
        </p:nvSpPr>
        <p:spPr/>
        <p:txBody>
          <a:bodyPr/>
          <a:lstStyle/>
          <a:p>
            <a:pPr>
              <a:defRPr/>
            </a:pPr>
            <a:r>
              <a:rPr lang="en-US"/>
              <a:t>Operating System Concepts</a:t>
            </a:r>
          </a:p>
        </p:txBody>
      </p:sp>
      <p:sp>
        <p:nvSpPr>
          <p:cNvPr id="6" name="Slide Number Placeholder 5"/>
          <p:cNvSpPr>
            <a:spLocks noGrp="1"/>
          </p:cNvSpPr>
          <p:nvPr>
            <p:ph type="sldNum" sz="quarter" idx="12"/>
          </p:nvPr>
        </p:nvSpPr>
        <p:spPr/>
        <p:txBody>
          <a:bodyPr/>
          <a:lstStyle/>
          <a:p>
            <a:fld id="{C61EA9F1-FED8-4215-8AAE-C1DE84D82580}" type="slidenum">
              <a:rPr lang="en-IN" smtClean="0"/>
              <a:t>‹#›</a:t>
            </a:fld>
            <a:endParaRPr lang="en-IN"/>
          </a:p>
        </p:txBody>
      </p:sp>
    </p:spTree>
    <p:extLst>
      <p:ext uri="{BB962C8B-B14F-4D97-AF65-F5344CB8AC3E}">
        <p14:creationId xmlns:p14="http://schemas.microsoft.com/office/powerpoint/2010/main" val="16537517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3B41C4E-9898-413D-AEE1-DE8AFC335D21}" type="datetimeFigureOut">
              <a:rPr lang="en-IN" smtClean="0"/>
              <a:t>21-12-2020</a:t>
            </a:fld>
            <a:endParaRPr lang="en-IN"/>
          </a:p>
        </p:txBody>
      </p:sp>
      <p:sp>
        <p:nvSpPr>
          <p:cNvPr id="6" name="Footer Placeholder 5"/>
          <p:cNvSpPr>
            <a:spLocks noGrp="1"/>
          </p:cNvSpPr>
          <p:nvPr>
            <p:ph type="ftr" sz="quarter" idx="11"/>
          </p:nvPr>
        </p:nvSpPr>
        <p:spPr/>
        <p:txBody>
          <a:bodyPr/>
          <a:lstStyle/>
          <a:p>
            <a:pPr>
              <a:defRPr/>
            </a:pPr>
            <a:r>
              <a:rPr lang="en-US"/>
              <a:t>Operating System Concepts</a:t>
            </a:r>
          </a:p>
        </p:txBody>
      </p:sp>
      <p:sp>
        <p:nvSpPr>
          <p:cNvPr id="7" name="Slide Number Placeholder 6"/>
          <p:cNvSpPr>
            <a:spLocks noGrp="1"/>
          </p:cNvSpPr>
          <p:nvPr>
            <p:ph type="sldNum" sz="quarter" idx="12"/>
          </p:nvPr>
        </p:nvSpPr>
        <p:spPr/>
        <p:txBody>
          <a:bodyPr/>
          <a:lstStyle/>
          <a:p>
            <a:fld id="{C61EA9F1-FED8-4215-8AAE-C1DE84D82580}" type="slidenum">
              <a:rPr lang="en-IN" smtClean="0"/>
              <a:t>‹#›</a:t>
            </a:fld>
            <a:endParaRPr lang="en-IN"/>
          </a:p>
        </p:txBody>
      </p:sp>
    </p:spTree>
    <p:extLst>
      <p:ext uri="{BB962C8B-B14F-4D97-AF65-F5344CB8AC3E}">
        <p14:creationId xmlns:p14="http://schemas.microsoft.com/office/powerpoint/2010/main" val="26962026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3B41C4E-9898-413D-AEE1-DE8AFC335D21}" type="datetimeFigureOut">
              <a:rPr lang="en-IN" smtClean="0"/>
              <a:t>21-12-2020</a:t>
            </a:fld>
            <a:endParaRPr lang="en-IN"/>
          </a:p>
        </p:txBody>
      </p:sp>
      <p:sp>
        <p:nvSpPr>
          <p:cNvPr id="8" name="Footer Placeholder 7"/>
          <p:cNvSpPr>
            <a:spLocks noGrp="1"/>
          </p:cNvSpPr>
          <p:nvPr>
            <p:ph type="ftr" sz="quarter" idx="11"/>
          </p:nvPr>
        </p:nvSpPr>
        <p:spPr/>
        <p:txBody>
          <a:bodyPr/>
          <a:lstStyle/>
          <a:p>
            <a:pPr>
              <a:defRPr/>
            </a:pPr>
            <a:r>
              <a:rPr lang="en-US"/>
              <a:t>Operating System Concepts</a:t>
            </a:r>
          </a:p>
        </p:txBody>
      </p:sp>
      <p:sp>
        <p:nvSpPr>
          <p:cNvPr id="9" name="Slide Number Placeholder 8"/>
          <p:cNvSpPr>
            <a:spLocks noGrp="1"/>
          </p:cNvSpPr>
          <p:nvPr>
            <p:ph type="sldNum" sz="quarter" idx="12"/>
          </p:nvPr>
        </p:nvSpPr>
        <p:spPr/>
        <p:txBody>
          <a:bodyPr/>
          <a:lstStyle/>
          <a:p>
            <a:fld id="{C61EA9F1-FED8-4215-8AAE-C1DE84D82580}" type="slidenum">
              <a:rPr lang="en-IN" smtClean="0"/>
              <a:t>‹#›</a:t>
            </a:fld>
            <a:endParaRPr lang="en-IN"/>
          </a:p>
        </p:txBody>
      </p:sp>
    </p:spTree>
    <p:extLst>
      <p:ext uri="{BB962C8B-B14F-4D97-AF65-F5344CB8AC3E}">
        <p14:creationId xmlns:p14="http://schemas.microsoft.com/office/powerpoint/2010/main" val="33558529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3B41C4E-9898-413D-AEE1-DE8AFC335D21}" type="datetimeFigureOut">
              <a:rPr lang="en-IN" smtClean="0"/>
              <a:t>21-12-2020</a:t>
            </a:fld>
            <a:endParaRPr lang="en-IN"/>
          </a:p>
        </p:txBody>
      </p:sp>
      <p:sp>
        <p:nvSpPr>
          <p:cNvPr id="4" name="Footer Placeholder 3"/>
          <p:cNvSpPr>
            <a:spLocks noGrp="1"/>
          </p:cNvSpPr>
          <p:nvPr>
            <p:ph type="ftr" sz="quarter" idx="11"/>
          </p:nvPr>
        </p:nvSpPr>
        <p:spPr/>
        <p:txBody>
          <a:bodyPr/>
          <a:lstStyle/>
          <a:p>
            <a:pPr>
              <a:defRPr/>
            </a:pPr>
            <a:r>
              <a:rPr lang="en-US"/>
              <a:t>Operating System Concepts</a:t>
            </a:r>
          </a:p>
        </p:txBody>
      </p:sp>
      <p:sp>
        <p:nvSpPr>
          <p:cNvPr id="5" name="Slide Number Placeholder 4"/>
          <p:cNvSpPr>
            <a:spLocks noGrp="1"/>
          </p:cNvSpPr>
          <p:nvPr>
            <p:ph type="sldNum" sz="quarter" idx="12"/>
          </p:nvPr>
        </p:nvSpPr>
        <p:spPr/>
        <p:txBody>
          <a:bodyPr/>
          <a:lstStyle/>
          <a:p>
            <a:fld id="{C61EA9F1-FED8-4215-8AAE-C1DE84D82580}" type="slidenum">
              <a:rPr lang="en-IN" smtClean="0"/>
              <a:t>‹#›</a:t>
            </a:fld>
            <a:endParaRPr lang="en-IN"/>
          </a:p>
        </p:txBody>
      </p:sp>
    </p:spTree>
    <p:extLst>
      <p:ext uri="{BB962C8B-B14F-4D97-AF65-F5344CB8AC3E}">
        <p14:creationId xmlns:p14="http://schemas.microsoft.com/office/powerpoint/2010/main" val="26357657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B41C4E-9898-413D-AEE1-DE8AFC335D21}" type="datetimeFigureOut">
              <a:rPr lang="en-IN" smtClean="0"/>
              <a:t>21-12-2020</a:t>
            </a:fld>
            <a:endParaRPr lang="en-IN"/>
          </a:p>
        </p:txBody>
      </p:sp>
      <p:sp>
        <p:nvSpPr>
          <p:cNvPr id="3" name="Footer Placeholder 2"/>
          <p:cNvSpPr>
            <a:spLocks noGrp="1"/>
          </p:cNvSpPr>
          <p:nvPr>
            <p:ph type="ftr" sz="quarter" idx="11"/>
          </p:nvPr>
        </p:nvSpPr>
        <p:spPr/>
        <p:txBody>
          <a:bodyPr/>
          <a:lstStyle/>
          <a:p>
            <a:pPr>
              <a:defRPr/>
            </a:pPr>
            <a:r>
              <a:rPr lang="en-US"/>
              <a:t>Operating System Concepts</a:t>
            </a:r>
          </a:p>
        </p:txBody>
      </p:sp>
      <p:sp>
        <p:nvSpPr>
          <p:cNvPr id="4" name="Slide Number Placeholder 3"/>
          <p:cNvSpPr>
            <a:spLocks noGrp="1"/>
          </p:cNvSpPr>
          <p:nvPr>
            <p:ph type="sldNum" sz="quarter" idx="12"/>
          </p:nvPr>
        </p:nvSpPr>
        <p:spPr/>
        <p:txBody>
          <a:bodyPr/>
          <a:lstStyle/>
          <a:p>
            <a:fld id="{C61EA9F1-FED8-4215-8AAE-C1DE84D82580}" type="slidenum">
              <a:rPr lang="en-IN" smtClean="0"/>
              <a:t>‹#›</a:t>
            </a:fld>
            <a:endParaRPr lang="en-IN"/>
          </a:p>
        </p:txBody>
      </p:sp>
    </p:spTree>
    <p:extLst>
      <p:ext uri="{BB962C8B-B14F-4D97-AF65-F5344CB8AC3E}">
        <p14:creationId xmlns:p14="http://schemas.microsoft.com/office/powerpoint/2010/main" val="4280999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3B41C4E-9898-413D-AEE1-DE8AFC335D21}" type="datetimeFigureOut">
              <a:rPr lang="en-IN" smtClean="0"/>
              <a:t>21-12-2020</a:t>
            </a:fld>
            <a:endParaRPr lang="en-IN"/>
          </a:p>
        </p:txBody>
      </p:sp>
      <p:sp>
        <p:nvSpPr>
          <p:cNvPr id="6" name="Footer Placeholder 5"/>
          <p:cNvSpPr>
            <a:spLocks noGrp="1"/>
          </p:cNvSpPr>
          <p:nvPr>
            <p:ph type="ftr" sz="quarter" idx="11"/>
          </p:nvPr>
        </p:nvSpPr>
        <p:spPr/>
        <p:txBody>
          <a:bodyPr/>
          <a:lstStyle/>
          <a:p>
            <a:pPr>
              <a:defRPr/>
            </a:pPr>
            <a:r>
              <a:rPr lang="en-US"/>
              <a:t>Operating System Concepts</a:t>
            </a:r>
          </a:p>
        </p:txBody>
      </p:sp>
      <p:sp>
        <p:nvSpPr>
          <p:cNvPr id="7" name="Slide Number Placeholder 6"/>
          <p:cNvSpPr>
            <a:spLocks noGrp="1"/>
          </p:cNvSpPr>
          <p:nvPr>
            <p:ph type="sldNum" sz="quarter" idx="12"/>
          </p:nvPr>
        </p:nvSpPr>
        <p:spPr/>
        <p:txBody>
          <a:bodyPr/>
          <a:lstStyle/>
          <a:p>
            <a:fld id="{C61EA9F1-FED8-4215-8AAE-C1DE84D82580}" type="slidenum">
              <a:rPr lang="en-IN" smtClean="0"/>
              <a:t>‹#›</a:t>
            </a:fld>
            <a:endParaRPr lang="en-IN"/>
          </a:p>
        </p:txBody>
      </p:sp>
    </p:spTree>
    <p:extLst>
      <p:ext uri="{BB962C8B-B14F-4D97-AF65-F5344CB8AC3E}">
        <p14:creationId xmlns:p14="http://schemas.microsoft.com/office/powerpoint/2010/main" val="18399383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3B41C4E-9898-413D-AEE1-DE8AFC335D21}" type="datetimeFigureOut">
              <a:rPr lang="en-IN" smtClean="0"/>
              <a:t>21-12-2020</a:t>
            </a:fld>
            <a:endParaRPr lang="en-IN"/>
          </a:p>
        </p:txBody>
      </p:sp>
      <p:sp>
        <p:nvSpPr>
          <p:cNvPr id="6" name="Footer Placeholder 5"/>
          <p:cNvSpPr>
            <a:spLocks noGrp="1"/>
          </p:cNvSpPr>
          <p:nvPr>
            <p:ph type="ftr" sz="quarter" idx="11"/>
          </p:nvPr>
        </p:nvSpPr>
        <p:spPr/>
        <p:txBody>
          <a:bodyPr/>
          <a:lstStyle/>
          <a:p>
            <a:pPr>
              <a:defRPr/>
            </a:pPr>
            <a:r>
              <a:rPr lang="en-US"/>
              <a:t>Operating System Concepts</a:t>
            </a:r>
          </a:p>
        </p:txBody>
      </p:sp>
      <p:sp>
        <p:nvSpPr>
          <p:cNvPr id="7" name="Slide Number Placeholder 6"/>
          <p:cNvSpPr>
            <a:spLocks noGrp="1"/>
          </p:cNvSpPr>
          <p:nvPr>
            <p:ph type="sldNum" sz="quarter" idx="12"/>
          </p:nvPr>
        </p:nvSpPr>
        <p:spPr/>
        <p:txBody>
          <a:bodyPr/>
          <a:lstStyle/>
          <a:p>
            <a:fld id="{C61EA9F1-FED8-4215-8AAE-C1DE84D82580}" type="slidenum">
              <a:rPr lang="en-IN" smtClean="0"/>
              <a:t>‹#›</a:t>
            </a:fld>
            <a:endParaRPr lang="en-IN"/>
          </a:p>
        </p:txBody>
      </p:sp>
    </p:spTree>
    <p:extLst>
      <p:ext uri="{BB962C8B-B14F-4D97-AF65-F5344CB8AC3E}">
        <p14:creationId xmlns:p14="http://schemas.microsoft.com/office/powerpoint/2010/main" val="1811339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B41C4E-9898-413D-AEE1-DE8AFC335D21}" type="datetimeFigureOut">
              <a:rPr lang="en-IN" smtClean="0"/>
              <a:t>21-12-2020</a:t>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a:t>Operating System Concepts</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1EA9F1-FED8-4215-8AAE-C1DE84D82580}" type="slidenum">
              <a:rPr lang="en-IN" smtClean="0"/>
              <a:t>‹#›</a:t>
            </a:fld>
            <a:endParaRPr lang="en-IN"/>
          </a:p>
        </p:txBody>
      </p:sp>
    </p:spTree>
    <p:extLst>
      <p:ext uri="{BB962C8B-B14F-4D97-AF65-F5344CB8AC3E}">
        <p14:creationId xmlns:p14="http://schemas.microsoft.com/office/powerpoint/2010/main" val="3726647708"/>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reativecommons.org/licenses/by-sa/4.0/" TargetMode="External"/><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35.jpe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4" name="Picture 1">
            <a:extLst>
              <a:ext uri="{FF2B5EF4-FFF2-40B4-BE49-F238E27FC236}">
                <a16:creationId xmlns:a16="http://schemas.microsoft.com/office/drawing/2014/main" id="{193FF6BA-7D5B-4D7C-8A17-9254E540EB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2888" y="5346700"/>
            <a:ext cx="151130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98B06DD1-EB18-4E00-805F-BF445F1DC125}"/>
              </a:ext>
            </a:extLst>
          </p:cNvPr>
          <p:cNvSpPr txBox="1"/>
          <p:nvPr/>
        </p:nvSpPr>
        <p:spPr>
          <a:xfrm>
            <a:off x="4294188" y="5529264"/>
            <a:ext cx="5372100" cy="739775"/>
          </a:xfrm>
          <a:prstGeom prst="rect">
            <a:avLst/>
          </a:prstGeom>
          <a:noFill/>
        </p:spPr>
        <p:txBody>
          <a:bodyPr>
            <a:spAutoFit/>
          </a:bodyPr>
          <a:lstStyle/>
          <a:p>
            <a:pPr>
              <a:defRPr/>
            </a:pPr>
            <a:r>
              <a:rPr lang="en-US" sz="1050" b="1" dirty="0">
                <a:latin typeface="Georgia" panose="02040502050405020303" pitchFamily="18" charset="0"/>
              </a:rPr>
              <a:t>This work is licensed under a </a:t>
            </a:r>
            <a:r>
              <a:rPr lang="en-US" sz="1050" b="1" dirty="0">
                <a:latin typeface="Georgia" panose="02040502050405020303" pitchFamily="18" charset="0"/>
                <a:hlinkClick r:id="rId3"/>
              </a:rPr>
              <a:t>Creative Commons Attribution-</a:t>
            </a:r>
            <a:r>
              <a:rPr lang="en-US" sz="1050" b="1" dirty="0" err="1">
                <a:latin typeface="Georgia" panose="02040502050405020303" pitchFamily="18" charset="0"/>
                <a:hlinkClick r:id="rId3"/>
              </a:rPr>
              <a:t>ShareAlike</a:t>
            </a:r>
            <a:r>
              <a:rPr lang="en-US" sz="1050" b="1" dirty="0">
                <a:latin typeface="Georgia" panose="02040502050405020303" pitchFamily="18" charset="0"/>
                <a:hlinkClick r:id="rId3"/>
              </a:rPr>
              <a:t> 4.0 International License</a:t>
            </a:r>
            <a:r>
              <a:rPr lang="en-US" sz="1050" b="1" dirty="0">
                <a:latin typeface="Georgia" panose="02040502050405020303" pitchFamily="18" charset="0"/>
              </a:rPr>
              <a:t>.</a:t>
            </a:r>
            <a:r>
              <a:rPr lang="en-US" sz="1050" dirty="0"/>
              <a:t> This presentation is released under Creative Commons-A6ribute,on 4.0 License. You are free to use, distribute and modify it ,</a:t>
            </a:r>
          </a:p>
          <a:p>
            <a:pPr>
              <a:defRPr/>
            </a:pPr>
            <a:r>
              <a:rPr lang="en-US" sz="1050" dirty="0"/>
              <a:t>including for commercial purposes, provided you acknowledge the source.</a:t>
            </a:r>
            <a:endParaRPr lang="en-US" sz="1050" b="1" dirty="0">
              <a:latin typeface="Georgia" panose="02040502050405020303"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id="{08E89D5E-1885-4160-AC77-CC471DD1D0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67" name="Rectangle 2">
            <a:extLst>
              <a:ext uri="{FF2B5EF4-FFF2-40B4-BE49-F238E27FC236}">
                <a16:creationId xmlns:a16="http://schemas.microsoft.com/office/drawing/2014/main" id="{64E387E6-9CDF-46A8-BAA6-36D198966ADE}"/>
              </a:ext>
            </a:extLst>
          </p:cNvPr>
          <p:cNvSpPr>
            <a:spLocks noGrp="1" noChangeArrowheads="1"/>
          </p:cNvSpPr>
          <p:nvPr>
            <p:ph type="title"/>
          </p:nvPr>
        </p:nvSpPr>
        <p:spPr>
          <a:xfrm>
            <a:off x="943277" y="712269"/>
            <a:ext cx="3370998" cy="5502264"/>
          </a:xfrm>
        </p:spPr>
        <p:txBody>
          <a:bodyPr>
            <a:normAutofit/>
          </a:bodyPr>
          <a:lstStyle/>
          <a:p>
            <a:r>
              <a:rPr lang="en-US" altLang="en-US"/>
              <a:t>6. Networking (Distributed Systems)</a:t>
            </a:r>
          </a:p>
        </p:txBody>
      </p:sp>
      <p:cxnSp>
        <p:nvCxnSpPr>
          <p:cNvPr id="76" name="Straight Connector 75">
            <a:extLst>
              <a:ext uri="{FF2B5EF4-FFF2-40B4-BE49-F238E27FC236}">
                <a16:creationId xmlns:a16="http://schemas.microsoft.com/office/drawing/2014/main" id="{EC15C128-8E68-44BD-BF94-FBA9CA4B030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5304" y="2395983"/>
            <a:ext cx="0" cy="2228850"/>
          </a:xfrm>
          <a:prstGeom prst="line">
            <a:avLst/>
          </a:prstGeom>
          <a:ln w="19050">
            <a:solidFill>
              <a:schemeClr val="tx1">
                <a:alpha val="60000"/>
              </a:schemeClr>
            </a:solidFill>
          </a:ln>
        </p:spPr>
        <p:style>
          <a:lnRef idx="1">
            <a:schemeClr val="accent1"/>
          </a:lnRef>
          <a:fillRef idx="0">
            <a:schemeClr val="accent1"/>
          </a:fillRef>
          <a:effectRef idx="0">
            <a:schemeClr val="accent1"/>
          </a:effectRef>
          <a:fontRef idx="minor">
            <a:schemeClr val="tx1"/>
          </a:fontRef>
        </p:style>
      </p:cxnSp>
      <p:sp>
        <p:nvSpPr>
          <p:cNvPr id="11266" name="Footer Placeholder 3">
            <a:extLst>
              <a:ext uri="{FF2B5EF4-FFF2-40B4-BE49-F238E27FC236}">
                <a16:creationId xmlns:a16="http://schemas.microsoft.com/office/drawing/2014/main" id="{3D9830A7-635F-42E5-983A-ED2D21C322B0}"/>
              </a:ext>
            </a:extLst>
          </p:cNvPr>
          <p:cNvSpPr>
            <a:spLocks noGrp="1"/>
          </p:cNvSpPr>
          <p:nvPr>
            <p:ph type="ftr" sz="quarter" idx="11"/>
          </p:nvPr>
        </p:nvSpPr>
        <p:spPr>
          <a:xfrm>
            <a:off x="5280024" y="6356350"/>
            <a:ext cx="2873375" cy="365125"/>
          </a:xfrm>
        </p:spPr>
        <p:txBody>
          <a:bodyPr>
            <a:normAutofit/>
          </a:bodyPr>
          <a:lstStyle>
            <a:lvl1pPr algn="l">
              <a:spcBef>
                <a:spcPct val="20000"/>
              </a:spcBef>
              <a:buClr>
                <a:schemeClr val="folHlink"/>
              </a:buClr>
              <a:buSzPct val="90000"/>
              <a:buFont typeface="Monotype Sorts" pitchFamily="2" charset="2"/>
              <a:buChar char="n"/>
              <a:defRPr kumimoji="1" sz="2000">
                <a:solidFill>
                  <a:schemeClr val="tx1"/>
                </a:solidFill>
                <a:latin typeface="Helvetica" panose="020B0604020202020204" pitchFamily="34" charset="0"/>
              </a:defRPr>
            </a:lvl1pPr>
            <a:lvl2pPr marL="742950" indent="-285750" algn="l">
              <a:spcBef>
                <a:spcPct val="20000"/>
              </a:spcBef>
              <a:buClr>
                <a:schemeClr val="accent2"/>
              </a:buClr>
              <a:buSzPct val="90000"/>
              <a:buFont typeface="Monotype Sorts" pitchFamily="2" charset="2"/>
              <a:buChar char="F"/>
              <a:defRPr kumimoji="1">
                <a:solidFill>
                  <a:schemeClr val="tx1"/>
                </a:solidFill>
                <a:latin typeface="Helvetica" panose="020B0604020202020204" pitchFamily="34" charset="0"/>
              </a:defRPr>
            </a:lvl2pPr>
            <a:lvl3pPr marL="1143000" indent="-228600" algn="l">
              <a:spcBef>
                <a:spcPct val="20000"/>
              </a:spcBef>
              <a:buClr>
                <a:srgbClr val="33CC33"/>
              </a:buClr>
              <a:buSzPct val="90000"/>
              <a:buFont typeface="Monotype Sorts" pitchFamily="2" charset="2"/>
              <a:buChar char="4"/>
              <a:defRPr kumimoji="1">
                <a:solidFill>
                  <a:schemeClr val="tx1"/>
                </a:solidFill>
                <a:latin typeface="Helvetica" panose="020B0604020202020204" pitchFamily="34" charset="0"/>
              </a:defRPr>
            </a:lvl3pPr>
            <a:lvl4pPr marL="1600200" indent="-228600" algn="l">
              <a:spcBef>
                <a:spcPct val="20000"/>
              </a:spcBef>
              <a:buClr>
                <a:schemeClr val="hlink"/>
              </a:buClr>
              <a:buChar char="–"/>
              <a:defRPr kumimoji="1">
                <a:solidFill>
                  <a:schemeClr val="tx1"/>
                </a:solidFill>
                <a:latin typeface="Helvetica" panose="020B0604020202020204" pitchFamily="34" charset="0"/>
              </a:defRPr>
            </a:lvl4pPr>
            <a:lvl5pPr marL="2057400" indent="-228600" algn="l">
              <a:spcBef>
                <a:spcPct val="20000"/>
              </a:spcBef>
              <a:buChar char="»"/>
              <a:defRPr kumimoji="1">
                <a:solidFill>
                  <a:schemeClr val="tx1"/>
                </a:solidFill>
                <a:latin typeface="Helvetica" panose="020B0604020202020204" pitchFamily="34" charset="0"/>
              </a:defRPr>
            </a:lvl5pPr>
            <a:lvl6pPr marL="2514600" indent="-228600" eaLnBrk="0" fontAlgn="base" hangingPunct="0">
              <a:spcBef>
                <a:spcPct val="20000"/>
              </a:spcBef>
              <a:spcAft>
                <a:spcPct val="0"/>
              </a:spcAft>
              <a:buChar char="»"/>
              <a:defRPr kumimoji="1">
                <a:solidFill>
                  <a:schemeClr val="tx1"/>
                </a:solidFill>
                <a:latin typeface="Helvetica" panose="020B0604020202020204" pitchFamily="34" charset="0"/>
              </a:defRPr>
            </a:lvl6pPr>
            <a:lvl7pPr marL="2971800" indent="-228600" eaLnBrk="0" fontAlgn="base" hangingPunct="0">
              <a:spcBef>
                <a:spcPct val="20000"/>
              </a:spcBef>
              <a:spcAft>
                <a:spcPct val="0"/>
              </a:spcAft>
              <a:buChar char="»"/>
              <a:defRPr kumimoji="1">
                <a:solidFill>
                  <a:schemeClr val="tx1"/>
                </a:solidFill>
                <a:latin typeface="Helvetica" panose="020B0604020202020204" pitchFamily="34" charset="0"/>
              </a:defRPr>
            </a:lvl7pPr>
            <a:lvl8pPr marL="3429000" indent="-228600" eaLnBrk="0" fontAlgn="base" hangingPunct="0">
              <a:spcBef>
                <a:spcPct val="20000"/>
              </a:spcBef>
              <a:spcAft>
                <a:spcPct val="0"/>
              </a:spcAft>
              <a:buChar char="»"/>
              <a:defRPr kumimoji="1">
                <a:solidFill>
                  <a:schemeClr val="tx1"/>
                </a:solidFill>
                <a:latin typeface="Helvetica" panose="020B0604020202020204" pitchFamily="34" charset="0"/>
              </a:defRPr>
            </a:lvl8pPr>
            <a:lvl9pPr marL="3886200" indent="-228600" eaLnBrk="0" fontAlgn="base" hangingPunct="0">
              <a:spcBef>
                <a:spcPct val="20000"/>
              </a:spcBef>
              <a:spcAft>
                <a:spcPct val="0"/>
              </a:spcAft>
              <a:buChar char="»"/>
              <a:defRPr kumimoji="1">
                <a:solidFill>
                  <a:schemeClr val="tx1"/>
                </a:solidFill>
                <a:latin typeface="Helvetica" panose="020B0604020202020204" pitchFamily="34" charset="0"/>
              </a:defRPr>
            </a:lvl9pPr>
          </a:lstStyle>
          <a:p>
            <a:pPr>
              <a:lnSpc>
                <a:spcPct val="90000"/>
              </a:lnSpc>
              <a:spcBef>
                <a:spcPct val="0"/>
              </a:spcBef>
              <a:spcAft>
                <a:spcPts val="600"/>
              </a:spcAft>
              <a:buClrTx/>
              <a:buSzTx/>
              <a:buFontTx/>
              <a:buNone/>
            </a:pPr>
            <a:r>
              <a:rPr kumimoji="0" lang="en-US" altLang="en-US" sz="1600">
                <a:solidFill>
                  <a:schemeClr val="tx1">
                    <a:alpha val="70000"/>
                  </a:schemeClr>
                </a:solidFill>
              </a:rPr>
              <a:t>Operating System Concepts</a:t>
            </a:r>
          </a:p>
        </p:txBody>
      </p:sp>
      <p:graphicFrame>
        <p:nvGraphicFramePr>
          <p:cNvPr id="11270" name="Rectangle 3">
            <a:extLst>
              <a:ext uri="{FF2B5EF4-FFF2-40B4-BE49-F238E27FC236}">
                <a16:creationId xmlns:a16="http://schemas.microsoft.com/office/drawing/2014/main" id="{02C19FE1-6A4F-49EF-A644-BC247C2555F3}"/>
              </a:ext>
            </a:extLst>
          </p:cNvPr>
          <p:cNvGraphicFramePr>
            <a:graphicFrameLocks noGrp="1"/>
          </p:cNvGraphicFramePr>
          <p:nvPr>
            <p:ph idx="1"/>
            <p:extLst>
              <p:ext uri="{D42A27DB-BD31-4B8C-83A1-F6EECF244321}">
                <p14:modId xmlns:p14="http://schemas.microsoft.com/office/powerpoint/2010/main" val="2805164577"/>
              </p:ext>
            </p:extLst>
          </p:nvPr>
        </p:nvGraphicFramePr>
        <p:xfrm>
          <a:off x="5280025" y="642938"/>
          <a:ext cx="6269038" cy="5572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1" name="Rectangle 2">
            <a:extLst>
              <a:ext uri="{FF2B5EF4-FFF2-40B4-BE49-F238E27FC236}">
                <a16:creationId xmlns:a16="http://schemas.microsoft.com/office/drawing/2014/main" id="{1DA307D2-DF63-40EB-8FBC-ED9159E037F1}"/>
              </a:ext>
            </a:extLst>
          </p:cNvPr>
          <p:cNvSpPr>
            <a:spLocks noGrp="1" noChangeArrowheads="1"/>
          </p:cNvSpPr>
          <p:nvPr>
            <p:ph type="title"/>
          </p:nvPr>
        </p:nvSpPr>
        <p:spPr>
          <a:xfrm>
            <a:off x="1653363" y="365760"/>
            <a:ext cx="9367203" cy="1188720"/>
          </a:xfrm>
        </p:spPr>
        <p:txBody>
          <a:bodyPr>
            <a:normAutofit/>
          </a:bodyPr>
          <a:lstStyle/>
          <a:p>
            <a:r>
              <a:rPr lang="en-US" altLang="en-US"/>
              <a:t>7. Protection System</a:t>
            </a:r>
          </a:p>
        </p:txBody>
      </p:sp>
      <p:sp>
        <p:nvSpPr>
          <p:cNvPr id="73" name="Freeform: Shape 72">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5" name="Freeform: Shape 74">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292" name="Rectangle 3">
            <a:extLst>
              <a:ext uri="{FF2B5EF4-FFF2-40B4-BE49-F238E27FC236}">
                <a16:creationId xmlns:a16="http://schemas.microsoft.com/office/drawing/2014/main" id="{F3973A56-56FA-4CE2-A0AE-BE902CB6A9EF}"/>
              </a:ext>
            </a:extLst>
          </p:cNvPr>
          <p:cNvSpPr>
            <a:spLocks noGrp="1" noChangeArrowheads="1"/>
          </p:cNvSpPr>
          <p:nvPr>
            <p:ph idx="1"/>
          </p:nvPr>
        </p:nvSpPr>
        <p:spPr>
          <a:xfrm>
            <a:off x="1653363" y="2176272"/>
            <a:ext cx="9367204" cy="4041648"/>
          </a:xfrm>
        </p:spPr>
        <p:txBody>
          <a:bodyPr anchor="t">
            <a:normAutofit/>
          </a:bodyPr>
          <a:lstStyle/>
          <a:p>
            <a:pPr>
              <a:lnSpc>
                <a:spcPct val="100000"/>
              </a:lnSpc>
              <a:buFont typeface="Wingdings" panose="05000000000000000000" pitchFamily="2" charset="2"/>
              <a:buChar char="ü"/>
            </a:pPr>
            <a:r>
              <a:rPr lang="en-US" altLang="en-US" sz="2400" i="1" dirty="0"/>
              <a:t>Protection</a:t>
            </a:r>
            <a:r>
              <a:rPr lang="en-US" altLang="en-US" sz="2400" dirty="0"/>
              <a:t> refers to a mechanism for controlling access by programs, processes, or users to both system and user resources.</a:t>
            </a:r>
          </a:p>
          <a:p>
            <a:pPr>
              <a:lnSpc>
                <a:spcPct val="100000"/>
              </a:lnSpc>
              <a:buFont typeface="Wingdings" panose="05000000000000000000" pitchFamily="2" charset="2"/>
              <a:buChar char="ü"/>
            </a:pPr>
            <a:r>
              <a:rPr lang="en-US" altLang="en-US" sz="2400" dirty="0"/>
              <a:t>The protection mechanism must: </a:t>
            </a:r>
          </a:p>
          <a:p>
            <a:pPr lvl="1">
              <a:lnSpc>
                <a:spcPct val="100000"/>
              </a:lnSpc>
              <a:buFont typeface="Wingdings" panose="05000000000000000000" pitchFamily="2" charset="2"/>
              <a:buChar char="ü"/>
            </a:pPr>
            <a:r>
              <a:rPr lang="en-US" altLang="en-US" dirty="0"/>
              <a:t>distinguish between authorized and unauthorized usage.</a:t>
            </a:r>
          </a:p>
          <a:p>
            <a:pPr lvl="1">
              <a:lnSpc>
                <a:spcPct val="100000"/>
              </a:lnSpc>
              <a:buFont typeface="Wingdings" panose="05000000000000000000" pitchFamily="2" charset="2"/>
              <a:buChar char="ü"/>
            </a:pPr>
            <a:r>
              <a:rPr lang="en-US" altLang="en-US" dirty="0"/>
              <a:t>specify the controls to be imposed.</a:t>
            </a:r>
          </a:p>
          <a:p>
            <a:pPr lvl="1">
              <a:lnSpc>
                <a:spcPct val="100000"/>
              </a:lnSpc>
              <a:buFont typeface="Wingdings" panose="05000000000000000000" pitchFamily="2" charset="2"/>
              <a:buChar char="ü"/>
            </a:pPr>
            <a:r>
              <a:rPr lang="en-US" altLang="en-US" dirty="0"/>
              <a:t>provide a means of enforcement.</a:t>
            </a:r>
          </a:p>
        </p:txBody>
      </p:sp>
      <p:sp>
        <p:nvSpPr>
          <p:cNvPr id="12290" name="Footer Placeholder 3">
            <a:extLst>
              <a:ext uri="{FF2B5EF4-FFF2-40B4-BE49-F238E27FC236}">
                <a16:creationId xmlns:a16="http://schemas.microsoft.com/office/drawing/2014/main" id="{5A94D1DE-CF3D-48B3-B57A-749FED9006CD}"/>
              </a:ext>
            </a:extLst>
          </p:cNvPr>
          <p:cNvSpPr>
            <a:spLocks noGrp="1"/>
          </p:cNvSpPr>
          <p:nvPr>
            <p:ph type="ftr" sz="quarter" idx="11"/>
          </p:nvPr>
        </p:nvSpPr>
        <p:spPr>
          <a:xfrm>
            <a:off x="4277367" y="6356350"/>
            <a:ext cx="4114800" cy="365125"/>
          </a:xfrm>
        </p:spPr>
        <p:txBody>
          <a:bodyPr>
            <a:normAutofit/>
          </a:bodyPr>
          <a:lstStyle>
            <a:lvl1pPr algn="l">
              <a:spcBef>
                <a:spcPct val="20000"/>
              </a:spcBef>
              <a:buClr>
                <a:schemeClr val="folHlink"/>
              </a:buClr>
              <a:buSzPct val="90000"/>
              <a:buFont typeface="Monotype Sorts" pitchFamily="2" charset="2"/>
              <a:buChar char="n"/>
              <a:defRPr kumimoji="1" sz="2000">
                <a:solidFill>
                  <a:schemeClr val="tx1"/>
                </a:solidFill>
                <a:latin typeface="Helvetica" panose="020B0604020202020204" pitchFamily="34" charset="0"/>
              </a:defRPr>
            </a:lvl1pPr>
            <a:lvl2pPr marL="742950" indent="-285750" algn="l">
              <a:spcBef>
                <a:spcPct val="20000"/>
              </a:spcBef>
              <a:buClr>
                <a:schemeClr val="accent2"/>
              </a:buClr>
              <a:buSzPct val="90000"/>
              <a:buFont typeface="Monotype Sorts" pitchFamily="2" charset="2"/>
              <a:buChar char="F"/>
              <a:defRPr kumimoji="1">
                <a:solidFill>
                  <a:schemeClr val="tx1"/>
                </a:solidFill>
                <a:latin typeface="Helvetica" panose="020B0604020202020204" pitchFamily="34" charset="0"/>
              </a:defRPr>
            </a:lvl2pPr>
            <a:lvl3pPr marL="1143000" indent="-228600" algn="l">
              <a:spcBef>
                <a:spcPct val="20000"/>
              </a:spcBef>
              <a:buClr>
                <a:srgbClr val="33CC33"/>
              </a:buClr>
              <a:buSzPct val="90000"/>
              <a:buFont typeface="Monotype Sorts" pitchFamily="2" charset="2"/>
              <a:buChar char="4"/>
              <a:defRPr kumimoji="1">
                <a:solidFill>
                  <a:schemeClr val="tx1"/>
                </a:solidFill>
                <a:latin typeface="Helvetica" panose="020B0604020202020204" pitchFamily="34" charset="0"/>
              </a:defRPr>
            </a:lvl3pPr>
            <a:lvl4pPr marL="1600200" indent="-228600" algn="l">
              <a:spcBef>
                <a:spcPct val="20000"/>
              </a:spcBef>
              <a:buClr>
                <a:schemeClr val="hlink"/>
              </a:buClr>
              <a:buChar char="–"/>
              <a:defRPr kumimoji="1">
                <a:solidFill>
                  <a:schemeClr val="tx1"/>
                </a:solidFill>
                <a:latin typeface="Helvetica" panose="020B0604020202020204" pitchFamily="34" charset="0"/>
              </a:defRPr>
            </a:lvl4pPr>
            <a:lvl5pPr marL="2057400" indent="-228600" algn="l">
              <a:spcBef>
                <a:spcPct val="20000"/>
              </a:spcBef>
              <a:buChar char="»"/>
              <a:defRPr kumimoji="1">
                <a:solidFill>
                  <a:schemeClr val="tx1"/>
                </a:solidFill>
                <a:latin typeface="Helvetica" panose="020B0604020202020204" pitchFamily="34" charset="0"/>
              </a:defRPr>
            </a:lvl5pPr>
            <a:lvl6pPr marL="2514600" indent="-228600" eaLnBrk="0" fontAlgn="base" hangingPunct="0">
              <a:spcBef>
                <a:spcPct val="20000"/>
              </a:spcBef>
              <a:spcAft>
                <a:spcPct val="0"/>
              </a:spcAft>
              <a:buChar char="»"/>
              <a:defRPr kumimoji="1">
                <a:solidFill>
                  <a:schemeClr val="tx1"/>
                </a:solidFill>
                <a:latin typeface="Helvetica" panose="020B0604020202020204" pitchFamily="34" charset="0"/>
              </a:defRPr>
            </a:lvl6pPr>
            <a:lvl7pPr marL="2971800" indent="-228600" eaLnBrk="0" fontAlgn="base" hangingPunct="0">
              <a:spcBef>
                <a:spcPct val="20000"/>
              </a:spcBef>
              <a:spcAft>
                <a:spcPct val="0"/>
              </a:spcAft>
              <a:buChar char="»"/>
              <a:defRPr kumimoji="1">
                <a:solidFill>
                  <a:schemeClr val="tx1"/>
                </a:solidFill>
                <a:latin typeface="Helvetica" panose="020B0604020202020204" pitchFamily="34" charset="0"/>
              </a:defRPr>
            </a:lvl7pPr>
            <a:lvl8pPr marL="3429000" indent="-228600" eaLnBrk="0" fontAlgn="base" hangingPunct="0">
              <a:spcBef>
                <a:spcPct val="20000"/>
              </a:spcBef>
              <a:spcAft>
                <a:spcPct val="0"/>
              </a:spcAft>
              <a:buChar char="»"/>
              <a:defRPr kumimoji="1">
                <a:solidFill>
                  <a:schemeClr val="tx1"/>
                </a:solidFill>
                <a:latin typeface="Helvetica" panose="020B0604020202020204" pitchFamily="34" charset="0"/>
              </a:defRPr>
            </a:lvl8pPr>
            <a:lvl9pPr marL="3886200" indent="-228600" eaLnBrk="0" fontAlgn="base" hangingPunct="0">
              <a:spcBef>
                <a:spcPct val="20000"/>
              </a:spcBef>
              <a:spcAft>
                <a:spcPct val="0"/>
              </a:spcAft>
              <a:buChar char="»"/>
              <a:defRPr kumimoji="1">
                <a:solidFill>
                  <a:schemeClr val="tx1"/>
                </a:solidFill>
                <a:latin typeface="Helvetica" panose="020B0604020202020204" pitchFamily="34" charset="0"/>
              </a:defRPr>
            </a:lvl9pPr>
          </a:lstStyle>
          <a:p>
            <a:pPr>
              <a:lnSpc>
                <a:spcPct val="90000"/>
              </a:lnSpc>
              <a:spcBef>
                <a:spcPct val="0"/>
              </a:spcBef>
              <a:spcAft>
                <a:spcPts val="600"/>
              </a:spcAft>
              <a:buClrTx/>
              <a:buSzTx/>
              <a:buFontTx/>
              <a:buNone/>
            </a:pPr>
            <a:r>
              <a:rPr kumimoji="0" lang="en-US" altLang="en-US" sz="1900">
                <a:solidFill>
                  <a:schemeClr val="tx1">
                    <a:alpha val="80000"/>
                  </a:schemeClr>
                </a:solidFill>
              </a:rPr>
              <a:t>Operating System Concepts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5" name="Rectangle 2">
            <a:extLst>
              <a:ext uri="{FF2B5EF4-FFF2-40B4-BE49-F238E27FC236}">
                <a16:creationId xmlns:a16="http://schemas.microsoft.com/office/drawing/2014/main" id="{15929F95-4D51-4971-8AC8-B5F994890F55}"/>
              </a:ext>
            </a:extLst>
          </p:cNvPr>
          <p:cNvSpPr>
            <a:spLocks noGrp="1" noChangeArrowheads="1"/>
          </p:cNvSpPr>
          <p:nvPr>
            <p:ph type="title"/>
          </p:nvPr>
        </p:nvSpPr>
        <p:spPr>
          <a:xfrm>
            <a:off x="1653363" y="365760"/>
            <a:ext cx="9367203" cy="1188720"/>
          </a:xfrm>
        </p:spPr>
        <p:txBody>
          <a:bodyPr>
            <a:normAutofit/>
          </a:bodyPr>
          <a:lstStyle/>
          <a:p>
            <a:r>
              <a:rPr lang="en-US" altLang="en-US"/>
              <a:t>8. Command-Interpreter System</a:t>
            </a:r>
          </a:p>
        </p:txBody>
      </p:sp>
      <p:sp>
        <p:nvSpPr>
          <p:cNvPr id="73" name="Freeform: Shape 72">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5" name="Freeform: Shape 74">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316" name="Rectangle 3">
            <a:extLst>
              <a:ext uri="{FF2B5EF4-FFF2-40B4-BE49-F238E27FC236}">
                <a16:creationId xmlns:a16="http://schemas.microsoft.com/office/drawing/2014/main" id="{7F6BB740-17C9-4E06-A367-9393DE87D234}"/>
              </a:ext>
            </a:extLst>
          </p:cNvPr>
          <p:cNvSpPr>
            <a:spLocks noGrp="1" noChangeArrowheads="1"/>
          </p:cNvSpPr>
          <p:nvPr>
            <p:ph idx="1"/>
          </p:nvPr>
        </p:nvSpPr>
        <p:spPr>
          <a:xfrm>
            <a:off x="1653363" y="2176272"/>
            <a:ext cx="9367204" cy="4041648"/>
          </a:xfrm>
        </p:spPr>
        <p:txBody>
          <a:bodyPr anchor="t">
            <a:normAutofit/>
          </a:bodyPr>
          <a:lstStyle/>
          <a:p>
            <a:pPr>
              <a:buFont typeface="Wingdings" panose="05000000000000000000" pitchFamily="2" charset="2"/>
              <a:buChar char="ü"/>
            </a:pPr>
            <a:r>
              <a:rPr lang="en-US" altLang="en-US" sz="2400"/>
              <a:t>Many commands are given to the operating system by control statements which deal with:</a:t>
            </a:r>
          </a:p>
          <a:p>
            <a:pPr lvl="1">
              <a:buFont typeface="Wingdings" panose="05000000000000000000" pitchFamily="2" charset="2"/>
              <a:buChar char="ü"/>
            </a:pPr>
            <a:r>
              <a:rPr lang="en-US" altLang="en-US"/>
              <a:t>process creation and management</a:t>
            </a:r>
          </a:p>
          <a:p>
            <a:pPr lvl="1">
              <a:buFont typeface="Wingdings" panose="05000000000000000000" pitchFamily="2" charset="2"/>
              <a:buChar char="ü"/>
            </a:pPr>
            <a:r>
              <a:rPr lang="en-US" altLang="en-US"/>
              <a:t>I/O handling</a:t>
            </a:r>
          </a:p>
          <a:p>
            <a:pPr lvl="1">
              <a:buFont typeface="Wingdings" panose="05000000000000000000" pitchFamily="2" charset="2"/>
              <a:buChar char="ü"/>
            </a:pPr>
            <a:r>
              <a:rPr lang="en-US" altLang="en-US"/>
              <a:t>secondary-storage management</a:t>
            </a:r>
          </a:p>
          <a:p>
            <a:pPr lvl="1">
              <a:buFont typeface="Wingdings" panose="05000000000000000000" pitchFamily="2" charset="2"/>
              <a:buChar char="ü"/>
            </a:pPr>
            <a:r>
              <a:rPr lang="en-US" altLang="en-US"/>
              <a:t>main-memory management</a:t>
            </a:r>
          </a:p>
          <a:p>
            <a:pPr lvl="1">
              <a:buFont typeface="Wingdings" panose="05000000000000000000" pitchFamily="2" charset="2"/>
              <a:buChar char="ü"/>
            </a:pPr>
            <a:r>
              <a:rPr lang="en-US" altLang="en-US"/>
              <a:t>file-system access </a:t>
            </a:r>
          </a:p>
          <a:p>
            <a:pPr lvl="1">
              <a:buFont typeface="Wingdings" panose="05000000000000000000" pitchFamily="2" charset="2"/>
              <a:buChar char="ü"/>
            </a:pPr>
            <a:r>
              <a:rPr lang="en-US" altLang="en-US"/>
              <a:t>protection </a:t>
            </a:r>
          </a:p>
          <a:p>
            <a:pPr lvl="1">
              <a:buFont typeface="Wingdings" panose="05000000000000000000" pitchFamily="2" charset="2"/>
              <a:buChar char="ü"/>
            </a:pPr>
            <a:r>
              <a:rPr lang="en-US" altLang="en-US"/>
              <a:t>networking</a:t>
            </a:r>
          </a:p>
        </p:txBody>
      </p:sp>
      <p:sp>
        <p:nvSpPr>
          <p:cNvPr id="13314" name="Footer Placeholder 3">
            <a:extLst>
              <a:ext uri="{FF2B5EF4-FFF2-40B4-BE49-F238E27FC236}">
                <a16:creationId xmlns:a16="http://schemas.microsoft.com/office/drawing/2014/main" id="{D4CABDF8-4711-46E8-AD20-EEC8ADBA5B3C}"/>
              </a:ext>
            </a:extLst>
          </p:cNvPr>
          <p:cNvSpPr>
            <a:spLocks noGrp="1"/>
          </p:cNvSpPr>
          <p:nvPr>
            <p:ph type="ftr" sz="quarter" idx="11"/>
          </p:nvPr>
        </p:nvSpPr>
        <p:spPr>
          <a:xfrm>
            <a:off x="4277367" y="6356350"/>
            <a:ext cx="4114800" cy="365125"/>
          </a:xfrm>
        </p:spPr>
        <p:txBody>
          <a:bodyPr>
            <a:normAutofit/>
          </a:bodyPr>
          <a:lstStyle>
            <a:lvl1pPr algn="l">
              <a:spcBef>
                <a:spcPct val="20000"/>
              </a:spcBef>
              <a:buClr>
                <a:schemeClr val="folHlink"/>
              </a:buClr>
              <a:buSzPct val="90000"/>
              <a:buFont typeface="Monotype Sorts" pitchFamily="2" charset="2"/>
              <a:buChar char="n"/>
              <a:defRPr kumimoji="1" sz="2000">
                <a:solidFill>
                  <a:schemeClr val="tx1"/>
                </a:solidFill>
                <a:latin typeface="Helvetica" panose="020B0604020202020204" pitchFamily="34" charset="0"/>
              </a:defRPr>
            </a:lvl1pPr>
            <a:lvl2pPr marL="742950" indent="-285750" algn="l">
              <a:spcBef>
                <a:spcPct val="20000"/>
              </a:spcBef>
              <a:buClr>
                <a:schemeClr val="accent2"/>
              </a:buClr>
              <a:buSzPct val="90000"/>
              <a:buFont typeface="Monotype Sorts" pitchFamily="2" charset="2"/>
              <a:buChar char="F"/>
              <a:defRPr kumimoji="1">
                <a:solidFill>
                  <a:schemeClr val="tx1"/>
                </a:solidFill>
                <a:latin typeface="Helvetica" panose="020B0604020202020204" pitchFamily="34" charset="0"/>
              </a:defRPr>
            </a:lvl2pPr>
            <a:lvl3pPr marL="1143000" indent="-228600" algn="l">
              <a:spcBef>
                <a:spcPct val="20000"/>
              </a:spcBef>
              <a:buClr>
                <a:srgbClr val="33CC33"/>
              </a:buClr>
              <a:buSzPct val="90000"/>
              <a:buFont typeface="Monotype Sorts" pitchFamily="2" charset="2"/>
              <a:buChar char="4"/>
              <a:defRPr kumimoji="1">
                <a:solidFill>
                  <a:schemeClr val="tx1"/>
                </a:solidFill>
                <a:latin typeface="Helvetica" panose="020B0604020202020204" pitchFamily="34" charset="0"/>
              </a:defRPr>
            </a:lvl3pPr>
            <a:lvl4pPr marL="1600200" indent="-228600" algn="l">
              <a:spcBef>
                <a:spcPct val="20000"/>
              </a:spcBef>
              <a:buClr>
                <a:schemeClr val="hlink"/>
              </a:buClr>
              <a:buChar char="–"/>
              <a:defRPr kumimoji="1">
                <a:solidFill>
                  <a:schemeClr val="tx1"/>
                </a:solidFill>
                <a:latin typeface="Helvetica" panose="020B0604020202020204" pitchFamily="34" charset="0"/>
              </a:defRPr>
            </a:lvl4pPr>
            <a:lvl5pPr marL="2057400" indent="-228600" algn="l">
              <a:spcBef>
                <a:spcPct val="20000"/>
              </a:spcBef>
              <a:buChar char="»"/>
              <a:defRPr kumimoji="1">
                <a:solidFill>
                  <a:schemeClr val="tx1"/>
                </a:solidFill>
                <a:latin typeface="Helvetica" panose="020B0604020202020204" pitchFamily="34" charset="0"/>
              </a:defRPr>
            </a:lvl5pPr>
            <a:lvl6pPr marL="2514600" indent="-228600" eaLnBrk="0" fontAlgn="base" hangingPunct="0">
              <a:spcBef>
                <a:spcPct val="20000"/>
              </a:spcBef>
              <a:spcAft>
                <a:spcPct val="0"/>
              </a:spcAft>
              <a:buChar char="»"/>
              <a:defRPr kumimoji="1">
                <a:solidFill>
                  <a:schemeClr val="tx1"/>
                </a:solidFill>
                <a:latin typeface="Helvetica" panose="020B0604020202020204" pitchFamily="34" charset="0"/>
              </a:defRPr>
            </a:lvl6pPr>
            <a:lvl7pPr marL="2971800" indent="-228600" eaLnBrk="0" fontAlgn="base" hangingPunct="0">
              <a:spcBef>
                <a:spcPct val="20000"/>
              </a:spcBef>
              <a:spcAft>
                <a:spcPct val="0"/>
              </a:spcAft>
              <a:buChar char="»"/>
              <a:defRPr kumimoji="1">
                <a:solidFill>
                  <a:schemeClr val="tx1"/>
                </a:solidFill>
                <a:latin typeface="Helvetica" panose="020B0604020202020204" pitchFamily="34" charset="0"/>
              </a:defRPr>
            </a:lvl7pPr>
            <a:lvl8pPr marL="3429000" indent="-228600" eaLnBrk="0" fontAlgn="base" hangingPunct="0">
              <a:spcBef>
                <a:spcPct val="20000"/>
              </a:spcBef>
              <a:spcAft>
                <a:spcPct val="0"/>
              </a:spcAft>
              <a:buChar char="»"/>
              <a:defRPr kumimoji="1">
                <a:solidFill>
                  <a:schemeClr val="tx1"/>
                </a:solidFill>
                <a:latin typeface="Helvetica" panose="020B0604020202020204" pitchFamily="34" charset="0"/>
              </a:defRPr>
            </a:lvl8pPr>
            <a:lvl9pPr marL="3886200" indent="-228600" eaLnBrk="0" fontAlgn="base" hangingPunct="0">
              <a:spcBef>
                <a:spcPct val="20000"/>
              </a:spcBef>
              <a:spcAft>
                <a:spcPct val="0"/>
              </a:spcAft>
              <a:buChar char="»"/>
              <a:defRPr kumimoji="1">
                <a:solidFill>
                  <a:schemeClr val="tx1"/>
                </a:solidFill>
                <a:latin typeface="Helvetica" panose="020B0604020202020204" pitchFamily="34" charset="0"/>
              </a:defRPr>
            </a:lvl9pPr>
          </a:lstStyle>
          <a:p>
            <a:pPr>
              <a:lnSpc>
                <a:spcPct val="90000"/>
              </a:lnSpc>
              <a:spcBef>
                <a:spcPct val="0"/>
              </a:spcBef>
              <a:spcAft>
                <a:spcPts val="600"/>
              </a:spcAft>
              <a:buClrTx/>
              <a:buSzTx/>
              <a:buFontTx/>
              <a:buNone/>
            </a:pPr>
            <a:r>
              <a:rPr kumimoji="0" lang="en-US" altLang="en-US" sz="1900">
                <a:solidFill>
                  <a:schemeClr val="tx1">
                    <a:alpha val="80000"/>
                  </a:schemeClr>
                </a:solidFill>
              </a:rPr>
              <a:t>Operating System Concepts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9" name="Rectangle 2">
            <a:extLst>
              <a:ext uri="{FF2B5EF4-FFF2-40B4-BE49-F238E27FC236}">
                <a16:creationId xmlns:a16="http://schemas.microsoft.com/office/drawing/2014/main" id="{30245F55-4214-44D2-BBB3-E6544106FBF8}"/>
              </a:ext>
            </a:extLst>
          </p:cNvPr>
          <p:cNvSpPr>
            <a:spLocks noGrp="1" noChangeArrowheads="1"/>
          </p:cNvSpPr>
          <p:nvPr>
            <p:ph type="title"/>
          </p:nvPr>
        </p:nvSpPr>
        <p:spPr/>
        <p:txBody>
          <a:bodyPr/>
          <a:lstStyle/>
          <a:p>
            <a:r>
              <a:rPr lang="en-US" altLang="en-US"/>
              <a:t>Command-Interpreter System (Cont.)</a:t>
            </a:r>
          </a:p>
        </p:txBody>
      </p:sp>
      <p:sp>
        <p:nvSpPr>
          <p:cNvPr id="14340" name="Rectangle 3">
            <a:extLst>
              <a:ext uri="{FF2B5EF4-FFF2-40B4-BE49-F238E27FC236}">
                <a16:creationId xmlns:a16="http://schemas.microsoft.com/office/drawing/2014/main" id="{AF2F9F6E-B739-4B61-A795-FB6750C96288}"/>
              </a:ext>
            </a:extLst>
          </p:cNvPr>
          <p:cNvSpPr>
            <a:spLocks noGrp="1" noChangeArrowheads="1"/>
          </p:cNvSpPr>
          <p:nvPr>
            <p:ph idx="1"/>
          </p:nvPr>
        </p:nvSpPr>
        <p:spPr/>
        <p:txBody>
          <a:bodyPr/>
          <a:lstStyle/>
          <a:p>
            <a:pPr>
              <a:buFont typeface="Wingdings" panose="05000000000000000000" pitchFamily="2" charset="2"/>
              <a:buChar char="ü"/>
            </a:pPr>
            <a:r>
              <a:rPr lang="en-US" altLang="en-US" sz="2400" dirty="0">
                <a:solidFill>
                  <a:srgbClr val="000000"/>
                </a:solidFill>
              </a:rPr>
              <a:t>The program that reads and interprets control statements is called variously:</a:t>
            </a:r>
          </a:p>
          <a:p>
            <a:pPr lvl="1">
              <a:buFont typeface="Wingdings" panose="05000000000000000000" pitchFamily="2" charset="2"/>
              <a:buChar char="ü"/>
            </a:pPr>
            <a:r>
              <a:rPr lang="en-US" altLang="en-US" sz="2000" dirty="0">
                <a:solidFill>
                  <a:srgbClr val="000000"/>
                </a:solidFill>
              </a:rPr>
              <a:t>command-line interpreter</a:t>
            </a:r>
          </a:p>
          <a:p>
            <a:pPr lvl="1">
              <a:buFont typeface="Wingdings" panose="05000000000000000000" pitchFamily="2" charset="2"/>
              <a:buChar char="ü"/>
            </a:pPr>
            <a:r>
              <a:rPr lang="en-US" altLang="en-US" sz="2000" dirty="0">
                <a:solidFill>
                  <a:srgbClr val="000000"/>
                </a:solidFill>
              </a:rPr>
              <a:t>shell (in UNIX)</a:t>
            </a:r>
          </a:p>
          <a:p>
            <a:pPr marL="457200" lvl="1" indent="0">
              <a:buNone/>
            </a:pPr>
            <a:endParaRPr lang="en-US" altLang="en-US" sz="2000" dirty="0">
              <a:solidFill>
                <a:srgbClr val="000000"/>
              </a:solidFill>
            </a:endParaRPr>
          </a:p>
          <a:p>
            <a:pPr>
              <a:buFont typeface="Wingdings" panose="05000000000000000000" pitchFamily="2" charset="2"/>
              <a:buChar char="ü"/>
            </a:pPr>
            <a:r>
              <a:rPr lang="en-US" altLang="en-US" sz="2400" dirty="0">
                <a:solidFill>
                  <a:srgbClr val="000000"/>
                </a:solidFill>
              </a:rPr>
              <a:t>	 Its function is to get and execute the next command statement.</a:t>
            </a:r>
          </a:p>
          <a:p>
            <a:pPr marL="284163" indent="-284163"/>
            <a:endParaRPr lang="en-US" altLang="en-US" dirty="0"/>
          </a:p>
        </p:txBody>
      </p:sp>
      <p:sp>
        <p:nvSpPr>
          <p:cNvPr id="14338" name="Footer Placeholder 3">
            <a:extLst>
              <a:ext uri="{FF2B5EF4-FFF2-40B4-BE49-F238E27FC236}">
                <a16:creationId xmlns:a16="http://schemas.microsoft.com/office/drawing/2014/main" id="{D08D415C-9C66-4E68-B100-3F9A534393B7}"/>
              </a:ext>
            </a:extLst>
          </p:cNvPr>
          <p:cNvSpPr>
            <a:spLocks noGrp="1"/>
          </p:cNvSpPr>
          <p:nvPr>
            <p:ph type="ftr" sz="quarter" idx="11"/>
          </p:nvPr>
        </p:nvSpPr>
        <p:spPr>
          <a:noFill/>
        </p:spPr>
        <p:txBody>
          <a:bodyPr/>
          <a:lstStyle>
            <a:lvl1pPr algn="l">
              <a:spcBef>
                <a:spcPct val="20000"/>
              </a:spcBef>
              <a:buClr>
                <a:schemeClr val="folHlink"/>
              </a:buClr>
              <a:buSzPct val="90000"/>
              <a:buFont typeface="Monotype Sorts" pitchFamily="2" charset="2"/>
              <a:buChar char="n"/>
              <a:defRPr kumimoji="1" sz="2000">
                <a:solidFill>
                  <a:schemeClr val="tx1"/>
                </a:solidFill>
                <a:latin typeface="Helvetica" panose="020B0604020202020204" pitchFamily="34" charset="0"/>
              </a:defRPr>
            </a:lvl1pPr>
            <a:lvl2pPr marL="742950" indent="-285750" algn="l">
              <a:spcBef>
                <a:spcPct val="20000"/>
              </a:spcBef>
              <a:buClr>
                <a:schemeClr val="accent2"/>
              </a:buClr>
              <a:buSzPct val="90000"/>
              <a:buFont typeface="Monotype Sorts" pitchFamily="2" charset="2"/>
              <a:buChar char="F"/>
              <a:defRPr kumimoji="1">
                <a:solidFill>
                  <a:schemeClr val="tx1"/>
                </a:solidFill>
                <a:latin typeface="Helvetica" panose="020B0604020202020204" pitchFamily="34" charset="0"/>
              </a:defRPr>
            </a:lvl2pPr>
            <a:lvl3pPr marL="1143000" indent="-228600" algn="l">
              <a:spcBef>
                <a:spcPct val="20000"/>
              </a:spcBef>
              <a:buClr>
                <a:srgbClr val="33CC33"/>
              </a:buClr>
              <a:buSzPct val="90000"/>
              <a:buFont typeface="Monotype Sorts" pitchFamily="2" charset="2"/>
              <a:buChar char="4"/>
              <a:defRPr kumimoji="1">
                <a:solidFill>
                  <a:schemeClr val="tx1"/>
                </a:solidFill>
                <a:latin typeface="Helvetica" panose="020B0604020202020204" pitchFamily="34" charset="0"/>
              </a:defRPr>
            </a:lvl3pPr>
            <a:lvl4pPr marL="1600200" indent="-228600" algn="l">
              <a:spcBef>
                <a:spcPct val="20000"/>
              </a:spcBef>
              <a:buClr>
                <a:schemeClr val="hlink"/>
              </a:buClr>
              <a:buChar char="–"/>
              <a:defRPr kumimoji="1">
                <a:solidFill>
                  <a:schemeClr val="tx1"/>
                </a:solidFill>
                <a:latin typeface="Helvetica" panose="020B0604020202020204" pitchFamily="34" charset="0"/>
              </a:defRPr>
            </a:lvl4pPr>
            <a:lvl5pPr marL="2057400" indent="-228600" algn="l">
              <a:spcBef>
                <a:spcPct val="20000"/>
              </a:spcBef>
              <a:buChar char="»"/>
              <a:defRPr kumimoji="1">
                <a:solidFill>
                  <a:schemeClr val="tx1"/>
                </a:solidFill>
                <a:latin typeface="Helvetica" panose="020B0604020202020204" pitchFamily="34" charset="0"/>
              </a:defRPr>
            </a:lvl5pPr>
            <a:lvl6pPr marL="2514600" indent="-228600" eaLnBrk="0" fontAlgn="base" hangingPunct="0">
              <a:spcBef>
                <a:spcPct val="20000"/>
              </a:spcBef>
              <a:spcAft>
                <a:spcPct val="0"/>
              </a:spcAft>
              <a:buChar char="»"/>
              <a:defRPr kumimoji="1">
                <a:solidFill>
                  <a:schemeClr val="tx1"/>
                </a:solidFill>
                <a:latin typeface="Helvetica" panose="020B0604020202020204" pitchFamily="34" charset="0"/>
              </a:defRPr>
            </a:lvl6pPr>
            <a:lvl7pPr marL="2971800" indent="-228600" eaLnBrk="0" fontAlgn="base" hangingPunct="0">
              <a:spcBef>
                <a:spcPct val="20000"/>
              </a:spcBef>
              <a:spcAft>
                <a:spcPct val="0"/>
              </a:spcAft>
              <a:buChar char="»"/>
              <a:defRPr kumimoji="1">
                <a:solidFill>
                  <a:schemeClr val="tx1"/>
                </a:solidFill>
                <a:latin typeface="Helvetica" panose="020B0604020202020204" pitchFamily="34" charset="0"/>
              </a:defRPr>
            </a:lvl7pPr>
            <a:lvl8pPr marL="3429000" indent="-228600" eaLnBrk="0" fontAlgn="base" hangingPunct="0">
              <a:spcBef>
                <a:spcPct val="20000"/>
              </a:spcBef>
              <a:spcAft>
                <a:spcPct val="0"/>
              </a:spcAft>
              <a:buChar char="»"/>
              <a:defRPr kumimoji="1">
                <a:solidFill>
                  <a:schemeClr val="tx1"/>
                </a:solidFill>
                <a:latin typeface="Helvetica" panose="020B0604020202020204" pitchFamily="34" charset="0"/>
              </a:defRPr>
            </a:lvl8pPr>
            <a:lvl9pPr marL="3886200" indent="-228600" eaLnBrk="0" fontAlgn="base" hangingPunct="0">
              <a:spcBef>
                <a:spcPct val="20000"/>
              </a:spcBef>
              <a:spcAft>
                <a:spcPct val="0"/>
              </a:spcAft>
              <a:buChar char="»"/>
              <a:defRPr kumimoji="1">
                <a:solidFill>
                  <a:schemeClr val="tx1"/>
                </a:solidFill>
                <a:latin typeface="Helvetica" panose="020B0604020202020204" pitchFamily="34" charset="0"/>
              </a:defRPr>
            </a:lvl9pPr>
          </a:lstStyle>
          <a:p>
            <a:pPr>
              <a:spcBef>
                <a:spcPct val="0"/>
              </a:spcBef>
              <a:buClrTx/>
              <a:buSzTx/>
              <a:buFontTx/>
              <a:buNone/>
            </a:pPr>
            <a:r>
              <a:rPr kumimoji="0" lang="en-US" altLang="en-US" sz="1000"/>
              <a:t>Operating System Concepts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3" name="Rectangle 2">
            <a:extLst>
              <a:ext uri="{FF2B5EF4-FFF2-40B4-BE49-F238E27FC236}">
                <a16:creationId xmlns:a16="http://schemas.microsoft.com/office/drawing/2014/main" id="{9A9DA353-DBD2-4D17-B81B-22E35DFAE60D}"/>
              </a:ext>
            </a:extLst>
          </p:cNvPr>
          <p:cNvSpPr>
            <a:spLocks noGrp="1" noChangeArrowheads="1"/>
          </p:cNvSpPr>
          <p:nvPr>
            <p:ph type="title"/>
          </p:nvPr>
        </p:nvSpPr>
        <p:spPr>
          <a:xfrm>
            <a:off x="1653363" y="365760"/>
            <a:ext cx="9367203" cy="1188720"/>
          </a:xfrm>
        </p:spPr>
        <p:txBody>
          <a:bodyPr>
            <a:normAutofit/>
          </a:bodyPr>
          <a:lstStyle/>
          <a:p>
            <a:r>
              <a:rPr lang="en-US" altLang="en-US"/>
              <a:t>B. Operating System Services</a:t>
            </a:r>
          </a:p>
        </p:txBody>
      </p:sp>
      <p:sp>
        <p:nvSpPr>
          <p:cNvPr id="136" name="Freeform: Shape 135">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8" name="Freeform: Shape 137">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0" name="Freeform: Shape 139">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340" name="Rectangle 3">
            <a:extLst>
              <a:ext uri="{FF2B5EF4-FFF2-40B4-BE49-F238E27FC236}">
                <a16:creationId xmlns:a16="http://schemas.microsoft.com/office/drawing/2014/main" id="{F0E5B79A-3DBA-4259-97D9-863FA1433A9F}"/>
              </a:ext>
            </a:extLst>
          </p:cNvPr>
          <p:cNvSpPr>
            <a:spLocks noGrp="1" noChangeArrowheads="1"/>
          </p:cNvSpPr>
          <p:nvPr>
            <p:ph idx="1"/>
          </p:nvPr>
        </p:nvSpPr>
        <p:spPr>
          <a:xfrm>
            <a:off x="1041715" y="1695372"/>
            <a:ext cx="10736642" cy="4041648"/>
          </a:xfrm>
        </p:spPr>
        <p:txBody>
          <a:bodyPr anchor="t">
            <a:normAutofit/>
          </a:bodyPr>
          <a:lstStyle/>
          <a:p>
            <a:pPr>
              <a:buFont typeface="Wingdings" panose="05000000000000000000" pitchFamily="2" charset="2"/>
              <a:buChar char="ü"/>
              <a:defRPr/>
            </a:pPr>
            <a:r>
              <a:rPr lang="en-US" sz="1700" dirty="0"/>
              <a:t>An operating system provides an environment for the execution of programs. It provides certain services to programs and to the users of those programs. The specific services provided, of course, differ from one operating system to another, but we can identify common classes.</a:t>
            </a:r>
          </a:p>
          <a:p>
            <a:pPr marL="0" indent="0">
              <a:buNone/>
              <a:defRPr/>
            </a:pPr>
            <a:endParaRPr lang="en-US" sz="1700" dirty="0"/>
          </a:p>
        </p:txBody>
      </p:sp>
      <p:sp>
        <p:nvSpPr>
          <p:cNvPr id="15362" name="Footer Placeholder 3">
            <a:extLst>
              <a:ext uri="{FF2B5EF4-FFF2-40B4-BE49-F238E27FC236}">
                <a16:creationId xmlns:a16="http://schemas.microsoft.com/office/drawing/2014/main" id="{8F08FE3D-292B-4CA1-A2D2-3632B8ED7449}"/>
              </a:ext>
            </a:extLst>
          </p:cNvPr>
          <p:cNvSpPr>
            <a:spLocks noGrp="1"/>
          </p:cNvSpPr>
          <p:nvPr>
            <p:ph type="ftr" sz="quarter" idx="11"/>
          </p:nvPr>
        </p:nvSpPr>
        <p:spPr>
          <a:xfrm>
            <a:off x="4277367" y="6356350"/>
            <a:ext cx="4114800" cy="365125"/>
          </a:xfrm>
        </p:spPr>
        <p:txBody>
          <a:bodyPr>
            <a:normAutofit/>
          </a:bodyPr>
          <a:lstStyle>
            <a:lvl1pPr algn="l">
              <a:spcBef>
                <a:spcPct val="20000"/>
              </a:spcBef>
              <a:buClr>
                <a:schemeClr val="folHlink"/>
              </a:buClr>
              <a:buSzPct val="90000"/>
              <a:buFont typeface="Monotype Sorts" pitchFamily="2" charset="2"/>
              <a:buChar char="n"/>
              <a:defRPr kumimoji="1" sz="2000">
                <a:solidFill>
                  <a:schemeClr val="tx1"/>
                </a:solidFill>
                <a:latin typeface="Helvetica" panose="020B0604020202020204" pitchFamily="34" charset="0"/>
              </a:defRPr>
            </a:lvl1pPr>
            <a:lvl2pPr marL="742950" indent="-285750" algn="l">
              <a:spcBef>
                <a:spcPct val="20000"/>
              </a:spcBef>
              <a:buClr>
                <a:schemeClr val="accent2"/>
              </a:buClr>
              <a:buSzPct val="90000"/>
              <a:buFont typeface="Monotype Sorts" pitchFamily="2" charset="2"/>
              <a:buChar char="F"/>
              <a:defRPr kumimoji="1">
                <a:solidFill>
                  <a:schemeClr val="tx1"/>
                </a:solidFill>
                <a:latin typeface="Helvetica" panose="020B0604020202020204" pitchFamily="34" charset="0"/>
              </a:defRPr>
            </a:lvl2pPr>
            <a:lvl3pPr marL="1143000" indent="-228600" algn="l">
              <a:spcBef>
                <a:spcPct val="20000"/>
              </a:spcBef>
              <a:buClr>
                <a:srgbClr val="33CC33"/>
              </a:buClr>
              <a:buSzPct val="90000"/>
              <a:buFont typeface="Monotype Sorts" pitchFamily="2" charset="2"/>
              <a:buChar char="4"/>
              <a:defRPr kumimoji="1">
                <a:solidFill>
                  <a:schemeClr val="tx1"/>
                </a:solidFill>
                <a:latin typeface="Helvetica" panose="020B0604020202020204" pitchFamily="34" charset="0"/>
              </a:defRPr>
            </a:lvl3pPr>
            <a:lvl4pPr marL="1600200" indent="-228600" algn="l">
              <a:spcBef>
                <a:spcPct val="20000"/>
              </a:spcBef>
              <a:buClr>
                <a:schemeClr val="hlink"/>
              </a:buClr>
              <a:buChar char="–"/>
              <a:defRPr kumimoji="1">
                <a:solidFill>
                  <a:schemeClr val="tx1"/>
                </a:solidFill>
                <a:latin typeface="Helvetica" panose="020B0604020202020204" pitchFamily="34" charset="0"/>
              </a:defRPr>
            </a:lvl4pPr>
            <a:lvl5pPr marL="2057400" indent="-228600" algn="l">
              <a:spcBef>
                <a:spcPct val="20000"/>
              </a:spcBef>
              <a:buChar char="»"/>
              <a:defRPr kumimoji="1">
                <a:solidFill>
                  <a:schemeClr val="tx1"/>
                </a:solidFill>
                <a:latin typeface="Helvetica" panose="020B0604020202020204" pitchFamily="34" charset="0"/>
              </a:defRPr>
            </a:lvl5pPr>
            <a:lvl6pPr marL="2514600" indent="-228600" eaLnBrk="0" fontAlgn="base" hangingPunct="0">
              <a:spcBef>
                <a:spcPct val="20000"/>
              </a:spcBef>
              <a:spcAft>
                <a:spcPct val="0"/>
              </a:spcAft>
              <a:buChar char="»"/>
              <a:defRPr kumimoji="1">
                <a:solidFill>
                  <a:schemeClr val="tx1"/>
                </a:solidFill>
                <a:latin typeface="Helvetica" panose="020B0604020202020204" pitchFamily="34" charset="0"/>
              </a:defRPr>
            </a:lvl6pPr>
            <a:lvl7pPr marL="2971800" indent="-228600" eaLnBrk="0" fontAlgn="base" hangingPunct="0">
              <a:spcBef>
                <a:spcPct val="20000"/>
              </a:spcBef>
              <a:spcAft>
                <a:spcPct val="0"/>
              </a:spcAft>
              <a:buChar char="»"/>
              <a:defRPr kumimoji="1">
                <a:solidFill>
                  <a:schemeClr val="tx1"/>
                </a:solidFill>
                <a:latin typeface="Helvetica" panose="020B0604020202020204" pitchFamily="34" charset="0"/>
              </a:defRPr>
            </a:lvl7pPr>
            <a:lvl8pPr marL="3429000" indent="-228600" eaLnBrk="0" fontAlgn="base" hangingPunct="0">
              <a:spcBef>
                <a:spcPct val="20000"/>
              </a:spcBef>
              <a:spcAft>
                <a:spcPct val="0"/>
              </a:spcAft>
              <a:buChar char="»"/>
              <a:defRPr kumimoji="1">
                <a:solidFill>
                  <a:schemeClr val="tx1"/>
                </a:solidFill>
                <a:latin typeface="Helvetica" panose="020B0604020202020204" pitchFamily="34" charset="0"/>
              </a:defRPr>
            </a:lvl8pPr>
            <a:lvl9pPr marL="3886200" indent="-228600" eaLnBrk="0" fontAlgn="base" hangingPunct="0">
              <a:spcBef>
                <a:spcPct val="20000"/>
              </a:spcBef>
              <a:spcAft>
                <a:spcPct val="0"/>
              </a:spcAft>
              <a:buChar char="»"/>
              <a:defRPr kumimoji="1">
                <a:solidFill>
                  <a:schemeClr val="tx1"/>
                </a:solidFill>
                <a:latin typeface="Helvetica" panose="020B0604020202020204" pitchFamily="34" charset="0"/>
              </a:defRPr>
            </a:lvl9pPr>
          </a:lstStyle>
          <a:p>
            <a:pPr>
              <a:lnSpc>
                <a:spcPct val="90000"/>
              </a:lnSpc>
              <a:spcBef>
                <a:spcPct val="0"/>
              </a:spcBef>
              <a:spcAft>
                <a:spcPts val="600"/>
              </a:spcAft>
              <a:buClrTx/>
              <a:buSzTx/>
              <a:buFontTx/>
              <a:buNone/>
            </a:pPr>
            <a:r>
              <a:rPr kumimoji="0" lang="en-US" altLang="en-US" sz="1900">
                <a:solidFill>
                  <a:schemeClr val="tx1">
                    <a:alpha val="80000"/>
                  </a:schemeClr>
                </a:solidFill>
              </a:rPr>
              <a:t>Operating System Concepts</a:t>
            </a:r>
          </a:p>
        </p:txBody>
      </p:sp>
      <p:graphicFrame>
        <p:nvGraphicFramePr>
          <p:cNvPr id="2" name="Diagram 1">
            <a:extLst>
              <a:ext uri="{FF2B5EF4-FFF2-40B4-BE49-F238E27FC236}">
                <a16:creationId xmlns:a16="http://schemas.microsoft.com/office/drawing/2014/main" id="{FAE4EC8A-8EC6-4A22-9909-B97E4DC8E1FE}"/>
              </a:ext>
            </a:extLst>
          </p:cNvPr>
          <p:cNvGraphicFramePr/>
          <p:nvPr>
            <p:extLst>
              <p:ext uri="{D42A27DB-BD31-4B8C-83A1-F6EECF244321}">
                <p14:modId xmlns:p14="http://schemas.microsoft.com/office/powerpoint/2010/main" val="2572803936"/>
              </p:ext>
            </p:extLst>
          </p:nvPr>
        </p:nvGraphicFramePr>
        <p:xfrm>
          <a:off x="766618" y="2706255"/>
          <a:ext cx="11286837" cy="39533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7" name="Rectangle 2">
            <a:extLst>
              <a:ext uri="{FF2B5EF4-FFF2-40B4-BE49-F238E27FC236}">
                <a16:creationId xmlns:a16="http://schemas.microsoft.com/office/drawing/2014/main" id="{D098063E-74BD-400F-97C4-E80FF45741B0}"/>
              </a:ext>
            </a:extLst>
          </p:cNvPr>
          <p:cNvSpPr>
            <a:spLocks noGrp="1" noChangeArrowheads="1"/>
          </p:cNvSpPr>
          <p:nvPr>
            <p:ph type="title"/>
          </p:nvPr>
        </p:nvSpPr>
        <p:spPr>
          <a:xfrm>
            <a:off x="1653363" y="365760"/>
            <a:ext cx="9367203" cy="1188720"/>
          </a:xfrm>
        </p:spPr>
        <p:txBody>
          <a:bodyPr>
            <a:normAutofit/>
          </a:bodyPr>
          <a:lstStyle/>
          <a:p>
            <a:r>
              <a:rPr lang="en-US" altLang="en-US"/>
              <a:t>Additional Operating System Functions</a:t>
            </a:r>
          </a:p>
        </p:txBody>
      </p:sp>
      <p:sp>
        <p:nvSpPr>
          <p:cNvPr id="136" name="Freeform: Shape 135">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8" name="Freeform: Shape 137">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0" name="Freeform: Shape 139">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364" name="Rectangle 3">
            <a:extLst>
              <a:ext uri="{FF2B5EF4-FFF2-40B4-BE49-F238E27FC236}">
                <a16:creationId xmlns:a16="http://schemas.microsoft.com/office/drawing/2014/main" id="{4A39D5A6-B502-4281-8D0B-F60D1E200C97}"/>
              </a:ext>
            </a:extLst>
          </p:cNvPr>
          <p:cNvSpPr>
            <a:spLocks noGrp="1" noChangeArrowheads="1"/>
          </p:cNvSpPr>
          <p:nvPr>
            <p:ph idx="1"/>
          </p:nvPr>
        </p:nvSpPr>
        <p:spPr>
          <a:xfrm>
            <a:off x="1182757" y="2176272"/>
            <a:ext cx="10803834" cy="4041648"/>
          </a:xfrm>
        </p:spPr>
        <p:txBody>
          <a:bodyPr anchor="t">
            <a:normAutofit/>
          </a:bodyPr>
          <a:lstStyle/>
          <a:p>
            <a:pPr>
              <a:buFont typeface="Wingdings" panose="05000000000000000000" pitchFamily="2" charset="2"/>
              <a:buChar char="ü"/>
              <a:defRPr/>
            </a:pPr>
            <a:r>
              <a:rPr lang="en-US" sz="2000" dirty="0"/>
              <a:t>Additional functions exist not for helping the user, but rather for ensuring efficient system operations.</a:t>
            </a:r>
          </a:p>
          <a:p>
            <a:pPr marL="0" indent="0">
              <a:buNone/>
              <a:defRPr/>
            </a:pPr>
            <a:endParaRPr lang="en-US" sz="2000" dirty="0"/>
          </a:p>
          <a:p>
            <a:pPr lvl="1">
              <a:lnSpc>
                <a:spcPct val="150000"/>
              </a:lnSpc>
              <a:buClr>
                <a:schemeClr val="tx1"/>
              </a:buClr>
              <a:buSzPct val="150000"/>
              <a:buFont typeface="Wingdings" panose="05000000000000000000" pitchFamily="2" charset="2"/>
              <a:buChar char="ü"/>
              <a:defRPr/>
            </a:pPr>
            <a:r>
              <a:rPr lang="en-US" sz="2000" b="1" dirty="0">
                <a:ea typeface="+mn-ea"/>
                <a:cs typeface="+mn-cs"/>
              </a:rPr>
              <a:t>Resource allocation </a:t>
            </a:r>
            <a:r>
              <a:rPr lang="en-US" sz="2000" dirty="0"/>
              <a:t>– allocating resources to multiple users or multiple jobs running at the same time.</a:t>
            </a:r>
          </a:p>
          <a:p>
            <a:pPr lvl="1">
              <a:lnSpc>
                <a:spcPct val="150000"/>
              </a:lnSpc>
              <a:buClr>
                <a:schemeClr val="tx1"/>
              </a:buClr>
              <a:buSzPct val="150000"/>
              <a:buFont typeface="Wingdings" panose="05000000000000000000" pitchFamily="2" charset="2"/>
              <a:buChar char="ü"/>
              <a:defRPr/>
            </a:pPr>
            <a:r>
              <a:rPr lang="en-US" sz="2000" b="1" dirty="0">
                <a:ea typeface="+mn-ea"/>
                <a:cs typeface="+mn-cs"/>
              </a:rPr>
              <a:t>Accounting – </a:t>
            </a:r>
            <a:r>
              <a:rPr lang="en-US" sz="2000" dirty="0"/>
              <a:t>keep track of and record which users use how much and what kinds of computer resources for account billing or for accumulating usage statistics.</a:t>
            </a:r>
          </a:p>
          <a:p>
            <a:pPr lvl="1">
              <a:lnSpc>
                <a:spcPct val="150000"/>
              </a:lnSpc>
              <a:buClr>
                <a:schemeClr val="tx1"/>
              </a:buClr>
              <a:buSzPct val="150000"/>
              <a:buFont typeface="Wingdings" panose="05000000000000000000" pitchFamily="2" charset="2"/>
              <a:buChar char="ü"/>
              <a:defRPr/>
            </a:pPr>
            <a:r>
              <a:rPr lang="en-US" sz="2000" b="1" dirty="0">
                <a:ea typeface="+mn-ea"/>
                <a:cs typeface="+mn-cs"/>
              </a:rPr>
              <a:t>Protection </a:t>
            </a:r>
            <a:r>
              <a:rPr lang="en-US" sz="2000" dirty="0"/>
              <a:t>– ensuring that all access to system resources is controlled.</a:t>
            </a:r>
          </a:p>
          <a:p>
            <a:pPr marL="0" indent="0">
              <a:defRPr/>
            </a:pPr>
            <a:endParaRPr lang="en-US" sz="2400" dirty="0"/>
          </a:p>
        </p:txBody>
      </p:sp>
      <p:sp>
        <p:nvSpPr>
          <p:cNvPr id="16386" name="Footer Placeholder 3">
            <a:extLst>
              <a:ext uri="{FF2B5EF4-FFF2-40B4-BE49-F238E27FC236}">
                <a16:creationId xmlns:a16="http://schemas.microsoft.com/office/drawing/2014/main" id="{F8ADF174-BD87-4213-A657-82A790DC4B7A}"/>
              </a:ext>
            </a:extLst>
          </p:cNvPr>
          <p:cNvSpPr>
            <a:spLocks noGrp="1"/>
          </p:cNvSpPr>
          <p:nvPr>
            <p:ph type="ftr" sz="quarter" idx="11"/>
          </p:nvPr>
        </p:nvSpPr>
        <p:spPr>
          <a:xfrm>
            <a:off x="4277367" y="6356350"/>
            <a:ext cx="4114800" cy="365125"/>
          </a:xfrm>
        </p:spPr>
        <p:txBody>
          <a:bodyPr>
            <a:normAutofit/>
          </a:bodyPr>
          <a:lstStyle>
            <a:lvl1pPr algn="l">
              <a:spcBef>
                <a:spcPct val="20000"/>
              </a:spcBef>
              <a:buClr>
                <a:schemeClr val="folHlink"/>
              </a:buClr>
              <a:buSzPct val="90000"/>
              <a:buFont typeface="Monotype Sorts" pitchFamily="2" charset="2"/>
              <a:buChar char="n"/>
              <a:defRPr kumimoji="1" sz="2000">
                <a:solidFill>
                  <a:schemeClr val="tx1"/>
                </a:solidFill>
                <a:latin typeface="Helvetica" panose="020B0604020202020204" pitchFamily="34" charset="0"/>
              </a:defRPr>
            </a:lvl1pPr>
            <a:lvl2pPr marL="742950" indent="-285750" algn="l">
              <a:spcBef>
                <a:spcPct val="20000"/>
              </a:spcBef>
              <a:buClr>
                <a:schemeClr val="accent2"/>
              </a:buClr>
              <a:buSzPct val="90000"/>
              <a:buFont typeface="Monotype Sorts" pitchFamily="2" charset="2"/>
              <a:buChar char="F"/>
              <a:defRPr kumimoji="1">
                <a:solidFill>
                  <a:schemeClr val="tx1"/>
                </a:solidFill>
                <a:latin typeface="Helvetica" panose="020B0604020202020204" pitchFamily="34" charset="0"/>
              </a:defRPr>
            </a:lvl2pPr>
            <a:lvl3pPr marL="1143000" indent="-228600" algn="l">
              <a:spcBef>
                <a:spcPct val="20000"/>
              </a:spcBef>
              <a:buClr>
                <a:srgbClr val="33CC33"/>
              </a:buClr>
              <a:buSzPct val="90000"/>
              <a:buFont typeface="Monotype Sorts" pitchFamily="2" charset="2"/>
              <a:buChar char="4"/>
              <a:defRPr kumimoji="1">
                <a:solidFill>
                  <a:schemeClr val="tx1"/>
                </a:solidFill>
                <a:latin typeface="Helvetica" panose="020B0604020202020204" pitchFamily="34" charset="0"/>
              </a:defRPr>
            </a:lvl3pPr>
            <a:lvl4pPr marL="1600200" indent="-228600" algn="l">
              <a:spcBef>
                <a:spcPct val="20000"/>
              </a:spcBef>
              <a:buClr>
                <a:schemeClr val="hlink"/>
              </a:buClr>
              <a:buChar char="–"/>
              <a:defRPr kumimoji="1">
                <a:solidFill>
                  <a:schemeClr val="tx1"/>
                </a:solidFill>
                <a:latin typeface="Helvetica" panose="020B0604020202020204" pitchFamily="34" charset="0"/>
              </a:defRPr>
            </a:lvl4pPr>
            <a:lvl5pPr marL="2057400" indent="-228600" algn="l">
              <a:spcBef>
                <a:spcPct val="20000"/>
              </a:spcBef>
              <a:buChar char="»"/>
              <a:defRPr kumimoji="1">
                <a:solidFill>
                  <a:schemeClr val="tx1"/>
                </a:solidFill>
                <a:latin typeface="Helvetica" panose="020B0604020202020204" pitchFamily="34" charset="0"/>
              </a:defRPr>
            </a:lvl5pPr>
            <a:lvl6pPr marL="2514600" indent="-228600" eaLnBrk="0" fontAlgn="base" hangingPunct="0">
              <a:spcBef>
                <a:spcPct val="20000"/>
              </a:spcBef>
              <a:spcAft>
                <a:spcPct val="0"/>
              </a:spcAft>
              <a:buChar char="»"/>
              <a:defRPr kumimoji="1">
                <a:solidFill>
                  <a:schemeClr val="tx1"/>
                </a:solidFill>
                <a:latin typeface="Helvetica" panose="020B0604020202020204" pitchFamily="34" charset="0"/>
              </a:defRPr>
            </a:lvl6pPr>
            <a:lvl7pPr marL="2971800" indent="-228600" eaLnBrk="0" fontAlgn="base" hangingPunct="0">
              <a:spcBef>
                <a:spcPct val="20000"/>
              </a:spcBef>
              <a:spcAft>
                <a:spcPct val="0"/>
              </a:spcAft>
              <a:buChar char="»"/>
              <a:defRPr kumimoji="1">
                <a:solidFill>
                  <a:schemeClr val="tx1"/>
                </a:solidFill>
                <a:latin typeface="Helvetica" panose="020B0604020202020204" pitchFamily="34" charset="0"/>
              </a:defRPr>
            </a:lvl7pPr>
            <a:lvl8pPr marL="3429000" indent="-228600" eaLnBrk="0" fontAlgn="base" hangingPunct="0">
              <a:spcBef>
                <a:spcPct val="20000"/>
              </a:spcBef>
              <a:spcAft>
                <a:spcPct val="0"/>
              </a:spcAft>
              <a:buChar char="»"/>
              <a:defRPr kumimoji="1">
                <a:solidFill>
                  <a:schemeClr val="tx1"/>
                </a:solidFill>
                <a:latin typeface="Helvetica" panose="020B0604020202020204" pitchFamily="34" charset="0"/>
              </a:defRPr>
            </a:lvl8pPr>
            <a:lvl9pPr marL="3886200" indent="-228600" eaLnBrk="0" fontAlgn="base" hangingPunct="0">
              <a:spcBef>
                <a:spcPct val="20000"/>
              </a:spcBef>
              <a:spcAft>
                <a:spcPct val="0"/>
              </a:spcAft>
              <a:buChar char="»"/>
              <a:defRPr kumimoji="1">
                <a:solidFill>
                  <a:schemeClr val="tx1"/>
                </a:solidFill>
                <a:latin typeface="Helvetica" panose="020B0604020202020204" pitchFamily="34" charset="0"/>
              </a:defRPr>
            </a:lvl9pPr>
          </a:lstStyle>
          <a:p>
            <a:pPr>
              <a:lnSpc>
                <a:spcPct val="90000"/>
              </a:lnSpc>
              <a:spcBef>
                <a:spcPct val="0"/>
              </a:spcBef>
              <a:spcAft>
                <a:spcPts val="600"/>
              </a:spcAft>
              <a:buClrTx/>
              <a:buSzTx/>
              <a:buFontTx/>
              <a:buNone/>
            </a:pPr>
            <a:r>
              <a:rPr kumimoji="0" lang="en-US" altLang="en-US" sz="1900">
                <a:solidFill>
                  <a:schemeClr val="tx1">
                    <a:alpha val="80000"/>
                  </a:schemeClr>
                </a:solidFill>
              </a:rPr>
              <a:t>Operating System Concepts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1" name="Rectangle 2">
            <a:extLst>
              <a:ext uri="{FF2B5EF4-FFF2-40B4-BE49-F238E27FC236}">
                <a16:creationId xmlns:a16="http://schemas.microsoft.com/office/drawing/2014/main" id="{C7C0CCEF-FD05-4DAD-AFA1-A96D9A167FBA}"/>
              </a:ext>
            </a:extLst>
          </p:cNvPr>
          <p:cNvSpPr>
            <a:spLocks noGrp="1" noChangeArrowheads="1"/>
          </p:cNvSpPr>
          <p:nvPr>
            <p:ph type="title"/>
          </p:nvPr>
        </p:nvSpPr>
        <p:spPr>
          <a:xfrm>
            <a:off x="4965430" y="629268"/>
            <a:ext cx="6586491" cy="1286160"/>
          </a:xfrm>
        </p:spPr>
        <p:txBody>
          <a:bodyPr anchor="b">
            <a:normAutofit/>
          </a:bodyPr>
          <a:lstStyle/>
          <a:p>
            <a:r>
              <a:rPr lang="en-US" altLang="en-US" dirty="0"/>
              <a:t>System Calls</a:t>
            </a:r>
          </a:p>
        </p:txBody>
      </p:sp>
      <p:sp>
        <p:nvSpPr>
          <p:cNvPr id="16388" name="Rectangle 3">
            <a:extLst>
              <a:ext uri="{FF2B5EF4-FFF2-40B4-BE49-F238E27FC236}">
                <a16:creationId xmlns:a16="http://schemas.microsoft.com/office/drawing/2014/main" id="{8DA2BFCC-C3E5-4468-BFDA-6644A747C58C}"/>
              </a:ext>
            </a:extLst>
          </p:cNvPr>
          <p:cNvSpPr>
            <a:spLocks noGrp="1" noChangeArrowheads="1"/>
          </p:cNvSpPr>
          <p:nvPr>
            <p:ph type="body" idx="1"/>
          </p:nvPr>
        </p:nvSpPr>
        <p:spPr>
          <a:xfrm>
            <a:off x="4965431" y="2438400"/>
            <a:ext cx="7100673" cy="3785419"/>
          </a:xfrm>
        </p:spPr>
        <p:txBody>
          <a:bodyPr>
            <a:normAutofit/>
          </a:bodyPr>
          <a:lstStyle/>
          <a:p>
            <a:pPr>
              <a:defRPr/>
            </a:pPr>
            <a:r>
              <a:rPr lang="en-US" sz="1700"/>
              <a:t>System calls provide the interface between a running program and the operating system.</a:t>
            </a:r>
          </a:p>
          <a:p>
            <a:pPr marL="0" indent="0">
              <a:buNone/>
              <a:defRPr/>
            </a:pPr>
            <a:endParaRPr lang="en-US" sz="1700"/>
          </a:p>
          <a:p>
            <a:pPr lvl="1">
              <a:defRPr/>
            </a:pPr>
            <a:r>
              <a:rPr lang="en-US" sz="1700"/>
              <a:t>Generally available as assembly-language instructions.</a:t>
            </a:r>
          </a:p>
          <a:p>
            <a:pPr marL="457200" lvl="1" indent="0">
              <a:buNone/>
              <a:defRPr/>
            </a:pPr>
            <a:endParaRPr lang="en-US" sz="1700"/>
          </a:p>
          <a:p>
            <a:pPr lvl="1">
              <a:defRPr/>
            </a:pPr>
            <a:r>
              <a:rPr lang="en-US" sz="1700"/>
              <a:t>These calls are generally available as routines written in C and C++, although certain low-level tasks (for example, tasks where hardware must be accessed directly instructions.</a:t>
            </a:r>
          </a:p>
          <a:p>
            <a:pPr lvl="1">
              <a:defRPr/>
            </a:pPr>
            <a:endParaRPr lang="en-US" sz="1700"/>
          </a:p>
          <a:p>
            <a:pPr lvl="1">
              <a:defRPr/>
            </a:pPr>
            <a:r>
              <a:rPr lang="en-US" sz="1700"/>
              <a:t>Languages defined to replace assembly language for systems programming allow system calls to be made directly (e.g., C, C++).</a:t>
            </a:r>
          </a:p>
          <a:p>
            <a:pPr>
              <a:defRPr/>
            </a:pPr>
            <a:endParaRPr lang="en-US" sz="1700"/>
          </a:p>
        </p:txBody>
      </p:sp>
      <p:pic>
        <p:nvPicPr>
          <p:cNvPr id="16390" name="Picture 16389">
            <a:extLst>
              <a:ext uri="{FF2B5EF4-FFF2-40B4-BE49-F238E27FC236}">
                <a16:creationId xmlns:a16="http://schemas.microsoft.com/office/drawing/2014/main" id="{5D34E3F2-6E00-4A17-ADDB-C6858FC7ADFE}"/>
              </a:ext>
            </a:extLst>
          </p:cNvPr>
          <p:cNvPicPr>
            <a:picLocks noChangeAspect="1"/>
          </p:cNvPicPr>
          <p:nvPr/>
        </p:nvPicPr>
        <p:blipFill rotWithShape="1">
          <a:blip r:embed="rId2"/>
          <a:srcRect l="7554" r="47326" b="-1"/>
          <a:stretch/>
        </p:blipFill>
        <p:spPr>
          <a:xfrm>
            <a:off x="20" y="10"/>
            <a:ext cx="4635571" cy="6857990"/>
          </a:xfrm>
          <a:prstGeom prst="rect">
            <a:avLst/>
          </a:prstGeom>
          <a:effectLst/>
        </p:spPr>
      </p:pic>
      <p:cxnSp>
        <p:nvCxnSpPr>
          <p:cNvPr id="138" name="Straight Connector 137">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04D3EE"/>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947" name="Rectangle 3">
            <a:extLst>
              <a:ext uri="{FF2B5EF4-FFF2-40B4-BE49-F238E27FC236}">
                <a16:creationId xmlns:a16="http://schemas.microsoft.com/office/drawing/2014/main" id="{53AFF1AD-26AF-4C35-8037-CC5964B7BDD8}"/>
              </a:ext>
            </a:extLst>
          </p:cNvPr>
          <p:cNvSpPr>
            <a:spLocks noGrp="1" noChangeArrowheads="1"/>
          </p:cNvSpPr>
          <p:nvPr>
            <p:ph type="body" idx="1"/>
          </p:nvPr>
        </p:nvSpPr>
        <p:spPr>
          <a:xfrm>
            <a:off x="838200" y="1929384"/>
            <a:ext cx="10515600" cy="4251960"/>
          </a:xfrm>
        </p:spPr>
        <p:txBody>
          <a:bodyPr>
            <a:normAutofit/>
          </a:bodyPr>
          <a:lstStyle/>
          <a:p>
            <a:pPr>
              <a:defRPr/>
            </a:pPr>
            <a:r>
              <a:rPr lang="en-US" sz="1700"/>
              <a:t>How system calls are used?</a:t>
            </a:r>
          </a:p>
          <a:p>
            <a:pPr>
              <a:defRPr/>
            </a:pPr>
            <a:r>
              <a:rPr lang="en-US" sz="1700"/>
              <a:t>Example: </a:t>
            </a:r>
          </a:p>
          <a:p>
            <a:pPr lvl="1">
              <a:defRPr/>
            </a:pPr>
            <a:r>
              <a:rPr lang="en-US" sz="1700"/>
              <a:t>write a simple program to read the contents of one file and copy into another file.</a:t>
            </a:r>
          </a:p>
          <a:p>
            <a:pPr marL="457200" lvl="1" indent="0">
              <a:buNone/>
              <a:defRPr/>
            </a:pPr>
            <a:r>
              <a:rPr lang="en-US" sz="1700"/>
              <a:t>	</a:t>
            </a:r>
          </a:p>
          <a:p>
            <a:pPr marL="457200" lvl="1" indent="0">
              <a:buNone/>
              <a:defRPr/>
            </a:pPr>
            <a:r>
              <a:rPr lang="en-US" sz="1700"/>
              <a:t>For performing above task operating system issues various system calls.</a:t>
            </a:r>
          </a:p>
          <a:p>
            <a:pPr>
              <a:defRPr/>
            </a:pPr>
            <a:r>
              <a:rPr lang="en-US" sz="1700"/>
              <a:t>The first input that the program will need is the names of the two files:</a:t>
            </a:r>
          </a:p>
          <a:p>
            <a:pPr lvl="1">
              <a:defRPr/>
            </a:pPr>
            <a:r>
              <a:rPr lang="en-US" sz="1700"/>
              <a:t>A input file and A output file. </a:t>
            </a:r>
          </a:p>
          <a:p>
            <a:pPr>
              <a:defRPr/>
            </a:pPr>
            <a:r>
              <a:rPr lang="en-US" sz="1700"/>
              <a:t> These names can be specified in many ways, depending on the operating-system design. </a:t>
            </a:r>
          </a:p>
          <a:p>
            <a:pPr lvl="1">
              <a:defRPr/>
            </a:pPr>
            <a:r>
              <a:rPr lang="en-US" sz="1700"/>
              <a:t>One approach is for the program to ask the user for the names of the two files at command line.</a:t>
            </a:r>
          </a:p>
          <a:p>
            <a:pPr lvl="1">
              <a:defRPr/>
            </a:pPr>
            <a:r>
              <a:rPr lang="en-US" sz="1700"/>
              <a:t>In an interactive system, this approach will require a sequence of system calls, first to write a prompting message on the screen and then to read from the keyboard the characters that define the two files. </a:t>
            </a:r>
          </a:p>
          <a:p>
            <a:pPr lvl="1">
              <a:defRPr/>
            </a:pPr>
            <a:r>
              <a:rPr lang="en-US" sz="1700"/>
              <a:t>On mouse-based and icon-based systems, a menu of file names is usually displayed in a window. The user can then use the mouse to select the source name, and a window can be opened for the destination name to be specified. This sequence requires many I/O system calls.</a:t>
            </a:r>
          </a:p>
          <a:p>
            <a:pPr marL="0" indent="0">
              <a:buNone/>
              <a:defRPr/>
            </a:pPr>
            <a:endParaRPr lang="en-US" sz="17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6" name="Rectangle 75">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2949" name="Picture 82948">
            <a:extLst>
              <a:ext uri="{FF2B5EF4-FFF2-40B4-BE49-F238E27FC236}">
                <a16:creationId xmlns:a16="http://schemas.microsoft.com/office/drawing/2014/main" id="{6AFCBE37-701A-4BB7-937A-1DBD51988EE2}"/>
              </a:ext>
            </a:extLst>
          </p:cNvPr>
          <p:cNvPicPr>
            <a:picLocks noChangeAspect="1"/>
          </p:cNvPicPr>
          <p:nvPr/>
        </p:nvPicPr>
        <p:blipFill rotWithShape="1">
          <a:blip r:embed="rId2"/>
          <a:srcRect l="16804" r="43752" b="-2"/>
          <a:stretch/>
        </p:blipFill>
        <p:spPr>
          <a:xfrm>
            <a:off x="20" y="1"/>
            <a:ext cx="4052522" cy="6858000"/>
          </a:xfrm>
          <a:custGeom>
            <a:avLst/>
            <a:gdLst/>
            <a:ahLst/>
            <a:cxnLst/>
            <a:rect l="l" t="t" r="r" b="b"/>
            <a:pathLst>
              <a:path w="4052542" h="6858000">
                <a:moveTo>
                  <a:pt x="0" y="0"/>
                </a:moveTo>
                <a:lnTo>
                  <a:pt x="4020923" y="0"/>
                </a:lnTo>
                <a:lnTo>
                  <a:pt x="4022656" y="14697"/>
                </a:lnTo>
                <a:cubicBezTo>
                  <a:pt x="4037606" y="98462"/>
                  <a:pt x="4035072" y="183369"/>
                  <a:pt x="4039126" y="267642"/>
                </a:cubicBezTo>
                <a:cubicBezTo>
                  <a:pt x="4043941" y="370699"/>
                  <a:pt x="4037860" y="474136"/>
                  <a:pt x="4035579" y="577446"/>
                </a:cubicBezTo>
                <a:cubicBezTo>
                  <a:pt x="4033805" y="665399"/>
                  <a:pt x="4025063" y="753226"/>
                  <a:pt x="4027724" y="841306"/>
                </a:cubicBezTo>
                <a:cubicBezTo>
                  <a:pt x="4027914" y="844352"/>
                  <a:pt x="4027914" y="847398"/>
                  <a:pt x="4027724" y="850444"/>
                </a:cubicBezTo>
                <a:cubicBezTo>
                  <a:pt x="4019615" y="947281"/>
                  <a:pt x="4019615" y="1044626"/>
                  <a:pt x="4027724" y="1141464"/>
                </a:cubicBezTo>
                <a:cubicBezTo>
                  <a:pt x="4030296" y="1181772"/>
                  <a:pt x="4029574" y="1222221"/>
                  <a:pt x="4025570" y="1262415"/>
                </a:cubicBezTo>
                <a:cubicBezTo>
                  <a:pt x="4021769" y="1313563"/>
                  <a:pt x="4009606" y="1365472"/>
                  <a:pt x="4018348" y="1416238"/>
                </a:cubicBezTo>
                <a:cubicBezTo>
                  <a:pt x="4024037" y="1458058"/>
                  <a:pt x="4027166" y="1500194"/>
                  <a:pt x="4027724" y="1542394"/>
                </a:cubicBezTo>
                <a:cubicBezTo>
                  <a:pt x="4032158" y="1636820"/>
                  <a:pt x="4027977" y="1731753"/>
                  <a:pt x="4026330" y="1826433"/>
                </a:cubicBezTo>
                <a:cubicBezTo>
                  <a:pt x="4024556" y="1936724"/>
                  <a:pt x="4027344" y="2047015"/>
                  <a:pt x="4018475" y="2157432"/>
                </a:cubicBezTo>
                <a:cubicBezTo>
                  <a:pt x="4013597" y="2246629"/>
                  <a:pt x="4013597" y="2336029"/>
                  <a:pt x="4018475" y="2425226"/>
                </a:cubicBezTo>
                <a:cubicBezTo>
                  <a:pt x="4020882" y="2506961"/>
                  <a:pt x="4033172" y="2587934"/>
                  <a:pt x="4031145" y="2670557"/>
                </a:cubicBezTo>
                <a:cubicBezTo>
                  <a:pt x="4028737" y="2766886"/>
                  <a:pt x="4017335" y="2862962"/>
                  <a:pt x="4020882" y="2959546"/>
                </a:cubicBezTo>
                <a:cubicBezTo>
                  <a:pt x="4022529" y="3005617"/>
                  <a:pt x="4022656" y="3051688"/>
                  <a:pt x="4023543" y="3097758"/>
                </a:cubicBezTo>
                <a:cubicBezTo>
                  <a:pt x="4024683" y="3153221"/>
                  <a:pt x="4034692" y="3208556"/>
                  <a:pt x="4029117" y="3263892"/>
                </a:cubicBezTo>
                <a:cubicBezTo>
                  <a:pt x="4019869" y="3356161"/>
                  <a:pt x="3995923" y="3446906"/>
                  <a:pt x="4010873" y="3541459"/>
                </a:cubicBezTo>
                <a:cubicBezTo>
                  <a:pt x="4019108" y="3593495"/>
                  <a:pt x="4028357" y="3645658"/>
                  <a:pt x="4033172" y="3698201"/>
                </a:cubicBezTo>
                <a:cubicBezTo>
                  <a:pt x="4037353" y="3745160"/>
                  <a:pt x="4047868" y="3792881"/>
                  <a:pt x="4039886" y="3839586"/>
                </a:cubicBezTo>
                <a:cubicBezTo>
                  <a:pt x="4033045" y="3879565"/>
                  <a:pt x="4036592" y="3919544"/>
                  <a:pt x="4031271" y="3959523"/>
                </a:cubicBezTo>
                <a:cubicBezTo>
                  <a:pt x="4024303" y="4011939"/>
                  <a:pt x="4020629" y="4065244"/>
                  <a:pt x="4015308" y="4118042"/>
                </a:cubicBezTo>
                <a:cubicBezTo>
                  <a:pt x="4010620" y="4165889"/>
                  <a:pt x="4006946" y="4213610"/>
                  <a:pt x="4019615" y="4258539"/>
                </a:cubicBezTo>
                <a:cubicBezTo>
                  <a:pt x="4050656" y="4371622"/>
                  <a:pt x="4033679" y="4484070"/>
                  <a:pt x="4022023" y="4596391"/>
                </a:cubicBezTo>
                <a:cubicBezTo>
                  <a:pt x="4016321" y="4650965"/>
                  <a:pt x="4007959" y="4708712"/>
                  <a:pt x="4020629" y="4758718"/>
                </a:cubicBezTo>
                <a:cubicBezTo>
                  <a:pt x="4043941" y="4847432"/>
                  <a:pt x="4025697" y="4931705"/>
                  <a:pt x="4015561" y="5016866"/>
                </a:cubicBezTo>
                <a:cubicBezTo>
                  <a:pt x="4003335" y="5100174"/>
                  <a:pt x="4005096" y="5184929"/>
                  <a:pt x="4020756" y="5267654"/>
                </a:cubicBezTo>
                <a:cubicBezTo>
                  <a:pt x="4033172" y="5326035"/>
                  <a:pt x="4033172" y="5385432"/>
                  <a:pt x="4034692" y="5444194"/>
                </a:cubicBezTo>
                <a:cubicBezTo>
                  <a:pt x="4035579" y="5481001"/>
                  <a:pt x="4022023" y="5518441"/>
                  <a:pt x="4013027" y="5555120"/>
                </a:cubicBezTo>
                <a:cubicBezTo>
                  <a:pt x="3996937" y="5621371"/>
                  <a:pt x="3991109" y="5688636"/>
                  <a:pt x="4013027" y="5753237"/>
                </a:cubicBezTo>
                <a:cubicBezTo>
                  <a:pt x="4043561" y="5842713"/>
                  <a:pt x="4061045" y="5932189"/>
                  <a:pt x="4048375" y="6026870"/>
                </a:cubicBezTo>
                <a:cubicBezTo>
                  <a:pt x="4041027" y="6085251"/>
                  <a:pt x="4039380" y="6144902"/>
                  <a:pt x="4028357" y="6202522"/>
                </a:cubicBezTo>
                <a:cubicBezTo>
                  <a:pt x="4010240" y="6298091"/>
                  <a:pt x="4016701" y="6393024"/>
                  <a:pt x="4031145" y="6487196"/>
                </a:cubicBezTo>
                <a:cubicBezTo>
                  <a:pt x="4041293" y="6565885"/>
                  <a:pt x="4042395" y="6645474"/>
                  <a:pt x="4034439" y="6724403"/>
                </a:cubicBezTo>
                <a:lnTo>
                  <a:pt x="4025206" y="6858000"/>
                </a:lnTo>
                <a:lnTo>
                  <a:pt x="0" y="6858000"/>
                </a:lnTo>
                <a:close/>
              </a:path>
            </a:pathLst>
          </a:custGeom>
        </p:spPr>
      </p:pic>
      <p:sp>
        <p:nvSpPr>
          <p:cNvPr id="78" name="sketchy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947" name="Rectangle 3">
            <a:extLst>
              <a:ext uri="{FF2B5EF4-FFF2-40B4-BE49-F238E27FC236}">
                <a16:creationId xmlns:a16="http://schemas.microsoft.com/office/drawing/2014/main" id="{ECE5F1E3-79E8-4B13-B9D5-79090E963F00}"/>
              </a:ext>
            </a:extLst>
          </p:cNvPr>
          <p:cNvSpPr>
            <a:spLocks noGrp="1" noChangeArrowheads="1"/>
          </p:cNvSpPr>
          <p:nvPr>
            <p:ph type="body" idx="1"/>
          </p:nvPr>
        </p:nvSpPr>
        <p:spPr>
          <a:xfrm>
            <a:off x="4654296" y="2706624"/>
            <a:ext cx="6894576" cy="3483864"/>
          </a:xfrm>
        </p:spPr>
        <p:txBody>
          <a:bodyPr>
            <a:normAutofit/>
          </a:bodyPr>
          <a:lstStyle/>
          <a:p>
            <a:pPr>
              <a:defRPr/>
            </a:pPr>
            <a:r>
              <a:rPr lang="en-US" sz="1400"/>
              <a:t> In the next step the program must open the input file and create the output file(Each of these operations requires another system call.) There are also possible error conditions for each operation. </a:t>
            </a:r>
          </a:p>
          <a:p>
            <a:pPr lvl="1">
              <a:defRPr/>
            </a:pPr>
            <a:r>
              <a:rPr lang="en-US" sz="1400"/>
              <a:t>When the program tries to open the input file, it may find that there is no file of that name.</a:t>
            </a:r>
          </a:p>
          <a:p>
            <a:pPr lvl="1">
              <a:defRPr/>
            </a:pPr>
            <a:r>
              <a:rPr lang="en-US" sz="1400"/>
              <a:t>It may be possible that the file is protected against access. </a:t>
            </a:r>
          </a:p>
          <a:p>
            <a:pPr lvl="1">
              <a:defRPr/>
            </a:pPr>
            <a:r>
              <a:rPr lang="en-US" sz="1400"/>
              <a:t>In these cases, the program should print a message on the console (another sequence of system calls) and then terminate abnormally (another system call). </a:t>
            </a:r>
          </a:p>
          <a:p>
            <a:pPr>
              <a:defRPr/>
            </a:pPr>
            <a:r>
              <a:rPr lang="en-US" sz="1400"/>
              <a:t>If the input file exists, then we must create a new output file. </a:t>
            </a:r>
          </a:p>
          <a:p>
            <a:pPr lvl="1">
              <a:defRPr/>
            </a:pPr>
            <a:r>
              <a:rPr lang="en-US" sz="1400"/>
              <a:t>We may find that there is already an output file with the same name. This situation may cause the program to abort (a system call), or we may delete the existing file (another system call) and create a new one (another system call). </a:t>
            </a:r>
          </a:p>
          <a:p>
            <a:pPr lvl="1">
              <a:defRPr/>
            </a:pPr>
            <a:r>
              <a:rPr lang="en-US" sz="1400"/>
              <a:t>in an interactive system, is to ask the user  whether to replace the existing file or to abort the program.(another sequence of system calls.</a:t>
            </a:r>
          </a:p>
          <a:p>
            <a:pPr marL="0" indent="0">
              <a:buNone/>
              <a:defRPr/>
            </a:pPr>
            <a:endParaRPr lang="en-US" sz="1400"/>
          </a:p>
          <a:p>
            <a:pPr>
              <a:defRPr/>
            </a:pPr>
            <a:endParaRPr lang="en-US" sz="1400"/>
          </a:p>
        </p:txBody>
      </p:sp>
      <p:sp>
        <p:nvSpPr>
          <p:cNvPr id="9218" name="Footer Placeholder 3">
            <a:extLst>
              <a:ext uri="{FF2B5EF4-FFF2-40B4-BE49-F238E27FC236}">
                <a16:creationId xmlns:a16="http://schemas.microsoft.com/office/drawing/2014/main" id="{89728339-AFEA-48CC-BE47-D738EC8C2984}"/>
              </a:ext>
            </a:extLst>
          </p:cNvPr>
          <p:cNvSpPr>
            <a:spLocks noGrp="1"/>
          </p:cNvSpPr>
          <p:nvPr>
            <p:ph type="ftr" sz="quarter" idx="10"/>
          </p:nvPr>
        </p:nvSpPr>
        <p:spPr>
          <a:xfrm>
            <a:off x="4654296" y="6356350"/>
            <a:ext cx="4114800" cy="365125"/>
          </a:xfrm>
        </p:spPr>
        <p:txBody>
          <a:bodyPr>
            <a:normAutofit/>
          </a:bodyPr>
          <a:lstStyle>
            <a:lvl1pPr algn="l">
              <a:spcBef>
                <a:spcPct val="20000"/>
              </a:spcBef>
              <a:buClr>
                <a:schemeClr val="folHlink"/>
              </a:buClr>
              <a:buSzPct val="90000"/>
              <a:buFont typeface="Monotype Sorts" pitchFamily="2" charset="2"/>
              <a:buChar char="n"/>
              <a:defRPr kumimoji="1" sz="2000">
                <a:solidFill>
                  <a:schemeClr val="tx1"/>
                </a:solidFill>
                <a:latin typeface="Helvetica" panose="020B0604020202020204" pitchFamily="34" charset="0"/>
              </a:defRPr>
            </a:lvl1pPr>
            <a:lvl2pPr marL="742950" indent="-285750" algn="l">
              <a:spcBef>
                <a:spcPct val="20000"/>
              </a:spcBef>
              <a:buClr>
                <a:schemeClr val="accent2"/>
              </a:buClr>
              <a:buSzPct val="90000"/>
              <a:buFont typeface="Monotype Sorts" pitchFamily="2" charset="2"/>
              <a:buChar char="F"/>
              <a:defRPr kumimoji="1">
                <a:solidFill>
                  <a:schemeClr val="tx1"/>
                </a:solidFill>
                <a:latin typeface="Helvetica" panose="020B0604020202020204" pitchFamily="34" charset="0"/>
              </a:defRPr>
            </a:lvl2pPr>
            <a:lvl3pPr marL="1143000" indent="-228600" algn="l">
              <a:spcBef>
                <a:spcPct val="20000"/>
              </a:spcBef>
              <a:buClr>
                <a:srgbClr val="33CC33"/>
              </a:buClr>
              <a:buSzPct val="90000"/>
              <a:buFont typeface="Monotype Sorts" pitchFamily="2" charset="2"/>
              <a:buChar char="4"/>
              <a:defRPr kumimoji="1">
                <a:solidFill>
                  <a:schemeClr val="tx1"/>
                </a:solidFill>
                <a:latin typeface="Helvetica" panose="020B0604020202020204" pitchFamily="34" charset="0"/>
              </a:defRPr>
            </a:lvl3pPr>
            <a:lvl4pPr marL="1600200" indent="-228600" algn="l">
              <a:spcBef>
                <a:spcPct val="20000"/>
              </a:spcBef>
              <a:buClr>
                <a:schemeClr val="hlink"/>
              </a:buClr>
              <a:buChar char="–"/>
              <a:defRPr kumimoji="1">
                <a:solidFill>
                  <a:schemeClr val="tx1"/>
                </a:solidFill>
                <a:latin typeface="Helvetica" panose="020B0604020202020204" pitchFamily="34" charset="0"/>
              </a:defRPr>
            </a:lvl4pPr>
            <a:lvl5pPr marL="2057400" indent="-228600" algn="l">
              <a:spcBef>
                <a:spcPct val="20000"/>
              </a:spcBef>
              <a:buChar char="»"/>
              <a:defRPr kumimoji="1">
                <a:solidFill>
                  <a:schemeClr val="tx1"/>
                </a:solidFill>
                <a:latin typeface="Helvetica" panose="020B0604020202020204" pitchFamily="34" charset="0"/>
              </a:defRPr>
            </a:lvl5pPr>
            <a:lvl6pPr marL="2514600" indent="-228600" eaLnBrk="0" fontAlgn="base" hangingPunct="0">
              <a:spcBef>
                <a:spcPct val="20000"/>
              </a:spcBef>
              <a:spcAft>
                <a:spcPct val="0"/>
              </a:spcAft>
              <a:buChar char="»"/>
              <a:defRPr kumimoji="1">
                <a:solidFill>
                  <a:schemeClr val="tx1"/>
                </a:solidFill>
                <a:latin typeface="Helvetica" panose="020B0604020202020204" pitchFamily="34" charset="0"/>
              </a:defRPr>
            </a:lvl6pPr>
            <a:lvl7pPr marL="2971800" indent="-228600" eaLnBrk="0" fontAlgn="base" hangingPunct="0">
              <a:spcBef>
                <a:spcPct val="20000"/>
              </a:spcBef>
              <a:spcAft>
                <a:spcPct val="0"/>
              </a:spcAft>
              <a:buChar char="»"/>
              <a:defRPr kumimoji="1">
                <a:solidFill>
                  <a:schemeClr val="tx1"/>
                </a:solidFill>
                <a:latin typeface="Helvetica" panose="020B0604020202020204" pitchFamily="34" charset="0"/>
              </a:defRPr>
            </a:lvl7pPr>
            <a:lvl8pPr marL="3429000" indent="-228600" eaLnBrk="0" fontAlgn="base" hangingPunct="0">
              <a:spcBef>
                <a:spcPct val="20000"/>
              </a:spcBef>
              <a:spcAft>
                <a:spcPct val="0"/>
              </a:spcAft>
              <a:buChar char="»"/>
              <a:defRPr kumimoji="1">
                <a:solidFill>
                  <a:schemeClr val="tx1"/>
                </a:solidFill>
                <a:latin typeface="Helvetica" panose="020B0604020202020204" pitchFamily="34" charset="0"/>
              </a:defRPr>
            </a:lvl8pPr>
            <a:lvl9pPr marL="3886200" indent="-228600" eaLnBrk="0" fontAlgn="base" hangingPunct="0">
              <a:spcBef>
                <a:spcPct val="20000"/>
              </a:spcBef>
              <a:spcAft>
                <a:spcPct val="0"/>
              </a:spcAft>
              <a:buChar char="»"/>
              <a:defRPr kumimoji="1">
                <a:solidFill>
                  <a:schemeClr val="tx1"/>
                </a:solidFill>
                <a:latin typeface="Helvetica" panose="020B0604020202020204" pitchFamily="34" charset="0"/>
              </a:defRPr>
            </a:lvl9pPr>
          </a:lstStyle>
          <a:p>
            <a:pPr>
              <a:lnSpc>
                <a:spcPct val="90000"/>
              </a:lnSpc>
              <a:spcBef>
                <a:spcPct val="0"/>
              </a:spcBef>
              <a:spcAft>
                <a:spcPts val="600"/>
              </a:spcAft>
              <a:buClrTx/>
              <a:buSzTx/>
              <a:buFontTx/>
              <a:buNone/>
            </a:pPr>
            <a:r>
              <a:rPr kumimoji="0" lang="en-US" altLang="en-US" sz="1900"/>
              <a:t>Operating System Concepts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2"/>
          </a:solidFill>
          <a:ln w="8199" cap="flat">
            <a:noFill/>
            <a:prstDash val="solid"/>
            <a:miter/>
          </a:ln>
        </p:spPr>
        <p:txBody>
          <a:bodyPr rtlCol="0" anchor="ctr"/>
          <a:lstStyle/>
          <a:p>
            <a:endParaRPr lang="en-US"/>
          </a:p>
        </p:txBody>
      </p:sp>
      <p:sp>
        <p:nvSpPr>
          <p:cNvPr id="19459" name="Rectangle 3">
            <a:extLst>
              <a:ext uri="{FF2B5EF4-FFF2-40B4-BE49-F238E27FC236}">
                <a16:creationId xmlns:a16="http://schemas.microsoft.com/office/drawing/2014/main" id="{CB8750E8-8382-4C3A-BEF1-33A7EB3F1F00}"/>
              </a:ext>
            </a:extLst>
          </p:cNvPr>
          <p:cNvSpPr>
            <a:spLocks noGrp="1" noChangeArrowheads="1"/>
          </p:cNvSpPr>
          <p:nvPr>
            <p:ph type="body" idx="1"/>
          </p:nvPr>
        </p:nvSpPr>
        <p:spPr>
          <a:xfrm>
            <a:off x="838200" y="2586789"/>
            <a:ext cx="10515600" cy="3590174"/>
          </a:xfrm>
        </p:spPr>
        <p:txBody>
          <a:bodyPr>
            <a:normAutofit/>
          </a:bodyPr>
          <a:lstStyle/>
          <a:p>
            <a:pPr>
              <a:defRPr/>
            </a:pPr>
            <a:r>
              <a:rPr lang="en-US" sz="1500" dirty="0"/>
              <a:t>In the next step we enter a loop that reads from the input file (a system call) and writes to the output file (another system call). </a:t>
            </a:r>
          </a:p>
          <a:p>
            <a:pPr>
              <a:defRPr/>
            </a:pPr>
            <a:r>
              <a:rPr lang="en-US" sz="1500" dirty="0"/>
              <a:t>Each read and write must return status information regarding various possible error conditions. </a:t>
            </a:r>
          </a:p>
          <a:p>
            <a:pPr lvl="1">
              <a:defRPr/>
            </a:pPr>
            <a:r>
              <a:rPr lang="en-US" sz="1500" dirty="0"/>
              <a:t>On input, the program may find that the end of the file has been reached or that there was a hardware failure in the read (such as a parity error).</a:t>
            </a:r>
          </a:p>
          <a:p>
            <a:pPr lvl="1">
              <a:defRPr/>
            </a:pPr>
            <a:r>
              <a:rPr lang="en-US" sz="1500" dirty="0"/>
              <a:t>The write operation may encounter various errors, depending on the output device (no more disk space, printer out of paper, and so on).</a:t>
            </a:r>
          </a:p>
          <a:p>
            <a:pPr>
              <a:defRPr/>
            </a:pPr>
            <a:r>
              <a:rPr lang="en-US" sz="1500" dirty="0"/>
              <a:t>After copy operation, the program closes both files (another system call),</a:t>
            </a:r>
          </a:p>
          <a:p>
            <a:pPr>
              <a:defRPr/>
            </a:pPr>
            <a:r>
              <a:rPr lang="en-US" sz="1500" dirty="0"/>
              <a:t>write a message to the console or window (more system calls), and finally terminate normally (the final system call). </a:t>
            </a:r>
          </a:p>
          <a:p>
            <a:pPr>
              <a:defRPr/>
            </a:pPr>
            <a:r>
              <a:rPr lang="en-US" sz="1500" dirty="0"/>
              <a:t>As we can see, even simple programs may make heavy use of the operating system.</a:t>
            </a:r>
          </a:p>
          <a:p>
            <a:pPr>
              <a:defRPr/>
            </a:pPr>
            <a:r>
              <a:rPr lang="en-US" sz="1500" dirty="0"/>
              <a:t>Frequently, systems execute thousands of system calls per second. </a:t>
            </a:r>
          </a:p>
          <a:p>
            <a:pPr marL="0" indent="0">
              <a:buNone/>
              <a:defRPr/>
            </a:pPr>
            <a:endParaRPr lang="en-US" sz="1500" dirty="0"/>
          </a:p>
          <a:p>
            <a:pPr>
              <a:defRPr/>
            </a:pPr>
            <a:endParaRPr lang="en-US" sz="15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8">
            <a:extLst>
              <a:ext uri="{FF2B5EF4-FFF2-40B4-BE49-F238E27FC236}">
                <a16:creationId xmlns:a16="http://schemas.microsoft.com/office/drawing/2014/main" id="{2A8AA5BC-4F7A-4226-8F99-6D824B226A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6" name="Straight Connector 10">
            <a:extLst>
              <a:ext uri="{FF2B5EF4-FFF2-40B4-BE49-F238E27FC236}">
                <a16:creationId xmlns:a16="http://schemas.microsoft.com/office/drawing/2014/main" id="{911DBBF1-3229-4BD9-B3D1-B4CA571E743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843625"/>
            <a:ext cx="12188824" cy="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Rectangle 12">
            <a:extLst>
              <a:ext uri="{FF2B5EF4-FFF2-40B4-BE49-F238E27FC236}">
                <a16:creationId xmlns:a16="http://schemas.microsoft.com/office/drawing/2014/main" id="{5BC87C3E-1040-4EE4-9BDB-9537F7A1B3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6" y="968282"/>
            <a:ext cx="12188824" cy="49469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9455CA31-5D44-4A2A-AFAC-B0D89DE3E801}"/>
              </a:ext>
            </a:extLst>
          </p:cNvPr>
          <p:cNvSpPr>
            <a:spLocks noGrp="1"/>
          </p:cNvSpPr>
          <p:nvPr>
            <p:ph type="title"/>
          </p:nvPr>
        </p:nvSpPr>
        <p:spPr>
          <a:xfrm>
            <a:off x="795338" y="1566473"/>
            <a:ext cx="10601325" cy="2166723"/>
          </a:xfrm>
        </p:spPr>
        <p:txBody>
          <a:bodyPr vert="horz" lIns="91440" tIns="45720" rIns="91440" bIns="45720" rtlCol="0" anchor="b">
            <a:normAutofit/>
          </a:bodyPr>
          <a:lstStyle/>
          <a:p>
            <a:pPr algn="ctr"/>
            <a:r>
              <a:rPr lang="en-US" sz="5100" kern="1200">
                <a:solidFill>
                  <a:schemeClr val="tx1"/>
                </a:solidFill>
                <a:latin typeface="+mj-lt"/>
                <a:ea typeface="+mj-ea"/>
                <a:cs typeface="+mj-cs"/>
              </a:rPr>
              <a:t>Module 1 Overview of operating System</a:t>
            </a:r>
            <a:br>
              <a:rPr lang="en-US" sz="5100" kern="1200">
                <a:solidFill>
                  <a:schemeClr val="tx1"/>
                </a:solidFill>
                <a:latin typeface="+mj-lt"/>
                <a:ea typeface="+mj-ea"/>
                <a:cs typeface="+mj-cs"/>
              </a:rPr>
            </a:br>
            <a:endParaRPr lang="en-US" sz="5100" kern="1200">
              <a:solidFill>
                <a:schemeClr val="tx1"/>
              </a:solidFill>
              <a:latin typeface="+mj-lt"/>
              <a:ea typeface="+mj-ea"/>
              <a:cs typeface="+mj-cs"/>
            </a:endParaRPr>
          </a:p>
        </p:txBody>
      </p:sp>
      <p:sp>
        <p:nvSpPr>
          <p:cNvPr id="4" name="Text Placeholder 3">
            <a:extLst>
              <a:ext uri="{FF2B5EF4-FFF2-40B4-BE49-F238E27FC236}">
                <a16:creationId xmlns:a16="http://schemas.microsoft.com/office/drawing/2014/main" id="{A28EFF59-CC01-49C4-B5A1-CF5827AECE3E}"/>
              </a:ext>
            </a:extLst>
          </p:cNvPr>
          <p:cNvSpPr>
            <a:spLocks noGrp="1"/>
          </p:cNvSpPr>
          <p:nvPr>
            <p:ph type="body" idx="1"/>
          </p:nvPr>
        </p:nvSpPr>
        <p:spPr>
          <a:xfrm>
            <a:off x="795338" y="4092320"/>
            <a:ext cx="10601325" cy="1144884"/>
          </a:xfrm>
        </p:spPr>
        <p:txBody>
          <a:bodyPr vert="horz" lIns="91440" tIns="45720" rIns="91440" bIns="45720" rtlCol="0">
            <a:normAutofit/>
          </a:bodyPr>
          <a:lstStyle/>
          <a:p>
            <a:pPr algn="ctr"/>
            <a:r>
              <a:rPr lang="en-US" sz="1900" kern="1200" dirty="0">
                <a:solidFill>
                  <a:schemeClr val="tx1"/>
                </a:solidFill>
                <a:latin typeface="+mn-lt"/>
                <a:ea typeface="+mn-ea"/>
                <a:cs typeface="+mn-cs"/>
              </a:rPr>
              <a:t>CS-2013 </a:t>
            </a:r>
          </a:p>
          <a:p>
            <a:pPr algn="ctr"/>
            <a:r>
              <a:rPr lang="en-US" sz="1900" kern="1200" dirty="0">
                <a:solidFill>
                  <a:schemeClr val="tx1"/>
                </a:solidFill>
                <a:latin typeface="+mn-lt"/>
                <a:ea typeface="+mn-ea"/>
                <a:cs typeface="+mn-cs"/>
              </a:rPr>
              <a:t>Operating System</a:t>
            </a:r>
          </a:p>
          <a:p>
            <a:pPr algn="ctr"/>
            <a:r>
              <a:rPr lang="en-US" sz="1900" kern="1200">
                <a:solidFill>
                  <a:schemeClr val="tx1"/>
                </a:solidFill>
                <a:latin typeface="+mn-lt"/>
                <a:ea typeface="+mn-ea"/>
                <a:cs typeface="+mn-cs"/>
              </a:rPr>
              <a:t>Lecture 4 </a:t>
            </a:r>
          </a:p>
        </p:txBody>
      </p:sp>
      <p:cxnSp>
        <p:nvCxnSpPr>
          <p:cNvPr id="28" name="Straight Connector 14">
            <a:extLst>
              <a:ext uri="{FF2B5EF4-FFF2-40B4-BE49-F238E27FC236}">
                <a16:creationId xmlns:a16="http://schemas.microsoft.com/office/drawing/2014/main" id="{42CDBECE-872A-4C73-9DC1-BB4E805E2CF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4400" y="3894594"/>
            <a:ext cx="2743200"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F5CD5A0B-CDD7-427C-AA42-2EECFDFA18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6028863"/>
            <a:ext cx="12188824" cy="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0E89F47B-6C52-4478-A49F-B1EAA681EE52}"/>
              </a:ext>
            </a:extLst>
          </p:cNvPr>
          <p:cNvSpPr>
            <a:spLocks noGrp="1"/>
          </p:cNvSpPr>
          <p:nvPr>
            <p:ph type="ftr" sz="quarter" idx="11"/>
          </p:nvPr>
        </p:nvSpPr>
        <p:spPr>
          <a:xfrm>
            <a:off x="4038600" y="6159710"/>
            <a:ext cx="4114800" cy="365125"/>
          </a:xfrm>
        </p:spPr>
        <p:txBody>
          <a:bodyPr vert="horz" lIns="91440" tIns="45720" rIns="91440" bIns="45720" rtlCol="0" anchor="ctr">
            <a:normAutofit/>
          </a:bodyPr>
          <a:lstStyle/>
          <a:p>
            <a:pPr defTabSz="914400">
              <a:spcAft>
                <a:spcPts val="600"/>
              </a:spcAft>
              <a:defRPr/>
            </a:pPr>
            <a:r>
              <a:rPr lang="en-US" kern="1200">
                <a:solidFill>
                  <a:schemeClr val="bg1"/>
                </a:solidFill>
                <a:latin typeface="+mn-lt"/>
                <a:ea typeface="+mn-ea"/>
                <a:cs typeface="+mn-cs"/>
              </a:rPr>
              <a:t>Operating System Concepts</a:t>
            </a:r>
          </a:p>
        </p:txBody>
      </p:sp>
    </p:spTree>
    <p:extLst>
      <p:ext uri="{BB962C8B-B14F-4D97-AF65-F5344CB8AC3E}">
        <p14:creationId xmlns:p14="http://schemas.microsoft.com/office/powerpoint/2010/main" val="6474023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9DC3543B-BEBD-48CC-9EC9-4260369D496E}"/>
              </a:ext>
            </a:extLst>
          </p:cNvPr>
          <p:cNvSpPr>
            <a:spLocks noGrp="1"/>
          </p:cNvSpPr>
          <p:nvPr>
            <p:ph type="title"/>
          </p:nvPr>
        </p:nvSpPr>
        <p:spPr>
          <a:xfrm>
            <a:off x="4965430" y="629268"/>
            <a:ext cx="6586491" cy="1286160"/>
          </a:xfrm>
        </p:spPr>
        <p:txBody>
          <a:bodyPr anchor="b">
            <a:normAutofit/>
          </a:bodyPr>
          <a:lstStyle/>
          <a:p>
            <a:br>
              <a:rPr lang="en-US" altLang="en-US" sz="2400" dirty="0"/>
            </a:br>
            <a:br>
              <a:rPr lang="en-US" altLang="en-US" sz="2400" dirty="0"/>
            </a:br>
            <a:r>
              <a:rPr lang="en-US" altLang="en-US" sz="2400" dirty="0"/>
              <a:t>Passing parameters between program and OS</a:t>
            </a:r>
          </a:p>
        </p:txBody>
      </p:sp>
      <p:sp>
        <p:nvSpPr>
          <p:cNvPr id="11267" name="Content Placeholder 2">
            <a:extLst>
              <a:ext uri="{FF2B5EF4-FFF2-40B4-BE49-F238E27FC236}">
                <a16:creationId xmlns:a16="http://schemas.microsoft.com/office/drawing/2014/main" id="{1D428D17-2C95-441F-B3DA-737E05C15A52}"/>
              </a:ext>
            </a:extLst>
          </p:cNvPr>
          <p:cNvSpPr>
            <a:spLocks noGrp="1"/>
          </p:cNvSpPr>
          <p:nvPr>
            <p:ph idx="1"/>
          </p:nvPr>
        </p:nvSpPr>
        <p:spPr>
          <a:xfrm>
            <a:off x="4965431" y="2438400"/>
            <a:ext cx="6586489" cy="3785419"/>
          </a:xfrm>
        </p:spPr>
        <p:txBody>
          <a:bodyPr>
            <a:normAutofit/>
          </a:bodyPr>
          <a:lstStyle/>
          <a:p>
            <a:r>
              <a:rPr lang="en-US" altLang="en-US" sz="2000"/>
              <a:t>Three general methods are used to pass parameters between a running program and the operating system.</a:t>
            </a:r>
          </a:p>
          <a:p>
            <a:pPr lvl="1"/>
            <a:r>
              <a:rPr lang="en-US" altLang="en-US" sz="2000"/>
              <a:t>Pass parameters in </a:t>
            </a:r>
            <a:r>
              <a:rPr lang="en-US" altLang="en-US" sz="2000" i="1"/>
              <a:t>registers</a:t>
            </a:r>
            <a:r>
              <a:rPr lang="en-US" altLang="en-US" sz="2000"/>
              <a:t>.</a:t>
            </a:r>
          </a:p>
          <a:p>
            <a:pPr lvl="1"/>
            <a:r>
              <a:rPr lang="en-US" altLang="en-US" sz="2000"/>
              <a:t>Store the parameters in a table in memory, and the table address is passed as a parameter in a register.</a:t>
            </a:r>
          </a:p>
          <a:p>
            <a:pPr lvl="1"/>
            <a:r>
              <a:rPr lang="en-US" altLang="en-US" sz="2000" i="1"/>
              <a:t>Push</a:t>
            </a:r>
            <a:r>
              <a:rPr lang="en-US" altLang="en-US" sz="2000"/>
              <a:t> (store) the parameters onto the </a:t>
            </a:r>
            <a:r>
              <a:rPr lang="en-US" altLang="en-US" sz="2000" i="1"/>
              <a:t>stack</a:t>
            </a:r>
            <a:r>
              <a:rPr lang="en-US" altLang="en-US" sz="2000"/>
              <a:t> by the program, and </a:t>
            </a:r>
            <a:r>
              <a:rPr lang="en-US" altLang="en-US" sz="2000" i="1"/>
              <a:t>pop</a:t>
            </a:r>
            <a:r>
              <a:rPr lang="en-US" altLang="en-US" sz="2000"/>
              <a:t> off the stack by operating system.</a:t>
            </a:r>
          </a:p>
          <a:p>
            <a:endParaRPr lang="en-US" altLang="en-US" sz="2000"/>
          </a:p>
        </p:txBody>
      </p:sp>
      <p:pic>
        <p:nvPicPr>
          <p:cNvPr id="11270" name="Picture 11269">
            <a:extLst>
              <a:ext uri="{FF2B5EF4-FFF2-40B4-BE49-F238E27FC236}">
                <a16:creationId xmlns:a16="http://schemas.microsoft.com/office/drawing/2014/main" id="{2D74A033-E546-44F6-9766-CB3D38CCB1DD}"/>
              </a:ext>
            </a:extLst>
          </p:cNvPr>
          <p:cNvPicPr>
            <a:picLocks noChangeAspect="1"/>
          </p:cNvPicPr>
          <p:nvPr/>
        </p:nvPicPr>
        <p:blipFill rotWithShape="1">
          <a:blip r:embed="rId2"/>
          <a:srcRect l="25844" r="29206"/>
          <a:stretch/>
        </p:blipFill>
        <p:spPr>
          <a:xfrm>
            <a:off x="20" y="10"/>
            <a:ext cx="4635571" cy="6857990"/>
          </a:xfrm>
          <a:prstGeom prst="rect">
            <a:avLst/>
          </a:prstGeom>
          <a:effectLst/>
        </p:spPr>
      </p:pic>
      <p:cxnSp>
        <p:nvCxnSpPr>
          <p:cNvPr id="74" name="Straight Connector 73">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AFF5E"/>
            </a:solidFill>
          </a:ln>
        </p:spPr>
        <p:style>
          <a:lnRef idx="1">
            <a:schemeClr val="accent1"/>
          </a:lnRef>
          <a:fillRef idx="0">
            <a:schemeClr val="accent1"/>
          </a:fillRef>
          <a:effectRef idx="0">
            <a:schemeClr val="accent1"/>
          </a:effectRef>
          <a:fontRef idx="minor">
            <a:schemeClr val="tx1"/>
          </a:fontRef>
        </p:style>
      </p:cxnSp>
      <p:sp>
        <p:nvSpPr>
          <p:cNvPr id="11268" name="Footer Placeholder 3">
            <a:extLst>
              <a:ext uri="{FF2B5EF4-FFF2-40B4-BE49-F238E27FC236}">
                <a16:creationId xmlns:a16="http://schemas.microsoft.com/office/drawing/2014/main" id="{0E366153-643C-46DF-9876-A31BA9A71F7D}"/>
              </a:ext>
            </a:extLst>
          </p:cNvPr>
          <p:cNvSpPr>
            <a:spLocks noGrp="1"/>
          </p:cNvSpPr>
          <p:nvPr>
            <p:ph type="ftr" sz="quarter" idx="10"/>
          </p:nvPr>
        </p:nvSpPr>
        <p:spPr>
          <a:xfrm>
            <a:off x="4965430" y="6356350"/>
            <a:ext cx="4139134" cy="365125"/>
          </a:xfrm>
        </p:spPr>
        <p:txBody>
          <a:bodyPr>
            <a:normAutofit/>
          </a:bodyPr>
          <a:lstStyle>
            <a:lvl1pPr algn="l">
              <a:spcBef>
                <a:spcPct val="20000"/>
              </a:spcBef>
              <a:buClr>
                <a:schemeClr val="folHlink"/>
              </a:buClr>
              <a:buSzPct val="90000"/>
              <a:buFont typeface="Monotype Sorts" pitchFamily="2" charset="2"/>
              <a:buChar char="n"/>
              <a:defRPr kumimoji="1" sz="2000">
                <a:solidFill>
                  <a:schemeClr val="tx1"/>
                </a:solidFill>
                <a:latin typeface="Helvetica" panose="020B0604020202020204" pitchFamily="34" charset="0"/>
              </a:defRPr>
            </a:lvl1pPr>
            <a:lvl2pPr marL="742950" indent="-285750" algn="l">
              <a:spcBef>
                <a:spcPct val="20000"/>
              </a:spcBef>
              <a:buClr>
                <a:schemeClr val="accent2"/>
              </a:buClr>
              <a:buSzPct val="90000"/>
              <a:buFont typeface="Monotype Sorts" pitchFamily="2" charset="2"/>
              <a:buChar char="F"/>
              <a:defRPr kumimoji="1">
                <a:solidFill>
                  <a:schemeClr val="tx1"/>
                </a:solidFill>
                <a:latin typeface="Helvetica" panose="020B0604020202020204" pitchFamily="34" charset="0"/>
              </a:defRPr>
            </a:lvl2pPr>
            <a:lvl3pPr marL="1143000" indent="-228600" algn="l">
              <a:spcBef>
                <a:spcPct val="20000"/>
              </a:spcBef>
              <a:buClr>
                <a:srgbClr val="33CC33"/>
              </a:buClr>
              <a:buSzPct val="90000"/>
              <a:buFont typeface="Monotype Sorts" pitchFamily="2" charset="2"/>
              <a:buChar char="4"/>
              <a:defRPr kumimoji="1">
                <a:solidFill>
                  <a:schemeClr val="tx1"/>
                </a:solidFill>
                <a:latin typeface="Helvetica" panose="020B0604020202020204" pitchFamily="34" charset="0"/>
              </a:defRPr>
            </a:lvl3pPr>
            <a:lvl4pPr marL="1600200" indent="-228600" algn="l">
              <a:spcBef>
                <a:spcPct val="20000"/>
              </a:spcBef>
              <a:buClr>
                <a:schemeClr val="hlink"/>
              </a:buClr>
              <a:buChar char="–"/>
              <a:defRPr kumimoji="1">
                <a:solidFill>
                  <a:schemeClr val="tx1"/>
                </a:solidFill>
                <a:latin typeface="Helvetica" panose="020B0604020202020204" pitchFamily="34" charset="0"/>
              </a:defRPr>
            </a:lvl4pPr>
            <a:lvl5pPr marL="2057400" indent="-228600" algn="l">
              <a:spcBef>
                <a:spcPct val="20000"/>
              </a:spcBef>
              <a:buChar char="»"/>
              <a:defRPr kumimoji="1">
                <a:solidFill>
                  <a:schemeClr val="tx1"/>
                </a:solidFill>
                <a:latin typeface="Helvetica" panose="020B0604020202020204" pitchFamily="34" charset="0"/>
              </a:defRPr>
            </a:lvl5pPr>
            <a:lvl6pPr marL="2514600" indent="-228600" eaLnBrk="0" fontAlgn="base" hangingPunct="0">
              <a:spcBef>
                <a:spcPct val="20000"/>
              </a:spcBef>
              <a:spcAft>
                <a:spcPct val="0"/>
              </a:spcAft>
              <a:buChar char="»"/>
              <a:defRPr kumimoji="1">
                <a:solidFill>
                  <a:schemeClr val="tx1"/>
                </a:solidFill>
                <a:latin typeface="Helvetica" panose="020B0604020202020204" pitchFamily="34" charset="0"/>
              </a:defRPr>
            </a:lvl6pPr>
            <a:lvl7pPr marL="2971800" indent="-228600" eaLnBrk="0" fontAlgn="base" hangingPunct="0">
              <a:spcBef>
                <a:spcPct val="20000"/>
              </a:spcBef>
              <a:spcAft>
                <a:spcPct val="0"/>
              </a:spcAft>
              <a:buChar char="»"/>
              <a:defRPr kumimoji="1">
                <a:solidFill>
                  <a:schemeClr val="tx1"/>
                </a:solidFill>
                <a:latin typeface="Helvetica" panose="020B0604020202020204" pitchFamily="34" charset="0"/>
              </a:defRPr>
            </a:lvl7pPr>
            <a:lvl8pPr marL="3429000" indent="-228600" eaLnBrk="0" fontAlgn="base" hangingPunct="0">
              <a:spcBef>
                <a:spcPct val="20000"/>
              </a:spcBef>
              <a:spcAft>
                <a:spcPct val="0"/>
              </a:spcAft>
              <a:buChar char="»"/>
              <a:defRPr kumimoji="1">
                <a:solidFill>
                  <a:schemeClr val="tx1"/>
                </a:solidFill>
                <a:latin typeface="Helvetica" panose="020B0604020202020204" pitchFamily="34" charset="0"/>
              </a:defRPr>
            </a:lvl8pPr>
            <a:lvl9pPr marL="3886200" indent="-228600" eaLnBrk="0" fontAlgn="base" hangingPunct="0">
              <a:spcBef>
                <a:spcPct val="20000"/>
              </a:spcBef>
              <a:spcAft>
                <a:spcPct val="0"/>
              </a:spcAft>
              <a:buChar char="»"/>
              <a:defRPr kumimoji="1">
                <a:solidFill>
                  <a:schemeClr val="tx1"/>
                </a:solidFill>
                <a:latin typeface="Helvetica" panose="020B0604020202020204" pitchFamily="34" charset="0"/>
              </a:defRPr>
            </a:lvl9pPr>
          </a:lstStyle>
          <a:p>
            <a:pPr>
              <a:lnSpc>
                <a:spcPct val="90000"/>
              </a:lnSpc>
              <a:spcBef>
                <a:spcPct val="0"/>
              </a:spcBef>
              <a:spcAft>
                <a:spcPts val="600"/>
              </a:spcAft>
              <a:buClrTx/>
              <a:buSzTx/>
              <a:buFontTx/>
              <a:buNone/>
            </a:pPr>
            <a:r>
              <a:rPr kumimoji="0" lang="en-US" altLang="en-US" sz="1900"/>
              <a:t>Operating System Concepts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Footer Placeholder 2">
            <a:extLst>
              <a:ext uri="{FF2B5EF4-FFF2-40B4-BE49-F238E27FC236}">
                <a16:creationId xmlns:a16="http://schemas.microsoft.com/office/drawing/2014/main" id="{753BCA83-7914-42D1-B0CA-64EA1BAF72AD}"/>
              </a:ext>
            </a:extLst>
          </p:cNvPr>
          <p:cNvSpPr>
            <a:spLocks noGrp="1"/>
          </p:cNvSpPr>
          <p:nvPr>
            <p:ph type="ftr" sz="quarter" idx="10"/>
          </p:nvPr>
        </p:nvSpPr>
        <p:spPr>
          <a:noFill/>
        </p:spPr>
        <p:txBody>
          <a:bodyPr/>
          <a:lstStyle>
            <a:lvl1pPr algn="l">
              <a:spcBef>
                <a:spcPct val="20000"/>
              </a:spcBef>
              <a:buClr>
                <a:schemeClr val="folHlink"/>
              </a:buClr>
              <a:buSzPct val="90000"/>
              <a:buFont typeface="Monotype Sorts" pitchFamily="2" charset="2"/>
              <a:buChar char="n"/>
              <a:defRPr kumimoji="1" sz="2000">
                <a:solidFill>
                  <a:schemeClr val="tx1"/>
                </a:solidFill>
                <a:latin typeface="Helvetica" panose="020B0604020202020204" pitchFamily="34" charset="0"/>
              </a:defRPr>
            </a:lvl1pPr>
            <a:lvl2pPr marL="742950" indent="-285750" algn="l">
              <a:spcBef>
                <a:spcPct val="20000"/>
              </a:spcBef>
              <a:buClr>
                <a:schemeClr val="accent2"/>
              </a:buClr>
              <a:buSzPct val="90000"/>
              <a:buFont typeface="Monotype Sorts" pitchFamily="2" charset="2"/>
              <a:buChar char="F"/>
              <a:defRPr kumimoji="1">
                <a:solidFill>
                  <a:schemeClr val="tx1"/>
                </a:solidFill>
                <a:latin typeface="Helvetica" panose="020B0604020202020204" pitchFamily="34" charset="0"/>
              </a:defRPr>
            </a:lvl2pPr>
            <a:lvl3pPr marL="1143000" indent="-228600" algn="l">
              <a:spcBef>
                <a:spcPct val="20000"/>
              </a:spcBef>
              <a:buClr>
                <a:srgbClr val="33CC33"/>
              </a:buClr>
              <a:buSzPct val="90000"/>
              <a:buFont typeface="Monotype Sorts" pitchFamily="2" charset="2"/>
              <a:buChar char="4"/>
              <a:defRPr kumimoji="1">
                <a:solidFill>
                  <a:schemeClr val="tx1"/>
                </a:solidFill>
                <a:latin typeface="Helvetica" panose="020B0604020202020204" pitchFamily="34" charset="0"/>
              </a:defRPr>
            </a:lvl3pPr>
            <a:lvl4pPr marL="1600200" indent="-228600" algn="l">
              <a:spcBef>
                <a:spcPct val="20000"/>
              </a:spcBef>
              <a:buClr>
                <a:schemeClr val="hlink"/>
              </a:buClr>
              <a:buChar char="–"/>
              <a:defRPr kumimoji="1">
                <a:solidFill>
                  <a:schemeClr val="tx1"/>
                </a:solidFill>
                <a:latin typeface="Helvetica" panose="020B0604020202020204" pitchFamily="34" charset="0"/>
              </a:defRPr>
            </a:lvl4pPr>
            <a:lvl5pPr marL="2057400" indent="-228600" algn="l">
              <a:spcBef>
                <a:spcPct val="20000"/>
              </a:spcBef>
              <a:buChar char="»"/>
              <a:defRPr kumimoji="1">
                <a:solidFill>
                  <a:schemeClr val="tx1"/>
                </a:solidFill>
                <a:latin typeface="Helvetica" panose="020B0604020202020204" pitchFamily="34" charset="0"/>
              </a:defRPr>
            </a:lvl5pPr>
            <a:lvl6pPr marL="2514600" indent="-228600" eaLnBrk="0" fontAlgn="base" hangingPunct="0">
              <a:spcBef>
                <a:spcPct val="20000"/>
              </a:spcBef>
              <a:spcAft>
                <a:spcPct val="0"/>
              </a:spcAft>
              <a:buChar char="»"/>
              <a:defRPr kumimoji="1">
                <a:solidFill>
                  <a:schemeClr val="tx1"/>
                </a:solidFill>
                <a:latin typeface="Helvetica" panose="020B0604020202020204" pitchFamily="34" charset="0"/>
              </a:defRPr>
            </a:lvl6pPr>
            <a:lvl7pPr marL="2971800" indent="-228600" eaLnBrk="0" fontAlgn="base" hangingPunct="0">
              <a:spcBef>
                <a:spcPct val="20000"/>
              </a:spcBef>
              <a:spcAft>
                <a:spcPct val="0"/>
              </a:spcAft>
              <a:buChar char="»"/>
              <a:defRPr kumimoji="1">
                <a:solidFill>
                  <a:schemeClr val="tx1"/>
                </a:solidFill>
                <a:latin typeface="Helvetica" panose="020B0604020202020204" pitchFamily="34" charset="0"/>
              </a:defRPr>
            </a:lvl7pPr>
            <a:lvl8pPr marL="3429000" indent="-228600" eaLnBrk="0" fontAlgn="base" hangingPunct="0">
              <a:spcBef>
                <a:spcPct val="20000"/>
              </a:spcBef>
              <a:spcAft>
                <a:spcPct val="0"/>
              </a:spcAft>
              <a:buChar char="»"/>
              <a:defRPr kumimoji="1">
                <a:solidFill>
                  <a:schemeClr val="tx1"/>
                </a:solidFill>
                <a:latin typeface="Helvetica" panose="020B0604020202020204" pitchFamily="34" charset="0"/>
              </a:defRPr>
            </a:lvl8pPr>
            <a:lvl9pPr marL="3886200" indent="-228600" eaLnBrk="0" fontAlgn="base" hangingPunct="0">
              <a:spcBef>
                <a:spcPct val="20000"/>
              </a:spcBef>
              <a:spcAft>
                <a:spcPct val="0"/>
              </a:spcAft>
              <a:buChar char="»"/>
              <a:defRPr kumimoji="1">
                <a:solidFill>
                  <a:schemeClr val="tx1"/>
                </a:solidFill>
                <a:latin typeface="Helvetica" panose="020B0604020202020204" pitchFamily="34" charset="0"/>
              </a:defRPr>
            </a:lvl9pPr>
          </a:lstStyle>
          <a:p>
            <a:pPr>
              <a:spcBef>
                <a:spcPct val="0"/>
              </a:spcBef>
              <a:buClrTx/>
              <a:buSzTx/>
              <a:buFontTx/>
              <a:buNone/>
            </a:pPr>
            <a:r>
              <a:rPr kumimoji="0" lang="en-US" altLang="en-US" sz="1000"/>
              <a:t>Operating System Concepts</a:t>
            </a:r>
          </a:p>
        </p:txBody>
      </p:sp>
      <p:sp>
        <p:nvSpPr>
          <p:cNvPr id="12291" name="Rectangle 2">
            <a:extLst>
              <a:ext uri="{FF2B5EF4-FFF2-40B4-BE49-F238E27FC236}">
                <a16:creationId xmlns:a16="http://schemas.microsoft.com/office/drawing/2014/main" id="{8D4AB638-5D29-4F46-8D12-011796F90443}"/>
              </a:ext>
            </a:extLst>
          </p:cNvPr>
          <p:cNvSpPr>
            <a:spLocks noGrp="1" noChangeArrowheads="1"/>
          </p:cNvSpPr>
          <p:nvPr>
            <p:ph type="title"/>
          </p:nvPr>
        </p:nvSpPr>
        <p:spPr/>
        <p:txBody>
          <a:bodyPr/>
          <a:lstStyle/>
          <a:p>
            <a:r>
              <a:rPr lang="en-US" altLang="en-US"/>
              <a:t>Passing of Parameters As A Table</a:t>
            </a:r>
          </a:p>
        </p:txBody>
      </p:sp>
      <p:pic>
        <p:nvPicPr>
          <p:cNvPr id="12292" name="Picture 4">
            <a:extLst>
              <a:ext uri="{FF2B5EF4-FFF2-40B4-BE49-F238E27FC236}">
                <a16:creationId xmlns:a16="http://schemas.microsoft.com/office/drawing/2014/main" id="{86DE8266-2D5A-4403-8AA5-68551BE882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890" t="15768" r="2505" b="15805"/>
          <a:stretch>
            <a:fillRect/>
          </a:stretch>
        </p:blipFill>
        <p:spPr bwMode="auto">
          <a:xfrm>
            <a:off x="2960137" y="2430463"/>
            <a:ext cx="5997575" cy="3186112"/>
          </a:xfrm>
          <a:prstGeom prst="rect">
            <a:avLst/>
          </a:prstGeom>
          <a:noFill/>
          <a:ln w="76200" cmpd="tri">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3315" name="Rectangle 2">
            <a:extLst>
              <a:ext uri="{FF2B5EF4-FFF2-40B4-BE49-F238E27FC236}">
                <a16:creationId xmlns:a16="http://schemas.microsoft.com/office/drawing/2014/main" id="{FD96F5B4-D504-4251-BCBE-AE083BB2C998}"/>
              </a:ext>
            </a:extLst>
          </p:cNvPr>
          <p:cNvSpPr>
            <a:spLocks noGrp="1" noChangeArrowheads="1"/>
          </p:cNvSpPr>
          <p:nvPr>
            <p:ph type="title"/>
          </p:nvPr>
        </p:nvSpPr>
        <p:spPr>
          <a:xfrm>
            <a:off x="801098" y="1396289"/>
            <a:ext cx="3583615" cy="4482819"/>
          </a:xfrm>
        </p:spPr>
        <p:txBody>
          <a:bodyPr>
            <a:normAutofit/>
          </a:bodyPr>
          <a:lstStyle/>
          <a:p>
            <a:r>
              <a:rPr lang="en-US" altLang="en-US"/>
              <a:t>Types of System Calls</a:t>
            </a:r>
          </a:p>
        </p:txBody>
      </p:sp>
      <p:sp>
        <p:nvSpPr>
          <p:cNvPr id="74" name="Freeform: Shape 73">
            <a:extLst>
              <a:ext uri="{FF2B5EF4-FFF2-40B4-BE49-F238E27FC236}">
                <a16:creationId xmlns:a16="http://schemas.microsoft.com/office/drawing/2014/main" id="{69AAB938-4404-42AF-B159-EFB4EFB1E4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64117" y="-1"/>
            <a:ext cx="7627884" cy="6858001"/>
          </a:xfrm>
          <a:custGeom>
            <a:avLst/>
            <a:gdLst>
              <a:gd name="connsiteX0" fmla="*/ 85359 w 7627884"/>
              <a:gd name="connsiteY0" fmla="*/ 0 h 6858001"/>
              <a:gd name="connsiteX1" fmla="*/ 7627884 w 7627884"/>
              <a:gd name="connsiteY1" fmla="*/ 0 h 6858001"/>
              <a:gd name="connsiteX2" fmla="*/ 7627884 w 7627884"/>
              <a:gd name="connsiteY2" fmla="*/ 6858001 h 6858001"/>
              <a:gd name="connsiteX3" fmla="*/ 2199224 w 7627884"/>
              <a:gd name="connsiteY3" fmla="*/ 6858001 h 6858001"/>
              <a:gd name="connsiteX4" fmla="*/ 2165320 w 7627884"/>
              <a:gd name="connsiteY4" fmla="*/ 6822453 h 6858001"/>
              <a:gd name="connsiteX5" fmla="*/ 0 w 7627884"/>
              <a:gd name="connsiteY5" fmla="*/ 1189815 h 6858001"/>
              <a:gd name="connsiteX6" fmla="*/ 43414 w 7627884"/>
              <a:gd name="connsiteY6" fmla="*/ 330098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27884" h="6858001">
                <a:moveTo>
                  <a:pt x="85359" y="0"/>
                </a:moveTo>
                <a:lnTo>
                  <a:pt x="7627884" y="0"/>
                </a:lnTo>
                <a:lnTo>
                  <a:pt x="7627884" y="6858001"/>
                </a:lnTo>
                <a:lnTo>
                  <a:pt x="2199224" y="6858001"/>
                </a:lnTo>
                <a:lnTo>
                  <a:pt x="2165320" y="6822453"/>
                </a:lnTo>
                <a:cubicBezTo>
                  <a:pt x="819447" y="5331646"/>
                  <a:pt x="0" y="3356427"/>
                  <a:pt x="0" y="1189815"/>
                </a:cubicBezTo>
                <a:cubicBezTo>
                  <a:pt x="0" y="899574"/>
                  <a:pt x="14708" y="612766"/>
                  <a:pt x="43414" y="330098"/>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6" name="Freeform: Shape 75">
            <a:extLst>
              <a:ext uri="{FF2B5EF4-FFF2-40B4-BE49-F238E27FC236}">
                <a16:creationId xmlns:a16="http://schemas.microsoft.com/office/drawing/2014/main" id="{92A46B1C-E9BA-4577-BED6-B96DDC9AC4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747781" y="-1"/>
            <a:ext cx="7444220" cy="6858001"/>
          </a:xfrm>
          <a:custGeom>
            <a:avLst/>
            <a:gdLst>
              <a:gd name="connsiteX0" fmla="*/ 7357257 w 7444220"/>
              <a:gd name="connsiteY0" fmla="*/ 0 h 6858001"/>
              <a:gd name="connsiteX1" fmla="*/ 0 w 7444220"/>
              <a:gd name="connsiteY1" fmla="*/ 0 h 6858001"/>
              <a:gd name="connsiteX2" fmla="*/ 0 w 7444220"/>
              <a:gd name="connsiteY2" fmla="*/ 6858001 h 6858001"/>
              <a:gd name="connsiteX3" fmla="*/ 5169521 w 7444220"/>
              <a:gd name="connsiteY3" fmla="*/ 6858001 h 6858001"/>
              <a:gd name="connsiteX4" fmla="*/ 5459879 w 7444220"/>
              <a:gd name="connsiteY4" fmla="*/ 6539727 h 6858001"/>
              <a:gd name="connsiteX5" fmla="*/ 7444220 w 7444220"/>
              <a:gd name="connsiteY5" fmla="*/ 1189814 h 6858001"/>
              <a:gd name="connsiteX6" fmla="*/ 7401867 w 7444220"/>
              <a:gd name="connsiteY6" fmla="*/ 35106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44220" h="6858001">
                <a:moveTo>
                  <a:pt x="7357257" y="0"/>
                </a:moveTo>
                <a:lnTo>
                  <a:pt x="0" y="0"/>
                </a:lnTo>
                <a:lnTo>
                  <a:pt x="0" y="6858001"/>
                </a:lnTo>
                <a:lnTo>
                  <a:pt x="5169521" y="6858001"/>
                </a:lnTo>
                <a:lnTo>
                  <a:pt x="5459879" y="6539727"/>
                </a:lnTo>
                <a:cubicBezTo>
                  <a:pt x="6696598" y="5103389"/>
                  <a:pt x="7444220" y="3233911"/>
                  <a:pt x="7444220" y="1189814"/>
                </a:cubicBezTo>
                <a:cubicBezTo>
                  <a:pt x="7444220" y="906649"/>
                  <a:pt x="7429873" y="626836"/>
                  <a:pt x="7401867" y="351060"/>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314" name="Footer Placeholder 3">
            <a:extLst>
              <a:ext uri="{FF2B5EF4-FFF2-40B4-BE49-F238E27FC236}">
                <a16:creationId xmlns:a16="http://schemas.microsoft.com/office/drawing/2014/main" id="{063D3E44-BB12-4622-9375-B51ED5731716}"/>
              </a:ext>
            </a:extLst>
          </p:cNvPr>
          <p:cNvSpPr>
            <a:spLocks noGrp="1"/>
          </p:cNvSpPr>
          <p:nvPr>
            <p:ph type="ftr" sz="quarter" idx="10"/>
          </p:nvPr>
        </p:nvSpPr>
        <p:spPr>
          <a:xfrm>
            <a:off x="804672" y="6199632"/>
            <a:ext cx="5006336" cy="365125"/>
          </a:xfrm>
        </p:spPr>
        <p:txBody>
          <a:bodyPr>
            <a:normAutofit/>
          </a:bodyPr>
          <a:lstStyle>
            <a:lvl1pPr algn="l">
              <a:spcBef>
                <a:spcPct val="20000"/>
              </a:spcBef>
              <a:buClr>
                <a:schemeClr val="folHlink"/>
              </a:buClr>
              <a:buSzPct val="90000"/>
              <a:buFont typeface="Monotype Sorts" pitchFamily="2" charset="2"/>
              <a:buChar char="n"/>
              <a:defRPr kumimoji="1" sz="2000">
                <a:solidFill>
                  <a:schemeClr val="tx1"/>
                </a:solidFill>
                <a:latin typeface="Helvetica" panose="020B0604020202020204" pitchFamily="34" charset="0"/>
              </a:defRPr>
            </a:lvl1pPr>
            <a:lvl2pPr marL="742950" indent="-285750" algn="l">
              <a:spcBef>
                <a:spcPct val="20000"/>
              </a:spcBef>
              <a:buClr>
                <a:schemeClr val="accent2"/>
              </a:buClr>
              <a:buSzPct val="90000"/>
              <a:buFont typeface="Monotype Sorts" pitchFamily="2" charset="2"/>
              <a:buChar char="F"/>
              <a:defRPr kumimoji="1">
                <a:solidFill>
                  <a:schemeClr val="tx1"/>
                </a:solidFill>
                <a:latin typeface="Helvetica" panose="020B0604020202020204" pitchFamily="34" charset="0"/>
              </a:defRPr>
            </a:lvl2pPr>
            <a:lvl3pPr marL="1143000" indent="-228600" algn="l">
              <a:spcBef>
                <a:spcPct val="20000"/>
              </a:spcBef>
              <a:buClr>
                <a:srgbClr val="33CC33"/>
              </a:buClr>
              <a:buSzPct val="90000"/>
              <a:buFont typeface="Monotype Sorts" pitchFamily="2" charset="2"/>
              <a:buChar char="4"/>
              <a:defRPr kumimoji="1">
                <a:solidFill>
                  <a:schemeClr val="tx1"/>
                </a:solidFill>
                <a:latin typeface="Helvetica" panose="020B0604020202020204" pitchFamily="34" charset="0"/>
              </a:defRPr>
            </a:lvl3pPr>
            <a:lvl4pPr marL="1600200" indent="-228600" algn="l">
              <a:spcBef>
                <a:spcPct val="20000"/>
              </a:spcBef>
              <a:buClr>
                <a:schemeClr val="hlink"/>
              </a:buClr>
              <a:buChar char="–"/>
              <a:defRPr kumimoji="1">
                <a:solidFill>
                  <a:schemeClr val="tx1"/>
                </a:solidFill>
                <a:latin typeface="Helvetica" panose="020B0604020202020204" pitchFamily="34" charset="0"/>
              </a:defRPr>
            </a:lvl4pPr>
            <a:lvl5pPr marL="2057400" indent="-228600" algn="l">
              <a:spcBef>
                <a:spcPct val="20000"/>
              </a:spcBef>
              <a:buChar char="»"/>
              <a:defRPr kumimoji="1">
                <a:solidFill>
                  <a:schemeClr val="tx1"/>
                </a:solidFill>
                <a:latin typeface="Helvetica" panose="020B0604020202020204" pitchFamily="34" charset="0"/>
              </a:defRPr>
            </a:lvl5pPr>
            <a:lvl6pPr marL="2514600" indent="-228600" eaLnBrk="0" fontAlgn="base" hangingPunct="0">
              <a:spcBef>
                <a:spcPct val="20000"/>
              </a:spcBef>
              <a:spcAft>
                <a:spcPct val="0"/>
              </a:spcAft>
              <a:buChar char="»"/>
              <a:defRPr kumimoji="1">
                <a:solidFill>
                  <a:schemeClr val="tx1"/>
                </a:solidFill>
                <a:latin typeface="Helvetica" panose="020B0604020202020204" pitchFamily="34" charset="0"/>
              </a:defRPr>
            </a:lvl6pPr>
            <a:lvl7pPr marL="2971800" indent="-228600" eaLnBrk="0" fontAlgn="base" hangingPunct="0">
              <a:spcBef>
                <a:spcPct val="20000"/>
              </a:spcBef>
              <a:spcAft>
                <a:spcPct val="0"/>
              </a:spcAft>
              <a:buChar char="»"/>
              <a:defRPr kumimoji="1">
                <a:solidFill>
                  <a:schemeClr val="tx1"/>
                </a:solidFill>
                <a:latin typeface="Helvetica" panose="020B0604020202020204" pitchFamily="34" charset="0"/>
              </a:defRPr>
            </a:lvl7pPr>
            <a:lvl8pPr marL="3429000" indent="-228600" eaLnBrk="0" fontAlgn="base" hangingPunct="0">
              <a:spcBef>
                <a:spcPct val="20000"/>
              </a:spcBef>
              <a:spcAft>
                <a:spcPct val="0"/>
              </a:spcAft>
              <a:buChar char="»"/>
              <a:defRPr kumimoji="1">
                <a:solidFill>
                  <a:schemeClr val="tx1"/>
                </a:solidFill>
                <a:latin typeface="Helvetica" panose="020B0604020202020204" pitchFamily="34" charset="0"/>
              </a:defRPr>
            </a:lvl8pPr>
            <a:lvl9pPr marL="3886200" indent="-228600" eaLnBrk="0" fontAlgn="base" hangingPunct="0">
              <a:spcBef>
                <a:spcPct val="20000"/>
              </a:spcBef>
              <a:spcAft>
                <a:spcPct val="0"/>
              </a:spcAft>
              <a:buChar char="»"/>
              <a:defRPr kumimoji="1">
                <a:solidFill>
                  <a:schemeClr val="tx1"/>
                </a:solidFill>
                <a:latin typeface="Helvetica" panose="020B0604020202020204" pitchFamily="34" charset="0"/>
              </a:defRPr>
            </a:lvl9pPr>
          </a:lstStyle>
          <a:p>
            <a:pPr>
              <a:spcBef>
                <a:spcPct val="0"/>
              </a:spcBef>
              <a:spcAft>
                <a:spcPts val="600"/>
              </a:spcAft>
              <a:buClrTx/>
              <a:buSzTx/>
              <a:buFontTx/>
              <a:buNone/>
            </a:pPr>
            <a:r>
              <a:rPr kumimoji="0" lang="en-US" altLang="en-US" sz="1100">
                <a:solidFill>
                  <a:schemeClr val="tx1">
                    <a:alpha val="80000"/>
                  </a:schemeClr>
                </a:solidFill>
              </a:rPr>
              <a:t>Operating System Concepts</a:t>
            </a:r>
          </a:p>
        </p:txBody>
      </p:sp>
      <p:graphicFrame>
        <p:nvGraphicFramePr>
          <p:cNvPr id="13318" name="Rectangle 3">
            <a:extLst>
              <a:ext uri="{FF2B5EF4-FFF2-40B4-BE49-F238E27FC236}">
                <a16:creationId xmlns:a16="http://schemas.microsoft.com/office/drawing/2014/main" id="{5EC26568-9BCB-43DA-9DE3-2A5BE902CD0F}"/>
              </a:ext>
            </a:extLst>
          </p:cNvPr>
          <p:cNvGraphicFramePr/>
          <p:nvPr>
            <p:extLst>
              <p:ext uri="{D42A27DB-BD31-4B8C-83A1-F6EECF244321}">
                <p14:modId xmlns:p14="http://schemas.microsoft.com/office/powerpoint/2010/main" val="3433390567"/>
              </p:ext>
            </p:extLst>
          </p:nvPr>
        </p:nvGraphicFramePr>
        <p:xfrm>
          <a:off x="6096000" y="804231"/>
          <a:ext cx="5163239" cy="53101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424785D8-9FA0-4B91-A6AF-147B777C232B}"/>
              </a:ext>
            </a:extLst>
          </p:cNvPr>
          <p:cNvSpPr>
            <a:spLocks noGrp="1"/>
          </p:cNvSpPr>
          <p:nvPr>
            <p:ph type="title"/>
          </p:nvPr>
        </p:nvSpPr>
        <p:spPr>
          <a:xfrm>
            <a:off x="4965430" y="629268"/>
            <a:ext cx="6586491" cy="1286160"/>
          </a:xfrm>
        </p:spPr>
        <p:txBody>
          <a:bodyPr anchor="b">
            <a:normAutofit/>
          </a:bodyPr>
          <a:lstStyle/>
          <a:p>
            <a:r>
              <a:rPr lang="en-US" altLang="en-US"/>
              <a:t>1. Process Control</a:t>
            </a:r>
          </a:p>
        </p:txBody>
      </p:sp>
      <p:pic>
        <p:nvPicPr>
          <p:cNvPr id="14343" name="Picture 14342">
            <a:extLst>
              <a:ext uri="{FF2B5EF4-FFF2-40B4-BE49-F238E27FC236}">
                <a16:creationId xmlns:a16="http://schemas.microsoft.com/office/drawing/2014/main" id="{CBA271D4-DA86-439C-A135-B6EE4E4A1B3F}"/>
              </a:ext>
            </a:extLst>
          </p:cNvPr>
          <p:cNvPicPr>
            <a:picLocks noChangeAspect="1"/>
          </p:cNvPicPr>
          <p:nvPr/>
        </p:nvPicPr>
        <p:blipFill rotWithShape="1">
          <a:blip r:embed="rId2"/>
          <a:srcRect l="36139" r="18741" b="-1"/>
          <a:stretch/>
        </p:blipFill>
        <p:spPr>
          <a:xfrm>
            <a:off x="20" y="10"/>
            <a:ext cx="4635571" cy="6857990"/>
          </a:xfrm>
          <a:prstGeom prst="rect">
            <a:avLst/>
          </a:prstGeom>
          <a:effectLst/>
        </p:spPr>
      </p:pic>
      <p:cxnSp>
        <p:nvCxnSpPr>
          <p:cNvPr id="75" name="Straight Connector 74">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1B74DA"/>
            </a:solidFill>
          </a:ln>
        </p:spPr>
        <p:style>
          <a:lnRef idx="1">
            <a:schemeClr val="accent1"/>
          </a:lnRef>
          <a:fillRef idx="0">
            <a:schemeClr val="accent1"/>
          </a:fillRef>
          <a:effectRef idx="0">
            <a:schemeClr val="accent1"/>
          </a:effectRef>
          <a:fontRef idx="minor">
            <a:schemeClr val="tx1"/>
          </a:fontRef>
        </p:style>
      </p:cxnSp>
      <p:sp>
        <p:nvSpPr>
          <p:cNvPr id="14340" name="Footer Placeholder 3">
            <a:extLst>
              <a:ext uri="{FF2B5EF4-FFF2-40B4-BE49-F238E27FC236}">
                <a16:creationId xmlns:a16="http://schemas.microsoft.com/office/drawing/2014/main" id="{9C3CD05F-A244-4465-8F8F-0A87940E46A5}"/>
              </a:ext>
            </a:extLst>
          </p:cNvPr>
          <p:cNvSpPr>
            <a:spLocks noGrp="1"/>
          </p:cNvSpPr>
          <p:nvPr>
            <p:ph type="ftr" sz="quarter" idx="10"/>
          </p:nvPr>
        </p:nvSpPr>
        <p:spPr>
          <a:xfrm>
            <a:off x="4965430" y="6356350"/>
            <a:ext cx="4139134" cy="365125"/>
          </a:xfrm>
        </p:spPr>
        <p:txBody>
          <a:bodyPr>
            <a:normAutofit/>
          </a:bodyPr>
          <a:lstStyle>
            <a:lvl1pPr algn="l">
              <a:spcBef>
                <a:spcPct val="20000"/>
              </a:spcBef>
              <a:buClr>
                <a:schemeClr val="folHlink"/>
              </a:buClr>
              <a:buSzPct val="90000"/>
              <a:buFont typeface="Monotype Sorts" pitchFamily="2" charset="2"/>
              <a:buChar char="n"/>
              <a:defRPr kumimoji="1" sz="2000">
                <a:solidFill>
                  <a:schemeClr val="tx1"/>
                </a:solidFill>
                <a:latin typeface="Helvetica" panose="020B0604020202020204" pitchFamily="34" charset="0"/>
              </a:defRPr>
            </a:lvl1pPr>
            <a:lvl2pPr marL="742950" indent="-285750" algn="l">
              <a:spcBef>
                <a:spcPct val="20000"/>
              </a:spcBef>
              <a:buClr>
                <a:schemeClr val="accent2"/>
              </a:buClr>
              <a:buSzPct val="90000"/>
              <a:buFont typeface="Monotype Sorts" pitchFamily="2" charset="2"/>
              <a:buChar char="F"/>
              <a:defRPr kumimoji="1">
                <a:solidFill>
                  <a:schemeClr val="tx1"/>
                </a:solidFill>
                <a:latin typeface="Helvetica" panose="020B0604020202020204" pitchFamily="34" charset="0"/>
              </a:defRPr>
            </a:lvl2pPr>
            <a:lvl3pPr marL="1143000" indent="-228600" algn="l">
              <a:spcBef>
                <a:spcPct val="20000"/>
              </a:spcBef>
              <a:buClr>
                <a:srgbClr val="33CC33"/>
              </a:buClr>
              <a:buSzPct val="90000"/>
              <a:buFont typeface="Monotype Sorts" pitchFamily="2" charset="2"/>
              <a:buChar char="4"/>
              <a:defRPr kumimoji="1">
                <a:solidFill>
                  <a:schemeClr val="tx1"/>
                </a:solidFill>
                <a:latin typeface="Helvetica" panose="020B0604020202020204" pitchFamily="34" charset="0"/>
              </a:defRPr>
            </a:lvl3pPr>
            <a:lvl4pPr marL="1600200" indent="-228600" algn="l">
              <a:spcBef>
                <a:spcPct val="20000"/>
              </a:spcBef>
              <a:buClr>
                <a:schemeClr val="hlink"/>
              </a:buClr>
              <a:buChar char="–"/>
              <a:defRPr kumimoji="1">
                <a:solidFill>
                  <a:schemeClr val="tx1"/>
                </a:solidFill>
                <a:latin typeface="Helvetica" panose="020B0604020202020204" pitchFamily="34" charset="0"/>
              </a:defRPr>
            </a:lvl4pPr>
            <a:lvl5pPr marL="2057400" indent="-228600" algn="l">
              <a:spcBef>
                <a:spcPct val="20000"/>
              </a:spcBef>
              <a:buChar char="»"/>
              <a:defRPr kumimoji="1">
                <a:solidFill>
                  <a:schemeClr val="tx1"/>
                </a:solidFill>
                <a:latin typeface="Helvetica" panose="020B0604020202020204" pitchFamily="34" charset="0"/>
              </a:defRPr>
            </a:lvl5pPr>
            <a:lvl6pPr marL="2514600" indent="-228600" eaLnBrk="0" fontAlgn="base" hangingPunct="0">
              <a:spcBef>
                <a:spcPct val="20000"/>
              </a:spcBef>
              <a:spcAft>
                <a:spcPct val="0"/>
              </a:spcAft>
              <a:buChar char="»"/>
              <a:defRPr kumimoji="1">
                <a:solidFill>
                  <a:schemeClr val="tx1"/>
                </a:solidFill>
                <a:latin typeface="Helvetica" panose="020B0604020202020204" pitchFamily="34" charset="0"/>
              </a:defRPr>
            </a:lvl6pPr>
            <a:lvl7pPr marL="2971800" indent="-228600" eaLnBrk="0" fontAlgn="base" hangingPunct="0">
              <a:spcBef>
                <a:spcPct val="20000"/>
              </a:spcBef>
              <a:spcAft>
                <a:spcPct val="0"/>
              </a:spcAft>
              <a:buChar char="»"/>
              <a:defRPr kumimoji="1">
                <a:solidFill>
                  <a:schemeClr val="tx1"/>
                </a:solidFill>
                <a:latin typeface="Helvetica" panose="020B0604020202020204" pitchFamily="34" charset="0"/>
              </a:defRPr>
            </a:lvl7pPr>
            <a:lvl8pPr marL="3429000" indent="-228600" eaLnBrk="0" fontAlgn="base" hangingPunct="0">
              <a:spcBef>
                <a:spcPct val="20000"/>
              </a:spcBef>
              <a:spcAft>
                <a:spcPct val="0"/>
              </a:spcAft>
              <a:buChar char="»"/>
              <a:defRPr kumimoji="1">
                <a:solidFill>
                  <a:schemeClr val="tx1"/>
                </a:solidFill>
                <a:latin typeface="Helvetica" panose="020B0604020202020204" pitchFamily="34" charset="0"/>
              </a:defRPr>
            </a:lvl8pPr>
            <a:lvl9pPr marL="3886200" indent="-228600" eaLnBrk="0" fontAlgn="base" hangingPunct="0">
              <a:spcBef>
                <a:spcPct val="20000"/>
              </a:spcBef>
              <a:spcAft>
                <a:spcPct val="0"/>
              </a:spcAft>
              <a:buChar char="»"/>
              <a:defRPr kumimoji="1">
                <a:solidFill>
                  <a:schemeClr val="tx1"/>
                </a:solidFill>
                <a:latin typeface="Helvetica" panose="020B0604020202020204" pitchFamily="34" charset="0"/>
              </a:defRPr>
            </a:lvl9pPr>
          </a:lstStyle>
          <a:p>
            <a:pPr>
              <a:lnSpc>
                <a:spcPct val="90000"/>
              </a:lnSpc>
              <a:spcBef>
                <a:spcPct val="0"/>
              </a:spcBef>
              <a:spcAft>
                <a:spcPts val="600"/>
              </a:spcAft>
              <a:buClrTx/>
              <a:buSzTx/>
              <a:buFontTx/>
              <a:buNone/>
            </a:pPr>
            <a:r>
              <a:rPr kumimoji="0" lang="en-US" altLang="en-US" sz="1900"/>
              <a:t>Operating System Concepts</a:t>
            </a:r>
          </a:p>
        </p:txBody>
      </p:sp>
      <p:graphicFrame>
        <p:nvGraphicFramePr>
          <p:cNvPr id="14342" name="Content Placeholder 2">
            <a:extLst>
              <a:ext uri="{FF2B5EF4-FFF2-40B4-BE49-F238E27FC236}">
                <a16:creationId xmlns:a16="http://schemas.microsoft.com/office/drawing/2014/main" id="{69A88D59-1F56-4E55-A4C2-4FB8F88F6D22}"/>
              </a:ext>
            </a:extLst>
          </p:cNvPr>
          <p:cNvGraphicFramePr>
            <a:graphicFrameLocks noGrp="1"/>
          </p:cNvGraphicFramePr>
          <p:nvPr>
            <p:ph idx="1"/>
            <p:extLst>
              <p:ext uri="{D42A27DB-BD31-4B8C-83A1-F6EECF244321}">
                <p14:modId xmlns:p14="http://schemas.microsoft.com/office/powerpoint/2010/main" val="3514794467"/>
              </p:ext>
            </p:extLst>
          </p:nvPr>
        </p:nvGraphicFramePr>
        <p:xfrm>
          <a:off x="4965431" y="2438400"/>
          <a:ext cx="6586489" cy="37854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57EBD4AA-322B-4040-AEF2-52B28654E3C3}"/>
              </a:ext>
            </a:extLst>
          </p:cNvPr>
          <p:cNvSpPr>
            <a:spLocks noGrp="1"/>
          </p:cNvSpPr>
          <p:nvPr>
            <p:ph type="title"/>
          </p:nvPr>
        </p:nvSpPr>
        <p:spPr>
          <a:xfrm>
            <a:off x="801098" y="1396289"/>
            <a:ext cx="3583615" cy="4482819"/>
          </a:xfrm>
        </p:spPr>
        <p:txBody>
          <a:bodyPr>
            <a:normAutofit/>
          </a:bodyPr>
          <a:lstStyle/>
          <a:p>
            <a:r>
              <a:rPr lang="en-US" altLang="en-US"/>
              <a:t>2. File Management</a:t>
            </a:r>
          </a:p>
        </p:txBody>
      </p:sp>
      <p:sp>
        <p:nvSpPr>
          <p:cNvPr id="74" name="Freeform: Shape 73">
            <a:extLst>
              <a:ext uri="{FF2B5EF4-FFF2-40B4-BE49-F238E27FC236}">
                <a16:creationId xmlns:a16="http://schemas.microsoft.com/office/drawing/2014/main" id="{69AAB938-4404-42AF-B159-EFB4EFB1E4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64117" y="-1"/>
            <a:ext cx="7627884" cy="6858001"/>
          </a:xfrm>
          <a:custGeom>
            <a:avLst/>
            <a:gdLst>
              <a:gd name="connsiteX0" fmla="*/ 85359 w 7627884"/>
              <a:gd name="connsiteY0" fmla="*/ 0 h 6858001"/>
              <a:gd name="connsiteX1" fmla="*/ 7627884 w 7627884"/>
              <a:gd name="connsiteY1" fmla="*/ 0 h 6858001"/>
              <a:gd name="connsiteX2" fmla="*/ 7627884 w 7627884"/>
              <a:gd name="connsiteY2" fmla="*/ 6858001 h 6858001"/>
              <a:gd name="connsiteX3" fmla="*/ 2199224 w 7627884"/>
              <a:gd name="connsiteY3" fmla="*/ 6858001 h 6858001"/>
              <a:gd name="connsiteX4" fmla="*/ 2165320 w 7627884"/>
              <a:gd name="connsiteY4" fmla="*/ 6822453 h 6858001"/>
              <a:gd name="connsiteX5" fmla="*/ 0 w 7627884"/>
              <a:gd name="connsiteY5" fmla="*/ 1189815 h 6858001"/>
              <a:gd name="connsiteX6" fmla="*/ 43414 w 7627884"/>
              <a:gd name="connsiteY6" fmla="*/ 330098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27884" h="6858001">
                <a:moveTo>
                  <a:pt x="85359" y="0"/>
                </a:moveTo>
                <a:lnTo>
                  <a:pt x="7627884" y="0"/>
                </a:lnTo>
                <a:lnTo>
                  <a:pt x="7627884" y="6858001"/>
                </a:lnTo>
                <a:lnTo>
                  <a:pt x="2199224" y="6858001"/>
                </a:lnTo>
                <a:lnTo>
                  <a:pt x="2165320" y="6822453"/>
                </a:lnTo>
                <a:cubicBezTo>
                  <a:pt x="819447" y="5331646"/>
                  <a:pt x="0" y="3356427"/>
                  <a:pt x="0" y="1189815"/>
                </a:cubicBezTo>
                <a:cubicBezTo>
                  <a:pt x="0" y="899574"/>
                  <a:pt x="14708" y="612766"/>
                  <a:pt x="43414" y="330098"/>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6" name="Freeform: Shape 75">
            <a:extLst>
              <a:ext uri="{FF2B5EF4-FFF2-40B4-BE49-F238E27FC236}">
                <a16:creationId xmlns:a16="http://schemas.microsoft.com/office/drawing/2014/main" id="{92A46B1C-E9BA-4577-BED6-B96DDC9AC4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747781" y="-1"/>
            <a:ext cx="7444220" cy="6858001"/>
          </a:xfrm>
          <a:custGeom>
            <a:avLst/>
            <a:gdLst>
              <a:gd name="connsiteX0" fmla="*/ 7357257 w 7444220"/>
              <a:gd name="connsiteY0" fmla="*/ 0 h 6858001"/>
              <a:gd name="connsiteX1" fmla="*/ 0 w 7444220"/>
              <a:gd name="connsiteY1" fmla="*/ 0 h 6858001"/>
              <a:gd name="connsiteX2" fmla="*/ 0 w 7444220"/>
              <a:gd name="connsiteY2" fmla="*/ 6858001 h 6858001"/>
              <a:gd name="connsiteX3" fmla="*/ 5169521 w 7444220"/>
              <a:gd name="connsiteY3" fmla="*/ 6858001 h 6858001"/>
              <a:gd name="connsiteX4" fmla="*/ 5459879 w 7444220"/>
              <a:gd name="connsiteY4" fmla="*/ 6539727 h 6858001"/>
              <a:gd name="connsiteX5" fmla="*/ 7444220 w 7444220"/>
              <a:gd name="connsiteY5" fmla="*/ 1189814 h 6858001"/>
              <a:gd name="connsiteX6" fmla="*/ 7401867 w 7444220"/>
              <a:gd name="connsiteY6" fmla="*/ 35106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44220" h="6858001">
                <a:moveTo>
                  <a:pt x="7357257" y="0"/>
                </a:moveTo>
                <a:lnTo>
                  <a:pt x="0" y="0"/>
                </a:lnTo>
                <a:lnTo>
                  <a:pt x="0" y="6858001"/>
                </a:lnTo>
                <a:lnTo>
                  <a:pt x="5169521" y="6858001"/>
                </a:lnTo>
                <a:lnTo>
                  <a:pt x="5459879" y="6539727"/>
                </a:lnTo>
                <a:cubicBezTo>
                  <a:pt x="6696598" y="5103389"/>
                  <a:pt x="7444220" y="3233911"/>
                  <a:pt x="7444220" y="1189814"/>
                </a:cubicBezTo>
                <a:cubicBezTo>
                  <a:pt x="7444220" y="906649"/>
                  <a:pt x="7429873" y="626836"/>
                  <a:pt x="7401867" y="351060"/>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364" name="Footer Placeholder 3">
            <a:extLst>
              <a:ext uri="{FF2B5EF4-FFF2-40B4-BE49-F238E27FC236}">
                <a16:creationId xmlns:a16="http://schemas.microsoft.com/office/drawing/2014/main" id="{4F6EB7D8-0006-4F17-98F9-D58D53AFD9E8}"/>
              </a:ext>
            </a:extLst>
          </p:cNvPr>
          <p:cNvSpPr>
            <a:spLocks noGrp="1"/>
          </p:cNvSpPr>
          <p:nvPr>
            <p:ph type="ftr" sz="quarter" idx="10"/>
          </p:nvPr>
        </p:nvSpPr>
        <p:spPr>
          <a:xfrm>
            <a:off x="804672" y="6199632"/>
            <a:ext cx="5006336" cy="365125"/>
          </a:xfrm>
        </p:spPr>
        <p:txBody>
          <a:bodyPr>
            <a:normAutofit/>
          </a:bodyPr>
          <a:lstStyle>
            <a:lvl1pPr algn="l">
              <a:spcBef>
                <a:spcPct val="20000"/>
              </a:spcBef>
              <a:buClr>
                <a:schemeClr val="folHlink"/>
              </a:buClr>
              <a:buSzPct val="90000"/>
              <a:buFont typeface="Monotype Sorts" pitchFamily="2" charset="2"/>
              <a:buChar char="n"/>
              <a:defRPr kumimoji="1" sz="2000">
                <a:solidFill>
                  <a:schemeClr val="tx1"/>
                </a:solidFill>
                <a:latin typeface="Helvetica" panose="020B0604020202020204" pitchFamily="34" charset="0"/>
              </a:defRPr>
            </a:lvl1pPr>
            <a:lvl2pPr marL="742950" indent="-285750" algn="l">
              <a:spcBef>
                <a:spcPct val="20000"/>
              </a:spcBef>
              <a:buClr>
                <a:schemeClr val="accent2"/>
              </a:buClr>
              <a:buSzPct val="90000"/>
              <a:buFont typeface="Monotype Sorts" pitchFamily="2" charset="2"/>
              <a:buChar char="F"/>
              <a:defRPr kumimoji="1">
                <a:solidFill>
                  <a:schemeClr val="tx1"/>
                </a:solidFill>
                <a:latin typeface="Helvetica" panose="020B0604020202020204" pitchFamily="34" charset="0"/>
              </a:defRPr>
            </a:lvl2pPr>
            <a:lvl3pPr marL="1143000" indent="-228600" algn="l">
              <a:spcBef>
                <a:spcPct val="20000"/>
              </a:spcBef>
              <a:buClr>
                <a:srgbClr val="33CC33"/>
              </a:buClr>
              <a:buSzPct val="90000"/>
              <a:buFont typeface="Monotype Sorts" pitchFamily="2" charset="2"/>
              <a:buChar char="4"/>
              <a:defRPr kumimoji="1">
                <a:solidFill>
                  <a:schemeClr val="tx1"/>
                </a:solidFill>
                <a:latin typeface="Helvetica" panose="020B0604020202020204" pitchFamily="34" charset="0"/>
              </a:defRPr>
            </a:lvl3pPr>
            <a:lvl4pPr marL="1600200" indent="-228600" algn="l">
              <a:spcBef>
                <a:spcPct val="20000"/>
              </a:spcBef>
              <a:buClr>
                <a:schemeClr val="hlink"/>
              </a:buClr>
              <a:buChar char="–"/>
              <a:defRPr kumimoji="1">
                <a:solidFill>
                  <a:schemeClr val="tx1"/>
                </a:solidFill>
                <a:latin typeface="Helvetica" panose="020B0604020202020204" pitchFamily="34" charset="0"/>
              </a:defRPr>
            </a:lvl4pPr>
            <a:lvl5pPr marL="2057400" indent="-228600" algn="l">
              <a:spcBef>
                <a:spcPct val="20000"/>
              </a:spcBef>
              <a:buChar char="»"/>
              <a:defRPr kumimoji="1">
                <a:solidFill>
                  <a:schemeClr val="tx1"/>
                </a:solidFill>
                <a:latin typeface="Helvetica" panose="020B0604020202020204" pitchFamily="34" charset="0"/>
              </a:defRPr>
            </a:lvl5pPr>
            <a:lvl6pPr marL="2514600" indent="-228600" eaLnBrk="0" fontAlgn="base" hangingPunct="0">
              <a:spcBef>
                <a:spcPct val="20000"/>
              </a:spcBef>
              <a:spcAft>
                <a:spcPct val="0"/>
              </a:spcAft>
              <a:buChar char="»"/>
              <a:defRPr kumimoji="1">
                <a:solidFill>
                  <a:schemeClr val="tx1"/>
                </a:solidFill>
                <a:latin typeface="Helvetica" panose="020B0604020202020204" pitchFamily="34" charset="0"/>
              </a:defRPr>
            </a:lvl6pPr>
            <a:lvl7pPr marL="2971800" indent="-228600" eaLnBrk="0" fontAlgn="base" hangingPunct="0">
              <a:spcBef>
                <a:spcPct val="20000"/>
              </a:spcBef>
              <a:spcAft>
                <a:spcPct val="0"/>
              </a:spcAft>
              <a:buChar char="»"/>
              <a:defRPr kumimoji="1">
                <a:solidFill>
                  <a:schemeClr val="tx1"/>
                </a:solidFill>
                <a:latin typeface="Helvetica" panose="020B0604020202020204" pitchFamily="34" charset="0"/>
              </a:defRPr>
            </a:lvl7pPr>
            <a:lvl8pPr marL="3429000" indent="-228600" eaLnBrk="0" fontAlgn="base" hangingPunct="0">
              <a:spcBef>
                <a:spcPct val="20000"/>
              </a:spcBef>
              <a:spcAft>
                <a:spcPct val="0"/>
              </a:spcAft>
              <a:buChar char="»"/>
              <a:defRPr kumimoji="1">
                <a:solidFill>
                  <a:schemeClr val="tx1"/>
                </a:solidFill>
                <a:latin typeface="Helvetica" panose="020B0604020202020204" pitchFamily="34" charset="0"/>
              </a:defRPr>
            </a:lvl8pPr>
            <a:lvl9pPr marL="3886200" indent="-228600" eaLnBrk="0" fontAlgn="base" hangingPunct="0">
              <a:spcBef>
                <a:spcPct val="20000"/>
              </a:spcBef>
              <a:spcAft>
                <a:spcPct val="0"/>
              </a:spcAft>
              <a:buChar char="»"/>
              <a:defRPr kumimoji="1">
                <a:solidFill>
                  <a:schemeClr val="tx1"/>
                </a:solidFill>
                <a:latin typeface="Helvetica" panose="020B0604020202020204" pitchFamily="34" charset="0"/>
              </a:defRPr>
            </a:lvl9pPr>
          </a:lstStyle>
          <a:p>
            <a:pPr>
              <a:spcBef>
                <a:spcPct val="0"/>
              </a:spcBef>
              <a:spcAft>
                <a:spcPts val="600"/>
              </a:spcAft>
              <a:buClrTx/>
              <a:buSzTx/>
              <a:buFontTx/>
              <a:buNone/>
            </a:pPr>
            <a:r>
              <a:rPr kumimoji="0" lang="en-US" altLang="en-US" sz="1100">
                <a:solidFill>
                  <a:schemeClr val="tx1">
                    <a:alpha val="80000"/>
                  </a:schemeClr>
                </a:solidFill>
              </a:rPr>
              <a:t>Operating System Concepts</a:t>
            </a:r>
          </a:p>
        </p:txBody>
      </p:sp>
      <p:graphicFrame>
        <p:nvGraphicFramePr>
          <p:cNvPr id="15366" name="Content Placeholder 2">
            <a:extLst>
              <a:ext uri="{FF2B5EF4-FFF2-40B4-BE49-F238E27FC236}">
                <a16:creationId xmlns:a16="http://schemas.microsoft.com/office/drawing/2014/main" id="{C5CC0D49-B2F8-47CB-AB5E-04A22B4803EB}"/>
              </a:ext>
            </a:extLst>
          </p:cNvPr>
          <p:cNvGraphicFramePr>
            <a:graphicFrameLocks noGrp="1"/>
          </p:cNvGraphicFramePr>
          <p:nvPr>
            <p:ph idx="1"/>
            <p:extLst>
              <p:ext uri="{D42A27DB-BD31-4B8C-83A1-F6EECF244321}">
                <p14:modId xmlns:p14="http://schemas.microsoft.com/office/powerpoint/2010/main" val="3772909574"/>
              </p:ext>
            </p:extLst>
          </p:nvPr>
        </p:nvGraphicFramePr>
        <p:xfrm>
          <a:off x="6096000" y="804231"/>
          <a:ext cx="5163239" cy="53101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overrideClrMapping bg1="dk1" tx1="lt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2E9258FE-D1E9-4D23-90D2-B45D3AFED82C}"/>
              </a:ext>
            </a:extLst>
          </p:cNvPr>
          <p:cNvSpPr>
            <a:spLocks noGrp="1"/>
          </p:cNvSpPr>
          <p:nvPr>
            <p:ph type="title"/>
          </p:nvPr>
        </p:nvSpPr>
        <p:spPr>
          <a:xfrm>
            <a:off x="4965430" y="629268"/>
            <a:ext cx="6586491" cy="1286160"/>
          </a:xfrm>
        </p:spPr>
        <p:txBody>
          <a:bodyPr anchor="b">
            <a:normAutofit/>
          </a:bodyPr>
          <a:lstStyle/>
          <a:p>
            <a:r>
              <a:rPr lang="en-US" altLang="en-US"/>
              <a:t>3. Device Management.</a:t>
            </a:r>
          </a:p>
        </p:txBody>
      </p:sp>
      <p:sp>
        <p:nvSpPr>
          <p:cNvPr id="16387" name="Content Placeholder 2">
            <a:extLst>
              <a:ext uri="{FF2B5EF4-FFF2-40B4-BE49-F238E27FC236}">
                <a16:creationId xmlns:a16="http://schemas.microsoft.com/office/drawing/2014/main" id="{1E21D14B-4DCD-4D62-AE66-74F25F3C7BCC}"/>
              </a:ext>
            </a:extLst>
          </p:cNvPr>
          <p:cNvSpPr>
            <a:spLocks noGrp="1"/>
          </p:cNvSpPr>
          <p:nvPr>
            <p:ph idx="1"/>
          </p:nvPr>
        </p:nvSpPr>
        <p:spPr>
          <a:xfrm>
            <a:off x="4965431" y="2438400"/>
            <a:ext cx="6586489" cy="3785419"/>
          </a:xfrm>
        </p:spPr>
        <p:txBody>
          <a:bodyPr>
            <a:normAutofit/>
          </a:bodyPr>
          <a:lstStyle/>
          <a:p>
            <a:r>
              <a:rPr lang="en-US" altLang="en-US" sz="2000"/>
              <a:t>Request device/release device</a:t>
            </a:r>
          </a:p>
          <a:p>
            <a:r>
              <a:rPr lang="en-US" altLang="en-US" sz="2000"/>
              <a:t>Read/ write/ reposition.</a:t>
            </a:r>
          </a:p>
          <a:p>
            <a:r>
              <a:rPr lang="en-US" altLang="en-US" sz="2000"/>
              <a:t>Get device attributes/ set device attributes.</a:t>
            </a:r>
          </a:p>
          <a:p>
            <a:endParaRPr lang="en-US" altLang="en-US" sz="2000"/>
          </a:p>
        </p:txBody>
      </p:sp>
      <p:pic>
        <p:nvPicPr>
          <p:cNvPr id="16392" name="Picture 16389">
            <a:extLst>
              <a:ext uri="{FF2B5EF4-FFF2-40B4-BE49-F238E27FC236}">
                <a16:creationId xmlns:a16="http://schemas.microsoft.com/office/drawing/2014/main" id="{74C1279D-94F9-44FC-AC26-9FB4A2C59F4E}"/>
              </a:ext>
            </a:extLst>
          </p:cNvPr>
          <p:cNvPicPr>
            <a:picLocks noChangeAspect="1"/>
          </p:cNvPicPr>
          <p:nvPr/>
        </p:nvPicPr>
        <p:blipFill rotWithShape="1">
          <a:blip r:embed="rId2"/>
          <a:srcRect l="33939" r="28039"/>
          <a:stretch/>
        </p:blipFill>
        <p:spPr>
          <a:xfrm>
            <a:off x="20" y="10"/>
            <a:ext cx="4635571" cy="6857990"/>
          </a:xfrm>
          <a:prstGeom prst="rect">
            <a:avLst/>
          </a:prstGeom>
          <a:effectLst/>
        </p:spPr>
      </p:pic>
      <p:cxnSp>
        <p:nvCxnSpPr>
          <p:cNvPr id="16393" name="Straight Connector 73">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87ECFF"/>
            </a:solidFill>
          </a:ln>
        </p:spPr>
        <p:style>
          <a:lnRef idx="1">
            <a:schemeClr val="accent1"/>
          </a:lnRef>
          <a:fillRef idx="0">
            <a:schemeClr val="accent1"/>
          </a:fillRef>
          <a:effectRef idx="0">
            <a:schemeClr val="accent1"/>
          </a:effectRef>
          <a:fontRef idx="minor">
            <a:schemeClr val="tx1"/>
          </a:fontRef>
        </p:style>
      </p:cxnSp>
      <p:sp>
        <p:nvSpPr>
          <p:cNvPr id="16388" name="Footer Placeholder 3">
            <a:extLst>
              <a:ext uri="{FF2B5EF4-FFF2-40B4-BE49-F238E27FC236}">
                <a16:creationId xmlns:a16="http://schemas.microsoft.com/office/drawing/2014/main" id="{CE0DAD3F-EC1E-4301-BF20-9AE4869EB069}"/>
              </a:ext>
            </a:extLst>
          </p:cNvPr>
          <p:cNvSpPr>
            <a:spLocks noGrp="1"/>
          </p:cNvSpPr>
          <p:nvPr>
            <p:ph type="ftr" sz="quarter" idx="10"/>
          </p:nvPr>
        </p:nvSpPr>
        <p:spPr>
          <a:xfrm>
            <a:off x="4965430" y="6356350"/>
            <a:ext cx="4139134" cy="365125"/>
          </a:xfrm>
        </p:spPr>
        <p:txBody>
          <a:bodyPr>
            <a:normAutofit/>
          </a:bodyPr>
          <a:lstStyle>
            <a:lvl1pPr algn="l">
              <a:spcBef>
                <a:spcPct val="20000"/>
              </a:spcBef>
              <a:buClr>
                <a:schemeClr val="folHlink"/>
              </a:buClr>
              <a:buSzPct val="90000"/>
              <a:buFont typeface="Monotype Sorts" pitchFamily="2" charset="2"/>
              <a:buChar char="n"/>
              <a:defRPr kumimoji="1" sz="2000">
                <a:solidFill>
                  <a:schemeClr val="tx1"/>
                </a:solidFill>
                <a:latin typeface="Helvetica" panose="020B0604020202020204" pitchFamily="34" charset="0"/>
              </a:defRPr>
            </a:lvl1pPr>
            <a:lvl2pPr marL="742950" indent="-285750" algn="l">
              <a:spcBef>
                <a:spcPct val="20000"/>
              </a:spcBef>
              <a:buClr>
                <a:schemeClr val="accent2"/>
              </a:buClr>
              <a:buSzPct val="90000"/>
              <a:buFont typeface="Monotype Sorts" pitchFamily="2" charset="2"/>
              <a:buChar char="F"/>
              <a:defRPr kumimoji="1">
                <a:solidFill>
                  <a:schemeClr val="tx1"/>
                </a:solidFill>
                <a:latin typeface="Helvetica" panose="020B0604020202020204" pitchFamily="34" charset="0"/>
              </a:defRPr>
            </a:lvl2pPr>
            <a:lvl3pPr marL="1143000" indent="-228600" algn="l">
              <a:spcBef>
                <a:spcPct val="20000"/>
              </a:spcBef>
              <a:buClr>
                <a:srgbClr val="33CC33"/>
              </a:buClr>
              <a:buSzPct val="90000"/>
              <a:buFont typeface="Monotype Sorts" pitchFamily="2" charset="2"/>
              <a:buChar char="4"/>
              <a:defRPr kumimoji="1">
                <a:solidFill>
                  <a:schemeClr val="tx1"/>
                </a:solidFill>
                <a:latin typeface="Helvetica" panose="020B0604020202020204" pitchFamily="34" charset="0"/>
              </a:defRPr>
            </a:lvl3pPr>
            <a:lvl4pPr marL="1600200" indent="-228600" algn="l">
              <a:spcBef>
                <a:spcPct val="20000"/>
              </a:spcBef>
              <a:buClr>
                <a:schemeClr val="hlink"/>
              </a:buClr>
              <a:buChar char="–"/>
              <a:defRPr kumimoji="1">
                <a:solidFill>
                  <a:schemeClr val="tx1"/>
                </a:solidFill>
                <a:latin typeface="Helvetica" panose="020B0604020202020204" pitchFamily="34" charset="0"/>
              </a:defRPr>
            </a:lvl4pPr>
            <a:lvl5pPr marL="2057400" indent="-228600" algn="l">
              <a:spcBef>
                <a:spcPct val="20000"/>
              </a:spcBef>
              <a:buChar char="»"/>
              <a:defRPr kumimoji="1">
                <a:solidFill>
                  <a:schemeClr val="tx1"/>
                </a:solidFill>
                <a:latin typeface="Helvetica" panose="020B0604020202020204" pitchFamily="34" charset="0"/>
              </a:defRPr>
            </a:lvl5pPr>
            <a:lvl6pPr marL="2514600" indent="-228600" eaLnBrk="0" fontAlgn="base" hangingPunct="0">
              <a:spcBef>
                <a:spcPct val="20000"/>
              </a:spcBef>
              <a:spcAft>
                <a:spcPct val="0"/>
              </a:spcAft>
              <a:buChar char="»"/>
              <a:defRPr kumimoji="1">
                <a:solidFill>
                  <a:schemeClr val="tx1"/>
                </a:solidFill>
                <a:latin typeface="Helvetica" panose="020B0604020202020204" pitchFamily="34" charset="0"/>
              </a:defRPr>
            </a:lvl6pPr>
            <a:lvl7pPr marL="2971800" indent="-228600" eaLnBrk="0" fontAlgn="base" hangingPunct="0">
              <a:spcBef>
                <a:spcPct val="20000"/>
              </a:spcBef>
              <a:spcAft>
                <a:spcPct val="0"/>
              </a:spcAft>
              <a:buChar char="»"/>
              <a:defRPr kumimoji="1">
                <a:solidFill>
                  <a:schemeClr val="tx1"/>
                </a:solidFill>
                <a:latin typeface="Helvetica" panose="020B0604020202020204" pitchFamily="34" charset="0"/>
              </a:defRPr>
            </a:lvl7pPr>
            <a:lvl8pPr marL="3429000" indent="-228600" eaLnBrk="0" fontAlgn="base" hangingPunct="0">
              <a:spcBef>
                <a:spcPct val="20000"/>
              </a:spcBef>
              <a:spcAft>
                <a:spcPct val="0"/>
              </a:spcAft>
              <a:buChar char="»"/>
              <a:defRPr kumimoji="1">
                <a:solidFill>
                  <a:schemeClr val="tx1"/>
                </a:solidFill>
                <a:latin typeface="Helvetica" panose="020B0604020202020204" pitchFamily="34" charset="0"/>
              </a:defRPr>
            </a:lvl8pPr>
            <a:lvl9pPr marL="3886200" indent="-228600" eaLnBrk="0" fontAlgn="base" hangingPunct="0">
              <a:spcBef>
                <a:spcPct val="20000"/>
              </a:spcBef>
              <a:spcAft>
                <a:spcPct val="0"/>
              </a:spcAft>
              <a:buChar char="»"/>
              <a:defRPr kumimoji="1">
                <a:solidFill>
                  <a:schemeClr val="tx1"/>
                </a:solidFill>
                <a:latin typeface="Helvetica" panose="020B0604020202020204" pitchFamily="34" charset="0"/>
              </a:defRPr>
            </a:lvl9pPr>
          </a:lstStyle>
          <a:p>
            <a:pPr>
              <a:lnSpc>
                <a:spcPct val="90000"/>
              </a:lnSpc>
              <a:spcBef>
                <a:spcPct val="0"/>
              </a:spcBef>
              <a:spcAft>
                <a:spcPts val="600"/>
              </a:spcAft>
              <a:buClrTx/>
              <a:buSzTx/>
              <a:buFontTx/>
              <a:buNone/>
            </a:pPr>
            <a:r>
              <a:rPr kumimoji="0" lang="en-US" altLang="en-US" sz="1900"/>
              <a:t>Operating System Concepts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F2C4156E-7B9F-46B5-BE9B-E0237991E231}"/>
              </a:ext>
            </a:extLst>
          </p:cNvPr>
          <p:cNvSpPr>
            <a:spLocks noGrp="1"/>
          </p:cNvSpPr>
          <p:nvPr>
            <p:ph type="title"/>
          </p:nvPr>
        </p:nvSpPr>
        <p:spPr>
          <a:xfrm>
            <a:off x="4965430" y="629268"/>
            <a:ext cx="6586491" cy="1286160"/>
          </a:xfrm>
        </p:spPr>
        <p:txBody>
          <a:bodyPr anchor="b">
            <a:normAutofit/>
          </a:bodyPr>
          <a:lstStyle/>
          <a:p>
            <a:r>
              <a:rPr lang="en-US" altLang="en-US" sz="4100"/>
              <a:t>4. Information management.</a:t>
            </a:r>
          </a:p>
        </p:txBody>
      </p:sp>
      <p:sp>
        <p:nvSpPr>
          <p:cNvPr id="17411" name="Content Placeholder 2">
            <a:extLst>
              <a:ext uri="{FF2B5EF4-FFF2-40B4-BE49-F238E27FC236}">
                <a16:creationId xmlns:a16="http://schemas.microsoft.com/office/drawing/2014/main" id="{CF0428ED-E74C-4558-A481-7DF4864B5E1E}"/>
              </a:ext>
            </a:extLst>
          </p:cNvPr>
          <p:cNvSpPr>
            <a:spLocks noGrp="1"/>
          </p:cNvSpPr>
          <p:nvPr>
            <p:ph idx="1"/>
          </p:nvPr>
        </p:nvSpPr>
        <p:spPr>
          <a:xfrm>
            <a:off x="4965431" y="2438400"/>
            <a:ext cx="6586489" cy="3785419"/>
          </a:xfrm>
        </p:spPr>
        <p:txBody>
          <a:bodyPr>
            <a:normAutofit/>
          </a:bodyPr>
          <a:lstStyle/>
          <a:p>
            <a:r>
              <a:rPr lang="en-US" altLang="en-US" sz="2000"/>
              <a:t>Get Time or Date</a:t>
            </a:r>
          </a:p>
          <a:p>
            <a:r>
              <a:rPr lang="en-US" altLang="en-US" sz="2000"/>
              <a:t>Set Time and Date.</a:t>
            </a:r>
          </a:p>
          <a:p>
            <a:r>
              <a:rPr lang="en-US" altLang="en-US" sz="2000"/>
              <a:t>Get System data/set System data</a:t>
            </a:r>
          </a:p>
          <a:p>
            <a:r>
              <a:rPr lang="en-US" altLang="en-US" sz="2000"/>
              <a:t>Get process, file and device attributes.</a:t>
            </a:r>
          </a:p>
          <a:p>
            <a:r>
              <a:rPr lang="en-US" altLang="en-US" sz="2000"/>
              <a:t>Set process file and device attributes.</a:t>
            </a:r>
          </a:p>
        </p:txBody>
      </p:sp>
      <p:pic>
        <p:nvPicPr>
          <p:cNvPr id="17416" name="Picture 17413">
            <a:extLst>
              <a:ext uri="{FF2B5EF4-FFF2-40B4-BE49-F238E27FC236}">
                <a16:creationId xmlns:a16="http://schemas.microsoft.com/office/drawing/2014/main" id="{0172A922-070A-4B6E-986F-7938A82A57E3}"/>
              </a:ext>
            </a:extLst>
          </p:cNvPr>
          <p:cNvPicPr>
            <a:picLocks noChangeAspect="1"/>
          </p:cNvPicPr>
          <p:nvPr/>
        </p:nvPicPr>
        <p:blipFill rotWithShape="1">
          <a:blip r:embed="rId2"/>
          <a:srcRect l="34302" r="20579" b="-1"/>
          <a:stretch/>
        </p:blipFill>
        <p:spPr>
          <a:xfrm>
            <a:off x="20" y="10"/>
            <a:ext cx="4635571" cy="6857990"/>
          </a:xfrm>
          <a:prstGeom prst="rect">
            <a:avLst/>
          </a:prstGeom>
          <a:effectLst/>
        </p:spPr>
      </p:pic>
      <p:cxnSp>
        <p:nvCxnSpPr>
          <p:cNvPr id="17417" name="Straight Connector 73">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4C81B4"/>
            </a:solidFill>
          </a:ln>
        </p:spPr>
        <p:style>
          <a:lnRef idx="1">
            <a:schemeClr val="accent1"/>
          </a:lnRef>
          <a:fillRef idx="0">
            <a:schemeClr val="accent1"/>
          </a:fillRef>
          <a:effectRef idx="0">
            <a:schemeClr val="accent1"/>
          </a:effectRef>
          <a:fontRef idx="minor">
            <a:schemeClr val="tx1"/>
          </a:fontRef>
        </p:style>
      </p:cxnSp>
      <p:sp>
        <p:nvSpPr>
          <p:cNvPr id="17412" name="Footer Placeholder 3">
            <a:extLst>
              <a:ext uri="{FF2B5EF4-FFF2-40B4-BE49-F238E27FC236}">
                <a16:creationId xmlns:a16="http://schemas.microsoft.com/office/drawing/2014/main" id="{C0DDA858-0061-4A24-A552-47F9DE42FC23}"/>
              </a:ext>
            </a:extLst>
          </p:cNvPr>
          <p:cNvSpPr>
            <a:spLocks noGrp="1"/>
          </p:cNvSpPr>
          <p:nvPr>
            <p:ph type="ftr" sz="quarter" idx="10"/>
          </p:nvPr>
        </p:nvSpPr>
        <p:spPr>
          <a:xfrm>
            <a:off x="4965430" y="6356350"/>
            <a:ext cx="4139134" cy="365125"/>
          </a:xfrm>
        </p:spPr>
        <p:txBody>
          <a:bodyPr>
            <a:normAutofit/>
          </a:bodyPr>
          <a:lstStyle>
            <a:lvl1pPr algn="l">
              <a:spcBef>
                <a:spcPct val="20000"/>
              </a:spcBef>
              <a:buClr>
                <a:schemeClr val="folHlink"/>
              </a:buClr>
              <a:buSzPct val="90000"/>
              <a:buFont typeface="Monotype Sorts" pitchFamily="2" charset="2"/>
              <a:buChar char="n"/>
              <a:defRPr kumimoji="1" sz="2000">
                <a:solidFill>
                  <a:schemeClr val="tx1"/>
                </a:solidFill>
                <a:latin typeface="Helvetica" panose="020B0604020202020204" pitchFamily="34" charset="0"/>
              </a:defRPr>
            </a:lvl1pPr>
            <a:lvl2pPr marL="742950" indent="-285750" algn="l">
              <a:spcBef>
                <a:spcPct val="20000"/>
              </a:spcBef>
              <a:buClr>
                <a:schemeClr val="accent2"/>
              </a:buClr>
              <a:buSzPct val="90000"/>
              <a:buFont typeface="Monotype Sorts" pitchFamily="2" charset="2"/>
              <a:buChar char="F"/>
              <a:defRPr kumimoji="1">
                <a:solidFill>
                  <a:schemeClr val="tx1"/>
                </a:solidFill>
                <a:latin typeface="Helvetica" panose="020B0604020202020204" pitchFamily="34" charset="0"/>
              </a:defRPr>
            </a:lvl2pPr>
            <a:lvl3pPr marL="1143000" indent="-228600" algn="l">
              <a:spcBef>
                <a:spcPct val="20000"/>
              </a:spcBef>
              <a:buClr>
                <a:srgbClr val="33CC33"/>
              </a:buClr>
              <a:buSzPct val="90000"/>
              <a:buFont typeface="Monotype Sorts" pitchFamily="2" charset="2"/>
              <a:buChar char="4"/>
              <a:defRPr kumimoji="1">
                <a:solidFill>
                  <a:schemeClr val="tx1"/>
                </a:solidFill>
                <a:latin typeface="Helvetica" panose="020B0604020202020204" pitchFamily="34" charset="0"/>
              </a:defRPr>
            </a:lvl3pPr>
            <a:lvl4pPr marL="1600200" indent="-228600" algn="l">
              <a:spcBef>
                <a:spcPct val="20000"/>
              </a:spcBef>
              <a:buClr>
                <a:schemeClr val="hlink"/>
              </a:buClr>
              <a:buChar char="–"/>
              <a:defRPr kumimoji="1">
                <a:solidFill>
                  <a:schemeClr val="tx1"/>
                </a:solidFill>
                <a:latin typeface="Helvetica" panose="020B0604020202020204" pitchFamily="34" charset="0"/>
              </a:defRPr>
            </a:lvl4pPr>
            <a:lvl5pPr marL="2057400" indent="-228600" algn="l">
              <a:spcBef>
                <a:spcPct val="20000"/>
              </a:spcBef>
              <a:buChar char="»"/>
              <a:defRPr kumimoji="1">
                <a:solidFill>
                  <a:schemeClr val="tx1"/>
                </a:solidFill>
                <a:latin typeface="Helvetica" panose="020B0604020202020204" pitchFamily="34" charset="0"/>
              </a:defRPr>
            </a:lvl5pPr>
            <a:lvl6pPr marL="2514600" indent="-228600" eaLnBrk="0" fontAlgn="base" hangingPunct="0">
              <a:spcBef>
                <a:spcPct val="20000"/>
              </a:spcBef>
              <a:spcAft>
                <a:spcPct val="0"/>
              </a:spcAft>
              <a:buChar char="»"/>
              <a:defRPr kumimoji="1">
                <a:solidFill>
                  <a:schemeClr val="tx1"/>
                </a:solidFill>
                <a:latin typeface="Helvetica" panose="020B0604020202020204" pitchFamily="34" charset="0"/>
              </a:defRPr>
            </a:lvl6pPr>
            <a:lvl7pPr marL="2971800" indent="-228600" eaLnBrk="0" fontAlgn="base" hangingPunct="0">
              <a:spcBef>
                <a:spcPct val="20000"/>
              </a:spcBef>
              <a:spcAft>
                <a:spcPct val="0"/>
              </a:spcAft>
              <a:buChar char="»"/>
              <a:defRPr kumimoji="1">
                <a:solidFill>
                  <a:schemeClr val="tx1"/>
                </a:solidFill>
                <a:latin typeface="Helvetica" panose="020B0604020202020204" pitchFamily="34" charset="0"/>
              </a:defRPr>
            </a:lvl7pPr>
            <a:lvl8pPr marL="3429000" indent="-228600" eaLnBrk="0" fontAlgn="base" hangingPunct="0">
              <a:spcBef>
                <a:spcPct val="20000"/>
              </a:spcBef>
              <a:spcAft>
                <a:spcPct val="0"/>
              </a:spcAft>
              <a:buChar char="»"/>
              <a:defRPr kumimoji="1">
                <a:solidFill>
                  <a:schemeClr val="tx1"/>
                </a:solidFill>
                <a:latin typeface="Helvetica" panose="020B0604020202020204" pitchFamily="34" charset="0"/>
              </a:defRPr>
            </a:lvl8pPr>
            <a:lvl9pPr marL="3886200" indent="-228600" eaLnBrk="0" fontAlgn="base" hangingPunct="0">
              <a:spcBef>
                <a:spcPct val="20000"/>
              </a:spcBef>
              <a:spcAft>
                <a:spcPct val="0"/>
              </a:spcAft>
              <a:buChar char="»"/>
              <a:defRPr kumimoji="1">
                <a:solidFill>
                  <a:schemeClr val="tx1"/>
                </a:solidFill>
                <a:latin typeface="Helvetica" panose="020B0604020202020204" pitchFamily="34" charset="0"/>
              </a:defRPr>
            </a:lvl9pPr>
          </a:lstStyle>
          <a:p>
            <a:pPr>
              <a:lnSpc>
                <a:spcPct val="90000"/>
              </a:lnSpc>
              <a:spcBef>
                <a:spcPct val="0"/>
              </a:spcBef>
              <a:spcAft>
                <a:spcPts val="600"/>
              </a:spcAft>
              <a:buClrTx/>
              <a:buSzTx/>
              <a:buFontTx/>
              <a:buNone/>
            </a:pPr>
            <a:r>
              <a:rPr kumimoji="0" lang="en-US" altLang="en-US" sz="1900"/>
              <a:t>Operating System Concepts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 name="Rectangle 73">
            <a:extLst>
              <a:ext uri="{FF2B5EF4-FFF2-40B4-BE49-F238E27FC236}">
                <a16:creationId xmlns:a16="http://schemas.microsoft.com/office/drawing/2014/main" id="{68575C10-8187-4AC4-AD72-C754EAFD28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65429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434" name="Title 1">
            <a:extLst>
              <a:ext uri="{FF2B5EF4-FFF2-40B4-BE49-F238E27FC236}">
                <a16:creationId xmlns:a16="http://schemas.microsoft.com/office/drawing/2014/main" id="{9B126586-D668-49F7-92E6-BC00AC00B4F7}"/>
              </a:ext>
            </a:extLst>
          </p:cNvPr>
          <p:cNvSpPr>
            <a:spLocks noGrp="1"/>
          </p:cNvSpPr>
          <p:nvPr>
            <p:ph type="title"/>
          </p:nvPr>
        </p:nvSpPr>
        <p:spPr>
          <a:xfrm>
            <a:off x="762000" y="559678"/>
            <a:ext cx="3567915" cy="4952492"/>
          </a:xfrm>
        </p:spPr>
        <p:txBody>
          <a:bodyPr>
            <a:normAutofit/>
          </a:bodyPr>
          <a:lstStyle/>
          <a:p>
            <a:r>
              <a:rPr lang="en-US" altLang="en-US" sz="3700">
                <a:solidFill>
                  <a:schemeClr val="bg1"/>
                </a:solidFill>
              </a:rPr>
              <a:t>5. Communication.</a:t>
            </a:r>
          </a:p>
        </p:txBody>
      </p:sp>
      <p:cxnSp>
        <p:nvCxnSpPr>
          <p:cNvPr id="76" name="Straight Connector 75">
            <a:extLst>
              <a:ext uri="{FF2B5EF4-FFF2-40B4-BE49-F238E27FC236}">
                <a16:creationId xmlns:a16="http://schemas.microsoft.com/office/drawing/2014/main" id="{74E776C9-ED67-41B7-B3A3-4DF76EF3ACE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99730"/>
            <a:ext cx="429768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8436" name="Footer Placeholder 3">
            <a:extLst>
              <a:ext uri="{FF2B5EF4-FFF2-40B4-BE49-F238E27FC236}">
                <a16:creationId xmlns:a16="http://schemas.microsoft.com/office/drawing/2014/main" id="{E9CFA43D-0880-448D-B3B4-5D32708C1A59}"/>
              </a:ext>
            </a:extLst>
          </p:cNvPr>
          <p:cNvSpPr>
            <a:spLocks noGrp="1"/>
          </p:cNvSpPr>
          <p:nvPr>
            <p:ph type="ftr" sz="quarter" idx="10"/>
          </p:nvPr>
        </p:nvSpPr>
        <p:spPr>
          <a:xfrm>
            <a:off x="5181600" y="6356350"/>
            <a:ext cx="4542118" cy="365125"/>
          </a:xfrm>
        </p:spPr>
        <p:txBody>
          <a:bodyPr>
            <a:normAutofit/>
          </a:bodyPr>
          <a:lstStyle>
            <a:lvl1pPr algn="l">
              <a:spcBef>
                <a:spcPct val="20000"/>
              </a:spcBef>
              <a:buClr>
                <a:schemeClr val="folHlink"/>
              </a:buClr>
              <a:buSzPct val="90000"/>
              <a:buFont typeface="Monotype Sorts" pitchFamily="2" charset="2"/>
              <a:buChar char="n"/>
              <a:defRPr kumimoji="1" sz="2000">
                <a:solidFill>
                  <a:schemeClr val="tx1"/>
                </a:solidFill>
                <a:latin typeface="Helvetica" panose="020B0604020202020204" pitchFamily="34" charset="0"/>
              </a:defRPr>
            </a:lvl1pPr>
            <a:lvl2pPr marL="742950" indent="-285750" algn="l">
              <a:spcBef>
                <a:spcPct val="20000"/>
              </a:spcBef>
              <a:buClr>
                <a:schemeClr val="accent2"/>
              </a:buClr>
              <a:buSzPct val="90000"/>
              <a:buFont typeface="Monotype Sorts" pitchFamily="2" charset="2"/>
              <a:buChar char="F"/>
              <a:defRPr kumimoji="1">
                <a:solidFill>
                  <a:schemeClr val="tx1"/>
                </a:solidFill>
                <a:latin typeface="Helvetica" panose="020B0604020202020204" pitchFamily="34" charset="0"/>
              </a:defRPr>
            </a:lvl2pPr>
            <a:lvl3pPr marL="1143000" indent="-228600" algn="l">
              <a:spcBef>
                <a:spcPct val="20000"/>
              </a:spcBef>
              <a:buClr>
                <a:srgbClr val="33CC33"/>
              </a:buClr>
              <a:buSzPct val="90000"/>
              <a:buFont typeface="Monotype Sorts" pitchFamily="2" charset="2"/>
              <a:buChar char="4"/>
              <a:defRPr kumimoji="1">
                <a:solidFill>
                  <a:schemeClr val="tx1"/>
                </a:solidFill>
                <a:latin typeface="Helvetica" panose="020B0604020202020204" pitchFamily="34" charset="0"/>
              </a:defRPr>
            </a:lvl3pPr>
            <a:lvl4pPr marL="1600200" indent="-228600" algn="l">
              <a:spcBef>
                <a:spcPct val="20000"/>
              </a:spcBef>
              <a:buClr>
                <a:schemeClr val="hlink"/>
              </a:buClr>
              <a:buChar char="–"/>
              <a:defRPr kumimoji="1">
                <a:solidFill>
                  <a:schemeClr val="tx1"/>
                </a:solidFill>
                <a:latin typeface="Helvetica" panose="020B0604020202020204" pitchFamily="34" charset="0"/>
              </a:defRPr>
            </a:lvl4pPr>
            <a:lvl5pPr marL="2057400" indent="-228600" algn="l">
              <a:spcBef>
                <a:spcPct val="20000"/>
              </a:spcBef>
              <a:buChar char="»"/>
              <a:defRPr kumimoji="1">
                <a:solidFill>
                  <a:schemeClr val="tx1"/>
                </a:solidFill>
                <a:latin typeface="Helvetica" panose="020B0604020202020204" pitchFamily="34" charset="0"/>
              </a:defRPr>
            </a:lvl5pPr>
            <a:lvl6pPr marL="2514600" indent="-228600" eaLnBrk="0" fontAlgn="base" hangingPunct="0">
              <a:spcBef>
                <a:spcPct val="20000"/>
              </a:spcBef>
              <a:spcAft>
                <a:spcPct val="0"/>
              </a:spcAft>
              <a:buChar char="»"/>
              <a:defRPr kumimoji="1">
                <a:solidFill>
                  <a:schemeClr val="tx1"/>
                </a:solidFill>
                <a:latin typeface="Helvetica" panose="020B0604020202020204" pitchFamily="34" charset="0"/>
              </a:defRPr>
            </a:lvl6pPr>
            <a:lvl7pPr marL="2971800" indent="-228600" eaLnBrk="0" fontAlgn="base" hangingPunct="0">
              <a:spcBef>
                <a:spcPct val="20000"/>
              </a:spcBef>
              <a:spcAft>
                <a:spcPct val="0"/>
              </a:spcAft>
              <a:buChar char="»"/>
              <a:defRPr kumimoji="1">
                <a:solidFill>
                  <a:schemeClr val="tx1"/>
                </a:solidFill>
                <a:latin typeface="Helvetica" panose="020B0604020202020204" pitchFamily="34" charset="0"/>
              </a:defRPr>
            </a:lvl7pPr>
            <a:lvl8pPr marL="3429000" indent="-228600" eaLnBrk="0" fontAlgn="base" hangingPunct="0">
              <a:spcBef>
                <a:spcPct val="20000"/>
              </a:spcBef>
              <a:spcAft>
                <a:spcPct val="0"/>
              </a:spcAft>
              <a:buChar char="»"/>
              <a:defRPr kumimoji="1">
                <a:solidFill>
                  <a:schemeClr val="tx1"/>
                </a:solidFill>
                <a:latin typeface="Helvetica" panose="020B0604020202020204" pitchFamily="34" charset="0"/>
              </a:defRPr>
            </a:lvl8pPr>
            <a:lvl9pPr marL="3886200" indent="-228600" eaLnBrk="0" fontAlgn="base" hangingPunct="0">
              <a:spcBef>
                <a:spcPct val="20000"/>
              </a:spcBef>
              <a:spcAft>
                <a:spcPct val="0"/>
              </a:spcAft>
              <a:buChar char="»"/>
              <a:defRPr kumimoji="1">
                <a:solidFill>
                  <a:schemeClr val="tx1"/>
                </a:solidFill>
                <a:latin typeface="Helvetica" panose="020B0604020202020204" pitchFamily="34" charset="0"/>
              </a:defRPr>
            </a:lvl9pPr>
          </a:lstStyle>
          <a:p>
            <a:pPr>
              <a:spcBef>
                <a:spcPct val="0"/>
              </a:spcBef>
              <a:spcAft>
                <a:spcPts val="600"/>
              </a:spcAft>
              <a:buClrTx/>
              <a:buSzTx/>
              <a:buFontTx/>
              <a:buNone/>
            </a:pPr>
            <a:r>
              <a:rPr kumimoji="0" lang="en-US" altLang="en-US" sz="1200">
                <a:solidFill>
                  <a:schemeClr val="tx1">
                    <a:alpha val="80000"/>
                  </a:schemeClr>
                </a:solidFill>
              </a:rPr>
              <a:t>Operating System Concepts</a:t>
            </a:r>
          </a:p>
        </p:txBody>
      </p:sp>
      <p:graphicFrame>
        <p:nvGraphicFramePr>
          <p:cNvPr id="18441" name="Content Placeholder 2">
            <a:extLst>
              <a:ext uri="{FF2B5EF4-FFF2-40B4-BE49-F238E27FC236}">
                <a16:creationId xmlns:a16="http://schemas.microsoft.com/office/drawing/2014/main" id="{E68BAEE8-C9C5-4C12-8246-41BC44E5EAB7}"/>
              </a:ext>
            </a:extLst>
          </p:cNvPr>
          <p:cNvGraphicFramePr>
            <a:graphicFrameLocks noGrp="1"/>
          </p:cNvGraphicFramePr>
          <p:nvPr>
            <p:ph idx="1"/>
            <p:extLst>
              <p:ext uri="{D42A27DB-BD31-4B8C-83A1-F6EECF244321}">
                <p14:modId xmlns:p14="http://schemas.microsoft.com/office/powerpoint/2010/main" val="3311207241"/>
              </p:ext>
            </p:extLst>
          </p:nvPr>
        </p:nvGraphicFramePr>
        <p:xfrm>
          <a:off x="5181600" y="568325"/>
          <a:ext cx="6248400" cy="56562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053BE674-04B9-4F94-926D-E1ADF1A4FCC9}"/>
              </a:ext>
            </a:extLst>
          </p:cNvPr>
          <p:cNvSpPr>
            <a:spLocks noGrp="1"/>
          </p:cNvSpPr>
          <p:nvPr>
            <p:ph type="title"/>
          </p:nvPr>
        </p:nvSpPr>
        <p:spPr>
          <a:xfrm>
            <a:off x="2566988" y="277813"/>
            <a:ext cx="8229600" cy="576262"/>
          </a:xfrm>
        </p:spPr>
        <p:txBody>
          <a:bodyPr/>
          <a:lstStyle/>
          <a:p>
            <a:pPr eaLnBrk="1" hangingPunct="1"/>
            <a:r>
              <a:rPr lang="en-US" altLang="en-US" sz="2800"/>
              <a:t>Examples of Windows and Unix System Calls</a:t>
            </a:r>
          </a:p>
        </p:txBody>
      </p:sp>
      <p:pic>
        <p:nvPicPr>
          <p:cNvPr id="20483" name="Picture 6" descr="OS8-p61">
            <a:extLst>
              <a:ext uri="{FF2B5EF4-FFF2-40B4-BE49-F238E27FC236}">
                <a16:creationId xmlns:a16="http://schemas.microsoft.com/office/drawing/2014/main" id="{727FEE82-31FE-4EBC-8FCB-5DD140E10C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6913" y="831851"/>
            <a:ext cx="7319962" cy="584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F2731C63-6970-4C76-AB65-0CF8B4ED3C52}"/>
              </a:ext>
            </a:extLst>
          </p:cNvPr>
          <p:cNvSpPr/>
          <p:nvPr/>
        </p:nvSpPr>
        <p:spPr>
          <a:xfrm>
            <a:off x="9113839" y="6119814"/>
            <a:ext cx="1184275" cy="738187"/>
          </a:xfrm>
          <a:prstGeom prst="rect">
            <a:avLst/>
          </a:prstGeom>
        </p:spPr>
        <p:txBody>
          <a:bodyPr>
            <a:spAutoFit/>
          </a:bodyPr>
          <a:lstStyle/>
          <a:p>
            <a:pPr>
              <a:defRPr/>
            </a:pPr>
            <a:r>
              <a:rPr lang="en-US" sz="1050" dirty="0">
                <a:latin typeface="Times New Roman" pitchFamily="18" charset="0"/>
                <a:ea typeface="MS PGothic" pitchFamily="34" charset="-128"/>
              </a:rPr>
              <a:t>changes the user and group ownership of a file.</a:t>
            </a:r>
            <a:endParaRPr lang="en-US" sz="1050" dirty="0">
              <a:ea typeface="MS PGothic" pitchFamily="34" charset="-128"/>
            </a:endParaRPr>
          </a:p>
        </p:txBody>
      </p:sp>
      <p:cxnSp>
        <p:nvCxnSpPr>
          <p:cNvPr id="20485" name="Straight Connector 5">
            <a:extLst>
              <a:ext uri="{FF2B5EF4-FFF2-40B4-BE49-F238E27FC236}">
                <a16:creationId xmlns:a16="http://schemas.microsoft.com/office/drawing/2014/main" id="{5212F4D3-35AB-4625-A8BD-8F662BBAF2F4}"/>
              </a:ext>
            </a:extLst>
          </p:cNvPr>
          <p:cNvCxnSpPr>
            <a:cxnSpLocks noChangeShapeType="1"/>
          </p:cNvCxnSpPr>
          <p:nvPr/>
        </p:nvCxnSpPr>
        <p:spPr bwMode="auto">
          <a:xfrm>
            <a:off x="8602663" y="5846764"/>
            <a:ext cx="658812" cy="327025"/>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7" name="Rectangle 6">
            <a:extLst>
              <a:ext uri="{FF2B5EF4-FFF2-40B4-BE49-F238E27FC236}">
                <a16:creationId xmlns:a16="http://schemas.microsoft.com/office/drawing/2014/main" id="{5726BD0B-EB27-4834-ADEE-59E90FB279D8}"/>
              </a:ext>
            </a:extLst>
          </p:cNvPr>
          <p:cNvSpPr/>
          <p:nvPr/>
        </p:nvSpPr>
        <p:spPr>
          <a:xfrm>
            <a:off x="9556750" y="4502150"/>
            <a:ext cx="1111250" cy="577850"/>
          </a:xfrm>
          <a:prstGeom prst="rect">
            <a:avLst/>
          </a:prstGeom>
        </p:spPr>
        <p:txBody>
          <a:bodyPr>
            <a:spAutoFit/>
          </a:bodyPr>
          <a:lstStyle/>
          <a:p>
            <a:pPr>
              <a:defRPr/>
            </a:pPr>
            <a:r>
              <a:rPr lang="en-US" sz="1050" dirty="0">
                <a:latin typeface="Times New Roman" pitchFamily="18" charset="0"/>
                <a:ea typeface="MS PGothic" pitchFamily="34" charset="-128"/>
              </a:rPr>
              <a:t>map files or devices into memory</a:t>
            </a:r>
          </a:p>
        </p:txBody>
      </p:sp>
      <p:cxnSp>
        <p:nvCxnSpPr>
          <p:cNvPr id="20487" name="Straight Connector 7">
            <a:extLst>
              <a:ext uri="{FF2B5EF4-FFF2-40B4-BE49-F238E27FC236}">
                <a16:creationId xmlns:a16="http://schemas.microsoft.com/office/drawing/2014/main" id="{E85F70A0-3937-4AFD-891C-21755A09062C}"/>
              </a:ext>
            </a:extLst>
          </p:cNvPr>
          <p:cNvCxnSpPr>
            <a:cxnSpLocks noChangeShapeType="1"/>
          </p:cNvCxnSpPr>
          <p:nvPr/>
        </p:nvCxnSpPr>
        <p:spPr bwMode="auto">
          <a:xfrm flipV="1">
            <a:off x="8602663" y="4818064"/>
            <a:ext cx="876300" cy="187325"/>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10" name="Rectangle 9">
            <a:extLst>
              <a:ext uri="{FF2B5EF4-FFF2-40B4-BE49-F238E27FC236}">
                <a16:creationId xmlns:a16="http://schemas.microsoft.com/office/drawing/2014/main" id="{13F48810-4CC1-41D3-9EE9-CA67FF194E75}"/>
              </a:ext>
            </a:extLst>
          </p:cNvPr>
          <p:cNvSpPr/>
          <p:nvPr/>
        </p:nvSpPr>
        <p:spPr>
          <a:xfrm>
            <a:off x="9256713" y="5149851"/>
            <a:ext cx="1587500" cy="900113"/>
          </a:xfrm>
          <a:prstGeom prst="rect">
            <a:avLst/>
          </a:prstGeom>
        </p:spPr>
        <p:txBody>
          <a:bodyPr>
            <a:spAutoFit/>
          </a:bodyPr>
          <a:lstStyle/>
          <a:p>
            <a:pPr>
              <a:defRPr/>
            </a:pPr>
            <a:r>
              <a:rPr lang="en-US" sz="1050" dirty="0">
                <a:latin typeface="Times New Roman" pitchFamily="18" charset="0"/>
                <a:ea typeface="MS PGothic" pitchFamily="34" charset="-128"/>
              </a:rPr>
              <a:t>four-digit octal number that UNIX uses to determine the file permission for newly created files</a:t>
            </a:r>
          </a:p>
        </p:txBody>
      </p:sp>
      <p:cxnSp>
        <p:nvCxnSpPr>
          <p:cNvPr id="20489" name="Straight Connector 11">
            <a:extLst>
              <a:ext uri="{FF2B5EF4-FFF2-40B4-BE49-F238E27FC236}">
                <a16:creationId xmlns:a16="http://schemas.microsoft.com/office/drawing/2014/main" id="{D8D7DDF5-1191-4580-A897-7E46602368A7}"/>
              </a:ext>
            </a:extLst>
          </p:cNvPr>
          <p:cNvCxnSpPr>
            <a:cxnSpLocks noChangeShapeType="1"/>
          </p:cNvCxnSpPr>
          <p:nvPr/>
        </p:nvCxnSpPr>
        <p:spPr bwMode="auto">
          <a:xfrm flipV="1">
            <a:off x="8651875" y="5446713"/>
            <a:ext cx="609600" cy="8890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14" name="Rectangle 13">
            <a:extLst>
              <a:ext uri="{FF2B5EF4-FFF2-40B4-BE49-F238E27FC236}">
                <a16:creationId xmlns:a16="http://schemas.microsoft.com/office/drawing/2014/main" id="{83A4B8BB-7978-4E8D-B6FE-161C0475BFF0}"/>
              </a:ext>
            </a:extLst>
          </p:cNvPr>
          <p:cNvSpPr/>
          <p:nvPr/>
        </p:nvSpPr>
        <p:spPr>
          <a:xfrm>
            <a:off x="9537700" y="4021139"/>
            <a:ext cx="1130300" cy="415925"/>
          </a:xfrm>
          <a:prstGeom prst="rect">
            <a:avLst/>
          </a:prstGeom>
        </p:spPr>
        <p:txBody>
          <a:bodyPr>
            <a:spAutoFit/>
          </a:bodyPr>
          <a:lstStyle/>
          <a:p>
            <a:pPr>
              <a:defRPr/>
            </a:pPr>
            <a:r>
              <a:rPr lang="en-US" sz="1050" dirty="0">
                <a:latin typeface="Times New Roman" pitchFamily="18" charset="0"/>
                <a:ea typeface="MS PGothic" pitchFamily="34" charset="-128"/>
              </a:rPr>
              <a:t>allocates a shared memory segment</a:t>
            </a:r>
          </a:p>
        </p:txBody>
      </p:sp>
      <p:cxnSp>
        <p:nvCxnSpPr>
          <p:cNvPr id="20491" name="Straight Connector 14">
            <a:extLst>
              <a:ext uri="{FF2B5EF4-FFF2-40B4-BE49-F238E27FC236}">
                <a16:creationId xmlns:a16="http://schemas.microsoft.com/office/drawing/2014/main" id="{DA8B2577-8958-4EBC-8C6D-9ADEF353087A}"/>
              </a:ext>
            </a:extLst>
          </p:cNvPr>
          <p:cNvCxnSpPr>
            <a:cxnSpLocks noChangeShapeType="1"/>
          </p:cNvCxnSpPr>
          <p:nvPr/>
        </p:nvCxnSpPr>
        <p:spPr bwMode="auto">
          <a:xfrm flipV="1">
            <a:off x="8780464" y="4325939"/>
            <a:ext cx="757237" cy="511175"/>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17" name="Rectangle 16">
            <a:extLst>
              <a:ext uri="{FF2B5EF4-FFF2-40B4-BE49-F238E27FC236}">
                <a16:creationId xmlns:a16="http://schemas.microsoft.com/office/drawing/2014/main" id="{E4429B74-0E49-47A0-A192-E699BB96950E}"/>
              </a:ext>
            </a:extLst>
          </p:cNvPr>
          <p:cNvSpPr/>
          <p:nvPr/>
        </p:nvSpPr>
        <p:spPr>
          <a:xfrm>
            <a:off x="9075738" y="2938464"/>
            <a:ext cx="1592262" cy="738187"/>
          </a:xfrm>
          <a:prstGeom prst="rect">
            <a:avLst/>
          </a:prstGeom>
        </p:spPr>
        <p:txBody>
          <a:bodyPr>
            <a:spAutoFit/>
          </a:bodyPr>
          <a:lstStyle/>
          <a:p>
            <a:pPr>
              <a:defRPr/>
            </a:pPr>
            <a:r>
              <a:rPr lang="en-US" sz="1050" dirty="0">
                <a:latin typeface="Times New Roman" pitchFamily="18" charset="0"/>
                <a:ea typeface="MS PGothic" pitchFamily="34" charset="-128"/>
              </a:rPr>
              <a:t>Sets the input mode of a console's input buffer or the output mode of a console screen buffer</a:t>
            </a:r>
          </a:p>
        </p:txBody>
      </p:sp>
      <p:cxnSp>
        <p:nvCxnSpPr>
          <p:cNvPr id="20493" name="Straight Connector 17">
            <a:extLst>
              <a:ext uri="{FF2B5EF4-FFF2-40B4-BE49-F238E27FC236}">
                <a16:creationId xmlns:a16="http://schemas.microsoft.com/office/drawing/2014/main" id="{9CB83B31-3676-46B1-8E29-504D007346EA}"/>
              </a:ext>
            </a:extLst>
          </p:cNvPr>
          <p:cNvCxnSpPr>
            <a:cxnSpLocks noChangeShapeType="1"/>
          </p:cNvCxnSpPr>
          <p:nvPr/>
        </p:nvCxnSpPr>
        <p:spPr bwMode="auto">
          <a:xfrm flipV="1">
            <a:off x="8662988" y="3235325"/>
            <a:ext cx="450850" cy="1905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20" name="Rectangle 19">
            <a:extLst>
              <a:ext uri="{FF2B5EF4-FFF2-40B4-BE49-F238E27FC236}">
                <a16:creationId xmlns:a16="http://schemas.microsoft.com/office/drawing/2014/main" id="{52CDEA63-C90B-4E05-9466-0A77300A1988}"/>
              </a:ext>
            </a:extLst>
          </p:cNvPr>
          <p:cNvSpPr/>
          <p:nvPr/>
        </p:nvSpPr>
        <p:spPr>
          <a:xfrm>
            <a:off x="9286876" y="1581150"/>
            <a:ext cx="1381125" cy="577850"/>
          </a:xfrm>
          <a:prstGeom prst="rect">
            <a:avLst/>
          </a:prstGeom>
        </p:spPr>
        <p:txBody>
          <a:bodyPr>
            <a:spAutoFit/>
          </a:bodyPr>
          <a:lstStyle/>
          <a:p>
            <a:pPr>
              <a:defRPr/>
            </a:pPr>
            <a:r>
              <a:rPr lang="en-US" sz="1050" dirty="0">
                <a:latin typeface="Times New Roman" pitchFamily="18" charset="0"/>
                <a:ea typeface="MS PGothic" pitchFamily="34" charset="-128"/>
              </a:rPr>
              <a:t>parent process to wait for the child process termination</a:t>
            </a:r>
          </a:p>
        </p:txBody>
      </p:sp>
      <p:cxnSp>
        <p:nvCxnSpPr>
          <p:cNvPr id="20495" name="Straight Connector 20">
            <a:extLst>
              <a:ext uri="{FF2B5EF4-FFF2-40B4-BE49-F238E27FC236}">
                <a16:creationId xmlns:a16="http://schemas.microsoft.com/office/drawing/2014/main" id="{45DEF3DB-9D90-4CE4-B595-AA5D2B40BA96}"/>
              </a:ext>
            </a:extLst>
          </p:cNvPr>
          <p:cNvCxnSpPr>
            <a:cxnSpLocks noChangeShapeType="1"/>
          </p:cNvCxnSpPr>
          <p:nvPr/>
        </p:nvCxnSpPr>
        <p:spPr bwMode="auto">
          <a:xfrm flipV="1">
            <a:off x="8593138" y="1749425"/>
            <a:ext cx="747712" cy="26670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4" name="Rectangle 136">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655" name="Rectangle 138">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1" name="Freeform: Shape 140">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507" name="Rectangle 2">
            <a:extLst>
              <a:ext uri="{FF2B5EF4-FFF2-40B4-BE49-F238E27FC236}">
                <a16:creationId xmlns:a16="http://schemas.microsoft.com/office/drawing/2014/main" id="{FA5D1509-126E-4C71-9B0A-8F713179147E}"/>
              </a:ext>
            </a:extLst>
          </p:cNvPr>
          <p:cNvSpPr>
            <a:spLocks noGrp="1" noChangeArrowheads="1"/>
          </p:cNvSpPr>
          <p:nvPr>
            <p:ph type="title"/>
          </p:nvPr>
        </p:nvSpPr>
        <p:spPr>
          <a:xfrm>
            <a:off x="804671" y="640263"/>
            <a:ext cx="3284331" cy="5254510"/>
          </a:xfrm>
        </p:spPr>
        <p:txBody>
          <a:bodyPr>
            <a:normAutofit/>
          </a:bodyPr>
          <a:lstStyle/>
          <a:p>
            <a:r>
              <a:rPr lang="en-US" altLang="en-US"/>
              <a:t>System Programs</a:t>
            </a:r>
            <a:endParaRPr lang="en-US" altLang="en-US" dirty="0"/>
          </a:p>
        </p:txBody>
      </p:sp>
      <p:sp>
        <p:nvSpPr>
          <p:cNvPr id="27652" name="Rectangle 3">
            <a:extLst>
              <a:ext uri="{FF2B5EF4-FFF2-40B4-BE49-F238E27FC236}">
                <a16:creationId xmlns:a16="http://schemas.microsoft.com/office/drawing/2014/main" id="{B748AB14-98E6-4ABA-A107-7518A26DDFBC}"/>
              </a:ext>
            </a:extLst>
          </p:cNvPr>
          <p:cNvSpPr>
            <a:spLocks noGrp="1" noChangeArrowheads="1"/>
          </p:cNvSpPr>
          <p:nvPr>
            <p:ph type="body" idx="1"/>
          </p:nvPr>
        </p:nvSpPr>
        <p:spPr>
          <a:xfrm>
            <a:off x="5358384" y="640263"/>
            <a:ext cx="6028944" cy="5254510"/>
          </a:xfrm>
        </p:spPr>
        <p:txBody>
          <a:bodyPr anchor="ctr">
            <a:normAutofit/>
          </a:bodyPr>
          <a:lstStyle/>
          <a:p>
            <a:pPr>
              <a:defRPr/>
            </a:pPr>
            <a:r>
              <a:rPr lang="en-US" sz="1500">
                <a:solidFill>
                  <a:schemeClr val="bg1"/>
                </a:solidFill>
              </a:rPr>
              <a:t>Another aspect of a modern system is the collection of system programs. </a:t>
            </a:r>
          </a:p>
          <a:p>
            <a:pPr>
              <a:defRPr/>
            </a:pPr>
            <a:r>
              <a:rPr lang="en-US" sz="1500">
                <a:solidFill>
                  <a:schemeClr val="bg1"/>
                </a:solidFill>
              </a:rPr>
              <a:t>System programs provide a convenient environment for program development and execution.  </a:t>
            </a:r>
          </a:p>
          <a:p>
            <a:pPr>
              <a:defRPr/>
            </a:pPr>
            <a:r>
              <a:rPr lang="en-US" sz="1500">
                <a:solidFill>
                  <a:schemeClr val="bg1"/>
                </a:solidFill>
              </a:rPr>
              <a:t>They can be divided into:</a:t>
            </a:r>
          </a:p>
          <a:p>
            <a:pPr lvl="1">
              <a:defRPr/>
            </a:pPr>
            <a:r>
              <a:rPr lang="en-US" sz="1500" b="1">
                <a:solidFill>
                  <a:schemeClr val="bg1"/>
                </a:solidFill>
              </a:rPr>
              <a:t>File manipulation- </a:t>
            </a:r>
            <a:r>
              <a:rPr lang="en-US" sz="1500">
                <a:solidFill>
                  <a:schemeClr val="bg1"/>
                </a:solidFill>
              </a:rPr>
              <a:t>These programs create, delete, copy, rename, print, dump, list, and generally manipulate files and directories.</a:t>
            </a:r>
          </a:p>
          <a:p>
            <a:pPr lvl="1">
              <a:defRPr/>
            </a:pPr>
            <a:r>
              <a:rPr lang="en-US" sz="1500" b="1">
                <a:solidFill>
                  <a:schemeClr val="bg1"/>
                </a:solidFill>
              </a:rPr>
              <a:t>Status information -</a:t>
            </a:r>
            <a:r>
              <a:rPr lang="en-US" sz="1500">
                <a:solidFill>
                  <a:schemeClr val="bg1"/>
                </a:solidFill>
              </a:rPr>
              <a:t>These programs format and print the output to the terminal or other output devices or files or display it in a window of the GUI. </a:t>
            </a:r>
          </a:p>
          <a:p>
            <a:pPr marL="457200" lvl="1" indent="0">
              <a:buNone/>
              <a:defRPr/>
            </a:pPr>
            <a:r>
              <a:rPr lang="en-US" sz="1500">
                <a:solidFill>
                  <a:schemeClr val="bg1"/>
                </a:solidFill>
              </a:rPr>
              <a:t>	For example- </a:t>
            </a:r>
          </a:p>
          <a:p>
            <a:pPr marL="457200" lvl="1" indent="0">
              <a:buNone/>
              <a:defRPr/>
            </a:pPr>
            <a:r>
              <a:rPr lang="en-US" sz="1500">
                <a:solidFill>
                  <a:schemeClr val="bg1"/>
                </a:solidFill>
              </a:rPr>
              <a:t>	1. some programs ask for the date, time, amount of available 	memory or 	disk space, number of users, or similar status information. 	</a:t>
            </a:r>
          </a:p>
          <a:p>
            <a:pPr marL="457200" lvl="1" indent="0">
              <a:buNone/>
              <a:defRPr/>
            </a:pPr>
            <a:r>
              <a:rPr lang="en-US" sz="1500">
                <a:solidFill>
                  <a:schemeClr val="bg1"/>
                </a:solidFill>
              </a:rPr>
              <a:t>	2.Others are more complex, providing detailed performance, logging, and 	debugging information.</a:t>
            </a:r>
          </a:p>
          <a:p>
            <a:pPr lvl="1">
              <a:defRPr/>
            </a:pPr>
            <a:r>
              <a:rPr lang="en-US" sz="1500" b="1">
                <a:solidFill>
                  <a:schemeClr val="bg1"/>
                </a:solidFill>
              </a:rPr>
              <a:t>File modification - </a:t>
            </a:r>
            <a:r>
              <a:rPr lang="en-US" sz="1500">
                <a:solidFill>
                  <a:schemeClr val="bg1"/>
                </a:solidFill>
              </a:rPr>
              <a:t>Several text editors may be available to create and modify the content of files stored on disk or other storage devices. There may also be special commands to search contents of files or perform transformations of the text.</a:t>
            </a:r>
          </a:p>
          <a:p>
            <a:pPr marL="457200" lvl="1" indent="0">
              <a:buNone/>
              <a:defRPr/>
            </a:pPr>
            <a:endParaRPr lang="en-US" sz="1500">
              <a:solidFill>
                <a:schemeClr val="bg1"/>
              </a:solidFill>
            </a:endParaRPr>
          </a:p>
        </p:txBody>
      </p:sp>
      <p:sp>
        <p:nvSpPr>
          <p:cNvPr id="21506" name="Footer Placeholder 3">
            <a:extLst>
              <a:ext uri="{FF2B5EF4-FFF2-40B4-BE49-F238E27FC236}">
                <a16:creationId xmlns:a16="http://schemas.microsoft.com/office/drawing/2014/main" id="{C6192B0B-80B4-44EA-A114-BCE2EA75D07B}"/>
              </a:ext>
            </a:extLst>
          </p:cNvPr>
          <p:cNvSpPr>
            <a:spLocks noGrp="1"/>
          </p:cNvSpPr>
          <p:nvPr>
            <p:ph type="ftr" sz="quarter" idx="10"/>
          </p:nvPr>
        </p:nvSpPr>
        <p:spPr>
          <a:xfrm>
            <a:off x="804672" y="6356350"/>
            <a:ext cx="3223468" cy="365125"/>
          </a:xfrm>
        </p:spPr>
        <p:txBody>
          <a:bodyPr>
            <a:normAutofit/>
          </a:bodyPr>
          <a:lstStyle>
            <a:lvl1pPr algn="l">
              <a:spcBef>
                <a:spcPct val="20000"/>
              </a:spcBef>
              <a:buClr>
                <a:schemeClr val="folHlink"/>
              </a:buClr>
              <a:buSzPct val="90000"/>
              <a:buFont typeface="Monotype Sorts" pitchFamily="2" charset="2"/>
              <a:buChar char="n"/>
              <a:defRPr kumimoji="1" sz="2000">
                <a:solidFill>
                  <a:schemeClr val="tx1"/>
                </a:solidFill>
                <a:latin typeface="Helvetica" panose="020B0604020202020204" pitchFamily="34" charset="0"/>
              </a:defRPr>
            </a:lvl1pPr>
            <a:lvl2pPr marL="742950" indent="-285750" algn="l">
              <a:spcBef>
                <a:spcPct val="20000"/>
              </a:spcBef>
              <a:buClr>
                <a:schemeClr val="accent2"/>
              </a:buClr>
              <a:buSzPct val="90000"/>
              <a:buFont typeface="Monotype Sorts" pitchFamily="2" charset="2"/>
              <a:buChar char="F"/>
              <a:defRPr kumimoji="1">
                <a:solidFill>
                  <a:schemeClr val="tx1"/>
                </a:solidFill>
                <a:latin typeface="Helvetica" panose="020B0604020202020204" pitchFamily="34" charset="0"/>
              </a:defRPr>
            </a:lvl2pPr>
            <a:lvl3pPr marL="1143000" indent="-228600" algn="l">
              <a:spcBef>
                <a:spcPct val="20000"/>
              </a:spcBef>
              <a:buClr>
                <a:srgbClr val="33CC33"/>
              </a:buClr>
              <a:buSzPct val="90000"/>
              <a:buFont typeface="Monotype Sorts" pitchFamily="2" charset="2"/>
              <a:buChar char="4"/>
              <a:defRPr kumimoji="1">
                <a:solidFill>
                  <a:schemeClr val="tx1"/>
                </a:solidFill>
                <a:latin typeface="Helvetica" panose="020B0604020202020204" pitchFamily="34" charset="0"/>
              </a:defRPr>
            </a:lvl3pPr>
            <a:lvl4pPr marL="1600200" indent="-228600" algn="l">
              <a:spcBef>
                <a:spcPct val="20000"/>
              </a:spcBef>
              <a:buClr>
                <a:schemeClr val="hlink"/>
              </a:buClr>
              <a:buChar char="–"/>
              <a:defRPr kumimoji="1">
                <a:solidFill>
                  <a:schemeClr val="tx1"/>
                </a:solidFill>
                <a:latin typeface="Helvetica" panose="020B0604020202020204" pitchFamily="34" charset="0"/>
              </a:defRPr>
            </a:lvl4pPr>
            <a:lvl5pPr marL="2057400" indent="-228600" algn="l">
              <a:spcBef>
                <a:spcPct val="20000"/>
              </a:spcBef>
              <a:buChar char="»"/>
              <a:defRPr kumimoji="1">
                <a:solidFill>
                  <a:schemeClr val="tx1"/>
                </a:solidFill>
                <a:latin typeface="Helvetica" panose="020B0604020202020204" pitchFamily="34" charset="0"/>
              </a:defRPr>
            </a:lvl5pPr>
            <a:lvl6pPr marL="2514600" indent="-228600" eaLnBrk="0" fontAlgn="base" hangingPunct="0">
              <a:spcBef>
                <a:spcPct val="20000"/>
              </a:spcBef>
              <a:spcAft>
                <a:spcPct val="0"/>
              </a:spcAft>
              <a:buChar char="»"/>
              <a:defRPr kumimoji="1">
                <a:solidFill>
                  <a:schemeClr val="tx1"/>
                </a:solidFill>
                <a:latin typeface="Helvetica" panose="020B0604020202020204" pitchFamily="34" charset="0"/>
              </a:defRPr>
            </a:lvl6pPr>
            <a:lvl7pPr marL="2971800" indent="-228600" eaLnBrk="0" fontAlgn="base" hangingPunct="0">
              <a:spcBef>
                <a:spcPct val="20000"/>
              </a:spcBef>
              <a:spcAft>
                <a:spcPct val="0"/>
              </a:spcAft>
              <a:buChar char="»"/>
              <a:defRPr kumimoji="1">
                <a:solidFill>
                  <a:schemeClr val="tx1"/>
                </a:solidFill>
                <a:latin typeface="Helvetica" panose="020B0604020202020204" pitchFamily="34" charset="0"/>
              </a:defRPr>
            </a:lvl7pPr>
            <a:lvl8pPr marL="3429000" indent="-228600" eaLnBrk="0" fontAlgn="base" hangingPunct="0">
              <a:spcBef>
                <a:spcPct val="20000"/>
              </a:spcBef>
              <a:spcAft>
                <a:spcPct val="0"/>
              </a:spcAft>
              <a:buChar char="»"/>
              <a:defRPr kumimoji="1">
                <a:solidFill>
                  <a:schemeClr val="tx1"/>
                </a:solidFill>
                <a:latin typeface="Helvetica" panose="020B0604020202020204" pitchFamily="34" charset="0"/>
              </a:defRPr>
            </a:lvl8pPr>
            <a:lvl9pPr marL="3886200" indent="-228600" eaLnBrk="0" fontAlgn="base" hangingPunct="0">
              <a:spcBef>
                <a:spcPct val="20000"/>
              </a:spcBef>
              <a:spcAft>
                <a:spcPct val="0"/>
              </a:spcAft>
              <a:buChar char="»"/>
              <a:defRPr kumimoji="1">
                <a:solidFill>
                  <a:schemeClr val="tx1"/>
                </a:solidFill>
                <a:latin typeface="Helvetica" panose="020B0604020202020204" pitchFamily="34" charset="0"/>
              </a:defRPr>
            </a:lvl9pPr>
          </a:lstStyle>
          <a:p>
            <a:pPr>
              <a:spcBef>
                <a:spcPct val="0"/>
              </a:spcBef>
              <a:spcAft>
                <a:spcPts val="600"/>
              </a:spcAft>
              <a:buClrTx/>
              <a:buSzTx/>
              <a:buFontTx/>
              <a:buNone/>
            </a:pPr>
            <a:r>
              <a:rPr kumimoji="0" lang="en-US" altLang="en-US" sz="1200">
                <a:solidFill>
                  <a:schemeClr val="tx1">
                    <a:alpha val="80000"/>
                  </a:schemeClr>
                </a:solidFill>
              </a:rPr>
              <a:t>Operating System Concepts</a:t>
            </a:r>
          </a:p>
        </p:txBody>
      </p:sp>
    </p:spTree>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CE041E2-311A-4817-8F32-A8F3E71C329A}"/>
              </a:ext>
            </a:extLst>
          </p:cNvPr>
          <p:cNvSpPr>
            <a:spLocks noGrp="1"/>
          </p:cNvSpPr>
          <p:nvPr>
            <p:ph type="title"/>
          </p:nvPr>
        </p:nvSpPr>
        <p:spPr>
          <a:xfrm>
            <a:off x="1653363" y="365760"/>
            <a:ext cx="9367203" cy="1188720"/>
          </a:xfrm>
        </p:spPr>
        <p:txBody>
          <a:bodyPr>
            <a:normAutofit/>
          </a:bodyPr>
          <a:lstStyle/>
          <a:p>
            <a:r>
              <a:rPr lang="en-US" dirty="0"/>
              <a:t>Topics to be Cover </a:t>
            </a:r>
            <a:endParaRPr lang="en-IN"/>
          </a:p>
        </p:txBody>
      </p:sp>
      <p:sp>
        <p:nvSpPr>
          <p:cNvPr id="9" name="Freeform: Shape 8">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Content Placeholder 3">
            <a:extLst>
              <a:ext uri="{FF2B5EF4-FFF2-40B4-BE49-F238E27FC236}">
                <a16:creationId xmlns:a16="http://schemas.microsoft.com/office/drawing/2014/main" id="{D61038EC-61C3-42FA-B0B0-43C27B77E0AC}"/>
              </a:ext>
            </a:extLst>
          </p:cNvPr>
          <p:cNvSpPr>
            <a:spLocks noGrp="1"/>
          </p:cNvSpPr>
          <p:nvPr>
            <p:ph idx="1"/>
          </p:nvPr>
        </p:nvSpPr>
        <p:spPr>
          <a:xfrm>
            <a:off x="1653363" y="2176272"/>
            <a:ext cx="9367204" cy="4041648"/>
          </a:xfrm>
        </p:spPr>
        <p:txBody>
          <a:bodyPr anchor="t">
            <a:normAutofit lnSpcReduction="10000"/>
          </a:bodyPr>
          <a:lstStyle/>
          <a:p>
            <a:pPr marL="0" indent="0">
              <a:buNone/>
            </a:pPr>
            <a:r>
              <a:rPr lang="en-US" altLang="en-US" sz="2400" b="1" dirty="0"/>
              <a:t>Operating System Structure</a:t>
            </a:r>
          </a:p>
          <a:p>
            <a:pPr marL="857250" lvl="1" indent="-457200">
              <a:buFont typeface="Monotype Sorts" pitchFamily="2" charset="2"/>
              <a:buAutoNum type="alphaUcPeriod"/>
            </a:pPr>
            <a:r>
              <a:rPr lang="en-US" altLang="en-US" b="1" dirty="0">
                <a:solidFill>
                  <a:srgbClr val="00B050"/>
                </a:solidFill>
              </a:rPr>
              <a:t>System Components.</a:t>
            </a:r>
          </a:p>
          <a:p>
            <a:pPr marL="857250" lvl="1" indent="-457200">
              <a:buFont typeface="Monotype Sorts" pitchFamily="2" charset="2"/>
              <a:buAutoNum type="alphaUcPeriod"/>
            </a:pPr>
            <a:r>
              <a:rPr lang="en-US" altLang="en-US" b="1" dirty="0">
                <a:solidFill>
                  <a:srgbClr val="00B050"/>
                </a:solidFill>
              </a:rPr>
              <a:t>Operating System Services.</a:t>
            </a:r>
          </a:p>
          <a:p>
            <a:pPr marL="857250" lvl="1" indent="-457200">
              <a:buFont typeface="Monotype Sorts" pitchFamily="2" charset="2"/>
              <a:buAutoNum type="alphaUcPeriod"/>
            </a:pPr>
            <a:r>
              <a:rPr lang="en-US" altLang="en-US" b="1" dirty="0">
                <a:solidFill>
                  <a:srgbClr val="00B050"/>
                </a:solidFill>
              </a:rPr>
              <a:t>System Calls.</a:t>
            </a:r>
          </a:p>
          <a:p>
            <a:pPr marL="1314450" lvl="2" indent="-457200">
              <a:buFont typeface="Monotype Sorts" pitchFamily="2" charset="2"/>
              <a:buAutoNum type="alphaUcPeriod"/>
            </a:pPr>
            <a:r>
              <a:rPr lang="en-US" altLang="en-US" b="1" dirty="0">
                <a:solidFill>
                  <a:srgbClr val="00B050"/>
                </a:solidFill>
              </a:rPr>
              <a:t>What is System Calls</a:t>
            </a:r>
          </a:p>
          <a:p>
            <a:pPr marL="1314450" lvl="2" indent="-457200">
              <a:buFont typeface="Monotype Sorts" pitchFamily="2" charset="2"/>
              <a:buAutoNum type="alphaUcPeriod"/>
            </a:pPr>
            <a:r>
              <a:rPr lang="en-US" altLang="en-US" b="1" dirty="0">
                <a:solidFill>
                  <a:srgbClr val="00B050"/>
                </a:solidFill>
              </a:rPr>
              <a:t>How system calls are executed.</a:t>
            </a:r>
          </a:p>
          <a:p>
            <a:pPr marL="1314450" lvl="2" indent="-457200">
              <a:buFont typeface="Monotype Sorts" pitchFamily="2" charset="2"/>
              <a:buAutoNum type="alphaUcPeriod"/>
            </a:pPr>
            <a:r>
              <a:rPr lang="en-US" altLang="en-US" b="1" dirty="0">
                <a:solidFill>
                  <a:srgbClr val="00B050"/>
                </a:solidFill>
              </a:rPr>
              <a:t>How to pass argument between program and OS</a:t>
            </a:r>
          </a:p>
          <a:p>
            <a:pPr marL="1314450" lvl="2" indent="-457200">
              <a:buFont typeface="Monotype Sorts" pitchFamily="2" charset="2"/>
              <a:buAutoNum type="alphaUcPeriod"/>
            </a:pPr>
            <a:r>
              <a:rPr lang="en-US" altLang="en-US" b="1" dirty="0">
                <a:solidFill>
                  <a:srgbClr val="00B050"/>
                </a:solidFill>
              </a:rPr>
              <a:t>Types of System Calls</a:t>
            </a:r>
          </a:p>
          <a:p>
            <a:pPr marL="857250" lvl="1" indent="-457200">
              <a:buFont typeface="Monotype Sorts" pitchFamily="2" charset="2"/>
              <a:buAutoNum type="alphaUcPeriod"/>
            </a:pPr>
            <a:r>
              <a:rPr lang="en-US" altLang="en-US" b="1" dirty="0">
                <a:solidFill>
                  <a:srgbClr val="00B050"/>
                </a:solidFill>
              </a:rPr>
              <a:t>System Programs.</a:t>
            </a:r>
          </a:p>
          <a:p>
            <a:pPr marL="857250" lvl="1" indent="-457200">
              <a:buFont typeface="Monotype Sorts" pitchFamily="2" charset="2"/>
              <a:buAutoNum type="alphaUcPeriod"/>
            </a:pPr>
            <a:r>
              <a:rPr lang="en-US" altLang="en-US" dirty="0"/>
              <a:t>OS Kernel and Shell</a:t>
            </a:r>
          </a:p>
          <a:p>
            <a:pPr marL="857250" lvl="1" indent="-457200">
              <a:buFont typeface="Monotype Sorts" pitchFamily="2" charset="2"/>
              <a:buAutoNum type="alphaUcPeriod"/>
            </a:pPr>
            <a:r>
              <a:rPr lang="en-US" altLang="en-US" dirty="0"/>
              <a:t>Operating System Structures</a:t>
            </a:r>
          </a:p>
          <a:p>
            <a:endParaRPr lang="en-IN" sz="2400" dirty="0"/>
          </a:p>
        </p:txBody>
      </p:sp>
      <p:sp>
        <p:nvSpPr>
          <p:cNvPr id="2" name="Footer Placeholder 1">
            <a:extLst>
              <a:ext uri="{FF2B5EF4-FFF2-40B4-BE49-F238E27FC236}">
                <a16:creationId xmlns:a16="http://schemas.microsoft.com/office/drawing/2014/main" id="{85D1B853-92A8-47DB-9700-033E665EE259}"/>
              </a:ext>
            </a:extLst>
          </p:cNvPr>
          <p:cNvSpPr>
            <a:spLocks noGrp="1"/>
          </p:cNvSpPr>
          <p:nvPr>
            <p:ph type="ftr" sz="quarter" idx="11"/>
          </p:nvPr>
        </p:nvSpPr>
        <p:spPr>
          <a:xfrm>
            <a:off x="4277367" y="6356350"/>
            <a:ext cx="4114800" cy="365125"/>
          </a:xfrm>
        </p:spPr>
        <p:txBody>
          <a:bodyPr>
            <a:normAutofit/>
          </a:bodyPr>
          <a:lstStyle/>
          <a:p>
            <a:pPr>
              <a:spcAft>
                <a:spcPts val="600"/>
              </a:spcAft>
              <a:defRPr/>
            </a:pPr>
            <a:r>
              <a:rPr lang="en-US">
                <a:solidFill>
                  <a:schemeClr val="tx1">
                    <a:alpha val="80000"/>
                  </a:schemeClr>
                </a:solidFill>
              </a:rPr>
              <a:t>Operating System Concepts</a:t>
            </a:r>
          </a:p>
        </p:txBody>
      </p:sp>
    </p:spTree>
    <p:extLst>
      <p:ext uri="{BB962C8B-B14F-4D97-AF65-F5344CB8AC3E}">
        <p14:creationId xmlns:p14="http://schemas.microsoft.com/office/powerpoint/2010/main" val="21850818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Footer Placeholder 3">
            <a:extLst>
              <a:ext uri="{FF2B5EF4-FFF2-40B4-BE49-F238E27FC236}">
                <a16:creationId xmlns:a16="http://schemas.microsoft.com/office/drawing/2014/main" id="{3B5D1E29-1A9F-4284-B3F8-FF8B9CB25CAE}"/>
              </a:ext>
            </a:extLst>
          </p:cNvPr>
          <p:cNvSpPr>
            <a:spLocks noGrp="1"/>
          </p:cNvSpPr>
          <p:nvPr>
            <p:ph type="ftr" sz="quarter" idx="10"/>
          </p:nvPr>
        </p:nvSpPr>
        <p:spPr>
          <a:noFill/>
        </p:spPr>
        <p:txBody>
          <a:bodyPr/>
          <a:lstStyle>
            <a:lvl1pPr algn="l">
              <a:spcBef>
                <a:spcPct val="20000"/>
              </a:spcBef>
              <a:buClr>
                <a:schemeClr val="folHlink"/>
              </a:buClr>
              <a:buSzPct val="90000"/>
              <a:buFont typeface="Monotype Sorts" pitchFamily="2" charset="2"/>
              <a:buChar char="n"/>
              <a:defRPr kumimoji="1" sz="2000">
                <a:solidFill>
                  <a:schemeClr val="tx1"/>
                </a:solidFill>
                <a:latin typeface="Helvetica" panose="020B0604020202020204" pitchFamily="34" charset="0"/>
              </a:defRPr>
            </a:lvl1pPr>
            <a:lvl2pPr marL="742950" indent="-285750" algn="l">
              <a:spcBef>
                <a:spcPct val="20000"/>
              </a:spcBef>
              <a:buClr>
                <a:schemeClr val="accent2"/>
              </a:buClr>
              <a:buSzPct val="90000"/>
              <a:buFont typeface="Monotype Sorts" pitchFamily="2" charset="2"/>
              <a:buChar char="F"/>
              <a:defRPr kumimoji="1">
                <a:solidFill>
                  <a:schemeClr val="tx1"/>
                </a:solidFill>
                <a:latin typeface="Helvetica" panose="020B0604020202020204" pitchFamily="34" charset="0"/>
              </a:defRPr>
            </a:lvl2pPr>
            <a:lvl3pPr marL="1143000" indent="-228600" algn="l">
              <a:spcBef>
                <a:spcPct val="20000"/>
              </a:spcBef>
              <a:buClr>
                <a:srgbClr val="33CC33"/>
              </a:buClr>
              <a:buSzPct val="90000"/>
              <a:buFont typeface="Monotype Sorts" pitchFamily="2" charset="2"/>
              <a:buChar char="4"/>
              <a:defRPr kumimoji="1">
                <a:solidFill>
                  <a:schemeClr val="tx1"/>
                </a:solidFill>
                <a:latin typeface="Helvetica" panose="020B0604020202020204" pitchFamily="34" charset="0"/>
              </a:defRPr>
            </a:lvl3pPr>
            <a:lvl4pPr marL="1600200" indent="-228600" algn="l">
              <a:spcBef>
                <a:spcPct val="20000"/>
              </a:spcBef>
              <a:buClr>
                <a:schemeClr val="hlink"/>
              </a:buClr>
              <a:buChar char="–"/>
              <a:defRPr kumimoji="1">
                <a:solidFill>
                  <a:schemeClr val="tx1"/>
                </a:solidFill>
                <a:latin typeface="Helvetica" panose="020B0604020202020204" pitchFamily="34" charset="0"/>
              </a:defRPr>
            </a:lvl4pPr>
            <a:lvl5pPr marL="2057400" indent="-228600" algn="l">
              <a:spcBef>
                <a:spcPct val="20000"/>
              </a:spcBef>
              <a:buChar char="»"/>
              <a:defRPr kumimoji="1">
                <a:solidFill>
                  <a:schemeClr val="tx1"/>
                </a:solidFill>
                <a:latin typeface="Helvetica" panose="020B0604020202020204" pitchFamily="34" charset="0"/>
              </a:defRPr>
            </a:lvl5pPr>
            <a:lvl6pPr marL="2514600" indent="-228600" eaLnBrk="0" fontAlgn="base" hangingPunct="0">
              <a:spcBef>
                <a:spcPct val="20000"/>
              </a:spcBef>
              <a:spcAft>
                <a:spcPct val="0"/>
              </a:spcAft>
              <a:buChar char="»"/>
              <a:defRPr kumimoji="1">
                <a:solidFill>
                  <a:schemeClr val="tx1"/>
                </a:solidFill>
                <a:latin typeface="Helvetica" panose="020B0604020202020204" pitchFamily="34" charset="0"/>
              </a:defRPr>
            </a:lvl6pPr>
            <a:lvl7pPr marL="2971800" indent="-228600" eaLnBrk="0" fontAlgn="base" hangingPunct="0">
              <a:spcBef>
                <a:spcPct val="20000"/>
              </a:spcBef>
              <a:spcAft>
                <a:spcPct val="0"/>
              </a:spcAft>
              <a:buChar char="»"/>
              <a:defRPr kumimoji="1">
                <a:solidFill>
                  <a:schemeClr val="tx1"/>
                </a:solidFill>
                <a:latin typeface="Helvetica" panose="020B0604020202020204" pitchFamily="34" charset="0"/>
              </a:defRPr>
            </a:lvl7pPr>
            <a:lvl8pPr marL="3429000" indent="-228600" eaLnBrk="0" fontAlgn="base" hangingPunct="0">
              <a:spcBef>
                <a:spcPct val="20000"/>
              </a:spcBef>
              <a:spcAft>
                <a:spcPct val="0"/>
              </a:spcAft>
              <a:buChar char="»"/>
              <a:defRPr kumimoji="1">
                <a:solidFill>
                  <a:schemeClr val="tx1"/>
                </a:solidFill>
                <a:latin typeface="Helvetica" panose="020B0604020202020204" pitchFamily="34" charset="0"/>
              </a:defRPr>
            </a:lvl8pPr>
            <a:lvl9pPr marL="3886200" indent="-228600" eaLnBrk="0" fontAlgn="base" hangingPunct="0">
              <a:spcBef>
                <a:spcPct val="20000"/>
              </a:spcBef>
              <a:spcAft>
                <a:spcPct val="0"/>
              </a:spcAft>
              <a:buChar char="»"/>
              <a:defRPr kumimoji="1">
                <a:solidFill>
                  <a:schemeClr val="tx1"/>
                </a:solidFill>
                <a:latin typeface="Helvetica" panose="020B0604020202020204" pitchFamily="34" charset="0"/>
              </a:defRPr>
            </a:lvl9pPr>
          </a:lstStyle>
          <a:p>
            <a:pPr>
              <a:spcBef>
                <a:spcPct val="0"/>
              </a:spcBef>
              <a:buClrTx/>
              <a:buSzTx/>
              <a:buFontTx/>
              <a:buNone/>
            </a:pPr>
            <a:r>
              <a:rPr kumimoji="0" lang="en-US" altLang="en-US" sz="1000"/>
              <a:t>Operating System Concepts</a:t>
            </a:r>
          </a:p>
        </p:txBody>
      </p:sp>
      <p:sp>
        <p:nvSpPr>
          <p:cNvPr id="22531" name="Rectangle 2">
            <a:extLst>
              <a:ext uri="{FF2B5EF4-FFF2-40B4-BE49-F238E27FC236}">
                <a16:creationId xmlns:a16="http://schemas.microsoft.com/office/drawing/2014/main" id="{30B0A5ED-FF9F-480F-A251-C9DDABBB6096}"/>
              </a:ext>
            </a:extLst>
          </p:cNvPr>
          <p:cNvSpPr>
            <a:spLocks noGrp="1" noChangeArrowheads="1"/>
          </p:cNvSpPr>
          <p:nvPr>
            <p:ph type="title"/>
          </p:nvPr>
        </p:nvSpPr>
        <p:spPr/>
        <p:txBody>
          <a:bodyPr/>
          <a:lstStyle/>
          <a:p>
            <a:r>
              <a:rPr lang="en-US" altLang="en-US"/>
              <a:t>System Programs conti…..</a:t>
            </a:r>
          </a:p>
        </p:txBody>
      </p:sp>
      <p:sp>
        <p:nvSpPr>
          <p:cNvPr id="22532" name="Rectangle 3">
            <a:extLst>
              <a:ext uri="{FF2B5EF4-FFF2-40B4-BE49-F238E27FC236}">
                <a16:creationId xmlns:a16="http://schemas.microsoft.com/office/drawing/2014/main" id="{88BF0DC2-021C-45EC-8087-B1587CD02DBE}"/>
              </a:ext>
            </a:extLst>
          </p:cNvPr>
          <p:cNvSpPr>
            <a:spLocks noGrp="1" noChangeArrowheads="1"/>
          </p:cNvSpPr>
          <p:nvPr>
            <p:ph type="body" idx="1"/>
          </p:nvPr>
        </p:nvSpPr>
        <p:spPr>
          <a:xfrm>
            <a:off x="1297278" y="1454006"/>
            <a:ext cx="8631237" cy="4621212"/>
          </a:xfrm>
        </p:spPr>
        <p:txBody>
          <a:bodyPr>
            <a:normAutofit fontScale="85000" lnSpcReduction="20000"/>
          </a:bodyPr>
          <a:lstStyle/>
          <a:p>
            <a:pPr lvl="1" algn="just"/>
            <a:r>
              <a:rPr lang="en-US" altLang="en-US" b="1" dirty="0"/>
              <a:t>Programming language support - </a:t>
            </a:r>
            <a:r>
              <a:rPr lang="en-US" altLang="en-US" dirty="0"/>
              <a:t>Compilers, assemblers, debuggers and interpreters for common programming languages are often provided to the user with the operating system.</a:t>
            </a:r>
          </a:p>
          <a:p>
            <a:pPr lvl="1" algn="just"/>
            <a:r>
              <a:rPr lang="en-US" altLang="en-US" b="1" dirty="0"/>
              <a:t>Program loading and execution- </a:t>
            </a:r>
            <a:r>
              <a:rPr lang="en-US" altLang="en-US" dirty="0"/>
              <a:t>The system may provide absolute loaders, relocatable loaders, linkage editors, and overlay loaders for assembled or compiled program in to the memory for execution.</a:t>
            </a:r>
          </a:p>
          <a:p>
            <a:pPr lvl="1" algn="just"/>
            <a:r>
              <a:rPr lang="en-US" altLang="en-US" b="1" dirty="0"/>
              <a:t>Communications - </a:t>
            </a:r>
            <a:r>
              <a:rPr lang="en-US" altLang="en-US" dirty="0"/>
              <a:t>These programs provide the mechanism for creating virtual connections among processes, users, and computer systems. They allow users to send messages to one another's screens, to browse web pages, to send electronic-mail messages, to log in remotely, or to transfer files from one machine to another.</a:t>
            </a:r>
          </a:p>
          <a:p>
            <a:pPr lvl="1" algn="just"/>
            <a:r>
              <a:rPr lang="en-US" altLang="en-US" b="1" dirty="0"/>
              <a:t>Application programs - </a:t>
            </a:r>
            <a:r>
              <a:rPr lang="en-US" altLang="en-US" dirty="0"/>
              <a:t>most operating systems are supplied with application programs that are useful in solving common problems or performing common operations that includes web browsers, word processors and text formatters, spreadsheets, database systems, compilers, plotting and statistical-analysis packages, and games.</a:t>
            </a:r>
          </a:p>
          <a:p>
            <a:r>
              <a:rPr lang="en-US" altLang="en-US" dirty="0"/>
              <a:t>Most users’ view of the operating system is defined by system programs, not the actual system calls.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3" name="Rectangle 2">
            <a:extLst>
              <a:ext uri="{FF2B5EF4-FFF2-40B4-BE49-F238E27FC236}">
                <a16:creationId xmlns:a16="http://schemas.microsoft.com/office/drawing/2014/main" id="{B69FBCB8-9C8B-4A7E-A18E-3B3DB80E7999}"/>
              </a:ext>
            </a:extLst>
          </p:cNvPr>
          <p:cNvSpPr>
            <a:spLocks noGrp="1" noChangeArrowheads="1"/>
          </p:cNvSpPr>
          <p:nvPr>
            <p:ph type="title"/>
          </p:nvPr>
        </p:nvSpPr>
        <p:spPr>
          <a:xfrm>
            <a:off x="838200" y="556995"/>
            <a:ext cx="10515600" cy="1133693"/>
          </a:xfrm>
        </p:spPr>
        <p:txBody>
          <a:bodyPr>
            <a:normAutofit/>
          </a:bodyPr>
          <a:lstStyle/>
          <a:p>
            <a:r>
              <a:rPr lang="en-US" altLang="en-US" sz="5200"/>
              <a:t>A. Common System Components</a:t>
            </a:r>
          </a:p>
        </p:txBody>
      </p:sp>
      <p:graphicFrame>
        <p:nvGraphicFramePr>
          <p:cNvPr id="5126" name="Rectangle 3">
            <a:extLst>
              <a:ext uri="{FF2B5EF4-FFF2-40B4-BE49-F238E27FC236}">
                <a16:creationId xmlns:a16="http://schemas.microsoft.com/office/drawing/2014/main" id="{CD9973EA-2B6A-4BB4-A7D4-BCD58D368B17}"/>
              </a:ext>
            </a:extLst>
          </p:cNvPr>
          <p:cNvGraphicFramePr>
            <a:graphicFrameLocks noGrp="1"/>
          </p:cNvGraphicFramePr>
          <p:nvPr>
            <p:ph idx="1"/>
            <p:extLst>
              <p:ext uri="{D42A27DB-BD31-4B8C-83A1-F6EECF244321}">
                <p14:modId xmlns:p14="http://schemas.microsoft.com/office/powerpoint/2010/main" val="277517466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7" name="Rectangle 1026">
            <a:extLst>
              <a:ext uri="{FF2B5EF4-FFF2-40B4-BE49-F238E27FC236}">
                <a16:creationId xmlns:a16="http://schemas.microsoft.com/office/drawing/2014/main" id="{F8DFB4C2-3891-4E40-ACA8-944DC57792A5}"/>
              </a:ext>
            </a:extLst>
          </p:cNvPr>
          <p:cNvSpPr>
            <a:spLocks noGrp="1" noChangeArrowheads="1"/>
          </p:cNvSpPr>
          <p:nvPr>
            <p:ph type="title"/>
          </p:nvPr>
        </p:nvSpPr>
        <p:spPr>
          <a:xfrm>
            <a:off x="1653363" y="365760"/>
            <a:ext cx="9367203" cy="1188720"/>
          </a:xfrm>
        </p:spPr>
        <p:txBody>
          <a:bodyPr>
            <a:normAutofit/>
          </a:bodyPr>
          <a:lstStyle/>
          <a:p>
            <a:r>
              <a:rPr lang="en-US" altLang="en-US" dirty="0"/>
              <a:t>1. Process Management</a:t>
            </a:r>
          </a:p>
        </p:txBody>
      </p:sp>
      <p:sp>
        <p:nvSpPr>
          <p:cNvPr id="73" name="Freeform: Shape 72">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5" name="Freeform: Shape 74">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148" name="Rectangle 1027">
            <a:extLst>
              <a:ext uri="{FF2B5EF4-FFF2-40B4-BE49-F238E27FC236}">
                <a16:creationId xmlns:a16="http://schemas.microsoft.com/office/drawing/2014/main" id="{66743EB8-1E7C-4EC4-B2E7-A6DC67568E7E}"/>
              </a:ext>
            </a:extLst>
          </p:cNvPr>
          <p:cNvSpPr>
            <a:spLocks noGrp="1" noChangeArrowheads="1"/>
          </p:cNvSpPr>
          <p:nvPr>
            <p:ph idx="1"/>
          </p:nvPr>
        </p:nvSpPr>
        <p:spPr>
          <a:xfrm>
            <a:off x="1653363" y="2176272"/>
            <a:ext cx="9367204" cy="4041648"/>
          </a:xfrm>
        </p:spPr>
        <p:txBody>
          <a:bodyPr anchor="t">
            <a:normAutofit/>
          </a:bodyPr>
          <a:lstStyle/>
          <a:p>
            <a:pPr>
              <a:buFont typeface="Wingdings" panose="05000000000000000000" pitchFamily="2" charset="2"/>
              <a:buChar char="ü"/>
            </a:pPr>
            <a:r>
              <a:rPr lang="en-US" altLang="en-US" sz="2400"/>
              <a:t>A </a:t>
            </a:r>
            <a:r>
              <a:rPr lang="en-US" altLang="en-US" sz="2400" i="1"/>
              <a:t>process</a:t>
            </a:r>
            <a:r>
              <a:rPr lang="en-US" altLang="en-US" sz="2400"/>
              <a:t> is a program in execution.  </a:t>
            </a:r>
          </a:p>
          <a:p>
            <a:pPr>
              <a:buFont typeface="Wingdings" panose="05000000000000000000" pitchFamily="2" charset="2"/>
              <a:buChar char="ü"/>
            </a:pPr>
            <a:r>
              <a:rPr lang="en-US" altLang="en-US" sz="2400"/>
              <a:t>A process needs certain resources, including CPU time, memory, files, and I/O devices, to accomplish its task.</a:t>
            </a:r>
          </a:p>
          <a:p>
            <a:pPr>
              <a:buFont typeface="Wingdings" panose="05000000000000000000" pitchFamily="2" charset="2"/>
              <a:buChar char="ü"/>
            </a:pPr>
            <a:r>
              <a:rPr lang="en-US" altLang="en-US" sz="2400"/>
              <a:t>The operating system is responsible for the following activities in connection with process management.</a:t>
            </a:r>
          </a:p>
          <a:p>
            <a:pPr lvl="1">
              <a:buFont typeface="Wingdings" panose="05000000000000000000" pitchFamily="2" charset="2"/>
              <a:buChar char="ü"/>
            </a:pPr>
            <a:r>
              <a:rPr lang="en-US" altLang="en-US"/>
              <a:t>Process creation and deletion.</a:t>
            </a:r>
          </a:p>
          <a:p>
            <a:pPr lvl="1">
              <a:buFont typeface="Wingdings" panose="05000000000000000000" pitchFamily="2" charset="2"/>
              <a:buChar char="ü"/>
            </a:pPr>
            <a:r>
              <a:rPr lang="en-US" altLang="en-US"/>
              <a:t>process suspension and resumption.</a:t>
            </a:r>
          </a:p>
          <a:p>
            <a:pPr lvl="1">
              <a:buFont typeface="Wingdings" panose="05000000000000000000" pitchFamily="2" charset="2"/>
              <a:buChar char="ü"/>
            </a:pPr>
            <a:r>
              <a:rPr lang="en-US" altLang="en-US"/>
              <a:t>Provision of mechanisms for:</a:t>
            </a:r>
          </a:p>
          <a:p>
            <a:pPr lvl="2">
              <a:buFont typeface="Wingdings" panose="05000000000000000000" pitchFamily="2" charset="2"/>
              <a:buChar char="ü"/>
            </a:pPr>
            <a:r>
              <a:rPr lang="en-US" altLang="en-US" sz="2400"/>
              <a:t>process synchronization</a:t>
            </a:r>
          </a:p>
          <a:p>
            <a:pPr lvl="2">
              <a:buFont typeface="Wingdings" panose="05000000000000000000" pitchFamily="2" charset="2"/>
              <a:buChar char="ü"/>
            </a:pPr>
            <a:r>
              <a:rPr lang="en-US" altLang="en-US" sz="2400"/>
              <a:t>process communication</a:t>
            </a:r>
          </a:p>
        </p:txBody>
      </p:sp>
      <p:sp>
        <p:nvSpPr>
          <p:cNvPr id="6146" name="Footer Placeholder 3">
            <a:extLst>
              <a:ext uri="{FF2B5EF4-FFF2-40B4-BE49-F238E27FC236}">
                <a16:creationId xmlns:a16="http://schemas.microsoft.com/office/drawing/2014/main" id="{7F556E6C-A38E-40C8-8722-58A4A5406137}"/>
              </a:ext>
            </a:extLst>
          </p:cNvPr>
          <p:cNvSpPr>
            <a:spLocks noGrp="1"/>
          </p:cNvSpPr>
          <p:nvPr>
            <p:ph type="ftr" sz="quarter" idx="11"/>
          </p:nvPr>
        </p:nvSpPr>
        <p:spPr>
          <a:xfrm>
            <a:off x="4277367" y="6356350"/>
            <a:ext cx="4114800" cy="365125"/>
          </a:xfrm>
        </p:spPr>
        <p:txBody>
          <a:bodyPr>
            <a:normAutofit/>
          </a:bodyPr>
          <a:lstStyle>
            <a:lvl1pPr algn="l">
              <a:spcBef>
                <a:spcPct val="20000"/>
              </a:spcBef>
              <a:buClr>
                <a:schemeClr val="folHlink"/>
              </a:buClr>
              <a:buSzPct val="90000"/>
              <a:buFont typeface="Monotype Sorts" pitchFamily="2" charset="2"/>
              <a:buChar char="n"/>
              <a:defRPr kumimoji="1" sz="2000">
                <a:solidFill>
                  <a:schemeClr val="tx1"/>
                </a:solidFill>
                <a:latin typeface="Helvetica" panose="020B0604020202020204" pitchFamily="34" charset="0"/>
              </a:defRPr>
            </a:lvl1pPr>
            <a:lvl2pPr marL="742950" indent="-285750" algn="l">
              <a:spcBef>
                <a:spcPct val="20000"/>
              </a:spcBef>
              <a:buClr>
                <a:schemeClr val="accent2"/>
              </a:buClr>
              <a:buSzPct val="90000"/>
              <a:buFont typeface="Monotype Sorts" pitchFamily="2" charset="2"/>
              <a:buChar char="F"/>
              <a:defRPr kumimoji="1">
                <a:solidFill>
                  <a:schemeClr val="tx1"/>
                </a:solidFill>
                <a:latin typeface="Helvetica" panose="020B0604020202020204" pitchFamily="34" charset="0"/>
              </a:defRPr>
            </a:lvl2pPr>
            <a:lvl3pPr marL="1143000" indent="-228600" algn="l">
              <a:spcBef>
                <a:spcPct val="20000"/>
              </a:spcBef>
              <a:buClr>
                <a:srgbClr val="33CC33"/>
              </a:buClr>
              <a:buSzPct val="90000"/>
              <a:buFont typeface="Monotype Sorts" pitchFamily="2" charset="2"/>
              <a:buChar char="4"/>
              <a:defRPr kumimoji="1">
                <a:solidFill>
                  <a:schemeClr val="tx1"/>
                </a:solidFill>
                <a:latin typeface="Helvetica" panose="020B0604020202020204" pitchFamily="34" charset="0"/>
              </a:defRPr>
            </a:lvl3pPr>
            <a:lvl4pPr marL="1600200" indent="-228600" algn="l">
              <a:spcBef>
                <a:spcPct val="20000"/>
              </a:spcBef>
              <a:buClr>
                <a:schemeClr val="hlink"/>
              </a:buClr>
              <a:buChar char="–"/>
              <a:defRPr kumimoji="1">
                <a:solidFill>
                  <a:schemeClr val="tx1"/>
                </a:solidFill>
                <a:latin typeface="Helvetica" panose="020B0604020202020204" pitchFamily="34" charset="0"/>
              </a:defRPr>
            </a:lvl4pPr>
            <a:lvl5pPr marL="2057400" indent="-228600" algn="l">
              <a:spcBef>
                <a:spcPct val="20000"/>
              </a:spcBef>
              <a:buChar char="»"/>
              <a:defRPr kumimoji="1">
                <a:solidFill>
                  <a:schemeClr val="tx1"/>
                </a:solidFill>
                <a:latin typeface="Helvetica" panose="020B0604020202020204" pitchFamily="34" charset="0"/>
              </a:defRPr>
            </a:lvl5pPr>
            <a:lvl6pPr marL="2514600" indent="-228600" eaLnBrk="0" fontAlgn="base" hangingPunct="0">
              <a:spcBef>
                <a:spcPct val="20000"/>
              </a:spcBef>
              <a:spcAft>
                <a:spcPct val="0"/>
              </a:spcAft>
              <a:buChar char="»"/>
              <a:defRPr kumimoji="1">
                <a:solidFill>
                  <a:schemeClr val="tx1"/>
                </a:solidFill>
                <a:latin typeface="Helvetica" panose="020B0604020202020204" pitchFamily="34" charset="0"/>
              </a:defRPr>
            </a:lvl6pPr>
            <a:lvl7pPr marL="2971800" indent="-228600" eaLnBrk="0" fontAlgn="base" hangingPunct="0">
              <a:spcBef>
                <a:spcPct val="20000"/>
              </a:spcBef>
              <a:spcAft>
                <a:spcPct val="0"/>
              </a:spcAft>
              <a:buChar char="»"/>
              <a:defRPr kumimoji="1">
                <a:solidFill>
                  <a:schemeClr val="tx1"/>
                </a:solidFill>
                <a:latin typeface="Helvetica" panose="020B0604020202020204" pitchFamily="34" charset="0"/>
              </a:defRPr>
            </a:lvl7pPr>
            <a:lvl8pPr marL="3429000" indent="-228600" eaLnBrk="0" fontAlgn="base" hangingPunct="0">
              <a:spcBef>
                <a:spcPct val="20000"/>
              </a:spcBef>
              <a:spcAft>
                <a:spcPct val="0"/>
              </a:spcAft>
              <a:buChar char="»"/>
              <a:defRPr kumimoji="1">
                <a:solidFill>
                  <a:schemeClr val="tx1"/>
                </a:solidFill>
                <a:latin typeface="Helvetica" panose="020B0604020202020204" pitchFamily="34" charset="0"/>
              </a:defRPr>
            </a:lvl8pPr>
            <a:lvl9pPr marL="3886200" indent="-228600" eaLnBrk="0" fontAlgn="base" hangingPunct="0">
              <a:spcBef>
                <a:spcPct val="20000"/>
              </a:spcBef>
              <a:spcAft>
                <a:spcPct val="0"/>
              </a:spcAft>
              <a:buChar char="»"/>
              <a:defRPr kumimoji="1">
                <a:solidFill>
                  <a:schemeClr val="tx1"/>
                </a:solidFill>
                <a:latin typeface="Helvetica" panose="020B0604020202020204" pitchFamily="34" charset="0"/>
              </a:defRPr>
            </a:lvl9pPr>
          </a:lstStyle>
          <a:p>
            <a:pPr>
              <a:lnSpc>
                <a:spcPct val="90000"/>
              </a:lnSpc>
              <a:spcBef>
                <a:spcPct val="0"/>
              </a:spcBef>
              <a:spcAft>
                <a:spcPts val="600"/>
              </a:spcAft>
              <a:buClrTx/>
              <a:buSzTx/>
              <a:buFontTx/>
              <a:buNone/>
            </a:pPr>
            <a:r>
              <a:rPr kumimoji="0" lang="en-US" altLang="en-US" sz="1900">
                <a:solidFill>
                  <a:schemeClr val="tx1">
                    <a:alpha val="80000"/>
                  </a:schemeClr>
                </a:solidFill>
              </a:rPr>
              <a:t>Operating System Concepts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1" name="Rectangle 1026">
            <a:extLst>
              <a:ext uri="{FF2B5EF4-FFF2-40B4-BE49-F238E27FC236}">
                <a16:creationId xmlns:a16="http://schemas.microsoft.com/office/drawing/2014/main" id="{B913AB33-B231-4FA2-9BC0-28B72608A90E}"/>
              </a:ext>
            </a:extLst>
          </p:cNvPr>
          <p:cNvSpPr>
            <a:spLocks noGrp="1" noChangeArrowheads="1"/>
          </p:cNvSpPr>
          <p:nvPr>
            <p:ph type="title"/>
          </p:nvPr>
        </p:nvSpPr>
        <p:spPr>
          <a:xfrm>
            <a:off x="1653363" y="365760"/>
            <a:ext cx="9367203" cy="1188720"/>
          </a:xfrm>
        </p:spPr>
        <p:txBody>
          <a:bodyPr>
            <a:normAutofit/>
          </a:bodyPr>
          <a:lstStyle/>
          <a:p>
            <a:r>
              <a:rPr lang="en-US" altLang="en-US"/>
              <a:t>2. Main-Memory Management</a:t>
            </a:r>
          </a:p>
        </p:txBody>
      </p:sp>
      <p:sp>
        <p:nvSpPr>
          <p:cNvPr id="73" name="Freeform: Shape 72">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5" name="Freeform: Shape 74">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72" name="Rectangle 1027">
            <a:extLst>
              <a:ext uri="{FF2B5EF4-FFF2-40B4-BE49-F238E27FC236}">
                <a16:creationId xmlns:a16="http://schemas.microsoft.com/office/drawing/2014/main" id="{77565FD2-53D4-4870-9B72-AB184BAFBE75}"/>
              </a:ext>
            </a:extLst>
          </p:cNvPr>
          <p:cNvSpPr>
            <a:spLocks noGrp="1" noChangeArrowheads="1"/>
          </p:cNvSpPr>
          <p:nvPr>
            <p:ph idx="1"/>
          </p:nvPr>
        </p:nvSpPr>
        <p:spPr>
          <a:xfrm>
            <a:off x="1653363" y="2176272"/>
            <a:ext cx="9367204" cy="4041648"/>
          </a:xfrm>
        </p:spPr>
        <p:txBody>
          <a:bodyPr anchor="t">
            <a:normAutofit/>
          </a:bodyPr>
          <a:lstStyle/>
          <a:p>
            <a:pPr>
              <a:buFont typeface="Wingdings" panose="05000000000000000000" pitchFamily="2" charset="2"/>
              <a:buChar char="ü"/>
            </a:pPr>
            <a:r>
              <a:rPr lang="en-US" altLang="en-US" sz="2200"/>
              <a:t>Memory is a large array of words or bytes, each with its own address.  </a:t>
            </a:r>
          </a:p>
          <a:p>
            <a:pPr>
              <a:buFont typeface="Wingdings" panose="05000000000000000000" pitchFamily="2" charset="2"/>
              <a:buChar char="ü"/>
            </a:pPr>
            <a:r>
              <a:rPr lang="en-US" altLang="en-US" sz="2200"/>
              <a:t>It is a repository of quickly accessible data shared by the CPU and I/O devices.</a:t>
            </a:r>
          </a:p>
          <a:p>
            <a:pPr>
              <a:buFont typeface="Wingdings" panose="05000000000000000000" pitchFamily="2" charset="2"/>
              <a:buChar char="ü"/>
            </a:pPr>
            <a:r>
              <a:rPr lang="en-US" altLang="en-US" sz="2200"/>
              <a:t>Main memory is a volatile storage device.  </a:t>
            </a:r>
          </a:p>
          <a:p>
            <a:pPr>
              <a:buFont typeface="Wingdings" panose="05000000000000000000" pitchFamily="2" charset="2"/>
              <a:buChar char="ü"/>
            </a:pPr>
            <a:r>
              <a:rPr lang="en-US" altLang="en-US" sz="2200"/>
              <a:t>It loses its contents in the case of system failure.</a:t>
            </a:r>
          </a:p>
          <a:p>
            <a:pPr>
              <a:buFont typeface="Wingdings" panose="05000000000000000000" pitchFamily="2" charset="2"/>
              <a:buChar char="ü"/>
            </a:pPr>
            <a:r>
              <a:rPr lang="en-US" altLang="en-US" sz="2200"/>
              <a:t>The operating system is responsible for the following activities in connections with memory management:</a:t>
            </a:r>
          </a:p>
          <a:p>
            <a:pPr lvl="1">
              <a:buFont typeface="Wingdings" panose="05000000000000000000" pitchFamily="2" charset="2"/>
              <a:buChar char="ü"/>
            </a:pPr>
            <a:r>
              <a:rPr lang="en-US" altLang="en-US" sz="2200"/>
              <a:t>Keep track of which parts of memory are currently being used and by whom.</a:t>
            </a:r>
          </a:p>
          <a:p>
            <a:pPr lvl="1">
              <a:buFont typeface="Wingdings" panose="05000000000000000000" pitchFamily="2" charset="2"/>
              <a:buChar char="ü"/>
            </a:pPr>
            <a:r>
              <a:rPr lang="en-US" altLang="en-US" sz="2200"/>
              <a:t>Decide which processes to load when memory space becomes available.</a:t>
            </a:r>
          </a:p>
          <a:p>
            <a:pPr lvl="1">
              <a:buFont typeface="Wingdings" panose="05000000000000000000" pitchFamily="2" charset="2"/>
              <a:buChar char="ü"/>
            </a:pPr>
            <a:r>
              <a:rPr lang="en-US" altLang="en-US" sz="2200"/>
              <a:t>Allocate and deallocate memory space as needed.</a:t>
            </a:r>
          </a:p>
        </p:txBody>
      </p:sp>
      <p:sp>
        <p:nvSpPr>
          <p:cNvPr id="7170" name="Footer Placeholder 3">
            <a:extLst>
              <a:ext uri="{FF2B5EF4-FFF2-40B4-BE49-F238E27FC236}">
                <a16:creationId xmlns:a16="http://schemas.microsoft.com/office/drawing/2014/main" id="{B9E95BDC-23CB-4DF4-99EC-F7C7F77701AB}"/>
              </a:ext>
            </a:extLst>
          </p:cNvPr>
          <p:cNvSpPr>
            <a:spLocks noGrp="1"/>
          </p:cNvSpPr>
          <p:nvPr>
            <p:ph type="ftr" sz="quarter" idx="11"/>
          </p:nvPr>
        </p:nvSpPr>
        <p:spPr>
          <a:xfrm>
            <a:off x="4277367" y="6356350"/>
            <a:ext cx="4114800" cy="365125"/>
          </a:xfrm>
        </p:spPr>
        <p:txBody>
          <a:bodyPr>
            <a:normAutofit/>
          </a:bodyPr>
          <a:lstStyle>
            <a:lvl1pPr algn="l">
              <a:spcBef>
                <a:spcPct val="20000"/>
              </a:spcBef>
              <a:buClr>
                <a:schemeClr val="folHlink"/>
              </a:buClr>
              <a:buSzPct val="90000"/>
              <a:buFont typeface="Monotype Sorts" pitchFamily="2" charset="2"/>
              <a:buChar char="n"/>
              <a:defRPr kumimoji="1" sz="2000">
                <a:solidFill>
                  <a:schemeClr val="tx1"/>
                </a:solidFill>
                <a:latin typeface="Helvetica" panose="020B0604020202020204" pitchFamily="34" charset="0"/>
              </a:defRPr>
            </a:lvl1pPr>
            <a:lvl2pPr marL="742950" indent="-285750" algn="l">
              <a:spcBef>
                <a:spcPct val="20000"/>
              </a:spcBef>
              <a:buClr>
                <a:schemeClr val="accent2"/>
              </a:buClr>
              <a:buSzPct val="90000"/>
              <a:buFont typeface="Monotype Sorts" pitchFamily="2" charset="2"/>
              <a:buChar char="F"/>
              <a:defRPr kumimoji="1">
                <a:solidFill>
                  <a:schemeClr val="tx1"/>
                </a:solidFill>
                <a:latin typeface="Helvetica" panose="020B0604020202020204" pitchFamily="34" charset="0"/>
              </a:defRPr>
            </a:lvl2pPr>
            <a:lvl3pPr marL="1143000" indent="-228600" algn="l">
              <a:spcBef>
                <a:spcPct val="20000"/>
              </a:spcBef>
              <a:buClr>
                <a:srgbClr val="33CC33"/>
              </a:buClr>
              <a:buSzPct val="90000"/>
              <a:buFont typeface="Monotype Sorts" pitchFamily="2" charset="2"/>
              <a:buChar char="4"/>
              <a:defRPr kumimoji="1">
                <a:solidFill>
                  <a:schemeClr val="tx1"/>
                </a:solidFill>
                <a:latin typeface="Helvetica" panose="020B0604020202020204" pitchFamily="34" charset="0"/>
              </a:defRPr>
            </a:lvl3pPr>
            <a:lvl4pPr marL="1600200" indent="-228600" algn="l">
              <a:spcBef>
                <a:spcPct val="20000"/>
              </a:spcBef>
              <a:buClr>
                <a:schemeClr val="hlink"/>
              </a:buClr>
              <a:buChar char="–"/>
              <a:defRPr kumimoji="1">
                <a:solidFill>
                  <a:schemeClr val="tx1"/>
                </a:solidFill>
                <a:latin typeface="Helvetica" panose="020B0604020202020204" pitchFamily="34" charset="0"/>
              </a:defRPr>
            </a:lvl4pPr>
            <a:lvl5pPr marL="2057400" indent="-228600" algn="l">
              <a:spcBef>
                <a:spcPct val="20000"/>
              </a:spcBef>
              <a:buChar char="»"/>
              <a:defRPr kumimoji="1">
                <a:solidFill>
                  <a:schemeClr val="tx1"/>
                </a:solidFill>
                <a:latin typeface="Helvetica" panose="020B0604020202020204" pitchFamily="34" charset="0"/>
              </a:defRPr>
            </a:lvl5pPr>
            <a:lvl6pPr marL="2514600" indent="-228600" eaLnBrk="0" fontAlgn="base" hangingPunct="0">
              <a:spcBef>
                <a:spcPct val="20000"/>
              </a:spcBef>
              <a:spcAft>
                <a:spcPct val="0"/>
              </a:spcAft>
              <a:buChar char="»"/>
              <a:defRPr kumimoji="1">
                <a:solidFill>
                  <a:schemeClr val="tx1"/>
                </a:solidFill>
                <a:latin typeface="Helvetica" panose="020B0604020202020204" pitchFamily="34" charset="0"/>
              </a:defRPr>
            </a:lvl6pPr>
            <a:lvl7pPr marL="2971800" indent="-228600" eaLnBrk="0" fontAlgn="base" hangingPunct="0">
              <a:spcBef>
                <a:spcPct val="20000"/>
              </a:spcBef>
              <a:spcAft>
                <a:spcPct val="0"/>
              </a:spcAft>
              <a:buChar char="»"/>
              <a:defRPr kumimoji="1">
                <a:solidFill>
                  <a:schemeClr val="tx1"/>
                </a:solidFill>
                <a:latin typeface="Helvetica" panose="020B0604020202020204" pitchFamily="34" charset="0"/>
              </a:defRPr>
            </a:lvl7pPr>
            <a:lvl8pPr marL="3429000" indent="-228600" eaLnBrk="0" fontAlgn="base" hangingPunct="0">
              <a:spcBef>
                <a:spcPct val="20000"/>
              </a:spcBef>
              <a:spcAft>
                <a:spcPct val="0"/>
              </a:spcAft>
              <a:buChar char="»"/>
              <a:defRPr kumimoji="1">
                <a:solidFill>
                  <a:schemeClr val="tx1"/>
                </a:solidFill>
                <a:latin typeface="Helvetica" panose="020B0604020202020204" pitchFamily="34" charset="0"/>
              </a:defRPr>
            </a:lvl8pPr>
            <a:lvl9pPr marL="3886200" indent="-228600" eaLnBrk="0" fontAlgn="base" hangingPunct="0">
              <a:spcBef>
                <a:spcPct val="20000"/>
              </a:spcBef>
              <a:spcAft>
                <a:spcPct val="0"/>
              </a:spcAft>
              <a:buChar char="»"/>
              <a:defRPr kumimoji="1">
                <a:solidFill>
                  <a:schemeClr val="tx1"/>
                </a:solidFill>
                <a:latin typeface="Helvetica" panose="020B0604020202020204" pitchFamily="34" charset="0"/>
              </a:defRPr>
            </a:lvl9pPr>
          </a:lstStyle>
          <a:p>
            <a:pPr>
              <a:lnSpc>
                <a:spcPct val="90000"/>
              </a:lnSpc>
              <a:spcBef>
                <a:spcPct val="0"/>
              </a:spcBef>
              <a:spcAft>
                <a:spcPts val="600"/>
              </a:spcAft>
              <a:buClrTx/>
              <a:buSzTx/>
              <a:buFontTx/>
              <a:buNone/>
            </a:pPr>
            <a:r>
              <a:rPr kumimoji="0" lang="en-US" altLang="en-US" sz="1900">
                <a:solidFill>
                  <a:schemeClr val="tx1">
                    <a:alpha val="80000"/>
                  </a:schemeClr>
                </a:solidFill>
              </a:rPr>
              <a:t>Operating System Concepts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5" name="Rectangle 2">
            <a:extLst>
              <a:ext uri="{FF2B5EF4-FFF2-40B4-BE49-F238E27FC236}">
                <a16:creationId xmlns:a16="http://schemas.microsoft.com/office/drawing/2014/main" id="{51411A51-B565-409E-92D7-D36E99F983BB}"/>
              </a:ext>
            </a:extLst>
          </p:cNvPr>
          <p:cNvSpPr>
            <a:spLocks noGrp="1" noChangeArrowheads="1"/>
          </p:cNvSpPr>
          <p:nvPr>
            <p:ph type="title"/>
          </p:nvPr>
        </p:nvSpPr>
        <p:spPr>
          <a:xfrm>
            <a:off x="1653363" y="365760"/>
            <a:ext cx="9367203" cy="1188720"/>
          </a:xfrm>
        </p:spPr>
        <p:txBody>
          <a:bodyPr>
            <a:normAutofit/>
          </a:bodyPr>
          <a:lstStyle/>
          <a:p>
            <a:r>
              <a:rPr lang="en-US" altLang="en-US"/>
              <a:t>3. File Management</a:t>
            </a:r>
          </a:p>
        </p:txBody>
      </p:sp>
      <p:sp>
        <p:nvSpPr>
          <p:cNvPr id="73" name="Freeform: Shape 72">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5" name="Freeform: Shape 74">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196" name="Rectangle 3">
            <a:extLst>
              <a:ext uri="{FF2B5EF4-FFF2-40B4-BE49-F238E27FC236}">
                <a16:creationId xmlns:a16="http://schemas.microsoft.com/office/drawing/2014/main" id="{2B647643-7428-4DFF-9094-6DE795B2FEAE}"/>
              </a:ext>
            </a:extLst>
          </p:cNvPr>
          <p:cNvSpPr>
            <a:spLocks noGrp="1" noChangeArrowheads="1"/>
          </p:cNvSpPr>
          <p:nvPr>
            <p:ph idx="1"/>
          </p:nvPr>
        </p:nvSpPr>
        <p:spPr>
          <a:xfrm>
            <a:off x="1653363" y="2176272"/>
            <a:ext cx="9367204" cy="4041648"/>
          </a:xfrm>
        </p:spPr>
        <p:txBody>
          <a:bodyPr anchor="t">
            <a:normAutofit/>
          </a:bodyPr>
          <a:lstStyle/>
          <a:p>
            <a:pPr>
              <a:buFont typeface="Wingdings" panose="05000000000000000000" pitchFamily="2" charset="2"/>
              <a:buChar char="ü"/>
            </a:pPr>
            <a:r>
              <a:rPr lang="en-US" altLang="en-US" sz="2400"/>
              <a:t>A file is a collection of related information defined by its creator.  Commonly, files represent programs (both source and object forms) and data.</a:t>
            </a:r>
          </a:p>
          <a:p>
            <a:pPr>
              <a:buFont typeface="Wingdings" panose="05000000000000000000" pitchFamily="2" charset="2"/>
              <a:buChar char="ü"/>
            </a:pPr>
            <a:r>
              <a:rPr lang="en-US" altLang="en-US" sz="2400"/>
              <a:t>The operating system is responsible for the following activities in connections with file management:</a:t>
            </a:r>
          </a:p>
          <a:p>
            <a:pPr lvl="1">
              <a:buFont typeface="Wingdings" panose="05000000000000000000" pitchFamily="2" charset="2"/>
              <a:buChar char="ü"/>
            </a:pPr>
            <a:r>
              <a:rPr lang="en-US" altLang="en-US"/>
              <a:t>File creation and deletion.</a:t>
            </a:r>
          </a:p>
          <a:p>
            <a:pPr lvl="1">
              <a:buFont typeface="Wingdings" panose="05000000000000000000" pitchFamily="2" charset="2"/>
              <a:buChar char="ü"/>
            </a:pPr>
            <a:r>
              <a:rPr lang="en-US" altLang="en-US"/>
              <a:t>Directory creation and deletion.</a:t>
            </a:r>
          </a:p>
          <a:p>
            <a:pPr lvl="1">
              <a:buFont typeface="Wingdings" panose="05000000000000000000" pitchFamily="2" charset="2"/>
              <a:buChar char="ü"/>
            </a:pPr>
            <a:r>
              <a:rPr lang="en-US" altLang="en-US"/>
              <a:t>Support of primitives for manipulating files and directories.</a:t>
            </a:r>
          </a:p>
          <a:p>
            <a:pPr lvl="1">
              <a:buFont typeface="Wingdings" panose="05000000000000000000" pitchFamily="2" charset="2"/>
              <a:buChar char="ü"/>
            </a:pPr>
            <a:r>
              <a:rPr lang="en-US" altLang="en-US"/>
              <a:t>Mapping files onto secondary storage.</a:t>
            </a:r>
          </a:p>
          <a:p>
            <a:pPr lvl="1">
              <a:buFont typeface="Wingdings" panose="05000000000000000000" pitchFamily="2" charset="2"/>
              <a:buChar char="ü"/>
            </a:pPr>
            <a:r>
              <a:rPr lang="en-US" altLang="en-US"/>
              <a:t>File backup on stable (nonvolatile) storage media.</a:t>
            </a:r>
          </a:p>
        </p:txBody>
      </p:sp>
      <p:sp>
        <p:nvSpPr>
          <p:cNvPr id="8194" name="Footer Placeholder 3">
            <a:extLst>
              <a:ext uri="{FF2B5EF4-FFF2-40B4-BE49-F238E27FC236}">
                <a16:creationId xmlns:a16="http://schemas.microsoft.com/office/drawing/2014/main" id="{43F2BDD4-D179-4659-A304-13B27F265FE2}"/>
              </a:ext>
            </a:extLst>
          </p:cNvPr>
          <p:cNvSpPr>
            <a:spLocks noGrp="1"/>
          </p:cNvSpPr>
          <p:nvPr>
            <p:ph type="ftr" sz="quarter" idx="11"/>
          </p:nvPr>
        </p:nvSpPr>
        <p:spPr>
          <a:xfrm>
            <a:off x="4277367" y="6356350"/>
            <a:ext cx="4114800" cy="365125"/>
          </a:xfrm>
        </p:spPr>
        <p:txBody>
          <a:bodyPr>
            <a:normAutofit/>
          </a:bodyPr>
          <a:lstStyle>
            <a:lvl1pPr algn="l">
              <a:spcBef>
                <a:spcPct val="20000"/>
              </a:spcBef>
              <a:buClr>
                <a:schemeClr val="folHlink"/>
              </a:buClr>
              <a:buSzPct val="90000"/>
              <a:buFont typeface="Monotype Sorts" pitchFamily="2" charset="2"/>
              <a:buChar char="n"/>
              <a:defRPr kumimoji="1" sz="2000">
                <a:solidFill>
                  <a:schemeClr val="tx1"/>
                </a:solidFill>
                <a:latin typeface="Helvetica" panose="020B0604020202020204" pitchFamily="34" charset="0"/>
              </a:defRPr>
            </a:lvl1pPr>
            <a:lvl2pPr marL="742950" indent="-285750" algn="l">
              <a:spcBef>
                <a:spcPct val="20000"/>
              </a:spcBef>
              <a:buClr>
                <a:schemeClr val="accent2"/>
              </a:buClr>
              <a:buSzPct val="90000"/>
              <a:buFont typeface="Monotype Sorts" pitchFamily="2" charset="2"/>
              <a:buChar char="F"/>
              <a:defRPr kumimoji="1">
                <a:solidFill>
                  <a:schemeClr val="tx1"/>
                </a:solidFill>
                <a:latin typeface="Helvetica" panose="020B0604020202020204" pitchFamily="34" charset="0"/>
              </a:defRPr>
            </a:lvl2pPr>
            <a:lvl3pPr marL="1143000" indent="-228600" algn="l">
              <a:spcBef>
                <a:spcPct val="20000"/>
              </a:spcBef>
              <a:buClr>
                <a:srgbClr val="33CC33"/>
              </a:buClr>
              <a:buSzPct val="90000"/>
              <a:buFont typeface="Monotype Sorts" pitchFamily="2" charset="2"/>
              <a:buChar char="4"/>
              <a:defRPr kumimoji="1">
                <a:solidFill>
                  <a:schemeClr val="tx1"/>
                </a:solidFill>
                <a:latin typeface="Helvetica" panose="020B0604020202020204" pitchFamily="34" charset="0"/>
              </a:defRPr>
            </a:lvl3pPr>
            <a:lvl4pPr marL="1600200" indent="-228600" algn="l">
              <a:spcBef>
                <a:spcPct val="20000"/>
              </a:spcBef>
              <a:buClr>
                <a:schemeClr val="hlink"/>
              </a:buClr>
              <a:buChar char="–"/>
              <a:defRPr kumimoji="1">
                <a:solidFill>
                  <a:schemeClr val="tx1"/>
                </a:solidFill>
                <a:latin typeface="Helvetica" panose="020B0604020202020204" pitchFamily="34" charset="0"/>
              </a:defRPr>
            </a:lvl4pPr>
            <a:lvl5pPr marL="2057400" indent="-228600" algn="l">
              <a:spcBef>
                <a:spcPct val="20000"/>
              </a:spcBef>
              <a:buChar char="»"/>
              <a:defRPr kumimoji="1">
                <a:solidFill>
                  <a:schemeClr val="tx1"/>
                </a:solidFill>
                <a:latin typeface="Helvetica" panose="020B0604020202020204" pitchFamily="34" charset="0"/>
              </a:defRPr>
            </a:lvl5pPr>
            <a:lvl6pPr marL="2514600" indent="-228600" eaLnBrk="0" fontAlgn="base" hangingPunct="0">
              <a:spcBef>
                <a:spcPct val="20000"/>
              </a:spcBef>
              <a:spcAft>
                <a:spcPct val="0"/>
              </a:spcAft>
              <a:buChar char="»"/>
              <a:defRPr kumimoji="1">
                <a:solidFill>
                  <a:schemeClr val="tx1"/>
                </a:solidFill>
                <a:latin typeface="Helvetica" panose="020B0604020202020204" pitchFamily="34" charset="0"/>
              </a:defRPr>
            </a:lvl6pPr>
            <a:lvl7pPr marL="2971800" indent="-228600" eaLnBrk="0" fontAlgn="base" hangingPunct="0">
              <a:spcBef>
                <a:spcPct val="20000"/>
              </a:spcBef>
              <a:spcAft>
                <a:spcPct val="0"/>
              </a:spcAft>
              <a:buChar char="»"/>
              <a:defRPr kumimoji="1">
                <a:solidFill>
                  <a:schemeClr val="tx1"/>
                </a:solidFill>
                <a:latin typeface="Helvetica" panose="020B0604020202020204" pitchFamily="34" charset="0"/>
              </a:defRPr>
            </a:lvl7pPr>
            <a:lvl8pPr marL="3429000" indent="-228600" eaLnBrk="0" fontAlgn="base" hangingPunct="0">
              <a:spcBef>
                <a:spcPct val="20000"/>
              </a:spcBef>
              <a:spcAft>
                <a:spcPct val="0"/>
              </a:spcAft>
              <a:buChar char="»"/>
              <a:defRPr kumimoji="1">
                <a:solidFill>
                  <a:schemeClr val="tx1"/>
                </a:solidFill>
                <a:latin typeface="Helvetica" panose="020B0604020202020204" pitchFamily="34" charset="0"/>
              </a:defRPr>
            </a:lvl8pPr>
            <a:lvl9pPr marL="3886200" indent="-228600" eaLnBrk="0" fontAlgn="base" hangingPunct="0">
              <a:spcBef>
                <a:spcPct val="20000"/>
              </a:spcBef>
              <a:spcAft>
                <a:spcPct val="0"/>
              </a:spcAft>
              <a:buChar char="»"/>
              <a:defRPr kumimoji="1">
                <a:solidFill>
                  <a:schemeClr val="tx1"/>
                </a:solidFill>
                <a:latin typeface="Helvetica" panose="020B0604020202020204" pitchFamily="34" charset="0"/>
              </a:defRPr>
            </a:lvl9pPr>
          </a:lstStyle>
          <a:p>
            <a:pPr>
              <a:lnSpc>
                <a:spcPct val="90000"/>
              </a:lnSpc>
              <a:spcBef>
                <a:spcPct val="0"/>
              </a:spcBef>
              <a:spcAft>
                <a:spcPts val="600"/>
              </a:spcAft>
              <a:buClrTx/>
              <a:buSzTx/>
              <a:buFontTx/>
              <a:buNone/>
            </a:pPr>
            <a:r>
              <a:rPr kumimoji="0" lang="en-US" altLang="en-US" sz="1900">
                <a:solidFill>
                  <a:schemeClr val="tx1">
                    <a:alpha val="80000"/>
                  </a:schemeClr>
                </a:solidFill>
              </a:rPr>
              <a:t>Operating System Concepts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9219" name="Rectangle 2">
            <a:extLst>
              <a:ext uri="{FF2B5EF4-FFF2-40B4-BE49-F238E27FC236}">
                <a16:creationId xmlns:a16="http://schemas.microsoft.com/office/drawing/2014/main" id="{1193A668-457A-4CF1-BECB-1ADDD16A5CA1}"/>
              </a:ext>
            </a:extLst>
          </p:cNvPr>
          <p:cNvSpPr>
            <a:spLocks noGrp="1" noChangeArrowheads="1"/>
          </p:cNvSpPr>
          <p:nvPr>
            <p:ph type="title"/>
          </p:nvPr>
        </p:nvSpPr>
        <p:spPr>
          <a:xfrm>
            <a:off x="4965430" y="629268"/>
            <a:ext cx="6586491" cy="1286160"/>
          </a:xfrm>
        </p:spPr>
        <p:txBody>
          <a:bodyPr anchor="b">
            <a:normAutofit/>
          </a:bodyPr>
          <a:lstStyle/>
          <a:p>
            <a:r>
              <a:rPr lang="en-US" altLang="en-US"/>
              <a:t>4. I/O System Management</a:t>
            </a:r>
          </a:p>
        </p:txBody>
      </p:sp>
      <p:sp>
        <p:nvSpPr>
          <p:cNvPr id="9220" name="Rectangle 3">
            <a:extLst>
              <a:ext uri="{FF2B5EF4-FFF2-40B4-BE49-F238E27FC236}">
                <a16:creationId xmlns:a16="http://schemas.microsoft.com/office/drawing/2014/main" id="{02E7AB78-ABE5-468E-A6A4-EE1973004BE6}"/>
              </a:ext>
            </a:extLst>
          </p:cNvPr>
          <p:cNvSpPr>
            <a:spLocks noGrp="1" noChangeArrowheads="1"/>
          </p:cNvSpPr>
          <p:nvPr>
            <p:ph idx="1"/>
          </p:nvPr>
        </p:nvSpPr>
        <p:spPr>
          <a:xfrm>
            <a:off x="4965431" y="2438400"/>
            <a:ext cx="6586489" cy="3785419"/>
          </a:xfrm>
        </p:spPr>
        <p:txBody>
          <a:bodyPr>
            <a:normAutofit/>
          </a:bodyPr>
          <a:lstStyle/>
          <a:p>
            <a:pPr>
              <a:buFont typeface="Wingdings" panose="05000000000000000000" pitchFamily="2" charset="2"/>
              <a:buChar char="ü"/>
            </a:pPr>
            <a:r>
              <a:rPr lang="en-US" altLang="en-US" sz="2000"/>
              <a:t>The I/O system consists of:</a:t>
            </a:r>
          </a:p>
          <a:p>
            <a:pPr marL="628650" lvl="1">
              <a:buFont typeface="Wingdings" panose="05000000000000000000" pitchFamily="2" charset="2"/>
              <a:buChar char="ü"/>
            </a:pPr>
            <a:r>
              <a:rPr lang="en-US" altLang="en-US" sz="2000"/>
              <a:t>A buffer-caching system </a:t>
            </a:r>
          </a:p>
          <a:p>
            <a:pPr marL="628650" lvl="1">
              <a:buFont typeface="Wingdings" panose="05000000000000000000" pitchFamily="2" charset="2"/>
              <a:buChar char="ü"/>
            </a:pPr>
            <a:r>
              <a:rPr lang="en-US" altLang="en-US" sz="2000"/>
              <a:t>A general device-driver interface</a:t>
            </a:r>
          </a:p>
          <a:p>
            <a:pPr marL="628650" lvl="1">
              <a:buFont typeface="Wingdings" panose="05000000000000000000" pitchFamily="2" charset="2"/>
              <a:buChar char="ü"/>
            </a:pPr>
            <a:r>
              <a:rPr lang="en-US" altLang="en-US" sz="2000"/>
              <a:t>Drivers for specific hardware devices</a:t>
            </a:r>
          </a:p>
        </p:txBody>
      </p:sp>
      <p:pic>
        <p:nvPicPr>
          <p:cNvPr id="9222" name="Picture 9221">
            <a:extLst>
              <a:ext uri="{FF2B5EF4-FFF2-40B4-BE49-F238E27FC236}">
                <a16:creationId xmlns:a16="http://schemas.microsoft.com/office/drawing/2014/main" id="{7E736A1A-182A-424D-BEE2-3AA6D251B805}"/>
              </a:ext>
            </a:extLst>
          </p:cNvPr>
          <p:cNvPicPr>
            <a:picLocks noChangeAspect="1"/>
          </p:cNvPicPr>
          <p:nvPr/>
        </p:nvPicPr>
        <p:blipFill rotWithShape="1">
          <a:blip r:embed="rId2"/>
          <a:srcRect l="33939" r="28039"/>
          <a:stretch/>
        </p:blipFill>
        <p:spPr>
          <a:xfrm>
            <a:off x="20" y="10"/>
            <a:ext cx="4635571" cy="6857990"/>
          </a:xfrm>
          <a:prstGeom prst="rect">
            <a:avLst/>
          </a:prstGeom>
          <a:effectLst/>
        </p:spPr>
      </p:pic>
      <p:cxnSp>
        <p:nvCxnSpPr>
          <p:cNvPr id="74" name="Straight Connector 73">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87ECFF"/>
            </a:solidFill>
          </a:ln>
        </p:spPr>
        <p:style>
          <a:lnRef idx="1">
            <a:schemeClr val="accent1"/>
          </a:lnRef>
          <a:fillRef idx="0">
            <a:schemeClr val="accent1"/>
          </a:fillRef>
          <a:effectRef idx="0">
            <a:schemeClr val="accent1"/>
          </a:effectRef>
          <a:fontRef idx="minor">
            <a:schemeClr val="tx1"/>
          </a:fontRef>
        </p:style>
      </p:cxnSp>
      <p:sp>
        <p:nvSpPr>
          <p:cNvPr id="9218" name="Footer Placeholder 3">
            <a:extLst>
              <a:ext uri="{FF2B5EF4-FFF2-40B4-BE49-F238E27FC236}">
                <a16:creationId xmlns:a16="http://schemas.microsoft.com/office/drawing/2014/main" id="{502898DE-5186-468D-84CE-1913AA9FC4A3}"/>
              </a:ext>
            </a:extLst>
          </p:cNvPr>
          <p:cNvSpPr>
            <a:spLocks noGrp="1"/>
          </p:cNvSpPr>
          <p:nvPr>
            <p:ph type="ftr" sz="quarter" idx="11"/>
          </p:nvPr>
        </p:nvSpPr>
        <p:spPr>
          <a:xfrm>
            <a:off x="4965430" y="6356350"/>
            <a:ext cx="4139134" cy="365125"/>
          </a:xfrm>
        </p:spPr>
        <p:txBody>
          <a:bodyPr>
            <a:normAutofit/>
          </a:bodyPr>
          <a:lstStyle>
            <a:lvl1pPr algn="l">
              <a:spcBef>
                <a:spcPct val="20000"/>
              </a:spcBef>
              <a:buClr>
                <a:schemeClr val="folHlink"/>
              </a:buClr>
              <a:buSzPct val="90000"/>
              <a:buFont typeface="Monotype Sorts" pitchFamily="2" charset="2"/>
              <a:buChar char="n"/>
              <a:defRPr kumimoji="1" sz="2000">
                <a:solidFill>
                  <a:schemeClr val="tx1"/>
                </a:solidFill>
                <a:latin typeface="Helvetica" panose="020B0604020202020204" pitchFamily="34" charset="0"/>
              </a:defRPr>
            </a:lvl1pPr>
            <a:lvl2pPr marL="742950" indent="-285750" algn="l">
              <a:spcBef>
                <a:spcPct val="20000"/>
              </a:spcBef>
              <a:buClr>
                <a:schemeClr val="accent2"/>
              </a:buClr>
              <a:buSzPct val="90000"/>
              <a:buFont typeface="Monotype Sorts" pitchFamily="2" charset="2"/>
              <a:buChar char="F"/>
              <a:defRPr kumimoji="1">
                <a:solidFill>
                  <a:schemeClr val="tx1"/>
                </a:solidFill>
                <a:latin typeface="Helvetica" panose="020B0604020202020204" pitchFamily="34" charset="0"/>
              </a:defRPr>
            </a:lvl2pPr>
            <a:lvl3pPr marL="1143000" indent="-228600" algn="l">
              <a:spcBef>
                <a:spcPct val="20000"/>
              </a:spcBef>
              <a:buClr>
                <a:srgbClr val="33CC33"/>
              </a:buClr>
              <a:buSzPct val="90000"/>
              <a:buFont typeface="Monotype Sorts" pitchFamily="2" charset="2"/>
              <a:buChar char="4"/>
              <a:defRPr kumimoji="1">
                <a:solidFill>
                  <a:schemeClr val="tx1"/>
                </a:solidFill>
                <a:latin typeface="Helvetica" panose="020B0604020202020204" pitchFamily="34" charset="0"/>
              </a:defRPr>
            </a:lvl3pPr>
            <a:lvl4pPr marL="1600200" indent="-228600" algn="l">
              <a:spcBef>
                <a:spcPct val="20000"/>
              </a:spcBef>
              <a:buClr>
                <a:schemeClr val="hlink"/>
              </a:buClr>
              <a:buChar char="–"/>
              <a:defRPr kumimoji="1">
                <a:solidFill>
                  <a:schemeClr val="tx1"/>
                </a:solidFill>
                <a:latin typeface="Helvetica" panose="020B0604020202020204" pitchFamily="34" charset="0"/>
              </a:defRPr>
            </a:lvl4pPr>
            <a:lvl5pPr marL="2057400" indent="-228600" algn="l">
              <a:spcBef>
                <a:spcPct val="20000"/>
              </a:spcBef>
              <a:buChar char="»"/>
              <a:defRPr kumimoji="1">
                <a:solidFill>
                  <a:schemeClr val="tx1"/>
                </a:solidFill>
                <a:latin typeface="Helvetica" panose="020B0604020202020204" pitchFamily="34" charset="0"/>
              </a:defRPr>
            </a:lvl5pPr>
            <a:lvl6pPr marL="2514600" indent="-228600" eaLnBrk="0" fontAlgn="base" hangingPunct="0">
              <a:spcBef>
                <a:spcPct val="20000"/>
              </a:spcBef>
              <a:spcAft>
                <a:spcPct val="0"/>
              </a:spcAft>
              <a:buChar char="»"/>
              <a:defRPr kumimoji="1">
                <a:solidFill>
                  <a:schemeClr val="tx1"/>
                </a:solidFill>
                <a:latin typeface="Helvetica" panose="020B0604020202020204" pitchFamily="34" charset="0"/>
              </a:defRPr>
            </a:lvl6pPr>
            <a:lvl7pPr marL="2971800" indent="-228600" eaLnBrk="0" fontAlgn="base" hangingPunct="0">
              <a:spcBef>
                <a:spcPct val="20000"/>
              </a:spcBef>
              <a:spcAft>
                <a:spcPct val="0"/>
              </a:spcAft>
              <a:buChar char="»"/>
              <a:defRPr kumimoji="1">
                <a:solidFill>
                  <a:schemeClr val="tx1"/>
                </a:solidFill>
                <a:latin typeface="Helvetica" panose="020B0604020202020204" pitchFamily="34" charset="0"/>
              </a:defRPr>
            </a:lvl7pPr>
            <a:lvl8pPr marL="3429000" indent="-228600" eaLnBrk="0" fontAlgn="base" hangingPunct="0">
              <a:spcBef>
                <a:spcPct val="20000"/>
              </a:spcBef>
              <a:spcAft>
                <a:spcPct val="0"/>
              </a:spcAft>
              <a:buChar char="»"/>
              <a:defRPr kumimoji="1">
                <a:solidFill>
                  <a:schemeClr val="tx1"/>
                </a:solidFill>
                <a:latin typeface="Helvetica" panose="020B0604020202020204" pitchFamily="34" charset="0"/>
              </a:defRPr>
            </a:lvl8pPr>
            <a:lvl9pPr marL="3886200" indent="-228600" eaLnBrk="0" fontAlgn="base" hangingPunct="0">
              <a:spcBef>
                <a:spcPct val="20000"/>
              </a:spcBef>
              <a:spcAft>
                <a:spcPct val="0"/>
              </a:spcAft>
              <a:buChar char="»"/>
              <a:defRPr kumimoji="1">
                <a:solidFill>
                  <a:schemeClr val="tx1"/>
                </a:solidFill>
                <a:latin typeface="Helvetica" panose="020B0604020202020204" pitchFamily="34" charset="0"/>
              </a:defRPr>
            </a:lvl9pPr>
          </a:lstStyle>
          <a:p>
            <a:pPr>
              <a:lnSpc>
                <a:spcPct val="90000"/>
              </a:lnSpc>
              <a:spcBef>
                <a:spcPct val="0"/>
              </a:spcBef>
              <a:spcAft>
                <a:spcPts val="600"/>
              </a:spcAft>
              <a:buClrTx/>
              <a:buSzTx/>
              <a:buFontTx/>
              <a:buNone/>
            </a:pPr>
            <a:r>
              <a:rPr kumimoji="0" lang="en-US" altLang="en-US" sz="1900"/>
              <a:t>Operating System Concepts</a:t>
            </a:r>
          </a:p>
        </p:txBody>
      </p:sp>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id="{08E89D5E-1885-4160-AC77-CC471DD1D0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3" name="Rectangle 2">
            <a:extLst>
              <a:ext uri="{FF2B5EF4-FFF2-40B4-BE49-F238E27FC236}">
                <a16:creationId xmlns:a16="http://schemas.microsoft.com/office/drawing/2014/main" id="{42AB9A4F-CE92-4184-AFA5-1A0AD5FE30EC}"/>
              </a:ext>
            </a:extLst>
          </p:cNvPr>
          <p:cNvSpPr>
            <a:spLocks noGrp="1" noChangeArrowheads="1"/>
          </p:cNvSpPr>
          <p:nvPr>
            <p:ph type="title"/>
          </p:nvPr>
        </p:nvSpPr>
        <p:spPr>
          <a:xfrm>
            <a:off x="943277" y="712269"/>
            <a:ext cx="3370998" cy="5502264"/>
          </a:xfrm>
        </p:spPr>
        <p:txBody>
          <a:bodyPr>
            <a:normAutofit/>
          </a:bodyPr>
          <a:lstStyle/>
          <a:p>
            <a:r>
              <a:rPr lang="en-US" altLang="en-US"/>
              <a:t>5. Secondary-Storage Management</a:t>
            </a:r>
          </a:p>
        </p:txBody>
      </p:sp>
      <p:cxnSp>
        <p:nvCxnSpPr>
          <p:cNvPr id="76" name="Straight Connector 75">
            <a:extLst>
              <a:ext uri="{FF2B5EF4-FFF2-40B4-BE49-F238E27FC236}">
                <a16:creationId xmlns:a16="http://schemas.microsoft.com/office/drawing/2014/main" id="{EC15C128-8E68-44BD-BF94-FBA9CA4B030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5304" y="2395983"/>
            <a:ext cx="0" cy="2228850"/>
          </a:xfrm>
          <a:prstGeom prst="line">
            <a:avLst/>
          </a:prstGeom>
          <a:ln w="19050">
            <a:solidFill>
              <a:schemeClr val="tx1">
                <a:alpha val="60000"/>
              </a:schemeClr>
            </a:solidFill>
          </a:ln>
        </p:spPr>
        <p:style>
          <a:lnRef idx="1">
            <a:schemeClr val="accent1"/>
          </a:lnRef>
          <a:fillRef idx="0">
            <a:schemeClr val="accent1"/>
          </a:fillRef>
          <a:effectRef idx="0">
            <a:schemeClr val="accent1"/>
          </a:effectRef>
          <a:fontRef idx="minor">
            <a:schemeClr val="tx1"/>
          </a:fontRef>
        </p:style>
      </p:cxnSp>
      <p:sp>
        <p:nvSpPr>
          <p:cNvPr id="10242" name="Footer Placeholder 3">
            <a:extLst>
              <a:ext uri="{FF2B5EF4-FFF2-40B4-BE49-F238E27FC236}">
                <a16:creationId xmlns:a16="http://schemas.microsoft.com/office/drawing/2014/main" id="{A763A71B-096E-4C5F-89B6-5D1952E305EB}"/>
              </a:ext>
            </a:extLst>
          </p:cNvPr>
          <p:cNvSpPr>
            <a:spLocks noGrp="1"/>
          </p:cNvSpPr>
          <p:nvPr>
            <p:ph type="ftr" sz="quarter" idx="11"/>
          </p:nvPr>
        </p:nvSpPr>
        <p:spPr>
          <a:xfrm>
            <a:off x="5280024" y="6356350"/>
            <a:ext cx="2873375" cy="365125"/>
          </a:xfrm>
        </p:spPr>
        <p:txBody>
          <a:bodyPr>
            <a:normAutofit/>
          </a:bodyPr>
          <a:lstStyle>
            <a:lvl1pPr algn="l">
              <a:spcBef>
                <a:spcPct val="20000"/>
              </a:spcBef>
              <a:buClr>
                <a:schemeClr val="folHlink"/>
              </a:buClr>
              <a:buSzPct val="90000"/>
              <a:buFont typeface="Monotype Sorts" pitchFamily="2" charset="2"/>
              <a:buChar char="n"/>
              <a:defRPr kumimoji="1" sz="2000">
                <a:solidFill>
                  <a:schemeClr val="tx1"/>
                </a:solidFill>
                <a:latin typeface="Helvetica" panose="020B0604020202020204" pitchFamily="34" charset="0"/>
              </a:defRPr>
            </a:lvl1pPr>
            <a:lvl2pPr marL="742950" indent="-285750" algn="l">
              <a:spcBef>
                <a:spcPct val="20000"/>
              </a:spcBef>
              <a:buClr>
                <a:schemeClr val="accent2"/>
              </a:buClr>
              <a:buSzPct val="90000"/>
              <a:buFont typeface="Monotype Sorts" pitchFamily="2" charset="2"/>
              <a:buChar char="F"/>
              <a:defRPr kumimoji="1">
                <a:solidFill>
                  <a:schemeClr val="tx1"/>
                </a:solidFill>
                <a:latin typeface="Helvetica" panose="020B0604020202020204" pitchFamily="34" charset="0"/>
              </a:defRPr>
            </a:lvl2pPr>
            <a:lvl3pPr marL="1143000" indent="-228600" algn="l">
              <a:spcBef>
                <a:spcPct val="20000"/>
              </a:spcBef>
              <a:buClr>
                <a:srgbClr val="33CC33"/>
              </a:buClr>
              <a:buSzPct val="90000"/>
              <a:buFont typeface="Monotype Sorts" pitchFamily="2" charset="2"/>
              <a:buChar char="4"/>
              <a:defRPr kumimoji="1">
                <a:solidFill>
                  <a:schemeClr val="tx1"/>
                </a:solidFill>
                <a:latin typeface="Helvetica" panose="020B0604020202020204" pitchFamily="34" charset="0"/>
              </a:defRPr>
            </a:lvl3pPr>
            <a:lvl4pPr marL="1600200" indent="-228600" algn="l">
              <a:spcBef>
                <a:spcPct val="20000"/>
              </a:spcBef>
              <a:buClr>
                <a:schemeClr val="hlink"/>
              </a:buClr>
              <a:buChar char="–"/>
              <a:defRPr kumimoji="1">
                <a:solidFill>
                  <a:schemeClr val="tx1"/>
                </a:solidFill>
                <a:latin typeface="Helvetica" panose="020B0604020202020204" pitchFamily="34" charset="0"/>
              </a:defRPr>
            </a:lvl4pPr>
            <a:lvl5pPr marL="2057400" indent="-228600" algn="l">
              <a:spcBef>
                <a:spcPct val="20000"/>
              </a:spcBef>
              <a:buChar char="»"/>
              <a:defRPr kumimoji="1">
                <a:solidFill>
                  <a:schemeClr val="tx1"/>
                </a:solidFill>
                <a:latin typeface="Helvetica" panose="020B0604020202020204" pitchFamily="34" charset="0"/>
              </a:defRPr>
            </a:lvl5pPr>
            <a:lvl6pPr marL="2514600" indent="-228600" eaLnBrk="0" fontAlgn="base" hangingPunct="0">
              <a:spcBef>
                <a:spcPct val="20000"/>
              </a:spcBef>
              <a:spcAft>
                <a:spcPct val="0"/>
              </a:spcAft>
              <a:buChar char="»"/>
              <a:defRPr kumimoji="1">
                <a:solidFill>
                  <a:schemeClr val="tx1"/>
                </a:solidFill>
                <a:latin typeface="Helvetica" panose="020B0604020202020204" pitchFamily="34" charset="0"/>
              </a:defRPr>
            </a:lvl6pPr>
            <a:lvl7pPr marL="2971800" indent="-228600" eaLnBrk="0" fontAlgn="base" hangingPunct="0">
              <a:spcBef>
                <a:spcPct val="20000"/>
              </a:spcBef>
              <a:spcAft>
                <a:spcPct val="0"/>
              </a:spcAft>
              <a:buChar char="»"/>
              <a:defRPr kumimoji="1">
                <a:solidFill>
                  <a:schemeClr val="tx1"/>
                </a:solidFill>
                <a:latin typeface="Helvetica" panose="020B0604020202020204" pitchFamily="34" charset="0"/>
              </a:defRPr>
            </a:lvl7pPr>
            <a:lvl8pPr marL="3429000" indent="-228600" eaLnBrk="0" fontAlgn="base" hangingPunct="0">
              <a:spcBef>
                <a:spcPct val="20000"/>
              </a:spcBef>
              <a:spcAft>
                <a:spcPct val="0"/>
              </a:spcAft>
              <a:buChar char="»"/>
              <a:defRPr kumimoji="1">
                <a:solidFill>
                  <a:schemeClr val="tx1"/>
                </a:solidFill>
                <a:latin typeface="Helvetica" panose="020B0604020202020204" pitchFamily="34" charset="0"/>
              </a:defRPr>
            </a:lvl8pPr>
            <a:lvl9pPr marL="3886200" indent="-228600" eaLnBrk="0" fontAlgn="base" hangingPunct="0">
              <a:spcBef>
                <a:spcPct val="20000"/>
              </a:spcBef>
              <a:spcAft>
                <a:spcPct val="0"/>
              </a:spcAft>
              <a:buChar char="»"/>
              <a:defRPr kumimoji="1">
                <a:solidFill>
                  <a:schemeClr val="tx1"/>
                </a:solidFill>
                <a:latin typeface="Helvetica" panose="020B0604020202020204" pitchFamily="34" charset="0"/>
              </a:defRPr>
            </a:lvl9pPr>
          </a:lstStyle>
          <a:p>
            <a:pPr>
              <a:lnSpc>
                <a:spcPct val="90000"/>
              </a:lnSpc>
              <a:spcBef>
                <a:spcPct val="0"/>
              </a:spcBef>
              <a:spcAft>
                <a:spcPts val="600"/>
              </a:spcAft>
              <a:buClrTx/>
              <a:buSzTx/>
              <a:buFontTx/>
              <a:buNone/>
            </a:pPr>
            <a:r>
              <a:rPr kumimoji="0" lang="en-US" altLang="en-US" sz="1600">
                <a:solidFill>
                  <a:schemeClr val="tx1">
                    <a:alpha val="70000"/>
                  </a:schemeClr>
                </a:solidFill>
              </a:rPr>
              <a:t>Operating System Concepts</a:t>
            </a:r>
          </a:p>
        </p:txBody>
      </p:sp>
      <p:graphicFrame>
        <p:nvGraphicFramePr>
          <p:cNvPr id="10246" name="Rectangle 3">
            <a:extLst>
              <a:ext uri="{FF2B5EF4-FFF2-40B4-BE49-F238E27FC236}">
                <a16:creationId xmlns:a16="http://schemas.microsoft.com/office/drawing/2014/main" id="{9603D685-B417-46EC-A9F2-5E45C5427268}"/>
              </a:ext>
            </a:extLst>
          </p:cNvPr>
          <p:cNvGraphicFramePr>
            <a:graphicFrameLocks noGrp="1"/>
          </p:cNvGraphicFramePr>
          <p:nvPr>
            <p:ph idx="1"/>
            <p:extLst>
              <p:ext uri="{D42A27DB-BD31-4B8C-83A1-F6EECF244321}">
                <p14:modId xmlns:p14="http://schemas.microsoft.com/office/powerpoint/2010/main" val="1993120555"/>
              </p:ext>
            </p:extLst>
          </p:nvPr>
        </p:nvGraphicFramePr>
        <p:xfrm>
          <a:off x="5280025" y="642938"/>
          <a:ext cx="6269038" cy="5572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2343</Words>
  <Application>Microsoft Office PowerPoint</Application>
  <PresentationFormat>Widescreen</PresentationFormat>
  <Paragraphs>245</Paragraphs>
  <Slides>30</Slides>
  <Notes>1</Notes>
  <HiddenSlides>1</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30</vt:i4>
      </vt:variant>
    </vt:vector>
  </HeadingPairs>
  <TitlesOfParts>
    <vt:vector size="39" baseType="lpstr">
      <vt:lpstr>Arial</vt:lpstr>
      <vt:lpstr>Calibri</vt:lpstr>
      <vt:lpstr>Calibri Light</vt:lpstr>
      <vt:lpstr>Georgia</vt:lpstr>
      <vt:lpstr>Helvetica</vt:lpstr>
      <vt:lpstr>Monotype Sorts</vt:lpstr>
      <vt:lpstr>Times New Roman</vt:lpstr>
      <vt:lpstr>Wingdings</vt:lpstr>
      <vt:lpstr>Office Theme</vt:lpstr>
      <vt:lpstr>PowerPoint Presentation</vt:lpstr>
      <vt:lpstr>Module 1 Overview of operating System </vt:lpstr>
      <vt:lpstr>Topics to be Cover </vt:lpstr>
      <vt:lpstr>A. Common System Components</vt:lpstr>
      <vt:lpstr>1. Process Management</vt:lpstr>
      <vt:lpstr>2. Main-Memory Management</vt:lpstr>
      <vt:lpstr>3. File Management</vt:lpstr>
      <vt:lpstr>4. I/O System Management</vt:lpstr>
      <vt:lpstr>5. Secondary-Storage Management</vt:lpstr>
      <vt:lpstr>6. Networking (Distributed Systems)</vt:lpstr>
      <vt:lpstr>7. Protection System</vt:lpstr>
      <vt:lpstr>8. Command-Interpreter System</vt:lpstr>
      <vt:lpstr>Command-Interpreter System (Cont.)</vt:lpstr>
      <vt:lpstr>B. Operating System Services</vt:lpstr>
      <vt:lpstr>Additional Operating System Functions</vt:lpstr>
      <vt:lpstr>System Calls</vt:lpstr>
      <vt:lpstr>PowerPoint Presentation</vt:lpstr>
      <vt:lpstr>PowerPoint Presentation</vt:lpstr>
      <vt:lpstr>PowerPoint Presentation</vt:lpstr>
      <vt:lpstr>  Passing parameters between program and OS</vt:lpstr>
      <vt:lpstr>Passing of Parameters As A Table</vt:lpstr>
      <vt:lpstr>Types of System Calls</vt:lpstr>
      <vt:lpstr>1. Process Control</vt:lpstr>
      <vt:lpstr>2. File Management</vt:lpstr>
      <vt:lpstr>3. Device Management.</vt:lpstr>
      <vt:lpstr>4. Information management.</vt:lpstr>
      <vt:lpstr>5. Communication.</vt:lpstr>
      <vt:lpstr>Examples of Windows and Unix System Calls</vt:lpstr>
      <vt:lpstr>System Programs</vt:lpstr>
      <vt:lpstr>System Programs conti…..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Harish Tiwari</dc:creator>
  <cp:lastModifiedBy>Harish Tiwari</cp:lastModifiedBy>
  <cp:revision>4</cp:revision>
  <dcterms:created xsi:type="dcterms:W3CDTF">2020-12-17T04:50:36Z</dcterms:created>
  <dcterms:modified xsi:type="dcterms:W3CDTF">2020-12-21T09:26:17Z</dcterms:modified>
</cp:coreProperties>
</file>