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64" r:id="rId1"/>
  </p:sldMasterIdLst>
  <p:notesMasterIdLst>
    <p:notesMasterId r:id="rId19"/>
  </p:notesMasterIdLst>
  <p:handoutMasterIdLst>
    <p:handoutMasterId r:id="rId20"/>
  </p:handoutMasterIdLst>
  <p:sldIdLst>
    <p:sldId id="333" r:id="rId2"/>
    <p:sldId id="335" r:id="rId3"/>
    <p:sldId id="362" r:id="rId4"/>
    <p:sldId id="336" r:id="rId5"/>
    <p:sldId id="259" r:id="rId6"/>
    <p:sldId id="342" r:id="rId7"/>
    <p:sldId id="353" r:id="rId8"/>
    <p:sldId id="343" r:id="rId9"/>
    <p:sldId id="344" r:id="rId10"/>
    <p:sldId id="357" r:id="rId11"/>
    <p:sldId id="358" r:id="rId12"/>
    <p:sldId id="359" r:id="rId13"/>
    <p:sldId id="360" r:id="rId14"/>
    <p:sldId id="354" r:id="rId15"/>
    <p:sldId id="355" r:id="rId16"/>
    <p:sldId id="356" r:id="rId17"/>
    <p:sldId id="361" r:id="rId18"/>
  </p:sldIdLst>
  <p:sldSz cx="12192000" cy="6858000"/>
  <p:notesSz cx="7302500" cy="95885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586"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242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4.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ata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4" Type="http://schemas.openxmlformats.org/officeDocument/2006/relationships/image" Target="../media/image2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rawing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4" Type="http://schemas.openxmlformats.org/officeDocument/2006/relationships/image" Target="../media/image29.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5DE82D-BD47-459F-A237-E6D8399FEA8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FB2E95B-62BF-4503-BB90-916D0803C9C9}">
      <dgm:prSet/>
      <dgm:spPr/>
      <dgm:t>
        <a:bodyPr/>
        <a:lstStyle/>
        <a:p>
          <a:r>
            <a:rPr lang="en-US"/>
            <a:t>An operating system is a large and complex system, so it need to be engineered carefully so that it can work properly and modified properly.</a:t>
          </a:r>
        </a:p>
      </dgm:t>
    </dgm:pt>
    <dgm:pt modelId="{22B73FCF-C7BA-439C-9A08-010D1AA5AB42}" type="parTrans" cxnId="{2AA48F5E-9E33-4329-BA27-765DE20759B7}">
      <dgm:prSet/>
      <dgm:spPr/>
      <dgm:t>
        <a:bodyPr/>
        <a:lstStyle/>
        <a:p>
          <a:endParaRPr lang="en-US"/>
        </a:p>
      </dgm:t>
    </dgm:pt>
    <dgm:pt modelId="{383B4883-0BD3-4011-A67D-E0F9F828147B}" type="sibTrans" cxnId="{2AA48F5E-9E33-4329-BA27-765DE20759B7}">
      <dgm:prSet/>
      <dgm:spPr/>
      <dgm:t>
        <a:bodyPr/>
        <a:lstStyle/>
        <a:p>
          <a:endParaRPr lang="en-US"/>
        </a:p>
      </dgm:t>
    </dgm:pt>
    <dgm:pt modelId="{30FAFADE-C07F-4973-9DE0-2766494BFF76}">
      <dgm:prSet/>
      <dgm:spPr/>
      <dgm:t>
        <a:bodyPr/>
        <a:lstStyle/>
        <a:p>
          <a:r>
            <a:rPr lang="en-US"/>
            <a:t>A common approach is to partition the task into small components rather than have one monolithic system.</a:t>
          </a:r>
        </a:p>
      </dgm:t>
    </dgm:pt>
    <dgm:pt modelId="{3F186B90-0780-4634-93AA-162C2B2D6D25}" type="parTrans" cxnId="{2E11261B-1535-4D43-93DF-E74D5503E747}">
      <dgm:prSet/>
      <dgm:spPr/>
      <dgm:t>
        <a:bodyPr/>
        <a:lstStyle/>
        <a:p>
          <a:endParaRPr lang="en-US"/>
        </a:p>
      </dgm:t>
    </dgm:pt>
    <dgm:pt modelId="{904A3D80-AD27-4AE7-80B0-E5E55BE2657B}" type="sibTrans" cxnId="{2E11261B-1535-4D43-93DF-E74D5503E747}">
      <dgm:prSet/>
      <dgm:spPr/>
      <dgm:t>
        <a:bodyPr/>
        <a:lstStyle/>
        <a:p>
          <a:endParaRPr lang="en-US"/>
        </a:p>
      </dgm:t>
    </dgm:pt>
    <dgm:pt modelId="{7BDC02B9-3C04-460F-AAB0-71395CD9E64A}">
      <dgm:prSet/>
      <dgm:spPr/>
      <dgm:t>
        <a:bodyPr/>
        <a:lstStyle/>
        <a:p>
          <a:r>
            <a:rPr lang="en-US"/>
            <a:t>Each of these modules should be a well-defined portion of the system, with carefully defined inputs, outputs, and functions.</a:t>
          </a:r>
        </a:p>
      </dgm:t>
    </dgm:pt>
    <dgm:pt modelId="{A70073DB-AE04-4AE1-9729-D6F3E1D7C2F3}" type="parTrans" cxnId="{B1435645-6BC3-4B09-94DE-77B153EE63A9}">
      <dgm:prSet/>
      <dgm:spPr/>
      <dgm:t>
        <a:bodyPr/>
        <a:lstStyle/>
        <a:p>
          <a:endParaRPr lang="en-US"/>
        </a:p>
      </dgm:t>
    </dgm:pt>
    <dgm:pt modelId="{ECFCC9D1-F421-434B-AB30-4AA32B06BF5D}" type="sibTrans" cxnId="{B1435645-6BC3-4B09-94DE-77B153EE63A9}">
      <dgm:prSet/>
      <dgm:spPr/>
      <dgm:t>
        <a:bodyPr/>
        <a:lstStyle/>
        <a:p>
          <a:endParaRPr lang="en-US"/>
        </a:p>
      </dgm:t>
    </dgm:pt>
    <dgm:pt modelId="{1E7633FD-A0D4-40AC-980F-2C8D54E94FE7}">
      <dgm:prSet/>
      <dgm:spPr/>
      <dgm:t>
        <a:bodyPr/>
        <a:lstStyle/>
        <a:p>
          <a:r>
            <a:rPr lang="en-US"/>
            <a:t>How these components are interconnected and melded into a kernel.</a:t>
          </a:r>
        </a:p>
      </dgm:t>
    </dgm:pt>
    <dgm:pt modelId="{DC0CB243-5129-45D6-8687-505920F6CA84}" type="parTrans" cxnId="{E9EA1B36-5504-45A4-A7E9-2EE99274FFEF}">
      <dgm:prSet/>
      <dgm:spPr/>
      <dgm:t>
        <a:bodyPr/>
        <a:lstStyle/>
        <a:p>
          <a:endParaRPr lang="en-US"/>
        </a:p>
      </dgm:t>
    </dgm:pt>
    <dgm:pt modelId="{1B1F4C23-F95A-4C21-A306-8181307B7B17}" type="sibTrans" cxnId="{E9EA1B36-5504-45A4-A7E9-2EE99274FFEF}">
      <dgm:prSet/>
      <dgm:spPr/>
      <dgm:t>
        <a:bodyPr/>
        <a:lstStyle/>
        <a:p>
          <a:endParaRPr lang="en-US"/>
        </a:p>
      </dgm:t>
    </dgm:pt>
    <dgm:pt modelId="{F7F78520-924F-4D04-9013-4F0530570C90}">
      <dgm:prSet/>
      <dgm:spPr/>
      <dgm:t>
        <a:bodyPr/>
        <a:lstStyle/>
        <a:p>
          <a:r>
            <a:rPr lang="en-US" b="1" dirty="0">
              <a:solidFill>
                <a:schemeClr val="tx1"/>
              </a:solidFill>
            </a:rPr>
            <a:t>Simple Structure</a:t>
          </a:r>
          <a:endParaRPr lang="en-US" dirty="0">
            <a:solidFill>
              <a:schemeClr val="tx1"/>
            </a:solidFill>
          </a:endParaRPr>
        </a:p>
      </dgm:t>
    </dgm:pt>
    <dgm:pt modelId="{15C37B46-BCD7-4F89-98EF-465F114A803A}" type="parTrans" cxnId="{16094284-6F2C-4720-95DD-C9B30B3E070C}">
      <dgm:prSet/>
      <dgm:spPr/>
      <dgm:t>
        <a:bodyPr/>
        <a:lstStyle/>
        <a:p>
          <a:endParaRPr lang="en-US"/>
        </a:p>
      </dgm:t>
    </dgm:pt>
    <dgm:pt modelId="{DD2B55EB-2A9C-426D-B9FA-9230557B45DD}" type="sibTrans" cxnId="{16094284-6F2C-4720-95DD-C9B30B3E070C}">
      <dgm:prSet/>
      <dgm:spPr/>
      <dgm:t>
        <a:bodyPr/>
        <a:lstStyle/>
        <a:p>
          <a:endParaRPr lang="en-US"/>
        </a:p>
      </dgm:t>
    </dgm:pt>
    <dgm:pt modelId="{21A99577-4A58-46D1-A780-288481898861}">
      <dgm:prSet/>
      <dgm:spPr/>
      <dgm:t>
        <a:bodyPr/>
        <a:lstStyle/>
        <a:p>
          <a:r>
            <a:rPr lang="en-US" b="1" dirty="0">
              <a:solidFill>
                <a:schemeClr val="tx1"/>
              </a:solidFill>
            </a:rPr>
            <a:t>Layered Structure</a:t>
          </a:r>
          <a:endParaRPr lang="en-US" dirty="0">
            <a:solidFill>
              <a:schemeClr val="tx1"/>
            </a:solidFill>
          </a:endParaRPr>
        </a:p>
      </dgm:t>
    </dgm:pt>
    <dgm:pt modelId="{B45757E6-9DED-42EF-964C-71DAC03C2101}" type="parTrans" cxnId="{DAFF2258-39AF-4FC4-B06E-FF3D255A842E}">
      <dgm:prSet/>
      <dgm:spPr/>
      <dgm:t>
        <a:bodyPr/>
        <a:lstStyle/>
        <a:p>
          <a:endParaRPr lang="en-US"/>
        </a:p>
      </dgm:t>
    </dgm:pt>
    <dgm:pt modelId="{62C9B48D-0FA8-4180-B16F-9D277C850B63}" type="sibTrans" cxnId="{DAFF2258-39AF-4FC4-B06E-FF3D255A842E}">
      <dgm:prSet/>
      <dgm:spPr/>
      <dgm:t>
        <a:bodyPr/>
        <a:lstStyle/>
        <a:p>
          <a:endParaRPr lang="en-US"/>
        </a:p>
      </dgm:t>
    </dgm:pt>
    <dgm:pt modelId="{29EDCA78-8E67-4B0E-A7DC-655462B40CC5}">
      <dgm:prSet/>
      <dgm:spPr/>
      <dgm:t>
        <a:bodyPr/>
        <a:lstStyle/>
        <a:p>
          <a:r>
            <a:rPr lang="en-US" b="1" dirty="0">
              <a:solidFill>
                <a:schemeClr val="tx1"/>
              </a:solidFill>
            </a:rPr>
            <a:t>Microkernels.</a:t>
          </a:r>
          <a:endParaRPr lang="en-US" dirty="0">
            <a:solidFill>
              <a:schemeClr val="tx1"/>
            </a:solidFill>
          </a:endParaRPr>
        </a:p>
      </dgm:t>
    </dgm:pt>
    <dgm:pt modelId="{06607A61-25FB-4A2D-8D3E-D8DF52D7A758}" type="parTrans" cxnId="{735AAD4F-F458-4580-A8BE-16DB653A1578}">
      <dgm:prSet/>
      <dgm:spPr/>
      <dgm:t>
        <a:bodyPr/>
        <a:lstStyle/>
        <a:p>
          <a:endParaRPr lang="en-US"/>
        </a:p>
      </dgm:t>
    </dgm:pt>
    <dgm:pt modelId="{2A72E6B1-D44C-4575-9D1A-C53C9E445AB0}" type="sibTrans" cxnId="{735AAD4F-F458-4580-A8BE-16DB653A1578}">
      <dgm:prSet/>
      <dgm:spPr/>
      <dgm:t>
        <a:bodyPr/>
        <a:lstStyle/>
        <a:p>
          <a:endParaRPr lang="en-US"/>
        </a:p>
      </dgm:t>
    </dgm:pt>
    <dgm:pt modelId="{B39648ED-7E28-4597-9501-E7906D56865E}">
      <dgm:prSet/>
      <dgm:spPr/>
      <dgm:t>
        <a:bodyPr/>
        <a:lstStyle/>
        <a:p>
          <a:r>
            <a:rPr lang="en-US" b="1" dirty="0">
              <a:solidFill>
                <a:schemeClr val="tx1"/>
              </a:solidFill>
            </a:rPr>
            <a:t>Modules.</a:t>
          </a:r>
          <a:endParaRPr lang="en-US" dirty="0">
            <a:solidFill>
              <a:schemeClr val="tx1"/>
            </a:solidFill>
          </a:endParaRPr>
        </a:p>
      </dgm:t>
    </dgm:pt>
    <dgm:pt modelId="{3252F84E-888A-45B3-90A8-42B353A83C4E}" type="parTrans" cxnId="{297EFF1F-12E3-4FC0-B849-68C60CD84DDF}">
      <dgm:prSet/>
      <dgm:spPr/>
      <dgm:t>
        <a:bodyPr/>
        <a:lstStyle/>
        <a:p>
          <a:endParaRPr lang="en-US"/>
        </a:p>
      </dgm:t>
    </dgm:pt>
    <dgm:pt modelId="{D25FD0B3-D633-4B2C-91C1-1D24B9F21934}" type="sibTrans" cxnId="{297EFF1F-12E3-4FC0-B849-68C60CD84DDF}">
      <dgm:prSet/>
      <dgm:spPr/>
      <dgm:t>
        <a:bodyPr/>
        <a:lstStyle/>
        <a:p>
          <a:endParaRPr lang="en-US"/>
        </a:p>
      </dgm:t>
    </dgm:pt>
    <dgm:pt modelId="{191C0C73-3283-4DCB-8149-F83CCBA12571}" type="pres">
      <dgm:prSet presAssocID="{C45DE82D-BD47-459F-A237-E6D8399FEA8B}" presName="root" presStyleCnt="0">
        <dgm:presLayoutVars>
          <dgm:dir/>
          <dgm:resizeHandles val="exact"/>
        </dgm:presLayoutVars>
      </dgm:prSet>
      <dgm:spPr/>
    </dgm:pt>
    <dgm:pt modelId="{CD05CEA8-33FF-4551-AB4C-08AB6CC412C4}" type="pres">
      <dgm:prSet presAssocID="{0FB2E95B-62BF-4503-BB90-916D0803C9C9}" presName="compNode" presStyleCnt="0"/>
      <dgm:spPr/>
    </dgm:pt>
    <dgm:pt modelId="{BB0FA363-3EEF-445E-A9F5-94501F108759}" type="pres">
      <dgm:prSet presAssocID="{0FB2E95B-62BF-4503-BB90-916D0803C9C9}" presName="bgRect" presStyleLbl="bgShp" presStyleIdx="0" presStyleCnt="4"/>
      <dgm:spPr/>
    </dgm:pt>
    <dgm:pt modelId="{437FC4FB-D402-4144-9D71-814EB92687EF}" type="pres">
      <dgm:prSet presAssocID="{0FB2E95B-62BF-4503-BB90-916D0803C9C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822B4CA9-9C8F-4BE2-A4CC-E83AA11CC711}" type="pres">
      <dgm:prSet presAssocID="{0FB2E95B-62BF-4503-BB90-916D0803C9C9}" presName="spaceRect" presStyleCnt="0"/>
      <dgm:spPr/>
    </dgm:pt>
    <dgm:pt modelId="{A3EBEE4D-D245-4045-944C-35630F864A5F}" type="pres">
      <dgm:prSet presAssocID="{0FB2E95B-62BF-4503-BB90-916D0803C9C9}" presName="parTx" presStyleLbl="revTx" presStyleIdx="0" presStyleCnt="5">
        <dgm:presLayoutVars>
          <dgm:chMax val="0"/>
          <dgm:chPref val="0"/>
        </dgm:presLayoutVars>
      </dgm:prSet>
      <dgm:spPr/>
    </dgm:pt>
    <dgm:pt modelId="{8D45B9E4-7541-46F0-B422-2AC0609D03DD}" type="pres">
      <dgm:prSet presAssocID="{383B4883-0BD3-4011-A67D-E0F9F828147B}" presName="sibTrans" presStyleCnt="0"/>
      <dgm:spPr/>
    </dgm:pt>
    <dgm:pt modelId="{7C2BBC72-A307-45C3-BC36-37B64F3E3643}" type="pres">
      <dgm:prSet presAssocID="{30FAFADE-C07F-4973-9DE0-2766494BFF76}" presName="compNode" presStyleCnt="0"/>
      <dgm:spPr/>
    </dgm:pt>
    <dgm:pt modelId="{32BD4BA9-40AE-462D-95B9-1EC07E7E7291}" type="pres">
      <dgm:prSet presAssocID="{30FAFADE-C07F-4973-9DE0-2766494BFF76}" presName="bgRect" presStyleLbl="bgShp" presStyleIdx="1" presStyleCnt="4"/>
      <dgm:spPr/>
    </dgm:pt>
    <dgm:pt modelId="{0A41A6E7-7C75-4AF2-8B16-A5987CE0BE65}" type="pres">
      <dgm:prSet presAssocID="{30FAFADE-C07F-4973-9DE0-2766494BFF7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lowchart"/>
        </a:ext>
      </dgm:extLst>
    </dgm:pt>
    <dgm:pt modelId="{DADC49CE-9481-402D-BFF7-82E3EE73AA41}" type="pres">
      <dgm:prSet presAssocID="{30FAFADE-C07F-4973-9DE0-2766494BFF76}" presName="spaceRect" presStyleCnt="0"/>
      <dgm:spPr/>
    </dgm:pt>
    <dgm:pt modelId="{5891E75C-A365-4F30-A341-07670AE608CF}" type="pres">
      <dgm:prSet presAssocID="{30FAFADE-C07F-4973-9DE0-2766494BFF76}" presName="parTx" presStyleLbl="revTx" presStyleIdx="1" presStyleCnt="5">
        <dgm:presLayoutVars>
          <dgm:chMax val="0"/>
          <dgm:chPref val="0"/>
        </dgm:presLayoutVars>
      </dgm:prSet>
      <dgm:spPr/>
    </dgm:pt>
    <dgm:pt modelId="{AFAE2B30-9EA5-48CB-814E-15F4059989FF}" type="pres">
      <dgm:prSet presAssocID="{904A3D80-AD27-4AE7-80B0-E5E55BE2657B}" presName="sibTrans" presStyleCnt="0"/>
      <dgm:spPr/>
    </dgm:pt>
    <dgm:pt modelId="{DAF5E178-CFD0-4D40-B175-8D8BFB9842A2}" type="pres">
      <dgm:prSet presAssocID="{7BDC02B9-3C04-460F-AAB0-71395CD9E64A}" presName="compNode" presStyleCnt="0"/>
      <dgm:spPr/>
    </dgm:pt>
    <dgm:pt modelId="{97EA4B8F-DE33-46A4-9E3D-6BDD7DFFCC0C}" type="pres">
      <dgm:prSet presAssocID="{7BDC02B9-3C04-460F-AAB0-71395CD9E64A}" presName="bgRect" presStyleLbl="bgShp" presStyleIdx="2" presStyleCnt="4"/>
      <dgm:spPr/>
    </dgm:pt>
    <dgm:pt modelId="{881DBD72-B2D3-42B6-9FBE-BD3F2D3D1AAF}" type="pres">
      <dgm:prSet presAssocID="{7BDC02B9-3C04-460F-AAB0-71395CD9E64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ierarchy"/>
        </a:ext>
      </dgm:extLst>
    </dgm:pt>
    <dgm:pt modelId="{663B0FE7-3008-4A0D-A207-091825CA09A0}" type="pres">
      <dgm:prSet presAssocID="{7BDC02B9-3C04-460F-AAB0-71395CD9E64A}" presName="spaceRect" presStyleCnt="0"/>
      <dgm:spPr/>
    </dgm:pt>
    <dgm:pt modelId="{0D59AACC-228F-4043-B78E-82E28D35203E}" type="pres">
      <dgm:prSet presAssocID="{7BDC02B9-3C04-460F-AAB0-71395CD9E64A}" presName="parTx" presStyleLbl="revTx" presStyleIdx="2" presStyleCnt="5">
        <dgm:presLayoutVars>
          <dgm:chMax val="0"/>
          <dgm:chPref val="0"/>
        </dgm:presLayoutVars>
      </dgm:prSet>
      <dgm:spPr/>
    </dgm:pt>
    <dgm:pt modelId="{CC04FD1C-DBF9-460F-A5A3-B86835985053}" type="pres">
      <dgm:prSet presAssocID="{ECFCC9D1-F421-434B-AB30-4AA32B06BF5D}" presName="sibTrans" presStyleCnt="0"/>
      <dgm:spPr/>
    </dgm:pt>
    <dgm:pt modelId="{E50644FE-7DB1-4ECF-9952-02813A907114}" type="pres">
      <dgm:prSet presAssocID="{1E7633FD-A0D4-40AC-980F-2C8D54E94FE7}" presName="compNode" presStyleCnt="0"/>
      <dgm:spPr/>
    </dgm:pt>
    <dgm:pt modelId="{FF23EC80-4540-4A4F-83B4-69EC2106F995}" type="pres">
      <dgm:prSet presAssocID="{1E7633FD-A0D4-40AC-980F-2C8D54E94FE7}" presName="bgRect" presStyleLbl="bgShp" presStyleIdx="3" presStyleCnt="4"/>
      <dgm:spPr/>
    </dgm:pt>
    <dgm:pt modelId="{7EDF3887-40CF-45AD-935F-D06A54E3CAAD}" type="pres">
      <dgm:prSet presAssocID="{1E7633FD-A0D4-40AC-980F-2C8D54E94FE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Network Diagram"/>
        </a:ext>
      </dgm:extLst>
    </dgm:pt>
    <dgm:pt modelId="{EFE7CB30-E670-48BE-A21C-A8B393AFA585}" type="pres">
      <dgm:prSet presAssocID="{1E7633FD-A0D4-40AC-980F-2C8D54E94FE7}" presName="spaceRect" presStyleCnt="0"/>
      <dgm:spPr/>
    </dgm:pt>
    <dgm:pt modelId="{71DB178D-CB97-4031-A99E-93BF4761447E}" type="pres">
      <dgm:prSet presAssocID="{1E7633FD-A0D4-40AC-980F-2C8D54E94FE7}" presName="parTx" presStyleLbl="revTx" presStyleIdx="3" presStyleCnt="5">
        <dgm:presLayoutVars>
          <dgm:chMax val="0"/>
          <dgm:chPref val="0"/>
        </dgm:presLayoutVars>
      </dgm:prSet>
      <dgm:spPr/>
    </dgm:pt>
    <dgm:pt modelId="{DC85793C-B16A-4D04-B651-F9EC4676D608}" type="pres">
      <dgm:prSet presAssocID="{1E7633FD-A0D4-40AC-980F-2C8D54E94FE7}" presName="desTx" presStyleLbl="revTx" presStyleIdx="4" presStyleCnt="5">
        <dgm:presLayoutVars/>
      </dgm:prSet>
      <dgm:spPr/>
    </dgm:pt>
  </dgm:ptLst>
  <dgm:cxnLst>
    <dgm:cxn modelId="{EF4B4706-28F3-4834-A4BC-77221BD36F89}" type="presOf" srcId="{1E7633FD-A0D4-40AC-980F-2C8D54E94FE7}" destId="{71DB178D-CB97-4031-A99E-93BF4761447E}" srcOrd="0" destOrd="0" presId="urn:microsoft.com/office/officeart/2018/2/layout/IconVerticalSolidList"/>
    <dgm:cxn modelId="{C72C690A-7023-47E1-8994-8E1050F3BDB2}" type="presOf" srcId="{29EDCA78-8E67-4B0E-A7DC-655462B40CC5}" destId="{DC85793C-B16A-4D04-B651-F9EC4676D608}" srcOrd="0" destOrd="2" presId="urn:microsoft.com/office/officeart/2018/2/layout/IconVerticalSolidList"/>
    <dgm:cxn modelId="{2E11261B-1535-4D43-93DF-E74D5503E747}" srcId="{C45DE82D-BD47-459F-A237-E6D8399FEA8B}" destId="{30FAFADE-C07F-4973-9DE0-2766494BFF76}" srcOrd="1" destOrd="0" parTransId="{3F186B90-0780-4634-93AA-162C2B2D6D25}" sibTransId="{904A3D80-AD27-4AE7-80B0-E5E55BE2657B}"/>
    <dgm:cxn modelId="{297EFF1F-12E3-4FC0-B849-68C60CD84DDF}" srcId="{1E7633FD-A0D4-40AC-980F-2C8D54E94FE7}" destId="{B39648ED-7E28-4597-9501-E7906D56865E}" srcOrd="3" destOrd="0" parTransId="{3252F84E-888A-45B3-90A8-42B353A83C4E}" sibTransId="{D25FD0B3-D633-4B2C-91C1-1D24B9F21934}"/>
    <dgm:cxn modelId="{E9EA1B36-5504-45A4-A7E9-2EE99274FFEF}" srcId="{C45DE82D-BD47-459F-A237-E6D8399FEA8B}" destId="{1E7633FD-A0D4-40AC-980F-2C8D54E94FE7}" srcOrd="3" destOrd="0" parTransId="{DC0CB243-5129-45D6-8687-505920F6CA84}" sibTransId="{1B1F4C23-F95A-4C21-A306-8181307B7B17}"/>
    <dgm:cxn modelId="{2AA48F5E-9E33-4329-BA27-765DE20759B7}" srcId="{C45DE82D-BD47-459F-A237-E6D8399FEA8B}" destId="{0FB2E95B-62BF-4503-BB90-916D0803C9C9}" srcOrd="0" destOrd="0" parTransId="{22B73FCF-C7BA-439C-9A08-010D1AA5AB42}" sibTransId="{383B4883-0BD3-4011-A67D-E0F9F828147B}"/>
    <dgm:cxn modelId="{B1435645-6BC3-4B09-94DE-77B153EE63A9}" srcId="{C45DE82D-BD47-459F-A237-E6D8399FEA8B}" destId="{7BDC02B9-3C04-460F-AAB0-71395CD9E64A}" srcOrd="2" destOrd="0" parTransId="{A70073DB-AE04-4AE1-9729-D6F3E1D7C2F3}" sibTransId="{ECFCC9D1-F421-434B-AB30-4AA32B06BF5D}"/>
    <dgm:cxn modelId="{735AAD4F-F458-4580-A8BE-16DB653A1578}" srcId="{1E7633FD-A0D4-40AC-980F-2C8D54E94FE7}" destId="{29EDCA78-8E67-4B0E-A7DC-655462B40CC5}" srcOrd="2" destOrd="0" parTransId="{06607A61-25FB-4A2D-8D3E-D8DF52D7A758}" sibTransId="{2A72E6B1-D44C-4575-9D1A-C53C9E445AB0}"/>
    <dgm:cxn modelId="{A7455F53-341A-4F6C-B694-3F2C0A0CC833}" type="presOf" srcId="{7BDC02B9-3C04-460F-AAB0-71395CD9E64A}" destId="{0D59AACC-228F-4043-B78E-82E28D35203E}" srcOrd="0" destOrd="0" presId="urn:microsoft.com/office/officeart/2018/2/layout/IconVerticalSolidList"/>
    <dgm:cxn modelId="{C9E3D477-8BEB-4039-98DC-2600E10A4C3D}" type="presOf" srcId="{F7F78520-924F-4D04-9013-4F0530570C90}" destId="{DC85793C-B16A-4D04-B651-F9EC4676D608}" srcOrd="0" destOrd="0" presId="urn:microsoft.com/office/officeart/2018/2/layout/IconVerticalSolidList"/>
    <dgm:cxn modelId="{DAFF2258-39AF-4FC4-B06E-FF3D255A842E}" srcId="{1E7633FD-A0D4-40AC-980F-2C8D54E94FE7}" destId="{21A99577-4A58-46D1-A780-288481898861}" srcOrd="1" destOrd="0" parTransId="{B45757E6-9DED-42EF-964C-71DAC03C2101}" sibTransId="{62C9B48D-0FA8-4180-B16F-9D277C850B63}"/>
    <dgm:cxn modelId="{38D34C80-ED3A-4539-82EA-477D61FF8EC6}" type="presOf" srcId="{21A99577-4A58-46D1-A780-288481898861}" destId="{DC85793C-B16A-4D04-B651-F9EC4676D608}" srcOrd="0" destOrd="1" presId="urn:microsoft.com/office/officeart/2018/2/layout/IconVerticalSolidList"/>
    <dgm:cxn modelId="{16094284-6F2C-4720-95DD-C9B30B3E070C}" srcId="{1E7633FD-A0D4-40AC-980F-2C8D54E94FE7}" destId="{F7F78520-924F-4D04-9013-4F0530570C90}" srcOrd="0" destOrd="0" parTransId="{15C37B46-BCD7-4F89-98EF-465F114A803A}" sibTransId="{DD2B55EB-2A9C-426D-B9FA-9230557B45DD}"/>
    <dgm:cxn modelId="{1211B596-E8FE-43B5-AD80-1E755974F655}" type="presOf" srcId="{B39648ED-7E28-4597-9501-E7906D56865E}" destId="{DC85793C-B16A-4D04-B651-F9EC4676D608}" srcOrd="0" destOrd="3" presId="urn:microsoft.com/office/officeart/2018/2/layout/IconVerticalSolidList"/>
    <dgm:cxn modelId="{82C3669E-4092-41F8-BB14-FB36450EAC1C}" type="presOf" srcId="{C45DE82D-BD47-459F-A237-E6D8399FEA8B}" destId="{191C0C73-3283-4DCB-8149-F83CCBA12571}" srcOrd="0" destOrd="0" presId="urn:microsoft.com/office/officeart/2018/2/layout/IconVerticalSolidList"/>
    <dgm:cxn modelId="{9A53D8A0-38D3-4805-9185-1836188916BD}" type="presOf" srcId="{0FB2E95B-62BF-4503-BB90-916D0803C9C9}" destId="{A3EBEE4D-D245-4045-944C-35630F864A5F}" srcOrd="0" destOrd="0" presId="urn:microsoft.com/office/officeart/2018/2/layout/IconVerticalSolidList"/>
    <dgm:cxn modelId="{E833ADC1-2500-4849-BF15-B0C3E1413755}" type="presOf" srcId="{30FAFADE-C07F-4973-9DE0-2766494BFF76}" destId="{5891E75C-A365-4F30-A341-07670AE608CF}" srcOrd="0" destOrd="0" presId="urn:microsoft.com/office/officeart/2018/2/layout/IconVerticalSolidList"/>
    <dgm:cxn modelId="{82E30EC7-1F59-4F04-B72C-38F133EE306D}" type="presParOf" srcId="{191C0C73-3283-4DCB-8149-F83CCBA12571}" destId="{CD05CEA8-33FF-4551-AB4C-08AB6CC412C4}" srcOrd="0" destOrd="0" presId="urn:microsoft.com/office/officeart/2018/2/layout/IconVerticalSolidList"/>
    <dgm:cxn modelId="{E148C08E-C490-456F-AC17-E9B3B3F572D5}" type="presParOf" srcId="{CD05CEA8-33FF-4551-AB4C-08AB6CC412C4}" destId="{BB0FA363-3EEF-445E-A9F5-94501F108759}" srcOrd="0" destOrd="0" presId="urn:microsoft.com/office/officeart/2018/2/layout/IconVerticalSolidList"/>
    <dgm:cxn modelId="{D43FFC58-128E-45C3-BB9A-54F454FEF821}" type="presParOf" srcId="{CD05CEA8-33FF-4551-AB4C-08AB6CC412C4}" destId="{437FC4FB-D402-4144-9D71-814EB92687EF}" srcOrd="1" destOrd="0" presId="urn:microsoft.com/office/officeart/2018/2/layout/IconVerticalSolidList"/>
    <dgm:cxn modelId="{6F3962E5-56E3-4666-92D4-6BE67B73CD8D}" type="presParOf" srcId="{CD05CEA8-33FF-4551-AB4C-08AB6CC412C4}" destId="{822B4CA9-9C8F-4BE2-A4CC-E83AA11CC711}" srcOrd="2" destOrd="0" presId="urn:microsoft.com/office/officeart/2018/2/layout/IconVerticalSolidList"/>
    <dgm:cxn modelId="{0B409FCF-1C57-4AB7-A410-5A2E1CEE6143}" type="presParOf" srcId="{CD05CEA8-33FF-4551-AB4C-08AB6CC412C4}" destId="{A3EBEE4D-D245-4045-944C-35630F864A5F}" srcOrd="3" destOrd="0" presId="urn:microsoft.com/office/officeart/2018/2/layout/IconVerticalSolidList"/>
    <dgm:cxn modelId="{B207C969-6359-4332-A2EE-C3C21FAAA5CE}" type="presParOf" srcId="{191C0C73-3283-4DCB-8149-F83CCBA12571}" destId="{8D45B9E4-7541-46F0-B422-2AC0609D03DD}" srcOrd="1" destOrd="0" presId="urn:microsoft.com/office/officeart/2018/2/layout/IconVerticalSolidList"/>
    <dgm:cxn modelId="{A14CC313-C47D-4365-9049-2C72E0C6BC04}" type="presParOf" srcId="{191C0C73-3283-4DCB-8149-F83CCBA12571}" destId="{7C2BBC72-A307-45C3-BC36-37B64F3E3643}" srcOrd="2" destOrd="0" presId="urn:microsoft.com/office/officeart/2018/2/layout/IconVerticalSolidList"/>
    <dgm:cxn modelId="{0934CE34-0859-477D-99B2-2A12C8A4E1C5}" type="presParOf" srcId="{7C2BBC72-A307-45C3-BC36-37B64F3E3643}" destId="{32BD4BA9-40AE-462D-95B9-1EC07E7E7291}" srcOrd="0" destOrd="0" presId="urn:microsoft.com/office/officeart/2018/2/layout/IconVerticalSolidList"/>
    <dgm:cxn modelId="{DED23EA1-EE20-4EB5-9C96-B463BF881ABA}" type="presParOf" srcId="{7C2BBC72-A307-45C3-BC36-37B64F3E3643}" destId="{0A41A6E7-7C75-4AF2-8B16-A5987CE0BE65}" srcOrd="1" destOrd="0" presId="urn:microsoft.com/office/officeart/2018/2/layout/IconVerticalSolidList"/>
    <dgm:cxn modelId="{A4F0843F-A441-49D1-B2A8-260B84704C7F}" type="presParOf" srcId="{7C2BBC72-A307-45C3-BC36-37B64F3E3643}" destId="{DADC49CE-9481-402D-BFF7-82E3EE73AA41}" srcOrd="2" destOrd="0" presId="urn:microsoft.com/office/officeart/2018/2/layout/IconVerticalSolidList"/>
    <dgm:cxn modelId="{83CFCB8E-C0E5-4067-9F3A-A1C67FEFBE73}" type="presParOf" srcId="{7C2BBC72-A307-45C3-BC36-37B64F3E3643}" destId="{5891E75C-A365-4F30-A341-07670AE608CF}" srcOrd="3" destOrd="0" presId="urn:microsoft.com/office/officeart/2018/2/layout/IconVerticalSolidList"/>
    <dgm:cxn modelId="{BCDBCB46-7F1A-4317-9A54-BCF639FD515D}" type="presParOf" srcId="{191C0C73-3283-4DCB-8149-F83CCBA12571}" destId="{AFAE2B30-9EA5-48CB-814E-15F4059989FF}" srcOrd="3" destOrd="0" presId="urn:microsoft.com/office/officeart/2018/2/layout/IconVerticalSolidList"/>
    <dgm:cxn modelId="{359B90C7-21DF-451F-9EBF-4894A8B14A56}" type="presParOf" srcId="{191C0C73-3283-4DCB-8149-F83CCBA12571}" destId="{DAF5E178-CFD0-4D40-B175-8D8BFB9842A2}" srcOrd="4" destOrd="0" presId="urn:microsoft.com/office/officeart/2018/2/layout/IconVerticalSolidList"/>
    <dgm:cxn modelId="{8E4DE256-6A0E-421A-B8AB-C4F9C3401923}" type="presParOf" srcId="{DAF5E178-CFD0-4D40-B175-8D8BFB9842A2}" destId="{97EA4B8F-DE33-46A4-9E3D-6BDD7DFFCC0C}" srcOrd="0" destOrd="0" presId="urn:microsoft.com/office/officeart/2018/2/layout/IconVerticalSolidList"/>
    <dgm:cxn modelId="{C9223695-8A7E-4661-A388-91D41AD5C315}" type="presParOf" srcId="{DAF5E178-CFD0-4D40-B175-8D8BFB9842A2}" destId="{881DBD72-B2D3-42B6-9FBE-BD3F2D3D1AAF}" srcOrd="1" destOrd="0" presId="urn:microsoft.com/office/officeart/2018/2/layout/IconVerticalSolidList"/>
    <dgm:cxn modelId="{062801F8-EE57-465B-A5DB-4B3C6FDD2984}" type="presParOf" srcId="{DAF5E178-CFD0-4D40-B175-8D8BFB9842A2}" destId="{663B0FE7-3008-4A0D-A207-091825CA09A0}" srcOrd="2" destOrd="0" presId="urn:microsoft.com/office/officeart/2018/2/layout/IconVerticalSolidList"/>
    <dgm:cxn modelId="{04D1C9C3-4F11-492D-AF27-016F713A1A7A}" type="presParOf" srcId="{DAF5E178-CFD0-4D40-B175-8D8BFB9842A2}" destId="{0D59AACC-228F-4043-B78E-82E28D35203E}" srcOrd="3" destOrd="0" presId="urn:microsoft.com/office/officeart/2018/2/layout/IconVerticalSolidList"/>
    <dgm:cxn modelId="{62C51D2B-A414-4628-ADF1-B8093FBF0240}" type="presParOf" srcId="{191C0C73-3283-4DCB-8149-F83CCBA12571}" destId="{CC04FD1C-DBF9-460F-A5A3-B86835985053}" srcOrd="5" destOrd="0" presId="urn:microsoft.com/office/officeart/2018/2/layout/IconVerticalSolidList"/>
    <dgm:cxn modelId="{46875ED0-09B0-4506-95A0-DE5CCD0C0B8A}" type="presParOf" srcId="{191C0C73-3283-4DCB-8149-F83CCBA12571}" destId="{E50644FE-7DB1-4ECF-9952-02813A907114}" srcOrd="6" destOrd="0" presId="urn:microsoft.com/office/officeart/2018/2/layout/IconVerticalSolidList"/>
    <dgm:cxn modelId="{9A750757-F6AF-4FF6-8666-21142242B665}" type="presParOf" srcId="{E50644FE-7DB1-4ECF-9952-02813A907114}" destId="{FF23EC80-4540-4A4F-83B4-69EC2106F995}" srcOrd="0" destOrd="0" presId="urn:microsoft.com/office/officeart/2018/2/layout/IconVerticalSolidList"/>
    <dgm:cxn modelId="{07364C4F-B34C-4B09-A7BA-C49D797E81C9}" type="presParOf" srcId="{E50644FE-7DB1-4ECF-9952-02813A907114}" destId="{7EDF3887-40CF-45AD-935F-D06A54E3CAAD}" srcOrd="1" destOrd="0" presId="urn:microsoft.com/office/officeart/2018/2/layout/IconVerticalSolidList"/>
    <dgm:cxn modelId="{DA1F4B7D-5092-424B-9983-0A49F62E66BF}" type="presParOf" srcId="{E50644FE-7DB1-4ECF-9952-02813A907114}" destId="{EFE7CB30-E670-48BE-A21C-A8B393AFA585}" srcOrd="2" destOrd="0" presId="urn:microsoft.com/office/officeart/2018/2/layout/IconVerticalSolidList"/>
    <dgm:cxn modelId="{116B9C87-C93E-4D75-A3A2-67201E876472}" type="presParOf" srcId="{E50644FE-7DB1-4ECF-9952-02813A907114}" destId="{71DB178D-CB97-4031-A99E-93BF4761447E}" srcOrd="3" destOrd="0" presId="urn:microsoft.com/office/officeart/2018/2/layout/IconVerticalSolidList"/>
    <dgm:cxn modelId="{37F6F524-1214-4D69-8172-30CA9FFE36EF}" type="presParOf" srcId="{E50644FE-7DB1-4ECF-9952-02813A907114}" destId="{DC85793C-B16A-4D04-B651-F9EC4676D608}"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6AC91F-C4AE-443A-82B0-8C703750128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D016892-8652-4CAB-9B69-831E0F503DCE}">
      <dgm:prSet/>
      <dgm:spPr/>
      <dgm:t>
        <a:bodyPr/>
        <a:lstStyle/>
        <a:p>
          <a:r>
            <a:rPr lang="en-US"/>
            <a:t>small, simple, and limited systems and then grew  </a:t>
          </a:r>
        </a:p>
      </dgm:t>
    </dgm:pt>
    <dgm:pt modelId="{DFE951DE-DCE2-45EF-8F0B-5BEF9F264CD8}" type="parTrans" cxnId="{F58D8139-9CCF-4DFD-BED9-ACDD1F2AAD76}">
      <dgm:prSet/>
      <dgm:spPr/>
      <dgm:t>
        <a:bodyPr/>
        <a:lstStyle/>
        <a:p>
          <a:endParaRPr lang="en-US"/>
        </a:p>
      </dgm:t>
    </dgm:pt>
    <dgm:pt modelId="{1E20E051-120C-4EAC-992D-81E95B45C93A}" type="sibTrans" cxnId="{F58D8139-9CCF-4DFD-BED9-ACDD1F2AAD76}">
      <dgm:prSet/>
      <dgm:spPr/>
      <dgm:t>
        <a:bodyPr/>
        <a:lstStyle/>
        <a:p>
          <a:endParaRPr lang="en-US"/>
        </a:p>
      </dgm:t>
    </dgm:pt>
    <dgm:pt modelId="{228B6C5A-2929-4CA0-A156-640A8A2EE4BB}">
      <dgm:prSet/>
      <dgm:spPr/>
      <dgm:t>
        <a:bodyPr/>
        <a:lstStyle/>
        <a:p>
          <a:r>
            <a:rPr lang="en-US"/>
            <a:t>Example : MS-DOS  </a:t>
          </a:r>
        </a:p>
      </dgm:t>
    </dgm:pt>
    <dgm:pt modelId="{28389FB2-8A60-4042-B734-BE5CDF5E0E78}" type="parTrans" cxnId="{2795F821-E3A8-42C3-BFCB-A8EDE3361A44}">
      <dgm:prSet/>
      <dgm:spPr/>
      <dgm:t>
        <a:bodyPr/>
        <a:lstStyle/>
        <a:p>
          <a:endParaRPr lang="en-US"/>
        </a:p>
      </dgm:t>
    </dgm:pt>
    <dgm:pt modelId="{BF541580-57D5-4A62-AFAC-A8AF58ED6931}" type="sibTrans" cxnId="{2795F821-E3A8-42C3-BFCB-A8EDE3361A44}">
      <dgm:prSet/>
      <dgm:spPr/>
      <dgm:t>
        <a:bodyPr/>
        <a:lstStyle/>
        <a:p>
          <a:endParaRPr lang="en-US"/>
        </a:p>
      </dgm:t>
    </dgm:pt>
    <dgm:pt modelId="{6557D2D7-079C-4E3D-9541-F50E7F02848C}">
      <dgm:prSet/>
      <dgm:spPr/>
      <dgm:t>
        <a:bodyPr/>
        <a:lstStyle/>
        <a:p>
          <a:r>
            <a:rPr lang="en-US"/>
            <a:t>It was started as small, simple, and limited system  </a:t>
          </a:r>
        </a:p>
      </dgm:t>
    </dgm:pt>
    <dgm:pt modelId="{4F45D62A-AB96-44C8-BAFC-1AD7FB5BF191}" type="parTrans" cxnId="{380F29E3-7332-48EE-956F-D2647AE5D9CF}">
      <dgm:prSet/>
      <dgm:spPr/>
      <dgm:t>
        <a:bodyPr/>
        <a:lstStyle/>
        <a:p>
          <a:endParaRPr lang="en-US"/>
        </a:p>
      </dgm:t>
    </dgm:pt>
    <dgm:pt modelId="{332A30CE-ED20-495E-8175-D7EC0429EAE6}" type="sibTrans" cxnId="{380F29E3-7332-48EE-956F-D2647AE5D9CF}">
      <dgm:prSet/>
      <dgm:spPr/>
      <dgm:t>
        <a:bodyPr/>
        <a:lstStyle/>
        <a:p>
          <a:endParaRPr lang="en-US"/>
        </a:p>
      </dgm:t>
    </dgm:pt>
    <dgm:pt modelId="{344B8AD2-7AF6-47A8-A275-D823997211EF}">
      <dgm:prSet/>
      <dgm:spPr/>
      <dgm:t>
        <a:bodyPr/>
        <a:lstStyle/>
        <a:p>
          <a:r>
            <a:rPr lang="en-US"/>
            <a:t>It was not divided into modules.</a:t>
          </a:r>
        </a:p>
      </dgm:t>
    </dgm:pt>
    <dgm:pt modelId="{8B53D139-685E-4805-9071-B2DCF97556FA}" type="parTrans" cxnId="{90BB7D21-A2B6-4F8D-B27A-BC4ABE9DBD00}">
      <dgm:prSet/>
      <dgm:spPr/>
      <dgm:t>
        <a:bodyPr/>
        <a:lstStyle/>
        <a:p>
          <a:endParaRPr lang="en-US"/>
        </a:p>
      </dgm:t>
    </dgm:pt>
    <dgm:pt modelId="{8E9A29EF-6755-4F2C-B0A8-E76FE2DE613C}" type="sibTrans" cxnId="{90BB7D21-A2B6-4F8D-B27A-BC4ABE9DBD00}">
      <dgm:prSet/>
      <dgm:spPr/>
      <dgm:t>
        <a:bodyPr/>
        <a:lstStyle/>
        <a:p>
          <a:endParaRPr lang="en-US"/>
        </a:p>
      </dgm:t>
    </dgm:pt>
    <dgm:pt modelId="{4068988A-5C53-4B39-A2A3-3562AD8445E8}">
      <dgm:prSet/>
      <dgm:spPr/>
      <dgm:t>
        <a:bodyPr/>
        <a:lstStyle/>
        <a:p>
          <a:r>
            <a:rPr lang="en-US"/>
            <a:t>Although MS-DOS has some structure, its interfaces and levels of functionality are not well separated.</a:t>
          </a:r>
        </a:p>
      </dgm:t>
    </dgm:pt>
    <dgm:pt modelId="{ED666FF1-2F93-4DE1-9AE7-716426DE1C5D}" type="parTrans" cxnId="{C5957344-DA0A-4B81-B872-578DF81EF121}">
      <dgm:prSet/>
      <dgm:spPr/>
      <dgm:t>
        <a:bodyPr/>
        <a:lstStyle/>
        <a:p>
          <a:endParaRPr lang="en-US"/>
        </a:p>
      </dgm:t>
    </dgm:pt>
    <dgm:pt modelId="{727450D3-DA1A-4FAE-95E0-A7462DF11A6B}" type="sibTrans" cxnId="{C5957344-DA0A-4B81-B872-578DF81EF121}">
      <dgm:prSet/>
      <dgm:spPr/>
      <dgm:t>
        <a:bodyPr/>
        <a:lstStyle/>
        <a:p>
          <a:endParaRPr lang="en-US"/>
        </a:p>
      </dgm:t>
    </dgm:pt>
    <dgm:pt modelId="{C380D009-8B2E-400B-869B-CBE85473E5F1}">
      <dgm:prSet/>
      <dgm:spPr/>
      <dgm:t>
        <a:bodyPr/>
        <a:lstStyle/>
        <a:p>
          <a:r>
            <a:rPr lang="en-US"/>
            <a:t>Application programs are able to access the basic I/O routines to write directly to the display and disk drives</a:t>
          </a:r>
        </a:p>
      </dgm:t>
    </dgm:pt>
    <dgm:pt modelId="{857E6A91-D202-4829-8309-5EFC24238776}" type="parTrans" cxnId="{C87C91AB-6725-48C9-9E51-C96144CCB51C}">
      <dgm:prSet/>
      <dgm:spPr/>
      <dgm:t>
        <a:bodyPr/>
        <a:lstStyle/>
        <a:p>
          <a:endParaRPr lang="en-US"/>
        </a:p>
      </dgm:t>
    </dgm:pt>
    <dgm:pt modelId="{BEEFAC96-3C8D-45CF-8FB4-2AB83967C09C}" type="sibTrans" cxnId="{C87C91AB-6725-48C9-9E51-C96144CCB51C}">
      <dgm:prSet/>
      <dgm:spPr/>
      <dgm:t>
        <a:bodyPr/>
        <a:lstStyle/>
        <a:p>
          <a:endParaRPr lang="en-US"/>
        </a:p>
      </dgm:t>
    </dgm:pt>
    <dgm:pt modelId="{9E06CFC0-E71B-41B4-AEDB-F889329A045A}">
      <dgm:prSet/>
      <dgm:spPr/>
      <dgm:t>
        <a:bodyPr/>
        <a:lstStyle/>
        <a:p>
          <a:r>
            <a:rPr lang="en-US"/>
            <a:t>Another example : UNIX operating system.</a:t>
          </a:r>
        </a:p>
      </dgm:t>
    </dgm:pt>
    <dgm:pt modelId="{44058D88-1FE6-4006-81E6-A58354079E7E}" type="parTrans" cxnId="{3D53E140-97CE-4F49-916C-3E39C4A138F0}">
      <dgm:prSet/>
      <dgm:spPr/>
      <dgm:t>
        <a:bodyPr/>
        <a:lstStyle/>
        <a:p>
          <a:endParaRPr lang="en-US"/>
        </a:p>
      </dgm:t>
    </dgm:pt>
    <dgm:pt modelId="{BCE9A90C-188D-4A83-B950-6CA3DC02CA91}" type="sibTrans" cxnId="{3D53E140-97CE-4F49-916C-3E39C4A138F0}">
      <dgm:prSet/>
      <dgm:spPr/>
      <dgm:t>
        <a:bodyPr/>
        <a:lstStyle/>
        <a:p>
          <a:endParaRPr lang="en-US"/>
        </a:p>
      </dgm:t>
    </dgm:pt>
    <dgm:pt modelId="{F1806E87-5C59-494F-8DA6-1051AC9E1E03}">
      <dgm:prSet/>
      <dgm:spPr/>
      <dgm:t>
        <a:bodyPr/>
        <a:lstStyle/>
        <a:p>
          <a:r>
            <a:rPr lang="en-US"/>
            <a:t>UNIX is another system that initially was limited by hardware functionality. </a:t>
          </a:r>
        </a:p>
      </dgm:t>
    </dgm:pt>
    <dgm:pt modelId="{164AEBD4-40E0-47C7-A388-B1B3E6D2699E}" type="parTrans" cxnId="{380821B9-A260-45E4-887D-E0A2FADD4758}">
      <dgm:prSet/>
      <dgm:spPr/>
      <dgm:t>
        <a:bodyPr/>
        <a:lstStyle/>
        <a:p>
          <a:endParaRPr lang="en-US"/>
        </a:p>
      </dgm:t>
    </dgm:pt>
    <dgm:pt modelId="{00E00854-E045-4794-A009-0D05FFDF0E9D}" type="sibTrans" cxnId="{380821B9-A260-45E4-887D-E0A2FADD4758}">
      <dgm:prSet/>
      <dgm:spPr/>
      <dgm:t>
        <a:bodyPr/>
        <a:lstStyle/>
        <a:p>
          <a:endParaRPr lang="en-US"/>
        </a:p>
      </dgm:t>
    </dgm:pt>
    <dgm:pt modelId="{5D0B8BAC-54F3-47A0-A5F5-0AB3D87004E7}">
      <dgm:prSet/>
      <dgm:spPr/>
      <dgm:t>
        <a:bodyPr/>
        <a:lstStyle/>
        <a:p>
          <a:r>
            <a:rPr lang="en-US"/>
            <a:t>It consists of two separable parts: the kernel and the system programs. </a:t>
          </a:r>
        </a:p>
      </dgm:t>
    </dgm:pt>
    <dgm:pt modelId="{F74A9695-A49E-4715-BDA2-56D5F9085A55}" type="parTrans" cxnId="{DAD65828-9364-4D3F-887C-C733DC0A586D}">
      <dgm:prSet/>
      <dgm:spPr/>
      <dgm:t>
        <a:bodyPr/>
        <a:lstStyle/>
        <a:p>
          <a:endParaRPr lang="en-US"/>
        </a:p>
      </dgm:t>
    </dgm:pt>
    <dgm:pt modelId="{70F33F82-F813-410C-B671-9D8123700D31}" type="sibTrans" cxnId="{DAD65828-9364-4D3F-887C-C733DC0A586D}">
      <dgm:prSet/>
      <dgm:spPr/>
      <dgm:t>
        <a:bodyPr/>
        <a:lstStyle/>
        <a:p>
          <a:endParaRPr lang="en-US"/>
        </a:p>
      </dgm:t>
    </dgm:pt>
    <dgm:pt modelId="{98126457-1304-4F37-BCA1-FA26A27A9246}">
      <dgm:prSet/>
      <dgm:spPr/>
      <dgm:t>
        <a:bodyPr/>
        <a:lstStyle/>
        <a:p>
          <a:r>
            <a:rPr lang="en-US"/>
            <a:t>The kernel is further separated into a series of interfaces and device drivers, which have been added and expanded over the years as UNIX has evolved.</a:t>
          </a:r>
        </a:p>
      </dgm:t>
    </dgm:pt>
    <dgm:pt modelId="{0E5A050F-A3F3-4060-85C8-58D40DEA9B43}" type="parTrans" cxnId="{A0AAEF4F-76F9-483E-B1D0-A9C56443EE1D}">
      <dgm:prSet/>
      <dgm:spPr/>
      <dgm:t>
        <a:bodyPr/>
        <a:lstStyle/>
        <a:p>
          <a:endParaRPr lang="en-US"/>
        </a:p>
      </dgm:t>
    </dgm:pt>
    <dgm:pt modelId="{4E6EAA2A-9728-46B4-945D-C51B298727CE}" type="sibTrans" cxnId="{A0AAEF4F-76F9-483E-B1D0-A9C56443EE1D}">
      <dgm:prSet/>
      <dgm:spPr/>
      <dgm:t>
        <a:bodyPr/>
        <a:lstStyle/>
        <a:p>
          <a:endParaRPr lang="en-US"/>
        </a:p>
      </dgm:t>
    </dgm:pt>
    <dgm:pt modelId="{A193AC2B-1173-4146-9A22-95B818F1AFCC}" type="pres">
      <dgm:prSet presAssocID="{C86AC91F-C4AE-443A-82B0-8C703750128E}" presName="linear" presStyleCnt="0">
        <dgm:presLayoutVars>
          <dgm:animLvl val="lvl"/>
          <dgm:resizeHandles val="exact"/>
        </dgm:presLayoutVars>
      </dgm:prSet>
      <dgm:spPr/>
    </dgm:pt>
    <dgm:pt modelId="{5342036A-88A3-4AC5-8085-3CB12ED39AC3}" type="pres">
      <dgm:prSet presAssocID="{AD016892-8652-4CAB-9B69-831E0F503DCE}" presName="parentText" presStyleLbl="node1" presStyleIdx="0" presStyleCnt="3">
        <dgm:presLayoutVars>
          <dgm:chMax val="0"/>
          <dgm:bulletEnabled val="1"/>
        </dgm:presLayoutVars>
      </dgm:prSet>
      <dgm:spPr/>
    </dgm:pt>
    <dgm:pt modelId="{1F5F0EBD-6902-4501-8E70-76A0176D4DEF}" type="pres">
      <dgm:prSet presAssocID="{1E20E051-120C-4EAC-992D-81E95B45C93A}" presName="spacer" presStyleCnt="0"/>
      <dgm:spPr/>
    </dgm:pt>
    <dgm:pt modelId="{B6839420-D8E6-4EA2-A43E-ACB9CDD49B71}" type="pres">
      <dgm:prSet presAssocID="{228B6C5A-2929-4CA0-A156-640A8A2EE4BB}" presName="parentText" presStyleLbl="node1" presStyleIdx="1" presStyleCnt="3">
        <dgm:presLayoutVars>
          <dgm:chMax val="0"/>
          <dgm:bulletEnabled val="1"/>
        </dgm:presLayoutVars>
      </dgm:prSet>
      <dgm:spPr/>
    </dgm:pt>
    <dgm:pt modelId="{C30EF1CE-A6BA-43BA-B485-1ABA61C3AF5A}" type="pres">
      <dgm:prSet presAssocID="{228B6C5A-2929-4CA0-A156-640A8A2EE4BB}" presName="childText" presStyleLbl="revTx" presStyleIdx="0" presStyleCnt="2">
        <dgm:presLayoutVars>
          <dgm:bulletEnabled val="1"/>
        </dgm:presLayoutVars>
      </dgm:prSet>
      <dgm:spPr/>
    </dgm:pt>
    <dgm:pt modelId="{4C9A73E6-F334-48BB-BB4C-58620C682F29}" type="pres">
      <dgm:prSet presAssocID="{9E06CFC0-E71B-41B4-AEDB-F889329A045A}" presName="parentText" presStyleLbl="node1" presStyleIdx="2" presStyleCnt="3">
        <dgm:presLayoutVars>
          <dgm:chMax val="0"/>
          <dgm:bulletEnabled val="1"/>
        </dgm:presLayoutVars>
      </dgm:prSet>
      <dgm:spPr/>
    </dgm:pt>
    <dgm:pt modelId="{978989EC-5DB7-452C-ABEB-9D07A7343B03}" type="pres">
      <dgm:prSet presAssocID="{9E06CFC0-E71B-41B4-AEDB-F889329A045A}" presName="childText" presStyleLbl="revTx" presStyleIdx="1" presStyleCnt="2">
        <dgm:presLayoutVars>
          <dgm:bulletEnabled val="1"/>
        </dgm:presLayoutVars>
      </dgm:prSet>
      <dgm:spPr/>
    </dgm:pt>
  </dgm:ptLst>
  <dgm:cxnLst>
    <dgm:cxn modelId="{C1459609-7D97-4258-B162-3AEE70360861}" type="presOf" srcId="{C380D009-8B2E-400B-869B-CBE85473E5F1}" destId="{C30EF1CE-A6BA-43BA-B485-1ABA61C3AF5A}" srcOrd="0" destOrd="3" presId="urn:microsoft.com/office/officeart/2005/8/layout/vList2"/>
    <dgm:cxn modelId="{655EF810-7C45-4AD1-9163-6A8986C5B55F}" type="presOf" srcId="{98126457-1304-4F37-BCA1-FA26A27A9246}" destId="{978989EC-5DB7-452C-ABEB-9D07A7343B03}" srcOrd="0" destOrd="2" presId="urn:microsoft.com/office/officeart/2005/8/layout/vList2"/>
    <dgm:cxn modelId="{90BB7D21-A2B6-4F8D-B27A-BC4ABE9DBD00}" srcId="{228B6C5A-2929-4CA0-A156-640A8A2EE4BB}" destId="{344B8AD2-7AF6-47A8-A275-D823997211EF}" srcOrd="1" destOrd="0" parTransId="{8B53D139-685E-4805-9071-B2DCF97556FA}" sibTransId="{8E9A29EF-6755-4F2C-B0A8-E76FE2DE613C}"/>
    <dgm:cxn modelId="{2795F821-E3A8-42C3-BFCB-A8EDE3361A44}" srcId="{C86AC91F-C4AE-443A-82B0-8C703750128E}" destId="{228B6C5A-2929-4CA0-A156-640A8A2EE4BB}" srcOrd="1" destOrd="0" parTransId="{28389FB2-8A60-4042-B734-BE5CDF5E0E78}" sibTransId="{BF541580-57D5-4A62-AFAC-A8AF58ED6931}"/>
    <dgm:cxn modelId="{DAD65828-9364-4D3F-887C-C733DC0A586D}" srcId="{9E06CFC0-E71B-41B4-AEDB-F889329A045A}" destId="{5D0B8BAC-54F3-47A0-A5F5-0AB3D87004E7}" srcOrd="1" destOrd="0" parTransId="{F74A9695-A49E-4715-BDA2-56D5F9085A55}" sibTransId="{70F33F82-F813-410C-B671-9D8123700D31}"/>
    <dgm:cxn modelId="{F2E43C2B-C315-4087-A173-38A57B325093}" type="presOf" srcId="{9E06CFC0-E71B-41B4-AEDB-F889329A045A}" destId="{4C9A73E6-F334-48BB-BB4C-58620C682F29}" srcOrd="0" destOrd="0" presId="urn:microsoft.com/office/officeart/2005/8/layout/vList2"/>
    <dgm:cxn modelId="{F58D8139-9CCF-4DFD-BED9-ACDD1F2AAD76}" srcId="{C86AC91F-C4AE-443A-82B0-8C703750128E}" destId="{AD016892-8652-4CAB-9B69-831E0F503DCE}" srcOrd="0" destOrd="0" parTransId="{DFE951DE-DCE2-45EF-8F0B-5BEF9F264CD8}" sibTransId="{1E20E051-120C-4EAC-992D-81E95B45C93A}"/>
    <dgm:cxn modelId="{3D53E140-97CE-4F49-916C-3E39C4A138F0}" srcId="{C86AC91F-C4AE-443A-82B0-8C703750128E}" destId="{9E06CFC0-E71B-41B4-AEDB-F889329A045A}" srcOrd="2" destOrd="0" parTransId="{44058D88-1FE6-4006-81E6-A58354079E7E}" sibTransId="{BCE9A90C-188D-4A83-B950-6CA3DC02CA91}"/>
    <dgm:cxn modelId="{C5957344-DA0A-4B81-B872-578DF81EF121}" srcId="{228B6C5A-2929-4CA0-A156-640A8A2EE4BB}" destId="{4068988A-5C53-4B39-A2A3-3562AD8445E8}" srcOrd="2" destOrd="0" parTransId="{ED666FF1-2F93-4DE1-9AE7-716426DE1C5D}" sibTransId="{727450D3-DA1A-4FAE-95E0-A7462DF11A6B}"/>
    <dgm:cxn modelId="{A0AAEF4F-76F9-483E-B1D0-A9C56443EE1D}" srcId="{9E06CFC0-E71B-41B4-AEDB-F889329A045A}" destId="{98126457-1304-4F37-BCA1-FA26A27A9246}" srcOrd="2" destOrd="0" parTransId="{0E5A050F-A3F3-4060-85C8-58D40DEA9B43}" sibTransId="{4E6EAA2A-9728-46B4-945D-C51B298727CE}"/>
    <dgm:cxn modelId="{591E7B79-1F32-46E3-80C5-6DBAEE62E509}" type="presOf" srcId="{C86AC91F-C4AE-443A-82B0-8C703750128E}" destId="{A193AC2B-1173-4146-9A22-95B818F1AFCC}" srcOrd="0" destOrd="0" presId="urn:microsoft.com/office/officeart/2005/8/layout/vList2"/>
    <dgm:cxn modelId="{ACC7F281-C60E-4505-98D1-AE63E1B79A04}" type="presOf" srcId="{4068988A-5C53-4B39-A2A3-3562AD8445E8}" destId="{C30EF1CE-A6BA-43BA-B485-1ABA61C3AF5A}" srcOrd="0" destOrd="2" presId="urn:microsoft.com/office/officeart/2005/8/layout/vList2"/>
    <dgm:cxn modelId="{835ADF9E-0E5C-440C-8D5E-E0EF9B5C6ADD}" type="presOf" srcId="{5D0B8BAC-54F3-47A0-A5F5-0AB3D87004E7}" destId="{978989EC-5DB7-452C-ABEB-9D07A7343B03}" srcOrd="0" destOrd="1" presId="urn:microsoft.com/office/officeart/2005/8/layout/vList2"/>
    <dgm:cxn modelId="{89AB409F-BF9F-41FA-B312-9F5529507A4B}" type="presOf" srcId="{228B6C5A-2929-4CA0-A156-640A8A2EE4BB}" destId="{B6839420-D8E6-4EA2-A43E-ACB9CDD49B71}" srcOrd="0" destOrd="0" presId="urn:microsoft.com/office/officeart/2005/8/layout/vList2"/>
    <dgm:cxn modelId="{C87C91AB-6725-48C9-9E51-C96144CCB51C}" srcId="{228B6C5A-2929-4CA0-A156-640A8A2EE4BB}" destId="{C380D009-8B2E-400B-869B-CBE85473E5F1}" srcOrd="3" destOrd="0" parTransId="{857E6A91-D202-4829-8309-5EFC24238776}" sibTransId="{BEEFAC96-3C8D-45CF-8FB4-2AB83967C09C}"/>
    <dgm:cxn modelId="{380821B9-A260-45E4-887D-E0A2FADD4758}" srcId="{9E06CFC0-E71B-41B4-AEDB-F889329A045A}" destId="{F1806E87-5C59-494F-8DA6-1051AC9E1E03}" srcOrd="0" destOrd="0" parTransId="{164AEBD4-40E0-47C7-A388-B1B3E6D2699E}" sibTransId="{00E00854-E045-4794-A009-0D05FFDF0E9D}"/>
    <dgm:cxn modelId="{61324CC8-012A-4473-9257-1FD9E5D9FEB4}" type="presOf" srcId="{6557D2D7-079C-4E3D-9541-F50E7F02848C}" destId="{C30EF1CE-A6BA-43BA-B485-1ABA61C3AF5A}" srcOrd="0" destOrd="0" presId="urn:microsoft.com/office/officeart/2005/8/layout/vList2"/>
    <dgm:cxn modelId="{6D9508E1-CFDA-4D45-B372-DEFD833E6280}" type="presOf" srcId="{344B8AD2-7AF6-47A8-A275-D823997211EF}" destId="{C30EF1CE-A6BA-43BA-B485-1ABA61C3AF5A}" srcOrd="0" destOrd="1" presId="urn:microsoft.com/office/officeart/2005/8/layout/vList2"/>
    <dgm:cxn modelId="{547966E2-B7A9-4A69-BF91-29DF00ACAA86}" type="presOf" srcId="{AD016892-8652-4CAB-9B69-831E0F503DCE}" destId="{5342036A-88A3-4AC5-8085-3CB12ED39AC3}" srcOrd="0" destOrd="0" presId="urn:microsoft.com/office/officeart/2005/8/layout/vList2"/>
    <dgm:cxn modelId="{380F29E3-7332-48EE-956F-D2647AE5D9CF}" srcId="{228B6C5A-2929-4CA0-A156-640A8A2EE4BB}" destId="{6557D2D7-079C-4E3D-9541-F50E7F02848C}" srcOrd="0" destOrd="0" parTransId="{4F45D62A-AB96-44C8-BAFC-1AD7FB5BF191}" sibTransId="{332A30CE-ED20-495E-8175-D7EC0429EAE6}"/>
    <dgm:cxn modelId="{EE185DED-2AB6-4F02-9576-C570A472D136}" type="presOf" srcId="{F1806E87-5C59-494F-8DA6-1051AC9E1E03}" destId="{978989EC-5DB7-452C-ABEB-9D07A7343B03}" srcOrd="0" destOrd="0" presId="urn:microsoft.com/office/officeart/2005/8/layout/vList2"/>
    <dgm:cxn modelId="{82AEBA49-DC7C-4515-9BAB-B7F97374992D}" type="presParOf" srcId="{A193AC2B-1173-4146-9A22-95B818F1AFCC}" destId="{5342036A-88A3-4AC5-8085-3CB12ED39AC3}" srcOrd="0" destOrd="0" presId="urn:microsoft.com/office/officeart/2005/8/layout/vList2"/>
    <dgm:cxn modelId="{36DF97F3-8C41-4EA6-8F2A-601D91871C74}" type="presParOf" srcId="{A193AC2B-1173-4146-9A22-95B818F1AFCC}" destId="{1F5F0EBD-6902-4501-8E70-76A0176D4DEF}" srcOrd="1" destOrd="0" presId="urn:microsoft.com/office/officeart/2005/8/layout/vList2"/>
    <dgm:cxn modelId="{416B3345-B9D3-44E2-87E0-6F0CCB0ABF05}" type="presParOf" srcId="{A193AC2B-1173-4146-9A22-95B818F1AFCC}" destId="{B6839420-D8E6-4EA2-A43E-ACB9CDD49B71}" srcOrd="2" destOrd="0" presId="urn:microsoft.com/office/officeart/2005/8/layout/vList2"/>
    <dgm:cxn modelId="{78F94115-CA7C-482C-B1C1-D892610405B8}" type="presParOf" srcId="{A193AC2B-1173-4146-9A22-95B818F1AFCC}" destId="{C30EF1CE-A6BA-43BA-B485-1ABA61C3AF5A}" srcOrd="3" destOrd="0" presId="urn:microsoft.com/office/officeart/2005/8/layout/vList2"/>
    <dgm:cxn modelId="{B7492631-3805-4563-B7D9-7E7DDF6E415A}" type="presParOf" srcId="{A193AC2B-1173-4146-9A22-95B818F1AFCC}" destId="{4C9A73E6-F334-48BB-BB4C-58620C682F29}" srcOrd="4" destOrd="0" presId="urn:microsoft.com/office/officeart/2005/8/layout/vList2"/>
    <dgm:cxn modelId="{4B182772-5D50-4FAC-B5A4-DF4742AAE769}" type="presParOf" srcId="{A193AC2B-1173-4146-9A22-95B818F1AFCC}" destId="{978989EC-5DB7-452C-ABEB-9D07A7343B03}"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C041EA-70CE-4DCE-BCEC-BFACC5772869}"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3EC6CDC5-32E7-4D25-A78F-007766DD1F24}">
      <dgm:prSet/>
      <dgm:spPr/>
      <dgm:t>
        <a:bodyPr/>
        <a:lstStyle/>
        <a:p>
          <a:r>
            <a:rPr kumimoji="1" lang="en-US"/>
            <a:t>The operating systems can be broken into pieces that are smaller and more appropriate than those allowed by the original MS-DOS or UNIX systems.</a:t>
          </a:r>
          <a:endParaRPr lang="en-US"/>
        </a:p>
      </dgm:t>
    </dgm:pt>
    <dgm:pt modelId="{92D13D68-2B7E-4F24-85BD-42838A192B59}" type="parTrans" cxnId="{80717761-346C-4F4C-875D-369BB1736544}">
      <dgm:prSet/>
      <dgm:spPr/>
      <dgm:t>
        <a:bodyPr/>
        <a:lstStyle/>
        <a:p>
          <a:endParaRPr lang="en-US"/>
        </a:p>
      </dgm:t>
    </dgm:pt>
    <dgm:pt modelId="{A43AB8F8-34EA-4ED5-B68B-DEF69EB405B1}" type="sibTrans" cxnId="{80717761-346C-4F4C-875D-369BB1736544}">
      <dgm:prSet/>
      <dgm:spPr/>
      <dgm:t>
        <a:bodyPr/>
        <a:lstStyle/>
        <a:p>
          <a:endParaRPr lang="en-US"/>
        </a:p>
      </dgm:t>
    </dgm:pt>
    <dgm:pt modelId="{21068EAD-ADE6-4ACE-B217-158E7C8CC53A}">
      <dgm:prSet/>
      <dgm:spPr/>
      <dgm:t>
        <a:bodyPr/>
        <a:lstStyle/>
        <a:p>
          <a:r>
            <a:rPr kumimoji="1" lang="en-US" dirty="0"/>
            <a:t>In this approach the operating system has much greater control over the computer and over the applications that make use of that computer.</a:t>
          </a:r>
          <a:endParaRPr lang="en-US" dirty="0"/>
        </a:p>
      </dgm:t>
    </dgm:pt>
    <dgm:pt modelId="{4EB345C7-C975-4D24-AABD-5782D48F296E}" type="parTrans" cxnId="{294B7BCD-DDB6-4D66-9CDA-932A63BFC54B}">
      <dgm:prSet/>
      <dgm:spPr/>
      <dgm:t>
        <a:bodyPr/>
        <a:lstStyle/>
        <a:p>
          <a:endParaRPr lang="en-US"/>
        </a:p>
      </dgm:t>
    </dgm:pt>
    <dgm:pt modelId="{3C29B922-F4B7-4C0B-AEC0-063A5DAB3120}" type="sibTrans" cxnId="{294B7BCD-DDB6-4D66-9CDA-932A63BFC54B}">
      <dgm:prSet/>
      <dgm:spPr/>
      <dgm:t>
        <a:bodyPr/>
        <a:lstStyle/>
        <a:p>
          <a:endParaRPr lang="en-US"/>
        </a:p>
      </dgm:t>
    </dgm:pt>
    <dgm:pt modelId="{350BECC8-E381-4DCC-B49B-C284F3021609}">
      <dgm:prSet/>
      <dgm:spPr/>
      <dgm:t>
        <a:bodyPr/>
        <a:lstStyle/>
        <a:p>
          <a:r>
            <a:rPr kumimoji="1" lang="en-US" dirty="0"/>
            <a:t>Under the top-down approach, the overall functionality and features are determined and are separated into components.</a:t>
          </a:r>
          <a:endParaRPr lang="en-US" dirty="0"/>
        </a:p>
      </dgm:t>
    </dgm:pt>
    <dgm:pt modelId="{5460D5C7-A240-462E-BB5A-D892DCF127A8}" type="parTrans" cxnId="{04CACA37-8682-45C4-8200-02AFE71E8F21}">
      <dgm:prSet/>
      <dgm:spPr/>
      <dgm:t>
        <a:bodyPr/>
        <a:lstStyle/>
        <a:p>
          <a:endParaRPr lang="en-US"/>
        </a:p>
      </dgm:t>
    </dgm:pt>
    <dgm:pt modelId="{DFD8B78C-C797-4E88-A759-B4BA0900BFE8}" type="sibTrans" cxnId="{04CACA37-8682-45C4-8200-02AFE71E8F21}">
      <dgm:prSet/>
      <dgm:spPr/>
      <dgm:t>
        <a:bodyPr/>
        <a:lstStyle/>
        <a:p>
          <a:endParaRPr lang="en-US"/>
        </a:p>
      </dgm:t>
    </dgm:pt>
    <dgm:pt modelId="{C6A005A7-EE5C-4511-9E45-5A6A10FAA56D}">
      <dgm:prSet/>
      <dgm:spPr/>
      <dgm:t>
        <a:bodyPr/>
        <a:lstStyle/>
        <a:p>
          <a:r>
            <a:rPr kumimoji="1" lang="en-US"/>
            <a:t>One method is the </a:t>
          </a:r>
          <a:r>
            <a:rPr kumimoji="1" lang="en-US" b="1"/>
            <a:t>Layered Approach, </a:t>
          </a:r>
          <a:r>
            <a:rPr kumimoji="1" lang="en-US"/>
            <a:t>in which the operating system is broken up into a number of layers (levels). </a:t>
          </a:r>
          <a:endParaRPr lang="en-US"/>
        </a:p>
      </dgm:t>
    </dgm:pt>
    <dgm:pt modelId="{A04B6DC2-17F3-46EB-ADD3-5C8972A29412}" type="parTrans" cxnId="{413AABA6-94B8-42AE-AFB5-FABEE07DAFB1}">
      <dgm:prSet/>
      <dgm:spPr/>
      <dgm:t>
        <a:bodyPr/>
        <a:lstStyle/>
        <a:p>
          <a:endParaRPr lang="en-US"/>
        </a:p>
      </dgm:t>
    </dgm:pt>
    <dgm:pt modelId="{4E25CC17-B9F0-4F7E-A073-0D5CFB5D30B6}" type="sibTrans" cxnId="{413AABA6-94B8-42AE-AFB5-FABEE07DAFB1}">
      <dgm:prSet/>
      <dgm:spPr/>
      <dgm:t>
        <a:bodyPr/>
        <a:lstStyle/>
        <a:p>
          <a:endParaRPr lang="en-US"/>
        </a:p>
      </dgm:t>
    </dgm:pt>
    <dgm:pt modelId="{0792BAFA-281C-450B-8AD1-D618659BD202}">
      <dgm:prSet/>
      <dgm:spPr/>
      <dgm:t>
        <a:bodyPr/>
        <a:lstStyle/>
        <a:p>
          <a:r>
            <a:rPr kumimoji="1" lang="en-US"/>
            <a:t>The bottom layer (layer 0) is the hardware.</a:t>
          </a:r>
          <a:endParaRPr lang="en-US"/>
        </a:p>
      </dgm:t>
    </dgm:pt>
    <dgm:pt modelId="{0AFE93CC-ED9E-4664-876A-C78B193E3D18}" type="parTrans" cxnId="{F6DD1C8E-ED1A-4BF3-8320-D3B8193F5A59}">
      <dgm:prSet/>
      <dgm:spPr/>
      <dgm:t>
        <a:bodyPr/>
        <a:lstStyle/>
        <a:p>
          <a:endParaRPr lang="en-US"/>
        </a:p>
      </dgm:t>
    </dgm:pt>
    <dgm:pt modelId="{6F83426A-7FCB-441E-8E98-4FCA681D9AA8}" type="sibTrans" cxnId="{F6DD1C8E-ED1A-4BF3-8320-D3B8193F5A59}">
      <dgm:prSet/>
      <dgm:spPr/>
      <dgm:t>
        <a:bodyPr/>
        <a:lstStyle/>
        <a:p>
          <a:endParaRPr lang="en-US"/>
        </a:p>
      </dgm:t>
    </dgm:pt>
    <dgm:pt modelId="{ADE72249-CCDC-4100-AEC8-1A2EAF68DB99}">
      <dgm:prSet/>
      <dgm:spPr/>
      <dgm:t>
        <a:bodyPr/>
        <a:lstStyle/>
        <a:p>
          <a:r>
            <a:rPr kumimoji="1" lang="en-US"/>
            <a:t>the highest (layer N) is the  user interface.  </a:t>
          </a:r>
          <a:endParaRPr lang="en-US"/>
        </a:p>
      </dgm:t>
    </dgm:pt>
    <dgm:pt modelId="{187CFA72-3223-4583-B96A-F42A77B9966C}" type="parTrans" cxnId="{58C6587A-FCC4-4614-B166-09D84E9B4074}">
      <dgm:prSet/>
      <dgm:spPr/>
      <dgm:t>
        <a:bodyPr/>
        <a:lstStyle/>
        <a:p>
          <a:endParaRPr lang="en-US"/>
        </a:p>
      </dgm:t>
    </dgm:pt>
    <dgm:pt modelId="{1ECB9789-7C87-43F1-9FC7-DCD206639E92}" type="sibTrans" cxnId="{58C6587A-FCC4-4614-B166-09D84E9B4074}">
      <dgm:prSet/>
      <dgm:spPr/>
      <dgm:t>
        <a:bodyPr/>
        <a:lstStyle/>
        <a:p>
          <a:endParaRPr lang="en-US"/>
        </a:p>
      </dgm:t>
    </dgm:pt>
    <dgm:pt modelId="{0A82298F-9FCF-4C7C-B4C2-45C81901E19D}" type="pres">
      <dgm:prSet presAssocID="{1FC041EA-70CE-4DCE-BCEC-BFACC5772869}" presName="linear" presStyleCnt="0">
        <dgm:presLayoutVars>
          <dgm:animLvl val="lvl"/>
          <dgm:resizeHandles val="exact"/>
        </dgm:presLayoutVars>
      </dgm:prSet>
      <dgm:spPr/>
    </dgm:pt>
    <dgm:pt modelId="{885841C7-7A13-42E0-83FD-9FCC249DFD03}" type="pres">
      <dgm:prSet presAssocID="{3EC6CDC5-32E7-4D25-A78F-007766DD1F24}" presName="parentText" presStyleLbl="node1" presStyleIdx="0" presStyleCnt="4">
        <dgm:presLayoutVars>
          <dgm:chMax val="0"/>
          <dgm:bulletEnabled val="1"/>
        </dgm:presLayoutVars>
      </dgm:prSet>
      <dgm:spPr/>
    </dgm:pt>
    <dgm:pt modelId="{F6D7EF81-6E01-4EB8-9BF6-8FF740812E3D}" type="pres">
      <dgm:prSet presAssocID="{A43AB8F8-34EA-4ED5-B68B-DEF69EB405B1}" presName="spacer" presStyleCnt="0"/>
      <dgm:spPr/>
    </dgm:pt>
    <dgm:pt modelId="{F98915EE-1EA9-4FC4-96ED-847CCD67DD7E}" type="pres">
      <dgm:prSet presAssocID="{21068EAD-ADE6-4ACE-B217-158E7C8CC53A}" presName="parentText" presStyleLbl="node1" presStyleIdx="1" presStyleCnt="4">
        <dgm:presLayoutVars>
          <dgm:chMax val="0"/>
          <dgm:bulletEnabled val="1"/>
        </dgm:presLayoutVars>
      </dgm:prSet>
      <dgm:spPr/>
    </dgm:pt>
    <dgm:pt modelId="{499FB230-7DB8-4199-89D5-434BEF87CB52}" type="pres">
      <dgm:prSet presAssocID="{3C29B922-F4B7-4C0B-AEC0-063A5DAB3120}" presName="spacer" presStyleCnt="0"/>
      <dgm:spPr/>
    </dgm:pt>
    <dgm:pt modelId="{A6D420BF-5F18-44E1-AB2D-E6E75AB2FE1E}" type="pres">
      <dgm:prSet presAssocID="{350BECC8-E381-4DCC-B49B-C284F3021609}" presName="parentText" presStyleLbl="node1" presStyleIdx="2" presStyleCnt="4">
        <dgm:presLayoutVars>
          <dgm:chMax val="0"/>
          <dgm:bulletEnabled val="1"/>
        </dgm:presLayoutVars>
      </dgm:prSet>
      <dgm:spPr/>
    </dgm:pt>
    <dgm:pt modelId="{B924169E-985D-4D57-AA84-438152510658}" type="pres">
      <dgm:prSet presAssocID="{DFD8B78C-C797-4E88-A759-B4BA0900BFE8}" presName="spacer" presStyleCnt="0"/>
      <dgm:spPr/>
    </dgm:pt>
    <dgm:pt modelId="{52932599-E615-4F24-A779-FCC797EB1099}" type="pres">
      <dgm:prSet presAssocID="{C6A005A7-EE5C-4511-9E45-5A6A10FAA56D}" presName="parentText" presStyleLbl="node1" presStyleIdx="3" presStyleCnt="4">
        <dgm:presLayoutVars>
          <dgm:chMax val="0"/>
          <dgm:bulletEnabled val="1"/>
        </dgm:presLayoutVars>
      </dgm:prSet>
      <dgm:spPr/>
    </dgm:pt>
    <dgm:pt modelId="{6FCEFCF1-E285-45B9-A294-D3DDF40E633E}" type="pres">
      <dgm:prSet presAssocID="{C6A005A7-EE5C-4511-9E45-5A6A10FAA56D}" presName="childText" presStyleLbl="revTx" presStyleIdx="0" presStyleCnt="1">
        <dgm:presLayoutVars>
          <dgm:bulletEnabled val="1"/>
        </dgm:presLayoutVars>
      </dgm:prSet>
      <dgm:spPr/>
    </dgm:pt>
  </dgm:ptLst>
  <dgm:cxnLst>
    <dgm:cxn modelId="{62F42816-1E83-4383-955C-AA54EF7590A9}" type="presOf" srcId="{21068EAD-ADE6-4ACE-B217-158E7C8CC53A}" destId="{F98915EE-1EA9-4FC4-96ED-847CCD67DD7E}" srcOrd="0" destOrd="0" presId="urn:microsoft.com/office/officeart/2005/8/layout/vList2"/>
    <dgm:cxn modelId="{1DF8561D-B35B-42CE-816C-602FBD11A2C8}" type="presOf" srcId="{ADE72249-CCDC-4100-AEC8-1A2EAF68DB99}" destId="{6FCEFCF1-E285-45B9-A294-D3DDF40E633E}" srcOrd="0" destOrd="1" presId="urn:microsoft.com/office/officeart/2005/8/layout/vList2"/>
    <dgm:cxn modelId="{04CACA37-8682-45C4-8200-02AFE71E8F21}" srcId="{1FC041EA-70CE-4DCE-BCEC-BFACC5772869}" destId="{350BECC8-E381-4DCC-B49B-C284F3021609}" srcOrd="2" destOrd="0" parTransId="{5460D5C7-A240-462E-BB5A-D892DCF127A8}" sibTransId="{DFD8B78C-C797-4E88-A759-B4BA0900BFE8}"/>
    <dgm:cxn modelId="{0F65DB3A-1E72-4F3E-ADD7-A55FB8EFB899}" type="presOf" srcId="{C6A005A7-EE5C-4511-9E45-5A6A10FAA56D}" destId="{52932599-E615-4F24-A779-FCC797EB1099}" srcOrd="0" destOrd="0" presId="urn:microsoft.com/office/officeart/2005/8/layout/vList2"/>
    <dgm:cxn modelId="{80717761-346C-4F4C-875D-369BB1736544}" srcId="{1FC041EA-70CE-4DCE-BCEC-BFACC5772869}" destId="{3EC6CDC5-32E7-4D25-A78F-007766DD1F24}" srcOrd="0" destOrd="0" parTransId="{92D13D68-2B7E-4F24-85BD-42838A192B59}" sibTransId="{A43AB8F8-34EA-4ED5-B68B-DEF69EB405B1}"/>
    <dgm:cxn modelId="{58C6587A-FCC4-4614-B166-09D84E9B4074}" srcId="{C6A005A7-EE5C-4511-9E45-5A6A10FAA56D}" destId="{ADE72249-CCDC-4100-AEC8-1A2EAF68DB99}" srcOrd="1" destOrd="0" parTransId="{187CFA72-3223-4583-B96A-F42A77B9966C}" sibTransId="{1ECB9789-7C87-43F1-9FC7-DCD206639E92}"/>
    <dgm:cxn modelId="{A086027C-78BA-49D5-9821-6F4311179EB5}" type="presOf" srcId="{350BECC8-E381-4DCC-B49B-C284F3021609}" destId="{A6D420BF-5F18-44E1-AB2D-E6E75AB2FE1E}" srcOrd="0" destOrd="0" presId="urn:microsoft.com/office/officeart/2005/8/layout/vList2"/>
    <dgm:cxn modelId="{F6DD1C8E-ED1A-4BF3-8320-D3B8193F5A59}" srcId="{C6A005A7-EE5C-4511-9E45-5A6A10FAA56D}" destId="{0792BAFA-281C-450B-8AD1-D618659BD202}" srcOrd="0" destOrd="0" parTransId="{0AFE93CC-ED9E-4664-876A-C78B193E3D18}" sibTransId="{6F83426A-7FCB-441E-8E98-4FCA681D9AA8}"/>
    <dgm:cxn modelId="{00376192-E223-462B-9BEB-92372CDB15EF}" type="presOf" srcId="{0792BAFA-281C-450B-8AD1-D618659BD202}" destId="{6FCEFCF1-E285-45B9-A294-D3DDF40E633E}" srcOrd="0" destOrd="0" presId="urn:microsoft.com/office/officeart/2005/8/layout/vList2"/>
    <dgm:cxn modelId="{413AABA6-94B8-42AE-AFB5-FABEE07DAFB1}" srcId="{1FC041EA-70CE-4DCE-BCEC-BFACC5772869}" destId="{C6A005A7-EE5C-4511-9E45-5A6A10FAA56D}" srcOrd="3" destOrd="0" parTransId="{A04B6DC2-17F3-46EB-ADD3-5C8972A29412}" sibTransId="{4E25CC17-B9F0-4F7E-A073-0D5CFB5D30B6}"/>
    <dgm:cxn modelId="{1B95A2CA-FE9F-4522-88AF-E01F1C83BE91}" type="presOf" srcId="{3EC6CDC5-32E7-4D25-A78F-007766DD1F24}" destId="{885841C7-7A13-42E0-83FD-9FCC249DFD03}" srcOrd="0" destOrd="0" presId="urn:microsoft.com/office/officeart/2005/8/layout/vList2"/>
    <dgm:cxn modelId="{294B7BCD-DDB6-4D66-9CDA-932A63BFC54B}" srcId="{1FC041EA-70CE-4DCE-BCEC-BFACC5772869}" destId="{21068EAD-ADE6-4ACE-B217-158E7C8CC53A}" srcOrd="1" destOrd="0" parTransId="{4EB345C7-C975-4D24-AABD-5782D48F296E}" sibTransId="{3C29B922-F4B7-4C0B-AEC0-063A5DAB3120}"/>
    <dgm:cxn modelId="{FA311DE2-F9E2-4FF3-B4E9-985EAD692B11}" type="presOf" srcId="{1FC041EA-70CE-4DCE-BCEC-BFACC5772869}" destId="{0A82298F-9FCF-4C7C-B4C2-45C81901E19D}" srcOrd="0" destOrd="0" presId="urn:microsoft.com/office/officeart/2005/8/layout/vList2"/>
    <dgm:cxn modelId="{96089E17-0976-4123-9138-B0B851B69D2B}" type="presParOf" srcId="{0A82298F-9FCF-4C7C-B4C2-45C81901E19D}" destId="{885841C7-7A13-42E0-83FD-9FCC249DFD03}" srcOrd="0" destOrd="0" presId="urn:microsoft.com/office/officeart/2005/8/layout/vList2"/>
    <dgm:cxn modelId="{16AD7DBA-1F87-4F00-B7ED-A4A00A8B982B}" type="presParOf" srcId="{0A82298F-9FCF-4C7C-B4C2-45C81901E19D}" destId="{F6D7EF81-6E01-4EB8-9BF6-8FF740812E3D}" srcOrd="1" destOrd="0" presId="urn:microsoft.com/office/officeart/2005/8/layout/vList2"/>
    <dgm:cxn modelId="{0165FFCC-E46D-471E-B8B3-BCEB0A9189CA}" type="presParOf" srcId="{0A82298F-9FCF-4C7C-B4C2-45C81901E19D}" destId="{F98915EE-1EA9-4FC4-96ED-847CCD67DD7E}" srcOrd="2" destOrd="0" presId="urn:microsoft.com/office/officeart/2005/8/layout/vList2"/>
    <dgm:cxn modelId="{94BEEFE2-1276-4B95-A334-4E6D006E6105}" type="presParOf" srcId="{0A82298F-9FCF-4C7C-B4C2-45C81901E19D}" destId="{499FB230-7DB8-4199-89D5-434BEF87CB52}" srcOrd="3" destOrd="0" presId="urn:microsoft.com/office/officeart/2005/8/layout/vList2"/>
    <dgm:cxn modelId="{6C3A34CD-C6E3-456C-B0F4-B1D8808B95A2}" type="presParOf" srcId="{0A82298F-9FCF-4C7C-B4C2-45C81901E19D}" destId="{A6D420BF-5F18-44E1-AB2D-E6E75AB2FE1E}" srcOrd="4" destOrd="0" presId="urn:microsoft.com/office/officeart/2005/8/layout/vList2"/>
    <dgm:cxn modelId="{63F8F261-79D4-4B57-8F30-ABF178798476}" type="presParOf" srcId="{0A82298F-9FCF-4C7C-B4C2-45C81901E19D}" destId="{B924169E-985D-4D57-AA84-438152510658}" srcOrd="5" destOrd="0" presId="urn:microsoft.com/office/officeart/2005/8/layout/vList2"/>
    <dgm:cxn modelId="{F190D854-C819-45AF-B210-05F769538515}" type="presParOf" srcId="{0A82298F-9FCF-4C7C-B4C2-45C81901E19D}" destId="{52932599-E615-4F24-A779-FCC797EB1099}" srcOrd="6" destOrd="0" presId="urn:microsoft.com/office/officeart/2005/8/layout/vList2"/>
    <dgm:cxn modelId="{959E011D-6A41-4E39-9670-1EF1DA87E864}" type="presParOf" srcId="{0A82298F-9FCF-4C7C-B4C2-45C81901E19D}" destId="{6FCEFCF1-E285-45B9-A294-D3DDF40E633E}"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A17CE0-3CBE-44EF-85F4-AD191BD0529B}" type="doc">
      <dgm:prSet loTypeId="urn:microsoft.com/office/officeart/2018/2/layout/IconVerticalSolidList" loCatId="icon" qsTypeId="urn:microsoft.com/office/officeart/2005/8/quickstyle/simple1" qsCatId="simple" csTypeId="urn:microsoft.com/office/officeart/2005/8/colors/colorful1" csCatId="colorful" phldr="1"/>
      <dgm:spPr/>
      <dgm:t>
        <a:bodyPr/>
        <a:lstStyle/>
        <a:p>
          <a:endParaRPr lang="en-US"/>
        </a:p>
      </dgm:t>
    </dgm:pt>
    <dgm:pt modelId="{C8139472-552C-4E0D-B48A-BD732F6BABA8}">
      <dgm:prSet/>
      <dgm:spPr/>
      <dgm:t>
        <a:bodyPr/>
        <a:lstStyle/>
        <a:p>
          <a:pPr>
            <a:lnSpc>
              <a:spcPct val="100000"/>
            </a:lnSpc>
          </a:pPr>
          <a:r>
            <a:rPr kumimoji="1" lang="en-US"/>
            <a:t>In the mid-1980s, researchers at Carnegie Mellon University developed an operating system called </a:t>
          </a:r>
          <a:r>
            <a:rPr kumimoji="1" lang="en-US" b="1"/>
            <a:t>Mach </a:t>
          </a:r>
          <a:r>
            <a:rPr kumimoji="1" lang="en-US"/>
            <a:t>that modularized the kernel using the </a:t>
          </a:r>
          <a:r>
            <a:rPr kumimoji="1" lang="en-US" b="1"/>
            <a:t>microkernel </a:t>
          </a:r>
          <a:r>
            <a:rPr kumimoji="1" lang="en-US"/>
            <a:t>approach.</a:t>
          </a:r>
          <a:endParaRPr lang="en-US"/>
        </a:p>
      </dgm:t>
    </dgm:pt>
    <dgm:pt modelId="{C716DA3B-4E4E-475C-BBBA-648FA98C819A}" type="parTrans" cxnId="{13BA55E2-AD8D-40B9-80A9-449263AA0360}">
      <dgm:prSet/>
      <dgm:spPr/>
      <dgm:t>
        <a:bodyPr/>
        <a:lstStyle/>
        <a:p>
          <a:endParaRPr lang="en-US"/>
        </a:p>
      </dgm:t>
    </dgm:pt>
    <dgm:pt modelId="{53A6A15A-8A94-436D-BFBE-90CE33B9C8CB}" type="sibTrans" cxnId="{13BA55E2-AD8D-40B9-80A9-449263AA0360}">
      <dgm:prSet/>
      <dgm:spPr/>
      <dgm:t>
        <a:bodyPr/>
        <a:lstStyle/>
        <a:p>
          <a:endParaRPr lang="en-US"/>
        </a:p>
      </dgm:t>
    </dgm:pt>
    <dgm:pt modelId="{F6F5B284-2BCB-424F-B1BD-91ECB68CAA94}">
      <dgm:prSet/>
      <dgm:spPr/>
      <dgm:t>
        <a:bodyPr/>
        <a:lstStyle/>
        <a:p>
          <a:pPr>
            <a:lnSpc>
              <a:spcPct val="100000"/>
            </a:lnSpc>
          </a:pPr>
          <a:r>
            <a:rPr kumimoji="1" lang="en-US"/>
            <a:t>They removed all nonessential components from the kernel and implemented them as system and user-level programs. </a:t>
          </a:r>
          <a:endParaRPr lang="en-US"/>
        </a:p>
      </dgm:t>
    </dgm:pt>
    <dgm:pt modelId="{AC289C7F-2614-48BA-94CC-9DE20A256405}" type="parTrans" cxnId="{B13AD1F7-3B55-4C7D-A3D8-4E5E1CAC6D83}">
      <dgm:prSet/>
      <dgm:spPr/>
      <dgm:t>
        <a:bodyPr/>
        <a:lstStyle/>
        <a:p>
          <a:endParaRPr lang="en-US"/>
        </a:p>
      </dgm:t>
    </dgm:pt>
    <dgm:pt modelId="{E8FFF651-AFFA-4116-A498-015A290090A6}" type="sibTrans" cxnId="{B13AD1F7-3B55-4C7D-A3D8-4E5E1CAC6D83}">
      <dgm:prSet/>
      <dgm:spPr/>
      <dgm:t>
        <a:bodyPr/>
        <a:lstStyle/>
        <a:p>
          <a:endParaRPr lang="en-US"/>
        </a:p>
      </dgm:t>
    </dgm:pt>
    <dgm:pt modelId="{AAB136FD-C04C-4569-9F20-2572C1D9F9AB}">
      <dgm:prSet/>
      <dgm:spPr/>
      <dgm:t>
        <a:bodyPr/>
        <a:lstStyle/>
        <a:p>
          <a:pPr>
            <a:lnSpc>
              <a:spcPct val="100000"/>
            </a:lnSpc>
          </a:pPr>
          <a:r>
            <a:rPr kumimoji="1" lang="en-US"/>
            <a:t>The result is a smaller kernel.</a:t>
          </a:r>
          <a:endParaRPr lang="en-US"/>
        </a:p>
      </dgm:t>
    </dgm:pt>
    <dgm:pt modelId="{C40151DA-3971-415F-ADAA-97A6C62C8E82}" type="parTrans" cxnId="{86FB7949-2C7D-49A8-AC58-0E8B7EE21790}">
      <dgm:prSet/>
      <dgm:spPr/>
      <dgm:t>
        <a:bodyPr/>
        <a:lstStyle/>
        <a:p>
          <a:endParaRPr lang="en-US"/>
        </a:p>
      </dgm:t>
    </dgm:pt>
    <dgm:pt modelId="{F69CC3ED-30FB-49AB-A18D-58EB617EF04B}" type="sibTrans" cxnId="{86FB7949-2C7D-49A8-AC58-0E8B7EE21790}">
      <dgm:prSet/>
      <dgm:spPr/>
      <dgm:t>
        <a:bodyPr/>
        <a:lstStyle/>
        <a:p>
          <a:endParaRPr lang="en-US"/>
        </a:p>
      </dgm:t>
    </dgm:pt>
    <dgm:pt modelId="{8A130AA9-B241-4F10-B210-6A5B2C8ABB7F}">
      <dgm:prSet/>
      <dgm:spPr/>
      <dgm:t>
        <a:bodyPr/>
        <a:lstStyle/>
        <a:p>
          <a:pPr>
            <a:lnSpc>
              <a:spcPct val="100000"/>
            </a:lnSpc>
          </a:pPr>
          <a:r>
            <a:rPr kumimoji="1" lang="en-US"/>
            <a:t>Microkernels provide minimal process and memory management.</a:t>
          </a:r>
          <a:endParaRPr lang="en-US"/>
        </a:p>
      </dgm:t>
    </dgm:pt>
    <dgm:pt modelId="{6D603061-6A85-4DF3-AC2A-99A60591A9F4}" type="parTrans" cxnId="{A95C275C-16B9-4F4B-9FA5-2D2CC8AB2D45}">
      <dgm:prSet/>
      <dgm:spPr/>
      <dgm:t>
        <a:bodyPr/>
        <a:lstStyle/>
        <a:p>
          <a:endParaRPr lang="en-US"/>
        </a:p>
      </dgm:t>
    </dgm:pt>
    <dgm:pt modelId="{958D5268-B379-435E-8213-B8BAC1CF4DFB}" type="sibTrans" cxnId="{A95C275C-16B9-4F4B-9FA5-2D2CC8AB2D45}">
      <dgm:prSet/>
      <dgm:spPr/>
      <dgm:t>
        <a:bodyPr/>
        <a:lstStyle/>
        <a:p>
          <a:endParaRPr lang="en-US"/>
        </a:p>
      </dgm:t>
    </dgm:pt>
    <dgm:pt modelId="{ABF4CC88-D36C-47D7-A988-6C87E4D31375}">
      <dgm:prSet/>
      <dgm:spPr/>
      <dgm:t>
        <a:bodyPr/>
        <a:lstStyle/>
        <a:p>
          <a:pPr>
            <a:lnSpc>
              <a:spcPct val="100000"/>
            </a:lnSpc>
          </a:pPr>
          <a:r>
            <a:rPr kumimoji="1" lang="en-US"/>
            <a:t>The main function of the microkernel is to provide a communication facility between the client program and the various services that are also running in user space.</a:t>
          </a:r>
          <a:endParaRPr lang="en-US"/>
        </a:p>
      </dgm:t>
    </dgm:pt>
    <dgm:pt modelId="{4BD748D3-C83A-4766-95D3-C9713A68D5A7}" type="parTrans" cxnId="{66B2199B-D733-4470-A570-1A39EA4F6466}">
      <dgm:prSet/>
      <dgm:spPr/>
      <dgm:t>
        <a:bodyPr/>
        <a:lstStyle/>
        <a:p>
          <a:endParaRPr lang="en-US"/>
        </a:p>
      </dgm:t>
    </dgm:pt>
    <dgm:pt modelId="{7ED42EDF-3817-4CF2-912D-FB16925FEFF3}" type="sibTrans" cxnId="{66B2199B-D733-4470-A570-1A39EA4F6466}">
      <dgm:prSet/>
      <dgm:spPr/>
      <dgm:t>
        <a:bodyPr/>
        <a:lstStyle/>
        <a:p>
          <a:endParaRPr lang="en-US"/>
        </a:p>
      </dgm:t>
    </dgm:pt>
    <dgm:pt modelId="{E09E0161-8725-4534-A9C3-4180547031CC}">
      <dgm:prSet/>
      <dgm:spPr/>
      <dgm:t>
        <a:bodyPr/>
        <a:lstStyle/>
        <a:p>
          <a:pPr>
            <a:lnSpc>
              <a:spcPct val="100000"/>
            </a:lnSpc>
          </a:pPr>
          <a:r>
            <a:rPr lang="en-US"/>
            <a:t>Communication is provided by </a:t>
          </a:r>
          <a:r>
            <a:rPr lang="en-US" i="1"/>
            <a:t>message passing,</a:t>
          </a:r>
          <a:endParaRPr lang="en-US"/>
        </a:p>
      </dgm:t>
    </dgm:pt>
    <dgm:pt modelId="{1721D48F-8470-4806-A5F0-F4954325D2D5}" type="parTrans" cxnId="{D715E8A1-4067-475E-A836-75A15ABD9E83}">
      <dgm:prSet/>
      <dgm:spPr/>
      <dgm:t>
        <a:bodyPr/>
        <a:lstStyle/>
        <a:p>
          <a:endParaRPr lang="en-US"/>
        </a:p>
      </dgm:t>
    </dgm:pt>
    <dgm:pt modelId="{E672E819-915D-4FDB-99F3-ACE2B0F418CD}" type="sibTrans" cxnId="{D715E8A1-4067-475E-A836-75A15ABD9E83}">
      <dgm:prSet/>
      <dgm:spPr/>
      <dgm:t>
        <a:bodyPr/>
        <a:lstStyle/>
        <a:p>
          <a:endParaRPr lang="en-US"/>
        </a:p>
      </dgm:t>
    </dgm:pt>
    <dgm:pt modelId="{FC98F7CB-76F0-474A-964A-66928C8EDF4A}" type="pres">
      <dgm:prSet presAssocID="{33A17CE0-3CBE-44EF-85F4-AD191BD0529B}" presName="root" presStyleCnt="0">
        <dgm:presLayoutVars>
          <dgm:dir/>
          <dgm:resizeHandles val="exact"/>
        </dgm:presLayoutVars>
      </dgm:prSet>
      <dgm:spPr/>
    </dgm:pt>
    <dgm:pt modelId="{A9F43F96-1234-4DBD-A673-65B1EA5F0E4D}" type="pres">
      <dgm:prSet presAssocID="{C8139472-552C-4E0D-B48A-BD732F6BABA8}" presName="compNode" presStyleCnt="0"/>
      <dgm:spPr/>
    </dgm:pt>
    <dgm:pt modelId="{0BCFDA1E-BE7A-42AF-A393-4D823B2D0627}" type="pres">
      <dgm:prSet presAssocID="{C8139472-552C-4E0D-B48A-BD732F6BABA8}" presName="bgRect" presStyleLbl="bgShp" presStyleIdx="0" presStyleCnt="6"/>
      <dgm:spPr/>
    </dgm:pt>
    <dgm:pt modelId="{F5C9F742-1502-4691-BB90-F1417B71CB5C}" type="pres">
      <dgm:prSet presAssocID="{C8139472-552C-4E0D-B48A-BD732F6BABA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Electrician"/>
        </a:ext>
      </dgm:extLst>
    </dgm:pt>
    <dgm:pt modelId="{0DE0B745-187F-45CE-95E5-4870A5168C66}" type="pres">
      <dgm:prSet presAssocID="{C8139472-552C-4E0D-B48A-BD732F6BABA8}" presName="spaceRect" presStyleCnt="0"/>
      <dgm:spPr/>
    </dgm:pt>
    <dgm:pt modelId="{18A60E79-2AB5-46B7-B44B-B9F604F4D9D3}" type="pres">
      <dgm:prSet presAssocID="{C8139472-552C-4E0D-B48A-BD732F6BABA8}" presName="parTx" presStyleLbl="revTx" presStyleIdx="0" presStyleCnt="6">
        <dgm:presLayoutVars>
          <dgm:chMax val="0"/>
          <dgm:chPref val="0"/>
        </dgm:presLayoutVars>
      </dgm:prSet>
      <dgm:spPr/>
    </dgm:pt>
    <dgm:pt modelId="{606D6588-6A46-4DD6-9FAD-1127EEF1923D}" type="pres">
      <dgm:prSet presAssocID="{53A6A15A-8A94-436D-BFBE-90CE33B9C8CB}" presName="sibTrans" presStyleCnt="0"/>
      <dgm:spPr/>
    </dgm:pt>
    <dgm:pt modelId="{6CDDDEC4-EF80-47E6-8055-3B907C0BDD91}" type="pres">
      <dgm:prSet presAssocID="{F6F5B284-2BCB-424F-B1BD-91ECB68CAA94}" presName="compNode" presStyleCnt="0"/>
      <dgm:spPr/>
    </dgm:pt>
    <dgm:pt modelId="{DA1E34B8-5188-434B-A16D-710504F32D98}" type="pres">
      <dgm:prSet presAssocID="{F6F5B284-2BCB-424F-B1BD-91ECB68CAA94}" presName="bgRect" presStyleLbl="bgShp" presStyleIdx="1" presStyleCnt="6"/>
      <dgm:spPr/>
    </dgm:pt>
    <dgm:pt modelId="{6300E4D7-28DF-483E-99F6-1D8A757CB1D7}" type="pres">
      <dgm:prSet presAssocID="{F6F5B284-2BCB-424F-B1BD-91ECB68CAA94}"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rogrammer"/>
        </a:ext>
      </dgm:extLst>
    </dgm:pt>
    <dgm:pt modelId="{64620CB9-3943-4851-8749-04DEFF67C95A}" type="pres">
      <dgm:prSet presAssocID="{F6F5B284-2BCB-424F-B1BD-91ECB68CAA94}" presName="spaceRect" presStyleCnt="0"/>
      <dgm:spPr/>
    </dgm:pt>
    <dgm:pt modelId="{5DE056CD-9415-4D99-BCE2-CE821A1EA12D}" type="pres">
      <dgm:prSet presAssocID="{F6F5B284-2BCB-424F-B1BD-91ECB68CAA94}" presName="parTx" presStyleLbl="revTx" presStyleIdx="1" presStyleCnt="6">
        <dgm:presLayoutVars>
          <dgm:chMax val="0"/>
          <dgm:chPref val="0"/>
        </dgm:presLayoutVars>
      </dgm:prSet>
      <dgm:spPr/>
    </dgm:pt>
    <dgm:pt modelId="{55ADEDC3-C6C8-4B5D-8E84-65C2D65EB776}" type="pres">
      <dgm:prSet presAssocID="{E8FFF651-AFFA-4116-A498-015A290090A6}" presName="sibTrans" presStyleCnt="0"/>
      <dgm:spPr/>
    </dgm:pt>
    <dgm:pt modelId="{5CE30AF6-92BD-4AA9-A9C5-F4A22E87EA16}" type="pres">
      <dgm:prSet presAssocID="{AAB136FD-C04C-4569-9F20-2572C1D9F9AB}" presName="compNode" presStyleCnt="0"/>
      <dgm:spPr/>
    </dgm:pt>
    <dgm:pt modelId="{CE62A9C7-AED7-4994-B89B-9AA0D14DEFC2}" type="pres">
      <dgm:prSet presAssocID="{AAB136FD-C04C-4569-9F20-2572C1D9F9AB}" presName="bgRect" presStyleLbl="bgShp" presStyleIdx="2" presStyleCnt="6"/>
      <dgm:spPr/>
    </dgm:pt>
    <dgm:pt modelId="{9C5F6D27-6145-48FD-9141-C248AE16A71C}" type="pres">
      <dgm:prSet presAssocID="{AAB136FD-C04C-4569-9F20-2572C1D9F9AB}"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rocessor"/>
        </a:ext>
      </dgm:extLst>
    </dgm:pt>
    <dgm:pt modelId="{83544334-5B4C-4B55-A4E7-B14A9167D880}" type="pres">
      <dgm:prSet presAssocID="{AAB136FD-C04C-4569-9F20-2572C1D9F9AB}" presName="spaceRect" presStyleCnt="0"/>
      <dgm:spPr/>
    </dgm:pt>
    <dgm:pt modelId="{8552D19B-A41F-410B-93A8-5889E41A0086}" type="pres">
      <dgm:prSet presAssocID="{AAB136FD-C04C-4569-9F20-2572C1D9F9AB}" presName="parTx" presStyleLbl="revTx" presStyleIdx="2" presStyleCnt="6">
        <dgm:presLayoutVars>
          <dgm:chMax val="0"/>
          <dgm:chPref val="0"/>
        </dgm:presLayoutVars>
      </dgm:prSet>
      <dgm:spPr/>
    </dgm:pt>
    <dgm:pt modelId="{539CDE9A-0EC4-4244-909B-9B7988821C17}" type="pres">
      <dgm:prSet presAssocID="{F69CC3ED-30FB-49AB-A18D-58EB617EF04B}" presName="sibTrans" presStyleCnt="0"/>
      <dgm:spPr/>
    </dgm:pt>
    <dgm:pt modelId="{2C066BA2-A817-4C41-A4F3-2DCC8A4E5DE7}" type="pres">
      <dgm:prSet presAssocID="{8A130AA9-B241-4F10-B210-6A5B2C8ABB7F}" presName="compNode" presStyleCnt="0"/>
      <dgm:spPr/>
    </dgm:pt>
    <dgm:pt modelId="{FEFA4F3E-EAD3-4E1F-A75E-4E52E36A46A9}" type="pres">
      <dgm:prSet presAssocID="{8A130AA9-B241-4F10-B210-6A5B2C8ABB7F}" presName="bgRect" presStyleLbl="bgShp" presStyleIdx="3" presStyleCnt="6"/>
      <dgm:spPr/>
    </dgm:pt>
    <dgm:pt modelId="{81A9EF6F-CDD3-4126-B581-B5A85B14A9DF}" type="pres">
      <dgm:prSet presAssocID="{8A130AA9-B241-4F10-B210-6A5B2C8ABB7F}"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Database"/>
        </a:ext>
      </dgm:extLst>
    </dgm:pt>
    <dgm:pt modelId="{4787C00F-C777-4FC5-B954-ADC3BD6B46F3}" type="pres">
      <dgm:prSet presAssocID="{8A130AA9-B241-4F10-B210-6A5B2C8ABB7F}" presName="spaceRect" presStyleCnt="0"/>
      <dgm:spPr/>
    </dgm:pt>
    <dgm:pt modelId="{17EC6552-1DF1-4F67-8430-60FA96C3B070}" type="pres">
      <dgm:prSet presAssocID="{8A130AA9-B241-4F10-B210-6A5B2C8ABB7F}" presName="parTx" presStyleLbl="revTx" presStyleIdx="3" presStyleCnt="6">
        <dgm:presLayoutVars>
          <dgm:chMax val="0"/>
          <dgm:chPref val="0"/>
        </dgm:presLayoutVars>
      </dgm:prSet>
      <dgm:spPr/>
    </dgm:pt>
    <dgm:pt modelId="{0FEB095E-7426-4198-9AFF-4D09D75A7EF9}" type="pres">
      <dgm:prSet presAssocID="{958D5268-B379-435E-8213-B8BAC1CF4DFB}" presName="sibTrans" presStyleCnt="0"/>
      <dgm:spPr/>
    </dgm:pt>
    <dgm:pt modelId="{09EB1327-A71F-47E6-86FB-A0DB287E794A}" type="pres">
      <dgm:prSet presAssocID="{ABF4CC88-D36C-47D7-A988-6C87E4D31375}" presName="compNode" presStyleCnt="0"/>
      <dgm:spPr/>
    </dgm:pt>
    <dgm:pt modelId="{49C8DD99-B9A5-47D4-B892-E8741244554F}" type="pres">
      <dgm:prSet presAssocID="{ABF4CC88-D36C-47D7-A988-6C87E4D31375}" presName="bgRect" presStyleLbl="bgShp" presStyleIdx="4" presStyleCnt="6"/>
      <dgm:spPr/>
    </dgm:pt>
    <dgm:pt modelId="{28645BA1-2724-45AD-99A0-ED70C141B592}" type="pres">
      <dgm:prSet presAssocID="{ABF4CC88-D36C-47D7-A988-6C87E4D31375}"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User Network"/>
        </a:ext>
      </dgm:extLst>
    </dgm:pt>
    <dgm:pt modelId="{E41488D5-6FC4-4AEB-9360-23022254FE97}" type="pres">
      <dgm:prSet presAssocID="{ABF4CC88-D36C-47D7-A988-6C87E4D31375}" presName="spaceRect" presStyleCnt="0"/>
      <dgm:spPr/>
    </dgm:pt>
    <dgm:pt modelId="{F38E53DA-CD6B-4314-AC43-E7FA4C07AFA7}" type="pres">
      <dgm:prSet presAssocID="{ABF4CC88-D36C-47D7-A988-6C87E4D31375}" presName="parTx" presStyleLbl="revTx" presStyleIdx="4" presStyleCnt="6">
        <dgm:presLayoutVars>
          <dgm:chMax val="0"/>
          <dgm:chPref val="0"/>
        </dgm:presLayoutVars>
      </dgm:prSet>
      <dgm:spPr/>
    </dgm:pt>
    <dgm:pt modelId="{777F4E96-092F-484A-9EBD-A6B194A33B58}" type="pres">
      <dgm:prSet presAssocID="{7ED42EDF-3817-4CF2-912D-FB16925FEFF3}" presName="sibTrans" presStyleCnt="0"/>
      <dgm:spPr/>
    </dgm:pt>
    <dgm:pt modelId="{B1E755D3-9C9A-4DE4-AD6B-96B8F1D7CEC9}" type="pres">
      <dgm:prSet presAssocID="{E09E0161-8725-4534-A9C3-4180547031CC}" presName="compNode" presStyleCnt="0"/>
      <dgm:spPr/>
    </dgm:pt>
    <dgm:pt modelId="{42B6297B-FE12-4DA8-BE67-429C72D401F8}" type="pres">
      <dgm:prSet presAssocID="{E09E0161-8725-4534-A9C3-4180547031CC}" presName="bgRect" presStyleLbl="bgShp" presStyleIdx="5" presStyleCnt="6"/>
      <dgm:spPr/>
    </dgm:pt>
    <dgm:pt modelId="{533C830A-86E0-4D14-AE2E-094EC4BFE90C}" type="pres">
      <dgm:prSet presAssocID="{E09E0161-8725-4534-A9C3-4180547031CC}"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Subtitles"/>
        </a:ext>
      </dgm:extLst>
    </dgm:pt>
    <dgm:pt modelId="{49426DF4-4341-4664-BDF2-1AB8FDA8F681}" type="pres">
      <dgm:prSet presAssocID="{E09E0161-8725-4534-A9C3-4180547031CC}" presName="spaceRect" presStyleCnt="0"/>
      <dgm:spPr/>
    </dgm:pt>
    <dgm:pt modelId="{0BAC60C7-0059-4168-B71A-122E3A4739A0}" type="pres">
      <dgm:prSet presAssocID="{E09E0161-8725-4534-A9C3-4180547031CC}" presName="parTx" presStyleLbl="revTx" presStyleIdx="5" presStyleCnt="6">
        <dgm:presLayoutVars>
          <dgm:chMax val="0"/>
          <dgm:chPref val="0"/>
        </dgm:presLayoutVars>
      </dgm:prSet>
      <dgm:spPr/>
    </dgm:pt>
  </dgm:ptLst>
  <dgm:cxnLst>
    <dgm:cxn modelId="{A281791C-B755-4DF8-B994-7802A3942561}" type="presOf" srcId="{ABF4CC88-D36C-47D7-A988-6C87E4D31375}" destId="{F38E53DA-CD6B-4314-AC43-E7FA4C07AFA7}" srcOrd="0" destOrd="0" presId="urn:microsoft.com/office/officeart/2018/2/layout/IconVerticalSolidList"/>
    <dgm:cxn modelId="{A95C275C-16B9-4F4B-9FA5-2D2CC8AB2D45}" srcId="{33A17CE0-3CBE-44EF-85F4-AD191BD0529B}" destId="{8A130AA9-B241-4F10-B210-6A5B2C8ABB7F}" srcOrd="3" destOrd="0" parTransId="{6D603061-6A85-4DF3-AC2A-99A60591A9F4}" sibTransId="{958D5268-B379-435E-8213-B8BAC1CF4DFB}"/>
    <dgm:cxn modelId="{80245C43-C19C-4DB6-A837-B440C7DCBC25}" type="presOf" srcId="{33A17CE0-3CBE-44EF-85F4-AD191BD0529B}" destId="{FC98F7CB-76F0-474A-964A-66928C8EDF4A}" srcOrd="0" destOrd="0" presId="urn:microsoft.com/office/officeart/2018/2/layout/IconVerticalSolidList"/>
    <dgm:cxn modelId="{86FB7949-2C7D-49A8-AC58-0E8B7EE21790}" srcId="{33A17CE0-3CBE-44EF-85F4-AD191BD0529B}" destId="{AAB136FD-C04C-4569-9F20-2572C1D9F9AB}" srcOrd="2" destOrd="0" parTransId="{C40151DA-3971-415F-ADAA-97A6C62C8E82}" sibTransId="{F69CC3ED-30FB-49AB-A18D-58EB617EF04B}"/>
    <dgm:cxn modelId="{E1DE426C-8BA8-49B5-BB10-44C6B839B60B}" type="presOf" srcId="{C8139472-552C-4E0D-B48A-BD732F6BABA8}" destId="{18A60E79-2AB5-46B7-B44B-B9F604F4D9D3}" srcOrd="0" destOrd="0" presId="urn:microsoft.com/office/officeart/2018/2/layout/IconVerticalSolidList"/>
    <dgm:cxn modelId="{BB05C599-3DEB-42E0-928F-F7012AFB6612}" type="presOf" srcId="{AAB136FD-C04C-4569-9F20-2572C1D9F9AB}" destId="{8552D19B-A41F-410B-93A8-5889E41A0086}" srcOrd="0" destOrd="0" presId="urn:microsoft.com/office/officeart/2018/2/layout/IconVerticalSolidList"/>
    <dgm:cxn modelId="{66B2199B-D733-4470-A570-1A39EA4F6466}" srcId="{33A17CE0-3CBE-44EF-85F4-AD191BD0529B}" destId="{ABF4CC88-D36C-47D7-A988-6C87E4D31375}" srcOrd="4" destOrd="0" parTransId="{4BD748D3-C83A-4766-95D3-C9713A68D5A7}" sibTransId="{7ED42EDF-3817-4CF2-912D-FB16925FEFF3}"/>
    <dgm:cxn modelId="{D715E8A1-4067-475E-A836-75A15ABD9E83}" srcId="{33A17CE0-3CBE-44EF-85F4-AD191BD0529B}" destId="{E09E0161-8725-4534-A9C3-4180547031CC}" srcOrd="5" destOrd="0" parTransId="{1721D48F-8470-4806-A5F0-F4954325D2D5}" sibTransId="{E672E819-915D-4FDB-99F3-ACE2B0F418CD}"/>
    <dgm:cxn modelId="{3A5BB5A2-1752-4D97-8DAE-1E6FB978B5A8}" type="presOf" srcId="{E09E0161-8725-4534-A9C3-4180547031CC}" destId="{0BAC60C7-0059-4168-B71A-122E3A4739A0}" srcOrd="0" destOrd="0" presId="urn:microsoft.com/office/officeart/2018/2/layout/IconVerticalSolidList"/>
    <dgm:cxn modelId="{2E6516DF-E988-4B38-837F-E577AC6BFD1C}" type="presOf" srcId="{8A130AA9-B241-4F10-B210-6A5B2C8ABB7F}" destId="{17EC6552-1DF1-4F67-8430-60FA96C3B070}" srcOrd="0" destOrd="0" presId="urn:microsoft.com/office/officeart/2018/2/layout/IconVerticalSolidList"/>
    <dgm:cxn modelId="{13BA55E2-AD8D-40B9-80A9-449263AA0360}" srcId="{33A17CE0-3CBE-44EF-85F4-AD191BD0529B}" destId="{C8139472-552C-4E0D-B48A-BD732F6BABA8}" srcOrd="0" destOrd="0" parTransId="{C716DA3B-4E4E-475C-BBBA-648FA98C819A}" sibTransId="{53A6A15A-8A94-436D-BFBE-90CE33B9C8CB}"/>
    <dgm:cxn modelId="{B13AD1F7-3B55-4C7D-A3D8-4E5E1CAC6D83}" srcId="{33A17CE0-3CBE-44EF-85F4-AD191BD0529B}" destId="{F6F5B284-2BCB-424F-B1BD-91ECB68CAA94}" srcOrd="1" destOrd="0" parTransId="{AC289C7F-2614-48BA-94CC-9DE20A256405}" sibTransId="{E8FFF651-AFFA-4116-A498-015A290090A6}"/>
    <dgm:cxn modelId="{A4EB08F8-F154-44A7-A4AD-83A8DAABF518}" type="presOf" srcId="{F6F5B284-2BCB-424F-B1BD-91ECB68CAA94}" destId="{5DE056CD-9415-4D99-BCE2-CE821A1EA12D}" srcOrd="0" destOrd="0" presId="urn:microsoft.com/office/officeart/2018/2/layout/IconVerticalSolidList"/>
    <dgm:cxn modelId="{4E525F48-8A2D-45DE-9A63-ED1E61AADB3D}" type="presParOf" srcId="{FC98F7CB-76F0-474A-964A-66928C8EDF4A}" destId="{A9F43F96-1234-4DBD-A673-65B1EA5F0E4D}" srcOrd="0" destOrd="0" presId="urn:microsoft.com/office/officeart/2018/2/layout/IconVerticalSolidList"/>
    <dgm:cxn modelId="{79A3F77F-0B8C-485C-A219-CE8ABFE4B3B2}" type="presParOf" srcId="{A9F43F96-1234-4DBD-A673-65B1EA5F0E4D}" destId="{0BCFDA1E-BE7A-42AF-A393-4D823B2D0627}" srcOrd="0" destOrd="0" presId="urn:microsoft.com/office/officeart/2018/2/layout/IconVerticalSolidList"/>
    <dgm:cxn modelId="{9CB32F0D-7D3E-4646-B8E6-D3E52764C0D1}" type="presParOf" srcId="{A9F43F96-1234-4DBD-A673-65B1EA5F0E4D}" destId="{F5C9F742-1502-4691-BB90-F1417B71CB5C}" srcOrd="1" destOrd="0" presId="urn:microsoft.com/office/officeart/2018/2/layout/IconVerticalSolidList"/>
    <dgm:cxn modelId="{B9AD813D-C7B1-4769-8F4C-4E2EF77120A5}" type="presParOf" srcId="{A9F43F96-1234-4DBD-A673-65B1EA5F0E4D}" destId="{0DE0B745-187F-45CE-95E5-4870A5168C66}" srcOrd="2" destOrd="0" presId="urn:microsoft.com/office/officeart/2018/2/layout/IconVerticalSolidList"/>
    <dgm:cxn modelId="{10D80418-73E8-464D-A2E8-49442D7DF19C}" type="presParOf" srcId="{A9F43F96-1234-4DBD-A673-65B1EA5F0E4D}" destId="{18A60E79-2AB5-46B7-B44B-B9F604F4D9D3}" srcOrd="3" destOrd="0" presId="urn:microsoft.com/office/officeart/2018/2/layout/IconVerticalSolidList"/>
    <dgm:cxn modelId="{D701636D-A437-447D-807A-0119B1FDA542}" type="presParOf" srcId="{FC98F7CB-76F0-474A-964A-66928C8EDF4A}" destId="{606D6588-6A46-4DD6-9FAD-1127EEF1923D}" srcOrd="1" destOrd="0" presId="urn:microsoft.com/office/officeart/2018/2/layout/IconVerticalSolidList"/>
    <dgm:cxn modelId="{35FF258D-CF70-4E45-B1A5-5FDE03BAD3DD}" type="presParOf" srcId="{FC98F7CB-76F0-474A-964A-66928C8EDF4A}" destId="{6CDDDEC4-EF80-47E6-8055-3B907C0BDD91}" srcOrd="2" destOrd="0" presId="urn:microsoft.com/office/officeart/2018/2/layout/IconVerticalSolidList"/>
    <dgm:cxn modelId="{9AC6A017-C3C0-42EE-A354-84746556B823}" type="presParOf" srcId="{6CDDDEC4-EF80-47E6-8055-3B907C0BDD91}" destId="{DA1E34B8-5188-434B-A16D-710504F32D98}" srcOrd="0" destOrd="0" presId="urn:microsoft.com/office/officeart/2018/2/layout/IconVerticalSolidList"/>
    <dgm:cxn modelId="{B21EB370-B48C-4B2A-BB08-A05FE1518765}" type="presParOf" srcId="{6CDDDEC4-EF80-47E6-8055-3B907C0BDD91}" destId="{6300E4D7-28DF-483E-99F6-1D8A757CB1D7}" srcOrd="1" destOrd="0" presId="urn:microsoft.com/office/officeart/2018/2/layout/IconVerticalSolidList"/>
    <dgm:cxn modelId="{BBB8BBBE-2423-40CE-B683-85E01264F2F0}" type="presParOf" srcId="{6CDDDEC4-EF80-47E6-8055-3B907C0BDD91}" destId="{64620CB9-3943-4851-8749-04DEFF67C95A}" srcOrd="2" destOrd="0" presId="urn:microsoft.com/office/officeart/2018/2/layout/IconVerticalSolidList"/>
    <dgm:cxn modelId="{6BCC8042-6270-44B8-AF8B-EF511A3167A3}" type="presParOf" srcId="{6CDDDEC4-EF80-47E6-8055-3B907C0BDD91}" destId="{5DE056CD-9415-4D99-BCE2-CE821A1EA12D}" srcOrd="3" destOrd="0" presId="urn:microsoft.com/office/officeart/2018/2/layout/IconVerticalSolidList"/>
    <dgm:cxn modelId="{8CB44E86-464D-4DB5-AFE6-45E26D60E475}" type="presParOf" srcId="{FC98F7CB-76F0-474A-964A-66928C8EDF4A}" destId="{55ADEDC3-C6C8-4B5D-8E84-65C2D65EB776}" srcOrd="3" destOrd="0" presId="urn:microsoft.com/office/officeart/2018/2/layout/IconVerticalSolidList"/>
    <dgm:cxn modelId="{649B03D7-6FA4-4C24-AEFD-1054BE7AB3FF}" type="presParOf" srcId="{FC98F7CB-76F0-474A-964A-66928C8EDF4A}" destId="{5CE30AF6-92BD-4AA9-A9C5-F4A22E87EA16}" srcOrd="4" destOrd="0" presId="urn:microsoft.com/office/officeart/2018/2/layout/IconVerticalSolidList"/>
    <dgm:cxn modelId="{B7E094EA-169E-40D7-9B02-4A5BA4F799A9}" type="presParOf" srcId="{5CE30AF6-92BD-4AA9-A9C5-F4A22E87EA16}" destId="{CE62A9C7-AED7-4994-B89B-9AA0D14DEFC2}" srcOrd="0" destOrd="0" presId="urn:microsoft.com/office/officeart/2018/2/layout/IconVerticalSolidList"/>
    <dgm:cxn modelId="{2095069F-BAFF-49DF-945C-6031C9161D16}" type="presParOf" srcId="{5CE30AF6-92BD-4AA9-A9C5-F4A22E87EA16}" destId="{9C5F6D27-6145-48FD-9141-C248AE16A71C}" srcOrd="1" destOrd="0" presId="urn:microsoft.com/office/officeart/2018/2/layout/IconVerticalSolidList"/>
    <dgm:cxn modelId="{58E4301A-E014-49E8-8B7D-51D804C54F16}" type="presParOf" srcId="{5CE30AF6-92BD-4AA9-A9C5-F4A22E87EA16}" destId="{83544334-5B4C-4B55-A4E7-B14A9167D880}" srcOrd="2" destOrd="0" presId="urn:microsoft.com/office/officeart/2018/2/layout/IconVerticalSolidList"/>
    <dgm:cxn modelId="{72837AFB-A75B-4C2B-805A-56117C465318}" type="presParOf" srcId="{5CE30AF6-92BD-4AA9-A9C5-F4A22E87EA16}" destId="{8552D19B-A41F-410B-93A8-5889E41A0086}" srcOrd="3" destOrd="0" presId="urn:microsoft.com/office/officeart/2018/2/layout/IconVerticalSolidList"/>
    <dgm:cxn modelId="{369A58EC-F6FC-4223-95AE-01CD02646DA2}" type="presParOf" srcId="{FC98F7CB-76F0-474A-964A-66928C8EDF4A}" destId="{539CDE9A-0EC4-4244-909B-9B7988821C17}" srcOrd="5" destOrd="0" presId="urn:microsoft.com/office/officeart/2018/2/layout/IconVerticalSolidList"/>
    <dgm:cxn modelId="{CFA42374-4EC9-4612-81A6-8163F9684342}" type="presParOf" srcId="{FC98F7CB-76F0-474A-964A-66928C8EDF4A}" destId="{2C066BA2-A817-4C41-A4F3-2DCC8A4E5DE7}" srcOrd="6" destOrd="0" presId="urn:microsoft.com/office/officeart/2018/2/layout/IconVerticalSolidList"/>
    <dgm:cxn modelId="{00AEB5AF-7B4D-4FF8-AE3C-C5F7C9BB155F}" type="presParOf" srcId="{2C066BA2-A817-4C41-A4F3-2DCC8A4E5DE7}" destId="{FEFA4F3E-EAD3-4E1F-A75E-4E52E36A46A9}" srcOrd="0" destOrd="0" presId="urn:microsoft.com/office/officeart/2018/2/layout/IconVerticalSolidList"/>
    <dgm:cxn modelId="{B67DD27F-E1A8-4CD8-B467-8223F7C6305D}" type="presParOf" srcId="{2C066BA2-A817-4C41-A4F3-2DCC8A4E5DE7}" destId="{81A9EF6F-CDD3-4126-B581-B5A85B14A9DF}" srcOrd="1" destOrd="0" presId="urn:microsoft.com/office/officeart/2018/2/layout/IconVerticalSolidList"/>
    <dgm:cxn modelId="{2D403D61-FED1-4DA0-914C-FD8DC08B17F3}" type="presParOf" srcId="{2C066BA2-A817-4C41-A4F3-2DCC8A4E5DE7}" destId="{4787C00F-C777-4FC5-B954-ADC3BD6B46F3}" srcOrd="2" destOrd="0" presId="urn:microsoft.com/office/officeart/2018/2/layout/IconVerticalSolidList"/>
    <dgm:cxn modelId="{4BF8D440-29BD-472E-A3BD-A9585DB48910}" type="presParOf" srcId="{2C066BA2-A817-4C41-A4F3-2DCC8A4E5DE7}" destId="{17EC6552-1DF1-4F67-8430-60FA96C3B070}" srcOrd="3" destOrd="0" presId="urn:microsoft.com/office/officeart/2018/2/layout/IconVerticalSolidList"/>
    <dgm:cxn modelId="{72D39801-947D-406B-BB5A-38F576BD97AC}" type="presParOf" srcId="{FC98F7CB-76F0-474A-964A-66928C8EDF4A}" destId="{0FEB095E-7426-4198-9AFF-4D09D75A7EF9}" srcOrd="7" destOrd="0" presId="urn:microsoft.com/office/officeart/2018/2/layout/IconVerticalSolidList"/>
    <dgm:cxn modelId="{208A1862-073D-4133-9356-27F83045D53D}" type="presParOf" srcId="{FC98F7CB-76F0-474A-964A-66928C8EDF4A}" destId="{09EB1327-A71F-47E6-86FB-A0DB287E794A}" srcOrd="8" destOrd="0" presId="urn:microsoft.com/office/officeart/2018/2/layout/IconVerticalSolidList"/>
    <dgm:cxn modelId="{4F02F5D9-95DD-4E3C-85CD-7623E534F691}" type="presParOf" srcId="{09EB1327-A71F-47E6-86FB-A0DB287E794A}" destId="{49C8DD99-B9A5-47D4-B892-E8741244554F}" srcOrd="0" destOrd="0" presId="urn:microsoft.com/office/officeart/2018/2/layout/IconVerticalSolidList"/>
    <dgm:cxn modelId="{D7143A4B-4B7A-460D-AD75-A23AF45E86B6}" type="presParOf" srcId="{09EB1327-A71F-47E6-86FB-A0DB287E794A}" destId="{28645BA1-2724-45AD-99A0-ED70C141B592}" srcOrd="1" destOrd="0" presId="urn:microsoft.com/office/officeart/2018/2/layout/IconVerticalSolidList"/>
    <dgm:cxn modelId="{98A82CF7-C50F-4CF6-AD3F-4832E7DE5C6E}" type="presParOf" srcId="{09EB1327-A71F-47E6-86FB-A0DB287E794A}" destId="{E41488D5-6FC4-4AEB-9360-23022254FE97}" srcOrd="2" destOrd="0" presId="urn:microsoft.com/office/officeart/2018/2/layout/IconVerticalSolidList"/>
    <dgm:cxn modelId="{A8D2D1BF-177D-4563-AA11-B3AE77A6B0E8}" type="presParOf" srcId="{09EB1327-A71F-47E6-86FB-A0DB287E794A}" destId="{F38E53DA-CD6B-4314-AC43-E7FA4C07AFA7}" srcOrd="3" destOrd="0" presId="urn:microsoft.com/office/officeart/2018/2/layout/IconVerticalSolidList"/>
    <dgm:cxn modelId="{CE220CA4-A13A-4922-BC61-E14A86291FEC}" type="presParOf" srcId="{FC98F7CB-76F0-474A-964A-66928C8EDF4A}" destId="{777F4E96-092F-484A-9EBD-A6B194A33B58}" srcOrd="9" destOrd="0" presId="urn:microsoft.com/office/officeart/2018/2/layout/IconVerticalSolidList"/>
    <dgm:cxn modelId="{C51801B1-47A1-4DFE-A86C-14B2E7E0885A}" type="presParOf" srcId="{FC98F7CB-76F0-474A-964A-66928C8EDF4A}" destId="{B1E755D3-9C9A-4DE4-AD6B-96B8F1D7CEC9}" srcOrd="10" destOrd="0" presId="urn:microsoft.com/office/officeart/2018/2/layout/IconVerticalSolidList"/>
    <dgm:cxn modelId="{A3531B88-D85F-4F1C-B8A7-A897CC22DA11}" type="presParOf" srcId="{B1E755D3-9C9A-4DE4-AD6B-96B8F1D7CEC9}" destId="{42B6297B-FE12-4DA8-BE67-429C72D401F8}" srcOrd="0" destOrd="0" presId="urn:microsoft.com/office/officeart/2018/2/layout/IconVerticalSolidList"/>
    <dgm:cxn modelId="{B2BE04AF-7B90-4D79-88AB-5BB283B82A06}" type="presParOf" srcId="{B1E755D3-9C9A-4DE4-AD6B-96B8F1D7CEC9}" destId="{533C830A-86E0-4D14-AE2E-094EC4BFE90C}" srcOrd="1" destOrd="0" presId="urn:microsoft.com/office/officeart/2018/2/layout/IconVerticalSolidList"/>
    <dgm:cxn modelId="{8189081B-EE51-41B8-8666-E82DA0552E64}" type="presParOf" srcId="{B1E755D3-9C9A-4DE4-AD6B-96B8F1D7CEC9}" destId="{49426DF4-4341-4664-BDF2-1AB8FDA8F681}" srcOrd="2" destOrd="0" presId="urn:microsoft.com/office/officeart/2018/2/layout/IconVerticalSolidList"/>
    <dgm:cxn modelId="{E41AEF9B-FB74-49B8-B547-FACACE2ABAD0}" type="presParOf" srcId="{B1E755D3-9C9A-4DE4-AD6B-96B8F1D7CEC9}" destId="{0BAC60C7-0059-4168-B71A-122E3A4739A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F604AA-5C05-44C6-AA48-90A598291FA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B5A96BE-EF49-461C-B354-2F7064532062}">
      <dgm:prSet/>
      <dgm:spPr/>
      <dgm:t>
        <a:bodyPr/>
        <a:lstStyle/>
        <a:p>
          <a:r>
            <a:rPr kumimoji="1" lang="en-US"/>
            <a:t>Ease of extending the operating system. </a:t>
          </a:r>
          <a:endParaRPr lang="en-US"/>
        </a:p>
      </dgm:t>
    </dgm:pt>
    <dgm:pt modelId="{3DDD119E-F0EE-48F8-A4EA-A96337587D69}" type="parTrans" cxnId="{7E4BE148-635D-4786-B136-8EB7B2F9306C}">
      <dgm:prSet/>
      <dgm:spPr/>
      <dgm:t>
        <a:bodyPr/>
        <a:lstStyle/>
        <a:p>
          <a:endParaRPr lang="en-US"/>
        </a:p>
      </dgm:t>
    </dgm:pt>
    <dgm:pt modelId="{E7244BFC-F12B-4F41-BF94-4AD4DBEE908A}" type="sibTrans" cxnId="{7E4BE148-635D-4786-B136-8EB7B2F9306C}">
      <dgm:prSet/>
      <dgm:spPr/>
      <dgm:t>
        <a:bodyPr/>
        <a:lstStyle/>
        <a:p>
          <a:endParaRPr lang="en-US"/>
        </a:p>
      </dgm:t>
    </dgm:pt>
    <dgm:pt modelId="{D654C1F9-4462-4DD0-8E92-B00309CD33AD}">
      <dgm:prSet/>
      <dgm:spPr/>
      <dgm:t>
        <a:bodyPr/>
        <a:lstStyle/>
        <a:p>
          <a:r>
            <a:rPr kumimoji="1" lang="en-US"/>
            <a:t>All new services are added to user space and consequently do not require modification of the kernel.</a:t>
          </a:r>
          <a:endParaRPr lang="en-US"/>
        </a:p>
      </dgm:t>
    </dgm:pt>
    <dgm:pt modelId="{1EC86B48-F24C-4A7E-A704-C90F52B6D7CA}" type="parTrans" cxnId="{A82126B2-4AAB-436F-A1C4-547802EEE6EE}">
      <dgm:prSet/>
      <dgm:spPr/>
      <dgm:t>
        <a:bodyPr/>
        <a:lstStyle/>
        <a:p>
          <a:endParaRPr lang="en-US"/>
        </a:p>
      </dgm:t>
    </dgm:pt>
    <dgm:pt modelId="{52B0E3B6-4B51-460E-8D6B-A61923E6C3EB}" type="sibTrans" cxnId="{A82126B2-4AAB-436F-A1C4-547802EEE6EE}">
      <dgm:prSet/>
      <dgm:spPr/>
      <dgm:t>
        <a:bodyPr/>
        <a:lstStyle/>
        <a:p>
          <a:endParaRPr lang="en-US"/>
        </a:p>
      </dgm:t>
    </dgm:pt>
    <dgm:pt modelId="{A70DF6E8-1C11-4674-84DA-E32AA5131C02}">
      <dgm:prSet/>
      <dgm:spPr/>
      <dgm:t>
        <a:bodyPr/>
        <a:lstStyle/>
        <a:p>
          <a:r>
            <a:rPr kumimoji="1" lang="en-US" dirty="0"/>
            <a:t>When the kernel does have to be modified, the changes tend to be fewer, because the microkernel is a smaller kernel.</a:t>
          </a:r>
          <a:endParaRPr lang="en-US" dirty="0"/>
        </a:p>
      </dgm:t>
    </dgm:pt>
    <dgm:pt modelId="{57800C5D-CD47-4BC0-902B-1C8E91DC8B01}" type="parTrans" cxnId="{2E21520D-CECB-42A7-9494-A6CE878DB415}">
      <dgm:prSet/>
      <dgm:spPr/>
      <dgm:t>
        <a:bodyPr/>
        <a:lstStyle/>
        <a:p>
          <a:endParaRPr lang="en-US"/>
        </a:p>
      </dgm:t>
    </dgm:pt>
    <dgm:pt modelId="{EDB2C83E-7C0D-4C01-BF7B-64F9E0377F73}" type="sibTrans" cxnId="{2E21520D-CECB-42A7-9494-A6CE878DB415}">
      <dgm:prSet/>
      <dgm:spPr/>
      <dgm:t>
        <a:bodyPr/>
        <a:lstStyle/>
        <a:p>
          <a:endParaRPr lang="en-US"/>
        </a:p>
      </dgm:t>
    </dgm:pt>
    <dgm:pt modelId="{3CC617FA-AE57-40E0-BDD0-3939BC3FE2DC}">
      <dgm:prSet/>
      <dgm:spPr/>
      <dgm:t>
        <a:bodyPr/>
        <a:lstStyle/>
        <a:p>
          <a:r>
            <a:rPr kumimoji="1" lang="en-US"/>
            <a:t>provides more security and reliability.</a:t>
          </a:r>
          <a:endParaRPr lang="en-US"/>
        </a:p>
      </dgm:t>
    </dgm:pt>
    <dgm:pt modelId="{BAB7A455-DFA8-409C-B0F3-B3AB56D4E649}" type="parTrans" cxnId="{9A2FD19D-B515-4E12-9E57-E0C4E2C19A81}">
      <dgm:prSet/>
      <dgm:spPr/>
      <dgm:t>
        <a:bodyPr/>
        <a:lstStyle/>
        <a:p>
          <a:endParaRPr lang="en-US"/>
        </a:p>
      </dgm:t>
    </dgm:pt>
    <dgm:pt modelId="{8A030064-9F5A-4846-BFE1-49AB5BF82CFC}" type="sibTrans" cxnId="{9A2FD19D-B515-4E12-9E57-E0C4E2C19A81}">
      <dgm:prSet/>
      <dgm:spPr/>
      <dgm:t>
        <a:bodyPr/>
        <a:lstStyle/>
        <a:p>
          <a:endParaRPr lang="en-US"/>
        </a:p>
      </dgm:t>
    </dgm:pt>
    <dgm:pt modelId="{C35E0440-9598-4CE9-B5FA-DF25A7ACF4F2}">
      <dgm:prSet/>
      <dgm:spPr/>
      <dgm:t>
        <a:bodyPr/>
        <a:lstStyle/>
        <a:p>
          <a:r>
            <a:rPr kumimoji="1" lang="en-US"/>
            <a:t>since most services are running as user—rather than kernel—processes. If a service fails, the rest of the operating system remains untouched</a:t>
          </a:r>
          <a:endParaRPr lang="en-US"/>
        </a:p>
      </dgm:t>
    </dgm:pt>
    <dgm:pt modelId="{A24E8C4B-FB92-42CF-B99A-AAE1CF73114E}" type="parTrans" cxnId="{EC833696-D793-4C40-9E34-E9EAC9B8AA23}">
      <dgm:prSet/>
      <dgm:spPr/>
      <dgm:t>
        <a:bodyPr/>
        <a:lstStyle/>
        <a:p>
          <a:endParaRPr lang="en-US"/>
        </a:p>
      </dgm:t>
    </dgm:pt>
    <dgm:pt modelId="{EB3C455C-F1EF-4594-AFA7-DEF94BDCF602}" type="sibTrans" cxnId="{EC833696-D793-4C40-9E34-E9EAC9B8AA23}">
      <dgm:prSet/>
      <dgm:spPr/>
      <dgm:t>
        <a:bodyPr/>
        <a:lstStyle/>
        <a:p>
          <a:endParaRPr lang="en-US"/>
        </a:p>
      </dgm:t>
    </dgm:pt>
    <dgm:pt modelId="{C4CC0556-09CE-4105-A7E2-D180E217F03E}">
      <dgm:prSet/>
      <dgm:spPr/>
      <dgm:t>
        <a:bodyPr/>
        <a:lstStyle/>
        <a:p>
          <a:r>
            <a:rPr lang="en-US"/>
            <a:t>Examples of operating systems that uses the microkernel approach. </a:t>
          </a:r>
        </a:p>
      </dgm:t>
    </dgm:pt>
    <dgm:pt modelId="{3918F76D-7233-4140-9A2E-62CAAB9254EF}" type="parTrans" cxnId="{50276B1E-BB86-40F5-9EC8-FB92BA4595B2}">
      <dgm:prSet/>
      <dgm:spPr/>
      <dgm:t>
        <a:bodyPr/>
        <a:lstStyle/>
        <a:p>
          <a:endParaRPr lang="en-US"/>
        </a:p>
      </dgm:t>
    </dgm:pt>
    <dgm:pt modelId="{4F4E27CD-4518-4C12-8E18-473F9D92B1D6}" type="sibTrans" cxnId="{50276B1E-BB86-40F5-9EC8-FB92BA4595B2}">
      <dgm:prSet/>
      <dgm:spPr/>
      <dgm:t>
        <a:bodyPr/>
        <a:lstStyle/>
        <a:p>
          <a:endParaRPr lang="en-US"/>
        </a:p>
      </dgm:t>
    </dgm:pt>
    <dgm:pt modelId="{B65606BF-B929-4EB1-B49E-F575B47AF3EA}">
      <dgm:prSet/>
      <dgm:spPr/>
      <dgm:t>
        <a:bodyPr/>
        <a:lstStyle/>
        <a:p>
          <a:r>
            <a:rPr lang="en-US"/>
            <a:t>Tru64 UNIX (formerly Digital UNIX) provides a UNIX interface to the user, but it is implemented with a Mach kernel.  </a:t>
          </a:r>
        </a:p>
      </dgm:t>
    </dgm:pt>
    <dgm:pt modelId="{0BB90E65-E34E-49E2-B608-4AF8588B9D1C}" type="parTrans" cxnId="{397DCA8C-2D4C-47B5-8DB7-386DC423E05C}">
      <dgm:prSet/>
      <dgm:spPr/>
      <dgm:t>
        <a:bodyPr/>
        <a:lstStyle/>
        <a:p>
          <a:endParaRPr lang="en-US"/>
        </a:p>
      </dgm:t>
    </dgm:pt>
    <dgm:pt modelId="{6526021A-1A58-4882-A977-E225138179E7}" type="sibTrans" cxnId="{397DCA8C-2D4C-47B5-8DB7-386DC423E05C}">
      <dgm:prSet/>
      <dgm:spPr/>
      <dgm:t>
        <a:bodyPr/>
        <a:lstStyle/>
        <a:p>
          <a:endParaRPr lang="en-US"/>
        </a:p>
      </dgm:t>
    </dgm:pt>
    <dgm:pt modelId="{BA9FB9FD-843B-4458-86A6-B824E38C26AE}">
      <dgm:prSet/>
      <dgm:spPr/>
      <dgm:t>
        <a:bodyPr/>
        <a:lstStyle/>
        <a:p>
          <a:r>
            <a:rPr lang="en-US"/>
            <a:t>Another example is QNX. QNX is a real-time operating system that is also based on the microkernel design.</a:t>
          </a:r>
        </a:p>
      </dgm:t>
    </dgm:pt>
    <dgm:pt modelId="{19231D19-3226-4B03-AAA9-D6572BF96AB6}" type="parTrans" cxnId="{1B48C499-7712-4622-9B31-BEE590DEFFED}">
      <dgm:prSet/>
      <dgm:spPr/>
      <dgm:t>
        <a:bodyPr/>
        <a:lstStyle/>
        <a:p>
          <a:endParaRPr lang="en-US"/>
        </a:p>
      </dgm:t>
    </dgm:pt>
    <dgm:pt modelId="{B7FCD2E0-170D-43D8-B861-46B514E841D3}" type="sibTrans" cxnId="{1B48C499-7712-4622-9B31-BEE590DEFFED}">
      <dgm:prSet/>
      <dgm:spPr/>
      <dgm:t>
        <a:bodyPr/>
        <a:lstStyle/>
        <a:p>
          <a:endParaRPr lang="en-US"/>
        </a:p>
      </dgm:t>
    </dgm:pt>
    <dgm:pt modelId="{F927D137-E520-4D3B-8B97-BFBD79CEEFF1}" type="pres">
      <dgm:prSet presAssocID="{25F604AA-5C05-44C6-AA48-90A598291FA5}" presName="root" presStyleCnt="0">
        <dgm:presLayoutVars>
          <dgm:dir/>
          <dgm:resizeHandles val="exact"/>
        </dgm:presLayoutVars>
      </dgm:prSet>
      <dgm:spPr/>
    </dgm:pt>
    <dgm:pt modelId="{042013FA-A440-4426-A4BD-43DAF73A0EE1}" type="pres">
      <dgm:prSet presAssocID="{8B5A96BE-EF49-461C-B354-2F7064532062}" presName="compNode" presStyleCnt="0"/>
      <dgm:spPr/>
    </dgm:pt>
    <dgm:pt modelId="{F7F23AC2-9B3C-442C-9CDC-C6A8210ADA06}" type="pres">
      <dgm:prSet presAssocID="{8B5A96BE-EF49-461C-B354-2F7064532062}" presName="bgRect" presStyleLbl="bgShp" presStyleIdx="0" presStyleCnt="5"/>
      <dgm:spPr/>
    </dgm:pt>
    <dgm:pt modelId="{D0FA8F7D-3565-4999-920E-7F0498D064F3}" type="pres">
      <dgm:prSet presAssocID="{8B5A96BE-EF49-461C-B354-2F706453206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ocessor"/>
        </a:ext>
      </dgm:extLst>
    </dgm:pt>
    <dgm:pt modelId="{AE930374-D078-4BC7-96A5-2390E1F4E372}" type="pres">
      <dgm:prSet presAssocID="{8B5A96BE-EF49-461C-B354-2F7064532062}" presName="spaceRect" presStyleCnt="0"/>
      <dgm:spPr/>
    </dgm:pt>
    <dgm:pt modelId="{35D69E7A-821F-4512-A6F3-25B94F10DF58}" type="pres">
      <dgm:prSet presAssocID="{8B5A96BE-EF49-461C-B354-2F7064532062}" presName="parTx" presStyleLbl="revTx" presStyleIdx="0" presStyleCnt="7">
        <dgm:presLayoutVars>
          <dgm:chMax val="0"/>
          <dgm:chPref val="0"/>
        </dgm:presLayoutVars>
      </dgm:prSet>
      <dgm:spPr/>
    </dgm:pt>
    <dgm:pt modelId="{B59AE5CB-3B25-416A-A3C8-3F744CC468EB}" type="pres">
      <dgm:prSet presAssocID="{8B5A96BE-EF49-461C-B354-2F7064532062}" presName="desTx" presStyleLbl="revTx" presStyleIdx="1" presStyleCnt="7">
        <dgm:presLayoutVars/>
      </dgm:prSet>
      <dgm:spPr/>
    </dgm:pt>
    <dgm:pt modelId="{7F97E6DA-42E3-42BD-9C21-3024EFAE05E3}" type="pres">
      <dgm:prSet presAssocID="{E7244BFC-F12B-4F41-BF94-4AD4DBEE908A}" presName="sibTrans" presStyleCnt="0"/>
      <dgm:spPr/>
    </dgm:pt>
    <dgm:pt modelId="{FB7B98B1-453C-4A3E-A034-05E239DEAC55}" type="pres">
      <dgm:prSet presAssocID="{3CC617FA-AE57-40E0-BDD0-3939BC3FE2DC}" presName="compNode" presStyleCnt="0"/>
      <dgm:spPr/>
    </dgm:pt>
    <dgm:pt modelId="{FEB43A1B-650A-475F-A62F-85437A47DB0F}" type="pres">
      <dgm:prSet presAssocID="{3CC617FA-AE57-40E0-BDD0-3939BC3FE2DC}" presName="bgRect" presStyleLbl="bgShp" presStyleIdx="1" presStyleCnt="5"/>
      <dgm:spPr/>
    </dgm:pt>
    <dgm:pt modelId="{26C7FD0C-2065-4641-98AA-B198A93A501D}" type="pres">
      <dgm:prSet presAssocID="{3CC617FA-AE57-40E0-BDD0-3939BC3FE2D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ears"/>
        </a:ext>
      </dgm:extLst>
    </dgm:pt>
    <dgm:pt modelId="{08D8B87E-962E-4AC2-B33E-7D868F41D385}" type="pres">
      <dgm:prSet presAssocID="{3CC617FA-AE57-40E0-BDD0-3939BC3FE2DC}" presName="spaceRect" presStyleCnt="0"/>
      <dgm:spPr/>
    </dgm:pt>
    <dgm:pt modelId="{7F1BCD1D-E8FD-4874-8B72-C904779166B1}" type="pres">
      <dgm:prSet presAssocID="{3CC617FA-AE57-40E0-BDD0-3939BC3FE2DC}" presName="parTx" presStyleLbl="revTx" presStyleIdx="2" presStyleCnt="7">
        <dgm:presLayoutVars>
          <dgm:chMax val="0"/>
          <dgm:chPref val="0"/>
        </dgm:presLayoutVars>
      </dgm:prSet>
      <dgm:spPr/>
    </dgm:pt>
    <dgm:pt modelId="{49C86701-9508-427C-8D33-BD3032B540F8}" type="pres">
      <dgm:prSet presAssocID="{3CC617FA-AE57-40E0-BDD0-3939BC3FE2DC}" presName="desTx" presStyleLbl="revTx" presStyleIdx="3" presStyleCnt="7">
        <dgm:presLayoutVars/>
      </dgm:prSet>
      <dgm:spPr/>
    </dgm:pt>
    <dgm:pt modelId="{BCFC761D-233C-4AF2-BE0B-AEAFC223FABD}" type="pres">
      <dgm:prSet presAssocID="{8A030064-9F5A-4846-BFE1-49AB5BF82CFC}" presName="sibTrans" presStyleCnt="0"/>
      <dgm:spPr/>
    </dgm:pt>
    <dgm:pt modelId="{EC6F836D-56D8-41E2-A5BA-3ADCF3E63C9B}" type="pres">
      <dgm:prSet presAssocID="{C4CC0556-09CE-4105-A7E2-D180E217F03E}" presName="compNode" presStyleCnt="0"/>
      <dgm:spPr/>
    </dgm:pt>
    <dgm:pt modelId="{1439A9FB-4B7C-40C1-8CBB-15597C3AEDAB}" type="pres">
      <dgm:prSet presAssocID="{C4CC0556-09CE-4105-A7E2-D180E217F03E}" presName="bgRect" presStyleLbl="bgShp" presStyleIdx="2" presStyleCnt="5"/>
      <dgm:spPr/>
    </dgm:pt>
    <dgm:pt modelId="{982B743C-EEAB-4113-AB7E-827AEC63BB2C}" type="pres">
      <dgm:prSet presAssocID="{C4CC0556-09CE-4105-A7E2-D180E217F03E}" presName="iconRect" presStyleLbl="node1" presStyleIdx="2" presStyleCnt="5"/>
      <dgm:spPr>
        <a:ln>
          <a:noFill/>
        </a:ln>
      </dgm:spPr>
    </dgm:pt>
    <dgm:pt modelId="{3B9C98C8-0695-4F8D-AAED-2CC78291C6BC}" type="pres">
      <dgm:prSet presAssocID="{C4CC0556-09CE-4105-A7E2-D180E217F03E}" presName="spaceRect" presStyleCnt="0"/>
      <dgm:spPr/>
    </dgm:pt>
    <dgm:pt modelId="{101DCB14-7BD1-4511-A0E5-BEB6E3665809}" type="pres">
      <dgm:prSet presAssocID="{C4CC0556-09CE-4105-A7E2-D180E217F03E}" presName="parTx" presStyleLbl="revTx" presStyleIdx="4" presStyleCnt="7">
        <dgm:presLayoutVars>
          <dgm:chMax val="0"/>
          <dgm:chPref val="0"/>
        </dgm:presLayoutVars>
      </dgm:prSet>
      <dgm:spPr/>
    </dgm:pt>
    <dgm:pt modelId="{B3EAE400-1097-429E-9544-180493D6790C}" type="pres">
      <dgm:prSet presAssocID="{4F4E27CD-4518-4C12-8E18-473F9D92B1D6}" presName="sibTrans" presStyleCnt="0"/>
      <dgm:spPr/>
    </dgm:pt>
    <dgm:pt modelId="{149DDA1A-8579-48F0-9684-93B819AB20CC}" type="pres">
      <dgm:prSet presAssocID="{B65606BF-B929-4EB1-B49E-F575B47AF3EA}" presName="compNode" presStyleCnt="0"/>
      <dgm:spPr/>
    </dgm:pt>
    <dgm:pt modelId="{742CE5DB-1B36-4EA3-AB53-9FBEEEFBE0E5}" type="pres">
      <dgm:prSet presAssocID="{B65606BF-B929-4EB1-B49E-F575B47AF3EA}" presName="bgRect" presStyleLbl="bgShp" presStyleIdx="3" presStyleCnt="5"/>
      <dgm:spPr/>
    </dgm:pt>
    <dgm:pt modelId="{5CA2C854-EACB-458D-9A68-7061C102678E}" type="pres">
      <dgm:prSet presAssocID="{B65606BF-B929-4EB1-B49E-F575B47AF3EA}" presName="iconRect" presStyleLbl="node1" presStyleIdx="3" presStyleCnt="5"/>
      <dgm:spPr>
        <a:ln>
          <a:noFill/>
        </a:ln>
      </dgm:spPr>
    </dgm:pt>
    <dgm:pt modelId="{56BE68AE-134E-4043-9331-AA572844EDAB}" type="pres">
      <dgm:prSet presAssocID="{B65606BF-B929-4EB1-B49E-F575B47AF3EA}" presName="spaceRect" presStyleCnt="0"/>
      <dgm:spPr/>
    </dgm:pt>
    <dgm:pt modelId="{EED4363E-1C26-4F4B-A1A6-18736560D531}" type="pres">
      <dgm:prSet presAssocID="{B65606BF-B929-4EB1-B49E-F575B47AF3EA}" presName="parTx" presStyleLbl="revTx" presStyleIdx="5" presStyleCnt="7">
        <dgm:presLayoutVars>
          <dgm:chMax val="0"/>
          <dgm:chPref val="0"/>
        </dgm:presLayoutVars>
      </dgm:prSet>
      <dgm:spPr/>
    </dgm:pt>
    <dgm:pt modelId="{18DEAAD3-34FF-4715-8F73-E177A557D531}" type="pres">
      <dgm:prSet presAssocID="{6526021A-1A58-4882-A977-E225138179E7}" presName="sibTrans" presStyleCnt="0"/>
      <dgm:spPr/>
    </dgm:pt>
    <dgm:pt modelId="{F120AE79-4D94-4F47-A7B6-D8426EA5072F}" type="pres">
      <dgm:prSet presAssocID="{BA9FB9FD-843B-4458-86A6-B824E38C26AE}" presName="compNode" presStyleCnt="0"/>
      <dgm:spPr/>
    </dgm:pt>
    <dgm:pt modelId="{4A199EAF-B738-48AC-B28D-3B5859ABC176}" type="pres">
      <dgm:prSet presAssocID="{BA9FB9FD-843B-4458-86A6-B824E38C26AE}" presName="bgRect" presStyleLbl="bgShp" presStyleIdx="4" presStyleCnt="5"/>
      <dgm:spPr/>
    </dgm:pt>
    <dgm:pt modelId="{A41007A0-48D8-4B02-BE2D-14C8CB9BDA9A}" type="pres">
      <dgm:prSet presAssocID="{BA9FB9FD-843B-4458-86A6-B824E38C26AE}" presName="iconRect" presStyleLbl="node1" presStyleIdx="4" presStyleCnt="5"/>
      <dgm:spPr>
        <a:ln>
          <a:noFill/>
        </a:ln>
      </dgm:spPr>
    </dgm:pt>
    <dgm:pt modelId="{404B0509-393C-425A-A99B-2EEDDA1FAA16}" type="pres">
      <dgm:prSet presAssocID="{BA9FB9FD-843B-4458-86A6-B824E38C26AE}" presName="spaceRect" presStyleCnt="0"/>
      <dgm:spPr/>
    </dgm:pt>
    <dgm:pt modelId="{AF5A878C-54B2-4F9A-8609-6C665AB7D83F}" type="pres">
      <dgm:prSet presAssocID="{BA9FB9FD-843B-4458-86A6-B824E38C26AE}" presName="parTx" presStyleLbl="revTx" presStyleIdx="6" presStyleCnt="7">
        <dgm:presLayoutVars>
          <dgm:chMax val="0"/>
          <dgm:chPref val="0"/>
        </dgm:presLayoutVars>
      </dgm:prSet>
      <dgm:spPr/>
    </dgm:pt>
  </dgm:ptLst>
  <dgm:cxnLst>
    <dgm:cxn modelId="{B123F402-D95E-4E1B-B40E-0BE0D6F96395}" type="presOf" srcId="{25F604AA-5C05-44C6-AA48-90A598291FA5}" destId="{F927D137-E520-4D3B-8B97-BFBD79CEEFF1}" srcOrd="0" destOrd="0" presId="urn:microsoft.com/office/officeart/2018/2/layout/IconVerticalSolidList"/>
    <dgm:cxn modelId="{95196504-6A0A-4AC3-A022-2CE3E354EA30}" type="presOf" srcId="{3CC617FA-AE57-40E0-BDD0-3939BC3FE2DC}" destId="{7F1BCD1D-E8FD-4874-8B72-C904779166B1}" srcOrd="0" destOrd="0" presId="urn:microsoft.com/office/officeart/2018/2/layout/IconVerticalSolidList"/>
    <dgm:cxn modelId="{2E21520D-CECB-42A7-9494-A6CE878DB415}" srcId="{8B5A96BE-EF49-461C-B354-2F7064532062}" destId="{A70DF6E8-1C11-4674-84DA-E32AA5131C02}" srcOrd="1" destOrd="0" parTransId="{57800C5D-CD47-4BC0-902B-1C8E91DC8B01}" sibTransId="{EDB2C83E-7C0D-4C01-BF7B-64F9E0377F73}"/>
    <dgm:cxn modelId="{50276B1E-BB86-40F5-9EC8-FB92BA4595B2}" srcId="{25F604AA-5C05-44C6-AA48-90A598291FA5}" destId="{C4CC0556-09CE-4105-A7E2-D180E217F03E}" srcOrd="2" destOrd="0" parTransId="{3918F76D-7233-4140-9A2E-62CAAB9254EF}" sibTransId="{4F4E27CD-4518-4C12-8E18-473F9D92B1D6}"/>
    <dgm:cxn modelId="{B1D16322-BC90-4CC0-A778-725B62BCAFFA}" type="presOf" srcId="{BA9FB9FD-843B-4458-86A6-B824E38C26AE}" destId="{AF5A878C-54B2-4F9A-8609-6C665AB7D83F}" srcOrd="0" destOrd="0" presId="urn:microsoft.com/office/officeart/2018/2/layout/IconVerticalSolidList"/>
    <dgm:cxn modelId="{7E4BE148-635D-4786-B136-8EB7B2F9306C}" srcId="{25F604AA-5C05-44C6-AA48-90A598291FA5}" destId="{8B5A96BE-EF49-461C-B354-2F7064532062}" srcOrd="0" destOrd="0" parTransId="{3DDD119E-F0EE-48F8-A4EA-A96337587D69}" sibTransId="{E7244BFC-F12B-4F41-BF94-4AD4DBEE908A}"/>
    <dgm:cxn modelId="{46B07088-A112-4376-9853-ADB5BADA3DD6}" type="presOf" srcId="{C35E0440-9598-4CE9-B5FA-DF25A7ACF4F2}" destId="{49C86701-9508-427C-8D33-BD3032B540F8}" srcOrd="0" destOrd="0" presId="urn:microsoft.com/office/officeart/2018/2/layout/IconVerticalSolidList"/>
    <dgm:cxn modelId="{397DCA8C-2D4C-47B5-8DB7-386DC423E05C}" srcId="{25F604AA-5C05-44C6-AA48-90A598291FA5}" destId="{B65606BF-B929-4EB1-B49E-F575B47AF3EA}" srcOrd="3" destOrd="0" parTransId="{0BB90E65-E34E-49E2-B608-4AF8588B9D1C}" sibTransId="{6526021A-1A58-4882-A977-E225138179E7}"/>
    <dgm:cxn modelId="{EC833696-D793-4C40-9E34-E9EAC9B8AA23}" srcId="{3CC617FA-AE57-40E0-BDD0-3939BC3FE2DC}" destId="{C35E0440-9598-4CE9-B5FA-DF25A7ACF4F2}" srcOrd="0" destOrd="0" parTransId="{A24E8C4B-FB92-42CF-B99A-AAE1CF73114E}" sibTransId="{EB3C455C-F1EF-4594-AFA7-DEF94BDCF602}"/>
    <dgm:cxn modelId="{1B48C499-7712-4622-9B31-BEE590DEFFED}" srcId="{25F604AA-5C05-44C6-AA48-90A598291FA5}" destId="{BA9FB9FD-843B-4458-86A6-B824E38C26AE}" srcOrd="4" destOrd="0" parTransId="{19231D19-3226-4B03-AAA9-D6572BF96AB6}" sibTransId="{B7FCD2E0-170D-43D8-B861-46B514E841D3}"/>
    <dgm:cxn modelId="{7C2E7D9B-6C03-4C5E-96EE-6045994A3E5E}" type="presOf" srcId="{C4CC0556-09CE-4105-A7E2-D180E217F03E}" destId="{101DCB14-7BD1-4511-A0E5-BEB6E3665809}" srcOrd="0" destOrd="0" presId="urn:microsoft.com/office/officeart/2018/2/layout/IconVerticalSolidList"/>
    <dgm:cxn modelId="{9A2FD19D-B515-4E12-9E57-E0C4E2C19A81}" srcId="{25F604AA-5C05-44C6-AA48-90A598291FA5}" destId="{3CC617FA-AE57-40E0-BDD0-3939BC3FE2DC}" srcOrd="1" destOrd="0" parTransId="{BAB7A455-DFA8-409C-B0F3-B3AB56D4E649}" sibTransId="{8A030064-9F5A-4846-BFE1-49AB5BF82CFC}"/>
    <dgm:cxn modelId="{669EE29D-8F75-49A5-A9C4-AA0E62B69AFE}" type="presOf" srcId="{D654C1F9-4462-4DD0-8E92-B00309CD33AD}" destId="{B59AE5CB-3B25-416A-A3C8-3F744CC468EB}" srcOrd="0" destOrd="0" presId="urn:microsoft.com/office/officeart/2018/2/layout/IconVerticalSolidList"/>
    <dgm:cxn modelId="{A82126B2-4AAB-436F-A1C4-547802EEE6EE}" srcId="{8B5A96BE-EF49-461C-B354-2F7064532062}" destId="{D654C1F9-4462-4DD0-8E92-B00309CD33AD}" srcOrd="0" destOrd="0" parTransId="{1EC86B48-F24C-4A7E-A704-C90F52B6D7CA}" sibTransId="{52B0E3B6-4B51-460E-8D6B-A61923E6C3EB}"/>
    <dgm:cxn modelId="{6B0E60C2-7EAE-440B-AE08-8A39A2DCB1AF}" type="presOf" srcId="{A70DF6E8-1C11-4674-84DA-E32AA5131C02}" destId="{B59AE5CB-3B25-416A-A3C8-3F744CC468EB}" srcOrd="0" destOrd="1" presId="urn:microsoft.com/office/officeart/2018/2/layout/IconVerticalSolidList"/>
    <dgm:cxn modelId="{A24ED3E3-A727-4968-8EF8-74CE197515BE}" type="presOf" srcId="{8B5A96BE-EF49-461C-B354-2F7064532062}" destId="{35D69E7A-821F-4512-A6F3-25B94F10DF58}" srcOrd="0" destOrd="0" presId="urn:microsoft.com/office/officeart/2018/2/layout/IconVerticalSolidList"/>
    <dgm:cxn modelId="{4FB1A5E8-EE10-4632-B80B-229A379F98CB}" type="presOf" srcId="{B65606BF-B929-4EB1-B49E-F575B47AF3EA}" destId="{EED4363E-1C26-4F4B-A1A6-18736560D531}" srcOrd="0" destOrd="0" presId="urn:microsoft.com/office/officeart/2018/2/layout/IconVerticalSolidList"/>
    <dgm:cxn modelId="{F3BFEF59-EE11-42A0-A810-4E1F1AF1B1C3}" type="presParOf" srcId="{F927D137-E520-4D3B-8B97-BFBD79CEEFF1}" destId="{042013FA-A440-4426-A4BD-43DAF73A0EE1}" srcOrd="0" destOrd="0" presId="urn:microsoft.com/office/officeart/2018/2/layout/IconVerticalSolidList"/>
    <dgm:cxn modelId="{7D11882D-E4C1-4769-83C0-066D51FD8245}" type="presParOf" srcId="{042013FA-A440-4426-A4BD-43DAF73A0EE1}" destId="{F7F23AC2-9B3C-442C-9CDC-C6A8210ADA06}" srcOrd="0" destOrd="0" presId="urn:microsoft.com/office/officeart/2018/2/layout/IconVerticalSolidList"/>
    <dgm:cxn modelId="{D1C710D1-0F3B-48F1-B2C3-BF0B1611FDD9}" type="presParOf" srcId="{042013FA-A440-4426-A4BD-43DAF73A0EE1}" destId="{D0FA8F7D-3565-4999-920E-7F0498D064F3}" srcOrd="1" destOrd="0" presId="urn:microsoft.com/office/officeart/2018/2/layout/IconVerticalSolidList"/>
    <dgm:cxn modelId="{55F3C8D7-8049-4D6C-B365-80E15C902693}" type="presParOf" srcId="{042013FA-A440-4426-A4BD-43DAF73A0EE1}" destId="{AE930374-D078-4BC7-96A5-2390E1F4E372}" srcOrd="2" destOrd="0" presId="urn:microsoft.com/office/officeart/2018/2/layout/IconVerticalSolidList"/>
    <dgm:cxn modelId="{DEBB6785-62C1-404F-AA2F-285EA52ECA07}" type="presParOf" srcId="{042013FA-A440-4426-A4BD-43DAF73A0EE1}" destId="{35D69E7A-821F-4512-A6F3-25B94F10DF58}" srcOrd="3" destOrd="0" presId="urn:microsoft.com/office/officeart/2018/2/layout/IconVerticalSolidList"/>
    <dgm:cxn modelId="{50D6D948-C0CC-4F25-8EAA-F0FD7DAC806E}" type="presParOf" srcId="{042013FA-A440-4426-A4BD-43DAF73A0EE1}" destId="{B59AE5CB-3B25-416A-A3C8-3F744CC468EB}" srcOrd="4" destOrd="0" presId="urn:microsoft.com/office/officeart/2018/2/layout/IconVerticalSolidList"/>
    <dgm:cxn modelId="{33861366-8377-443A-827B-B4A6604A5865}" type="presParOf" srcId="{F927D137-E520-4D3B-8B97-BFBD79CEEFF1}" destId="{7F97E6DA-42E3-42BD-9C21-3024EFAE05E3}" srcOrd="1" destOrd="0" presId="urn:microsoft.com/office/officeart/2018/2/layout/IconVerticalSolidList"/>
    <dgm:cxn modelId="{5F8B696A-DC53-46FA-B7DB-6E76A4519A5A}" type="presParOf" srcId="{F927D137-E520-4D3B-8B97-BFBD79CEEFF1}" destId="{FB7B98B1-453C-4A3E-A034-05E239DEAC55}" srcOrd="2" destOrd="0" presId="urn:microsoft.com/office/officeart/2018/2/layout/IconVerticalSolidList"/>
    <dgm:cxn modelId="{9FBD6344-F53D-4196-97BF-3C1106E3BE37}" type="presParOf" srcId="{FB7B98B1-453C-4A3E-A034-05E239DEAC55}" destId="{FEB43A1B-650A-475F-A62F-85437A47DB0F}" srcOrd="0" destOrd="0" presId="urn:microsoft.com/office/officeart/2018/2/layout/IconVerticalSolidList"/>
    <dgm:cxn modelId="{5D44F47D-E01E-4C3F-9C27-AB2CE91DBA71}" type="presParOf" srcId="{FB7B98B1-453C-4A3E-A034-05E239DEAC55}" destId="{26C7FD0C-2065-4641-98AA-B198A93A501D}" srcOrd="1" destOrd="0" presId="urn:microsoft.com/office/officeart/2018/2/layout/IconVerticalSolidList"/>
    <dgm:cxn modelId="{14FA1B21-F6A4-4F0C-8055-31C274612527}" type="presParOf" srcId="{FB7B98B1-453C-4A3E-A034-05E239DEAC55}" destId="{08D8B87E-962E-4AC2-B33E-7D868F41D385}" srcOrd="2" destOrd="0" presId="urn:microsoft.com/office/officeart/2018/2/layout/IconVerticalSolidList"/>
    <dgm:cxn modelId="{486EA7E9-F017-4932-8D55-9A7563B6BC6E}" type="presParOf" srcId="{FB7B98B1-453C-4A3E-A034-05E239DEAC55}" destId="{7F1BCD1D-E8FD-4874-8B72-C904779166B1}" srcOrd="3" destOrd="0" presId="urn:microsoft.com/office/officeart/2018/2/layout/IconVerticalSolidList"/>
    <dgm:cxn modelId="{226CA19A-EEE8-4665-9633-A2E23F4C3D91}" type="presParOf" srcId="{FB7B98B1-453C-4A3E-A034-05E239DEAC55}" destId="{49C86701-9508-427C-8D33-BD3032B540F8}" srcOrd="4" destOrd="0" presId="urn:microsoft.com/office/officeart/2018/2/layout/IconVerticalSolidList"/>
    <dgm:cxn modelId="{CCE90D34-C6E5-4C8B-9C53-301B217D7B51}" type="presParOf" srcId="{F927D137-E520-4D3B-8B97-BFBD79CEEFF1}" destId="{BCFC761D-233C-4AF2-BE0B-AEAFC223FABD}" srcOrd="3" destOrd="0" presId="urn:microsoft.com/office/officeart/2018/2/layout/IconVerticalSolidList"/>
    <dgm:cxn modelId="{60FD9BAA-8481-4DB4-A542-659EDF4FC91B}" type="presParOf" srcId="{F927D137-E520-4D3B-8B97-BFBD79CEEFF1}" destId="{EC6F836D-56D8-41E2-A5BA-3ADCF3E63C9B}" srcOrd="4" destOrd="0" presId="urn:microsoft.com/office/officeart/2018/2/layout/IconVerticalSolidList"/>
    <dgm:cxn modelId="{D77D3F92-784A-476B-9E25-AB362A377832}" type="presParOf" srcId="{EC6F836D-56D8-41E2-A5BA-3ADCF3E63C9B}" destId="{1439A9FB-4B7C-40C1-8CBB-15597C3AEDAB}" srcOrd="0" destOrd="0" presId="urn:microsoft.com/office/officeart/2018/2/layout/IconVerticalSolidList"/>
    <dgm:cxn modelId="{50CF510D-6912-403D-B1FD-60729065594E}" type="presParOf" srcId="{EC6F836D-56D8-41E2-A5BA-3ADCF3E63C9B}" destId="{982B743C-EEAB-4113-AB7E-827AEC63BB2C}" srcOrd="1" destOrd="0" presId="urn:microsoft.com/office/officeart/2018/2/layout/IconVerticalSolidList"/>
    <dgm:cxn modelId="{4453EC3D-7B78-488C-8727-3B307B0E48C9}" type="presParOf" srcId="{EC6F836D-56D8-41E2-A5BA-3ADCF3E63C9B}" destId="{3B9C98C8-0695-4F8D-AAED-2CC78291C6BC}" srcOrd="2" destOrd="0" presId="urn:microsoft.com/office/officeart/2018/2/layout/IconVerticalSolidList"/>
    <dgm:cxn modelId="{56F1BEEE-892A-4095-8BDB-81D830955767}" type="presParOf" srcId="{EC6F836D-56D8-41E2-A5BA-3ADCF3E63C9B}" destId="{101DCB14-7BD1-4511-A0E5-BEB6E3665809}" srcOrd="3" destOrd="0" presId="urn:microsoft.com/office/officeart/2018/2/layout/IconVerticalSolidList"/>
    <dgm:cxn modelId="{644688AA-4369-4DF2-92AC-69F557AA3B75}" type="presParOf" srcId="{F927D137-E520-4D3B-8B97-BFBD79CEEFF1}" destId="{B3EAE400-1097-429E-9544-180493D6790C}" srcOrd="5" destOrd="0" presId="urn:microsoft.com/office/officeart/2018/2/layout/IconVerticalSolidList"/>
    <dgm:cxn modelId="{A3E47267-BEE4-461E-BA5D-D456A5FDAD83}" type="presParOf" srcId="{F927D137-E520-4D3B-8B97-BFBD79CEEFF1}" destId="{149DDA1A-8579-48F0-9684-93B819AB20CC}" srcOrd="6" destOrd="0" presId="urn:microsoft.com/office/officeart/2018/2/layout/IconVerticalSolidList"/>
    <dgm:cxn modelId="{143CBDC3-8775-4F4A-8BC2-9FAFD143EB0A}" type="presParOf" srcId="{149DDA1A-8579-48F0-9684-93B819AB20CC}" destId="{742CE5DB-1B36-4EA3-AB53-9FBEEEFBE0E5}" srcOrd="0" destOrd="0" presId="urn:microsoft.com/office/officeart/2018/2/layout/IconVerticalSolidList"/>
    <dgm:cxn modelId="{BEC3F6E1-EA18-4BFB-AE3C-6D3DC37FED5E}" type="presParOf" srcId="{149DDA1A-8579-48F0-9684-93B819AB20CC}" destId="{5CA2C854-EACB-458D-9A68-7061C102678E}" srcOrd="1" destOrd="0" presId="urn:microsoft.com/office/officeart/2018/2/layout/IconVerticalSolidList"/>
    <dgm:cxn modelId="{E293037B-8C96-45DD-ACD8-376FD3F5233C}" type="presParOf" srcId="{149DDA1A-8579-48F0-9684-93B819AB20CC}" destId="{56BE68AE-134E-4043-9331-AA572844EDAB}" srcOrd="2" destOrd="0" presId="urn:microsoft.com/office/officeart/2018/2/layout/IconVerticalSolidList"/>
    <dgm:cxn modelId="{9357CC60-B5B0-46F5-B2F3-B496DBCD7927}" type="presParOf" srcId="{149DDA1A-8579-48F0-9684-93B819AB20CC}" destId="{EED4363E-1C26-4F4B-A1A6-18736560D531}" srcOrd="3" destOrd="0" presId="urn:microsoft.com/office/officeart/2018/2/layout/IconVerticalSolidList"/>
    <dgm:cxn modelId="{8BBA31F1-C3EF-4DEB-8B70-F947B41E02E5}" type="presParOf" srcId="{F927D137-E520-4D3B-8B97-BFBD79CEEFF1}" destId="{18DEAAD3-34FF-4715-8F73-E177A557D531}" srcOrd="7" destOrd="0" presId="urn:microsoft.com/office/officeart/2018/2/layout/IconVerticalSolidList"/>
    <dgm:cxn modelId="{4D81FFD6-F6D3-42A0-B466-181CA39D235A}" type="presParOf" srcId="{F927D137-E520-4D3B-8B97-BFBD79CEEFF1}" destId="{F120AE79-4D94-4F47-A7B6-D8426EA5072F}" srcOrd="8" destOrd="0" presId="urn:microsoft.com/office/officeart/2018/2/layout/IconVerticalSolidList"/>
    <dgm:cxn modelId="{CB92E886-32BF-47E2-975E-B501D66405F6}" type="presParOf" srcId="{F120AE79-4D94-4F47-A7B6-D8426EA5072F}" destId="{4A199EAF-B738-48AC-B28D-3B5859ABC176}" srcOrd="0" destOrd="0" presId="urn:microsoft.com/office/officeart/2018/2/layout/IconVerticalSolidList"/>
    <dgm:cxn modelId="{A6AEB7DD-5781-4589-B2C1-1A0381BB9459}" type="presParOf" srcId="{F120AE79-4D94-4F47-A7B6-D8426EA5072F}" destId="{A41007A0-48D8-4B02-BE2D-14C8CB9BDA9A}" srcOrd="1" destOrd="0" presId="urn:microsoft.com/office/officeart/2018/2/layout/IconVerticalSolidList"/>
    <dgm:cxn modelId="{D17940FB-226E-4A96-B37D-FBE63FE4668C}" type="presParOf" srcId="{F120AE79-4D94-4F47-A7B6-D8426EA5072F}" destId="{404B0509-393C-425A-A99B-2EEDDA1FAA16}" srcOrd="2" destOrd="0" presId="urn:microsoft.com/office/officeart/2018/2/layout/IconVerticalSolidList"/>
    <dgm:cxn modelId="{A848703A-0ED4-49B8-830E-E19F1DE82565}" type="presParOf" srcId="{F120AE79-4D94-4F47-A7B6-D8426EA5072F}" destId="{AF5A878C-54B2-4F9A-8609-6C665AB7D83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59ACB3-842F-4656-A45F-71CF5F53232F}" type="doc">
      <dgm:prSet loTypeId="urn:microsoft.com/office/officeart/2005/8/layout/vList2" loCatId="list" qsTypeId="urn:microsoft.com/office/officeart/2005/8/quickstyle/simple2" qsCatId="simple" csTypeId="urn:microsoft.com/office/officeart/2005/8/colors/colorful4" csCatId="colorful" phldr="1"/>
      <dgm:spPr/>
      <dgm:t>
        <a:bodyPr/>
        <a:lstStyle/>
        <a:p>
          <a:endParaRPr lang="en-IN"/>
        </a:p>
      </dgm:t>
    </dgm:pt>
    <dgm:pt modelId="{6F09F009-9523-4D78-BDF0-8A1ADAF77DE2}">
      <dgm:prSet phldrT="[Text]"/>
      <dgm:spPr/>
      <dgm:t>
        <a:bodyPr/>
        <a:lstStyle/>
        <a:p>
          <a:pPr>
            <a:buSzPct val="90000"/>
            <a:buFont typeface="Wingdings" panose="05000000000000000000" pitchFamily="2" charset="2"/>
            <a:buChar char="ü"/>
          </a:pPr>
          <a:r>
            <a:rPr kumimoji="1" lang="en-US" dirty="0"/>
            <a:t>Modern Current methodology for operating-system design involves using object-oriented programming techniques to create a modular kernel.</a:t>
          </a:r>
          <a:endParaRPr lang="en-IN" dirty="0"/>
        </a:p>
      </dgm:t>
    </dgm:pt>
    <dgm:pt modelId="{C0BF71F9-93FF-407F-95D6-0E950DD9A4D7}" type="parTrans" cxnId="{6F7BEB06-34F4-4896-BE0E-117F9EFBFF7B}">
      <dgm:prSet/>
      <dgm:spPr/>
      <dgm:t>
        <a:bodyPr/>
        <a:lstStyle/>
        <a:p>
          <a:endParaRPr lang="en-IN"/>
        </a:p>
      </dgm:t>
    </dgm:pt>
    <dgm:pt modelId="{32DDDA19-38C1-4B0A-A138-6F08444C8DAB}" type="sibTrans" cxnId="{6F7BEB06-34F4-4896-BE0E-117F9EFBFF7B}">
      <dgm:prSet/>
      <dgm:spPr/>
      <dgm:t>
        <a:bodyPr/>
        <a:lstStyle/>
        <a:p>
          <a:endParaRPr lang="en-IN"/>
        </a:p>
      </dgm:t>
    </dgm:pt>
    <dgm:pt modelId="{2F755F80-6FF7-457F-BD12-58BA66CDD6C8}">
      <dgm:prSet/>
      <dgm:spPr/>
      <dgm:t>
        <a:bodyPr/>
        <a:lstStyle/>
        <a:p>
          <a:r>
            <a:rPr kumimoji="1" lang="en-US"/>
            <a:t>The kernel has a set of core components and dynamically links in additional services either during boot time or during run time.</a:t>
          </a:r>
          <a:endParaRPr kumimoji="1" lang="en-US" dirty="0"/>
        </a:p>
      </dgm:t>
    </dgm:pt>
    <dgm:pt modelId="{4EBD4006-8E98-4FD5-BBFB-A623846B7034}" type="parTrans" cxnId="{866349BD-B118-4574-AFFE-53E0CCF3D089}">
      <dgm:prSet/>
      <dgm:spPr/>
      <dgm:t>
        <a:bodyPr/>
        <a:lstStyle/>
        <a:p>
          <a:endParaRPr lang="en-IN"/>
        </a:p>
      </dgm:t>
    </dgm:pt>
    <dgm:pt modelId="{A8D87E90-1F30-4838-B0CF-9C9213C476EF}" type="sibTrans" cxnId="{866349BD-B118-4574-AFFE-53E0CCF3D089}">
      <dgm:prSet/>
      <dgm:spPr/>
      <dgm:t>
        <a:bodyPr/>
        <a:lstStyle/>
        <a:p>
          <a:endParaRPr lang="en-IN"/>
        </a:p>
      </dgm:t>
    </dgm:pt>
    <dgm:pt modelId="{AFF65B83-37E9-41C8-838A-83FADBFD19E1}">
      <dgm:prSet/>
      <dgm:spPr/>
      <dgm:t>
        <a:bodyPr/>
        <a:lstStyle/>
        <a:p>
          <a:r>
            <a:rPr kumimoji="1" lang="en-US"/>
            <a:t>It uses dynamically loadable modules and is common in modern implementations of UNIX, such as Solaris, Linux, and Mac OS X.</a:t>
          </a:r>
          <a:endParaRPr kumimoji="1" lang="en-US" dirty="0"/>
        </a:p>
      </dgm:t>
    </dgm:pt>
    <dgm:pt modelId="{0FA68645-F416-4B85-AB50-8136DE9DF424}" type="parTrans" cxnId="{75EDD7C5-2509-429C-9918-7DF114EB451E}">
      <dgm:prSet/>
      <dgm:spPr/>
      <dgm:t>
        <a:bodyPr/>
        <a:lstStyle/>
        <a:p>
          <a:endParaRPr lang="en-IN"/>
        </a:p>
      </dgm:t>
    </dgm:pt>
    <dgm:pt modelId="{F59494C5-17DB-46CB-9FC7-516D1E6C7924}" type="sibTrans" cxnId="{75EDD7C5-2509-429C-9918-7DF114EB451E}">
      <dgm:prSet/>
      <dgm:spPr/>
      <dgm:t>
        <a:bodyPr/>
        <a:lstStyle/>
        <a:p>
          <a:endParaRPr lang="en-IN"/>
        </a:p>
      </dgm:t>
    </dgm:pt>
    <dgm:pt modelId="{5DA753BA-167A-43A1-B36E-CDAB9E81C9D6}">
      <dgm:prSet/>
      <dgm:spPr/>
      <dgm:t>
        <a:bodyPr/>
        <a:lstStyle/>
        <a:p>
          <a:r>
            <a:rPr kumimoji="1" lang="en-US"/>
            <a:t>For example, the Solaris operating system structure, is organized around a core kernel with seven types of loadable kernel modules.</a:t>
          </a:r>
          <a:endParaRPr kumimoji="1" lang="en-US" dirty="0"/>
        </a:p>
      </dgm:t>
    </dgm:pt>
    <dgm:pt modelId="{625A206E-5CDD-40B9-BB84-F80CA4913285}" type="parTrans" cxnId="{32099DB4-6D36-4936-A1D9-A3AA798BD4B4}">
      <dgm:prSet/>
      <dgm:spPr/>
      <dgm:t>
        <a:bodyPr/>
        <a:lstStyle/>
        <a:p>
          <a:endParaRPr lang="en-IN"/>
        </a:p>
      </dgm:t>
    </dgm:pt>
    <dgm:pt modelId="{91EB21B4-7851-4500-9199-EE11778612CD}" type="sibTrans" cxnId="{32099DB4-6D36-4936-A1D9-A3AA798BD4B4}">
      <dgm:prSet/>
      <dgm:spPr/>
      <dgm:t>
        <a:bodyPr/>
        <a:lstStyle/>
        <a:p>
          <a:endParaRPr lang="en-IN"/>
        </a:p>
      </dgm:t>
    </dgm:pt>
    <dgm:pt modelId="{465DB9E6-712C-4845-AAA9-F69FA9984F51}">
      <dgm:prSet/>
      <dgm:spPr/>
      <dgm:t>
        <a:bodyPr/>
        <a:lstStyle/>
        <a:p>
          <a:r>
            <a:rPr kumimoji="1" lang="en-US"/>
            <a:t>Scheduling classes</a:t>
          </a:r>
          <a:endParaRPr kumimoji="1" lang="en-US" dirty="0"/>
        </a:p>
      </dgm:t>
    </dgm:pt>
    <dgm:pt modelId="{461C0925-363E-4161-B02B-60EAA17E5E3A}" type="parTrans" cxnId="{AD9D4E8B-B715-4FF0-908D-D28EE6265A8A}">
      <dgm:prSet/>
      <dgm:spPr/>
      <dgm:t>
        <a:bodyPr/>
        <a:lstStyle/>
        <a:p>
          <a:endParaRPr lang="en-IN"/>
        </a:p>
      </dgm:t>
    </dgm:pt>
    <dgm:pt modelId="{B619EA0C-BC5E-4474-BE68-B389544E060B}" type="sibTrans" cxnId="{AD9D4E8B-B715-4FF0-908D-D28EE6265A8A}">
      <dgm:prSet/>
      <dgm:spPr/>
      <dgm:t>
        <a:bodyPr/>
        <a:lstStyle/>
        <a:p>
          <a:endParaRPr lang="en-IN"/>
        </a:p>
      </dgm:t>
    </dgm:pt>
    <dgm:pt modelId="{17D14942-A30A-409B-84A8-01EDF02B40C5}">
      <dgm:prSet/>
      <dgm:spPr/>
      <dgm:t>
        <a:bodyPr/>
        <a:lstStyle/>
        <a:p>
          <a:r>
            <a:rPr kumimoji="1" lang="en-US"/>
            <a:t>Loadable system calls</a:t>
          </a:r>
          <a:endParaRPr kumimoji="1" lang="en-US" dirty="0"/>
        </a:p>
      </dgm:t>
    </dgm:pt>
    <dgm:pt modelId="{1BD4E57B-1DE1-4B23-9F47-1D730B35AD50}" type="parTrans" cxnId="{30DDA635-7EDB-450C-8FB6-C6ACC8198C39}">
      <dgm:prSet/>
      <dgm:spPr/>
      <dgm:t>
        <a:bodyPr/>
        <a:lstStyle/>
        <a:p>
          <a:endParaRPr lang="en-IN"/>
        </a:p>
      </dgm:t>
    </dgm:pt>
    <dgm:pt modelId="{E1778040-26FA-435E-8C66-675D9459F1EA}" type="sibTrans" cxnId="{30DDA635-7EDB-450C-8FB6-C6ACC8198C39}">
      <dgm:prSet/>
      <dgm:spPr/>
      <dgm:t>
        <a:bodyPr/>
        <a:lstStyle/>
        <a:p>
          <a:endParaRPr lang="en-IN"/>
        </a:p>
      </dgm:t>
    </dgm:pt>
    <dgm:pt modelId="{D41CED7F-EE4B-463A-AC03-DEE824281EEB}">
      <dgm:prSet/>
      <dgm:spPr/>
      <dgm:t>
        <a:bodyPr/>
        <a:lstStyle/>
        <a:p>
          <a:r>
            <a:rPr kumimoji="1" lang="en-US"/>
            <a:t>Executable formats</a:t>
          </a:r>
          <a:endParaRPr kumimoji="1" lang="en-US" dirty="0"/>
        </a:p>
      </dgm:t>
    </dgm:pt>
    <dgm:pt modelId="{09E4CB7E-D93C-4822-8DF2-7ED8E65974FE}" type="parTrans" cxnId="{335D232F-3F28-4DF6-B8D7-27811B8FD625}">
      <dgm:prSet/>
      <dgm:spPr/>
      <dgm:t>
        <a:bodyPr/>
        <a:lstStyle/>
        <a:p>
          <a:endParaRPr lang="en-IN"/>
        </a:p>
      </dgm:t>
    </dgm:pt>
    <dgm:pt modelId="{702B9B07-E730-48FF-9EC6-F7260EF3E6E6}" type="sibTrans" cxnId="{335D232F-3F28-4DF6-B8D7-27811B8FD625}">
      <dgm:prSet/>
      <dgm:spPr/>
      <dgm:t>
        <a:bodyPr/>
        <a:lstStyle/>
        <a:p>
          <a:endParaRPr lang="en-IN"/>
        </a:p>
      </dgm:t>
    </dgm:pt>
    <dgm:pt modelId="{1B5C233D-BCF2-4F1B-B671-8F8ADB47E5A0}">
      <dgm:prSet/>
      <dgm:spPr/>
      <dgm:t>
        <a:bodyPr/>
        <a:lstStyle/>
        <a:p>
          <a:r>
            <a:rPr kumimoji="1" lang="en-US"/>
            <a:t>STREAMS modules</a:t>
          </a:r>
          <a:endParaRPr kumimoji="1" lang="en-US" dirty="0"/>
        </a:p>
      </dgm:t>
    </dgm:pt>
    <dgm:pt modelId="{56726232-D166-4717-9119-E083B7771B02}" type="parTrans" cxnId="{A8A61274-666A-4AA5-BF7A-2CEEEB63ABC8}">
      <dgm:prSet/>
      <dgm:spPr/>
      <dgm:t>
        <a:bodyPr/>
        <a:lstStyle/>
        <a:p>
          <a:endParaRPr lang="en-IN"/>
        </a:p>
      </dgm:t>
    </dgm:pt>
    <dgm:pt modelId="{1E473625-B341-4F04-A0C6-38D5819BC65C}" type="sibTrans" cxnId="{A8A61274-666A-4AA5-BF7A-2CEEEB63ABC8}">
      <dgm:prSet/>
      <dgm:spPr/>
      <dgm:t>
        <a:bodyPr/>
        <a:lstStyle/>
        <a:p>
          <a:endParaRPr lang="en-IN"/>
        </a:p>
      </dgm:t>
    </dgm:pt>
    <dgm:pt modelId="{A3AE9078-E3AA-4036-8BF2-6CD593D081A5}">
      <dgm:prSet/>
      <dgm:spPr/>
      <dgm:t>
        <a:bodyPr/>
        <a:lstStyle/>
        <a:p>
          <a:r>
            <a:rPr kumimoji="1" lang="en-US"/>
            <a:t>Miscellaneous</a:t>
          </a:r>
          <a:endParaRPr kumimoji="1" lang="en-US" dirty="0"/>
        </a:p>
      </dgm:t>
    </dgm:pt>
    <dgm:pt modelId="{57DCD5A0-8F65-43A0-B86C-1208145D1177}" type="parTrans" cxnId="{06717319-E7AA-475F-9C5B-CF4C13EA6AF5}">
      <dgm:prSet/>
      <dgm:spPr/>
      <dgm:t>
        <a:bodyPr/>
        <a:lstStyle/>
        <a:p>
          <a:endParaRPr lang="en-IN"/>
        </a:p>
      </dgm:t>
    </dgm:pt>
    <dgm:pt modelId="{5A9068E1-1877-41F8-8EAB-474BD8760424}" type="sibTrans" cxnId="{06717319-E7AA-475F-9C5B-CF4C13EA6AF5}">
      <dgm:prSet/>
      <dgm:spPr/>
      <dgm:t>
        <a:bodyPr/>
        <a:lstStyle/>
        <a:p>
          <a:endParaRPr lang="en-IN"/>
        </a:p>
      </dgm:t>
    </dgm:pt>
    <dgm:pt modelId="{532DB807-4D33-4534-AB63-16A8F443B92F}">
      <dgm:prSet/>
      <dgm:spPr/>
      <dgm:t>
        <a:bodyPr/>
        <a:lstStyle/>
        <a:p>
          <a:r>
            <a:rPr kumimoji="1" lang="en-US"/>
            <a:t>Device and bus drivers.</a:t>
          </a:r>
          <a:endParaRPr lang="en-IN"/>
        </a:p>
      </dgm:t>
    </dgm:pt>
    <dgm:pt modelId="{1083D783-BE8A-4FF4-A307-0547F7849DAF}" type="parTrans" cxnId="{F3AFC187-12CA-4B5B-832B-B9CDB8C78C2D}">
      <dgm:prSet/>
      <dgm:spPr/>
      <dgm:t>
        <a:bodyPr/>
        <a:lstStyle/>
        <a:p>
          <a:endParaRPr lang="en-IN"/>
        </a:p>
      </dgm:t>
    </dgm:pt>
    <dgm:pt modelId="{8E5355A3-0C00-41B6-A7BC-60A4BC177620}" type="sibTrans" cxnId="{F3AFC187-12CA-4B5B-832B-B9CDB8C78C2D}">
      <dgm:prSet/>
      <dgm:spPr/>
      <dgm:t>
        <a:bodyPr/>
        <a:lstStyle/>
        <a:p>
          <a:endParaRPr lang="en-IN"/>
        </a:p>
      </dgm:t>
    </dgm:pt>
    <dgm:pt modelId="{FAA684B1-B31C-4721-9C83-DB13987C2A45}" type="pres">
      <dgm:prSet presAssocID="{9D59ACB3-842F-4656-A45F-71CF5F53232F}" presName="linear" presStyleCnt="0">
        <dgm:presLayoutVars>
          <dgm:animLvl val="lvl"/>
          <dgm:resizeHandles val="exact"/>
        </dgm:presLayoutVars>
      </dgm:prSet>
      <dgm:spPr/>
    </dgm:pt>
    <dgm:pt modelId="{5010289B-E5C5-4825-B2F2-54EEF277FCAC}" type="pres">
      <dgm:prSet presAssocID="{6F09F009-9523-4D78-BDF0-8A1ADAF77DE2}" presName="parentText" presStyleLbl="node1" presStyleIdx="0" presStyleCnt="4">
        <dgm:presLayoutVars>
          <dgm:chMax val="0"/>
          <dgm:bulletEnabled val="1"/>
        </dgm:presLayoutVars>
      </dgm:prSet>
      <dgm:spPr/>
    </dgm:pt>
    <dgm:pt modelId="{5DBA16A4-E0A1-4087-8A06-7D6316DB034C}" type="pres">
      <dgm:prSet presAssocID="{32DDDA19-38C1-4B0A-A138-6F08444C8DAB}" presName="spacer" presStyleCnt="0"/>
      <dgm:spPr/>
    </dgm:pt>
    <dgm:pt modelId="{52E3B932-836F-4F38-B62F-5739335D1ECF}" type="pres">
      <dgm:prSet presAssocID="{2F755F80-6FF7-457F-BD12-58BA66CDD6C8}" presName="parentText" presStyleLbl="node1" presStyleIdx="1" presStyleCnt="4">
        <dgm:presLayoutVars>
          <dgm:chMax val="0"/>
          <dgm:bulletEnabled val="1"/>
        </dgm:presLayoutVars>
      </dgm:prSet>
      <dgm:spPr/>
    </dgm:pt>
    <dgm:pt modelId="{944A2AC6-10C6-4B6B-B823-04A104312F3B}" type="pres">
      <dgm:prSet presAssocID="{A8D87E90-1F30-4838-B0CF-9C9213C476EF}" presName="spacer" presStyleCnt="0"/>
      <dgm:spPr/>
    </dgm:pt>
    <dgm:pt modelId="{40861EAE-39DA-4838-B7B7-51084FF72FEB}" type="pres">
      <dgm:prSet presAssocID="{AFF65B83-37E9-41C8-838A-83FADBFD19E1}" presName="parentText" presStyleLbl="node1" presStyleIdx="2" presStyleCnt="4">
        <dgm:presLayoutVars>
          <dgm:chMax val="0"/>
          <dgm:bulletEnabled val="1"/>
        </dgm:presLayoutVars>
      </dgm:prSet>
      <dgm:spPr/>
    </dgm:pt>
    <dgm:pt modelId="{0059D0CF-9A8A-4368-9C55-D1225E7A0296}" type="pres">
      <dgm:prSet presAssocID="{F59494C5-17DB-46CB-9FC7-516D1E6C7924}" presName="spacer" presStyleCnt="0"/>
      <dgm:spPr/>
    </dgm:pt>
    <dgm:pt modelId="{0A464D76-6CD9-49A5-8183-721766195DDB}" type="pres">
      <dgm:prSet presAssocID="{5DA753BA-167A-43A1-B36E-CDAB9E81C9D6}" presName="parentText" presStyleLbl="node1" presStyleIdx="3" presStyleCnt="4">
        <dgm:presLayoutVars>
          <dgm:chMax val="0"/>
          <dgm:bulletEnabled val="1"/>
        </dgm:presLayoutVars>
      </dgm:prSet>
      <dgm:spPr/>
    </dgm:pt>
    <dgm:pt modelId="{E408DAF0-DAD0-4927-9CD1-09343F0BB269}" type="pres">
      <dgm:prSet presAssocID="{5DA753BA-167A-43A1-B36E-CDAB9E81C9D6}" presName="childText" presStyleLbl="revTx" presStyleIdx="0" presStyleCnt="1">
        <dgm:presLayoutVars>
          <dgm:bulletEnabled val="1"/>
        </dgm:presLayoutVars>
      </dgm:prSet>
      <dgm:spPr/>
    </dgm:pt>
  </dgm:ptLst>
  <dgm:cxnLst>
    <dgm:cxn modelId="{6F7BEB06-34F4-4896-BE0E-117F9EFBFF7B}" srcId="{9D59ACB3-842F-4656-A45F-71CF5F53232F}" destId="{6F09F009-9523-4D78-BDF0-8A1ADAF77DE2}" srcOrd="0" destOrd="0" parTransId="{C0BF71F9-93FF-407F-95D6-0E950DD9A4D7}" sibTransId="{32DDDA19-38C1-4B0A-A138-6F08444C8DAB}"/>
    <dgm:cxn modelId="{F43E1D08-E985-4630-9410-9500A77644F8}" type="presOf" srcId="{AFF65B83-37E9-41C8-838A-83FADBFD19E1}" destId="{40861EAE-39DA-4838-B7B7-51084FF72FEB}" srcOrd="0" destOrd="0" presId="urn:microsoft.com/office/officeart/2005/8/layout/vList2"/>
    <dgm:cxn modelId="{06717319-E7AA-475F-9C5B-CF4C13EA6AF5}" srcId="{5DA753BA-167A-43A1-B36E-CDAB9E81C9D6}" destId="{A3AE9078-E3AA-4036-8BF2-6CD593D081A5}" srcOrd="4" destOrd="0" parTransId="{57DCD5A0-8F65-43A0-B86C-1208145D1177}" sibTransId="{5A9068E1-1877-41F8-8EAB-474BD8760424}"/>
    <dgm:cxn modelId="{1BE2CB21-AA47-4BDB-9916-D3A32C7A696E}" type="presOf" srcId="{A3AE9078-E3AA-4036-8BF2-6CD593D081A5}" destId="{E408DAF0-DAD0-4927-9CD1-09343F0BB269}" srcOrd="0" destOrd="4" presId="urn:microsoft.com/office/officeart/2005/8/layout/vList2"/>
    <dgm:cxn modelId="{335D232F-3F28-4DF6-B8D7-27811B8FD625}" srcId="{5DA753BA-167A-43A1-B36E-CDAB9E81C9D6}" destId="{D41CED7F-EE4B-463A-AC03-DEE824281EEB}" srcOrd="2" destOrd="0" parTransId="{09E4CB7E-D93C-4822-8DF2-7ED8E65974FE}" sibTransId="{702B9B07-E730-48FF-9EC6-F7260EF3E6E6}"/>
    <dgm:cxn modelId="{30DDA635-7EDB-450C-8FB6-C6ACC8198C39}" srcId="{5DA753BA-167A-43A1-B36E-CDAB9E81C9D6}" destId="{17D14942-A30A-409B-84A8-01EDF02B40C5}" srcOrd="1" destOrd="0" parTransId="{1BD4E57B-1DE1-4B23-9F47-1D730B35AD50}" sibTransId="{E1778040-26FA-435E-8C66-675D9459F1EA}"/>
    <dgm:cxn modelId="{A80CC936-297E-4121-97A0-4169B2CA8FD0}" type="presOf" srcId="{9D59ACB3-842F-4656-A45F-71CF5F53232F}" destId="{FAA684B1-B31C-4721-9C83-DB13987C2A45}" srcOrd="0" destOrd="0" presId="urn:microsoft.com/office/officeart/2005/8/layout/vList2"/>
    <dgm:cxn modelId="{0AC3C562-FDFA-4800-BAEF-ECB24B7BFFAE}" type="presOf" srcId="{1B5C233D-BCF2-4F1B-B671-8F8ADB47E5A0}" destId="{E408DAF0-DAD0-4927-9CD1-09343F0BB269}" srcOrd="0" destOrd="3" presId="urn:microsoft.com/office/officeart/2005/8/layout/vList2"/>
    <dgm:cxn modelId="{A8A61274-666A-4AA5-BF7A-2CEEEB63ABC8}" srcId="{5DA753BA-167A-43A1-B36E-CDAB9E81C9D6}" destId="{1B5C233D-BCF2-4F1B-B671-8F8ADB47E5A0}" srcOrd="3" destOrd="0" parTransId="{56726232-D166-4717-9119-E083B7771B02}" sibTransId="{1E473625-B341-4F04-A0C6-38D5819BC65C}"/>
    <dgm:cxn modelId="{C78FFB7A-81D5-45F3-A0C8-77DF37D537B0}" type="presOf" srcId="{6F09F009-9523-4D78-BDF0-8A1ADAF77DE2}" destId="{5010289B-E5C5-4825-B2F2-54EEF277FCAC}" srcOrd="0" destOrd="0" presId="urn:microsoft.com/office/officeart/2005/8/layout/vList2"/>
    <dgm:cxn modelId="{F3AFC187-12CA-4B5B-832B-B9CDB8C78C2D}" srcId="{5DA753BA-167A-43A1-B36E-CDAB9E81C9D6}" destId="{532DB807-4D33-4534-AB63-16A8F443B92F}" srcOrd="5" destOrd="0" parTransId="{1083D783-BE8A-4FF4-A307-0547F7849DAF}" sibTransId="{8E5355A3-0C00-41B6-A7BC-60A4BC177620}"/>
    <dgm:cxn modelId="{AD9D4E8B-B715-4FF0-908D-D28EE6265A8A}" srcId="{5DA753BA-167A-43A1-B36E-CDAB9E81C9D6}" destId="{465DB9E6-712C-4845-AAA9-F69FA9984F51}" srcOrd="0" destOrd="0" parTransId="{461C0925-363E-4161-B02B-60EAA17E5E3A}" sibTransId="{B619EA0C-BC5E-4474-BE68-B389544E060B}"/>
    <dgm:cxn modelId="{048B928B-DB14-47EB-81DE-F5597C5B1893}" type="presOf" srcId="{D41CED7F-EE4B-463A-AC03-DEE824281EEB}" destId="{E408DAF0-DAD0-4927-9CD1-09343F0BB269}" srcOrd="0" destOrd="2" presId="urn:microsoft.com/office/officeart/2005/8/layout/vList2"/>
    <dgm:cxn modelId="{CED98698-7992-40F8-A139-0262ACCA70F5}" type="presOf" srcId="{465DB9E6-712C-4845-AAA9-F69FA9984F51}" destId="{E408DAF0-DAD0-4927-9CD1-09343F0BB269}" srcOrd="0" destOrd="0" presId="urn:microsoft.com/office/officeart/2005/8/layout/vList2"/>
    <dgm:cxn modelId="{32099DB4-6D36-4936-A1D9-A3AA798BD4B4}" srcId="{9D59ACB3-842F-4656-A45F-71CF5F53232F}" destId="{5DA753BA-167A-43A1-B36E-CDAB9E81C9D6}" srcOrd="3" destOrd="0" parTransId="{625A206E-5CDD-40B9-BB84-F80CA4913285}" sibTransId="{91EB21B4-7851-4500-9199-EE11778612CD}"/>
    <dgm:cxn modelId="{866349BD-B118-4574-AFFE-53E0CCF3D089}" srcId="{9D59ACB3-842F-4656-A45F-71CF5F53232F}" destId="{2F755F80-6FF7-457F-BD12-58BA66CDD6C8}" srcOrd="1" destOrd="0" parTransId="{4EBD4006-8E98-4FD5-BBFB-A623846B7034}" sibTransId="{A8D87E90-1F30-4838-B0CF-9C9213C476EF}"/>
    <dgm:cxn modelId="{70AE46C3-15EB-4454-BC1E-2FEFA63B968E}" type="presOf" srcId="{2F755F80-6FF7-457F-BD12-58BA66CDD6C8}" destId="{52E3B932-836F-4F38-B62F-5739335D1ECF}" srcOrd="0" destOrd="0" presId="urn:microsoft.com/office/officeart/2005/8/layout/vList2"/>
    <dgm:cxn modelId="{75EDD7C5-2509-429C-9918-7DF114EB451E}" srcId="{9D59ACB3-842F-4656-A45F-71CF5F53232F}" destId="{AFF65B83-37E9-41C8-838A-83FADBFD19E1}" srcOrd="2" destOrd="0" parTransId="{0FA68645-F416-4B85-AB50-8136DE9DF424}" sibTransId="{F59494C5-17DB-46CB-9FC7-516D1E6C7924}"/>
    <dgm:cxn modelId="{E60C8BD2-3F4E-4F98-8A21-B2CCC35C5C24}" type="presOf" srcId="{17D14942-A30A-409B-84A8-01EDF02B40C5}" destId="{E408DAF0-DAD0-4927-9CD1-09343F0BB269}" srcOrd="0" destOrd="1" presId="urn:microsoft.com/office/officeart/2005/8/layout/vList2"/>
    <dgm:cxn modelId="{94F6F9DE-9BED-4FEF-B197-127C3111A3D5}" type="presOf" srcId="{532DB807-4D33-4534-AB63-16A8F443B92F}" destId="{E408DAF0-DAD0-4927-9CD1-09343F0BB269}" srcOrd="0" destOrd="5" presId="urn:microsoft.com/office/officeart/2005/8/layout/vList2"/>
    <dgm:cxn modelId="{789F72F4-5074-493A-8DDA-D8852277C47A}" type="presOf" srcId="{5DA753BA-167A-43A1-B36E-CDAB9E81C9D6}" destId="{0A464D76-6CD9-49A5-8183-721766195DDB}" srcOrd="0" destOrd="0" presId="urn:microsoft.com/office/officeart/2005/8/layout/vList2"/>
    <dgm:cxn modelId="{C1FD24A1-37E3-43CA-AD51-9C16DD85ED60}" type="presParOf" srcId="{FAA684B1-B31C-4721-9C83-DB13987C2A45}" destId="{5010289B-E5C5-4825-B2F2-54EEF277FCAC}" srcOrd="0" destOrd="0" presId="urn:microsoft.com/office/officeart/2005/8/layout/vList2"/>
    <dgm:cxn modelId="{DFABCCE2-16C6-4EF0-B476-E9B275F02D35}" type="presParOf" srcId="{FAA684B1-B31C-4721-9C83-DB13987C2A45}" destId="{5DBA16A4-E0A1-4087-8A06-7D6316DB034C}" srcOrd="1" destOrd="0" presId="urn:microsoft.com/office/officeart/2005/8/layout/vList2"/>
    <dgm:cxn modelId="{F90A0606-3D3C-4835-9BB2-A022522AADA3}" type="presParOf" srcId="{FAA684B1-B31C-4721-9C83-DB13987C2A45}" destId="{52E3B932-836F-4F38-B62F-5739335D1ECF}" srcOrd="2" destOrd="0" presId="urn:microsoft.com/office/officeart/2005/8/layout/vList2"/>
    <dgm:cxn modelId="{31B2F6C7-870C-4E95-88E6-4750007C8AAC}" type="presParOf" srcId="{FAA684B1-B31C-4721-9C83-DB13987C2A45}" destId="{944A2AC6-10C6-4B6B-B823-04A104312F3B}" srcOrd="3" destOrd="0" presId="urn:microsoft.com/office/officeart/2005/8/layout/vList2"/>
    <dgm:cxn modelId="{B498B501-4372-478A-BEE2-03DA22278292}" type="presParOf" srcId="{FAA684B1-B31C-4721-9C83-DB13987C2A45}" destId="{40861EAE-39DA-4838-B7B7-51084FF72FEB}" srcOrd="4" destOrd="0" presId="urn:microsoft.com/office/officeart/2005/8/layout/vList2"/>
    <dgm:cxn modelId="{85F1BBC4-1075-4BDE-9298-E7ED527CD563}" type="presParOf" srcId="{FAA684B1-B31C-4721-9C83-DB13987C2A45}" destId="{0059D0CF-9A8A-4368-9C55-D1225E7A0296}" srcOrd="5" destOrd="0" presId="urn:microsoft.com/office/officeart/2005/8/layout/vList2"/>
    <dgm:cxn modelId="{40CC1D8A-965C-47A4-BCE5-FFC921FC0EBF}" type="presParOf" srcId="{FAA684B1-B31C-4721-9C83-DB13987C2A45}" destId="{0A464D76-6CD9-49A5-8183-721766195DDB}" srcOrd="6" destOrd="0" presId="urn:microsoft.com/office/officeart/2005/8/layout/vList2"/>
    <dgm:cxn modelId="{A127E8B5-A806-48C7-BDF7-0B0DE625E854}" type="presParOf" srcId="{FAA684B1-B31C-4721-9C83-DB13987C2A45}" destId="{E408DAF0-DAD0-4927-9CD1-09343F0BB269}"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CB5DE6-FF69-4030-9DA9-AABBA9C9083D}" type="doc">
      <dgm:prSet loTypeId="urn:microsoft.com/office/officeart/2005/8/layout/radial1" loCatId="cycle" qsTypeId="urn:microsoft.com/office/officeart/2005/8/quickstyle/3d7" qsCatId="3D" csTypeId="urn:microsoft.com/office/officeart/2005/8/colors/accent1_2" csCatId="accent1" phldr="1"/>
      <dgm:spPr/>
      <dgm:t>
        <a:bodyPr/>
        <a:lstStyle/>
        <a:p>
          <a:endParaRPr lang="en-US"/>
        </a:p>
      </dgm:t>
    </dgm:pt>
    <dgm:pt modelId="{2CD749E1-8607-4E0F-BDBD-7EBA386CDE69}">
      <dgm:prSet phldrT="[Text]" custT="1"/>
      <dgm:spPr/>
      <dgm:t>
        <a:bodyPr/>
        <a:lstStyle/>
        <a:p>
          <a:r>
            <a:rPr lang="en-US" sz="1800" dirty="0"/>
            <a:t>Core Solaris Kernel</a:t>
          </a:r>
        </a:p>
      </dgm:t>
    </dgm:pt>
    <dgm:pt modelId="{3D80F7A6-C4F8-4470-85F6-E17FB06132ED}" type="parTrans" cxnId="{0060A851-332B-4038-8EAA-E752C90F7C6A}">
      <dgm:prSet/>
      <dgm:spPr/>
      <dgm:t>
        <a:bodyPr/>
        <a:lstStyle/>
        <a:p>
          <a:endParaRPr lang="en-US" sz="1800"/>
        </a:p>
      </dgm:t>
    </dgm:pt>
    <dgm:pt modelId="{365280DF-E63B-464B-9D99-0575BA2D9378}" type="sibTrans" cxnId="{0060A851-332B-4038-8EAA-E752C90F7C6A}">
      <dgm:prSet/>
      <dgm:spPr/>
      <dgm:t>
        <a:bodyPr/>
        <a:lstStyle/>
        <a:p>
          <a:endParaRPr lang="en-US" sz="1800"/>
        </a:p>
      </dgm:t>
    </dgm:pt>
    <dgm:pt modelId="{A6CABCB3-E950-49BD-BEB7-C6602005CB6C}">
      <dgm:prSet phldrT="[Text]" custT="1"/>
      <dgm:spPr/>
      <dgm:t>
        <a:bodyPr/>
        <a:lstStyle/>
        <a:p>
          <a:r>
            <a:rPr lang="en-US" sz="1800" dirty="0"/>
            <a:t>Scheduling Classes</a:t>
          </a:r>
        </a:p>
      </dgm:t>
    </dgm:pt>
    <dgm:pt modelId="{9383ABEA-4099-4EFB-A894-9AD4FE4E8216}" type="parTrans" cxnId="{F69A325F-51B3-417E-A638-FF9E5B7D5733}">
      <dgm:prSet custT="1"/>
      <dgm:spPr/>
      <dgm:t>
        <a:bodyPr/>
        <a:lstStyle/>
        <a:p>
          <a:endParaRPr lang="en-US" sz="1800"/>
        </a:p>
      </dgm:t>
    </dgm:pt>
    <dgm:pt modelId="{D4EE1AC5-20DC-401D-BB8D-B57B5C1233BD}" type="sibTrans" cxnId="{F69A325F-51B3-417E-A638-FF9E5B7D5733}">
      <dgm:prSet/>
      <dgm:spPr/>
      <dgm:t>
        <a:bodyPr/>
        <a:lstStyle/>
        <a:p>
          <a:endParaRPr lang="en-US" sz="1800"/>
        </a:p>
      </dgm:t>
    </dgm:pt>
    <dgm:pt modelId="{2BE00B9C-8973-4DE1-A101-F48482A37186}">
      <dgm:prSet phldrT="[Text]" custT="1"/>
      <dgm:spPr/>
      <dgm:t>
        <a:bodyPr/>
        <a:lstStyle/>
        <a:p>
          <a:r>
            <a:rPr lang="en-US" sz="1800" dirty="0"/>
            <a:t>File Systems</a:t>
          </a:r>
        </a:p>
      </dgm:t>
    </dgm:pt>
    <dgm:pt modelId="{9D22A0B3-3EBC-4E6C-8B79-8573B4C689FA}" type="parTrans" cxnId="{F8D531B9-B0AA-4D29-8CF5-F401E8B43DF5}">
      <dgm:prSet custT="1"/>
      <dgm:spPr/>
      <dgm:t>
        <a:bodyPr/>
        <a:lstStyle/>
        <a:p>
          <a:endParaRPr lang="en-US" sz="1800"/>
        </a:p>
      </dgm:t>
    </dgm:pt>
    <dgm:pt modelId="{D8D3E583-FA2F-47FC-9341-ED04937AF9AB}" type="sibTrans" cxnId="{F8D531B9-B0AA-4D29-8CF5-F401E8B43DF5}">
      <dgm:prSet/>
      <dgm:spPr/>
      <dgm:t>
        <a:bodyPr/>
        <a:lstStyle/>
        <a:p>
          <a:endParaRPr lang="en-US" sz="1800"/>
        </a:p>
      </dgm:t>
    </dgm:pt>
    <dgm:pt modelId="{505C7306-23A7-4A0A-9954-2196539EE557}">
      <dgm:prSet phldrT="[Text]" custT="1"/>
      <dgm:spPr/>
      <dgm:t>
        <a:bodyPr/>
        <a:lstStyle/>
        <a:p>
          <a:r>
            <a:rPr lang="en-US" sz="1800" dirty="0"/>
            <a:t>Loadable System Calls	</a:t>
          </a:r>
        </a:p>
      </dgm:t>
    </dgm:pt>
    <dgm:pt modelId="{70616633-C77B-42D1-A858-AD9C8FBA5B48}" type="parTrans" cxnId="{D6671346-E73A-4C50-9778-CB833D08D9FE}">
      <dgm:prSet custT="1"/>
      <dgm:spPr/>
      <dgm:t>
        <a:bodyPr/>
        <a:lstStyle/>
        <a:p>
          <a:endParaRPr lang="en-US" sz="1800"/>
        </a:p>
      </dgm:t>
    </dgm:pt>
    <dgm:pt modelId="{599ADC54-93BB-449B-8B78-CA6BC88299D6}" type="sibTrans" cxnId="{D6671346-E73A-4C50-9778-CB833D08D9FE}">
      <dgm:prSet/>
      <dgm:spPr/>
      <dgm:t>
        <a:bodyPr/>
        <a:lstStyle/>
        <a:p>
          <a:endParaRPr lang="en-US" sz="1800"/>
        </a:p>
      </dgm:t>
    </dgm:pt>
    <dgm:pt modelId="{963BEB13-6CBB-4F83-A1C6-5F11C596929C}">
      <dgm:prSet phldrT="[Text]" custT="1"/>
      <dgm:spPr/>
      <dgm:t>
        <a:bodyPr/>
        <a:lstStyle/>
        <a:p>
          <a:r>
            <a:rPr lang="en-US" sz="1800" dirty="0"/>
            <a:t>Executable Formats	</a:t>
          </a:r>
        </a:p>
      </dgm:t>
    </dgm:pt>
    <dgm:pt modelId="{D4D045E2-1194-43DA-8567-D73347036531}" type="parTrans" cxnId="{FB9E46B9-96A4-4D97-8178-9FB3C844394B}">
      <dgm:prSet custT="1"/>
      <dgm:spPr/>
      <dgm:t>
        <a:bodyPr/>
        <a:lstStyle/>
        <a:p>
          <a:endParaRPr lang="en-US" sz="1800"/>
        </a:p>
      </dgm:t>
    </dgm:pt>
    <dgm:pt modelId="{5AEBCA57-0FA2-464B-88D4-223605545B65}" type="sibTrans" cxnId="{FB9E46B9-96A4-4D97-8178-9FB3C844394B}">
      <dgm:prSet/>
      <dgm:spPr/>
      <dgm:t>
        <a:bodyPr/>
        <a:lstStyle/>
        <a:p>
          <a:endParaRPr lang="en-US" sz="1800"/>
        </a:p>
      </dgm:t>
    </dgm:pt>
    <dgm:pt modelId="{C893BBBF-A090-4BDB-91F9-07B768225D07}">
      <dgm:prSet phldrT="[Text]" custT="1"/>
      <dgm:spPr/>
      <dgm:t>
        <a:bodyPr/>
        <a:lstStyle/>
        <a:p>
          <a:r>
            <a:rPr lang="en-US" sz="1800" dirty="0"/>
            <a:t>Miscellaneous</a:t>
          </a:r>
        </a:p>
      </dgm:t>
    </dgm:pt>
    <dgm:pt modelId="{88B3057F-23CD-42B9-823C-B652897AE457}" type="parTrans" cxnId="{61731B00-E156-4E77-81CB-E3BD8E3BB156}">
      <dgm:prSet custT="1"/>
      <dgm:spPr/>
      <dgm:t>
        <a:bodyPr/>
        <a:lstStyle/>
        <a:p>
          <a:endParaRPr lang="en-US" sz="1800"/>
        </a:p>
      </dgm:t>
    </dgm:pt>
    <dgm:pt modelId="{C6BE2370-9FF5-4477-A72D-7A822718A641}" type="sibTrans" cxnId="{61731B00-E156-4E77-81CB-E3BD8E3BB156}">
      <dgm:prSet/>
      <dgm:spPr/>
      <dgm:t>
        <a:bodyPr/>
        <a:lstStyle/>
        <a:p>
          <a:endParaRPr lang="en-US" sz="1800"/>
        </a:p>
      </dgm:t>
    </dgm:pt>
    <dgm:pt modelId="{FA0A8248-180C-44A9-96C7-FFCA32F504C3}">
      <dgm:prSet phldrT="[Text]" custT="1"/>
      <dgm:spPr/>
      <dgm:t>
        <a:bodyPr/>
        <a:lstStyle/>
        <a:p>
          <a:r>
            <a:rPr lang="en-US" sz="1800" dirty="0"/>
            <a:t>STREAM Modules</a:t>
          </a:r>
        </a:p>
      </dgm:t>
    </dgm:pt>
    <dgm:pt modelId="{2437A7DF-D4E2-470B-A4AD-76974647DF79}" type="parTrans" cxnId="{AC5A1603-6C9C-4AD3-BCA6-ECFA12CADE2C}">
      <dgm:prSet custT="1"/>
      <dgm:spPr/>
      <dgm:t>
        <a:bodyPr/>
        <a:lstStyle/>
        <a:p>
          <a:endParaRPr lang="en-US" sz="1800"/>
        </a:p>
      </dgm:t>
    </dgm:pt>
    <dgm:pt modelId="{26332338-B61A-4A3A-8300-B4B0D9070546}" type="sibTrans" cxnId="{AC5A1603-6C9C-4AD3-BCA6-ECFA12CADE2C}">
      <dgm:prSet/>
      <dgm:spPr/>
      <dgm:t>
        <a:bodyPr/>
        <a:lstStyle/>
        <a:p>
          <a:endParaRPr lang="en-US" sz="1800"/>
        </a:p>
      </dgm:t>
    </dgm:pt>
    <dgm:pt modelId="{1E77619D-05C8-4090-A7F1-265BF18BFE32}">
      <dgm:prSet phldrT="[Text]" custT="1"/>
      <dgm:spPr/>
      <dgm:t>
        <a:bodyPr/>
        <a:lstStyle/>
        <a:p>
          <a:r>
            <a:rPr lang="en-US" sz="1800" dirty="0"/>
            <a:t>Device and Bus Drivers</a:t>
          </a:r>
        </a:p>
      </dgm:t>
    </dgm:pt>
    <dgm:pt modelId="{C751B17C-91FC-4EDB-99CD-E8E1F96E7BEA}" type="parTrans" cxnId="{C2B9B1F7-69A5-419A-9AE9-D3EE728B15C4}">
      <dgm:prSet custT="1"/>
      <dgm:spPr/>
      <dgm:t>
        <a:bodyPr/>
        <a:lstStyle/>
        <a:p>
          <a:endParaRPr lang="en-US" sz="1800"/>
        </a:p>
      </dgm:t>
    </dgm:pt>
    <dgm:pt modelId="{E564FAF1-4F02-4D30-95C0-6CDB8F7AFE21}" type="sibTrans" cxnId="{C2B9B1F7-69A5-419A-9AE9-D3EE728B15C4}">
      <dgm:prSet/>
      <dgm:spPr/>
      <dgm:t>
        <a:bodyPr/>
        <a:lstStyle/>
        <a:p>
          <a:endParaRPr lang="en-US" sz="1800"/>
        </a:p>
      </dgm:t>
    </dgm:pt>
    <dgm:pt modelId="{A29C5EAC-ACDD-4D55-BEE4-695E23E5D9FC}" type="pres">
      <dgm:prSet presAssocID="{B0CB5DE6-FF69-4030-9DA9-AABBA9C9083D}" presName="cycle" presStyleCnt="0">
        <dgm:presLayoutVars>
          <dgm:chMax val="1"/>
          <dgm:dir/>
          <dgm:animLvl val="ctr"/>
          <dgm:resizeHandles val="exact"/>
        </dgm:presLayoutVars>
      </dgm:prSet>
      <dgm:spPr/>
    </dgm:pt>
    <dgm:pt modelId="{20C9FAC8-ED58-4043-A427-D46168DA39C4}" type="pres">
      <dgm:prSet presAssocID="{2CD749E1-8607-4E0F-BDBD-7EBA386CDE69}" presName="centerShape" presStyleLbl="node0" presStyleIdx="0" presStyleCnt="1"/>
      <dgm:spPr/>
    </dgm:pt>
    <dgm:pt modelId="{33096B31-094A-4990-B6B3-96E8E9D5F3E2}" type="pres">
      <dgm:prSet presAssocID="{9383ABEA-4099-4EFB-A894-9AD4FE4E8216}" presName="Name9" presStyleLbl="parChTrans1D2" presStyleIdx="0" presStyleCnt="7"/>
      <dgm:spPr/>
    </dgm:pt>
    <dgm:pt modelId="{DBACC446-A160-4E44-A473-F032A3ABBFE0}" type="pres">
      <dgm:prSet presAssocID="{9383ABEA-4099-4EFB-A894-9AD4FE4E8216}" presName="connTx" presStyleLbl="parChTrans1D2" presStyleIdx="0" presStyleCnt="7"/>
      <dgm:spPr/>
    </dgm:pt>
    <dgm:pt modelId="{8AA00DF0-13EA-41F8-924C-5CD08B054F56}" type="pres">
      <dgm:prSet presAssocID="{A6CABCB3-E950-49BD-BEB7-C6602005CB6C}" presName="node" presStyleLbl="node1" presStyleIdx="0" presStyleCnt="7" custRadScaleRad="112587">
        <dgm:presLayoutVars>
          <dgm:bulletEnabled val="1"/>
        </dgm:presLayoutVars>
      </dgm:prSet>
      <dgm:spPr/>
    </dgm:pt>
    <dgm:pt modelId="{BBC9CB63-4C9F-40F6-8EBB-3F8E0E20CCBF}" type="pres">
      <dgm:prSet presAssocID="{9D22A0B3-3EBC-4E6C-8B79-8573B4C689FA}" presName="Name9" presStyleLbl="parChTrans1D2" presStyleIdx="1" presStyleCnt="7"/>
      <dgm:spPr/>
    </dgm:pt>
    <dgm:pt modelId="{29888104-D8FD-433D-83DF-D00552FF93D1}" type="pres">
      <dgm:prSet presAssocID="{9D22A0B3-3EBC-4E6C-8B79-8573B4C689FA}" presName="connTx" presStyleLbl="parChTrans1D2" presStyleIdx="1" presStyleCnt="7"/>
      <dgm:spPr/>
    </dgm:pt>
    <dgm:pt modelId="{E8E227AD-4972-4D6F-AE51-C0F2D1A70728}" type="pres">
      <dgm:prSet presAssocID="{2BE00B9C-8973-4DE1-A101-F48482A37186}" presName="node" presStyleLbl="node1" presStyleIdx="1" presStyleCnt="7">
        <dgm:presLayoutVars>
          <dgm:bulletEnabled val="1"/>
        </dgm:presLayoutVars>
      </dgm:prSet>
      <dgm:spPr/>
    </dgm:pt>
    <dgm:pt modelId="{E26DD953-F0F7-4C3A-BD18-364A3126C360}" type="pres">
      <dgm:prSet presAssocID="{70616633-C77B-42D1-A858-AD9C8FBA5B48}" presName="Name9" presStyleLbl="parChTrans1D2" presStyleIdx="2" presStyleCnt="7"/>
      <dgm:spPr/>
    </dgm:pt>
    <dgm:pt modelId="{752FB83D-AFDF-4208-BC37-7665CFC113C5}" type="pres">
      <dgm:prSet presAssocID="{70616633-C77B-42D1-A858-AD9C8FBA5B48}" presName="connTx" presStyleLbl="parChTrans1D2" presStyleIdx="2" presStyleCnt="7"/>
      <dgm:spPr/>
    </dgm:pt>
    <dgm:pt modelId="{B44BA09F-5C62-44DF-860A-98B6F312C62C}" type="pres">
      <dgm:prSet presAssocID="{505C7306-23A7-4A0A-9954-2196539EE557}" presName="node" presStyleLbl="node1" presStyleIdx="2" presStyleCnt="7">
        <dgm:presLayoutVars>
          <dgm:bulletEnabled val="1"/>
        </dgm:presLayoutVars>
      </dgm:prSet>
      <dgm:spPr/>
    </dgm:pt>
    <dgm:pt modelId="{AA6EB048-C237-4D20-BDA8-1FC96A5E37AA}" type="pres">
      <dgm:prSet presAssocID="{D4D045E2-1194-43DA-8567-D73347036531}" presName="Name9" presStyleLbl="parChTrans1D2" presStyleIdx="3" presStyleCnt="7"/>
      <dgm:spPr/>
    </dgm:pt>
    <dgm:pt modelId="{35820F33-BD89-433B-ACDC-D3A1DD88F69B}" type="pres">
      <dgm:prSet presAssocID="{D4D045E2-1194-43DA-8567-D73347036531}" presName="connTx" presStyleLbl="parChTrans1D2" presStyleIdx="3" presStyleCnt="7"/>
      <dgm:spPr/>
    </dgm:pt>
    <dgm:pt modelId="{FA5AD887-868F-4411-8C53-3197B8D69E40}" type="pres">
      <dgm:prSet presAssocID="{963BEB13-6CBB-4F83-A1C6-5F11C596929C}" presName="node" presStyleLbl="node1" presStyleIdx="3" presStyleCnt="7">
        <dgm:presLayoutVars>
          <dgm:bulletEnabled val="1"/>
        </dgm:presLayoutVars>
      </dgm:prSet>
      <dgm:spPr/>
    </dgm:pt>
    <dgm:pt modelId="{72D4AD5F-796D-4F4D-AE22-FCFA915659BD}" type="pres">
      <dgm:prSet presAssocID="{2437A7DF-D4E2-470B-A4AD-76974647DF79}" presName="Name9" presStyleLbl="parChTrans1D2" presStyleIdx="4" presStyleCnt="7"/>
      <dgm:spPr/>
    </dgm:pt>
    <dgm:pt modelId="{87206E46-4F49-4774-AA36-329DAB9FAD0B}" type="pres">
      <dgm:prSet presAssocID="{2437A7DF-D4E2-470B-A4AD-76974647DF79}" presName="connTx" presStyleLbl="parChTrans1D2" presStyleIdx="4" presStyleCnt="7"/>
      <dgm:spPr/>
    </dgm:pt>
    <dgm:pt modelId="{25B24C60-FCE8-46DE-A27E-52C9D0F417A8}" type="pres">
      <dgm:prSet presAssocID="{FA0A8248-180C-44A9-96C7-FFCA32F504C3}" presName="node" presStyleLbl="node1" presStyleIdx="4" presStyleCnt="7">
        <dgm:presLayoutVars>
          <dgm:bulletEnabled val="1"/>
        </dgm:presLayoutVars>
      </dgm:prSet>
      <dgm:spPr/>
    </dgm:pt>
    <dgm:pt modelId="{5E719141-B5ED-453A-836A-237F33672354}" type="pres">
      <dgm:prSet presAssocID="{88B3057F-23CD-42B9-823C-B652897AE457}" presName="Name9" presStyleLbl="parChTrans1D2" presStyleIdx="5" presStyleCnt="7"/>
      <dgm:spPr/>
    </dgm:pt>
    <dgm:pt modelId="{C84139CD-B08C-4AD6-9F5B-8D0E5E242DD2}" type="pres">
      <dgm:prSet presAssocID="{88B3057F-23CD-42B9-823C-B652897AE457}" presName="connTx" presStyleLbl="parChTrans1D2" presStyleIdx="5" presStyleCnt="7"/>
      <dgm:spPr/>
    </dgm:pt>
    <dgm:pt modelId="{DAA245A1-46A6-4A1D-8679-8CDA4164A87A}" type="pres">
      <dgm:prSet presAssocID="{C893BBBF-A090-4BDB-91F9-07B768225D07}" presName="node" presStyleLbl="node1" presStyleIdx="5" presStyleCnt="7">
        <dgm:presLayoutVars>
          <dgm:bulletEnabled val="1"/>
        </dgm:presLayoutVars>
      </dgm:prSet>
      <dgm:spPr/>
    </dgm:pt>
    <dgm:pt modelId="{BFD46B2A-BC0C-472A-B9F4-A1D5F64ACB96}" type="pres">
      <dgm:prSet presAssocID="{C751B17C-91FC-4EDB-99CD-E8E1F96E7BEA}" presName="Name9" presStyleLbl="parChTrans1D2" presStyleIdx="6" presStyleCnt="7"/>
      <dgm:spPr/>
    </dgm:pt>
    <dgm:pt modelId="{B27D0B45-1AFA-4048-966D-0359E1004819}" type="pres">
      <dgm:prSet presAssocID="{C751B17C-91FC-4EDB-99CD-E8E1F96E7BEA}" presName="connTx" presStyleLbl="parChTrans1D2" presStyleIdx="6" presStyleCnt="7"/>
      <dgm:spPr/>
    </dgm:pt>
    <dgm:pt modelId="{F05CD615-0AD3-4EF2-847B-A6C5AE66D985}" type="pres">
      <dgm:prSet presAssocID="{1E77619D-05C8-4090-A7F1-265BF18BFE32}" presName="node" presStyleLbl="node1" presStyleIdx="6" presStyleCnt="7">
        <dgm:presLayoutVars>
          <dgm:bulletEnabled val="1"/>
        </dgm:presLayoutVars>
      </dgm:prSet>
      <dgm:spPr/>
    </dgm:pt>
  </dgm:ptLst>
  <dgm:cxnLst>
    <dgm:cxn modelId="{61731B00-E156-4E77-81CB-E3BD8E3BB156}" srcId="{2CD749E1-8607-4E0F-BDBD-7EBA386CDE69}" destId="{C893BBBF-A090-4BDB-91F9-07B768225D07}" srcOrd="5" destOrd="0" parTransId="{88B3057F-23CD-42B9-823C-B652897AE457}" sibTransId="{C6BE2370-9FF5-4477-A72D-7A822718A641}"/>
    <dgm:cxn modelId="{AC5A1603-6C9C-4AD3-BCA6-ECFA12CADE2C}" srcId="{2CD749E1-8607-4E0F-BDBD-7EBA386CDE69}" destId="{FA0A8248-180C-44A9-96C7-FFCA32F504C3}" srcOrd="4" destOrd="0" parTransId="{2437A7DF-D4E2-470B-A4AD-76974647DF79}" sibTransId="{26332338-B61A-4A3A-8300-B4B0D9070546}"/>
    <dgm:cxn modelId="{B776710A-83AF-4CBF-819F-1B9541FD9070}" type="presOf" srcId="{D4D045E2-1194-43DA-8567-D73347036531}" destId="{AA6EB048-C237-4D20-BDA8-1FC96A5E37AA}" srcOrd="0" destOrd="0" presId="urn:microsoft.com/office/officeart/2005/8/layout/radial1"/>
    <dgm:cxn modelId="{7051CC14-EBB4-4A68-A92B-FCE08D2AAEC8}" type="presOf" srcId="{9D22A0B3-3EBC-4E6C-8B79-8573B4C689FA}" destId="{29888104-D8FD-433D-83DF-D00552FF93D1}" srcOrd="1" destOrd="0" presId="urn:microsoft.com/office/officeart/2005/8/layout/radial1"/>
    <dgm:cxn modelId="{AAFD1518-F74E-4A20-8374-E6A84714A556}" type="presOf" srcId="{A6CABCB3-E950-49BD-BEB7-C6602005CB6C}" destId="{8AA00DF0-13EA-41F8-924C-5CD08B054F56}" srcOrd="0" destOrd="0" presId="urn:microsoft.com/office/officeart/2005/8/layout/radial1"/>
    <dgm:cxn modelId="{E9CC9F3B-99C0-47B1-B275-8642FF664DA0}" type="presOf" srcId="{9383ABEA-4099-4EFB-A894-9AD4FE4E8216}" destId="{DBACC446-A160-4E44-A473-F032A3ABBFE0}" srcOrd="1" destOrd="0" presId="urn:microsoft.com/office/officeart/2005/8/layout/radial1"/>
    <dgm:cxn modelId="{76FD6B3E-8DFC-475D-BE0F-84F70B8D9F8E}" type="presOf" srcId="{FA0A8248-180C-44A9-96C7-FFCA32F504C3}" destId="{25B24C60-FCE8-46DE-A27E-52C9D0F417A8}" srcOrd="0" destOrd="0" presId="urn:microsoft.com/office/officeart/2005/8/layout/radial1"/>
    <dgm:cxn modelId="{F69A325F-51B3-417E-A638-FF9E5B7D5733}" srcId="{2CD749E1-8607-4E0F-BDBD-7EBA386CDE69}" destId="{A6CABCB3-E950-49BD-BEB7-C6602005CB6C}" srcOrd="0" destOrd="0" parTransId="{9383ABEA-4099-4EFB-A894-9AD4FE4E8216}" sibTransId="{D4EE1AC5-20DC-401D-BB8D-B57B5C1233BD}"/>
    <dgm:cxn modelId="{F4A7B260-5AAA-4D11-BA06-4D48E4F9D4FC}" type="presOf" srcId="{963BEB13-6CBB-4F83-A1C6-5F11C596929C}" destId="{FA5AD887-868F-4411-8C53-3197B8D69E40}" srcOrd="0" destOrd="0" presId="urn:microsoft.com/office/officeart/2005/8/layout/radial1"/>
    <dgm:cxn modelId="{2F281943-94AA-4B73-8FDA-A16534B137F1}" type="presOf" srcId="{1E77619D-05C8-4090-A7F1-265BF18BFE32}" destId="{F05CD615-0AD3-4EF2-847B-A6C5AE66D985}" srcOrd="0" destOrd="0" presId="urn:microsoft.com/office/officeart/2005/8/layout/radial1"/>
    <dgm:cxn modelId="{D6671346-E73A-4C50-9778-CB833D08D9FE}" srcId="{2CD749E1-8607-4E0F-BDBD-7EBA386CDE69}" destId="{505C7306-23A7-4A0A-9954-2196539EE557}" srcOrd="2" destOrd="0" parTransId="{70616633-C77B-42D1-A858-AD9C8FBA5B48}" sibTransId="{599ADC54-93BB-449B-8B78-CA6BC88299D6}"/>
    <dgm:cxn modelId="{73EBBB4B-2397-4D7F-B250-F61BF9E02A30}" type="presOf" srcId="{505C7306-23A7-4A0A-9954-2196539EE557}" destId="{B44BA09F-5C62-44DF-860A-98B6F312C62C}" srcOrd="0" destOrd="0" presId="urn:microsoft.com/office/officeart/2005/8/layout/radial1"/>
    <dgm:cxn modelId="{0060A851-332B-4038-8EAA-E752C90F7C6A}" srcId="{B0CB5DE6-FF69-4030-9DA9-AABBA9C9083D}" destId="{2CD749E1-8607-4E0F-BDBD-7EBA386CDE69}" srcOrd="0" destOrd="0" parTransId="{3D80F7A6-C4F8-4470-85F6-E17FB06132ED}" sibTransId="{365280DF-E63B-464B-9D99-0575BA2D9378}"/>
    <dgm:cxn modelId="{93E07552-042B-4DFB-967B-C58EE61F6DF2}" type="presOf" srcId="{C751B17C-91FC-4EDB-99CD-E8E1F96E7BEA}" destId="{B27D0B45-1AFA-4048-966D-0359E1004819}" srcOrd="1" destOrd="0" presId="urn:microsoft.com/office/officeart/2005/8/layout/radial1"/>
    <dgm:cxn modelId="{EF6EA654-37E0-4B1D-9A91-AFF08901D8D2}" type="presOf" srcId="{9383ABEA-4099-4EFB-A894-9AD4FE4E8216}" destId="{33096B31-094A-4990-B6B3-96E8E9D5F3E2}" srcOrd="0" destOrd="0" presId="urn:microsoft.com/office/officeart/2005/8/layout/radial1"/>
    <dgm:cxn modelId="{111A2277-D0E6-4D28-92FB-9D0658DDB5FC}" type="presOf" srcId="{C751B17C-91FC-4EDB-99CD-E8E1F96E7BEA}" destId="{BFD46B2A-BC0C-472A-B9F4-A1D5F64ACB96}" srcOrd="0" destOrd="0" presId="urn:microsoft.com/office/officeart/2005/8/layout/radial1"/>
    <dgm:cxn modelId="{66415058-32DD-4D31-B4F0-E56B62C6572D}" type="presOf" srcId="{88B3057F-23CD-42B9-823C-B652897AE457}" destId="{5E719141-B5ED-453A-836A-237F33672354}" srcOrd="0" destOrd="0" presId="urn:microsoft.com/office/officeart/2005/8/layout/radial1"/>
    <dgm:cxn modelId="{F2DE7778-A774-4A29-A1FA-D814753A8071}" type="presOf" srcId="{2BE00B9C-8973-4DE1-A101-F48482A37186}" destId="{E8E227AD-4972-4D6F-AE51-C0F2D1A70728}" srcOrd="0" destOrd="0" presId="urn:microsoft.com/office/officeart/2005/8/layout/radial1"/>
    <dgm:cxn modelId="{A39BBA79-A68E-44A0-BBF9-CE0DA2B7160A}" type="presOf" srcId="{B0CB5DE6-FF69-4030-9DA9-AABBA9C9083D}" destId="{A29C5EAC-ACDD-4D55-BEE4-695E23E5D9FC}" srcOrd="0" destOrd="0" presId="urn:microsoft.com/office/officeart/2005/8/layout/radial1"/>
    <dgm:cxn modelId="{69A4627D-9F88-453E-BBED-9FA50A0D035B}" type="presOf" srcId="{70616633-C77B-42D1-A858-AD9C8FBA5B48}" destId="{752FB83D-AFDF-4208-BC37-7665CFC113C5}" srcOrd="1" destOrd="0" presId="urn:microsoft.com/office/officeart/2005/8/layout/radial1"/>
    <dgm:cxn modelId="{8D4A648A-06FE-45CA-967B-4AF2782185FE}" type="presOf" srcId="{70616633-C77B-42D1-A858-AD9C8FBA5B48}" destId="{E26DD953-F0F7-4C3A-BD18-364A3126C360}" srcOrd="0" destOrd="0" presId="urn:microsoft.com/office/officeart/2005/8/layout/radial1"/>
    <dgm:cxn modelId="{2F8FD292-C4E7-4075-BDAD-E89D2661FDA5}" type="presOf" srcId="{2437A7DF-D4E2-470B-A4AD-76974647DF79}" destId="{87206E46-4F49-4774-AA36-329DAB9FAD0B}" srcOrd="1" destOrd="0" presId="urn:microsoft.com/office/officeart/2005/8/layout/radial1"/>
    <dgm:cxn modelId="{F2D9089D-4620-4EA3-961C-65E8100AC457}" type="presOf" srcId="{D4D045E2-1194-43DA-8567-D73347036531}" destId="{35820F33-BD89-433B-ACDC-D3A1DD88F69B}" srcOrd="1" destOrd="0" presId="urn:microsoft.com/office/officeart/2005/8/layout/radial1"/>
    <dgm:cxn modelId="{AAF821AC-B3ED-437A-852C-85659312CE6B}" type="presOf" srcId="{C893BBBF-A090-4BDB-91F9-07B768225D07}" destId="{DAA245A1-46A6-4A1D-8679-8CDA4164A87A}" srcOrd="0" destOrd="0" presId="urn:microsoft.com/office/officeart/2005/8/layout/radial1"/>
    <dgm:cxn modelId="{F8D531B9-B0AA-4D29-8CF5-F401E8B43DF5}" srcId="{2CD749E1-8607-4E0F-BDBD-7EBA386CDE69}" destId="{2BE00B9C-8973-4DE1-A101-F48482A37186}" srcOrd="1" destOrd="0" parTransId="{9D22A0B3-3EBC-4E6C-8B79-8573B4C689FA}" sibTransId="{D8D3E583-FA2F-47FC-9341-ED04937AF9AB}"/>
    <dgm:cxn modelId="{FB9E46B9-96A4-4D97-8178-9FB3C844394B}" srcId="{2CD749E1-8607-4E0F-BDBD-7EBA386CDE69}" destId="{963BEB13-6CBB-4F83-A1C6-5F11C596929C}" srcOrd="3" destOrd="0" parTransId="{D4D045E2-1194-43DA-8567-D73347036531}" sibTransId="{5AEBCA57-0FA2-464B-88D4-223605545B65}"/>
    <dgm:cxn modelId="{1BB43ECA-A139-4910-88C3-F8F9B7B9925A}" type="presOf" srcId="{2CD749E1-8607-4E0F-BDBD-7EBA386CDE69}" destId="{20C9FAC8-ED58-4043-A427-D46168DA39C4}" srcOrd="0" destOrd="0" presId="urn:microsoft.com/office/officeart/2005/8/layout/radial1"/>
    <dgm:cxn modelId="{55CBAECE-77F7-4121-9958-36CB230E6CA0}" type="presOf" srcId="{2437A7DF-D4E2-470B-A4AD-76974647DF79}" destId="{72D4AD5F-796D-4F4D-AE22-FCFA915659BD}" srcOrd="0" destOrd="0" presId="urn:microsoft.com/office/officeart/2005/8/layout/radial1"/>
    <dgm:cxn modelId="{3B3B4FD4-2AB4-4255-A734-598F1115F59E}" type="presOf" srcId="{9D22A0B3-3EBC-4E6C-8B79-8573B4C689FA}" destId="{BBC9CB63-4C9F-40F6-8EBB-3F8E0E20CCBF}" srcOrd="0" destOrd="0" presId="urn:microsoft.com/office/officeart/2005/8/layout/radial1"/>
    <dgm:cxn modelId="{19EFBCDD-9F22-4BD5-BF24-111990CA8E74}" type="presOf" srcId="{88B3057F-23CD-42B9-823C-B652897AE457}" destId="{C84139CD-B08C-4AD6-9F5B-8D0E5E242DD2}" srcOrd="1" destOrd="0" presId="urn:microsoft.com/office/officeart/2005/8/layout/radial1"/>
    <dgm:cxn modelId="{C2B9B1F7-69A5-419A-9AE9-D3EE728B15C4}" srcId="{2CD749E1-8607-4E0F-BDBD-7EBA386CDE69}" destId="{1E77619D-05C8-4090-A7F1-265BF18BFE32}" srcOrd="6" destOrd="0" parTransId="{C751B17C-91FC-4EDB-99CD-E8E1F96E7BEA}" sibTransId="{E564FAF1-4F02-4D30-95C0-6CDB8F7AFE21}"/>
    <dgm:cxn modelId="{58C3D0BA-2653-4CD0-AD2F-0486EE124E68}" type="presParOf" srcId="{A29C5EAC-ACDD-4D55-BEE4-695E23E5D9FC}" destId="{20C9FAC8-ED58-4043-A427-D46168DA39C4}" srcOrd="0" destOrd="0" presId="urn:microsoft.com/office/officeart/2005/8/layout/radial1"/>
    <dgm:cxn modelId="{8B54978D-CCC4-4123-B8B9-5CADC7F12741}" type="presParOf" srcId="{A29C5EAC-ACDD-4D55-BEE4-695E23E5D9FC}" destId="{33096B31-094A-4990-B6B3-96E8E9D5F3E2}" srcOrd="1" destOrd="0" presId="urn:microsoft.com/office/officeart/2005/8/layout/radial1"/>
    <dgm:cxn modelId="{FEF6A9ED-68E7-4F7B-A788-1BE8A53E091E}" type="presParOf" srcId="{33096B31-094A-4990-B6B3-96E8E9D5F3E2}" destId="{DBACC446-A160-4E44-A473-F032A3ABBFE0}" srcOrd="0" destOrd="0" presId="urn:microsoft.com/office/officeart/2005/8/layout/radial1"/>
    <dgm:cxn modelId="{2D39BC03-C664-4441-85D8-9FB306F95DC2}" type="presParOf" srcId="{A29C5EAC-ACDD-4D55-BEE4-695E23E5D9FC}" destId="{8AA00DF0-13EA-41F8-924C-5CD08B054F56}" srcOrd="2" destOrd="0" presId="urn:microsoft.com/office/officeart/2005/8/layout/radial1"/>
    <dgm:cxn modelId="{AD5A01AB-5BC2-4170-8AE4-506BE5716BF5}" type="presParOf" srcId="{A29C5EAC-ACDD-4D55-BEE4-695E23E5D9FC}" destId="{BBC9CB63-4C9F-40F6-8EBB-3F8E0E20CCBF}" srcOrd="3" destOrd="0" presId="urn:microsoft.com/office/officeart/2005/8/layout/radial1"/>
    <dgm:cxn modelId="{FAECE259-D65F-44F2-B19E-80D7188B0C53}" type="presParOf" srcId="{BBC9CB63-4C9F-40F6-8EBB-3F8E0E20CCBF}" destId="{29888104-D8FD-433D-83DF-D00552FF93D1}" srcOrd="0" destOrd="0" presId="urn:microsoft.com/office/officeart/2005/8/layout/radial1"/>
    <dgm:cxn modelId="{AF9504BE-23E5-4F84-9970-20D9AAFF7F14}" type="presParOf" srcId="{A29C5EAC-ACDD-4D55-BEE4-695E23E5D9FC}" destId="{E8E227AD-4972-4D6F-AE51-C0F2D1A70728}" srcOrd="4" destOrd="0" presId="urn:microsoft.com/office/officeart/2005/8/layout/radial1"/>
    <dgm:cxn modelId="{89E2F3CB-D488-42BB-A94B-EBF630E00D54}" type="presParOf" srcId="{A29C5EAC-ACDD-4D55-BEE4-695E23E5D9FC}" destId="{E26DD953-F0F7-4C3A-BD18-364A3126C360}" srcOrd="5" destOrd="0" presId="urn:microsoft.com/office/officeart/2005/8/layout/radial1"/>
    <dgm:cxn modelId="{D65A3CA5-BD88-45BA-BBE7-8D3679F3794A}" type="presParOf" srcId="{E26DD953-F0F7-4C3A-BD18-364A3126C360}" destId="{752FB83D-AFDF-4208-BC37-7665CFC113C5}" srcOrd="0" destOrd="0" presId="urn:microsoft.com/office/officeart/2005/8/layout/radial1"/>
    <dgm:cxn modelId="{3CDA6F1B-D382-4C1C-A5FF-3DF23E653213}" type="presParOf" srcId="{A29C5EAC-ACDD-4D55-BEE4-695E23E5D9FC}" destId="{B44BA09F-5C62-44DF-860A-98B6F312C62C}" srcOrd="6" destOrd="0" presId="urn:microsoft.com/office/officeart/2005/8/layout/radial1"/>
    <dgm:cxn modelId="{D7B02353-B23C-49EE-BA28-BBA32892ED4E}" type="presParOf" srcId="{A29C5EAC-ACDD-4D55-BEE4-695E23E5D9FC}" destId="{AA6EB048-C237-4D20-BDA8-1FC96A5E37AA}" srcOrd="7" destOrd="0" presId="urn:microsoft.com/office/officeart/2005/8/layout/radial1"/>
    <dgm:cxn modelId="{6E725C71-0F41-49A4-A3B7-BBC2DAF5A8E4}" type="presParOf" srcId="{AA6EB048-C237-4D20-BDA8-1FC96A5E37AA}" destId="{35820F33-BD89-433B-ACDC-D3A1DD88F69B}" srcOrd="0" destOrd="0" presId="urn:microsoft.com/office/officeart/2005/8/layout/radial1"/>
    <dgm:cxn modelId="{85417B50-4D6E-4AC4-B849-EDD66BD956EA}" type="presParOf" srcId="{A29C5EAC-ACDD-4D55-BEE4-695E23E5D9FC}" destId="{FA5AD887-868F-4411-8C53-3197B8D69E40}" srcOrd="8" destOrd="0" presId="urn:microsoft.com/office/officeart/2005/8/layout/radial1"/>
    <dgm:cxn modelId="{1A18E6F5-53E1-425D-8B7A-9B4590844D2A}" type="presParOf" srcId="{A29C5EAC-ACDD-4D55-BEE4-695E23E5D9FC}" destId="{72D4AD5F-796D-4F4D-AE22-FCFA915659BD}" srcOrd="9" destOrd="0" presId="urn:microsoft.com/office/officeart/2005/8/layout/radial1"/>
    <dgm:cxn modelId="{22E8BBE8-8D9E-4B10-86E0-7D10C4D78B6B}" type="presParOf" srcId="{72D4AD5F-796D-4F4D-AE22-FCFA915659BD}" destId="{87206E46-4F49-4774-AA36-329DAB9FAD0B}" srcOrd="0" destOrd="0" presId="urn:microsoft.com/office/officeart/2005/8/layout/radial1"/>
    <dgm:cxn modelId="{5F818AC0-0589-40D0-856A-CF9F2709D0B6}" type="presParOf" srcId="{A29C5EAC-ACDD-4D55-BEE4-695E23E5D9FC}" destId="{25B24C60-FCE8-46DE-A27E-52C9D0F417A8}" srcOrd="10" destOrd="0" presId="urn:microsoft.com/office/officeart/2005/8/layout/radial1"/>
    <dgm:cxn modelId="{BCB6E67F-CCCA-47F7-A8AB-8E5C931A36C1}" type="presParOf" srcId="{A29C5EAC-ACDD-4D55-BEE4-695E23E5D9FC}" destId="{5E719141-B5ED-453A-836A-237F33672354}" srcOrd="11" destOrd="0" presId="urn:microsoft.com/office/officeart/2005/8/layout/radial1"/>
    <dgm:cxn modelId="{3E913EBA-B06E-4AF6-825B-DD8940CB9E77}" type="presParOf" srcId="{5E719141-B5ED-453A-836A-237F33672354}" destId="{C84139CD-B08C-4AD6-9F5B-8D0E5E242DD2}" srcOrd="0" destOrd="0" presId="urn:microsoft.com/office/officeart/2005/8/layout/radial1"/>
    <dgm:cxn modelId="{C9960B01-6E57-4569-8700-8D7E591C6826}" type="presParOf" srcId="{A29C5EAC-ACDD-4D55-BEE4-695E23E5D9FC}" destId="{DAA245A1-46A6-4A1D-8679-8CDA4164A87A}" srcOrd="12" destOrd="0" presId="urn:microsoft.com/office/officeart/2005/8/layout/radial1"/>
    <dgm:cxn modelId="{AF082879-9372-4AE5-B3F6-1E69D554B401}" type="presParOf" srcId="{A29C5EAC-ACDD-4D55-BEE4-695E23E5D9FC}" destId="{BFD46B2A-BC0C-472A-B9F4-A1D5F64ACB96}" srcOrd="13" destOrd="0" presId="urn:microsoft.com/office/officeart/2005/8/layout/radial1"/>
    <dgm:cxn modelId="{08657BCC-0E3D-43EA-B6D7-A8FEE8126DE5}" type="presParOf" srcId="{BFD46B2A-BC0C-472A-B9F4-A1D5F64ACB96}" destId="{B27D0B45-1AFA-4048-966D-0359E1004819}" srcOrd="0" destOrd="0" presId="urn:microsoft.com/office/officeart/2005/8/layout/radial1"/>
    <dgm:cxn modelId="{EA3A1777-EB8A-43F3-9C1C-9468EC7FA297}" type="presParOf" srcId="{A29C5EAC-ACDD-4D55-BEE4-695E23E5D9FC}" destId="{F05CD615-0AD3-4EF2-847B-A6C5AE66D985}"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0FA363-3EEF-445E-A9F5-94501F108759}">
      <dsp:nvSpPr>
        <dsp:cNvPr id="0" name=""/>
        <dsp:cNvSpPr/>
      </dsp:nvSpPr>
      <dsp:spPr>
        <a:xfrm>
          <a:off x="0" y="4095"/>
          <a:ext cx="10506456" cy="95310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7FC4FB-D402-4144-9D71-814EB92687EF}">
      <dsp:nvSpPr>
        <dsp:cNvPr id="0" name=""/>
        <dsp:cNvSpPr/>
      </dsp:nvSpPr>
      <dsp:spPr>
        <a:xfrm>
          <a:off x="288313" y="218543"/>
          <a:ext cx="524206" cy="5242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3EBEE4D-D245-4045-944C-35630F864A5F}">
      <dsp:nvSpPr>
        <dsp:cNvPr id="0" name=""/>
        <dsp:cNvSpPr/>
      </dsp:nvSpPr>
      <dsp:spPr>
        <a:xfrm>
          <a:off x="1100832" y="4095"/>
          <a:ext cx="9404547" cy="953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870" tIns="100870" rIns="100870" bIns="100870" numCol="1" spcCol="1270" anchor="ctr" anchorCtr="0">
          <a:noAutofit/>
        </a:bodyPr>
        <a:lstStyle/>
        <a:p>
          <a:pPr marL="0" lvl="0" indent="0" algn="l" defTabSz="933450">
            <a:lnSpc>
              <a:spcPct val="90000"/>
            </a:lnSpc>
            <a:spcBef>
              <a:spcPct val="0"/>
            </a:spcBef>
            <a:spcAft>
              <a:spcPct val="35000"/>
            </a:spcAft>
            <a:buNone/>
          </a:pPr>
          <a:r>
            <a:rPr lang="en-US" sz="2100" kern="1200"/>
            <a:t>An operating system is a large and complex system, so it need to be engineered carefully so that it can work properly and modified properly.</a:t>
          </a:r>
        </a:p>
      </dsp:txBody>
      <dsp:txXfrm>
        <a:off x="1100832" y="4095"/>
        <a:ext cx="9404547" cy="953101"/>
      </dsp:txXfrm>
    </dsp:sp>
    <dsp:sp modelId="{32BD4BA9-40AE-462D-95B9-1EC07E7E7291}">
      <dsp:nvSpPr>
        <dsp:cNvPr id="0" name=""/>
        <dsp:cNvSpPr/>
      </dsp:nvSpPr>
      <dsp:spPr>
        <a:xfrm>
          <a:off x="0" y="1195472"/>
          <a:ext cx="10506456" cy="95310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41A6E7-7C75-4AF2-8B16-A5987CE0BE65}">
      <dsp:nvSpPr>
        <dsp:cNvPr id="0" name=""/>
        <dsp:cNvSpPr/>
      </dsp:nvSpPr>
      <dsp:spPr>
        <a:xfrm>
          <a:off x="288313" y="1409920"/>
          <a:ext cx="524206" cy="5242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91E75C-A365-4F30-A341-07670AE608CF}">
      <dsp:nvSpPr>
        <dsp:cNvPr id="0" name=""/>
        <dsp:cNvSpPr/>
      </dsp:nvSpPr>
      <dsp:spPr>
        <a:xfrm>
          <a:off x="1100832" y="1195472"/>
          <a:ext cx="9404547" cy="953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870" tIns="100870" rIns="100870" bIns="100870" numCol="1" spcCol="1270" anchor="ctr" anchorCtr="0">
          <a:noAutofit/>
        </a:bodyPr>
        <a:lstStyle/>
        <a:p>
          <a:pPr marL="0" lvl="0" indent="0" algn="l" defTabSz="933450">
            <a:lnSpc>
              <a:spcPct val="90000"/>
            </a:lnSpc>
            <a:spcBef>
              <a:spcPct val="0"/>
            </a:spcBef>
            <a:spcAft>
              <a:spcPct val="35000"/>
            </a:spcAft>
            <a:buNone/>
          </a:pPr>
          <a:r>
            <a:rPr lang="en-US" sz="2100" kern="1200"/>
            <a:t>A common approach is to partition the task into small components rather than have one monolithic system.</a:t>
          </a:r>
        </a:p>
      </dsp:txBody>
      <dsp:txXfrm>
        <a:off x="1100832" y="1195472"/>
        <a:ext cx="9404547" cy="953101"/>
      </dsp:txXfrm>
    </dsp:sp>
    <dsp:sp modelId="{97EA4B8F-DE33-46A4-9E3D-6BDD7DFFCC0C}">
      <dsp:nvSpPr>
        <dsp:cNvPr id="0" name=""/>
        <dsp:cNvSpPr/>
      </dsp:nvSpPr>
      <dsp:spPr>
        <a:xfrm>
          <a:off x="0" y="2386849"/>
          <a:ext cx="10506456" cy="95310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1DBD72-B2D3-42B6-9FBE-BD3F2D3D1AAF}">
      <dsp:nvSpPr>
        <dsp:cNvPr id="0" name=""/>
        <dsp:cNvSpPr/>
      </dsp:nvSpPr>
      <dsp:spPr>
        <a:xfrm>
          <a:off x="288313" y="2601297"/>
          <a:ext cx="524206" cy="5242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D59AACC-228F-4043-B78E-82E28D35203E}">
      <dsp:nvSpPr>
        <dsp:cNvPr id="0" name=""/>
        <dsp:cNvSpPr/>
      </dsp:nvSpPr>
      <dsp:spPr>
        <a:xfrm>
          <a:off x="1100832" y="2386849"/>
          <a:ext cx="9404547" cy="953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870" tIns="100870" rIns="100870" bIns="100870" numCol="1" spcCol="1270" anchor="ctr" anchorCtr="0">
          <a:noAutofit/>
        </a:bodyPr>
        <a:lstStyle/>
        <a:p>
          <a:pPr marL="0" lvl="0" indent="0" algn="l" defTabSz="933450">
            <a:lnSpc>
              <a:spcPct val="90000"/>
            </a:lnSpc>
            <a:spcBef>
              <a:spcPct val="0"/>
            </a:spcBef>
            <a:spcAft>
              <a:spcPct val="35000"/>
            </a:spcAft>
            <a:buNone/>
          </a:pPr>
          <a:r>
            <a:rPr lang="en-US" sz="2100" kern="1200"/>
            <a:t>Each of these modules should be a well-defined portion of the system, with carefully defined inputs, outputs, and functions.</a:t>
          </a:r>
        </a:p>
      </dsp:txBody>
      <dsp:txXfrm>
        <a:off x="1100832" y="2386849"/>
        <a:ext cx="9404547" cy="953101"/>
      </dsp:txXfrm>
    </dsp:sp>
    <dsp:sp modelId="{FF23EC80-4540-4A4F-83B4-69EC2106F995}">
      <dsp:nvSpPr>
        <dsp:cNvPr id="0" name=""/>
        <dsp:cNvSpPr/>
      </dsp:nvSpPr>
      <dsp:spPr>
        <a:xfrm>
          <a:off x="0" y="3578227"/>
          <a:ext cx="10506456" cy="95310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DF3887-40CF-45AD-935F-D06A54E3CAAD}">
      <dsp:nvSpPr>
        <dsp:cNvPr id="0" name=""/>
        <dsp:cNvSpPr/>
      </dsp:nvSpPr>
      <dsp:spPr>
        <a:xfrm>
          <a:off x="288313" y="3792674"/>
          <a:ext cx="524206" cy="52420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1DB178D-CB97-4031-A99E-93BF4761447E}">
      <dsp:nvSpPr>
        <dsp:cNvPr id="0" name=""/>
        <dsp:cNvSpPr/>
      </dsp:nvSpPr>
      <dsp:spPr>
        <a:xfrm>
          <a:off x="1100832" y="3578227"/>
          <a:ext cx="4727905" cy="953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870" tIns="100870" rIns="100870" bIns="100870" numCol="1" spcCol="1270" anchor="ctr" anchorCtr="0">
          <a:noAutofit/>
        </a:bodyPr>
        <a:lstStyle/>
        <a:p>
          <a:pPr marL="0" lvl="0" indent="0" algn="l" defTabSz="933450">
            <a:lnSpc>
              <a:spcPct val="90000"/>
            </a:lnSpc>
            <a:spcBef>
              <a:spcPct val="0"/>
            </a:spcBef>
            <a:spcAft>
              <a:spcPct val="35000"/>
            </a:spcAft>
            <a:buNone/>
          </a:pPr>
          <a:r>
            <a:rPr lang="en-US" sz="2100" kern="1200"/>
            <a:t>How these components are interconnected and melded into a kernel.</a:t>
          </a:r>
        </a:p>
      </dsp:txBody>
      <dsp:txXfrm>
        <a:off x="1100832" y="3578227"/>
        <a:ext cx="4727905" cy="953101"/>
      </dsp:txXfrm>
    </dsp:sp>
    <dsp:sp modelId="{DC85793C-B16A-4D04-B651-F9EC4676D608}">
      <dsp:nvSpPr>
        <dsp:cNvPr id="0" name=""/>
        <dsp:cNvSpPr/>
      </dsp:nvSpPr>
      <dsp:spPr>
        <a:xfrm>
          <a:off x="5828737" y="3578227"/>
          <a:ext cx="4676642" cy="953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870" tIns="100870" rIns="100870" bIns="100870" numCol="1" spcCol="1270" anchor="ctr" anchorCtr="0">
          <a:noAutofit/>
        </a:bodyPr>
        <a:lstStyle/>
        <a:p>
          <a:pPr marL="0" lvl="0" indent="0" algn="l" defTabSz="488950">
            <a:lnSpc>
              <a:spcPct val="90000"/>
            </a:lnSpc>
            <a:spcBef>
              <a:spcPct val="0"/>
            </a:spcBef>
            <a:spcAft>
              <a:spcPct val="35000"/>
            </a:spcAft>
            <a:buNone/>
          </a:pPr>
          <a:r>
            <a:rPr lang="en-US" sz="1100" b="1" kern="1200" dirty="0">
              <a:solidFill>
                <a:schemeClr val="tx1"/>
              </a:solidFill>
            </a:rPr>
            <a:t>Simple Structure</a:t>
          </a:r>
          <a:endParaRPr lang="en-US" sz="1100" kern="1200" dirty="0">
            <a:solidFill>
              <a:schemeClr val="tx1"/>
            </a:solidFill>
          </a:endParaRPr>
        </a:p>
        <a:p>
          <a:pPr marL="0" lvl="0" indent="0" algn="l" defTabSz="488950">
            <a:lnSpc>
              <a:spcPct val="90000"/>
            </a:lnSpc>
            <a:spcBef>
              <a:spcPct val="0"/>
            </a:spcBef>
            <a:spcAft>
              <a:spcPct val="35000"/>
            </a:spcAft>
            <a:buNone/>
          </a:pPr>
          <a:r>
            <a:rPr lang="en-US" sz="1100" b="1" kern="1200" dirty="0">
              <a:solidFill>
                <a:schemeClr val="tx1"/>
              </a:solidFill>
            </a:rPr>
            <a:t>Layered Structure</a:t>
          </a:r>
          <a:endParaRPr lang="en-US" sz="1100" kern="1200" dirty="0">
            <a:solidFill>
              <a:schemeClr val="tx1"/>
            </a:solidFill>
          </a:endParaRPr>
        </a:p>
        <a:p>
          <a:pPr marL="0" lvl="0" indent="0" algn="l" defTabSz="488950">
            <a:lnSpc>
              <a:spcPct val="90000"/>
            </a:lnSpc>
            <a:spcBef>
              <a:spcPct val="0"/>
            </a:spcBef>
            <a:spcAft>
              <a:spcPct val="35000"/>
            </a:spcAft>
            <a:buNone/>
          </a:pPr>
          <a:r>
            <a:rPr lang="en-US" sz="1100" b="1" kern="1200" dirty="0">
              <a:solidFill>
                <a:schemeClr val="tx1"/>
              </a:solidFill>
            </a:rPr>
            <a:t>Microkernels.</a:t>
          </a:r>
          <a:endParaRPr lang="en-US" sz="1100" kern="1200" dirty="0">
            <a:solidFill>
              <a:schemeClr val="tx1"/>
            </a:solidFill>
          </a:endParaRPr>
        </a:p>
        <a:p>
          <a:pPr marL="0" lvl="0" indent="0" algn="l" defTabSz="488950">
            <a:lnSpc>
              <a:spcPct val="90000"/>
            </a:lnSpc>
            <a:spcBef>
              <a:spcPct val="0"/>
            </a:spcBef>
            <a:spcAft>
              <a:spcPct val="35000"/>
            </a:spcAft>
            <a:buNone/>
          </a:pPr>
          <a:r>
            <a:rPr lang="en-US" sz="1100" b="1" kern="1200" dirty="0">
              <a:solidFill>
                <a:schemeClr val="tx1"/>
              </a:solidFill>
            </a:rPr>
            <a:t>Modules.</a:t>
          </a:r>
          <a:endParaRPr lang="en-US" sz="1100" kern="1200" dirty="0">
            <a:solidFill>
              <a:schemeClr val="tx1"/>
            </a:solidFill>
          </a:endParaRPr>
        </a:p>
      </dsp:txBody>
      <dsp:txXfrm>
        <a:off x="5828737" y="3578227"/>
        <a:ext cx="4676642" cy="9531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2036A-88A3-4AC5-8085-3CB12ED39AC3}">
      <dsp:nvSpPr>
        <dsp:cNvPr id="0" name=""/>
        <dsp:cNvSpPr/>
      </dsp:nvSpPr>
      <dsp:spPr>
        <a:xfrm>
          <a:off x="0" y="62126"/>
          <a:ext cx="10506456" cy="55165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small, simple, and limited systems and then grew  </a:t>
          </a:r>
        </a:p>
      </dsp:txBody>
      <dsp:txXfrm>
        <a:off x="26930" y="89056"/>
        <a:ext cx="10452596" cy="497795"/>
      </dsp:txXfrm>
    </dsp:sp>
    <dsp:sp modelId="{B6839420-D8E6-4EA2-A43E-ACB9CDD49B71}">
      <dsp:nvSpPr>
        <dsp:cNvPr id="0" name=""/>
        <dsp:cNvSpPr/>
      </dsp:nvSpPr>
      <dsp:spPr>
        <a:xfrm>
          <a:off x="0" y="680021"/>
          <a:ext cx="10506456" cy="55165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Example : MS-DOS  </a:t>
          </a:r>
        </a:p>
      </dsp:txBody>
      <dsp:txXfrm>
        <a:off x="26930" y="706951"/>
        <a:ext cx="10452596" cy="497795"/>
      </dsp:txXfrm>
    </dsp:sp>
    <dsp:sp modelId="{C30EF1CE-A6BA-43BA-B485-1ABA61C3AF5A}">
      <dsp:nvSpPr>
        <dsp:cNvPr id="0" name=""/>
        <dsp:cNvSpPr/>
      </dsp:nvSpPr>
      <dsp:spPr>
        <a:xfrm>
          <a:off x="0" y="1231676"/>
          <a:ext cx="10506456" cy="1499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58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It was started as small, simple, and limited system  </a:t>
          </a:r>
        </a:p>
        <a:p>
          <a:pPr marL="171450" lvl="1" indent="-171450" algn="l" defTabSz="800100">
            <a:lnSpc>
              <a:spcPct val="90000"/>
            </a:lnSpc>
            <a:spcBef>
              <a:spcPct val="0"/>
            </a:spcBef>
            <a:spcAft>
              <a:spcPct val="20000"/>
            </a:spcAft>
            <a:buChar char="•"/>
          </a:pPr>
          <a:r>
            <a:rPr lang="en-US" sz="1800" kern="1200"/>
            <a:t>It was not divided into modules.</a:t>
          </a:r>
        </a:p>
        <a:p>
          <a:pPr marL="171450" lvl="1" indent="-171450" algn="l" defTabSz="800100">
            <a:lnSpc>
              <a:spcPct val="90000"/>
            </a:lnSpc>
            <a:spcBef>
              <a:spcPct val="0"/>
            </a:spcBef>
            <a:spcAft>
              <a:spcPct val="20000"/>
            </a:spcAft>
            <a:buChar char="•"/>
          </a:pPr>
          <a:r>
            <a:rPr lang="en-US" sz="1800" kern="1200"/>
            <a:t>Although MS-DOS has some structure, its interfaces and levels of functionality are not well separated.</a:t>
          </a:r>
        </a:p>
        <a:p>
          <a:pPr marL="171450" lvl="1" indent="-171450" algn="l" defTabSz="800100">
            <a:lnSpc>
              <a:spcPct val="90000"/>
            </a:lnSpc>
            <a:spcBef>
              <a:spcPct val="0"/>
            </a:spcBef>
            <a:spcAft>
              <a:spcPct val="20000"/>
            </a:spcAft>
            <a:buChar char="•"/>
          </a:pPr>
          <a:r>
            <a:rPr lang="en-US" sz="1800" kern="1200"/>
            <a:t>Application programs are able to access the basic I/O routines to write directly to the display and disk drives</a:t>
          </a:r>
        </a:p>
      </dsp:txBody>
      <dsp:txXfrm>
        <a:off x="0" y="1231676"/>
        <a:ext cx="10506456" cy="1499715"/>
      </dsp:txXfrm>
    </dsp:sp>
    <dsp:sp modelId="{4C9A73E6-F334-48BB-BB4C-58620C682F29}">
      <dsp:nvSpPr>
        <dsp:cNvPr id="0" name=""/>
        <dsp:cNvSpPr/>
      </dsp:nvSpPr>
      <dsp:spPr>
        <a:xfrm>
          <a:off x="0" y="2731392"/>
          <a:ext cx="10506456" cy="55165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Another example : UNIX operating system.</a:t>
          </a:r>
        </a:p>
      </dsp:txBody>
      <dsp:txXfrm>
        <a:off x="26930" y="2758322"/>
        <a:ext cx="10452596" cy="497795"/>
      </dsp:txXfrm>
    </dsp:sp>
    <dsp:sp modelId="{978989EC-5DB7-452C-ABEB-9D07A7343B03}">
      <dsp:nvSpPr>
        <dsp:cNvPr id="0" name=""/>
        <dsp:cNvSpPr/>
      </dsp:nvSpPr>
      <dsp:spPr>
        <a:xfrm>
          <a:off x="0" y="3283047"/>
          <a:ext cx="10506456" cy="1190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58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UNIX is another system that initially was limited by hardware functionality. </a:t>
          </a:r>
        </a:p>
        <a:p>
          <a:pPr marL="171450" lvl="1" indent="-171450" algn="l" defTabSz="800100">
            <a:lnSpc>
              <a:spcPct val="90000"/>
            </a:lnSpc>
            <a:spcBef>
              <a:spcPct val="0"/>
            </a:spcBef>
            <a:spcAft>
              <a:spcPct val="20000"/>
            </a:spcAft>
            <a:buChar char="•"/>
          </a:pPr>
          <a:r>
            <a:rPr lang="en-US" sz="1800" kern="1200"/>
            <a:t>It consists of two separable parts: the kernel and the system programs. </a:t>
          </a:r>
        </a:p>
        <a:p>
          <a:pPr marL="171450" lvl="1" indent="-171450" algn="l" defTabSz="800100">
            <a:lnSpc>
              <a:spcPct val="90000"/>
            </a:lnSpc>
            <a:spcBef>
              <a:spcPct val="0"/>
            </a:spcBef>
            <a:spcAft>
              <a:spcPct val="20000"/>
            </a:spcAft>
            <a:buChar char="•"/>
          </a:pPr>
          <a:r>
            <a:rPr lang="en-US" sz="1800" kern="1200"/>
            <a:t>The kernel is further separated into a series of interfaces and device drivers, which have been added and expanded over the years as UNIX has evolved.</a:t>
          </a:r>
        </a:p>
      </dsp:txBody>
      <dsp:txXfrm>
        <a:off x="0" y="3283047"/>
        <a:ext cx="10506456" cy="11902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841C7-7A13-42E0-83FD-9FCC249DFD03}">
      <dsp:nvSpPr>
        <dsp:cNvPr id="0" name=""/>
        <dsp:cNvSpPr/>
      </dsp:nvSpPr>
      <dsp:spPr>
        <a:xfrm>
          <a:off x="0" y="17521"/>
          <a:ext cx="6248400" cy="12097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kumimoji="1" lang="en-US" sz="2200" kern="1200"/>
            <a:t>The operating systems can be broken into pieces that are smaller and more appropriate than those allowed by the original MS-DOS or UNIX systems.</a:t>
          </a:r>
          <a:endParaRPr lang="en-US" sz="2200" kern="1200"/>
        </a:p>
      </dsp:txBody>
      <dsp:txXfrm>
        <a:off x="59057" y="76578"/>
        <a:ext cx="6130286" cy="1091666"/>
      </dsp:txXfrm>
    </dsp:sp>
    <dsp:sp modelId="{F98915EE-1EA9-4FC4-96ED-847CCD67DD7E}">
      <dsp:nvSpPr>
        <dsp:cNvPr id="0" name=""/>
        <dsp:cNvSpPr/>
      </dsp:nvSpPr>
      <dsp:spPr>
        <a:xfrm>
          <a:off x="0" y="1290661"/>
          <a:ext cx="6248400" cy="1209780"/>
        </a:xfrm>
        <a:prstGeom prst="roundRect">
          <a:avLst/>
        </a:prstGeom>
        <a:solidFill>
          <a:schemeClr val="accent4">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kumimoji="1" lang="en-US" sz="2200" kern="1200" dirty="0"/>
            <a:t>In this approach the operating system has much greater control over the computer and over the applications that make use of that computer.</a:t>
          </a:r>
          <a:endParaRPr lang="en-US" sz="2200" kern="1200" dirty="0"/>
        </a:p>
      </dsp:txBody>
      <dsp:txXfrm>
        <a:off x="59057" y="1349718"/>
        <a:ext cx="6130286" cy="1091666"/>
      </dsp:txXfrm>
    </dsp:sp>
    <dsp:sp modelId="{A6D420BF-5F18-44E1-AB2D-E6E75AB2FE1E}">
      <dsp:nvSpPr>
        <dsp:cNvPr id="0" name=""/>
        <dsp:cNvSpPr/>
      </dsp:nvSpPr>
      <dsp:spPr>
        <a:xfrm>
          <a:off x="0" y="2563801"/>
          <a:ext cx="6248400" cy="1209780"/>
        </a:xfrm>
        <a:prstGeom prst="roundRect">
          <a:avLst/>
        </a:prstGeom>
        <a:solidFill>
          <a:schemeClr val="accent4">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kumimoji="1" lang="en-US" sz="2200" kern="1200" dirty="0"/>
            <a:t>Under the top-down approach, the overall functionality and features are determined and are separated into components.</a:t>
          </a:r>
          <a:endParaRPr lang="en-US" sz="2200" kern="1200" dirty="0"/>
        </a:p>
      </dsp:txBody>
      <dsp:txXfrm>
        <a:off x="59057" y="2622858"/>
        <a:ext cx="6130286" cy="1091666"/>
      </dsp:txXfrm>
    </dsp:sp>
    <dsp:sp modelId="{52932599-E615-4F24-A779-FCC797EB1099}">
      <dsp:nvSpPr>
        <dsp:cNvPr id="0" name=""/>
        <dsp:cNvSpPr/>
      </dsp:nvSpPr>
      <dsp:spPr>
        <a:xfrm>
          <a:off x="0" y="3836941"/>
          <a:ext cx="6248400" cy="1209780"/>
        </a:xfrm>
        <a:prstGeom prst="round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kumimoji="1" lang="en-US" sz="2200" kern="1200"/>
            <a:t>One method is the </a:t>
          </a:r>
          <a:r>
            <a:rPr kumimoji="1" lang="en-US" sz="2200" b="1" kern="1200"/>
            <a:t>Layered Approach, </a:t>
          </a:r>
          <a:r>
            <a:rPr kumimoji="1" lang="en-US" sz="2200" kern="1200"/>
            <a:t>in which the operating system is broken up into a number of layers (levels). </a:t>
          </a:r>
          <a:endParaRPr lang="en-US" sz="2200" kern="1200"/>
        </a:p>
      </dsp:txBody>
      <dsp:txXfrm>
        <a:off x="59057" y="3895998"/>
        <a:ext cx="6130286" cy="1091666"/>
      </dsp:txXfrm>
    </dsp:sp>
    <dsp:sp modelId="{6FCEFCF1-E285-45B9-A294-D3DDF40E633E}">
      <dsp:nvSpPr>
        <dsp:cNvPr id="0" name=""/>
        <dsp:cNvSpPr/>
      </dsp:nvSpPr>
      <dsp:spPr>
        <a:xfrm>
          <a:off x="0" y="5046721"/>
          <a:ext cx="6248400"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387" tIns="27940" rIns="156464" bIns="27940" numCol="1" spcCol="1270" anchor="t" anchorCtr="0">
          <a:noAutofit/>
        </a:bodyPr>
        <a:lstStyle/>
        <a:p>
          <a:pPr marL="171450" lvl="1" indent="-171450" algn="l" defTabSz="755650">
            <a:lnSpc>
              <a:spcPct val="90000"/>
            </a:lnSpc>
            <a:spcBef>
              <a:spcPct val="0"/>
            </a:spcBef>
            <a:spcAft>
              <a:spcPct val="20000"/>
            </a:spcAft>
            <a:buChar char="•"/>
          </a:pPr>
          <a:r>
            <a:rPr kumimoji="1" lang="en-US" sz="1700" kern="1200"/>
            <a:t>The bottom layer (layer 0) is the hardware.</a:t>
          </a:r>
          <a:endParaRPr lang="en-US" sz="1700" kern="1200"/>
        </a:p>
        <a:p>
          <a:pPr marL="171450" lvl="1" indent="-171450" algn="l" defTabSz="755650">
            <a:lnSpc>
              <a:spcPct val="90000"/>
            </a:lnSpc>
            <a:spcBef>
              <a:spcPct val="0"/>
            </a:spcBef>
            <a:spcAft>
              <a:spcPct val="20000"/>
            </a:spcAft>
            <a:buChar char="•"/>
          </a:pPr>
          <a:r>
            <a:rPr kumimoji="1" lang="en-US" sz="1700" kern="1200"/>
            <a:t>the highest (layer N) is the  user interface.  </a:t>
          </a:r>
          <a:endParaRPr lang="en-US" sz="1700" kern="1200"/>
        </a:p>
      </dsp:txBody>
      <dsp:txXfrm>
        <a:off x="0" y="5046721"/>
        <a:ext cx="6248400" cy="5920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CFDA1E-BE7A-42AF-A393-4D823B2D0627}">
      <dsp:nvSpPr>
        <dsp:cNvPr id="0" name=""/>
        <dsp:cNvSpPr/>
      </dsp:nvSpPr>
      <dsp:spPr>
        <a:xfrm>
          <a:off x="0" y="1829"/>
          <a:ext cx="7176654" cy="77966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C9F742-1502-4691-BB90-F1417B71CB5C}">
      <dsp:nvSpPr>
        <dsp:cNvPr id="0" name=""/>
        <dsp:cNvSpPr/>
      </dsp:nvSpPr>
      <dsp:spPr>
        <a:xfrm>
          <a:off x="235850" y="177255"/>
          <a:ext cx="428818" cy="42881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A60E79-2AB5-46B7-B44B-B9F604F4D9D3}">
      <dsp:nvSpPr>
        <dsp:cNvPr id="0" name=""/>
        <dsp:cNvSpPr/>
      </dsp:nvSpPr>
      <dsp:spPr>
        <a:xfrm>
          <a:off x="900518" y="1829"/>
          <a:ext cx="6276135"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622300">
            <a:lnSpc>
              <a:spcPct val="100000"/>
            </a:lnSpc>
            <a:spcBef>
              <a:spcPct val="0"/>
            </a:spcBef>
            <a:spcAft>
              <a:spcPct val="35000"/>
            </a:spcAft>
            <a:buNone/>
          </a:pPr>
          <a:r>
            <a:rPr kumimoji="1" lang="en-US" sz="1400" kern="1200"/>
            <a:t>In the mid-1980s, researchers at Carnegie Mellon University developed an operating system called </a:t>
          </a:r>
          <a:r>
            <a:rPr kumimoji="1" lang="en-US" sz="1400" b="1" kern="1200"/>
            <a:t>Mach </a:t>
          </a:r>
          <a:r>
            <a:rPr kumimoji="1" lang="en-US" sz="1400" kern="1200"/>
            <a:t>that modularized the kernel using the </a:t>
          </a:r>
          <a:r>
            <a:rPr kumimoji="1" lang="en-US" sz="1400" b="1" kern="1200"/>
            <a:t>microkernel </a:t>
          </a:r>
          <a:r>
            <a:rPr kumimoji="1" lang="en-US" sz="1400" kern="1200"/>
            <a:t>approach.</a:t>
          </a:r>
          <a:endParaRPr lang="en-US" sz="1400" kern="1200"/>
        </a:p>
      </dsp:txBody>
      <dsp:txXfrm>
        <a:off x="900518" y="1829"/>
        <a:ext cx="6276135" cy="779669"/>
      </dsp:txXfrm>
    </dsp:sp>
    <dsp:sp modelId="{DA1E34B8-5188-434B-A16D-710504F32D98}">
      <dsp:nvSpPr>
        <dsp:cNvPr id="0" name=""/>
        <dsp:cNvSpPr/>
      </dsp:nvSpPr>
      <dsp:spPr>
        <a:xfrm>
          <a:off x="0" y="976416"/>
          <a:ext cx="7176654" cy="77966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00E4D7-28DF-483E-99F6-1D8A757CB1D7}">
      <dsp:nvSpPr>
        <dsp:cNvPr id="0" name=""/>
        <dsp:cNvSpPr/>
      </dsp:nvSpPr>
      <dsp:spPr>
        <a:xfrm>
          <a:off x="235850" y="1151842"/>
          <a:ext cx="428818" cy="42881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E056CD-9415-4D99-BCE2-CE821A1EA12D}">
      <dsp:nvSpPr>
        <dsp:cNvPr id="0" name=""/>
        <dsp:cNvSpPr/>
      </dsp:nvSpPr>
      <dsp:spPr>
        <a:xfrm>
          <a:off x="900518" y="976416"/>
          <a:ext cx="6276135"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622300">
            <a:lnSpc>
              <a:spcPct val="100000"/>
            </a:lnSpc>
            <a:spcBef>
              <a:spcPct val="0"/>
            </a:spcBef>
            <a:spcAft>
              <a:spcPct val="35000"/>
            </a:spcAft>
            <a:buNone/>
          </a:pPr>
          <a:r>
            <a:rPr kumimoji="1" lang="en-US" sz="1400" kern="1200"/>
            <a:t>They removed all nonessential components from the kernel and implemented them as system and user-level programs. </a:t>
          </a:r>
          <a:endParaRPr lang="en-US" sz="1400" kern="1200"/>
        </a:p>
      </dsp:txBody>
      <dsp:txXfrm>
        <a:off x="900518" y="976416"/>
        <a:ext cx="6276135" cy="779669"/>
      </dsp:txXfrm>
    </dsp:sp>
    <dsp:sp modelId="{CE62A9C7-AED7-4994-B89B-9AA0D14DEFC2}">
      <dsp:nvSpPr>
        <dsp:cNvPr id="0" name=""/>
        <dsp:cNvSpPr/>
      </dsp:nvSpPr>
      <dsp:spPr>
        <a:xfrm>
          <a:off x="0" y="1951003"/>
          <a:ext cx="7176654" cy="77966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5F6D27-6145-48FD-9141-C248AE16A71C}">
      <dsp:nvSpPr>
        <dsp:cNvPr id="0" name=""/>
        <dsp:cNvSpPr/>
      </dsp:nvSpPr>
      <dsp:spPr>
        <a:xfrm>
          <a:off x="235850" y="2126428"/>
          <a:ext cx="428818" cy="42881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52D19B-A41F-410B-93A8-5889E41A0086}">
      <dsp:nvSpPr>
        <dsp:cNvPr id="0" name=""/>
        <dsp:cNvSpPr/>
      </dsp:nvSpPr>
      <dsp:spPr>
        <a:xfrm>
          <a:off x="900518" y="1951003"/>
          <a:ext cx="6276135"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622300">
            <a:lnSpc>
              <a:spcPct val="100000"/>
            </a:lnSpc>
            <a:spcBef>
              <a:spcPct val="0"/>
            </a:spcBef>
            <a:spcAft>
              <a:spcPct val="35000"/>
            </a:spcAft>
            <a:buNone/>
          </a:pPr>
          <a:r>
            <a:rPr kumimoji="1" lang="en-US" sz="1400" kern="1200"/>
            <a:t>The result is a smaller kernel.</a:t>
          </a:r>
          <a:endParaRPr lang="en-US" sz="1400" kern="1200"/>
        </a:p>
      </dsp:txBody>
      <dsp:txXfrm>
        <a:off x="900518" y="1951003"/>
        <a:ext cx="6276135" cy="779669"/>
      </dsp:txXfrm>
    </dsp:sp>
    <dsp:sp modelId="{FEFA4F3E-EAD3-4E1F-A75E-4E52E36A46A9}">
      <dsp:nvSpPr>
        <dsp:cNvPr id="0" name=""/>
        <dsp:cNvSpPr/>
      </dsp:nvSpPr>
      <dsp:spPr>
        <a:xfrm>
          <a:off x="0" y="2925590"/>
          <a:ext cx="7176654" cy="77966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A9EF6F-CDD3-4126-B581-B5A85B14A9DF}">
      <dsp:nvSpPr>
        <dsp:cNvPr id="0" name=""/>
        <dsp:cNvSpPr/>
      </dsp:nvSpPr>
      <dsp:spPr>
        <a:xfrm>
          <a:off x="235850" y="3101015"/>
          <a:ext cx="428818" cy="42881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EC6552-1DF1-4F67-8430-60FA96C3B070}">
      <dsp:nvSpPr>
        <dsp:cNvPr id="0" name=""/>
        <dsp:cNvSpPr/>
      </dsp:nvSpPr>
      <dsp:spPr>
        <a:xfrm>
          <a:off x="900518" y="2925590"/>
          <a:ext cx="6276135"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622300">
            <a:lnSpc>
              <a:spcPct val="100000"/>
            </a:lnSpc>
            <a:spcBef>
              <a:spcPct val="0"/>
            </a:spcBef>
            <a:spcAft>
              <a:spcPct val="35000"/>
            </a:spcAft>
            <a:buNone/>
          </a:pPr>
          <a:r>
            <a:rPr kumimoji="1" lang="en-US" sz="1400" kern="1200"/>
            <a:t>Microkernels provide minimal process and memory management.</a:t>
          </a:r>
          <a:endParaRPr lang="en-US" sz="1400" kern="1200"/>
        </a:p>
      </dsp:txBody>
      <dsp:txXfrm>
        <a:off x="900518" y="2925590"/>
        <a:ext cx="6276135" cy="779669"/>
      </dsp:txXfrm>
    </dsp:sp>
    <dsp:sp modelId="{49C8DD99-B9A5-47D4-B892-E8741244554F}">
      <dsp:nvSpPr>
        <dsp:cNvPr id="0" name=""/>
        <dsp:cNvSpPr/>
      </dsp:nvSpPr>
      <dsp:spPr>
        <a:xfrm>
          <a:off x="0" y="3900177"/>
          <a:ext cx="7176654" cy="77966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645BA1-2724-45AD-99A0-ED70C141B592}">
      <dsp:nvSpPr>
        <dsp:cNvPr id="0" name=""/>
        <dsp:cNvSpPr/>
      </dsp:nvSpPr>
      <dsp:spPr>
        <a:xfrm>
          <a:off x="235850" y="4075602"/>
          <a:ext cx="428818" cy="42881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8E53DA-CD6B-4314-AC43-E7FA4C07AFA7}">
      <dsp:nvSpPr>
        <dsp:cNvPr id="0" name=""/>
        <dsp:cNvSpPr/>
      </dsp:nvSpPr>
      <dsp:spPr>
        <a:xfrm>
          <a:off x="900518" y="3900177"/>
          <a:ext cx="6276135"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622300">
            <a:lnSpc>
              <a:spcPct val="100000"/>
            </a:lnSpc>
            <a:spcBef>
              <a:spcPct val="0"/>
            </a:spcBef>
            <a:spcAft>
              <a:spcPct val="35000"/>
            </a:spcAft>
            <a:buNone/>
          </a:pPr>
          <a:r>
            <a:rPr kumimoji="1" lang="en-US" sz="1400" kern="1200"/>
            <a:t>The main function of the microkernel is to provide a communication facility between the client program and the various services that are also running in user space.</a:t>
          </a:r>
          <a:endParaRPr lang="en-US" sz="1400" kern="1200"/>
        </a:p>
      </dsp:txBody>
      <dsp:txXfrm>
        <a:off x="900518" y="3900177"/>
        <a:ext cx="6276135" cy="779669"/>
      </dsp:txXfrm>
    </dsp:sp>
    <dsp:sp modelId="{42B6297B-FE12-4DA8-BE67-429C72D401F8}">
      <dsp:nvSpPr>
        <dsp:cNvPr id="0" name=""/>
        <dsp:cNvSpPr/>
      </dsp:nvSpPr>
      <dsp:spPr>
        <a:xfrm>
          <a:off x="0" y="4874763"/>
          <a:ext cx="7176654" cy="77966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3C830A-86E0-4D14-AE2E-094EC4BFE90C}">
      <dsp:nvSpPr>
        <dsp:cNvPr id="0" name=""/>
        <dsp:cNvSpPr/>
      </dsp:nvSpPr>
      <dsp:spPr>
        <a:xfrm>
          <a:off x="235850" y="5050189"/>
          <a:ext cx="428818" cy="42881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AC60C7-0059-4168-B71A-122E3A4739A0}">
      <dsp:nvSpPr>
        <dsp:cNvPr id="0" name=""/>
        <dsp:cNvSpPr/>
      </dsp:nvSpPr>
      <dsp:spPr>
        <a:xfrm>
          <a:off x="900518" y="4874763"/>
          <a:ext cx="6276135"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622300">
            <a:lnSpc>
              <a:spcPct val="100000"/>
            </a:lnSpc>
            <a:spcBef>
              <a:spcPct val="0"/>
            </a:spcBef>
            <a:spcAft>
              <a:spcPct val="35000"/>
            </a:spcAft>
            <a:buNone/>
          </a:pPr>
          <a:r>
            <a:rPr lang="en-US" sz="1400" kern="1200"/>
            <a:t>Communication is provided by </a:t>
          </a:r>
          <a:r>
            <a:rPr lang="en-US" sz="1400" i="1" kern="1200"/>
            <a:t>message passing,</a:t>
          </a:r>
          <a:endParaRPr lang="en-US" sz="1400" kern="1200"/>
        </a:p>
      </dsp:txBody>
      <dsp:txXfrm>
        <a:off x="900518" y="4874763"/>
        <a:ext cx="6276135" cy="7796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F23AC2-9B3C-442C-9CDC-C6A8210ADA06}">
      <dsp:nvSpPr>
        <dsp:cNvPr id="0" name=""/>
        <dsp:cNvSpPr/>
      </dsp:nvSpPr>
      <dsp:spPr>
        <a:xfrm>
          <a:off x="0" y="7176"/>
          <a:ext cx="6248400" cy="9403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FA8F7D-3565-4999-920E-7F0498D064F3}">
      <dsp:nvSpPr>
        <dsp:cNvPr id="0" name=""/>
        <dsp:cNvSpPr/>
      </dsp:nvSpPr>
      <dsp:spPr>
        <a:xfrm>
          <a:off x="284446" y="218748"/>
          <a:ext cx="517175" cy="5171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D69E7A-821F-4512-A6F3-25B94F10DF58}">
      <dsp:nvSpPr>
        <dsp:cNvPr id="0" name=""/>
        <dsp:cNvSpPr/>
      </dsp:nvSpPr>
      <dsp:spPr>
        <a:xfrm>
          <a:off x="1086067" y="7176"/>
          <a:ext cx="2811780" cy="940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17" tIns="99517" rIns="99517" bIns="99517" numCol="1" spcCol="1270" anchor="ctr" anchorCtr="0">
          <a:noAutofit/>
        </a:bodyPr>
        <a:lstStyle/>
        <a:p>
          <a:pPr marL="0" lvl="0" indent="0" algn="l" defTabSz="755650">
            <a:lnSpc>
              <a:spcPct val="90000"/>
            </a:lnSpc>
            <a:spcBef>
              <a:spcPct val="0"/>
            </a:spcBef>
            <a:spcAft>
              <a:spcPct val="35000"/>
            </a:spcAft>
            <a:buNone/>
          </a:pPr>
          <a:r>
            <a:rPr kumimoji="1" lang="en-US" sz="1700" kern="1200"/>
            <a:t>Ease of extending the operating system. </a:t>
          </a:r>
          <a:endParaRPr lang="en-US" sz="1700" kern="1200"/>
        </a:p>
      </dsp:txBody>
      <dsp:txXfrm>
        <a:off x="1086067" y="7176"/>
        <a:ext cx="2811780" cy="940318"/>
      </dsp:txXfrm>
    </dsp:sp>
    <dsp:sp modelId="{B59AE5CB-3B25-416A-A3C8-3F744CC468EB}">
      <dsp:nvSpPr>
        <dsp:cNvPr id="0" name=""/>
        <dsp:cNvSpPr/>
      </dsp:nvSpPr>
      <dsp:spPr>
        <a:xfrm>
          <a:off x="3897847" y="7176"/>
          <a:ext cx="2349490" cy="940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17" tIns="99517" rIns="99517" bIns="99517" numCol="1" spcCol="1270" anchor="ctr" anchorCtr="0">
          <a:noAutofit/>
        </a:bodyPr>
        <a:lstStyle/>
        <a:p>
          <a:pPr marL="0" lvl="0" indent="0" algn="l" defTabSz="488950">
            <a:lnSpc>
              <a:spcPct val="90000"/>
            </a:lnSpc>
            <a:spcBef>
              <a:spcPct val="0"/>
            </a:spcBef>
            <a:spcAft>
              <a:spcPct val="35000"/>
            </a:spcAft>
            <a:buNone/>
          </a:pPr>
          <a:r>
            <a:rPr kumimoji="1" lang="en-US" sz="1100" kern="1200"/>
            <a:t>All new services are added to user space and consequently do not require modification of the kernel.</a:t>
          </a:r>
          <a:endParaRPr lang="en-US" sz="1100" kern="1200"/>
        </a:p>
        <a:p>
          <a:pPr marL="0" lvl="0" indent="0" algn="l" defTabSz="488950">
            <a:lnSpc>
              <a:spcPct val="90000"/>
            </a:lnSpc>
            <a:spcBef>
              <a:spcPct val="0"/>
            </a:spcBef>
            <a:spcAft>
              <a:spcPct val="35000"/>
            </a:spcAft>
            <a:buNone/>
          </a:pPr>
          <a:r>
            <a:rPr kumimoji="1" lang="en-US" sz="1100" kern="1200" dirty="0"/>
            <a:t>When the kernel does have to be modified, the changes tend to be fewer, because the microkernel is a smaller kernel.</a:t>
          </a:r>
          <a:endParaRPr lang="en-US" sz="1100" kern="1200" dirty="0"/>
        </a:p>
      </dsp:txBody>
      <dsp:txXfrm>
        <a:off x="3897847" y="7176"/>
        <a:ext cx="2349490" cy="940318"/>
      </dsp:txXfrm>
    </dsp:sp>
    <dsp:sp modelId="{FEB43A1B-650A-475F-A62F-85437A47DB0F}">
      <dsp:nvSpPr>
        <dsp:cNvPr id="0" name=""/>
        <dsp:cNvSpPr/>
      </dsp:nvSpPr>
      <dsp:spPr>
        <a:xfrm>
          <a:off x="0" y="1182574"/>
          <a:ext cx="6248400" cy="9403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C7FD0C-2065-4641-98AA-B198A93A501D}">
      <dsp:nvSpPr>
        <dsp:cNvPr id="0" name=""/>
        <dsp:cNvSpPr/>
      </dsp:nvSpPr>
      <dsp:spPr>
        <a:xfrm>
          <a:off x="284446" y="1394146"/>
          <a:ext cx="517175" cy="5171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1BCD1D-E8FD-4874-8B72-C904779166B1}">
      <dsp:nvSpPr>
        <dsp:cNvPr id="0" name=""/>
        <dsp:cNvSpPr/>
      </dsp:nvSpPr>
      <dsp:spPr>
        <a:xfrm>
          <a:off x="1086067" y="1182574"/>
          <a:ext cx="2811780" cy="940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17" tIns="99517" rIns="99517" bIns="99517" numCol="1" spcCol="1270" anchor="ctr" anchorCtr="0">
          <a:noAutofit/>
        </a:bodyPr>
        <a:lstStyle/>
        <a:p>
          <a:pPr marL="0" lvl="0" indent="0" algn="l" defTabSz="755650">
            <a:lnSpc>
              <a:spcPct val="90000"/>
            </a:lnSpc>
            <a:spcBef>
              <a:spcPct val="0"/>
            </a:spcBef>
            <a:spcAft>
              <a:spcPct val="35000"/>
            </a:spcAft>
            <a:buNone/>
          </a:pPr>
          <a:r>
            <a:rPr kumimoji="1" lang="en-US" sz="1700" kern="1200"/>
            <a:t>provides more security and reliability.</a:t>
          </a:r>
          <a:endParaRPr lang="en-US" sz="1700" kern="1200"/>
        </a:p>
      </dsp:txBody>
      <dsp:txXfrm>
        <a:off x="1086067" y="1182574"/>
        <a:ext cx="2811780" cy="940318"/>
      </dsp:txXfrm>
    </dsp:sp>
    <dsp:sp modelId="{49C86701-9508-427C-8D33-BD3032B540F8}">
      <dsp:nvSpPr>
        <dsp:cNvPr id="0" name=""/>
        <dsp:cNvSpPr/>
      </dsp:nvSpPr>
      <dsp:spPr>
        <a:xfrm>
          <a:off x="3897847" y="1182574"/>
          <a:ext cx="2349490" cy="940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17" tIns="99517" rIns="99517" bIns="99517" numCol="1" spcCol="1270" anchor="ctr" anchorCtr="0">
          <a:noAutofit/>
        </a:bodyPr>
        <a:lstStyle/>
        <a:p>
          <a:pPr marL="0" lvl="0" indent="0" algn="l" defTabSz="488950">
            <a:lnSpc>
              <a:spcPct val="90000"/>
            </a:lnSpc>
            <a:spcBef>
              <a:spcPct val="0"/>
            </a:spcBef>
            <a:spcAft>
              <a:spcPct val="35000"/>
            </a:spcAft>
            <a:buNone/>
          </a:pPr>
          <a:r>
            <a:rPr kumimoji="1" lang="en-US" sz="1100" kern="1200"/>
            <a:t>since most services are running as user—rather than kernel—processes. If a service fails, the rest of the operating system remains untouched</a:t>
          </a:r>
          <a:endParaRPr lang="en-US" sz="1100" kern="1200"/>
        </a:p>
      </dsp:txBody>
      <dsp:txXfrm>
        <a:off x="3897847" y="1182574"/>
        <a:ext cx="2349490" cy="940318"/>
      </dsp:txXfrm>
    </dsp:sp>
    <dsp:sp modelId="{1439A9FB-4B7C-40C1-8CBB-15597C3AEDAB}">
      <dsp:nvSpPr>
        <dsp:cNvPr id="0" name=""/>
        <dsp:cNvSpPr/>
      </dsp:nvSpPr>
      <dsp:spPr>
        <a:xfrm>
          <a:off x="0" y="2357972"/>
          <a:ext cx="6248400" cy="9403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2B743C-EEAB-4113-AB7E-827AEC63BB2C}">
      <dsp:nvSpPr>
        <dsp:cNvPr id="0" name=""/>
        <dsp:cNvSpPr/>
      </dsp:nvSpPr>
      <dsp:spPr>
        <a:xfrm>
          <a:off x="284446" y="2569543"/>
          <a:ext cx="517175" cy="517175"/>
        </a:xfrm>
        <a:prstGeom prst="rect">
          <a:avLst/>
        </a:prstGeom>
        <a:solidFill>
          <a:schemeClr val="accent4">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1DCB14-7BD1-4511-A0E5-BEB6E3665809}">
      <dsp:nvSpPr>
        <dsp:cNvPr id="0" name=""/>
        <dsp:cNvSpPr/>
      </dsp:nvSpPr>
      <dsp:spPr>
        <a:xfrm>
          <a:off x="1086067" y="2357972"/>
          <a:ext cx="5161270" cy="940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17" tIns="99517" rIns="99517" bIns="99517" numCol="1" spcCol="1270" anchor="ctr" anchorCtr="0">
          <a:noAutofit/>
        </a:bodyPr>
        <a:lstStyle/>
        <a:p>
          <a:pPr marL="0" lvl="0" indent="0" algn="l" defTabSz="755650">
            <a:lnSpc>
              <a:spcPct val="90000"/>
            </a:lnSpc>
            <a:spcBef>
              <a:spcPct val="0"/>
            </a:spcBef>
            <a:spcAft>
              <a:spcPct val="35000"/>
            </a:spcAft>
            <a:buNone/>
          </a:pPr>
          <a:r>
            <a:rPr lang="en-US" sz="1700" kern="1200"/>
            <a:t>Examples of operating systems that uses the microkernel approach. </a:t>
          </a:r>
        </a:p>
      </dsp:txBody>
      <dsp:txXfrm>
        <a:off x="1086067" y="2357972"/>
        <a:ext cx="5161270" cy="940318"/>
      </dsp:txXfrm>
    </dsp:sp>
    <dsp:sp modelId="{742CE5DB-1B36-4EA3-AB53-9FBEEEFBE0E5}">
      <dsp:nvSpPr>
        <dsp:cNvPr id="0" name=""/>
        <dsp:cNvSpPr/>
      </dsp:nvSpPr>
      <dsp:spPr>
        <a:xfrm>
          <a:off x="0" y="3533370"/>
          <a:ext cx="6248400" cy="9403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A2C854-EACB-458D-9A68-7061C102678E}">
      <dsp:nvSpPr>
        <dsp:cNvPr id="0" name=""/>
        <dsp:cNvSpPr/>
      </dsp:nvSpPr>
      <dsp:spPr>
        <a:xfrm>
          <a:off x="284446" y="3744941"/>
          <a:ext cx="517175" cy="517175"/>
        </a:xfrm>
        <a:prstGeom prst="rect">
          <a:avLst/>
        </a:prstGeom>
        <a:solidFill>
          <a:schemeClr val="accent5">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ED4363E-1C26-4F4B-A1A6-18736560D531}">
      <dsp:nvSpPr>
        <dsp:cNvPr id="0" name=""/>
        <dsp:cNvSpPr/>
      </dsp:nvSpPr>
      <dsp:spPr>
        <a:xfrm>
          <a:off x="1086067" y="3533370"/>
          <a:ext cx="5161270" cy="940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17" tIns="99517" rIns="99517" bIns="99517" numCol="1" spcCol="1270" anchor="ctr" anchorCtr="0">
          <a:noAutofit/>
        </a:bodyPr>
        <a:lstStyle/>
        <a:p>
          <a:pPr marL="0" lvl="0" indent="0" algn="l" defTabSz="755650">
            <a:lnSpc>
              <a:spcPct val="90000"/>
            </a:lnSpc>
            <a:spcBef>
              <a:spcPct val="0"/>
            </a:spcBef>
            <a:spcAft>
              <a:spcPct val="35000"/>
            </a:spcAft>
            <a:buNone/>
          </a:pPr>
          <a:r>
            <a:rPr lang="en-US" sz="1700" kern="1200"/>
            <a:t>Tru64 UNIX (formerly Digital UNIX) provides a UNIX interface to the user, but it is implemented with a Mach kernel.  </a:t>
          </a:r>
        </a:p>
      </dsp:txBody>
      <dsp:txXfrm>
        <a:off x="1086067" y="3533370"/>
        <a:ext cx="5161270" cy="940318"/>
      </dsp:txXfrm>
    </dsp:sp>
    <dsp:sp modelId="{4A199EAF-B738-48AC-B28D-3B5859ABC176}">
      <dsp:nvSpPr>
        <dsp:cNvPr id="0" name=""/>
        <dsp:cNvSpPr/>
      </dsp:nvSpPr>
      <dsp:spPr>
        <a:xfrm>
          <a:off x="0" y="4708768"/>
          <a:ext cx="6248400" cy="9403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1007A0-48D8-4B02-BE2D-14C8CB9BDA9A}">
      <dsp:nvSpPr>
        <dsp:cNvPr id="0" name=""/>
        <dsp:cNvSpPr/>
      </dsp:nvSpPr>
      <dsp:spPr>
        <a:xfrm>
          <a:off x="284446" y="4920339"/>
          <a:ext cx="517175" cy="517175"/>
        </a:xfrm>
        <a:prstGeom prst="rect">
          <a:avLst/>
        </a:prstGeom>
        <a:solidFill>
          <a:schemeClr val="accent6">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5A878C-54B2-4F9A-8609-6C665AB7D83F}">
      <dsp:nvSpPr>
        <dsp:cNvPr id="0" name=""/>
        <dsp:cNvSpPr/>
      </dsp:nvSpPr>
      <dsp:spPr>
        <a:xfrm>
          <a:off x="1086067" y="4708768"/>
          <a:ext cx="5161270" cy="940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17" tIns="99517" rIns="99517" bIns="99517" numCol="1" spcCol="1270" anchor="ctr" anchorCtr="0">
          <a:noAutofit/>
        </a:bodyPr>
        <a:lstStyle/>
        <a:p>
          <a:pPr marL="0" lvl="0" indent="0" algn="l" defTabSz="755650">
            <a:lnSpc>
              <a:spcPct val="90000"/>
            </a:lnSpc>
            <a:spcBef>
              <a:spcPct val="0"/>
            </a:spcBef>
            <a:spcAft>
              <a:spcPct val="35000"/>
            </a:spcAft>
            <a:buNone/>
          </a:pPr>
          <a:r>
            <a:rPr lang="en-US" sz="1700" kern="1200"/>
            <a:t>Another example is QNX. QNX is a real-time operating system that is also based on the microkernel design.</a:t>
          </a:r>
        </a:p>
      </dsp:txBody>
      <dsp:txXfrm>
        <a:off x="1086067" y="4708768"/>
        <a:ext cx="5161270" cy="9403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0289B-E5C5-4825-B2F2-54EEF277FCAC}">
      <dsp:nvSpPr>
        <dsp:cNvPr id="0" name=""/>
        <dsp:cNvSpPr/>
      </dsp:nvSpPr>
      <dsp:spPr>
        <a:xfrm>
          <a:off x="0" y="121923"/>
          <a:ext cx="10714182" cy="835379"/>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SzPct val="90000"/>
            <a:buFont typeface="Wingdings" panose="05000000000000000000" pitchFamily="2" charset="2"/>
            <a:buNone/>
          </a:pPr>
          <a:r>
            <a:rPr kumimoji="1" lang="en-US" sz="2100" kern="1200" dirty="0"/>
            <a:t>Modern Current methodology for operating-system design involves using object-oriented programming techniques to create a modular kernel.</a:t>
          </a:r>
          <a:endParaRPr lang="en-IN" sz="2100" kern="1200" dirty="0"/>
        </a:p>
      </dsp:txBody>
      <dsp:txXfrm>
        <a:off x="40780" y="162703"/>
        <a:ext cx="10632622" cy="753819"/>
      </dsp:txXfrm>
    </dsp:sp>
    <dsp:sp modelId="{52E3B932-836F-4F38-B62F-5739335D1ECF}">
      <dsp:nvSpPr>
        <dsp:cNvPr id="0" name=""/>
        <dsp:cNvSpPr/>
      </dsp:nvSpPr>
      <dsp:spPr>
        <a:xfrm>
          <a:off x="0" y="1017783"/>
          <a:ext cx="10714182" cy="835379"/>
        </a:xfrm>
        <a:prstGeom prst="roundRect">
          <a:avLst/>
        </a:prstGeom>
        <a:solidFill>
          <a:schemeClr val="accent4">
            <a:hueOff val="3266964"/>
            <a:satOff val="-13592"/>
            <a:lumOff val="320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kumimoji="1" lang="en-US" sz="2100" kern="1200"/>
            <a:t>The kernel has a set of core components and dynamically links in additional services either during boot time or during run time.</a:t>
          </a:r>
          <a:endParaRPr kumimoji="1" lang="en-US" sz="2100" kern="1200" dirty="0"/>
        </a:p>
      </dsp:txBody>
      <dsp:txXfrm>
        <a:off x="40780" y="1058563"/>
        <a:ext cx="10632622" cy="753819"/>
      </dsp:txXfrm>
    </dsp:sp>
    <dsp:sp modelId="{40861EAE-39DA-4838-B7B7-51084FF72FEB}">
      <dsp:nvSpPr>
        <dsp:cNvPr id="0" name=""/>
        <dsp:cNvSpPr/>
      </dsp:nvSpPr>
      <dsp:spPr>
        <a:xfrm>
          <a:off x="0" y="1913643"/>
          <a:ext cx="10714182" cy="835379"/>
        </a:xfrm>
        <a:prstGeom prst="roundRect">
          <a:avLst/>
        </a:prstGeom>
        <a:solidFill>
          <a:schemeClr val="accent4">
            <a:hueOff val="6533927"/>
            <a:satOff val="-27185"/>
            <a:lumOff val="640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kumimoji="1" lang="en-US" sz="2100" kern="1200"/>
            <a:t>It uses dynamically loadable modules and is common in modern implementations of UNIX, such as Solaris, Linux, and Mac OS X.</a:t>
          </a:r>
          <a:endParaRPr kumimoji="1" lang="en-US" sz="2100" kern="1200" dirty="0"/>
        </a:p>
      </dsp:txBody>
      <dsp:txXfrm>
        <a:off x="40780" y="1954423"/>
        <a:ext cx="10632622" cy="753819"/>
      </dsp:txXfrm>
    </dsp:sp>
    <dsp:sp modelId="{0A464D76-6CD9-49A5-8183-721766195DDB}">
      <dsp:nvSpPr>
        <dsp:cNvPr id="0" name=""/>
        <dsp:cNvSpPr/>
      </dsp:nvSpPr>
      <dsp:spPr>
        <a:xfrm>
          <a:off x="0" y="2809503"/>
          <a:ext cx="10714182" cy="835379"/>
        </a:xfrm>
        <a:prstGeom prst="roundRect">
          <a:avLst/>
        </a:prstGeom>
        <a:solidFill>
          <a:schemeClr val="accent4">
            <a:hueOff val="9800891"/>
            <a:satOff val="-40777"/>
            <a:lumOff val="960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kumimoji="1" lang="en-US" sz="2100" kern="1200"/>
            <a:t>For example, the Solaris operating system structure, is organized around a core kernel with seven types of loadable kernel modules.</a:t>
          </a:r>
          <a:endParaRPr kumimoji="1" lang="en-US" sz="2100" kern="1200" dirty="0"/>
        </a:p>
      </dsp:txBody>
      <dsp:txXfrm>
        <a:off x="40780" y="2850283"/>
        <a:ext cx="10632622" cy="753819"/>
      </dsp:txXfrm>
    </dsp:sp>
    <dsp:sp modelId="{E408DAF0-DAD0-4927-9CD1-09343F0BB269}">
      <dsp:nvSpPr>
        <dsp:cNvPr id="0" name=""/>
        <dsp:cNvSpPr/>
      </dsp:nvSpPr>
      <dsp:spPr>
        <a:xfrm>
          <a:off x="0" y="3644883"/>
          <a:ext cx="10714182" cy="1651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0175" tIns="26670" rIns="149352" bIns="26670" numCol="1" spcCol="1270" anchor="t" anchorCtr="0">
          <a:noAutofit/>
        </a:bodyPr>
        <a:lstStyle/>
        <a:p>
          <a:pPr marL="171450" lvl="1" indent="-171450" algn="l" defTabSz="711200">
            <a:lnSpc>
              <a:spcPct val="90000"/>
            </a:lnSpc>
            <a:spcBef>
              <a:spcPct val="0"/>
            </a:spcBef>
            <a:spcAft>
              <a:spcPct val="20000"/>
            </a:spcAft>
            <a:buChar char="•"/>
          </a:pPr>
          <a:r>
            <a:rPr kumimoji="1" lang="en-US" sz="1600" kern="1200"/>
            <a:t>Scheduling classes</a:t>
          </a:r>
          <a:endParaRPr kumimoji="1" lang="en-US" sz="1600" kern="1200" dirty="0"/>
        </a:p>
        <a:p>
          <a:pPr marL="171450" lvl="1" indent="-171450" algn="l" defTabSz="711200">
            <a:lnSpc>
              <a:spcPct val="90000"/>
            </a:lnSpc>
            <a:spcBef>
              <a:spcPct val="0"/>
            </a:spcBef>
            <a:spcAft>
              <a:spcPct val="20000"/>
            </a:spcAft>
            <a:buChar char="•"/>
          </a:pPr>
          <a:r>
            <a:rPr kumimoji="1" lang="en-US" sz="1600" kern="1200"/>
            <a:t>Loadable system calls</a:t>
          </a:r>
          <a:endParaRPr kumimoji="1" lang="en-US" sz="1600" kern="1200" dirty="0"/>
        </a:p>
        <a:p>
          <a:pPr marL="171450" lvl="1" indent="-171450" algn="l" defTabSz="711200">
            <a:lnSpc>
              <a:spcPct val="90000"/>
            </a:lnSpc>
            <a:spcBef>
              <a:spcPct val="0"/>
            </a:spcBef>
            <a:spcAft>
              <a:spcPct val="20000"/>
            </a:spcAft>
            <a:buChar char="•"/>
          </a:pPr>
          <a:r>
            <a:rPr kumimoji="1" lang="en-US" sz="1600" kern="1200"/>
            <a:t>Executable formats</a:t>
          </a:r>
          <a:endParaRPr kumimoji="1" lang="en-US" sz="1600" kern="1200" dirty="0"/>
        </a:p>
        <a:p>
          <a:pPr marL="171450" lvl="1" indent="-171450" algn="l" defTabSz="711200">
            <a:lnSpc>
              <a:spcPct val="90000"/>
            </a:lnSpc>
            <a:spcBef>
              <a:spcPct val="0"/>
            </a:spcBef>
            <a:spcAft>
              <a:spcPct val="20000"/>
            </a:spcAft>
            <a:buChar char="•"/>
          </a:pPr>
          <a:r>
            <a:rPr kumimoji="1" lang="en-US" sz="1600" kern="1200"/>
            <a:t>STREAMS modules</a:t>
          </a:r>
          <a:endParaRPr kumimoji="1" lang="en-US" sz="1600" kern="1200" dirty="0"/>
        </a:p>
        <a:p>
          <a:pPr marL="171450" lvl="1" indent="-171450" algn="l" defTabSz="711200">
            <a:lnSpc>
              <a:spcPct val="90000"/>
            </a:lnSpc>
            <a:spcBef>
              <a:spcPct val="0"/>
            </a:spcBef>
            <a:spcAft>
              <a:spcPct val="20000"/>
            </a:spcAft>
            <a:buChar char="•"/>
          </a:pPr>
          <a:r>
            <a:rPr kumimoji="1" lang="en-US" sz="1600" kern="1200"/>
            <a:t>Miscellaneous</a:t>
          </a:r>
          <a:endParaRPr kumimoji="1" lang="en-US" sz="1600" kern="1200" dirty="0"/>
        </a:p>
        <a:p>
          <a:pPr marL="171450" lvl="1" indent="-171450" algn="l" defTabSz="711200">
            <a:lnSpc>
              <a:spcPct val="90000"/>
            </a:lnSpc>
            <a:spcBef>
              <a:spcPct val="0"/>
            </a:spcBef>
            <a:spcAft>
              <a:spcPct val="20000"/>
            </a:spcAft>
            <a:buChar char="•"/>
          </a:pPr>
          <a:r>
            <a:rPr kumimoji="1" lang="en-US" sz="1600" kern="1200"/>
            <a:t>Device and bus drivers.</a:t>
          </a:r>
          <a:endParaRPr lang="en-IN" sz="1600" kern="1200"/>
        </a:p>
      </dsp:txBody>
      <dsp:txXfrm>
        <a:off x="0" y="3644883"/>
        <a:ext cx="10714182" cy="16518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9FAC8-ED58-4043-A427-D46168DA39C4}">
      <dsp:nvSpPr>
        <dsp:cNvPr id="0" name=""/>
        <dsp:cNvSpPr/>
      </dsp:nvSpPr>
      <dsp:spPr>
        <a:xfrm>
          <a:off x="3695829" y="2320429"/>
          <a:ext cx="1530090" cy="1530090"/>
        </a:xfrm>
        <a:prstGeom prst="ellipse">
          <a:avLst/>
        </a:prstGeom>
        <a:solidFill>
          <a:schemeClr val="accent1">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Core Solaris Kernel</a:t>
          </a:r>
        </a:p>
      </dsp:txBody>
      <dsp:txXfrm>
        <a:off x="3919905" y="2544505"/>
        <a:ext cx="1081938" cy="1081938"/>
      </dsp:txXfrm>
    </dsp:sp>
    <dsp:sp modelId="{33096B31-094A-4990-B6B3-96E8E9D5F3E2}">
      <dsp:nvSpPr>
        <dsp:cNvPr id="0" name=""/>
        <dsp:cNvSpPr/>
      </dsp:nvSpPr>
      <dsp:spPr>
        <a:xfrm rot="16200000">
          <a:off x="4065704" y="1909824"/>
          <a:ext cx="790339" cy="30870"/>
        </a:xfrm>
        <a:custGeom>
          <a:avLst/>
          <a:gdLst/>
          <a:ahLst/>
          <a:cxnLst/>
          <a:rect l="0" t="0" r="0" b="0"/>
          <a:pathLst>
            <a:path>
              <a:moveTo>
                <a:pt x="0" y="15435"/>
              </a:moveTo>
              <a:lnTo>
                <a:pt x="790339" y="15435"/>
              </a:lnTo>
            </a:path>
          </a:pathLst>
        </a:custGeom>
        <a:noFill/>
        <a:ln w="12700" cap="flat" cmpd="sng" algn="ctr">
          <a:solidFill>
            <a:schemeClr val="accent1">
              <a:shade val="60000"/>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441116" y="1905501"/>
        <a:ext cx="39516" cy="39516"/>
      </dsp:txXfrm>
    </dsp:sp>
    <dsp:sp modelId="{8AA00DF0-13EA-41F8-924C-5CD08B054F56}">
      <dsp:nvSpPr>
        <dsp:cNvPr id="0" name=""/>
        <dsp:cNvSpPr/>
      </dsp:nvSpPr>
      <dsp:spPr>
        <a:xfrm>
          <a:off x="3695829" y="0"/>
          <a:ext cx="1530090" cy="1530090"/>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Scheduling Classes</a:t>
          </a:r>
        </a:p>
      </dsp:txBody>
      <dsp:txXfrm>
        <a:off x="3919905" y="224076"/>
        <a:ext cx="1081938" cy="1081938"/>
      </dsp:txXfrm>
    </dsp:sp>
    <dsp:sp modelId="{BBC9CB63-4C9F-40F6-8EBB-3F8E0E20CCBF}">
      <dsp:nvSpPr>
        <dsp:cNvPr id="0" name=""/>
        <dsp:cNvSpPr/>
      </dsp:nvSpPr>
      <dsp:spPr>
        <a:xfrm rot="19285714">
          <a:off x="4975490" y="2354353"/>
          <a:ext cx="765651" cy="30870"/>
        </a:xfrm>
        <a:custGeom>
          <a:avLst/>
          <a:gdLst/>
          <a:ahLst/>
          <a:cxnLst/>
          <a:rect l="0" t="0" r="0" b="0"/>
          <a:pathLst>
            <a:path>
              <a:moveTo>
                <a:pt x="0" y="15435"/>
              </a:moveTo>
              <a:lnTo>
                <a:pt x="765651" y="15435"/>
              </a:lnTo>
            </a:path>
          </a:pathLst>
        </a:custGeom>
        <a:noFill/>
        <a:ln w="12700" cap="flat" cmpd="sng" algn="ctr">
          <a:solidFill>
            <a:schemeClr val="accent1">
              <a:shade val="60000"/>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339174" y="2350647"/>
        <a:ext cx="38282" cy="38282"/>
      </dsp:txXfrm>
    </dsp:sp>
    <dsp:sp modelId="{E8E227AD-4972-4D6F-AE51-C0F2D1A70728}">
      <dsp:nvSpPr>
        <dsp:cNvPr id="0" name=""/>
        <dsp:cNvSpPr/>
      </dsp:nvSpPr>
      <dsp:spPr>
        <a:xfrm>
          <a:off x="5490712" y="889058"/>
          <a:ext cx="1530090" cy="1530090"/>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File Systems</a:t>
          </a:r>
        </a:p>
      </dsp:txBody>
      <dsp:txXfrm>
        <a:off x="5714788" y="1113134"/>
        <a:ext cx="1081938" cy="1081938"/>
      </dsp:txXfrm>
    </dsp:sp>
    <dsp:sp modelId="{E26DD953-F0F7-4C3A-BD18-364A3126C360}">
      <dsp:nvSpPr>
        <dsp:cNvPr id="0" name=""/>
        <dsp:cNvSpPr/>
      </dsp:nvSpPr>
      <dsp:spPr>
        <a:xfrm rot="771429">
          <a:off x="5197140" y="3325465"/>
          <a:ext cx="765651" cy="30870"/>
        </a:xfrm>
        <a:custGeom>
          <a:avLst/>
          <a:gdLst/>
          <a:ahLst/>
          <a:cxnLst/>
          <a:rect l="0" t="0" r="0" b="0"/>
          <a:pathLst>
            <a:path>
              <a:moveTo>
                <a:pt x="0" y="15435"/>
              </a:moveTo>
              <a:lnTo>
                <a:pt x="765651" y="15435"/>
              </a:lnTo>
            </a:path>
          </a:pathLst>
        </a:custGeom>
        <a:noFill/>
        <a:ln w="12700" cap="flat" cmpd="sng" algn="ctr">
          <a:solidFill>
            <a:schemeClr val="accent1">
              <a:shade val="60000"/>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560824" y="3321759"/>
        <a:ext cx="38282" cy="38282"/>
      </dsp:txXfrm>
    </dsp:sp>
    <dsp:sp modelId="{B44BA09F-5C62-44DF-860A-98B6F312C62C}">
      <dsp:nvSpPr>
        <dsp:cNvPr id="0" name=""/>
        <dsp:cNvSpPr/>
      </dsp:nvSpPr>
      <dsp:spPr>
        <a:xfrm>
          <a:off x="5934012" y="2831280"/>
          <a:ext cx="1530090" cy="1530090"/>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Loadable System Calls	</a:t>
          </a:r>
        </a:p>
      </dsp:txBody>
      <dsp:txXfrm>
        <a:off x="6158088" y="3055356"/>
        <a:ext cx="1081938" cy="1081938"/>
      </dsp:txXfrm>
    </dsp:sp>
    <dsp:sp modelId="{AA6EB048-C237-4D20-BDA8-1FC96A5E37AA}">
      <dsp:nvSpPr>
        <dsp:cNvPr id="0" name=""/>
        <dsp:cNvSpPr/>
      </dsp:nvSpPr>
      <dsp:spPr>
        <a:xfrm rot="3857143">
          <a:off x="4576091" y="4104235"/>
          <a:ext cx="765651" cy="30870"/>
        </a:xfrm>
        <a:custGeom>
          <a:avLst/>
          <a:gdLst/>
          <a:ahLst/>
          <a:cxnLst/>
          <a:rect l="0" t="0" r="0" b="0"/>
          <a:pathLst>
            <a:path>
              <a:moveTo>
                <a:pt x="0" y="15435"/>
              </a:moveTo>
              <a:lnTo>
                <a:pt x="765651" y="15435"/>
              </a:lnTo>
            </a:path>
          </a:pathLst>
        </a:custGeom>
        <a:noFill/>
        <a:ln w="12700" cap="flat" cmpd="sng" algn="ctr">
          <a:solidFill>
            <a:schemeClr val="accent1">
              <a:shade val="60000"/>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939775" y="4100529"/>
        <a:ext cx="38282" cy="38282"/>
      </dsp:txXfrm>
    </dsp:sp>
    <dsp:sp modelId="{FA5AD887-868F-4411-8C53-3197B8D69E40}">
      <dsp:nvSpPr>
        <dsp:cNvPr id="0" name=""/>
        <dsp:cNvSpPr/>
      </dsp:nvSpPr>
      <dsp:spPr>
        <a:xfrm>
          <a:off x="4691914" y="4388822"/>
          <a:ext cx="1530090" cy="1530090"/>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Executable Formats	</a:t>
          </a:r>
        </a:p>
      </dsp:txBody>
      <dsp:txXfrm>
        <a:off x="4915990" y="4612898"/>
        <a:ext cx="1081938" cy="1081938"/>
      </dsp:txXfrm>
    </dsp:sp>
    <dsp:sp modelId="{72D4AD5F-796D-4F4D-AE22-FCFA915659BD}">
      <dsp:nvSpPr>
        <dsp:cNvPr id="0" name=""/>
        <dsp:cNvSpPr/>
      </dsp:nvSpPr>
      <dsp:spPr>
        <a:xfrm rot="6942857">
          <a:off x="3580006" y="4104235"/>
          <a:ext cx="765651" cy="30870"/>
        </a:xfrm>
        <a:custGeom>
          <a:avLst/>
          <a:gdLst/>
          <a:ahLst/>
          <a:cxnLst/>
          <a:rect l="0" t="0" r="0" b="0"/>
          <a:pathLst>
            <a:path>
              <a:moveTo>
                <a:pt x="0" y="15435"/>
              </a:moveTo>
              <a:lnTo>
                <a:pt x="765651" y="15435"/>
              </a:lnTo>
            </a:path>
          </a:pathLst>
        </a:custGeom>
        <a:noFill/>
        <a:ln w="12700" cap="flat" cmpd="sng" algn="ctr">
          <a:solidFill>
            <a:schemeClr val="accent1">
              <a:shade val="60000"/>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3943690" y="4100529"/>
        <a:ext cx="38282" cy="38282"/>
      </dsp:txXfrm>
    </dsp:sp>
    <dsp:sp modelId="{25B24C60-FCE8-46DE-A27E-52C9D0F417A8}">
      <dsp:nvSpPr>
        <dsp:cNvPr id="0" name=""/>
        <dsp:cNvSpPr/>
      </dsp:nvSpPr>
      <dsp:spPr>
        <a:xfrm>
          <a:off x="2699744" y="4388822"/>
          <a:ext cx="1530090" cy="1530090"/>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STREAM Modules</a:t>
          </a:r>
        </a:p>
      </dsp:txBody>
      <dsp:txXfrm>
        <a:off x="2923820" y="4612898"/>
        <a:ext cx="1081938" cy="1081938"/>
      </dsp:txXfrm>
    </dsp:sp>
    <dsp:sp modelId="{5E719141-B5ED-453A-836A-237F33672354}">
      <dsp:nvSpPr>
        <dsp:cNvPr id="0" name=""/>
        <dsp:cNvSpPr/>
      </dsp:nvSpPr>
      <dsp:spPr>
        <a:xfrm rot="10028571">
          <a:off x="2958957" y="3325465"/>
          <a:ext cx="765651" cy="30870"/>
        </a:xfrm>
        <a:custGeom>
          <a:avLst/>
          <a:gdLst/>
          <a:ahLst/>
          <a:cxnLst/>
          <a:rect l="0" t="0" r="0" b="0"/>
          <a:pathLst>
            <a:path>
              <a:moveTo>
                <a:pt x="0" y="15435"/>
              </a:moveTo>
              <a:lnTo>
                <a:pt x="765651" y="15435"/>
              </a:lnTo>
            </a:path>
          </a:pathLst>
        </a:custGeom>
        <a:noFill/>
        <a:ln w="12700" cap="flat" cmpd="sng" algn="ctr">
          <a:solidFill>
            <a:schemeClr val="accent1">
              <a:shade val="60000"/>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3322641" y="3321759"/>
        <a:ext cx="38282" cy="38282"/>
      </dsp:txXfrm>
    </dsp:sp>
    <dsp:sp modelId="{DAA245A1-46A6-4A1D-8679-8CDA4164A87A}">
      <dsp:nvSpPr>
        <dsp:cNvPr id="0" name=""/>
        <dsp:cNvSpPr/>
      </dsp:nvSpPr>
      <dsp:spPr>
        <a:xfrm>
          <a:off x="1457646" y="2831280"/>
          <a:ext cx="1530090" cy="1530090"/>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Miscellaneous</a:t>
          </a:r>
        </a:p>
      </dsp:txBody>
      <dsp:txXfrm>
        <a:off x="1681722" y="3055356"/>
        <a:ext cx="1081938" cy="1081938"/>
      </dsp:txXfrm>
    </dsp:sp>
    <dsp:sp modelId="{BFD46B2A-BC0C-472A-B9F4-A1D5F64ACB96}">
      <dsp:nvSpPr>
        <dsp:cNvPr id="0" name=""/>
        <dsp:cNvSpPr/>
      </dsp:nvSpPr>
      <dsp:spPr>
        <a:xfrm rot="13114286">
          <a:off x="3180606" y="2354353"/>
          <a:ext cx="765651" cy="30870"/>
        </a:xfrm>
        <a:custGeom>
          <a:avLst/>
          <a:gdLst/>
          <a:ahLst/>
          <a:cxnLst/>
          <a:rect l="0" t="0" r="0" b="0"/>
          <a:pathLst>
            <a:path>
              <a:moveTo>
                <a:pt x="0" y="15435"/>
              </a:moveTo>
              <a:lnTo>
                <a:pt x="765651" y="15435"/>
              </a:lnTo>
            </a:path>
          </a:pathLst>
        </a:custGeom>
        <a:noFill/>
        <a:ln w="12700" cap="flat" cmpd="sng" algn="ctr">
          <a:solidFill>
            <a:schemeClr val="accent1">
              <a:shade val="60000"/>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3544291" y="2350647"/>
        <a:ext cx="38282" cy="38282"/>
      </dsp:txXfrm>
    </dsp:sp>
    <dsp:sp modelId="{F05CD615-0AD3-4EF2-847B-A6C5AE66D985}">
      <dsp:nvSpPr>
        <dsp:cNvPr id="0" name=""/>
        <dsp:cNvSpPr/>
      </dsp:nvSpPr>
      <dsp:spPr>
        <a:xfrm>
          <a:off x="1900945" y="889058"/>
          <a:ext cx="1530090" cy="1530090"/>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Device and Bus Drivers</a:t>
          </a:r>
        </a:p>
      </dsp:txBody>
      <dsp:txXfrm>
        <a:off x="2125021" y="1113134"/>
        <a:ext cx="1081938" cy="108193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a:extLst>
              <a:ext uri="{FF2B5EF4-FFF2-40B4-BE49-F238E27FC236}">
                <a16:creationId xmlns:a16="http://schemas.microsoft.com/office/drawing/2014/main" id="{23C71E7A-7362-40DC-A841-B8BEDFAA8A3E}"/>
              </a:ext>
            </a:extLst>
          </p:cNvPr>
          <p:cNvSpPr>
            <a:spLocks noGrp="1" noChangeArrowheads="1"/>
          </p:cNvSpPr>
          <p:nvPr>
            <p:ph type="hdr" sz="quarter"/>
          </p:nvPr>
        </p:nvSpPr>
        <p:spPr bwMode="auto">
          <a:xfrm>
            <a:off x="0" y="0"/>
            <a:ext cx="3182938" cy="473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03" tIns="47451" rIns="94903" bIns="47451" numCol="1" anchor="ctr" anchorCtr="0" compatLnSpc="1">
            <a:prstTxWarp prst="textNoShape">
              <a:avLst/>
            </a:prstTxWarp>
          </a:bodyPr>
          <a:lstStyle>
            <a:lvl1pPr algn="l" defTabSz="947738">
              <a:defRPr sz="1300"/>
            </a:lvl1pPr>
          </a:lstStyle>
          <a:p>
            <a:pPr>
              <a:defRPr/>
            </a:pPr>
            <a:endParaRPr lang="en-US"/>
          </a:p>
        </p:txBody>
      </p:sp>
      <p:sp>
        <p:nvSpPr>
          <p:cNvPr id="65539" name="Rectangle 1027">
            <a:extLst>
              <a:ext uri="{FF2B5EF4-FFF2-40B4-BE49-F238E27FC236}">
                <a16:creationId xmlns:a16="http://schemas.microsoft.com/office/drawing/2014/main" id="{F8849975-6092-4F41-A710-4BEDD249FB64}"/>
              </a:ext>
            </a:extLst>
          </p:cNvPr>
          <p:cNvSpPr>
            <a:spLocks noGrp="1" noChangeArrowheads="1"/>
          </p:cNvSpPr>
          <p:nvPr>
            <p:ph type="dt" sz="quarter" idx="1"/>
          </p:nvPr>
        </p:nvSpPr>
        <p:spPr bwMode="auto">
          <a:xfrm>
            <a:off x="4138613" y="0"/>
            <a:ext cx="3184525" cy="473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03" tIns="47451" rIns="94903" bIns="47451" numCol="1" anchor="ctr" anchorCtr="0" compatLnSpc="1">
            <a:prstTxWarp prst="textNoShape">
              <a:avLst/>
            </a:prstTxWarp>
          </a:bodyPr>
          <a:lstStyle>
            <a:lvl1pPr algn="r" defTabSz="947738">
              <a:defRPr sz="1300"/>
            </a:lvl1pPr>
          </a:lstStyle>
          <a:p>
            <a:pPr>
              <a:defRPr/>
            </a:pPr>
            <a:endParaRPr lang="en-US"/>
          </a:p>
        </p:txBody>
      </p:sp>
      <p:sp>
        <p:nvSpPr>
          <p:cNvPr id="65540" name="Rectangle 1028">
            <a:extLst>
              <a:ext uri="{FF2B5EF4-FFF2-40B4-BE49-F238E27FC236}">
                <a16:creationId xmlns:a16="http://schemas.microsoft.com/office/drawing/2014/main" id="{C91905AA-20E8-4A25-A2B1-03C17F8CECDD}"/>
              </a:ext>
            </a:extLst>
          </p:cNvPr>
          <p:cNvSpPr>
            <a:spLocks noGrp="1" noChangeArrowheads="1"/>
          </p:cNvSpPr>
          <p:nvPr>
            <p:ph type="ftr" sz="quarter" idx="2"/>
          </p:nvPr>
        </p:nvSpPr>
        <p:spPr bwMode="auto">
          <a:xfrm>
            <a:off x="0" y="9131300"/>
            <a:ext cx="3182938" cy="471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03" tIns="47451" rIns="94903" bIns="47451" numCol="1" anchor="b" anchorCtr="0" compatLnSpc="1">
            <a:prstTxWarp prst="textNoShape">
              <a:avLst/>
            </a:prstTxWarp>
          </a:bodyPr>
          <a:lstStyle>
            <a:lvl1pPr algn="l" defTabSz="947738">
              <a:defRPr sz="1300"/>
            </a:lvl1pPr>
          </a:lstStyle>
          <a:p>
            <a:pPr>
              <a:defRPr/>
            </a:pPr>
            <a:endParaRPr lang="en-US"/>
          </a:p>
        </p:txBody>
      </p:sp>
      <p:sp>
        <p:nvSpPr>
          <p:cNvPr id="65541" name="Rectangle 1029">
            <a:extLst>
              <a:ext uri="{FF2B5EF4-FFF2-40B4-BE49-F238E27FC236}">
                <a16:creationId xmlns:a16="http://schemas.microsoft.com/office/drawing/2014/main" id="{16ACE136-CD6E-4BEF-A5B9-AE1D5CEE71FF}"/>
              </a:ext>
            </a:extLst>
          </p:cNvPr>
          <p:cNvSpPr>
            <a:spLocks noGrp="1" noChangeArrowheads="1"/>
          </p:cNvSpPr>
          <p:nvPr>
            <p:ph type="sldNum" sz="quarter" idx="3"/>
          </p:nvPr>
        </p:nvSpPr>
        <p:spPr bwMode="auto">
          <a:xfrm>
            <a:off x="4138613" y="9131300"/>
            <a:ext cx="3184525" cy="471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03" tIns="47451" rIns="94903" bIns="47451" numCol="1" anchor="b" anchorCtr="0" compatLnSpc="1">
            <a:prstTxWarp prst="textNoShape">
              <a:avLst/>
            </a:prstTxWarp>
          </a:bodyPr>
          <a:lstStyle>
            <a:lvl1pPr algn="r" defTabSz="947738">
              <a:defRPr sz="1300"/>
            </a:lvl1pPr>
          </a:lstStyle>
          <a:p>
            <a:fld id="{7F272DA0-FABC-43EC-AD3B-87878B16F141}"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31F88FE-BFAB-44C5-A5AB-0D157E2624BF}"/>
              </a:ext>
            </a:extLst>
          </p:cNvPr>
          <p:cNvSpPr>
            <a:spLocks noGrp="1" noChangeArrowheads="1"/>
          </p:cNvSpPr>
          <p:nvPr>
            <p:ph type="hdr" sz="quarter"/>
          </p:nvPr>
        </p:nvSpPr>
        <p:spPr bwMode="auto">
          <a:xfrm>
            <a:off x="0" y="0"/>
            <a:ext cx="3163888" cy="479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06" tIns="48254" rIns="96506" bIns="48254" numCol="1" anchor="ctr" anchorCtr="0" compatLnSpc="1">
            <a:prstTxWarp prst="textNoShape">
              <a:avLst/>
            </a:prstTxWarp>
          </a:bodyPr>
          <a:lstStyle>
            <a:lvl1pPr algn="l" defTabSz="965200">
              <a:defRPr sz="1300">
                <a:latin typeface="Times New Roman" pitchFamily="18" charset="0"/>
              </a:defRPr>
            </a:lvl1pPr>
          </a:lstStyle>
          <a:p>
            <a:pPr>
              <a:defRPr/>
            </a:pPr>
            <a:endParaRPr lang="en-US"/>
          </a:p>
        </p:txBody>
      </p:sp>
      <p:sp>
        <p:nvSpPr>
          <p:cNvPr id="6147" name="Rectangle 3">
            <a:extLst>
              <a:ext uri="{FF2B5EF4-FFF2-40B4-BE49-F238E27FC236}">
                <a16:creationId xmlns:a16="http://schemas.microsoft.com/office/drawing/2014/main" id="{CE19ECCB-8221-4616-AFFB-EED7E34309A8}"/>
              </a:ext>
            </a:extLst>
          </p:cNvPr>
          <p:cNvSpPr>
            <a:spLocks noGrp="1" noChangeArrowheads="1"/>
          </p:cNvSpPr>
          <p:nvPr>
            <p:ph type="dt" idx="1"/>
          </p:nvPr>
        </p:nvSpPr>
        <p:spPr bwMode="auto">
          <a:xfrm>
            <a:off x="4138613" y="0"/>
            <a:ext cx="3163887" cy="479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06" tIns="48254" rIns="96506" bIns="48254" numCol="1" anchor="ctr" anchorCtr="0" compatLnSpc="1">
            <a:prstTxWarp prst="textNoShape">
              <a:avLst/>
            </a:prstTxWarp>
          </a:bodyPr>
          <a:lstStyle>
            <a:lvl1pPr algn="r" defTabSz="965200">
              <a:defRPr sz="1300">
                <a:latin typeface="Times New Roman" pitchFamily="18" charset="0"/>
              </a:defRPr>
            </a:lvl1pPr>
          </a:lstStyle>
          <a:p>
            <a:pPr>
              <a:defRPr/>
            </a:pPr>
            <a:endParaRPr lang="en-US"/>
          </a:p>
        </p:txBody>
      </p:sp>
      <p:sp>
        <p:nvSpPr>
          <p:cNvPr id="17412" name="Rectangle 4">
            <a:extLst>
              <a:ext uri="{FF2B5EF4-FFF2-40B4-BE49-F238E27FC236}">
                <a16:creationId xmlns:a16="http://schemas.microsoft.com/office/drawing/2014/main" id="{2E6EFE5A-BC4A-463C-81C4-FB86C68FF0FD}"/>
              </a:ext>
            </a:extLst>
          </p:cNvPr>
          <p:cNvSpPr>
            <a:spLocks noGrp="1" noRot="1" noChangeAspect="1" noChangeArrowheads="1" noTextEdit="1"/>
          </p:cNvSpPr>
          <p:nvPr>
            <p:ph type="sldImg" idx="2"/>
          </p:nvPr>
        </p:nvSpPr>
        <p:spPr bwMode="auto">
          <a:xfrm>
            <a:off x="457200" y="719138"/>
            <a:ext cx="6391275" cy="3595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339F77FC-F1A4-40A8-9271-842E9D7B3EFA}"/>
              </a:ext>
            </a:extLst>
          </p:cNvPr>
          <p:cNvSpPr>
            <a:spLocks noGrp="1" noChangeArrowheads="1"/>
          </p:cNvSpPr>
          <p:nvPr>
            <p:ph type="body" sz="quarter" idx="3"/>
          </p:nvPr>
        </p:nvSpPr>
        <p:spPr bwMode="auto">
          <a:xfrm>
            <a:off x="973138" y="4554538"/>
            <a:ext cx="5356225" cy="431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06" tIns="48254" rIns="96506" bIns="48254"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5CD411E4-2621-46A6-8EA1-624E1715929F}"/>
              </a:ext>
            </a:extLst>
          </p:cNvPr>
          <p:cNvSpPr>
            <a:spLocks noGrp="1" noChangeArrowheads="1"/>
          </p:cNvSpPr>
          <p:nvPr>
            <p:ph type="ftr" sz="quarter" idx="4"/>
          </p:nvPr>
        </p:nvSpPr>
        <p:spPr bwMode="auto">
          <a:xfrm>
            <a:off x="0" y="9109075"/>
            <a:ext cx="3163888" cy="479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06" tIns="48254" rIns="96506" bIns="48254" numCol="1" anchor="b" anchorCtr="0" compatLnSpc="1">
            <a:prstTxWarp prst="textNoShape">
              <a:avLst/>
            </a:prstTxWarp>
          </a:bodyPr>
          <a:lstStyle>
            <a:lvl1pPr algn="l" defTabSz="965200">
              <a:defRPr sz="1300">
                <a:latin typeface="Times New Roman" pitchFamily="18" charset="0"/>
              </a:defRPr>
            </a:lvl1pPr>
          </a:lstStyle>
          <a:p>
            <a:pPr>
              <a:defRPr/>
            </a:pPr>
            <a:endParaRPr lang="en-US"/>
          </a:p>
        </p:txBody>
      </p:sp>
      <p:sp>
        <p:nvSpPr>
          <p:cNvPr id="6151" name="Rectangle 7">
            <a:extLst>
              <a:ext uri="{FF2B5EF4-FFF2-40B4-BE49-F238E27FC236}">
                <a16:creationId xmlns:a16="http://schemas.microsoft.com/office/drawing/2014/main" id="{8505C829-581A-43B8-A634-AC8E0B17E16D}"/>
              </a:ext>
            </a:extLst>
          </p:cNvPr>
          <p:cNvSpPr>
            <a:spLocks noGrp="1" noChangeArrowheads="1"/>
          </p:cNvSpPr>
          <p:nvPr>
            <p:ph type="sldNum" sz="quarter" idx="5"/>
          </p:nvPr>
        </p:nvSpPr>
        <p:spPr bwMode="auto">
          <a:xfrm>
            <a:off x="4138613" y="9109075"/>
            <a:ext cx="3163887" cy="479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06" tIns="48254" rIns="96506" bIns="48254" numCol="1" anchor="b" anchorCtr="0" compatLnSpc="1">
            <a:prstTxWarp prst="textNoShape">
              <a:avLst/>
            </a:prstTxWarp>
          </a:bodyPr>
          <a:lstStyle>
            <a:lvl1pPr algn="r" defTabSz="965200">
              <a:defRPr sz="1300">
                <a:latin typeface="Times New Roman" panose="02020603050405020304" pitchFamily="18" charset="0"/>
              </a:defRPr>
            </a:lvl1pPr>
          </a:lstStyle>
          <a:p>
            <a:fld id="{81E8602D-3936-46D1-A589-2C8CC38B933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5C4731CE-274E-47D0-AF85-98B745BB74B1}" type="slidenum">
              <a:rPr lang="en-US"/>
              <a:pPr/>
              <a:t>4</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1175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6924E78-6FD6-4A9D-8CD0-7FFCAA8FE901}" type="slidenum">
              <a:rPr lang="en-US" altLang="en-US" smtClean="0"/>
              <a:pPr/>
              <a:t>‹#›</a:t>
            </a:fld>
            <a:endParaRPr lang="en-US" altLang="en-US"/>
          </a:p>
        </p:txBody>
      </p:sp>
    </p:spTree>
    <p:extLst>
      <p:ext uri="{BB962C8B-B14F-4D97-AF65-F5344CB8AC3E}">
        <p14:creationId xmlns:p14="http://schemas.microsoft.com/office/powerpoint/2010/main" val="1338268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41C4E-9898-413D-AEE1-DE8AFC335D21}" type="datetimeFigureOut">
              <a:rPr lang="en-IN" smtClean="0"/>
              <a:t>21-12-2020</a:t>
            </a:fld>
            <a:endParaRPr lang="en-IN"/>
          </a:p>
        </p:txBody>
      </p:sp>
      <p:sp>
        <p:nvSpPr>
          <p:cNvPr id="5" name="Footer Placeholder 4"/>
          <p:cNvSpPr>
            <a:spLocks noGrp="1"/>
          </p:cNvSpPr>
          <p:nvPr>
            <p:ph type="ftr" sz="quarter" idx="11"/>
          </p:nvPr>
        </p:nvSpPr>
        <p:spPr/>
        <p:txBody>
          <a:bodyPr/>
          <a:lstStyle/>
          <a:p>
            <a:pPr>
              <a:defRPr/>
            </a:pPr>
            <a:r>
              <a:rPr lang="en-US"/>
              <a:t>Operating System Concepts</a:t>
            </a:r>
          </a:p>
        </p:txBody>
      </p:sp>
      <p:sp>
        <p:nvSpPr>
          <p:cNvPr id="6" name="Slide Number Placeholder 5"/>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516069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41C4E-9898-413D-AEE1-DE8AFC335D21}" type="datetimeFigureOut">
              <a:rPr lang="en-IN" smtClean="0"/>
              <a:t>21-12-2020</a:t>
            </a:fld>
            <a:endParaRPr lang="en-IN"/>
          </a:p>
        </p:txBody>
      </p:sp>
      <p:sp>
        <p:nvSpPr>
          <p:cNvPr id="5" name="Footer Placeholder 4"/>
          <p:cNvSpPr>
            <a:spLocks noGrp="1"/>
          </p:cNvSpPr>
          <p:nvPr>
            <p:ph type="ftr" sz="quarter" idx="11"/>
          </p:nvPr>
        </p:nvSpPr>
        <p:spPr/>
        <p:txBody>
          <a:bodyPr/>
          <a:lstStyle/>
          <a:p>
            <a:pPr>
              <a:defRPr/>
            </a:pPr>
            <a:r>
              <a:rPr lang="en-US"/>
              <a:t>Operating System Concepts</a:t>
            </a:r>
          </a:p>
        </p:txBody>
      </p:sp>
      <p:sp>
        <p:nvSpPr>
          <p:cNvPr id="6" name="Slide Number Placeholder 5"/>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400855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41C4E-9898-413D-AEE1-DE8AFC335D21}" type="datetimeFigureOut">
              <a:rPr lang="en-IN" smtClean="0"/>
              <a:t>21-12-2020</a:t>
            </a:fld>
            <a:endParaRPr lang="en-IN"/>
          </a:p>
        </p:txBody>
      </p:sp>
      <p:sp>
        <p:nvSpPr>
          <p:cNvPr id="5" name="Footer Placeholder 4"/>
          <p:cNvSpPr>
            <a:spLocks noGrp="1"/>
          </p:cNvSpPr>
          <p:nvPr>
            <p:ph type="ftr" sz="quarter" idx="11"/>
          </p:nvPr>
        </p:nvSpPr>
        <p:spPr/>
        <p:txBody>
          <a:bodyPr/>
          <a:lstStyle/>
          <a:p>
            <a:pPr>
              <a:defRPr/>
            </a:pPr>
            <a:r>
              <a:rPr lang="en-US"/>
              <a:t>Operating System Concepts</a:t>
            </a:r>
          </a:p>
        </p:txBody>
      </p:sp>
      <p:sp>
        <p:nvSpPr>
          <p:cNvPr id="6" name="Slide Number Placeholder 5"/>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902341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41C4E-9898-413D-AEE1-DE8AFC335D21}" type="datetimeFigureOut">
              <a:rPr lang="en-IN" smtClean="0"/>
              <a:t>21-12-2020</a:t>
            </a:fld>
            <a:endParaRPr lang="en-IN"/>
          </a:p>
        </p:txBody>
      </p:sp>
      <p:sp>
        <p:nvSpPr>
          <p:cNvPr id="5" name="Footer Placeholder 4"/>
          <p:cNvSpPr>
            <a:spLocks noGrp="1"/>
          </p:cNvSpPr>
          <p:nvPr>
            <p:ph type="ftr" sz="quarter" idx="11"/>
          </p:nvPr>
        </p:nvSpPr>
        <p:spPr/>
        <p:txBody>
          <a:bodyPr/>
          <a:lstStyle/>
          <a:p>
            <a:pPr>
              <a:defRPr/>
            </a:pPr>
            <a:r>
              <a:rPr lang="en-US"/>
              <a:t>Operating System Concepts</a:t>
            </a:r>
          </a:p>
        </p:txBody>
      </p:sp>
      <p:sp>
        <p:nvSpPr>
          <p:cNvPr id="6" name="Slide Number Placeholder 5"/>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1653751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B41C4E-9898-413D-AEE1-DE8AFC335D21}" type="datetimeFigureOut">
              <a:rPr lang="en-IN" smtClean="0"/>
              <a:t>21-12-2020</a:t>
            </a:fld>
            <a:endParaRPr lang="en-IN"/>
          </a:p>
        </p:txBody>
      </p:sp>
      <p:sp>
        <p:nvSpPr>
          <p:cNvPr id="6" name="Footer Placeholder 5"/>
          <p:cNvSpPr>
            <a:spLocks noGrp="1"/>
          </p:cNvSpPr>
          <p:nvPr>
            <p:ph type="ftr" sz="quarter" idx="11"/>
          </p:nvPr>
        </p:nvSpPr>
        <p:spPr/>
        <p:txBody>
          <a:bodyPr/>
          <a:lstStyle/>
          <a:p>
            <a:pPr>
              <a:defRPr/>
            </a:pPr>
            <a:r>
              <a:rPr lang="en-US"/>
              <a:t>Operating System Concepts</a:t>
            </a:r>
          </a:p>
        </p:txBody>
      </p:sp>
      <p:sp>
        <p:nvSpPr>
          <p:cNvPr id="7" name="Slide Number Placeholder 6"/>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269620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B41C4E-9898-413D-AEE1-DE8AFC335D21}" type="datetimeFigureOut">
              <a:rPr lang="en-IN" smtClean="0"/>
              <a:t>21-12-2020</a:t>
            </a:fld>
            <a:endParaRPr lang="en-IN"/>
          </a:p>
        </p:txBody>
      </p:sp>
      <p:sp>
        <p:nvSpPr>
          <p:cNvPr id="8" name="Footer Placeholder 7"/>
          <p:cNvSpPr>
            <a:spLocks noGrp="1"/>
          </p:cNvSpPr>
          <p:nvPr>
            <p:ph type="ftr" sz="quarter" idx="11"/>
          </p:nvPr>
        </p:nvSpPr>
        <p:spPr/>
        <p:txBody>
          <a:bodyPr/>
          <a:lstStyle/>
          <a:p>
            <a:pPr>
              <a:defRPr/>
            </a:pPr>
            <a:r>
              <a:rPr lang="en-US"/>
              <a:t>Operating System Concepts</a:t>
            </a:r>
          </a:p>
        </p:txBody>
      </p:sp>
      <p:sp>
        <p:nvSpPr>
          <p:cNvPr id="9" name="Slide Number Placeholder 8"/>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335585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B41C4E-9898-413D-AEE1-DE8AFC335D21}" type="datetimeFigureOut">
              <a:rPr lang="en-IN" smtClean="0"/>
              <a:t>21-12-2020</a:t>
            </a:fld>
            <a:endParaRPr lang="en-IN"/>
          </a:p>
        </p:txBody>
      </p:sp>
      <p:sp>
        <p:nvSpPr>
          <p:cNvPr id="4" name="Footer Placeholder 3"/>
          <p:cNvSpPr>
            <a:spLocks noGrp="1"/>
          </p:cNvSpPr>
          <p:nvPr>
            <p:ph type="ftr" sz="quarter" idx="11"/>
          </p:nvPr>
        </p:nvSpPr>
        <p:spPr/>
        <p:txBody>
          <a:bodyPr/>
          <a:lstStyle/>
          <a:p>
            <a:pPr>
              <a:defRPr/>
            </a:pPr>
            <a:r>
              <a:rPr lang="en-US"/>
              <a:t>Operating System Concepts</a:t>
            </a:r>
          </a:p>
        </p:txBody>
      </p:sp>
      <p:sp>
        <p:nvSpPr>
          <p:cNvPr id="5" name="Slide Number Placeholder 4"/>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263576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41C4E-9898-413D-AEE1-DE8AFC335D21}" type="datetimeFigureOut">
              <a:rPr lang="en-IN" smtClean="0"/>
              <a:t>21-12-2020</a:t>
            </a:fld>
            <a:endParaRPr lang="en-IN"/>
          </a:p>
        </p:txBody>
      </p:sp>
      <p:sp>
        <p:nvSpPr>
          <p:cNvPr id="3" name="Footer Placeholder 2"/>
          <p:cNvSpPr>
            <a:spLocks noGrp="1"/>
          </p:cNvSpPr>
          <p:nvPr>
            <p:ph type="ftr" sz="quarter" idx="11"/>
          </p:nvPr>
        </p:nvSpPr>
        <p:spPr/>
        <p:txBody>
          <a:bodyPr/>
          <a:lstStyle/>
          <a:p>
            <a:pPr>
              <a:defRPr/>
            </a:pPr>
            <a:r>
              <a:rPr lang="en-US"/>
              <a:t>Operating System Concepts</a:t>
            </a:r>
          </a:p>
        </p:txBody>
      </p:sp>
      <p:sp>
        <p:nvSpPr>
          <p:cNvPr id="4" name="Slide Number Placeholder 3"/>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428099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B41C4E-9898-413D-AEE1-DE8AFC335D21}" type="datetimeFigureOut">
              <a:rPr lang="en-IN" smtClean="0"/>
              <a:t>21-12-2020</a:t>
            </a:fld>
            <a:endParaRPr lang="en-IN"/>
          </a:p>
        </p:txBody>
      </p:sp>
      <p:sp>
        <p:nvSpPr>
          <p:cNvPr id="6" name="Footer Placeholder 5"/>
          <p:cNvSpPr>
            <a:spLocks noGrp="1"/>
          </p:cNvSpPr>
          <p:nvPr>
            <p:ph type="ftr" sz="quarter" idx="11"/>
          </p:nvPr>
        </p:nvSpPr>
        <p:spPr/>
        <p:txBody>
          <a:bodyPr/>
          <a:lstStyle/>
          <a:p>
            <a:pPr>
              <a:defRPr/>
            </a:pPr>
            <a:r>
              <a:rPr lang="en-US"/>
              <a:t>Operating System Concepts</a:t>
            </a:r>
          </a:p>
        </p:txBody>
      </p:sp>
      <p:sp>
        <p:nvSpPr>
          <p:cNvPr id="7" name="Slide Number Placeholder 6"/>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183993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B41C4E-9898-413D-AEE1-DE8AFC335D21}" type="datetimeFigureOut">
              <a:rPr lang="en-IN" smtClean="0"/>
              <a:t>21-12-2020</a:t>
            </a:fld>
            <a:endParaRPr lang="en-IN"/>
          </a:p>
        </p:txBody>
      </p:sp>
      <p:sp>
        <p:nvSpPr>
          <p:cNvPr id="6" name="Footer Placeholder 5"/>
          <p:cNvSpPr>
            <a:spLocks noGrp="1"/>
          </p:cNvSpPr>
          <p:nvPr>
            <p:ph type="ftr" sz="quarter" idx="11"/>
          </p:nvPr>
        </p:nvSpPr>
        <p:spPr/>
        <p:txBody>
          <a:bodyPr/>
          <a:lstStyle/>
          <a:p>
            <a:pPr>
              <a:defRPr/>
            </a:pPr>
            <a:r>
              <a:rPr lang="en-US"/>
              <a:t>Operating System Concepts</a:t>
            </a:r>
          </a:p>
        </p:txBody>
      </p:sp>
      <p:sp>
        <p:nvSpPr>
          <p:cNvPr id="7" name="Slide Number Placeholder 6"/>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1811339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41C4E-9898-413D-AEE1-DE8AFC335D21}" type="datetimeFigureOut">
              <a:rPr lang="en-IN" smtClean="0"/>
              <a:t>21-12-2020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Operating System Concepts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EA9F1-FED8-4215-8AAE-C1DE84D82580}" type="slidenum">
              <a:rPr lang="en-IN" smtClean="0"/>
              <a:t>‹#›</a:t>
            </a:fld>
            <a:endParaRPr lang="en-IN"/>
          </a:p>
        </p:txBody>
      </p:sp>
    </p:spTree>
    <p:extLst>
      <p:ext uri="{BB962C8B-B14F-4D97-AF65-F5344CB8AC3E}">
        <p14:creationId xmlns:p14="http://schemas.microsoft.com/office/powerpoint/2010/main" val="372664770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1">
            <a:extLst>
              <a:ext uri="{FF2B5EF4-FFF2-40B4-BE49-F238E27FC236}">
                <a16:creationId xmlns:a16="http://schemas.microsoft.com/office/drawing/2014/main" id="{193FF6BA-7D5B-4D7C-8A17-9254E540EB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888" y="5346700"/>
            <a:ext cx="15113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98B06DD1-EB18-4E00-805F-BF445F1DC125}"/>
              </a:ext>
            </a:extLst>
          </p:cNvPr>
          <p:cNvSpPr txBox="1"/>
          <p:nvPr/>
        </p:nvSpPr>
        <p:spPr>
          <a:xfrm>
            <a:off x="4294188" y="5529264"/>
            <a:ext cx="5372100" cy="739775"/>
          </a:xfrm>
          <a:prstGeom prst="rect">
            <a:avLst/>
          </a:prstGeom>
          <a:noFill/>
        </p:spPr>
        <p:txBody>
          <a:bodyPr>
            <a:spAutoFit/>
          </a:bodyPr>
          <a:lstStyle/>
          <a:p>
            <a:pPr>
              <a:defRPr/>
            </a:pPr>
            <a:r>
              <a:rPr lang="en-US" sz="1050" b="1" dirty="0">
                <a:latin typeface="Georgia" panose="02040502050405020303" pitchFamily="18" charset="0"/>
              </a:rPr>
              <a:t>This work is licensed under a </a:t>
            </a:r>
            <a:r>
              <a:rPr lang="en-US" sz="1050" b="1" dirty="0">
                <a:latin typeface="Georgia" panose="02040502050405020303" pitchFamily="18" charset="0"/>
                <a:hlinkClick r:id="rId3"/>
              </a:rPr>
              <a:t>Creative Commons Attribution-</a:t>
            </a:r>
            <a:r>
              <a:rPr lang="en-US" sz="1050" b="1" dirty="0" err="1">
                <a:latin typeface="Georgia" panose="02040502050405020303" pitchFamily="18" charset="0"/>
                <a:hlinkClick r:id="rId3"/>
              </a:rPr>
              <a:t>ShareAlike</a:t>
            </a:r>
            <a:r>
              <a:rPr lang="en-US" sz="1050" b="1" dirty="0">
                <a:latin typeface="Georgia" panose="02040502050405020303" pitchFamily="18" charset="0"/>
                <a:hlinkClick r:id="rId3"/>
              </a:rPr>
              <a:t> 4.0 International License</a:t>
            </a:r>
            <a:r>
              <a:rPr lang="en-US" sz="1050" b="1" dirty="0">
                <a:latin typeface="Georgia" panose="02040502050405020303" pitchFamily="18" charset="0"/>
              </a:rPr>
              <a:t>.</a:t>
            </a:r>
            <a:r>
              <a:rPr lang="en-US" sz="1050" dirty="0"/>
              <a:t> This presentation is released under Creative Commons-A6ribute,on 4.0 License. You are free to use, distribute and modify it ,</a:t>
            </a:r>
          </a:p>
          <a:p>
            <a:pPr>
              <a:defRPr/>
            </a:pPr>
            <a:r>
              <a:rPr lang="en-US" sz="1050" dirty="0"/>
              <a:t>including for commercial purposes, provided you acknowledge the source.</a:t>
            </a:r>
            <a:endParaRPr lang="en-US" sz="1050" b="1" dirty="0">
              <a:latin typeface="Georgia" panose="0204050205040502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302AEF25-6B25-4BA5-B95D-4280C2F9544B}"/>
              </a:ext>
            </a:extLst>
          </p:cNvPr>
          <p:cNvSpPr>
            <a:spLocks noGrp="1"/>
          </p:cNvSpPr>
          <p:nvPr>
            <p:ph type="title"/>
          </p:nvPr>
        </p:nvSpPr>
        <p:spPr/>
        <p:txBody>
          <a:bodyPr/>
          <a:lstStyle/>
          <a:p>
            <a:r>
              <a:rPr lang="en-US" altLang="en-US"/>
              <a:t>2. Layered Approach </a:t>
            </a:r>
          </a:p>
        </p:txBody>
      </p:sp>
      <p:sp>
        <p:nvSpPr>
          <p:cNvPr id="27651" name="Footer Placeholder 2">
            <a:extLst>
              <a:ext uri="{FF2B5EF4-FFF2-40B4-BE49-F238E27FC236}">
                <a16:creationId xmlns:a16="http://schemas.microsoft.com/office/drawing/2014/main" id="{B52D6C34-12F4-4BCF-8765-C67807C69D3C}"/>
              </a:ext>
            </a:extLst>
          </p:cNvPr>
          <p:cNvSpPr>
            <a:spLocks noGrp="1"/>
          </p:cNvSpPr>
          <p:nvPr>
            <p:ph type="ftr" sz="quarter" idx="10"/>
          </p:nvPr>
        </p:nvSpPr>
        <p:spPr>
          <a:noFill/>
        </p:spPr>
        <p:txBody>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solidFill>
                  <a:srgbClr val="660066"/>
                </a:solidFill>
              </a:rPr>
              <a:t>Operating System Concepts</a:t>
            </a:r>
          </a:p>
        </p:txBody>
      </p:sp>
      <p:sp>
        <p:nvSpPr>
          <p:cNvPr id="27652" name="Rectangle 3">
            <a:extLst>
              <a:ext uri="{FF2B5EF4-FFF2-40B4-BE49-F238E27FC236}">
                <a16:creationId xmlns:a16="http://schemas.microsoft.com/office/drawing/2014/main" id="{602C126A-6553-47E6-84D2-88A478206C98}"/>
              </a:ext>
            </a:extLst>
          </p:cNvPr>
          <p:cNvSpPr txBox="1">
            <a:spLocks noChangeArrowheads="1"/>
          </p:cNvSpPr>
          <p:nvPr/>
        </p:nvSpPr>
        <p:spPr bwMode="auto">
          <a:xfrm>
            <a:off x="1746251" y="914400"/>
            <a:ext cx="8602663"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buClr>
                <a:srgbClr val="006600"/>
              </a:buClr>
              <a:buFontTx/>
              <a:buNone/>
            </a:pPr>
            <a:r>
              <a:rPr lang="en-US" altLang="en-US">
                <a:solidFill>
                  <a:srgbClr val="660066"/>
                </a:solidFill>
              </a:rPr>
              <a:t> </a:t>
            </a:r>
            <a:endParaRPr lang="en-US" altLang="en-US" sz="1800">
              <a:solidFill>
                <a:srgbClr val="660066"/>
              </a:solidFill>
            </a:endParaRPr>
          </a:p>
        </p:txBody>
      </p:sp>
      <p:grpSp>
        <p:nvGrpSpPr>
          <p:cNvPr id="27653" name="Group 11">
            <a:extLst>
              <a:ext uri="{FF2B5EF4-FFF2-40B4-BE49-F238E27FC236}">
                <a16:creationId xmlns:a16="http://schemas.microsoft.com/office/drawing/2014/main" id="{A49EE56E-81F0-4184-8965-A68CF1030FD2}"/>
              </a:ext>
            </a:extLst>
          </p:cNvPr>
          <p:cNvGrpSpPr>
            <a:grpSpLocks/>
          </p:cNvGrpSpPr>
          <p:nvPr/>
        </p:nvGrpSpPr>
        <p:grpSpPr bwMode="auto">
          <a:xfrm>
            <a:off x="3314700" y="1530351"/>
            <a:ext cx="5694362" cy="4986337"/>
            <a:chOff x="1482436" y="1233055"/>
            <a:chExt cx="5694219" cy="4987636"/>
          </a:xfrm>
        </p:grpSpPr>
        <p:sp>
          <p:nvSpPr>
            <p:cNvPr id="27654" name="Oval 2">
              <a:extLst>
                <a:ext uri="{FF2B5EF4-FFF2-40B4-BE49-F238E27FC236}">
                  <a16:creationId xmlns:a16="http://schemas.microsoft.com/office/drawing/2014/main" id="{67114B8B-1B63-44EF-8C0E-7A82911B8E24}"/>
                </a:ext>
              </a:extLst>
            </p:cNvPr>
            <p:cNvSpPr>
              <a:spLocks noChangeArrowheads="1"/>
            </p:cNvSpPr>
            <p:nvPr/>
          </p:nvSpPr>
          <p:spPr bwMode="auto">
            <a:xfrm>
              <a:off x="1482436" y="1233055"/>
              <a:ext cx="5694219" cy="4987636"/>
            </a:xfrm>
            <a:prstGeom prst="ellipse">
              <a:avLst/>
            </a:prstGeom>
            <a:solidFill>
              <a:schemeClr val="bg1"/>
            </a:solidFill>
            <a:ln w="9525" algn="ctr">
              <a:solidFill>
                <a:schemeClr val="tx1"/>
              </a:solidFill>
              <a:round/>
              <a:headEnd/>
              <a:tailEnd/>
            </a:ln>
          </p:spPr>
          <p:txBody>
            <a:bodyPr wrap="none" anchor="ct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800">
                  <a:solidFill>
                    <a:srgbClr val="660066"/>
                  </a:solidFill>
                </a:rPr>
                <a:t>Layer N User Interface</a:t>
              </a:r>
            </a:p>
          </p:txBody>
        </p:sp>
        <p:sp>
          <p:nvSpPr>
            <p:cNvPr id="4" name="Oval 3">
              <a:extLst>
                <a:ext uri="{FF2B5EF4-FFF2-40B4-BE49-F238E27FC236}">
                  <a16:creationId xmlns:a16="http://schemas.microsoft.com/office/drawing/2014/main" id="{FB78C53D-4E5B-4D8F-9FF2-7D835F797071}"/>
                </a:ext>
              </a:extLst>
            </p:cNvPr>
            <p:cNvSpPr/>
            <p:nvPr/>
          </p:nvSpPr>
          <p:spPr bwMode="auto">
            <a:xfrm>
              <a:off x="1995185" y="1760242"/>
              <a:ext cx="4709995" cy="3976136"/>
            </a:xfrm>
            <a:prstGeom prst="ellips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wrap="none" anchor="ctr"/>
            <a:lstStyle/>
            <a:p>
              <a:pPr>
                <a:defRPr/>
              </a:pPr>
              <a:endParaRPr lang="en-US">
                <a:solidFill>
                  <a:srgbClr val="660066"/>
                </a:solidFill>
              </a:endParaRPr>
            </a:p>
          </p:txBody>
        </p:sp>
        <p:sp>
          <p:nvSpPr>
            <p:cNvPr id="27656" name="Oval 7">
              <a:extLst>
                <a:ext uri="{FF2B5EF4-FFF2-40B4-BE49-F238E27FC236}">
                  <a16:creationId xmlns:a16="http://schemas.microsoft.com/office/drawing/2014/main" id="{AEC5303B-1534-4920-9C6C-5A9D6DB6F488}"/>
                </a:ext>
              </a:extLst>
            </p:cNvPr>
            <p:cNvSpPr>
              <a:spLocks noChangeArrowheads="1"/>
            </p:cNvSpPr>
            <p:nvPr/>
          </p:nvSpPr>
          <p:spPr bwMode="auto">
            <a:xfrm>
              <a:off x="2743199" y="2341418"/>
              <a:ext cx="3186545" cy="2687782"/>
            </a:xfrm>
            <a:prstGeom prst="ellipse">
              <a:avLst/>
            </a:prstGeom>
            <a:solidFill>
              <a:schemeClr val="bg1"/>
            </a:solidFill>
            <a:ln w="9525" algn="ctr">
              <a:solidFill>
                <a:schemeClr val="tx1"/>
              </a:solidFill>
              <a:round/>
              <a:headEnd/>
              <a:tailEnd/>
            </a:ln>
          </p:spPr>
          <p:txBody>
            <a:bodyPr wrap="none" anchor="ct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gn="ctr">
                <a:spcBef>
                  <a:spcPct val="0"/>
                </a:spcBef>
                <a:buClrTx/>
                <a:buSzTx/>
                <a:buFontTx/>
                <a:buNone/>
              </a:pPr>
              <a:r>
                <a:rPr kumimoji="0" lang="en-US" altLang="en-US" sz="1800">
                  <a:solidFill>
                    <a:srgbClr val="660066"/>
                  </a:solidFill>
                </a:rPr>
                <a:t>:</a:t>
              </a:r>
            </a:p>
          </p:txBody>
        </p:sp>
        <p:sp>
          <p:nvSpPr>
            <p:cNvPr id="9" name="Oval 8">
              <a:extLst>
                <a:ext uri="{FF2B5EF4-FFF2-40B4-BE49-F238E27FC236}">
                  <a16:creationId xmlns:a16="http://schemas.microsoft.com/office/drawing/2014/main" id="{C5960F62-D3D3-45E3-8F0B-84B0DECEAE7B}"/>
                </a:ext>
              </a:extLst>
            </p:cNvPr>
            <p:cNvSpPr/>
            <p:nvPr/>
          </p:nvSpPr>
          <p:spPr bwMode="auto">
            <a:xfrm>
              <a:off x="3477873" y="2922595"/>
              <a:ext cx="1758906" cy="1524397"/>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wrap="none" anchor="ctr"/>
            <a:lstStyle/>
            <a:p>
              <a:pPr>
                <a:defRPr/>
              </a:pPr>
              <a:r>
                <a:rPr lang="en-US" b="1" dirty="0">
                  <a:solidFill>
                    <a:srgbClr val="660066"/>
                  </a:solidFill>
                </a:rPr>
                <a:t>Layer 0 </a:t>
              </a:r>
            </a:p>
            <a:p>
              <a:pPr>
                <a:defRPr/>
              </a:pPr>
              <a:r>
                <a:rPr lang="en-US" b="1" dirty="0">
                  <a:solidFill>
                    <a:srgbClr val="660066"/>
                  </a:solidFill>
                </a:rPr>
                <a:t>Hardware</a:t>
              </a:r>
            </a:p>
          </p:txBody>
        </p:sp>
        <p:sp>
          <p:nvSpPr>
            <p:cNvPr id="27658" name="TextBox 4">
              <a:extLst>
                <a:ext uri="{FF2B5EF4-FFF2-40B4-BE49-F238E27FC236}">
                  <a16:creationId xmlns:a16="http://schemas.microsoft.com/office/drawing/2014/main" id="{F6A50920-2104-4D60-AE73-10716ED079BE}"/>
                </a:ext>
              </a:extLst>
            </p:cNvPr>
            <p:cNvSpPr txBox="1">
              <a:spLocks noChangeArrowheads="1"/>
            </p:cNvSpPr>
            <p:nvPr/>
          </p:nvSpPr>
          <p:spPr bwMode="auto">
            <a:xfrm>
              <a:off x="3061855" y="1427018"/>
              <a:ext cx="27016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gn="ctr">
                <a:spcBef>
                  <a:spcPct val="0"/>
                </a:spcBef>
                <a:buClrTx/>
                <a:buSzTx/>
                <a:buFontTx/>
                <a:buNone/>
              </a:pPr>
              <a:r>
                <a:rPr kumimoji="0" lang="en-US" altLang="en-US" sz="1800" b="1">
                  <a:solidFill>
                    <a:srgbClr val="660066"/>
                  </a:solidFill>
                </a:rPr>
                <a:t>Layer N User Interface</a:t>
              </a:r>
            </a:p>
            <a:p>
              <a:pPr algn="ctr">
                <a:spcBef>
                  <a:spcPct val="0"/>
                </a:spcBef>
                <a:buClrTx/>
                <a:buSzTx/>
                <a:buFontTx/>
                <a:buNone/>
              </a:pPr>
              <a:endParaRPr kumimoji="0" lang="en-US" altLang="en-US" sz="1800">
                <a:solidFill>
                  <a:srgbClr val="660066"/>
                </a:solidFill>
              </a:endParaRPr>
            </a:p>
          </p:txBody>
        </p:sp>
        <p:sp>
          <p:nvSpPr>
            <p:cNvPr id="6" name="TextBox 5">
              <a:extLst>
                <a:ext uri="{FF2B5EF4-FFF2-40B4-BE49-F238E27FC236}">
                  <a16:creationId xmlns:a16="http://schemas.microsoft.com/office/drawing/2014/main" id="{54CA0DD0-65F6-4D06-9974-DDE6992003B5}"/>
                </a:ext>
              </a:extLst>
            </p:cNvPr>
            <p:cNvSpPr txBox="1"/>
            <p:nvPr/>
          </p:nvSpPr>
          <p:spPr>
            <a:xfrm>
              <a:off x="3477873" y="1750715"/>
              <a:ext cx="1468401" cy="676451"/>
            </a:xfrm>
            <a:prstGeom prst="rect">
              <a:avLst/>
            </a:prstGeom>
            <a:noFill/>
          </p:spPr>
          <p:txBody>
            <a:bodyPr>
              <a:spAutoFit/>
            </a:bodyPr>
            <a:lstStyle/>
            <a:p>
              <a:pPr>
                <a:defRPr/>
              </a:pPr>
              <a:r>
                <a:rPr lang="en-US" sz="1200" b="1" dirty="0">
                  <a:solidFill>
                    <a:srgbClr val="000000"/>
                  </a:solidFill>
                </a:rPr>
                <a:t>.</a:t>
              </a:r>
            </a:p>
            <a:p>
              <a:pPr>
                <a:defRPr/>
              </a:pPr>
              <a:r>
                <a:rPr lang="en-US" sz="1200" b="1" dirty="0">
                  <a:solidFill>
                    <a:srgbClr val="000000"/>
                  </a:solidFill>
                </a:rPr>
                <a:t>.</a:t>
              </a:r>
              <a:endParaRPr lang="en-US" sz="1050" b="1" dirty="0">
                <a:solidFill>
                  <a:srgbClr val="000000"/>
                </a:solidFill>
              </a:endParaRPr>
            </a:p>
            <a:p>
              <a:pPr>
                <a:defRPr/>
              </a:pPr>
              <a:r>
                <a:rPr lang="en-US" sz="1400" b="1" dirty="0">
                  <a:solidFill>
                    <a:srgbClr val="000000"/>
                  </a:solidFill>
                </a:rPr>
                <a:t>.</a:t>
              </a:r>
              <a:endParaRPr lang="en-US" sz="1200" b="1" dirty="0">
                <a:solidFill>
                  <a:srgbClr val="000000"/>
                </a:solidFill>
              </a:endParaRPr>
            </a:p>
          </p:txBody>
        </p:sp>
        <p:sp>
          <p:nvSpPr>
            <p:cNvPr id="27660" name="TextBox 12">
              <a:extLst>
                <a:ext uri="{FF2B5EF4-FFF2-40B4-BE49-F238E27FC236}">
                  <a16:creationId xmlns:a16="http://schemas.microsoft.com/office/drawing/2014/main" id="{9A0F8125-6237-49DE-A6BD-C2C243DD646F}"/>
                </a:ext>
              </a:extLst>
            </p:cNvPr>
            <p:cNvSpPr txBox="1">
              <a:spLocks noChangeArrowheads="1"/>
            </p:cNvSpPr>
            <p:nvPr/>
          </p:nvSpPr>
          <p:spPr bwMode="auto">
            <a:xfrm>
              <a:off x="3692241" y="2479968"/>
              <a:ext cx="13300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gn="ctr">
                <a:spcBef>
                  <a:spcPct val="0"/>
                </a:spcBef>
                <a:buClrTx/>
                <a:buSzTx/>
                <a:buFontTx/>
                <a:buNone/>
              </a:pPr>
              <a:r>
                <a:rPr kumimoji="0" lang="en-US" altLang="en-US" sz="1800" b="1" dirty="0">
                  <a:solidFill>
                    <a:srgbClr val="660066"/>
                  </a:solidFill>
                </a:rPr>
                <a:t>Layer 1</a:t>
              </a:r>
            </a:p>
            <a:p>
              <a:pPr algn="ctr">
                <a:spcBef>
                  <a:spcPct val="0"/>
                </a:spcBef>
                <a:buClrTx/>
                <a:buSzTx/>
                <a:buFontTx/>
                <a:buNone/>
              </a:pPr>
              <a:endParaRPr kumimoji="0" lang="en-US" altLang="en-US" sz="1800" dirty="0">
                <a:solidFill>
                  <a:srgbClr val="660066"/>
                </a:solidFil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9518FDCD-FF0E-41FC-83CF-A2A20DB27FDF}"/>
              </a:ext>
            </a:extLst>
          </p:cNvPr>
          <p:cNvSpPr>
            <a:spLocks noGrp="1"/>
          </p:cNvSpPr>
          <p:nvPr>
            <p:ph type="title"/>
          </p:nvPr>
        </p:nvSpPr>
        <p:spPr>
          <a:xfrm>
            <a:off x="4965430" y="629268"/>
            <a:ext cx="6586491" cy="1286160"/>
          </a:xfrm>
        </p:spPr>
        <p:txBody>
          <a:bodyPr vert="horz" lIns="91440" tIns="45720" rIns="91440" bIns="45720" rtlCol="0" anchor="b">
            <a:normAutofit/>
          </a:bodyPr>
          <a:lstStyle/>
          <a:p>
            <a:r>
              <a:rPr lang="en-US" altLang="en-US" sz="4100"/>
              <a:t>Layered Approach continue.. </a:t>
            </a:r>
          </a:p>
        </p:txBody>
      </p:sp>
      <p:sp>
        <p:nvSpPr>
          <p:cNvPr id="36868" name="Rectangle 3">
            <a:extLst>
              <a:ext uri="{FF2B5EF4-FFF2-40B4-BE49-F238E27FC236}">
                <a16:creationId xmlns:a16="http://schemas.microsoft.com/office/drawing/2014/main" id="{79CF6225-2710-4780-95B8-91CFA54362DB}"/>
              </a:ext>
            </a:extLst>
          </p:cNvPr>
          <p:cNvSpPr txBox="1">
            <a:spLocks noChangeArrowheads="1"/>
          </p:cNvSpPr>
          <p:nvPr/>
        </p:nvSpPr>
        <p:spPr bwMode="auto">
          <a:xfrm>
            <a:off x="4965431" y="2438400"/>
            <a:ext cx="6586489" cy="378541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342900" indent="-342900">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indent="-228600" defTabSz="914400">
              <a:lnSpc>
                <a:spcPct val="90000"/>
              </a:lnSpc>
              <a:spcBef>
                <a:spcPct val="20000"/>
              </a:spcBef>
              <a:buClr>
                <a:schemeClr val="folHlink"/>
              </a:buClr>
              <a:buSzPct val="90000"/>
              <a:buFont typeface="Arial" panose="020B0604020202020204" pitchFamily="34" charset="0"/>
              <a:buChar char="•"/>
              <a:defRPr/>
            </a:pPr>
            <a:r>
              <a:rPr kumimoji="1" lang="en-US" sz="1300">
                <a:latin typeface="+mn-lt"/>
              </a:rPr>
              <a:t>The main </a:t>
            </a:r>
            <a:r>
              <a:rPr kumimoji="1" lang="en-US" sz="1300" b="1">
                <a:latin typeface="+mn-lt"/>
              </a:rPr>
              <a:t>advantage </a:t>
            </a:r>
            <a:r>
              <a:rPr kumimoji="1" lang="en-US" sz="1300">
                <a:latin typeface="+mn-lt"/>
              </a:rPr>
              <a:t>of the layered approach is simplicity of construction and debugging. </a:t>
            </a:r>
          </a:p>
          <a:p>
            <a:pPr marL="0" indent="-228600" defTabSz="914400">
              <a:lnSpc>
                <a:spcPct val="90000"/>
              </a:lnSpc>
              <a:spcBef>
                <a:spcPct val="20000"/>
              </a:spcBef>
              <a:buClr>
                <a:schemeClr val="folHlink"/>
              </a:buClr>
              <a:buSzPct val="90000"/>
              <a:buFont typeface="Arial" panose="020B0604020202020204" pitchFamily="34" charset="0"/>
              <a:buChar char="•"/>
              <a:defRPr/>
            </a:pPr>
            <a:endParaRPr kumimoji="1" lang="en-US" sz="1300">
              <a:latin typeface="+mn-lt"/>
            </a:endParaRPr>
          </a:p>
          <a:p>
            <a:pPr lvl="1" indent="-228600" defTabSz="914400">
              <a:lnSpc>
                <a:spcPct val="90000"/>
              </a:lnSpc>
              <a:spcBef>
                <a:spcPct val="20000"/>
              </a:spcBef>
              <a:buClr>
                <a:schemeClr val="accent2"/>
              </a:buClr>
              <a:buSzPct val="90000"/>
              <a:buFont typeface="Arial" panose="020B0604020202020204" pitchFamily="34" charset="0"/>
              <a:buChar char="•"/>
              <a:defRPr/>
            </a:pPr>
            <a:r>
              <a:rPr kumimoji="1" lang="en-US" sz="1300">
                <a:latin typeface="+mn-lt"/>
              </a:rPr>
              <a:t>The layers are selected so that each uses functions (operations) and services of only lower-level layers.</a:t>
            </a:r>
          </a:p>
          <a:p>
            <a:pPr lvl="1" indent="-228600" defTabSz="914400">
              <a:lnSpc>
                <a:spcPct val="90000"/>
              </a:lnSpc>
              <a:spcBef>
                <a:spcPct val="20000"/>
              </a:spcBef>
              <a:buClr>
                <a:schemeClr val="accent2"/>
              </a:buClr>
              <a:buSzPct val="90000"/>
              <a:buFont typeface="Arial" panose="020B0604020202020204" pitchFamily="34" charset="0"/>
              <a:buChar char="•"/>
              <a:defRPr/>
            </a:pPr>
            <a:endParaRPr kumimoji="1" lang="en-US" sz="1300">
              <a:latin typeface="+mn-lt"/>
            </a:endParaRPr>
          </a:p>
          <a:p>
            <a:pPr lvl="1" indent="-228600" defTabSz="914400">
              <a:lnSpc>
                <a:spcPct val="90000"/>
              </a:lnSpc>
              <a:spcBef>
                <a:spcPct val="20000"/>
              </a:spcBef>
              <a:buClr>
                <a:schemeClr val="accent2"/>
              </a:buClr>
              <a:buSzPct val="90000"/>
              <a:buFont typeface="Arial" panose="020B0604020202020204" pitchFamily="34" charset="0"/>
              <a:buChar char="•"/>
              <a:defRPr/>
            </a:pPr>
            <a:r>
              <a:rPr kumimoji="1" lang="en-US" sz="1300">
                <a:latin typeface="+mn-lt"/>
              </a:rPr>
              <a:t>This approach simplifies debugging and system verification. </a:t>
            </a:r>
          </a:p>
          <a:p>
            <a:pPr lvl="1" indent="-228600" defTabSz="914400">
              <a:lnSpc>
                <a:spcPct val="90000"/>
              </a:lnSpc>
              <a:spcBef>
                <a:spcPct val="20000"/>
              </a:spcBef>
              <a:buClr>
                <a:schemeClr val="accent2"/>
              </a:buClr>
              <a:buSzPct val="90000"/>
              <a:buFont typeface="Arial" panose="020B0604020202020204" pitchFamily="34" charset="0"/>
              <a:buChar char="•"/>
              <a:defRPr/>
            </a:pPr>
            <a:endParaRPr kumimoji="1" lang="en-US" sz="1300">
              <a:latin typeface="+mn-lt"/>
            </a:endParaRPr>
          </a:p>
          <a:p>
            <a:pPr lvl="1" indent="-228600" defTabSz="914400">
              <a:lnSpc>
                <a:spcPct val="90000"/>
              </a:lnSpc>
              <a:spcBef>
                <a:spcPct val="20000"/>
              </a:spcBef>
              <a:buClr>
                <a:schemeClr val="accent2"/>
              </a:buClr>
              <a:buSzPct val="90000"/>
              <a:buFont typeface="Arial" panose="020B0604020202020204" pitchFamily="34" charset="0"/>
              <a:buChar char="•"/>
              <a:defRPr/>
            </a:pPr>
            <a:r>
              <a:rPr kumimoji="1" lang="en-US" sz="1300">
                <a:latin typeface="+mn-lt"/>
              </a:rPr>
              <a:t>The first layer can be debugged without any concern for the rest of the system, because, by definition, it uses only the basic hardware (which is assumed correct) to implement its functions.</a:t>
            </a:r>
          </a:p>
          <a:p>
            <a:pPr lvl="1" indent="-228600" defTabSz="914400">
              <a:lnSpc>
                <a:spcPct val="90000"/>
              </a:lnSpc>
              <a:spcBef>
                <a:spcPct val="20000"/>
              </a:spcBef>
              <a:buClr>
                <a:schemeClr val="accent2"/>
              </a:buClr>
              <a:buSzPct val="90000"/>
              <a:buFont typeface="Arial" panose="020B0604020202020204" pitchFamily="34" charset="0"/>
              <a:buChar char="•"/>
              <a:defRPr/>
            </a:pPr>
            <a:endParaRPr kumimoji="1" lang="en-US" sz="1300">
              <a:latin typeface="+mn-lt"/>
            </a:endParaRPr>
          </a:p>
          <a:p>
            <a:pPr lvl="1" indent="-228600" defTabSz="914400">
              <a:lnSpc>
                <a:spcPct val="90000"/>
              </a:lnSpc>
              <a:spcBef>
                <a:spcPct val="20000"/>
              </a:spcBef>
              <a:buClr>
                <a:schemeClr val="accent2"/>
              </a:buClr>
              <a:buSzPct val="90000"/>
              <a:buFont typeface="Arial" panose="020B0604020202020204" pitchFamily="34" charset="0"/>
              <a:buChar char="•"/>
              <a:defRPr/>
            </a:pPr>
            <a:r>
              <a:rPr kumimoji="1" lang="en-US" sz="1300">
                <a:latin typeface="+mn-lt"/>
              </a:rPr>
              <a:t>Once the first layer is debugged, its correct functioning can be assumed while the second layer is debugged, and so on. </a:t>
            </a:r>
          </a:p>
          <a:p>
            <a:pPr lvl="1" indent="-228600" defTabSz="914400">
              <a:lnSpc>
                <a:spcPct val="90000"/>
              </a:lnSpc>
              <a:spcBef>
                <a:spcPct val="20000"/>
              </a:spcBef>
              <a:buClr>
                <a:schemeClr val="accent2"/>
              </a:buClr>
              <a:buSzPct val="90000"/>
              <a:buFont typeface="Arial" panose="020B0604020202020204" pitchFamily="34" charset="0"/>
              <a:buChar char="•"/>
              <a:defRPr/>
            </a:pPr>
            <a:endParaRPr kumimoji="1" lang="en-US" sz="1300">
              <a:latin typeface="+mn-lt"/>
            </a:endParaRPr>
          </a:p>
          <a:p>
            <a:pPr lvl="1" indent="-228600" defTabSz="914400">
              <a:lnSpc>
                <a:spcPct val="90000"/>
              </a:lnSpc>
              <a:spcBef>
                <a:spcPct val="20000"/>
              </a:spcBef>
              <a:buClr>
                <a:schemeClr val="accent2"/>
              </a:buClr>
              <a:buSzPct val="90000"/>
              <a:buFont typeface="Arial" panose="020B0604020202020204" pitchFamily="34" charset="0"/>
              <a:buChar char="•"/>
              <a:defRPr/>
            </a:pPr>
            <a:r>
              <a:rPr kumimoji="1" lang="en-US" sz="1300">
                <a:latin typeface="+mn-lt"/>
              </a:rPr>
              <a:t>If an error is found during the debugging of a particular , the error must be on that layer, because the layers below it are already debugged. Thus, the design and implementation of the system is simplified.</a:t>
            </a:r>
          </a:p>
        </p:txBody>
      </p:sp>
      <p:pic>
        <p:nvPicPr>
          <p:cNvPr id="36870" name="Picture 36869">
            <a:extLst>
              <a:ext uri="{FF2B5EF4-FFF2-40B4-BE49-F238E27FC236}">
                <a16:creationId xmlns:a16="http://schemas.microsoft.com/office/drawing/2014/main" id="{4063707A-4B4A-4F03-A1D5-6BEAA98CA8DC}"/>
              </a:ext>
            </a:extLst>
          </p:cNvPr>
          <p:cNvPicPr>
            <a:picLocks noChangeAspect="1"/>
          </p:cNvPicPr>
          <p:nvPr/>
        </p:nvPicPr>
        <p:blipFill rotWithShape="1">
          <a:blip r:embed="rId2"/>
          <a:srcRect l="31791" r="30187"/>
          <a:stretch/>
        </p:blipFill>
        <p:spPr>
          <a:xfrm>
            <a:off x="20" y="10"/>
            <a:ext cx="4635571" cy="6857990"/>
          </a:xfrm>
          <a:prstGeom prst="rect">
            <a:avLst/>
          </a:prstGeom>
          <a:effectLst/>
        </p:spPr>
      </p:pic>
      <p:cxnSp>
        <p:nvCxnSpPr>
          <p:cNvPr id="138" name="Straight Connector 137">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92211"/>
            </a:solidFill>
          </a:ln>
        </p:spPr>
        <p:style>
          <a:lnRef idx="1">
            <a:schemeClr val="accent1"/>
          </a:lnRef>
          <a:fillRef idx="0">
            <a:schemeClr val="accent1"/>
          </a:fillRef>
          <a:effectRef idx="0">
            <a:schemeClr val="accent1"/>
          </a:effectRef>
          <a:fontRef idx="minor">
            <a:schemeClr val="tx1"/>
          </a:fontRef>
        </p:style>
      </p:cxnSp>
      <p:sp>
        <p:nvSpPr>
          <p:cNvPr id="28675" name="Footer Placeholder 2">
            <a:extLst>
              <a:ext uri="{FF2B5EF4-FFF2-40B4-BE49-F238E27FC236}">
                <a16:creationId xmlns:a16="http://schemas.microsoft.com/office/drawing/2014/main" id="{D7AA1E91-0FA4-40BA-B1D5-E71297763EE6}"/>
              </a:ext>
            </a:extLst>
          </p:cNvPr>
          <p:cNvSpPr>
            <a:spLocks noGrp="1"/>
          </p:cNvSpPr>
          <p:nvPr>
            <p:ph type="ftr" sz="quarter" idx="10"/>
          </p:nvPr>
        </p:nvSpPr>
        <p:spPr>
          <a:xfrm>
            <a:off x="4965430" y="6356350"/>
            <a:ext cx="4139134" cy="365125"/>
          </a:xfrm>
        </p:spPr>
        <p:txBody>
          <a:bodyPr vert="horz" lIns="91440" tIns="45720" rIns="91440" bIns="45720" rtlCol="0" anchor="ct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defTabSz="914400">
              <a:spcBef>
                <a:spcPts val="0"/>
              </a:spcBef>
              <a:spcAft>
                <a:spcPts val="600"/>
              </a:spcAft>
              <a:buClrTx/>
              <a:buSzTx/>
              <a:buNone/>
              <a:defRPr/>
            </a:pPr>
            <a:r>
              <a:rPr kumimoji="0" lang="en-US" altLang="en-US" sz="1200" kern="1200">
                <a:solidFill>
                  <a:prstClr val="black">
                    <a:tint val="75000"/>
                  </a:prstClr>
                </a:solidFill>
                <a:latin typeface="Calibri" panose="020F0502020204030204"/>
                <a:ea typeface="+mn-ea"/>
                <a:cs typeface="+mn-cs"/>
              </a:rPr>
              <a:t>Operating System Concepts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 name="Rectangle 137">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698" name="Title 1">
            <a:extLst>
              <a:ext uri="{FF2B5EF4-FFF2-40B4-BE49-F238E27FC236}">
                <a16:creationId xmlns:a16="http://schemas.microsoft.com/office/drawing/2014/main" id="{93710429-93B4-4BE1-890F-61AFBDD80B10}"/>
              </a:ext>
            </a:extLst>
          </p:cNvPr>
          <p:cNvSpPr>
            <a:spLocks noGrp="1"/>
          </p:cNvSpPr>
          <p:nvPr>
            <p:ph type="title"/>
          </p:nvPr>
        </p:nvSpPr>
        <p:spPr>
          <a:xfrm>
            <a:off x="762000" y="559678"/>
            <a:ext cx="3567915" cy="4952492"/>
          </a:xfrm>
        </p:spPr>
        <p:txBody>
          <a:bodyPr vert="horz" lIns="91440" tIns="45720" rIns="91440" bIns="45720" rtlCol="0" anchor="ctr">
            <a:normAutofit/>
          </a:bodyPr>
          <a:lstStyle/>
          <a:p>
            <a:r>
              <a:rPr lang="en-US" altLang="en-US" kern="1200">
                <a:solidFill>
                  <a:schemeClr val="bg1"/>
                </a:solidFill>
                <a:latin typeface="+mj-lt"/>
                <a:ea typeface="+mj-ea"/>
                <a:cs typeface="+mj-cs"/>
              </a:rPr>
              <a:t>3. Microkernels</a:t>
            </a:r>
          </a:p>
        </p:txBody>
      </p:sp>
      <p:cxnSp>
        <p:nvCxnSpPr>
          <p:cNvPr id="140" name="Straight Connector 139">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9699" name="Footer Placeholder 2">
            <a:extLst>
              <a:ext uri="{FF2B5EF4-FFF2-40B4-BE49-F238E27FC236}">
                <a16:creationId xmlns:a16="http://schemas.microsoft.com/office/drawing/2014/main" id="{F84F937C-FB95-4938-A3C5-858A8F42E2E6}"/>
              </a:ext>
            </a:extLst>
          </p:cNvPr>
          <p:cNvSpPr>
            <a:spLocks noGrp="1"/>
          </p:cNvSpPr>
          <p:nvPr>
            <p:ph type="ftr" sz="quarter" idx="10"/>
          </p:nvPr>
        </p:nvSpPr>
        <p:spPr>
          <a:xfrm>
            <a:off x="5181600" y="6356350"/>
            <a:ext cx="4542118" cy="365125"/>
          </a:xfrm>
        </p:spPr>
        <p:txBody>
          <a:bodyPr vert="horz" lIns="91440" tIns="45720" rIns="91440" bIns="45720" rtlCol="0" anchor="ct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defTabSz="914400">
              <a:spcBef>
                <a:spcPct val="0"/>
              </a:spcBef>
              <a:spcAft>
                <a:spcPts val="600"/>
              </a:spcAft>
              <a:buClrTx/>
              <a:buSzTx/>
              <a:buFontTx/>
              <a:buNone/>
            </a:pPr>
            <a:r>
              <a:rPr kumimoji="0" lang="en-US" altLang="en-US" sz="1200" kern="1200">
                <a:solidFill>
                  <a:schemeClr val="tx1">
                    <a:alpha val="80000"/>
                  </a:schemeClr>
                </a:solidFill>
                <a:latin typeface="+mn-lt"/>
                <a:ea typeface="+mn-ea"/>
                <a:cs typeface="+mn-cs"/>
              </a:rPr>
              <a:t>Operating System Concepts</a:t>
            </a:r>
          </a:p>
        </p:txBody>
      </p:sp>
      <p:graphicFrame>
        <p:nvGraphicFramePr>
          <p:cNvPr id="37894" name="Rectangle 3">
            <a:extLst>
              <a:ext uri="{FF2B5EF4-FFF2-40B4-BE49-F238E27FC236}">
                <a16:creationId xmlns:a16="http://schemas.microsoft.com/office/drawing/2014/main" id="{B16EE88F-F321-4F2D-A11F-F4C120650C36}"/>
              </a:ext>
            </a:extLst>
          </p:cNvPr>
          <p:cNvGraphicFramePr/>
          <p:nvPr>
            <p:extLst>
              <p:ext uri="{D42A27DB-BD31-4B8C-83A1-F6EECF244321}">
                <p14:modId xmlns:p14="http://schemas.microsoft.com/office/powerpoint/2010/main" val="2273335458"/>
              </p:ext>
            </p:extLst>
          </p:nvPr>
        </p:nvGraphicFramePr>
        <p:xfrm>
          <a:off x="4738255" y="568325"/>
          <a:ext cx="7176654"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 name="Rectangle 137">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722" name="Title 1">
            <a:extLst>
              <a:ext uri="{FF2B5EF4-FFF2-40B4-BE49-F238E27FC236}">
                <a16:creationId xmlns:a16="http://schemas.microsoft.com/office/drawing/2014/main" id="{2824FB8A-FE53-4E31-99F0-F67ECB0746EC}"/>
              </a:ext>
            </a:extLst>
          </p:cNvPr>
          <p:cNvSpPr>
            <a:spLocks noGrp="1"/>
          </p:cNvSpPr>
          <p:nvPr>
            <p:ph type="title"/>
          </p:nvPr>
        </p:nvSpPr>
        <p:spPr>
          <a:xfrm>
            <a:off x="762000" y="559678"/>
            <a:ext cx="3567915" cy="4952492"/>
          </a:xfrm>
        </p:spPr>
        <p:txBody>
          <a:bodyPr vert="horz" lIns="91440" tIns="45720" rIns="91440" bIns="45720" rtlCol="0" anchor="ctr">
            <a:normAutofit/>
          </a:bodyPr>
          <a:lstStyle/>
          <a:p>
            <a:r>
              <a:rPr lang="en-US" altLang="en-US" kern="1200">
                <a:solidFill>
                  <a:schemeClr val="bg1"/>
                </a:solidFill>
                <a:latin typeface="+mj-lt"/>
                <a:ea typeface="+mj-ea"/>
                <a:cs typeface="+mj-cs"/>
              </a:rPr>
              <a:t>Advantages of Microkernels Approach</a:t>
            </a:r>
          </a:p>
        </p:txBody>
      </p:sp>
      <p:cxnSp>
        <p:nvCxnSpPr>
          <p:cNvPr id="140" name="Straight Connector 139">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30723" name="Footer Placeholder 2">
            <a:extLst>
              <a:ext uri="{FF2B5EF4-FFF2-40B4-BE49-F238E27FC236}">
                <a16:creationId xmlns:a16="http://schemas.microsoft.com/office/drawing/2014/main" id="{5874E429-78EA-45E0-9844-CF042BE7CA43}"/>
              </a:ext>
            </a:extLst>
          </p:cNvPr>
          <p:cNvSpPr>
            <a:spLocks noGrp="1"/>
          </p:cNvSpPr>
          <p:nvPr>
            <p:ph type="ftr" sz="quarter" idx="10"/>
          </p:nvPr>
        </p:nvSpPr>
        <p:spPr>
          <a:xfrm>
            <a:off x="5181600" y="6356350"/>
            <a:ext cx="4542118" cy="365125"/>
          </a:xfrm>
        </p:spPr>
        <p:txBody>
          <a:bodyPr vert="horz" lIns="91440" tIns="45720" rIns="91440" bIns="45720" rtlCol="0" anchor="ct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defTabSz="914400">
              <a:spcBef>
                <a:spcPct val="0"/>
              </a:spcBef>
              <a:spcAft>
                <a:spcPts val="600"/>
              </a:spcAft>
              <a:buClrTx/>
              <a:buSzTx/>
              <a:buFontTx/>
              <a:buNone/>
            </a:pPr>
            <a:r>
              <a:rPr kumimoji="0" lang="en-US" altLang="en-US" sz="1200" kern="1200">
                <a:solidFill>
                  <a:schemeClr val="tx1">
                    <a:alpha val="80000"/>
                  </a:schemeClr>
                </a:solidFill>
                <a:latin typeface="+mn-lt"/>
                <a:ea typeface="+mn-ea"/>
                <a:cs typeface="+mn-cs"/>
              </a:rPr>
              <a:t>Operating System Concepts</a:t>
            </a:r>
          </a:p>
        </p:txBody>
      </p:sp>
      <p:graphicFrame>
        <p:nvGraphicFramePr>
          <p:cNvPr id="37894" name="Rectangle 3">
            <a:extLst>
              <a:ext uri="{FF2B5EF4-FFF2-40B4-BE49-F238E27FC236}">
                <a16:creationId xmlns:a16="http://schemas.microsoft.com/office/drawing/2014/main" id="{F8E05868-F404-4B66-BB51-C2B666E3D5F0}"/>
              </a:ext>
            </a:extLst>
          </p:cNvPr>
          <p:cNvGraphicFramePr/>
          <p:nvPr>
            <p:extLst>
              <p:ext uri="{D42A27DB-BD31-4B8C-83A1-F6EECF244321}">
                <p14:modId xmlns:p14="http://schemas.microsoft.com/office/powerpoint/2010/main" val="109811696"/>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4375920D-7F15-4B63-9897-CC94610B9358}"/>
              </a:ext>
            </a:extLst>
          </p:cNvPr>
          <p:cNvSpPr>
            <a:spLocks noGrp="1"/>
          </p:cNvSpPr>
          <p:nvPr>
            <p:ph type="title"/>
          </p:nvPr>
        </p:nvSpPr>
        <p:spPr/>
        <p:txBody>
          <a:bodyPr/>
          <a:lstStyle/>
          <a:p>
            <a:r>
              <a:rPr lang="en-US" altLang="en-US"/>
              <a:t>4. Modules</a:t>
            </a:r>
          </a:p>
        </p:txBody>
      </p:sp>
      <p:sp>
        <p:nvSpPr>
          <p:cNvPr id="31747" name="Footer Placeholder 2">
            <a:extLst>
              <a:ext uri="{FF2B5EF4-FFF2-40B4-BE49-F238E27FC236}">
                <a16:creationId xmlns:a16="http://schemas.microsoft.com/office/drawing/2014/main" id="{903BDFF3-4940-4F16-9900-AE99BFE7F0DD}"/>
              </a:ext>
            </a:extLst>
          </p:cNvPr>
          <p:cNvSpPr>
            <a:spLocks noGrp="1"/>
          </p:cNvSpPr>
          <p:nvPr>
            <p:ph type="ftr" sz="quarter" idx="10"/>
          </p:nvPr>
        </p:nvSpPr>
        <p:spPr>
          <a:noFill/>
        </p:spPr>
        <p:txBody>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Operating System Concepts</a:t>
            </a:r>
          </a:p>
        </p:txBody>
      </p:sp>
      <p:sp>
        <p:nvSpPr>
          <p:cNvPr id="36868" name="Rectangle 3">
            <a:extLst>
              <a:ext uri="{FF2B5EF4-FFF2-40B4-BE49-F238E27FC236}">
                <a16:creationId xmlns:a16="http://schemas.microsoft.com/office/drawing/2014/main" id="{77966A45-DB1A-4510-851B-28D351F99A70}"/>
              </a:ext>
            </a:extLst>
          </p:cNvPr>
          <p:cNvSpPr txBox="1">
            <a:spLocks noChangeArrowheads="1"/>
          </p:cNvSpPr>
          <p:nvPr/>
        </p:nvSpPr>
        <p:spPr bwMode="auto">
          <a:xfrm>
            <a:off x="932873" y="1487055"/>
            <a:ext cx="10095345" cy="492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just">
              <a:spcBef>
                <a:spcPct val="20000"/>
              </a:spcBef>
              <a:buSzPct val="90000"/>
              <a:buFont typeface="Wingdings" panose="05000000000000000000" pitchFamily="2" charset="2"/>
              <a:buChar char="ü"/>
              <a:defRPr/>
            </a:pPr>
            <a:endParaRPr kumimoji="1" lang="en-US" sz="2000" dirty="0"/>
          </a:p>
        </p:txBody>
      </p:sp>
      <p:graphicFrame>
        <p:nvGraphicFramePr>
          <p:cNvPr id="2" name="Diagram 1">
            <a:extLst>
              <a:ext uri="{FF2B5EF4-FFF2-40B4-BE49-F238E27FC236}">
                <a16:creationId xmlns:a16="http://schemas.microsoft.com/office/drawing/2014/main" id="{7F94AC4C-D360-48AE-AED3-1273D868549C}"/>
              </a:ext>
            </a:extLst>
          </p:cNvPr>
          <p:cNvGraphicFramePr/>
          <p:nvPr>
            <p:extLst>
              <p:ext uri="{D42A27DB-BD31-4B8C-83A1-F6EECF244321}">
                <p14:modId xmlns:p14="http://schemas.microsoft.com/office/powerpoint/2010/main" val="1682299119"/>
              </p:ext>
            </p:extLst>
          </p:nvPr>
        </p:nvGraphicFramePr>
        <p:xfrm>
          <a:off x="932873" y="1074208"/>
          <a:ext cx="1071418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2FC50A21-9E9C-4A1A-AD53-8568B9DCDB6B}"/>
              </a:ext>
            </a:extLst>
          </p:cNvPr>
          <p:cNvSpPr>
            <a:spLocks noGrp="1"/>
          </p:cNvSpPr>
          <p:nvPr>
            <p:ph type="title"/>
          </p:nvPr>
        </p:nvSpPr>
        <p:spPr/>
        <p:txBody>
          <a:bodyPr/>
          <a:lstStyle/>
          <a:p>
            <a:r>
              <a:rPr lang="en-US" altLang="en-US"/>
              <a:t>Example- Solaris Loadable Modules</a:t>
            </a:r>
          </a:p>
        </p:txBody>
      </p:sp>
      <p:sp>
        <p:nvSpPr>
          <p:cNvPr id="32771" name="Footer Placeholder 2">
            <a:extLst>
              <a:ext uri="{FF2B5EF4-FFF2-40B4-BE49-F238E27FC236}">
                <a16:creationId xmlns:a16="http://schemas.microsoft.com/office/drawing/2014/main" id="{00E7EE04-4B73-4E8C-9411-2A080968E756}"/>
              </a:ext>
            </a:extLst>
          </p:cNvPr>
          <p:cNvSpPr>
            <a:spLocks noGrp="1"/>
          </p:cNvSpPr>
          <p:nvPr>
            <p:ph type="ftr" sz="quarter" idx="10"/>
          </p:nvPr>
        </p:nvSpPr>
        <p:spPr>
          <a:noFill/>
        </p:spPr>
        <p:txBody>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Operating System Concepts</a:t>
            </a:r>
          </a:p>
        </p:txBody>
      </p:sp>
      <p:sp>
        <p:nvSpPr>
          <p:cNvPr id="32772" name="Rectangle 3">
            <a:extLst>
              <a:ext uri="{FF2B5EF4-FFF2-40B4-BE49-F238E27FC236}">
                <a16:creationId xmlns:a16="http://schemas.microsoft.com/office/drawing/2014/main" id="{3C698932-9951-4C9F-A38A-040074112D04}"/>
              </a:ext>
            </a:extLst>
          </p:cNvPr>
          <p:cNvSpPr txBox="1">
            <a:spLocks noChangeArrowheads="1"/>
          </p:cNvSpPr>
          <p:nvPr/>
        </p:nvSpPr>
        <p:spPr bwMode="auto">
          <a:xfrm>
            <a:off x="1746251" y="914400"/>
            <a:ext cx="8602663"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gn="just">
              <a:spcBef>
                <a:spcPct val="0"/>
              </a:spcBef>
              <a:buClrTx/>
              <a:buSzTx/>
              <a:buFontTx/>
              <a:buNone/>
            </a:pPr>
            <a:endParaRPr kumimoji="0" lang="en-US" altLang="en-US">
              <a:solidFill>
                <a:srgbClr val="000000"/>
              </a:solidFill>
            </a:endParaRPr>
          </a:p>
        </p:txBody>
      </p:sp>
      <p:graphicFrame>
        <p:nvGraphicFramePr>
          <p:cNvPr id="2" name="Diagram 1">
            <a:extLst>
              <a:ext uri="{FF2B5EF4-FFF2-40B4-BE49-F238E27FC236}">
                <a16:creationId xmlns:a16="http://schemas.microsoft.com/office/drawing/2014/main" id="{C3D4E464-DD8C-4AAB-903F-4EAF6EF00717}"/>
              </a:ext>
            </a:extLst>
          </p:cNvPr>
          <p:cNvGraphicFramePr/>
          <p:nvPr>
            <p:extLst>
              <p:ext uri="{D42A27DB-BD31-4B8C-83A1-F6EECF244321}">
                <p14:modId xmlns:p14="http://schemas.microsoft.com/office/powerpoint/2010/main" val="2209089451"/>
              </p:ext>
            </p:extLst>
          </p:nvPr>
        </p:nvGraphicFramePr>
        <p:xfrm>
          <a:off x="1929608" y="1219200"/>
          <a:ext cx="8921749"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9C92A63E-D838-4B9F-AAC7-065CF92104B6}"/>
              </a:ext>
            </a:extLst>
          </p:cNvPr>
          <p:cNvSpPr>
            <a:spLocks noGrp="1"/>
          </p:cNvSpPr>
          <p:nvPr>
            <p:ph type="title"/>
          </p:nvPr>
        </p:nvSpPr>
        <p:spPr/>
        <p:txBody>
          <a:bodyPr/>
          <a:lstStyle/>
          <a:p>
            <a:r>
              <a:rPr lang="en-US" altLang="en-US"/>
              <a:t>Modules conti..</a:t>
            </a:r>
          </a:p>
        </p:txBody>
      </p:sp>
      <p:sp>
        <p:nvSpPr>
          <p:cNvPr id="33795" name="Footer Placeholder 2">
            <a:extLst>
              <a:ext uri="{FF2B5EF4-FFF2-40B4-BE49-F238E27FC236}">
                <a16:creationId xmlns:a16="http://schemas.microsoft.com/office/drawing/2014/main" id="{D7E8F753-A15A-4FC3-BB99-A0C293EE5811}"/>
              </a:ext>
            </a:extLst>
          </p:cNvPr>
          <p:cNvSpPr>
            <a:spLocks noGrp="1"/>
          </p:cNvSpPr>
          <p:nvPr>
            <p:ph type="ftr" sz="quarter" idx="10"/>
          </p:nvPr>
        </p:nvSpPr>
        <p:spPr>
          <a:noFill/>
        </p:spPr>
        <p:txBody>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Operating System Concepts</a:t>
            </a:r>
          </a:p>
        </p:txBody>
      </p:sp>
      <p:sp>
        <p:nvSpPr>
          <p:cNvPr id="36868" name="Rectangle 3">
            <a:extLst>
              <a:ext uri="{FF2B5EF4-FFF2-40B4-BE49-F238E27FC236}">
                <a16:creationId xmlns:a16="http://schemas.microsoft.com/office/drawing/2014/main" id="{74E03069-9592-4549-877C-571C5F59B0EA}"/>
              </a:ext>
            </a:extLst>
          </p:cNvPr>
          <p:cNvSpPr txBox="1">
            <a:spLocks noChangeArrowheads="1"/>
          </p:cNvSpPr>
          <p:nvPr/>
        </p:nvSpPr>
        <p:spPr bwMode="auto">
          <a:xfrm>
            <a:off x="1062183" y="1403926"/>
            <a:ext cx="9286732" cy="501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marL="0" indent="0" algn="l">
              <a:spcBef>
                <a:spcPct val="20000"/>
              </a:spcBef>
              <a:buSzPct val="90000"/>
              <a:defRPr/>
            </a:pPr>
            <a:endParaRPr kumimoji="1" lang="en-US" sz="2000" dirty="0"/>
          </a:p>
          <a:p>
            <a:pPr algn="l">
              <a:spcBef>
                <a:spcPct val="20000"/>
              </a:spcBef>
              <a:buSzPct val="90000"/>
              <a:buFont typeface="Monotype Sorts" pitchFamily="2" charset="2"/>
              <a:buChar char="q"/>
              <a:defRPr/>
            </a:pPr>
            <a:r>
              <a:rPr kumimoji="1" lang="en-US" sz="2000" dirty="0"/>
              <a:t>Such a design allows the kernel to provide core services yet also allows certain features to be implemented dynamically. </a:t>
            </a:r>
          </a:p>
          <a:p>
            <a:pPr marL="0" indent="0">
              <a:spcBef>
                <a:spcPct val="20000"/>
              </a:spcBef>
              <a:buSzPct val="90000"/>
              <a:defRPr/>
            </a:pPr>
            <a:endParaRPr kumimoji="1" lang="en-US" sz="2000" dirty="0"/>
          </a:p>
          <a:p>
            <a:pPr algn="l">
              <a:spcBef>
                <a:spcPct val="20000"/>
              </a:spcBef>
              <a:buSzPct val="90000"/>
              <a:buFont typeface="Monotype Sorts" pitchFamily="2" charset="2"/>
              <a:buChar char="q"/>
              <a:defRPr/>
            </a:pPr>
            <a:r>
              <a:rPr kumimoji="1" lang="en-US" sz="2000" dirty="0"/>
              <a:t>it is more flexible than a layered system in that any module can call any other module. </a:t>
            </a:r>
          </a:p>
          <a:p>
            <a:pPr marL="0" indent="0">
              <a:spcBef>
                <a:spcPct val="20000"/>
              </a:spcBef>
              <a:buSzPct val="90000"/>
              <a:defRPr/>
            </a:pPr>
            <a:endParaRPr kumimoji="1" lang="en-US" sz="2000" dirty="0"/>
          </a:p>
          <a:p>
            <a:pPr algn="l">
              <a:spcBef>
                <a:spcPct val="20000"/>
              </a:spcBef>
              <a:buSzPct val="90000"/>
              <a:buFont typeface="Monotype Sorts" pitchFamily="2" charset="2"/>
              <a:buChar char="q"/>
              <a:defRPr/>
            </a:pPr>
            <a:r>
              <a:rPr kumimoji="1" lang="en-US" sz="2000" dirty="0"/>
              <a:t>The approach is like the microkernel approach in that the primary module has only core functions and knowledge of how to load and communicate with other modules.</a:t>
            </a:r>
          </a:p>
          <a:p>
            <a:pPr marL="0" indent="0">
              <a:spcBef>
                <a:spcPct val="20000"/>
              </a:spcBef>
              <a:buSzPct val="90000"/>
              <a:defRPr/>
            </a:pPr>
            <a:endParaRPr kumimoji="1" lang="en-US" sz="2000" dirty="0"/>
          </a:p>
          <a:p>
            <a:pPr algn="l">
              <a:spcBef>
                <a:spcPct val="20000"/>
              </a:spcBef>
              <a:buSzPct val="90000"/>
              <a:buFont typeface="Monotype Sorts" pitchFamily="2" charset="2"/>
              <a:buChar char="q"/>
              <a:defRPr/>
            </a:pPr>
            <a:r>
              <a:rPr kumimoji="1" lang="en-US" sz="2000" dirty="0"/>
              <a:t>It is more efficient than microkernel approach, because modules do not need to invoke message passing in order to communicate.</a:t>
            </a:r>
          </a:p>
          <a:p>
            <a:pPr marL="0" indent="0">
              <a:spcBef>
                <a:spcPct val="20000"/>
              </a:spcBef>
              <a:buSzPct val="90000"/>
              <a:defRPr/>
            </a:pPr>
            <a:endParaRPr kumimoji="1"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19AD509E-EEA5-461B-8E9A-29F875D5ACBB}"/>
              </a:ext>
            </a:extLst>
          </p:cNvPr>
          <p:cNvSpPr>
            <a:spLocks noGrp="1"/>
          </p:cNvSpPr>
          <p:nvPr>
            <p:ph type="title"/>
          </p:nvPr>
        </p:nvSpPr>
        <p:spPr/>
        <p:txBody>
          <a:bodyPr/>
          <a:lstStyle/>
          <a:p>
            <a:r>
              <a:rPr lang="en-US" altLang="en-US"/>
              <a:t>Question Bank</a:t>
            </a:r>
          </a:p>
        </p:txBody>
      </p:sp>
      <p:sp>
        <p:nvSpPr>
          <p:cNvPr id="34819" name="Footer Placeholder 2">
            <a:extLst>
              <a:ext uri="{FF2B5EF4-FFF2-40B4-BE49-F238E27FC236}">
                <a16:creationId xmlns:a16="http://schemas.microsoft.com/office/drawing/2014/main" id="{A333E61C-952B-4F4F-B4D1-43494582757F}"/>
              </a:ext>
            </a:extLst>
          </p:cNvPr>
          <p:cNvSpPr>
            <a:spLocks noGrp="1"/>
          </p:cNvSpPr>
          <p:nvPr>
            <p:ph type="ftr" sz="quarter" idx="10"/>
          </p:nvPr>
        </p:nvSpPr>
        <p:spPr>
          <a:noFill/>
        </p:spPr>
        <p:txBody>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Operating System Concepts</a:t>
            </a:r>
          </a:p>
        </p:txBody>
      </p:sp>
      <p:sp>
        <p:nvSpPr>
          <p:cNvPr id="36868" name="Rectangle 3">
            <a:extLst>
              <a:ext uri="{FF2B5EF4-FFF2-40B4-BE49-F238E27FC236}">
                <a16:creationId xmlns:a16="http://schemas.microsoft.com/office/drawing/2014/main" id="{36BFB4E6-24FD-4B95-BBF1-C81CAE9257EF}"/>
              </a:ext>
            </a:extLst>
          </p:cNvPr>
          <p:cNvSpPr txBox="1">
            <a:spLocks noChangeArrowheads="1"/>
          </p:cNvSpPr>
          <p:nvPr/>
        </p:nvSpPr>
        <p:spPr bwMode="auto">
          <a:xfrm>
            <a:off x="711200" y="1311564"/>
            <a:ext cx="10815781" cy="510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marL="0" indent="0">
              <a:spcBef>
                <a:spcPct val="20000"/>
              </a:spcBef>
              <a:buSzPct val="90000"/>
              <a:defRPr/>
            </a:pPr>
            <a:r>
              <a:rPr lang="en-US" sz="2000" b="1" dirty="0">
                <a:latin typeface="Arial" pitchFamily="34" charset="0"/>
                <a:cs typeface="Arial" pitchFamily="34" charset="0"/>
              </a:rPr>
              <a:t>After reading this chapter, student must know the answers of following questions.</a:t>
            </a:r>
          </a:p>
          <a:p>
            <a:pPr marL="0" indent="0">
              <a:spcBef>
                <a:spcPct val="20000"/>
              </a:spcBef>
              <a:buSzPct val="90000"/>
              <a:defRPr/>
            </a:pPr>
            <a:endParaRPr lang="en-US" sz="2000" b="1" dirty="0">
              <a:latin typeface="Arial" pitchFamily="34" charset="0"/>
              <a:cs typeface="Arial" pitchFamily="34" charset="0"/>
            </a:endParaRPr>
          </a:p>
          <a:p>
            <a:pPr marL="457200" indent="-457200">
              <a:spcBef>
                <a:spcPct val="20000"/>
              </a:spcBef>
              <a:buSzPct val="90000"/>
              <a:buFontTx/>
              <a:buAutoNum type="arabicPeriod"/>
              <a:defRPr/>
            </a:pPr>
            <a:r>
              <a:rPr lang="en-US" dirty="0">
                <a:solidFill>
                  <a:srgbClr val="C00000"/>
                </a:solidFill>
                <a:latin typeface="Arial" pitchFamily="34" charset="0"/>
                <a:cs typeface="Arial" pitchFamily="34" charset="0"/>
              </a:rPr>
              <a:t>What is the purpose of system calls?</a:t>
            </a:r>
          </a:p>
          <a:p>
            <a:pPr marL="457200" indent="-457200">
              <a:spcBef>
                <a:spcPct val="20000"/>
              </a:spcBef>
              <a:buSzPct val="90000"/>
              <a:buFontTx/>
              <a:buAutoNum type="arabicPeriod"/>
              <a:defRPr/>
            </a:pPr>
            <a:r>
              <a:rPr lang="en-US" dirty="0">
                <a:solidFill>
                  <a:srgbClr val="C00000"/>
                </a:solidFill>
                <a:latin typeface="Arial" pitchFamily="34" charset="0"/>
                <a:cs typeface="Arial" pitchFamily="34" charset="0"/>
              </a:rPr>
              <a:t>What are the five major activities of an operating system in regard to process management?</a:t>
            </a:r>
          </a:p>
          <a:p>
            <a:pPr marL="457200" indent="-457200">
              <a:spcBef>
                <a:spcPct val="20000"/>
              </a:spcBef>
              <a:buSzPct val="90000"/>
              <a:buFontTx/>
              <a:buAutoNum type="arabicPeriod"/>
              <a:defRPr/>
            </a:pPr>
            <a:r>
              <a:rPr lang="en-US" dirty="0">
                <a:solidFill>
                  <a:srgbClr val="C00000"/>
                </a:solidFill>
                <a:latin typeface="Arial" pitchFamily="34" charset="0"/>
                <a:cs typeface="Arial" pitchFamily="34" charset="0"/>
              </a:rPr>
              <a:t>What are the three major activities of an operating system in regard to memory management?</a:t>
            </a:r>
          </a:p>
          <a:p>
            <a:pPr marL="457200" indent="-457200">
              <a:spcBef>
                <a:spcPct val="20000"/>
              </a:spcBef>
              <a:buSzPct val="90000"/>
              <a:buFontTx/>
              <a:buAutoNum type="arabicPeriod"/>
              <a:defRPr/>
            </a:pPr>
            <a:r>
              <a:rPr lang="en-US" dirty="0">
                <a:solidFill>
                  <a:srgbClr val="C00000"/>
                </a:solidFill>
                <a:latin typeface="Arial" pitchFamily="34" charset="0"/>
                <a:cs typeface="Arial" pitchFamily="34" charset="0"/>
              </a:rPr>
              <a:t>What are the three major activities of an operating system in regard to secondary-storage management?</a:t>
            </a:r>
          </a:p>
          <a:p>
            <a:pPr marL="457200" indent="-457200">
              <a:spcBef>
                <a:spcPct val="20000"/>
              </a:spcBef>
              <a:buSzPct val="90000"/>
              <a:buFontTx/>
              <a:buAutoNum type="arabicPeriod"/>
              <a:defRPr/>
            </a:pPr>
            <a:r>
              <a:rPr lang="en-US" dirty="0">
                <a:solidFill>
                  <a:srgbClr val="C00000"/>
                </a:solidFill>
                <a:latin typeface="Arial" pitchFamily="34" charset="0"/>
                <a:cs typeface="Arial" pitchFamily="34" charset="0"/>
              </a:rPr>
              <a:t>What is the purpose of the command interpreter? Why is it usually separate from the kernel?</a:t>
            </a:r>
          </a:p>
          <a:p>
            <a:pPr marL="457200" indent="-457200">
              <a:spcBef>
                <a:spcPct val="20000"/>
              </a:spcBef>
              <a:buSzPct val="90000"/>
              <a:buFontTx/>
              <a:buAutoNum type="arabicPeriod"/>
              <a:defRPr/>
            </a:pPr>
            <a:r>
              <a:rPr lang="en-US" dirty="0">
                <a:solidFill>
                  <a:srgbClr val="C00000"/>
                </a:solidFill>
                <a:latin typeface="Arial" pitchFamily="34" charset="0"/>
                <a:cs typeface="Arial" pitchFamily="34" charset="0"/>
              </a:rPr>
              <a:t>What is the purpose of system programs?</a:t>
            </a:r>
          </a:p>
          <a:p>
            <a:pPr marL="457200" indent="-457200">
              <a:spcBef>
                <a:spcPct val="20000"/>
              </a:spcBef>
              <a:buSzPct val="90000"/>
              <a:buFontTx/>
              <a:buAutoNum type="arabicPeriod"/>
              <a:defRPr/>
            </a:pPr>
            <a:r>
              <a:rPr lang="en-US" dirty="0">
                <a:solidFill>
                  <a:srgbClr val="C00000"/>
                </a:solidFill>
                <a:latin typeface="Arial" pitchFamily="34" charset="0"/>
                <a:cs typeface="Arial" pitchFamily="34" charset="0"/>
              </a:rPr>
              <a:t>What is the main advantage of the layered approach to system design?</a:t>
            </a:r>
          </a:p>
          <a:p>
            <a:pPr marL="457200" indent="-457200">
              <a:spcBef>
                <a:spcPct val="20000"/>
              </a:spcBef>
              <a:buSzPct val="90000"/>
              <a:buFontTx/>
              <a:buAutoNum type="arabicPeriod"/>
              <a:defRPr/>
            </a:pPr>
            <a:r>
              <a:rPr lang="en-US" dirty="0">
                <a:solidFill>
                  <a:srgbClr val="C00000"/>
                </a:solidFill>
                <a:latin typeface="Arial" pitchFamily="34" charset="0"/>
                <a:cs typeface="Arial" pitchFamily="34" charset="0"/>
              </a:rPr>
              <a:t>What are the disadvantages of using the layered approach?</a:t>
            </a:r>
          </a:p>
          <a:p>
            <a:pPr marL="457200" indent="-457200">
              <a:spcBef>
                <a:spcPct val="20000"/>
              </a:spcBef>
              <a:buSzPct val="90000"/>
              <a:buFontTx/>
              <a:buAutoNum type="arabicPeriod"/>
              <a:defRPr/>
            </a:pPr>
            <a:r>
              <a:rPr lang="en-US" dirty="0">
                <a:solidFill>
                  <a:srgbClr val="C00000"/>
                </a:solidFill>
                <a:latin typeface="Arial" pitchFamily="34" charset="0"/>
                <a:cs typeface="Arial" pitchFamily="34" charset="0"/>
              </a:rPr>
              <a:t>List five services provided by an operating system. Explain how each provides convenience to the users.</a:t>
            </a:r>
          </a:p>
          <a:p>
            <a:pPr marL="457200" indent="-457200">
              <a:spcBef>
                <a:spcPct val="20000"/>
              </a:spcBef>
              <a:buSzPct val="90000"/>
              <a:buFontTx/>
              <a:buAutoNum type="arabicPeriod"/>
              <a:defRPr/>
            </a:pPr>
            <a:r>
              <a:rPr lang="en-US" dirty="0">
                <a:solidFill>
                  <a:srgbClr val="C00000"/>
                </a:solidFill>
                <a:latin typeface="Arial" pitchFamily="34" charset="0"/>
                <a:cs typeface="Arial" pitchFamily="34" charset="0"/>
              </a:rPr>
              <a:t>What are the main advantages of the microkernel approach to system design?</a:t>
            </a:r>
          </a:p>
          <a:p>
            <a:pPr algn="l">
              <a:spcBef>
                <a:spcPct val="20000"/>
              </a:spcBef>
              <a:buSzPct val="90000"/>
              <a:buFont typeface="Monotype Sorts" pitchFamily="2" charset="2"/>
              <a:buChar char="q"/>
              <a:defRPr/>
            </a:pPr>
            <a:endParaRPr kumimoji="1"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8">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6" name="Straight Connector 10">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Rectangle 12">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9455CA31-5D44-4A2A-AFAC-B0D89DE3E801}"/>
              </a:ext>
            </a:extLst>
          </p:cNvPr>
          <p:cNvSpPr>
            <a:spLocks noGrp="1"/>
          </p:cNvSpPr>
          <p:nvPr>
            <p:ph type="title"/>
          </p:nvPr>
        </p:nvSpPr>
        <p:spPr>
          <a:xfrm>
            <a:off x="795338" y="1566473"/>
            <a:ext cx="10601325" cy="2166723"/>
          </a:xfrm>
        </p:spPr>
        <p:txBody>
          <a:bodyPr vert="horz" lIns="91440" tIns="45720" rIns="91440" bIns="45720" rtlCol="0" anchor="b">
            <a:normAutofit/>
          </a:bodyPr>
          <a:lstStyle/>
          <a:p>
            <a:pPr algn="ctr"/>
            <a:r>
              <a:rPr lang="en-US" sz="5100" kern="1200" dirty="0">
                <a:solidFill>
                  <a:schemeClr val="tx1"/>
                </a:solidFill>
                <a:latin typeface="+mj-lt"/>
                <a:ea typeface="+mj-ea"/>
                <a:cs typeface="+mj-cs"/>
              </a:rPr>
              <a:t>Module 1 Overview of operating System</a:t>
            </a:r>
            <a:br>
              <a:rPr lang="en-US" sz="5100" kern="1200" dirty="0">
                <a:solidFill>
                  <a:schemeClr val="tx1"/>
                </a:solidFill>
                <a:latin typeface="+mj-lt"/>
                <a:ea typeface="+mj-ea"/>
                <a:cs typeface="+mj-cs"/>
              </a:rPr>
            </a:br>
            <a:endParaRPr lang="en-US" sz="5100" kern="1200" dirty="0">
              <a:solidFill>
                <a:schemeClr val="tx1"/>
              </a:solidFill>
              <a:latin typeface="+mj-lt"/>
              <a:ea typeface="+mj-ea"/>
              <a:cs typeface="+mj-cs"/>
            </a:endParaRPr>
          </a:p>
        </p:txBody>
      </p:sp>
      <p:sp>
        <p:nvSpPr>
          <p:cNvPr id="4" name="Text Placeholder 3">
            <a:extLst>
              <a:ext uri="{FF2B5EF4-FFF2-40B4-BE49-F238E27FC236}">
                <a16:creationId xmlns:a16="http://schemas.microsoft.com/office/drawing/2014/main" id="{A28EFF59-CC01-49C4-B5A1-CF5827AECE3E}"/>
              </a:ext>
            </a:extLst>
          </p:cNvPr>
          <p:cNvSpPr>
            <a:spLocks noGrp="1"/>
          </p:cNvSpPr>
          <p:nvPr>
            <p:ph type="body" idx="1"/>
          </p:nvPr>
        </p:nvSpPr>
        <p:spPr>
          <a:xfrm>
            <a:off x="795338" y="4092320"/>
            <a:ext cx="10601325" cy="1144884"/>
          </a:xfrm>
        </p:spPr>
        <p:txBody>
          <a:bodyPr vert="horz" lIns="91440" tIns="45720" rIns="91440" bIns="45720" rtlCol="0">
            <a:normAutofit/>
          </a:bodyPr>
          <a:lstStyle/>
          <a:p>
            <a:pPr algn="ctr"/>
            <a:r>
              <a:rPr lang="en-US" sz="1900" kern="1200" dirty="0">
                <a:solidFill>
                  <a:schemeClr val="tx1"/>
                </a:solidFill>
                <a:latin typeface="+mn-lt"/>
                <a:ea typeface="+mn-ea"/>
                <a:cs typeface="+mn-cs"/>
              </a:rPr>
              <a:t>CS-2013 </a:t>
            </a:r>
          </a:p>
          <a:p>
            <a:pPr algn="ctr"/>
            <a:r>
              <a:rPr lang="en-US" sz="1900" kern="1200" dirty="0">
                <a:solidFill>
                  <a:schemeClr val="tx1"/>
                </a:solidFill>
                <a:latin typeface="+mn-lt"/>
                <a:ea typeface="+mn-ea"/>
                <a:cs typeface="+mn-cs"/>
              </a:rPr>
              <a:t>Operating System</a:t>
            </a:r>
          </a:p>
          <a:p>
            <a:pPr algn="ctr"/>
            <a:r>
              <a:rPr lang="en-US" sz="1900" kern="1200">
                <a:solidFill>
                  <a:schemeClr val="tx1"/>
                </a:solidFill>
                <a:latin typeface="+mn-lt"/>
                <a:ea typeface="+mn-ea"/>
                <a:cs typeface="+mn-cs"/>
              </a:rPr>
              <a:t>Lecture </a:t>
            </a:r>
            <a:r>
              <a:rPr lang="en-US" sz="1900">
                <a:solidFill>
                  <a:schemeClr val="tx1"/>
                </a:solidFill>
              </a:rPr>
              <a:t>5</a:t>
            </a:r>
            <a:endParaRPr lang="en-US" sz="1900" kern="1200">
              <a:solidFill>
                <a:schemeClr val="tx1"/>
              </a:solidFill>
              <a:latin typeface="+mn-lt"/>
              <a:ea typeface="+mn-ea"/>
              <a:cs typeface="+mn-cs"/>
            </a:endParaRPr>
          </a:p>
        </p:txBody>
      </p:sp>
      <p:cxnSp>
        <p:nvCxnSpPr>
          <p:cNvPr id="28" name="Straight Connector 14">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0E89F47B-6C52-4478-A49F-B1EAA681EE52}"/>
              </a:ext>
            </a:extLst>
          </p:cNvPr>
          <p:cNvSpPr>
            <a:spLocks noGrp="1"/>
          </p:cNvSpPr>
          <p:nvPr>
            <p:ph type="ftr" sz="quarter" idx="11"/>
          </p:nvPr>
        </p:nvSpPr>
        <p:spPr>
          <a:xfrm>
            <a:off x="4038600" y="6159710"/>
            <a:ext cx="4114800" cy="365125"/>
          </a:xfrm>
        </p:spPr>
        <p:txBody>
          <a:bodyPr vert="horz" lIns="91440" tIns="45720" rIns="91440" bIns="45720" rtlCol="0" anchor="ctr">
            <a:normAutofit/>
          </a:bodyPr>
          <a:lstStyle/>
          <a:p>
            <a:pPr defTabSz="914400">
              <a:spcAft>
                <a:spcPts val="600"/>
              </a:spcAft>
              <a:defRPr/>
            </a:pPr>
            <a:r>
              <a:rPr lang="en-US" kern="1200">
                <a:solidFill>
                  <a:schemeClr val="bg1"/>
                </a:solidFill>
                <a:latin typeface="+mn-lt"/>
                <a:ea typeface="+mn-ea"/>
                <a:cs typeface="+mn-cs"/>
              </a:rPr>
              <a:t>Operating System Concepts</a:t>
            </a:r>
          </a:p>
        </p:txBody>
      </p:sp>
    </p:spTree>
    <p:extLst>
      <p:ext uri="{BB962C8B-B14F-4D97-AF65-F5344CB8AC3E}">
        <p14:creationId xmlns:p14="http://schemas.microsoft.com/office/powerpoint/2010/main" val="64740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E041E2-311A-4817-8F32-A8F3E71C329A}"/>
              </a:ext>
            </a:extLst>
          </p:cNvPr>
          <p:cNvSpPr>
            <a:spLocks noGrp="1"/>
          </p:cNvSpPr>
          <p:nvPr>
            <p:ph type="title"/>
          </p:nvPr>
        </p:nvSpPr>
        <p:spPr>
          <a:xfrm>
            <a:off x="1653363" y="365760"/>
            <a:ext cx="9367203" cy="1188720"/>
          </a:xfrm>
        </p:spPr>
        <p:txBody>
          <a:bodyPr>
            <a:normAutofit/>
          </a:bodyPr>
          <a:lstStyle/>
          <a:p>
            <a:r>
              <a:rPr lang="en-US" dirty="0"/>
              <a:t>Topics to be Cover </a:t>
            </a:r>
            <a:endParaRPr lang="en-IN"/>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D61038EC-61C3-42FA-B0B0-43C27B77E0AC}"/>
              </a:ext>
            </a:extLst>
          </p:cNvPr>
          <p:cNvSpPr>
            <a:spLocks noGrp="1"/>
          </p:cNvSpPr>
          <p:nvPr>
            <p:ph idx="1"/>
          </p:nvPr>
        </p:nvSpPr>
        <p:spPr>
          <a:xfrm>
            <a:off x="1653363" y="2176272"/>
            <a:ext cx="9367204" cy="4041648"/>
          </a:xfrm>
        </p:spPr>
        <p:txBody>
          <a:bodyPr anchor="t">
            <a:normAutofit lnSpcReduction="10000"/>
          </a:bodyPr>
          <a:lstStyle/>
          <a:p>
            <a:pPr marL="0" indent="0">
              <a:buNone/>
            </a:pPr>
            <a:r>
              <a:rPr lang="en-US" altLang="en-US" sz="2400" b="1" dirty="0"/>
              <a:t>Operating System Structure</a:t>
            </a:r>
          </a:p>
          <a:p>
            <a:pPr marL="857250" lvl="1" indent="-457200">
              <a:buFont typeface="Monotype Sorts" pitchFamily="2" charset="2"/>
              <a:buAutoNum type="alphaUcPeriod"/>
            </a:pPr>
            <a:r>
              <a:rPr lang="en-US" altLang="en-US" b="1" dirty="0">
                <a:solidFill>
                  <a:srgbClr val="00B050"/>
                </a:solidFill>
              </a:rPr>
              <a:t>System Components.</a:t>
            </a:r>
          </a:p>
          <a:p>
            <a:pPr marL="857250" lvl="1" indent="-457200">
              <a:buFont typeface="Monotype Sorts" pitchFamily="2" charset="2"/>
              <a:buAutoNum type="alphaUcPeriod"/>
            </a:pPr>
            <a:r>
              <a:rPr lang="en-US" altLang="en-US" b="1" dirty="0">
                <a:solidFill>
                  <a:srgbClr val="00B050"/>
                </a:solidFill>
              </a:rPr>
              <a:t>Operating System Services.</a:t>
            </a:r>
          </a:p>
          <a:p>
            <a:pPr marL="857250" lvl="1" indent="-457200">
              <a:buFont typeface="Monotype Sorts" pitchFamily="2" charset="2"/>
              <a:buAutoNum type="alphaUcPeriod"/>
            </a:pPr>
            <a:r>
              <a:rPr lang="en-US" altLang="en-US" b="1" dirty="0">
                <a:solidFill>
                  <a:srgbClr val="00B050"/>
                </a:solidFill>
              </a:rPr>
              <a:t>System Calls.</a:t>
            </a:r>
          </a:p>
          <a:p>
            <a:pPr marL="1314450" lvl="2" indent="-457200">
              <a:buFont typeface="Monotype Sorts" pitchFamily="2" charset="2"/>
              <a:buAutoNum type="alphaUcPeriod"/>
            </a:pPr>
            <a:r>
              <a:rPr lang="en-US" altLang="en-US" b="1" dirty="0">
                <a:solidFill>
                  <a:srgbClr val="00B050"/>
                </a:solidFill>
              </a:rPr>
              <a:t>What is System Calls</a:t>
            </a:r>
          </a:p>
          <a:p>
            <a:pPr marL="1314450" lvl="2" indent="-457200">
              <a:buFont typeface="Monotype Sorts" pitchFamily="2" charset="2"/>
              <a:buAutoNum type="alphaUcPeriod"/>
            </a:pPr>
            <a:r>
              <a:rPr lang="en-US" altLang="en-US" b="1" dirty="0">
                <a:solidFill>
                  <a:srgbClr val="00B050"/>
                </a:solidFill>
              </a:rPr>
              <a:t>How system calls are executed.</a:t>
            </a:r>
          </a:p>
          <a:p>
            <a:pPr marL="1314450" lvl="2" indent="-457200">
              <a:buFont typeface="Monotype Sorts" pitchFamily="2" charset="2"/>
              <a:buAutoNum type="alphaUcPeriod"/>
            </a:pPr>
            <a:r>
              <a:rPr lang="en-US" altLang="en-US" b="1" dirty="0">
                <a:solidFill>
                  <a:srgbClr val="00B050"/>
                </a:solidFill>
              </a:rPr>
              <a:t>How to pass argument between program and OS</a:t>
            </a:r>
          </a:p>
          <a:p>
            <a:pPr marL="1314450" lvl="2" indent="-457200">
              <a:buFont typeface="Monotype Sorts" pitchFamily="2" charset="2"/>
              <a:buAutoNum type="alphaUcPeriod"/>
            </a:pPr>
            <a:r>
              <a:rPr lang="en-US" altLang="en-US" b="1" dirty="0">
                <a:solidFill>
                  <a:srgbClr val="00B050"/>
                </a:solidFill>
              </a:rPr>
              <a:t>Types of System Calls</a:t>
            </a:r>
          </a:p>
          <a:p>
            <a:pPr marL="857250" lvl="1" indent="-457200">
              <a:buFont typeface="Monotype Sorts" pitchFamily="2" charset="2"/>
              <a:buAutoNum type="alphaUcPeriod"/>
            </a:pPr>
            <a:r>
              <a:rPr lang="en-US" altLang="en-US" b="1" dirty="0">
                <a:solidFill>
                  <a:srgbClr val="00B050"/>
                </a:solidFill>
              </a:rPr>
              <a:t>System Programs.</a:t>
            </a:r>
          </a:p>
          <a:p>
            <a:pPr marL="857250" lvl="1" indent="-457200">
              <a:buFont typeface="Monotype Sorts" pitchFamily="2" charset="2"/>
              <a:buAutoNum type="alphaUcPeriod"/>
            </a:pPr>
            <a:r>
              <a:rPr lang="en-US" altLang="en-US" dirty="0"/>
              <a:t>OS Kernel and Shell</a:t>
            </a:r>
          </a:p>
          <a:p>
            <a:pPr marL="857250" lvl="1" indent="-457200">
              <a:buFont typeface="Monotype Sorts" pitchFamily="2" charset="2"/>
              <a:buAutoNum type="alphaUcPeriod"/>
            </a:pPr>
            <a:r>
              <a:rPr lang="en-US" altLang="en-US" dirty="0"/>
              <a:t>Operating System Structures</a:t>
            </a:r>
          </a:p>
          <a:p>
            <a:endParaRPr lang="en-IN" sz="2400" dirty="0"/>
          </a:p>
        </p:txBody>
      </p:sp>
      <p:sp>
        <p:nvSpPr>
          <p:cNvPr id="2" name="Footer Placeholder 1">
            <a:extLst>
              <a:ext uri="{FF2B5EF4-FFF2-40B4-BE49-F238E27FC236}">
                <a16:creationId xmlns:a16="http://schemas.microsoft.com/office/drawing/2014/main" id="{85D1B853-92A8-47DB-9700-033E665EE259}"/>
              </a:ext>
            </a:extLst>
          </p:cNvPr>
          <p:cNvSpPr>
            <a:spLocks noGrp="1"/>
          </p:cNvSpPr>
          <p:nvPr>
            <p:ph type="ftr" sz="quarter" idx="11"/>
          </p:nvPr>
        </p:nvSpPr>
        <p:spPr>
          <a:xfrm>
            <a:off x="4277367" y="6356350"/>
            <a:ext cx="4114800" cy="365125"/>
          </a:xfrm>
        </p:spPr>
        <p:txBody>
          <a:bodyPr>
            <a:norm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t>Operating System Concepts</a:t>
            </a:r>
          </a:p>
        </p:txBody>
      </p:sp>
    </p:spTree>
    <p:extLst>
      <p:ext uri="{BB962C8B-B14F-4D97-AF65-F5344CB8AC3E}">
        <p14:creationId xmlns:p14="http://schemas.microsoft.com/office/powerpoint/2010/main" val="2751335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965430" y="629268"/>
            <a:ext cx="6586491" cy="1286160"/>
          </a:xfrm>
        </p:spPr>
        <p:txBody>
          <a:bodyPr anchor="b">
            <a:normAutofit/>
          </a:bodyPr>
          <a:lstStyle/>
          <a:p>
            <a:pPr eaLnBrk="1" hangingPunct="1"/>
            <a:r>
              <a:rPr lang="en-US" dirty="0"/>
              <a:t>OS Kernel and Shell</a:t>
            </a:r>
          </a:p>
        </p:txBody>
      </p:sp>
      <p:sp>
        <p:nvSpPr>
          <p:cNvPr id="56323" name="Rectangle 3"/>
          <p:cNvSpPr>
            <a:spLocks noGrp="1" noChangeArrowheads="1"/>
          </p:cNvSpPr>
          <p:nvPr>
            <p:ph type="body" idx="1"/>
          </p:nvPr>
        </p:nvSpPr>
        <p:spPr>
          <a:xfrm>
            <a:off x="4965432" y="2438400"/>
            <a:ext cx="6838642" cy="3785419"/>
          </a:xfrm>
        </p:spPr>
        <p:txBody>
          <a:bodyPr>
            <a:normAutofit/>
          </a:bodyPr>
          <a:lstStyle/>
          <a:p>
            <a:pPr algn="just"/>
            <a:r>
              <a:rPr lang="en-US" sz="1700" dirty="0"/>
              <a:t>A program that runs all the time on the computer system.</a:t>
            </a:r>
          </a:p>
          <a:p>
            <a:pPr algn="just"/>
            <a:r>
              <a:rPr lang="en-US" sz="1700" dirty="0"/>
              <a:t>It constitutes the central core of a computer operating system. </a:t>
            </a:r>
          </a:p>
          <a:p>
            <a:pPr algn="just"/>
            <a:r>
              <a:rPr lang="en-US" sz="1700" dirty="0"/>
              <a:t>It has complete control over everything that occurs in the system.</a:t>
            </a:r>
          </a:p>
          <a:p>
            <a:pPr algn="just"/>
            <a:r>
              <a:rPr lang="en-US" sz="1700" dirty="0"/>
              <a:t>It is the first part of the operating system to load into memory during</a:t>
            </a:r>
            <a:r>
              <a:rPr lang="en-US" sz="1700" b="1" dirty="0"/>
              <a:t> </a:t>
            </a:r>
            <a:r>
              <a:rPr lang="en-US" sz="1700" b="1" i="1" dirty="0"/>
              <a:t>booting</a:t>
            </a:r>
            <a:r>
              <a:rPr lang="en-US" sz="1700" i="1" dirty="0"/>
              <a:t>.</a:t>
            </a:r>
          </a:p>
          <a:p>
            <a:pPr algn="just"/>
            <a:r>
              <a:rPr lang="en-US" sz="1700" dirty="0"/>
              <a:t>it is to be as small as possible while still providing all the essential services needed by the other parts of the operating system and by the various application programs.</a:t>
            </a:r>
          </a:p>
          <a:p>
            <a:pPr algn="just"/>
            <a:r>
              <a:rPr lang="en-US" sz="1700" dirty="0"/>
              <a:t>the kernel code is usually loaded into a </a:t>
            </a:r>
            <a:r>
              <a:rPr lang="en-US" sz="1700" b="1" i="1" dirty="0"/>
              <a:t>protected</a:t>
            </a:r>
            <a:r>
              <a:rPr lang="en-US" sz="1700" b="1" dirty="0"/>
              <a:t> area </a:t>
            </a:r>
            <a:r>
              <a:rPr lang="en-US" sz="1700" dirty="0"/>
              <a:t>of memory, which prevents it from being overwritten by other, less frequently used parts of the operating system or by application programs.</a:t>
            </a:r>
          </a:p>
          <a:p>
            <a:pPr algn="just"/>
            <a:r>
              <a:rPr lang="en-US" sz="1700" dirty="0"/>
              <a:t>When a computer </a:t>
            </a:r>
            <a:r>
              <a:rPr lang="en-US" sz="1700" i="1" dirty="0"/>
              <a:t>crashes</a:t>
            </a:r>
            <a:r>
              <a:rPr lang="en-US" sz="1700" dirty="0"/>
              <a:t>, it actually means the kernel has crashed.</a:t>
            </a:r>
          </a:p>
          <a:p>
            <a:endParaRPr lang="en-US" sz="1700" dirty="0"/>
          </a:p>
        </p:txBody>
      </p:sp>
      <p:pic>
        <p:nvPicPr>
          <p:cNvPr id="56325" name="Picture 56324">
            <a:extLst>
              <a:ext uri="{FF2B5EF4-FFF2-40B4-BE49-F238E27FC236}">
                <a16:creationId xmlns:a16="http://schemas.microsoft.com/office/drawing/2014/main" id="{4B97125B-D295-4BD7-A447-1857CCDC9688}"/>
              </a:ext>
            </a:extLst>
          </p:cNvPr>
          <p:cNvPicPr>
            <a:picLocks noChangeAspect="1"/>
          </p:cNvPicPr>
          <p:nvPr/>
        </p:nvPicPr>
        <p:blipFill rotWithShape="1">
          <a:blip r:embed="rId3"/>
          <a:srcRect l="33939" r="28039"/>
          <a:stretch/>
        </p:blipFill>
        <p:spPr>
          <a:xfrm>
            <a:off x="20" y="10"/>
            <a:ext cx="4635571" cy="6857990"/>
          </a:xfrm>
          <a:prstGeom prst="rect">
            <a:avLst/>
          </a:prstGeom>
          <a:effectLst/>
        </p:spPr>
      </p:pic>
    </p:spTree>
    <p:extLst>
      <p:ext uri="{BB962C8B-B14F-4D97-AF65-F5344CB8AC3E}">
        <p14:creationId xmlns:p14="http://schemas.microsoft.com/office/powerpoint/2010/main" val="1461556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
            <a:ext cx="10515600" cy="1325563"/>
          </a:xfrm>
        </p:spPr>
        <p:txBody>
          <a:bodyPr>
            <a:normAutofit/>
          </a:bodyPr>
          <a:lstStyle/>
          <a:p>
            <a:r>
              <a:rPr lang="en-US" dirty="0">
                <a:solidFill>
                  <a:schemeClr val="bg1"/>
                </a:solidFill>
              </a:rPr>
              <a:t>OS Kernel and Shell 					Conti…</a:t>
            </a:r>
          </a:p>
        </p:txBody>
      </p:sp>
      <p:sp>
        <p:nvSpPr>
          <p:cNvPr id="3" name="Content Placeholder 2"/>
          <p:cNvSpPr>
            <a:spLocks noGrp="1"/>
          </p:cNvSpPr>
          <p:nvPr>
            <p:ph idx="1"/>
          </p:nvPr>
        </p:nvSpPr>
        <p:spPr>
          <a:xfrm>
            <a:off x="841248" y="1995055"/>
            <a:ext cx="5015484" cy="4181908"/>
          </a:xfrm>
        </p:spPr>
        <p:txBody>
          <a:bodyPr anchor="ctr">
            <a:normAutofit/>
          </a:bodyPr>
          <a:lstStyle/>
          <a:p>
            <a:r>
              <a:rPr lang="en-US" sz="2200" dirty="0"/>
              <a:t>the </a:t>
            </a:r>
            <a:r>
              <a:rPr lang="en-US" sz="2200" b="1" dirty="0"/>
              <a:t>kernel</a:t>
            </a:r>
            <a:r>
              <a:rPr lang="en-US" sz="2200" dirty="0"/>
              <a:t> is a computer program that manages input/output requests from software and translates them into data processing instructions for the central processing unit and other electronic components of a computer. </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484" r="2" b="1198"/>
          <a:stretch/>
        </p:blipFill>
        <p:spPr bwMode="auto">
          <a:xfrm>
            <a:off x="6335270" y="2276857"/>
            <a:ext cx="5015484" cy="390010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a:extLst>
              <a:ext uri="{FF2B5EF4-FFF2-40B4-BE49-F238E27FC236}">
                <a16:creationId xmlns:a16="http://schemas.microsoft.com/office/drawing/2014/main" id="{3614F069-BB84-47CF-8EC4-F1EAFD599E65}"/>
              </a:ext>
            </a:extLst>
          </p:cNvPr>
          <p:cNvSpPr txBox="1">
            <a:spLocks noChangeArrowheads="1"/>
          </p:cNvSpPr>
          <p:nvPr/>
        </p:nvSpPr>
        <p:spPr>
          <a:xfrm>
            <a:off x="180994" y="37957"/>
            <a:ext cx="6586491" cy="128616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OS Kernel and Shell</a:t>
            </a:r>
            <a:endParaRPr lang="en-US" dirty="0"/>
          </a:p>
        </p:txBody>
      </p:sp>
    </p:spTree>
    <p:extLst>
      <p:ext uri="{BB962C8B-B14F-4D97-AF65-F5344CB8AC3E}">
        <p14:creationId xmlns:p14="http://schemas.microsoft.com/office/powerpoint/2010/main" val="229209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5" name="Rectangle 2">
            <a:extLst>
              <a:ext uri="{FF2B5EF4-FFF2-40B4-BE49-F238E27FC236}">
                <a16:creationId xmlns:a16="http://schemas.microsoft.com/office/drawing/2014/main" id="{512F4970-67A5-4B29-8CBB-95DF3979A0AA}"/>
              </a:ext>
            </a:extLst>
          </p:cNvPr>
          <p:cNvSpPr>
            <a:spLocks noGrp="1" noChangeArrowheads="1"/>
          </p:cNvSpPr>
          <p:nvPr>
            <p:ph type="title"/>
          </p:nvPr>
        </p:nvSpPr>
        <p:spPr>
          <a:xfrm>
            <a:off x="841248" y="334644"/>
            <a:ext cx="10509504" cy="1076914"/>
          </a:xfrm>
        </p:spPr>
        <p:txBody>
          <a:bodyPr anchor="ctr">
            <a:normAutofit/>
          </a:bodyPr>
          <a:lstStyle/>
          <a:p>
            <a:r>
              <a:rPr lang="en-US" altLang="en-US" sz="4000"/>
              <a:t>Operating System Structure </a:t>
            </a:r>
          </a:p>
        </p:txBody>
      </p:sp>
      <p:sp>
        <p:nvSpPr>
          <p:cNvPr id="76" name="Rectangle 75">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8" name="Rectangle 77">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3558" name="Rectangle 3">
            <a:extLst>
              <a:ext uri="{FF2B5EF4-FFF2-40B4-BE49-F238E27FC236}">
                <a16:creationId xmlns:a16="http://schemas.microsoft.com/office/drawing/2014/main" id="{A674A916-9F40-4234-AC81-1FF9581279C0}"/>
              </a:ext>
            </a:extLst>
          </p:cNvPr>
          <p:cNvGraphicFramePr/>
          <p:nvPr>
            <p:extLst>
              <p:ext uri="{D42A27DB-BD31-4B8C-83A1-F6EECF244321}">
                <p14:modId xmlns:p14="http://schemas.microsoft.com/office/powerpoint/2010/main" val="3942851376"/>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9" name="Rectangle 2">
            <a:extLst>
              <a:ext uri="{FF2B5EF4-FFF2-40B4-BE49-F238E27FC236}">
                <a16:creationId xmlns:a16="http://schemas.microsoft.com/office/drawing/2014/main" id="{FEB35093-35F6-4344-AB28-9E002F061343}"/>
              </a:ext>
            </a:extLst>
          </p:cNvPr>
          <p:cNvSpPr>
            <a:spLocks noGrp="1" noChangeArrowheads="1"/>
          </p:cNvSpPr>
          <p:nvPr>
            <p:ph type="title"/>
          </p:nvPr>
        </p:nvSpPr>
        <p:spPr>
          <a:xfrm>
            <a:off x="841248" y="334644"/>
            <a:ext cx="10509504" cy="1076914"/>
          </a:xfrm>
        </p:spPr>
        <p:txBody>
          <a:bodyPr anchor="ctr">
            <a:normAutofit/>
          </a:bodyPr>
          <a:lstStyle/>
          <a:p>
            <a:r>
              <a:rPr lang="en-US" altLang="en-US" sz="4000"/>
              <a:t>1. Simple Structure</a:t>
            </a:r>
          </a:p>
        </p:txBody>
      </p:sp>
      <p:sp>
        <p:nvSpPr>
          <p:cNvPr id="76" name="Rectangle 75">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8" name="Rectangle 77">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578" name="Footer Placeholder 3">
            <a:extLst>
              <a:ext uri="{FF2B5EF4-FFF2-40B4-BE49-F238E27FC236}">
                <a16:creationId xmlns:a16="http://schemas.microsoft.com/office/drawing/2014/main" id="{BC2B963F-53B5-4DBD-BB8B-EDC882A62A5B}"/>
              </a:ext>
            </a:extLst>
          </p:cNvPr>
          <p:cNvSpPr>
            <a:spLocks noGrp="1"/>
          </p:cNvSpPr>
          <p:nvPr>
            <p:ph type="ftr" sz="quarter" idx="10"/>
          </p:nvPr>
        </p:nvSpPr>
        <p:spPr>
          <a:xfrm>
            <a:off x="4038600" y="6356350"/>
            <a:ext cx="4114800" cy="365125"/>
          </a:xfrm>
        </p:spPr>
        <p:txBody>
          <a:bodyP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nSpc>
                <a:spcPct val="90000"/>
              </a:lnSpc>
              <a:spcBef>
                <a:spcPct val="0"/>
              </a:spcBef>
              <a:spcAft>
                <a:spcPts val="600"/>
              </a:spcAft>
              <a:buClrTx/>
              <a:buSzTx/>
              <a:buFontTx/>
              <a:buNone/>
            </a:pPr>
            <a:r>
              <a:rPr kumimoji="0" lang="en-US" altLang="en-US" sz="1900">
                <a:solidFill>
                  <a:schemeClr val="tx1">
                    <a:lumMod val="50000"/>
                    <a:lumOff val="50000"/>
                  </a:schemeClr>
                </a:solidFill>
              </a:rPr>
              <a:t>Operating System Concepts</a:t>
            </a:r>
          </a:p>
        </p:txBody>
      </p:sp>
      <p:graphicFrame>
        <p:nvGraphicFramePr>
          <p:cNvPr id="24582" name="Rectangle 3">
            <a:extLst>
              <a:ext uri="{FF2B5EF4-FFF2-40B4-BE49-F238E27FC236}">
                <a16:creationId xmlns:a16="http://schemas.microsoft.com/office/drawing/2014/main" id="{91BC5039-908A-49ED-86FA-5F966E690C89}"/>
              </a:ext>
            </a:extLst>
          </p:cNvPr>
          <p:cNvGraphicFramePr/>
          <p:nvPr>
            <p:extLst>
              <p:ext uri="{D42A27DB-BD31-4B8C-83A1-F6EECF244321}">
                <p14:modId xmlns:p14="http://schemas.microsoft.com/office/powerpoint/2010/main" val="606771837"/>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BEE73255-8084-4DF9-BB0B-15EAC92E2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3" name="Rectangle 2">
            <a:extLst>
              <a:ext uri="{FF2B5EF4-FFF2-40B4-BE49-F238E27FC236}">
                <a16:creationId xmlns:a16="http://schemas.microsoft.com/office/drawing/2014/main" id="{923B79B9-3DA0-4E53-9A8A-8EB0F9C2BC2B}"/>
              </a:ext>
            </a:extLst>
          </p:cNvPr>
          <p:cNvSpPr>
            <a:spLocks noGrp="1" noChangeArrowheads="1"/>
          </p:cNvSpPr>
          <p:nvPr>
            <p:ph type="title"/>
          </p:nvPr>
        </p:nvSpPr>
        <p:spPr>
          <a:xfrm>
            <a:off x="603938" y="640081"/>
            <a:ext cx="2608655" cy="5257799"/>
          </a:xfrm>
        </p:spPr>
        <p:txBody>
          <a:bodyPr>
            <a:normAutofit/>
          </a:bodyPr>
          <a:lstStyle/>
          <a:p>
            <a:r>
              <a:rPr lang="en-US" altLang="en-US" sz="3600">
                <a:solidFill>
                  <a:srgbClr val="2C2C2C"/>
                </a:solidFill>
              </a:rPr>
              <a:t>Example: MS-DOS Layer Structure</a:t>
            </a:r>
          </a:p>
        </p:txBody>
      </p:sp>
      <p:sp>
        <p:nvSpPr>
          <p:cNvPr id="75" name="Rounded Rectangle 9">
            <a:extLst>
              <a:ext uri="{FF2B5EF4-FFF2-40B4-BE49-F238E27FC236}">
                <a16:creationId xmlns:a16="http://schemas.microsoft.com/office/drawing/2014/main" id="{67048353-8981-459A-9BC6-9711CE462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0067"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604" name="Picture 4">
            <a:extLst>
              <a:ext uri="{FF2B5EF4-FFF2-40B4-BE49-F238E27FC236}">
                <a16:creationId xmlns:a16="http://schemas.microsoft.com/office/drawing/2014/main" id="{F0441F71-452C-41C7-8FF5-7DFE1CD7BD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925" b="5575"/>
          <a:stretch/>
        </p:blipFill>
        <p:spPr bwMode="auto">
          <a:xfrm>
            <a:off x="4062964" y="942538"/>
            <a:ext cx="7163222" cy="4808332"/>
          </a:xfrm>
          <a:prstGeom prst="rect">
            <a:avLst/>
          </a:prstGeom>
          <a:noFill/>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2" name="Footer Placeholder 2">
            <a:extLst>
              <a:ext uri="{FF2B5EF4-FFF2-40B4-BE49-F238E27FC236}">
                <a16:creationId xmlns:a16="http://schemas.microsoft.com/office/drawing/2014/main" id="{1CA07EDF-B279-42CC-AC27-C9291670D12A}"/>
              </a:ext>
            </a:extLst>
          </p:cNvPr>
          <p:cNvSpPr>
            <a:spLocks noGrp="1"/>
          </p:cNvSpPr>
          <p:nvPr>
            <p:ph type="ftr" sz="quarter" idx="10"/>
          </p:nvPr>
        </p:nvSpPr>
        <p:spPr>
          <a:xfrm>
            <a:off x="4038600" y="6356350"/>
            <a:ext cx="4114800" cy="365125"/>
          </a:xfrm>
        </p:spPr>
        <p:txBody>
          <a:bodyP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nSpc>
                <a:spcPct val="90000"/>
              </a:lnSpc>
              <a:spcBef>
                <a:spcPct val="0"/>
              </a:spcBef>
              <a:spcAft>
                <a:spcPts val="600"/>
              </a:spcAft>
              <a:buClrTx/>
              <a:buSzTx/>
              <a:buFontTx/>
              <a:buNone/>
            </a:pPr>
            <a:r>
              <a:rPr kumimoji="0" lang="en-US" altLang="en-US" sz="1900">
                <a:solidFill>
                  <a:srgbClr val="595959"/>
                </a:solidFill>
              </a:rPr>
              <a:t>Operating System Concepts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 name="Rectangle 78">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626" name="Title 1">
            <a:extLst>
              <a:ext uri="{FF2B5EF4-FFF2-40B4-BE49-F238E27FC236}">
                <a16:creationId xmlns:a16="http://schemas.microsoft.com/office/drawing/2014/main" id="{4B0394B1-920C-414B-A6EA-FE23D49B7405}"/>
              </a:ext>
            </a:extLst>
          </p:cNvPr>
          <p:cNvSpPr>
            <a:spLocks noGrp="1"/>
          </p:cNvSpPr>
          <p:nvPr>
            <p:ph type="title"/>
          </p:nvPr>
        </p:nvSpPr>
        <p:spPr>
          <a:xfrm>
            <a:off x="762000" y="559678"/>
            <a:ext cx="3567915" cy="4952492"/>
          </a:xfrm>
        </p:spPr>
        <p:txBody>
          <a:bodyPr vert="horz" lIns="91440" tIns="45720" rIns="91440" bIns="45720" rtlCol="0" anchor="ctr">
            <a:normAutofit/>
          </a:bodyPr>
          <a:lstStyle/>
          <a:p>
            <a:r>
              <a:rPr lang="en-US" altLang="en-US" kern="1200">
                <a:solidFill>
                  <a:schemeClr val="bg1"/>
                </a:solidFill>
                <a:latin typeface="+mj-lt"/>
                <a:ea typeface="+mj-ea"/>
                <a:cs typeface="+mj-cs"/>
              </a:rPr>
              <a:t>2. Layered Approach </a:t>
            </a:r>
          </a:p>
        </p:txBody>
      </p:sp>
      <p:cxnSp>
        <p:nvCxnSpPr>
          <p:cNvPr id="81" name="Straight Connector 80">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6627" name="Footer Placeholder 2">
            <a:extLst>
              <a:ext uri="{FF2B5EF4-FFF2-40B4-BE49-F238E27FC236}">
                <a16:creationId xmlns:a16="http://schemas.microsoft.com/office/drawing/2014/main" id="{4A6732A0-4FC6-4A04-A5D7-63A8AE15E392}"/>
              </a:ext>
            </a:extLst>
          </p:cNvPr>
          <p:cNvSpPr>
            <a:spLocks noGrp="1"/>
          </p:cNvSpPr>
          <p:nvPr>
            <p:ph type="ftr" sz="quarter" idx="10"/>
          </p:nvPr>
        </p:nvSpPr>
        <p:spPr>
          <a:xfrm>
            <a:off x="5181600" y="6356350"/>
            <a:ext cx="4542118" cy="365125"/>
          </a:xfrm>
        </p:spPr>
        <p:txBody>
          <a:bodyPr vert="horz" lIns="91440" tIns="45720" rIns="91440" bIns="45720" rtlCol="0" anchor="ct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defTabSz="914400">
              <a:spcBef>
                <a:spcPct val="0"/>
              </a:spcBef>
              <a:spcAft>
                <a:spcPts val="600"/>
              </a:spcAft>
              <a:buClrTx/>
              <a:buSzTx/>
              <a:buFontTx/>
              <a:buNone/>
            </a:pPr>
            <a:r>
              <a:rPr kumimoji="0" lang="en-US" altLang="en-US" sz="1200" kern="1200">
                <a:solidFill>
                  <a:schemeClr val="tx1">
                    <a:alpha val="80000"/>
                  </a:schemeClr>
                </a:solidFill>
                <a:latin typeface="+mn-lt"/>
                <a:ea typeface="+mn-ea"/>
                <a:cs typeface="+mn-cs"/>
              </a:rPr>
              <a:t>Operating System Concepts</a:t>
            </a:r>
          </a:p>
        </p:txBody>
      </p:sp>
      <p:graphicFrame>
        <p:nvGraphicFramePr>
          <p:cNvPr id="35846" name="Rectangle 3">
            <a:extLst>
              <a:ext uri="{FF2B5EF4-FFF2-40B4-BE49-F238E27FC236}">
                <a16:creationId xmlns:a16="http://schemas.microsoft.com/office/drawing/2014/main" id="{F653A62A-4626-477F-B013-3C83B2621F1E}"/>
              </a:ext>
            </a:extLst>
          </p:cNvPr>
          <p:cNvGraphicFramePr/>
          <p:nvPr>
            <p:extLst>
              <p:ext uri="{D42A27DB-BD31-4B8C-83A1-F6EECF244321}">
                <p14:modId xmlns:p14="http://schemas.microsoft.com/office/powerpoint/2010/main" val="1851858981"/>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1454</Words>
  <Application>Microsoft Office PowerPoint</Application>
  <PresentationFormat>Widescreen</PresentationFormat>
  <Paragraphs>152</Paragraphs>
  <Slides>17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Georgia</vt:lpstr>
      <vt:lpstr>Helvetica</vt:lpstr>
      <vt:lpstr>Monotype Sorts</vt:lpstr>
      <vt:lpstr>Times New Roman</vt:lpstr>
      <vt:lpstr>Wingdings</vt:lpstr>
      <vt:lpstr>Office Theme</vt:lpstr>
      <vt:lpstr>PowerPoint Presentation</vt:lpstr>
      <vt:lpstr>Module 1 Overview of operating System </vt:lpstr>
      <vt:lpstr>Topics to be Cover </vt:lpstr>
      <vt:lpstr>OS Kernel and Shell</vt:lpstr>
      <vt:lpstr>OS Kernel and Shell      Conti…</vt:lpstr>
      <vt:lpstr>Operating System Structure </vt:lpstr>
      <vt:lpstr>1. Simple Structure</vt:lpstr>
      <vt:lpstr>Example: MS-DOS Layer Structure</vt:lpstr>
      <vt:lpstr>2. Layered Approach </vt:lpstr>
      <vt:lpstr>2. Layered Approach </vt:lpstr>
      <vt:lpstr>Layered Approach continue.. </vt:lpstr>
      <vt:lpstr>3. Microkernels</vt:lpstr>
      <vt:lpstr>Advantages of Microkernels Approach</vt:lpstr>
      <vt:lpstr>4. Modules</vt:lpstr>
      <vt:lpstr>Example- Solaris Loadable Modules</vt:lpstr>
      <vt:lpstr>Modules conti..</vt:lpstr>
      <vt:lpstr>Question Bank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Harish Tiwari</dc:creator>
  <cp:lastModifiedBy>Harish Tiwari</cp:lastModifiedBy>
  <cp:revision>3</cp:revision>
  <dcterms:created xsi:type="dcterms:W3CDTF">2020-12-21T06:53:06Z</dcterms:created>
  <dcterms:modified xsi:type="dcterms:W3CDTF">2020-12-21T09:26:06Z</dcterms:modified>
</cp:coreProperties>
</file>