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23" r:id="rId2"/>
    <p:sldId id="335" r:id="rId3"/>
    <p:sldId id="256" r:id="rId4"/>
    <p:sldId id="264" r:id="rId5"/>
    <p:sldId id="302" r:id="rId6"/>
    <p:sldId id="303" r:id="rId7"/>
    <p:sldId id="306" r:id="rId8"/>
    <p:sldId id="269" r:id="rId9"/>
    <p:sldId id="308" r:id="rId10"/>
    <p:sldId id="310" r:id="rId11"/>
    <p:sldId id="309" r:id="rId12"/>
    <p:sldId id="311" r:id="rId13"/>
    <p:sldId id="312" r:id="rId14"/>
    <p:sldId id="270" r:id="rId15"/>
    <p:sldId id="313" r:id="rId16"/>
    <p:sldId id="314" r:id="rId17"/>
    <p:sldId id="271" r:id="rId18"/>
    <p:sldId id="281" r:id="rId19"/>
    <p:sldId id="272" r:id="rId20"/>
    <p:sldId id="320" r:id="rId21"/>
    <p:sldId id="283" r:id="rId22"/>
    <p:sldId id="273" r:id="rId23"/>
    <p:sldId id="274" r:id="rId24"/>
    <p:sldId id="292" r:id="rId25"/>
    <p:sldId id="275" r:id="rId26"/>
    <p:sldId id="276" r:id="rId27"/>
    <p:sldId id="285" r:id="rId28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83" d="100"/>
          <a:sy n="83" d="100"/>
        </p:scale>
        <p:origin x="58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68" y="-102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E3290F8-DD77-412B-BFEA-49EF49E81C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74501BA2-1750-42D4-94AB-1DAA469FF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73E24762-B57B-47F4-AE87-6CCDFEE1C1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7BA18D71-3462-4C96-950C-9083E8DC61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B1AFB699-A092-469B-9E2E-FEC5E5867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0A5D4E-AF7C-4771-84C1-AAA3C2E86A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55613" y="719138"/>
            <a:ext cx="6391275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107202-6784-40C9-81F0-02D7820AB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8016139-148C-445B-BDC7-3423143DD1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5613" y="719138"/>
            <a:ext cx="6391275" cy="3595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C8A18C0-2D86-4173-83FC-FDEE071B5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250DC61-7102-44C1-BF5D-CD99A1DAF04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2540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4923F92-56BD-4FA2-9565-F4E05CC931A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2540000"/>
            <a:ext cx="12192000" cy="431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7CE40C4-5C42-4482-BD42-B950C2F07EEC}"/>
              </a:ext>
            </a:extLst>
          </p:cNvPr>
          <p:cNvSpPr>
            <a:spLocks noChangeArrowheads="1"/>
          </p:cNvSpPr>
          <p:nvPr/>
        </p:nvSpPr>
        <p:spPr bwMode="ltGray">
          <a:xfrm flipV="1">
            <a:off x="1" y="2595563"/>
            <a:ext cx="9088967" cy="254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72684" y="182564"/>
            <a:ext cx="10363200" cy="7064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0">
                <a:latin typeface="Helvetica-Narrow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AC5DB06-2623-493B-9C5F-6213E600E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BED3E77-728B-4CCB-A205-19B55E78E0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algn="ctr">
              <a:spcBef>
                <a:spcPct val="50000"/>
              </a:spcBef>
              <a:defRPr sz="14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5654EF6-A600-45F8-A0E0-8F20771FB5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660066"/>
                </a:solidFill>
                <a:latin typeface="Impact" panose="020B0806030902050204" pitchFamily="34" charset="0"/>
              </a:defRPr>
            </a:lvl1pPr>
          </a:lstStyle>
          <a:p>
            <a:fld id="{84F0B937-5677-4C55-9850-6BB696183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703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80C7AEA2-162D-41B1-94AC-87F5DC86F1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0229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917" y="1"/>
            <a:ext cx="2472267" cy="5476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0" y="1"/>
            <a:ext cx="7215717" cy="5476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01128D86-8AFD-4291-87AD-ED98E45B3D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432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5C7C091F-D395-4EAD-BE55-BB3073C94C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7186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147D3B2B-0B1B-4847-A41E-48CCAB8EFDA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6882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1" y="1362075"/>
            <a:ext cx="458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4901" y="1362075"/>
            <a:ext cx="458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595A1356-7F75-4A5C-A7C5-108BAD5241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626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55">
            <a:extLst>
              <a:ext uri="{FF2B5EF4-FFF2-40B4-BE49-F238E27FC236}">
                <a16:creationId xmlns:a16="http://schemas.microsoft.com/office/drawing/2014/main" id="{1C08EAE8-092E-4BF0-8C2F-8DA65C35DC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1197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55">
            <a:extLst>
              <a:ext uri="{FF2B5EF4-FFF2-40B4-BE49-F238E27FC236}">
                <a16:creationId xmlns:a16="http://schemas.microsoft.com/office/drawing/2014/main" id="{C551F89F-4B9A-4F73-B0A6-3C17DD401C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207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5">
            <a:extLst>
              <a:ext uri="{FF2B5EF4-FFF2-40B4-BE49-F238E27FC236}">
                <a16:creationId xmlns:a16="http://schemas.microsoft.com/office/drawing/2014/main" id="{A0934E4E-4094-4BE5-BB87-99114A8E87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6258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0627D3DB-A9CC-4639-8F2F-07F80A27AA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4354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A300A3AA-E365-4273-B15B-1323A7BA0F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2432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9E0995-AC13-4E9D-B45C-2C9158B7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AF5651-8843-442D-97FB-A8B6778AD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62101" y="0"/>
            <a:ext cx="9726084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9">
            <a:extLst>
              <a:ext uri="{FF2B5EF4-FFF2-40B4-BE49-F238E27FC236}">
                <a16:creationId xmlns:a16="http://schemas.microsoft.com/office/drawing/2014/main" id="{AB44FB84-A275-4B25-858D-DE398D134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9517" y="6537326"/>
            <a:ext cx="3860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000"/>
              <a:t>Silberschatz, Galvin and  Gagne </a:t>
            </a:r>
            <a:r>
              <a:rPr lang="en-US" altLang="en-US" sz="1000">
                <a:sym typeface="Symbol" pitchFamily="18" charset="2"/>
              </a:rPr>
              <a:t>2002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1029" name="Text Box 70">
            <a:extLst>
              <a:ext uri="{FF2B5EF4-FFF2-40B4-BE49-F238E27FC236}">
                <a16:creationId xmlns:a16="http://schemas.microsoft.com/office/drawing/2014/main" id="{B94970C4-AA4A-4A85-874F-E8B1111B7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421" y="6545978"/>
            <a:ext cx="44755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6.</a:t>
            </a:r>
            <a:fld id="{D645FD52-EA89-4B7F-8EA9-2E93CD786548}" type="slidenum">
              <a:rPr lang="en-US" altLang="en-US" sz="1000"/>
              <a:pPr>
                <a:spcBef>
                  <a:spcPct val="50000"/>
                </a:spcBef>
              </a:pPr>
              <a:t>‹#›</a:t>
            </a:fld>
            <a:endParaRPr lang="en-US" altLang="en-US" sz="1000"/>
          </a:p>
        </p:txBody>
      </p:sp>
      <p:sp>
        <p:nvSpPr>
          <p:cNvPr id="67739" name="Rectangle 155">
            <a:extLst>
              <a:ext uri="{FF2B5EF4-FFF2-40B4-BE49-F238E27FC236}">
                <a16:creationId xmlns:a16="http://schemas.microsoft.com/office/drawing/2014/main" id="{8DA3EF58-C3DC-4325-96A3-8D011C0B04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33" y="6537326"/>
            <a:ext cx="3860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  <p:grpSp>
        <p:nvGrpSpPr>
          <p:cNvPr id="1031" name="Group 156">
            <a:extLst>
              <a:ext uri="{FF2B5EF4-FFF2-40B4-BE49-F238E27FC236}">
                <a16:creationId xmlns:a16="http://schemas.microsoft.com/office/drawing/2014/main" id="{2D991509-092B-4A5C-AB9A-2F1E7516A11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0653184" y="5722938"/>
            <a:ext cx="1538816" cy="1135062"/>
            <a:chOff x="1981" y="2529"/>
            <a:chExt cx="1095" cy="749"/>
          </a:xfrm>
        </p:grpSpPr>
        <p:sp>
          <p:nvSpPr>
            <p:cNvPr id="1166" name="Freeform 157">
              <a:extLst>
                <a:ext uri="{FF2B5EF4-FFF2-40B4-BE49-F238E27FC236}">
                  <a16:creationId xmlns:a16="http://schemas.microsoft.com/office/drawing/2014/main" id="{CCE5E0B1-B31D-493C-985C-A524D2A0E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571"/>
              <a:ext cx="1094" cy="685"/>
            </a:xfrm>
            <a:custGeom>
              <a:avLst/>
              <a:gdLst>
                <a:gd name="T0" fmla="*/ 1 w 2188"/>
                <a:gd name="T1" fmla="*/ 0 h 1713"/>
                <a:gd name="T2" fmla="*/ 1 w 2188"/>
                <a:gd name="T3" fmla="*/ 0 h 1713"/>
                <a:gd name="T4" fmla="*/ 1 w 2188"/>
                <a:gd name="T5" fmla="*/ 0 h 1713"/>
                <a:gd name="T6" fmla="*/ 1 w 2188"/>
                <a:gd name="T7" fmla="*/ 0 h 1713"/>
                <a:gd name="T8" fmla="*/ 1 w 2188"/>
                <a:gd name="T9" fmla="*/ 0 h 1713"/>
                <a:gd name="T10" fmla="*/ 1 w 2188"/>
                <a:gd name="T11" fmla="*/ 0 h 1713"/>
                <a:gd name="T12" fmla="*/ 1 w 2188"/>
                <a:gd name="T13" fmla="*/ 0 h 1713"/>
                <a:gd name="T14" fmla="*/ 1 w 2188"/>
                <a:gd name="T15" fmla="*/ 0 h 1713"/>
                <a:gd name="T16" fmla="*/ 1 w 2188"/>
                <a:gd name="T17" fmla="*/ 0 h 1713"/>
                <a:gd name="T18" fmla="*/ 1 w 2188"/>
                <a:gd name="T19" fmla="*/ 0 h 1713"/>
                <a:gd name="T20" fmla="*/ 1 w 2188"/>
                <a:gd name="T21" fmla="*/ 0 h 1713"/>
                <a:gd name="T22" fmla="*/ 1 w 2188"/>
                <a:gd name="T23" fmla="*/ 0 h 1713"/>
                <a:gd name="T24" fmla="*/ 1 w 2188"/>
                <a:gd name="T25" fmla="*/ 0 h 1713"/>
                <a:gd name="T26" fmla="*/ 1 w 2188"/>
                <a:gd name="T27" fmla="*/ 0 h 1713"/>
                <a:gd name="T28" fmla="*/ 1 w 2188"/>
                <a:gd name="T29" fmla="*/ 0 h 1713"/>
                <a:gd name="T30" fmla="*/ 1 w 2188"/>
                <a:gd name="T31" fmla="*/ 0 h 1713"/>
                <a:gd name="T32" fmla="*/ 1 w 2188"/>
                <a:gd name="T33" fmla="*/ 0 h 1713"/>
                <a:gd name="T34" fmla="*/ 1 w 2188"/>
                <a:gd name="T35" fmla="*/ 0 h 1713"/>
                <a:gd name="T36" fmla="*/ 1 w 2188"/>
                <a:gd name="T37" fmla="*/ 0 h 1713"/>
                <a:gd name="T38" fmla="*/ 1 w 2188"/>
                <a:gd name="T39" fmla="*/ 0 h 1713"/>
                <a:gd name="T40" fmla="*/ 1 w 2188"/>
                <a:gd name="T41" fmla="*/ 0 h 1713"/>
                <a:gd name="T42" fmla="*/ 1 w 2188"/>
                <a:gd name="T43" fmla="*/ 0 h 1713"/>
                <a:gd name="T44" fmla="*/ 1 w 2188"/>
                <a:gd name="T45" fmla="*/ 0 h 1713"/>
                <a:gd name="T46" fmla="*/ 1 w 2188"/>
                <a:gd name="T47" fmla="*/ 0 h 1713"/>
                <a:gd name="T48" fmla="*/ 1 w 2188"/>
                <a:gd name="T49" fmla="*/ 0 h 1713"/>
                <a:gd name="T50" fmla="*/ 1 w 2188"/>
                <a:gd name="T51" fmla="*/ 0 h 1713"/>
                <a:gd name="T52" fmla="*/ 1 w 2188"/>
                <a:gd name="T53" fmla="*/ 0 h 1713"/>
                <a:gd name="T54" fmla="*/ 1 w 2188"/>
                <a:gd name="T55" fmla="*/ 0 h 1713"/>
                <a:gd name="T56" fmla="*/ 1 w 2188"/>
                <a:gd name="T57" fmla="*/ 0 h 1713"/>
                <a:gd name="T58" fmla="*/ 1 w 2188"/>
                <a:gd name="T59" fmla="*/ 0 h 1713"/>
                <a:gd name="T60" fmla="*/ 1 w 2188"/>
                <a:gd name="T61" fmla="*/ 0 h 1713"/>
                <a:gd name="T62" fmla="*/ 1 w 2188"/>
                <a:gd name="T63" fmla="*/ 0 h 1713"/>
                <a:gd name="T64" fmla="*/ 1 w 2188"/>
                <a:gd name="T65" fmla="*/ 0 h 1713"/>
                <a:gd name="T66" fmla="*/ 1 w 2188"/>
                <a:gd name="T67" fmla="*/ 0 h 1713"/>
                <a:gd name="T68" fmla="*/ 1 w 2188"/>
                <a:gd name="T69" fmla="*/ 0 h 1713"/>
                <a:gd name="T70" fmla="*/ 1 w 2188"/>
                <a:gd name="T71" fmla="*/ 0 h 1713"/>
                <a:gd name="T72" fmla="*/ 1 w 2188"/>
                <a:gd name="T73" fmla="*/ 0 h 1713"/>
                <a:gd name="T74" fmla="*/ 1 w 2188"/>
                <a:gd name="T75" fmla="*/ 0 h 1713"/>
                <a:gd name="T76" fmla="*/ 1 w 2188"/>
                <a:gd name="T77" fmla="*/ 0 h 1713"/>
                <a:gd name="T78" fmla="*/ 1 w 2188"/>
                <a:gd name="T79" fmla="*/ 0 h 1713"/>
                <a:gd name="T80" fmla="*/ 1 w 2188"/>
                <a:gd name="T81" fmla="*/ 0 h 1713"/>
                <a:gd name="T82" fmla="*/ 1 w 2188"/>
                <a:gd name="T83" fmla="*/ 0 h 1713"/>
                <a:gd name="T84" fmla="*/ 1 w 2188"/>
                <a:gd name="T85" fmla="*/ 0 h 1713"/>
                <a:gd name="T86" fmla="*/ 1 w 2188"/>
                <a:gd name="T87" fmla="*/ 0 h 1713"/>
                <a:gd name="T88" fmla="*/ 1 w 2188"/>
                <a:gd name="T89" fmla="*/ 0 h 1713"/>
                <a:gd name="T90" fmla="*/ 1 w 2188"/>
                <a:gd name="T91" fmla="*/ 0 h 1713"/>
                <a:gd name="T92" fmla="*/ 1 w 2188"/>
                <a:gd name="T93" fmla="*/ 0 h 1713"/>
                <a:gd name="T94" fmla="*/ 1 w 2188"/>
                <a:gd name="T95" fmla="*/ 0 h 1713"/>
                <a:gd name="T96" fmla="*/ 1 w 2188"/>
                <a:gd name="T97" fmla="*/ 0 h 1713"/>
                <a:gd name="T98" fmla="*/ 1 w 2188"/>
                <a:gd name="T99" fmla="*/ 0 h 1713"/>
                <a:gd name="T100" fmla="*/ 1 w 2188"/>
                <a:gd name="T101" fmla="*/ 0 h 1713"/>
                <a:gd name="T102" fmla="*/ 1 w 2188"/>
                <a:gd name="T103" fmla="*/ 0 h 1713"/>
                <a:gd name="T104" fmla="*/ 1 w 2188"/>
                <a:gd name="T105" fmla="*/ 0 h 1713"/>
                <a:gd name="T106" fmla="*/ 1 w 2188"/>
                <a:gd name="T107" fmla="*/ 0 h 1713"/>
                <a:gd name="T108" fmla="*/ 1 w 2188"/>
                <a:gd name="T109" fmla="*/ 0 h 1713"/>
                <a:gd name="T110" fmla="*/ 1 w 2188"/>
                <a:gd name="T111" fmla="*/ 0 h 1713"/>
                <a:gd name="T112" fmla="*/ 1 w 2188"/>
                <a:gd name="T113" fmla="*/ 0 h 1713"/>
                <a:gd name="T114" fmla="*/ 0 w 2188"/>
                <a:gd name="T115" fmla="*/ 0 h 17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88" h="1713">
                  <a:moveTo>
                    <a:pt x="2188" y="1713"/>
                  </a:moveTo>
                  <a:lnTo>
                    <a:pt x="2188" y="1568"/>
                  </a:lnTo>
                  <a:lnTo>
                    <a:pt x="2178" y="1568"/>
                  </a:lnTo>
                  <a:lnTo>
                    <a:pt x="2165" y="1563"/>
                  </a:lnTo>
                  <a:lnTo>
                    <a:pt x="2149" y="1555"/>
                  </a:lnTo>
                  <a:lnTo>
                    <a:pt x="2129" y="1544"/>
                  </a:lnTo>
                  <a:lnTo>
                    <a:pt x="2107" y="1530"/>
                  </a:lnTo>
                  <a:lnTo>
                    <a:pt x="2083" y="1514"/>
                  </a:lnTo>
                  <a:lnTo>
                    <a:pt x="2057" y="1495"/>
                  </a:lnTo>
                  <a:lnTo>
                    <a:pt x="2029" y="1475"/>
                  </a:lnTo>
                  <a:lnTo>
                    <a:pt x="1999" y="1454"/>
                  </a:lnTo>
                  <a:lnTo>
                    <a:pt x="1968" y="1431"/>
                  </a:lnTo>
                  <a:lnTo>
                    <a:pt x="1937" y="1409"/>
                  </a:lnTo>
                  <a:lnTo>
                    <a:pt x="1905" y="1386"/>
                  </a:lnTo>
                  <a:lnTo>
                    <a:pt x="1872" y="1363"/>
                  </a:lnTo>
                  <a:lnTo>
                    <a:pt x="1839" y="1340"/>
                  </a:lnTo>
                  <a:lnTo>
                    <a:pt x="1808" y="1319"/>
                  </a:lnTo>
                  <a:lnTo>
                    <a:pt x="1776" y="1298"/>
                  </a:lnTo>
                  <a:lnTo>
                    <a:pt x="1763" y="1291"/>
                  </a:lnTo>
                  <a:lnTo>
                    <a:pt x="1749" y="1286"/>
                  </a:lnTo>
                  <a:lnTo>
                    <a:pt x="1734" y="1281"/>
                  </a:lnTo>
                  <a:lnTo>
                    <a:pt x="1720" y="1278"/>
                  </a:lnTo>
                  <a:lnTo>
                    <a:pt x="1705" y="1275"/>
                  </a:lnTo>
                  <a:lnTo>
                    <a:pt x="1690" y="1273"/>
                  </a:lnTo>
                  <a:lnTo>
                    <a:pt x="1675" y="1271"/>
                  </a:lnTo>
                  <a:lnTo>
                    <a:pt x="1660" y="1270"/>
                  </a:lnTo>
                  <a:lnTo>
                    <a:pt x="1646" y="1267"/>
                  </a:lnTo>
                  <a:lnTo>
                    <a:pt x="1633" y="1265"/>
                  </a:lnTo>
                  <a:lnTo>
                    <a:pt x="1620" y="1263"/>
                  </a:lnTo>
                  <a:lnTo>
                    <a:pt x="1608" y="1258"/>
                  </a:lnTo>
                  <a:lnTo>
                    <a:pt x="1597" y="1253"/>
                  </a:lnTo>
                  <a:lnTo>
                    <a:pt x="1588" y="1246"/>
                  </a:lnTo>
                  <a:lnTo>
                    <a:pt x="1578" y="1240"/>
                  </a:lnTo>
                  <a:lnTo>
                    <a:pt x="1572" y="1229"/>
                  </a:lnTo>
                  <a:lnTo>
                    <a:pt x="1559" y="1208"/>
                  </a:lnTo>
                  <a:lnTo>
                    <a:pt x="1546" y="1188"/>
                  </a:lnTo>
                  <a:lnTo>
                    <a:pt x="1534" y="1168"/>
                  </a:lnTo>
                  <a:lnTo>
                    <a:pt x="1521" y="1150"/>
                  </a:lnTo>
                  <a:lnTo>
                    <a:pt x="1507" y="1131"/>
                  </a:lnTo>
                  <a:lnTo>
                    <a:pt x="1494" y="1114"/>
                  </a:lnTo>
                  <a:lnTo>
                    <a:pt x="1481" y="1097"/>
                  </a:lnTo>
                  <a:lnTo>
                    <a:pt x="1467" y="1082"/>
                  </a:lnTo>
                  <a:lnTo>
                    <a:pt x="1453" y="1068"/>
                  </a:lnTo>
                  <a:lnTo>
                    <a:pt x="1438" y="1055"/>
                  </a:lnTo>
                  <a:lnTo>
                    <a:pt x="1424" y="1044"/>
                  </a:lnTo>
                  <a:lnTo>
                    <a:pt x="1409" y="1035"/>
                  </a:lnTo>
                  <a:lnTo>
                    <a:pt x="1394" y="1026"/>
                  </a:lnTo>
                  <a:lnTo>
                    <a:pt x="1379" y="1020"/>
                  </a:lnTo>
                  <a:lnTo>
                    <a:pt x="1363" y="1016"/>
                  </a:lnTo>
                  <a:lnTo>
                    <a:pt x="1347" y="1014"/>
                  </a:lnTo>
                  <a:lnTo>
                    <a:pt x="1331" y="1009"/>
                  </a:lnTo>
                  <a:lnTo>
                    <a:pt x="1317" y="1000"/>
                  </a:lnTo>
                  <a:lnTo>
                    <a:pt x="1304" y="987"/>
                  </a:lnTo>
                  <a:lnTo>
                    <a:pt x="1294" y="972"/>
                  </a:lnTo>
                  <a:lnTo>
                    <a:pt x="1282" y="957"/>
                  </a:lnTo>
                  <a:lnTo>
                    <a:pt x="1273" y="942"/>
                  </a:lnTo>
                  <a:lnTo>
                    <a:pt x="1263" y="930"/>
                  </a:lnTo>
                  <a:lnTo>
                    <a:pt x="1254" y="922"/>
                  </a:lnTo>
                  <a:lnTo>
                    <a:pt x="1247" y="916"/>
                  </a:lnTo>
                  <a:lnTo>
                    <a:pt x="1242" y="907"/>
                  </a:lnTo>
                  <a:lnTo>
                    <a:pt x="1237" y="896"/>
                  </a:lnTo>
                  <a:lnTo>
                    <a:pt x="1234" y="885"/>
                  </a:lnTo>
                  <a:lnTo>
                    <a:pt x="1231" y="874"/>
                  </a:lnTo>
                  <a:lnTo>
                    <a:pt x="1228" y="864"/>
                  </a:lnTo>
                  <a:lnTo>
                    <a:pt x="1224" y="856"/>
                  </a:lnTo>
                  <a:lnTo>
                    <a:pt x="1219" y="851"/>
                  </a:lnTo>
                  <a:lnTo>
                    <a:pt x="1214" y="848"/>
                  </a:lnTo>
                  <a:lnTo>
                    <a:pt x="1210" y="843"/>
                  </a:lnTo>
                  <a:lnTo>
                    <a:pt x="1204" y="838"/>
                  </a:lnTo>
                  <a:lnTo>
                    <a:pt x="1199" y="832"/>
                  </a:lnTo>
                  <a:lnTo>
                    <a:pt x="1195" y="826"/>
                  </a:lnTo>
                  <a:lnTo>
                    <a:pt x="1191" y="821"/>
                  </a:lnTo>
                  <a:lnTo>
                    <a:pt x="1188" y="817"/>
                  </a:lnTo>
                  <a:lnTo>
                    <a:pt x="1184" y="815"/>
                  </a:lnTo>
                  <a:lnTo>
                    <a:pt x="1166" y="803"/>
                  </a:lnTo>
                  <a:lnTo>
                    <a:pt x="1152" y="786"/>
                  </a:lnTo>
                  <a:lnTo>
                    <a:pt x="1141" y="764"/>
                  </a:lnTo>
                  <a:lnTo>
                    <a:pt x="1130" y="739"/>
                  </a:lnTo>
                  <a:lnTo>
                    <a:pt x="1120" y="713"/>
                  </a:lnTo>
                  <a:lnTo>
                    <a:pt x="1108" y="688"/>
                  </a:lnTo>
                  <a:lnTo>
                    <a:pt x="1093" y="667"/>
                  </a:lnTo>
                  <a:lnTo>
                    <a:pt x="1075" y="651"/>
                  </a:lnTo>
                  <a:lnTo>
                    <a:pt x="1070" y="649"/>
                  </a:lnTo>
                  <a:lnTo>
                    <a:pt x="1065" y="644"/>
                  </a:lnTo>
                  <a:lnTo>
                    <a:pt x="1057" y="639"/>
                  </a:lnTo>
                  <a:lnTo>
                    <a:pt x="1047" y="635"/>
                  </a:lnTo>
                  <a:lnTo>
                    <a:pt x="1037" y="629"/>
                  </a:lnTo>
                  <a:lnTo>
                    <a:pt x="1027" y="624"/>
                  </a:lnTo>
                  <a:lnTo>
                    <a:pt x="1016" y="621"/>
                  </a:lnTo>
                  <a:lnTo>
                    <a:pt x="1007" y="618"/>
                  </a:lnTo>
                  <a:lnTo>
                    <a:pt x="1000" y="614"/>
                  </a:lnTo>
                  <a:lnTo>
                    <a:pt x="990" y="609"/>
                  </a:lnTo>
                  <a:lnTo>
                    <a:pt x="978" y="603"/>
                  </a:lnTo>
                  <a:lnTo>
                    <a:pt x="964" y="595"/>
                  </a:lnTo>
                  <a:lnTo>
                    <a:pt x="949" y="588"/>
                  </a:lnTo>
                  <a:lnTo>
                    <a:pt x="933" y="582"/>
                  </a:lnTo>
                  <a:lnTo>
                    <a:pt x="917" y="577"/>
                  </a:lnTo>
                  <a:lnTo>
                    <a:pt x="902" y="575"/>
                  </a:lnTo>
                  <a:lnTo>
                    <a:pt x="899" y="574"/>
                  </a:lnTo>
                  <a:lnTo>
                    <a:pt x="894" y="570"/>
                  </a:lnTo>
                  <a:lnTo>
                    <a:pt x="891" y="565"/>
                  </a:lnTo>
                  <a:lnTo>
                    <a:pt x="885" y="559"/>
                  </a:lnTo>
                  <a:lnTo>
                    <a:pt x="879" y="552"/>
                  </a:lnTo>
                  <a:lnTo>
                    <a:pt x="871" y="544"/>
                  </a:lnTo>
                  <a:lnTo>
                    <a:pt x="862" y="538"/>
                  </a:lnTo>
                  <a:lnTo>
                    <a:pt x="849" y="532"/>
                  </a:lnTo>
                  <a:lnTo>
                    <a:pt x="846" y="525"/>
                  </a:lnTo>
                  <a:lnTo>
                    <a:pt x="842" y="512"/>
                  </a:lnTo>
                  <a:lnTo>
                    <a:pt x="839" y="492"/>
                  </a:lnTo>
                  <a:lnTo>
                    <a:pt x="835" y="474"/>
                  </a:lnTo>
                  <a:lnTo>
                    <a:pt x="832" y="469"/>
                  </a:lnTo>
                  <a:lnTo>
                    <a:pt x="825" y="464"/>
                  </a:lnTo>
                  <a:lnTo>
                    <a:pt x="818" y="460"/>
                  </a:lnTo>
                  <a:lnTo>
                    <a:pt x="811" y="457"/>
                  </a:lnTo>
                  <a:lnTo>
                    <a:pt x="798" y="442"/>
                  </a:lnTo>
                  <a:lnTo>
                    <a:pt x="792" y="416"/>
                  </a:lnTo>
                  <a:lnTo>
                    <a:pt x="787" y="391"/>
                  </a:lnTo>
                  <a:lnTo>
                    <a:pt x="778" y="377"/>
                  </a:lnTo>
                  <a:lnTo>
                    <a:pt x="762" y="369"/>
                  </a:lnTo>
                  <a:lnTo>
                    <a:pt x="743" y="356"/>
                  </a:lnTo>
                  <a:lnTo>
                    <a:pt x="721" y="340"/>
                  </a:lnTo>
                  <a:lnTo>
                    <a:pt x="698" y="323"/>
                  </a:lnTo>
                  <a:lnTo>
                    <a:pt x="674" y="305"/>
                  </a:lnTo>
                  <a:lnTo>
                    <a:pt x="651" y="290"/>
                  </a:lnTo>
                  <a:lnTo>
                    <a:pt x="629" y="278"/>
                  </a:lnTo>
                  <a:lnTo>
                    <a:pt x="611" y="271"/>
                  </a:lnTo>
                  <a:lnTo>
                    <a:pt x="605" y="266"/>
                  </a:lnTo>
                  <a:lnTo>
                    <a:pt x="597" y="257"/>
                  </a:lnTo>
                  <a:lnTo>
                    <a:pt x="588" y="244"/>
                  </a:lnTo>
                  <a:lnTo>
                    <a:pt x="578" y="229"/>
                  </a:lnTo>
                  <a:lnTo>
                    <a:pt x="569" y="216"/>
                  </a:lnTo>
                  <a:lnTo>
                    <a:pt x="561" y="203"/>
                  </a:lnTo>
                  <a:lnTo>
                    <a:pt x="554" y="194"/>
                  </a:lnTo>
                  <a:lnTo>
                    <a:pt x="550" y="190"/>
                  </a:lnTo>
                  <a:lnTo>
                    <a:pt x="539" y="187"/>
                  </a:lnTo>
                  <a:lnTo>
                    <a:pt x="528" y="181"/>
                  </a:lnTo>
                  <a:lnTo>
                    <a:pt x="516" y="174"/>
                  </a:lnTo>
                  <a:lnTo>
                    <a:pt x="505" y="165"/>
                  </a:lnTo>
                  <a:lnTo>
                    <a:pt x="494" y="157"/>
                  </a:lnTo>
                  <a:lnTo>
                    <a:pt x="484" y="150"/>
                  </a:lnTo>
                  <a:lnTo>
                    <a:pt x="477" y="144"/>
                  </a:lnTo>
                  <a:lnTo>
                    <a:pt x="471" y="142"/>
                  </a:lnTo>
                  <a:lnTo>
                    <a:pt x="448" y="138"/>
                  </a:lnTo>
                  <a:lnTo>
                    <a:pt x="429" y="133"/>
                  </a:lnTo>
                  <a:lnTo>
                    <a:pt x="410" y="127"/>
                  </a:lnTo>
                  <a:lnTo>
                    <a:pt x="395" y="120"/>
                  </a:lnTo>
                  <a:lnTo>
                    <a:pt x="383" y="114"/>
                  </a:lnTo>
                  <a:lnTo>
                    <a:pt x="371" y="107"/>
                  </a:lnTo>
                  <a:lnTo>
                    <a:pt x="362" y="103"/>
                  </a:lnTo>
                  <a:lnTo>
                    <a:pt x="353" y="100"/>
                  </a:lnTo>
                  <a:lnTo>
                    <a:pt x="330" y="93"/>
                  </a:lnTo>
                  <a:lnTo>
                    <a:pt x="306" y="84"/>
                  </a:lnTo>
                  <a:lnTo>
                    <a:pt x="285" y="73"/>
                  </a:lnTo>
                  <a:lnTo>
                    <a:pt x="263" y="61"/>
                  </a:lnTo>
                  <a:lnTo>
                    <a:pt x="242" y="51"/>
                  </a:lnTo>
                  <a:lnTo>
                    <a:pt x="222" y="42"/>
                  </a:lnTo>
                  <a:lnTo>
                    <a:pt x="205" y="35"/>
                  </a:lnTo>
                  <a:lnTo>
                    <a:pt x="191" y="32"/>
                  </a:lnTo>
                  <a:lnTo>
                    <a:pt x="180" y="32"/>
                  </a:lnTo>
                  <a:lnTo>
                    <a:pt x="167" y="32"/>
                  </a:lnTo>
                  <a:lnTo>
                    <a:pt x="153" y="32"/>
                  </a:lnTo>
                  <a:lnTo>
                    <a:pt x="139" y="31"/>
                  </a:lnTo>
                  <a:lnTo>
                    <a:pt x="126" y="30"/>
                  </a:lnTo>
                  <a:lnTo>
                    <a:pt x="113" y="29"/>
                  </a:lnTo>
                  <a:lnTo>
                    <a:pt x="101" y="27"/>
                  </a:lnTo>
                  <a:lnTo>
                    <a:pt x="91" y="24"/>
                  </a:lnTo>
                  <a:lnTo>
                    <a:pt x="78" y="20"/>
                  </a:lnTo>
                  <a:lnTo>
                    <a:pt x="65" y="15"/>
                  </a:lnTo>
                  <a:lnTo>
                    <a:pt x="52" y="11"/>
                  </a:lnTo>
                  <a:lnTo>
                    <a:pt x="39" y="6"/>
                  </a:lnTo>
                  <a:lnTo>
                    <a:pt x="28" y="2"/>
                  </a:lnTo>
                  <a:lnTo>
                    <a:pt x="16" y="0"/>
                  </a:lnTo>
                  <a:lnTo>
                    <a:pt x="7" y="0"/>
                  </a:lnTo>
                  <a:lnTo>
                    <a:pt x="0" y="2"/>
                  </a:lnTo>
                  <a:lnTo>
                    <a:pt x="0" y="1713"/>
                  </a:lnTo>
                  <a:lnTo>
                    <a:pt x="2188" y="1713"/>
                  </a:lnTo>
                  <a:close/>
                </a:path>
              </a:pathLst>
            </a:custGeom>
            <a:solidFill>
              <a:srgbClr val="995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7" name="Freeform 158">
              <a:extLst>
                <a:ext uri="{FF2B5EF4-FFF2-40B4-BE49-F238E27FC236}">
                  <a16:creationId xmlns:a16="http://schemas.microsoft.com/office/drawing/2014/main" id="{EAB7EA63-04FC-41C2-B114-3C58F9ADE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872"/>
              <a:ext cx="1094" cy="379"/>
            </a:xfrm>
            <a:custGeom>
              <a:avLst/>
              <a:gdLst>
                <a:gd name="T0" fmla="*/ 1 w 2188"/>
                <a:gd name="T1" fmla="*/ 0 h 1109"/>
                <a:gd name="T2" fmla="*/ 1 w 2188"/>
                <a:gd name="T3" fmla="*/ 0 h 1109"/>
                <a:gd name="T4" fmla="*/ 1 w 2188"/>
                <a:gd name="T5" fmla="*/ 0 h 1109"/>
                <a:gd name="T6" fmla="*/ 1 w 2188"/>
                <a:gd name="T7" fmla="*/ 0 h 1109"/>
                <a:gd name="T8" fmla="*/ 1 w 2188"/>
                <a:gd name="T9" fmla="*/ 0 h 1109"/>
                <a:gd name="T10" fmla="*/ 1 w 2188"/>
                <a:gd name="T11" fmla="*/ 0 h 1109"/>
                <a:gd name="T12" fmla="*/ 1 w 2188"/>
                <a:gd name="T13" fmla="*/ 0 h 1109"/>
                <a:gd name="T14" fmla="*/ 1 w 2188"/>
                <a:gd name="T15" fmla="*/ 0 h 1109"/>
                <a:gd name="T16" fmla="*/ 1 w 2188"/>
                <a:gd name="T17" fmla="*/ 0 h 1109"/>
                <a:gd name="T18" fmla="*/ 1 w 2188"/>
                <a:gd name="T19" fmla="*/ 0 h 1109"/>
                <a:gd name="T20" fmla="*/ 1 w 2188"/>
                <a:gd name="T21" fmla="*/ 0 h 1109"/>
                <a:gd name="T22" fmla="*/ 1 w 2188"/>
                <a:gd name="T23" fmla="*/ 0 h 1109"/>
                <a:gd name="T24" fmla="*/ 1 w 2188"/>
                <a:gd name="T25" fmla="*/ 0 h 1109"/>
                <a:gd name="T26" fmla="*/ 1 w 2188"/>
                <a:gd name="T27" fmla="*/ 0 h 1109"/>
                <a:gd name="T28" fmla="*/ 1 w 2188"/>
                <a:gd name="T29" fmla="*/ 0 h 1109"/>
                <a:gd name="T30" fmla="*/ 1 w 2188"/>
                <a:gd name="T31" fmla="*/ 0 h 1109"/>
                <a:gd name="T32" fmla="*/ 1 w 2188"/>
                <a:gd name="T33" fmla="*/ 0 h 1109"/>
                <a:gd name="T34" fmla="*/ 1 w 2188"/>
                <a:gd name="T35" fmla="*/ 0 h 1109"/>
                <a:gd name="T36" fmla="*/ 1 w 2188"/>
                <a:gd name="T37" fmla="*/ 0 h 1109"/>
                <a:gd name="T38" fmla="*/ 1 w 2188"/>
                <a:gd name="T39" fmla="*/ 0 h 1109"/>
                <a:gd name="T40" fmla="*/ 1 w 2188"/>
                <a:gd name="T41" fmla="*/ 0 h 1109"/>
                <a:gd name="T42" fmla="*/ 1 w 2188"/>
                <a:gd name="T43" fmla="*/ 0 h 1109"/>
                <a:gd name="T44" fmla="*/ 1 w 2188"/>
                <a:gd name="T45" fmla="*/ 0 h 1109"/>
                <a:gd name="T46" fmla="*/ 1 w 2188"/>
                <a:gd name="T47" fmla="*/ 0 h 1109"/>
                <a:gd name="T48" fmla="*/ 1 w 2188"/>
                <a:gd name="T49" fmla="*/ 0 h 1109"/>
                <a:gd name="T50" fmla="*/ 1 w 2188"/>
                <a:gd name="T51" fmla="*/ 0 h 1109"/>
                <a:gd name="T52" fmla="*/ 1 w 2188"/>
                <a:gd name="T53" fmla="*/ 0 h 1109"/>
                <a:gd name="T54" fmla="*/ 1 w 2188"/>
                <a:gd name="T55" fmla="*/ 0 h 1109"/>
                <a:gd name="T56" fmla="*/ 1 w 2188"/>
                <a:gd name="T57" fmla="*/ 0 h 1109"/>
                <a:gd name="T58" fmla="*/ 1 w 2188"/>
                <a:gd name="T59" fmla="*/ 0 h 1109"/>
                <a:gd name="T60" fmla="*/ 1 w 2188"/>
                <a:gd name="T61" fmla="*/ 0 h 1109"/>
                <a:gd name="T62" fmla="*/ 1 w 2188"/>
                <a:gd name="T63" fmla="*/ 0 h 1109"/>
                <a:gd name="T64" fmla="*/ 1 w 2188"/>
                <a:gd name="T65" fmla="*/ 0 h 1109"/>
                <a:gd name="T66" fmla="*/ 1 w 2188"/>
                <a:gd name="T67" fmla="*/ 0 h 1109"/>
                <a:gd name="T68" fmla="*/ 1 w 2188"/>
                <a:gd name="T69" fmla="*/ 0 h 1109"/>
                <a:gd name="T70" fmla="*/ 1 w 2188"/>
                <a:gd name="T71" fmla="*/ 0 h 1109"/>
                <a:gd name="T72" fmla="*/ 1 w 2188"/>
                <a:gd name="T73" fmla="*/ 0 h 1109"/>
                <a:gd name="T74" fmla="*/ 1 w 2188"/>
                <a:gd name="T75" fmla="*/ 0 h 1109"/>
                <a:gd name="T76" fmla="*/ 1 w 2188"/>
                <a:gd name="T77" fmla="*/ 0 h 1109"/>
                <a:gd name="T78" fmla="*/ 1 w 2188"/>
                <a:gd name="T79" fmla="*/ 0 h 1109"/>
                <a:gd name="T80" fmla="*/ 1 w 2188"/>
                <a:gd name="T81" fmla="*/ 0 h 1109"/>
                <a:gd name="T82" fmla="*/ 1 w 2188"/>
                <a:gd name="T83" fmla="*/ 0 h 1109"/>
                <a:gd name="T84" fmla="*/ 1 w 2188"/>
                <a:gd name="T85" fmla="*/ 0 h 1109"/>
                <a:gd name="T86" fmla="*/ 1 w 2188"/>
                <a:gd name="T87" fmla="*/ 0 h 1109"/>
                <a:gd name="T88" fmla="*/ 1 w 2188"/>
                <a:gd name="T89" fmla="*/ 0 h 1109"/>
                <a:gd name="T90" fmla="*/ 1 w 2188"/>
                <a:gd name="T91" fmla="*/ 0 h 1109"/>
                <a:gd name="T92" fmla="*/ 1 w 2188"/>
                <a:gd name="T93" fmla="*/ 0 h 1109"/>
                <a:gd name="T94" fmla="*/ 1 w 2188"/>
                <a:gd name="T95" fmla="*/ 0 h 1109"/>
                <a:gd name="T96" fmla="*/ 1 w 2188"/>
                <a:gd name="T97" fmla="*/ 0 h 1109"/>
                <a:gd name="T98" fmla="*/ 1 w 2188"/>
                <a:gd name="T99" fmla="*/ 0 h 1109"/>
                <a:gd name="T100" fmla="*/ 0 w 2188"/>
                <a:gd name="T101" fmla="*/ 0 h 1109"/>
                <a:gd name="T102" fmla="*/ 1 w 2188"/>
                <a:gd name="T103" fmla="*/ 0 h 1109"/>
                <a:gd name="T104" fmla="*/ 1 w 2188"/>
                <a:gd name="T105" fmla="*/ 0 h 1109"/>
                <a:gd name="T106" fmla="*/ 1 w 2188"/>
                <a:gd name="T107" fmla="*/ 0 h 11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88" h="1109">
                  <a:moveTo>
                    <a:pt x="2094" y="387"/>
                  </a:moveTo>
                  <a:lnTo>
                    <a:pt x="2079" y="386"/>
                  </a:lnTo>
                  <a:lnTo>
                    <a:pt x="2068" y="382"/>
                  </a:lnTo>
                  <a:lnTo>
                    <a:pt x="2059" y="378"/>
                  </a:lnTo>
                  <a:lnTo>
                    <a:pt x="2051" y="373"/>
                  </a:lnTo>
                  <a:lnTo>
                    <a:pt x="2044" y="367"/>
                  </a:lnTo>
                  <a:lnTo>
                    <a:pt x="2038" y="361"/>
                  </a:lnTo>
                  <a:lnTo>
                    <a:pt x="2030" y="355"/>
                  </a:lnTo>
                  <a:lnTo>
                    <a:pt x="2021" y="349"/>
                  </a:lnTo>
                  <a:lnTo>
                    <a:pt x="2009" y="345"/>
                  </a:lnTo>
                  <a:lnTo>
                    <a:pt x="1992" y="344"/>
                  </a:lnTo>
                  <a:lnTo>
                    <a:pt x="1970" y="344"/>
                  </a:lnTo>
                  <a:lnTo>
                    <a:pt x="1947" y="345"/>
                  </a:lnTo>
                  <a:lnTo>
                    <a:pt x="1923" y="346"/>
                  </a:lnTo>
                  <a:lnTo>
                    <a:pt x="1902" y="348"/>
                  </a:lnTo>
                  <a:lnTo>
                    <a:pt x="1885" y="346"/>
                  </a:lnTo>
                  <a:lnTo>
                    <a:pt x="1876" y="345"/>
                  </a:lnTo>
                  <a:lnTo>
                    <a:pt x="1870" y="345"/>
                  </a:lnTo>
                  <a:lnTo>
                    <a:pt x="1863" y="350"/>
                  </a:lnTo>
                  <a:lnTo>
                    <a:pt x="1855" y="356"/>
                  </a:lnTo>
                  <a:lnTo>
                    <a:pt x="1847" y="364"/>
                  </a:lnTo>
                  <a:lnTo>
                    <a:pt x="1839" y="372"/>
                  </a:lnTo>
                  <a:lnTo>
                    <a:pt x="1831" y="380"/>
                  </a:lnTo>
                  <a:lnTo>
                    <a:pt x="1825" y="384"/>
                  </a:lnTo>
                  <a:lnTo>
                    <a:pt x="1822" y="386"/>
                  </a:lnTo>
                  <a:lnTo>
                    <a:pt x="1803" y="381"/>
                  </a:lnTo>
                  <a:lnTo>
                    <a:pt x="1787" y="380"/>
                  </a:lnTo>
                  <a:lnTo>
                    <a:pt x="1773" y="382"/>
                  </a:lnTo>
                  <a:lnTo>
                    <a:pt x="1762" y="387"/>
                  </a:lnTo>
                  <a:lnTo>
                    <a:pt x="1750" y="391"/>
                  </a:lnTo>
                  <a:lnTo>
                    <a:pt x="1740" y="396"/>
                  </a:lnTo>
                  <a:lnTo>
                    <a:pt x="1729" y="401"/>
                  </a:lnTo>
                  <a:lnTo>
                    <a:pt x="1717" y="402"/>
                  </a:lnTo>
                  <a:lnTo>
                    <a:pt x="1712" y="403"/>
                  </a:lnTo>
                  <a:lnTo>
                    <a:pt x="1708" y="406"/>
                  </a:lnTo>
                  <a:lnTo>
                    <a:pt x="1701" y="411"/>
                  </a:lnTo>
                  <a:lnTo>
                    <a:pt x="1695" y="416"/>
                  </a:lnTo>
                  <a:lnTo>
                    <a:pt x="1687" y="420"/>
                  </a:lnTo>
                  <a:lnTo>
                    <a:pt x="1680" y="424"/>
                  </a:lnTo>
                  <a:lnTo>
                    <a:pt x="1671" y="426"/>
                  </a:lnTo>
                  <a:lnTo>
                    <a:pt x="1663" y="425"/>
                  </a:lnTo>
                  <a:lnTo>
                    <a:pt x="1656" y="424"/>
                  </a:lnTo>
                  <a:lnTo>
                    <a:pt x="1644" y="422"/>
                  </a:lnTo>
                  <a:lnTo>
                    <a:pt x="1631" y="422"/>
                  </a:lnTo>
                  <a:lnTo>
                    <a:pt x="1617" y="421"/>
                  </a:lnTo>
                  <a:lnTo>
                    <a:pt x="1600" y="421"/>
                  </a:lnTo>
                  <a:lnTo>
                    <a:pt x="1583" y="421"/>
                  </a:lnTo>
                  <a:lnTo>
                    <a:pt x="1567" y="421"/>
                  </a:lnTo>
                  <a:lnTo>
                    <a:pt x="1551" y="421"/>
                  </a:lnTo>
                  <a:lnTo>
                    <a:pt x="1544" y="421"/>
                  </a:lnTo>
                  <a:lnTo>
                    <a:pt x="1530" y="420"/>
                  </a:lnTo>
                  <a:lnTo>
                    <a:pt x="1514" y="420"/>
                  </a:lnTo>
                  <a:lnTo>
                    <a:pt x="1494" y="419"/>
                  </a:lnTo>
                  <a:lnTo>
                    <a:pt x="1475" y="417"/>
                  </a:lnTo>
                  <a:lnTo>
                    <a:pt x="1454" y="414"/>
                  </a:lnTo>
                  <a:lnTo>
                    <a:pt x="1436" y="412"/>
                  </a:lnTo>
                  <a:lnTo>
                    <a:pt x="1421" y="408"/>
                  </a:lnTo>
                  <a:lnTo>
                    <a:pt x="1416" y="408"/>
                  </a:lnTo>
                  <a:lnTo>
                    <a:pt x="1407" y="410"/>
                  </a:lnTo>
                  <a:lnTo>
                    <a:pt x="1395" y="413"/>
                  </a:lnTo>
                  <a:lnTo>
                    <a:pt x="1383" y="416"/>
                  </a:lnTo>
                  <a:lnTo>
                    <a:pt x="1370" y="418"/>
                  </a:lnTo>
                  <a:lnTo>
                    <a:pt x="1360" y="418"/>
                  </a:lnTo>
                  <a:lnTo>
                    <a:pt x="1350" y="416"/>
                  </a:lnTo>
                  <a:lnTo>
                    <a:pt x="1347" y="410"/>
                  </a:lnTo>
                  <a:lnTo>
                    <a:pt x="1341" y="406"/>
                  </a:lnTo>
                  <a:lnTo>
                    <a:pt x="1327" y="401"/>
                  </a:lnTo>
                  <a:lnTo>
                    <a:pt x="1307" y="394"/>
                  </a:lnTo>
                  <a:lnTo>
                    <a:pt x="1284" y="387"/>
                  </a:lnTo>
                  <a:lnTo>
                    <a:pt x="1260" y="381"/>
                  </a:lnTo>
                  <a:lnTo>
                    <a:pt x="1240" y="375"/>
                  </a:lnTo>
                  <a:lnTo>
                    <a:pt x="1225" y="371"/>
                  </a:lnTo>
                  <a:lnTo>
                    <a:pt x="1217" y="368"/>
                  </a:lnTo>
                  <a:lnTo>
                    <a:pt x="1209" y="367"/>
                  </a:lnTo>
                  <a:lnTo>
                    <a:pt x="1202" y="368"/>
                  </a:lnTo>
                  <a:lnTo>
                    <a:pt x="1197" y="372"/>
                  </a:lnTo>
                  <a:lnTo>
                    <a:pt x="1193" y="376"/>
                  </a:lnTo>
                  <a:lnTo>
                    <a:pt x="1189" y="381"/>
                  </a:lnTo>
                  <a:lnTo>
                    <a:pt x="1184" y="384"/>
                  </a:lnTo>
                  <a:lnTo>
                    <a:pt x="1180" y="387"/>
                  </a:lnTo>
                  <a:lnTo>
                    <a:pt x="1174" y="386"/>
                  </a:lnTo>
                  <a:lnTo>
                    <a:pt x="1158" y="381"/>
                  </a:lnTo>
                  <a:lnTo>
                    <a:pt x="1138" y="376"/>
                  </a:lnTo>
                  <a:lnTo>
                    <a:pt x="1115" y="372"/>
                  </a:lnTo>
                  <a:lnTo>
                    <a:pt x="1091" y="367"/>
                  </a:lnTo>
                  <a:lnTo>
                    <a:pt x="1066" y="363"/>
                  </a:lnTo>
                  <a:lnTo>
                    <a:pt x="1043" y="359"/>
                  </a:lnTo>
                  <a:lnTo>
                    <a:pt x="1020" y="355"/>
                  </a:lnTo>
                  <a:lnTo>
                    <a:pt x="1001" y="351"/>
                  </a:lnTo>
                  <a:lnTo>
                    <a:pt x="995" y="349"/>
                  </a:lnTo>
                  <a:lnTo>
                    <a:pt x="991" y="344"/>
                  </a:lnTo>
                  <a:lnTo>
                    <a:pt x="985" y="340"/>
                  </a:lnTo>
                  <a:lnTo>
                    <a:pt x="981" y="333"/>
                  </a:lnTo>
                  <a:lnTo>
                    <a:pt x="975" y="327"/>
                  </a:lnTo>
                  <a:lnTo>
                    <a:pt x="970" y="321"/>
                  </a:lnTo>
                  <a:lnTo>
                    <a:pt x="966" y="318"/>
                  </a:lnTo>
                  <a:lnTo>
                    <a:pt x="962" y="315"/>
                  </a:lnTo>
                  <a:lnTo>
                    <a:pt x="955" y="314"/>
                  </a:lnTo>
                  <a:lnTo>
                    <a:pt x="946" y="312"/>
                  </a:lnTo>
                  <a:lnTo>
                    <a:pt x="932" y="307"/>
                  </a:lnTo>
                  <a:lnTo>
                    <a:pt x="916" y="303"/>
                  </a:lnTo>
                  <a:lnTo>
                    <a:pt x="899" y="296"/>
                  </a:lnTo>
                  <a:lnTo>
                    <a:pt x="879" y="290"/>
                  </a:lnTo>
                  <a:lnTo>
                    <a:pt x="860" y="282"/>
                  </a:lnTo>
                  <a:lnTo>
                    <a:pt x="839" y="275"/>
                  </a:lnTo>
                  <a:lnTo>
                    <a:pt x="818" y="268"/>
                  </a:lnTo>
                  <a:lnTo>
                    <a:pt x="798" y="261"/>
                  </a:lnTo>
                  <a:lnTo>
                    <a:pt x="780" y="254"/>
                  </a:lnTo>
                  <a:lnTo>
                    <a:pt x="763" y="249"/>
                  </a:lnTo>
                  <a:lnTo>
                    <a:pt x="749" y="244"/>
                  </a:lnTo>
                  <a:lnTo>
                    <a:pt x="737" y="239"/>
                  </a:lnTo>
                  <a:lnTo>
                    <a:pt x="729" y="237"/>
                  </a:lnTo>
                  <a:lnTo>
                    <a:pt x="725" y="236"/>
                  </a:lnTo>
                  <a:lnTo>
                    <a:pt x="703" y="231"/>
                  </a:lnTo>
                  <a:lnTo>
                    <a:pt x="684" y="224"/>
                  </a:lnTo>
                  <a:lnTo>
                    <a:pt x="669" y="215"/>
                  </a:lnTo>
                  <a:lnTo>
                    <a:pt x="657" y="205"/>
                  </a:lnTo>
                  <a:lnTo>
                    <a:pt x="646" y="196"/>
                  </a:lnTo>
                  <a:lnTo>
                    <a:pt x="637" y="186"/>
                  </a:lnTo>
                  <a:lnTo>
                    <a:pt x="629" y="181"/>
                  </a:lnTo>
                  <a:lnTo>
                    <a:pt x="621" y="177"/>
                  </a:lnTo>
                  <a:lnTo>
                    <a:pt x="607" y="174"/>
                  </a:lnTo>
                  <a:lnTo>
                    <a:pt x="591" y="169"/>
                  </a:lnTo>
                  <a:lnTo>
                    <a:pt x="571" y="162"/>
                  </a:lnTo>
                  <a:lnTo>
                    <a:pt x="550" y="155"/>
                  </a:lnTo>
                  <a:lnTo>
                    <a:pt x="527" y="146"/>
                  </a:lnTo>
                  <a:lnTo>
                    <a:pt x="501" y="137"/>
                  </a:lnTo>
                  <a:lnTo>
                    <a:pt x="476" y="128"/>
                  </a:lnTo>
                  <a:lnTo>
                    <a:pt x="451" y="117"/>
                  </a:lnTo>
                  <a:lnTo>
                    <a:pt x="425" y="108"/>
                  </a:lnTo>
                  <a:lnTo>
                    <a:pt x="401" y="99"/>
                  </a:lnTo>
                  <a:lnTo>
                    <a:pt x="378" y="91"/>
                  </a:lnTo>
                  <a:lnTo>
                    <a:pt x="356" y="83"/>
                  </a:lnTo>
                  <a:lnTo>
                    <a:pt x="338" y="77"/>
                  </a:lnTo>
                  <a:lnTo>
                    <a:pt x="321" y="72"/>
                  </a:lnTo>
                  <a:lnTo>
                    <a:pt x="309" y="69"/>
                  </a:lnTo>
                  <a:lnTo>
                    <a:pt x="301" y="68"/>
                  </a:lnTo>
                  <a:lnTo>
                    <a:pt x="286" y="67"/>
                  </a:lnTo>
                  <a:lnTo>
                    <a:pt x="266" y="64"/>
                  </a:lnTo>
                  <a:lnTo>
                    <a:pt x="242" y="60"/>
                  </a:lnTo>
                  <a:lnTo>
                    <a:pt x="217" y="55"/>
                  </a:lnTo>
                  <a:lnTo>
                    <a:pt x="191" y="50"/>
                  </a:lnTo>
                  <a:lnTo>
                    <a:pt x="168" y="46"/>
                  </a:lnTo>
                  <a:lnTo>
                    <a:pt x="150" y="41"/>
                  </a:lnTo>
                  <a:lnTo>
                    <a:pt x="137" y="38"/>
                  </a:lnTo>
                  <a:lnTo>
                    <a:pt x="122" y="33"/>
                  </a:lnTo>
                  <a:lnTo>
                    <a:pt x="104" y="29"/>
                  </a:lnTo>
                  <a:lnTo>
                    <a:pt x="84" y="24"/>
                  </a:lnTo>
                  <a:lnTo>
                    <a:pt x="65" y="18"/>
                  </a:lnTo>
                  <a:lnTo>
                    <a:pt x="45" y="14"/>
                  </a:lnTo>
                  <a:lnTo>
                    <a:pt x="27" y="9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1109"/>
                  </a:lnTo>
                  <a:lnTo>
                    <a:pt x="2188" y="1109"/>
                  </a:lnTo>
                  <a:lnTo>
                    <a:pt x="2188" y="398"/>
                  </a:lnTo>
                  <a:lnTo>
                    <a:pt x="2172" y="399"/>
                  </a:lnTo>
                  <a:lnTo>
                    <a:pt x="2157" y="399"/>
                  </a:lnTo>
                  <a:lnTo>
                    <a:pt x="2143" y="398"/>
                  </a:lnTo>
                  <a:lnTo>
                    <a:pt x="2132" y="396"/>
                  </a:lnTo>
                  <a:lnTo>
                    <a:pt x="2120" y="393"/>
                  </a:lnTo>
                  <a:lnTo>
                    <a:pt x="2111" y="390"/>
                  </a:lnTo>
                  <a:lnTo>
                    <a:pt x="2102" y="388"/>
                  </a:lnTo>
                  <a:lnTo>
                    <a:pt x="2094" y="387"/>
                  </a:lnTo>
                  <a:close/>
                </a:path>
              </a:pathLst>
            </a:custGeom>
            <a:solidFill>
              <a:srgbClr val="BFA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8" name="Freeform 159">
              <a:extLst>
                <a:ext uri="{FF2B5EF4-FFF2-40B4-BE49-F238E27FC236}">
                  <a16:creationId xmlns:a16="http://schemas.microsoft.com/office/drawing/2014/main" id="{9EA7EFFF-BABA-4575-8FBD-7760F0BEB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529"/>
              <a:ext cx="235" cy="362"/>
            </a:xfrm>
            <a:custGeom>
              <a:avLst/>
              <a:gdLst>
                <a:gd name="T0" fmla="*/ 1 w 470"/>
                <a:gd name="T1" fmla="*/ 0 h 725"/>
                <a:gd name="T2" fmla="*/ 1 w 470"/>
                <a:gd name="T3" fmla="*/ 0 h 725"/>
                <a:gd name="T4" fmla="*/ 1 w 470"/>
                <a:gd name="T5" fmla="*/ 0 h 725"/>
                <a:gd name="T6" fmla="*/ 1 w 470"/>
                <a:gd name="T7" fmla="*/ 0 h 725"/>
                <a:gd name="T8" fmla="*/ 1 w 470"/>
                <a:gd name="T9" fmla="*/ 0 h 725"/>
                <a:gd name="T10" fmla="*/ 1 w 470"/>
                <a:gd name="T11" fmla="*/ 0 h 725"/>
                <a:gd name="T12" fmla="*/ 1 w 470"/>
                <a:gd name="T13" fmla="*/ 0 h 725"/>
                <a:gd name="T14" fmla="*/ 1 w 470"/>
                <a:gd name="T15" fmla="*/ 0 h 725"/>
                <a:gd name="T16" fmla="*/ 1 w 470"/>
                <a:gd name="T17" fmla="*/ 0 h 725"/>
                <a:gd name="T18" fmla="*/ 1 w 470"/>
                <a:gd name="T19" fmla="*/ 0 h 725"/>
                <a:gd name="T20" fmla="*/ 1 w 470"/>
                <a:gd name="T21" fmla="*/ 0 h 725"/>
                <a:gd name="T22" fmla="*/ 1 w 470"/>
                <a:gd name="T23" fmla="*/ 0 h 725"/>
                <a:gd name="T24" fmla="*/ 1 w 470"/>
                <a:gd name="T25" fmla="*/ 0 h 725"/>
                <a:gd name="T26" fmla="*/ 1 w 470"/>
                <a:gd name="T27" fmla="*/ 0 h 725"/>
                <a:gd name="T28" fmla="*/ 1 w 470"/>
                <a:gd name="T29" fmla="*/ 0 h 725"/>
                <a:gd name="T30" fmla="*/ 1 w 470"/>
                <a:gd name="T31" fmla="*/ 0 h 725"/>
                <a:gd name="T32" fmla="*/ 1 w 470"/>
                <a:gd name="T33" fmla="*/ 0 h 725"/>
                <a:gd name="T34" fmla="*/ 1 w 470"/>
                <a:gd name="T35" fmla="*/ 0 h 725"/>
                <a:gd name="T36" fmla="*/ 1 w 470"/>
                <a:gd name="T37" fmla="*/ 0 h 725"/>
                <a:gd name="T38" fmla="*/ 1 w 470"/>
                <a:gd name="T39" fmla="*/ 0 h 725"/>
                <a:gd name="T40" fmla="*/ 0 w 470"/>
                <a:gd name="T41" fmla="*/ 0 h 725"/>
                <a:gd name="T42" fmla="*/ 1 w 470"/>
                <a:gd name="T43" fmla="*/ 0 h 725"/>
                <a:gd name="T44" fmla="*/ 0 w 470"/>
                <a:gd name="T45" fmla="*/ 0 h 725"/>
                <a:gd name="T46" fmla="*/ 1 w 470"/>
                <a:gd name="T47" fmla="*/ 0 h 725"/>
                <a:gd name="T48" fmla="*/ 1 w 470"/>
                <a:gd name="T49" fmla="*/ 0 h 725"/>
                <a:gd name="T50" fmla="*/ 1 w 470"/>
                <a:gd name="T51" fmla="*/ 0 h 725"/>
                <a:gd name="T52" fmla="*/ 1 w 470"/>
                <a:gd name="T53" fmla="*/ 0 h 725"/>
                <a:gd name="T54" fmla="*/ 1 w 470"/>
                <a:gd name="T55" fmla="*/ 0 h 725"/>
                <a:gd name="T56" fmla="*/ 1 w 470"/>
                <a:gd name="T57" fmla="*/ 0 h 725"/>
                <a:gd name="T58" fmla="*/ 1 w 470"/>
                <a:gd name="T59" fmla="*/ 0 h 725"/>
                <a:gd name="T60" fmla="*/ 1 w 470"/>
                <a:gd name="T61" fmla="*/ 0 h 725"/>
                <a:gd name="T62" fmla="*/ 1 w 470"/>
                <a:gd name="T63" fmla="*/ 0 h 725"/>
                <a:gd name="T64" fmla="*/ 1 w 470"/>
                <a:gd name="T65" fmla="*/ 0 h 725"/>
                <a:gd name="T66" fmla="*/ 1 w 470"/>
                <a:gd name="T67" fmla="*/ 0 h 725"/>
                <a:gd name="T68" fmla="*/ 1 w 470"/>
                <a:gd name="T69" fmla="*/ 0 h 725"/>
                <a:gd name="T70" fmla="*/ 1 w 470"/>
                <a:gd name="T71" fmla="*/ 0 h 725"/>
                <a:gd name="T72" fmla="*/ 1 w 470"/>
                <a:gd name="T73" fmla="*/ 0 h 725"/>
                <a:gd name="T74" fmla="*/ 1 w 470"/>
                <a:gd name="T75" fmla="*/ 0 h 725"/>
                <a:gd name="T76" fmla="*/ 1 w 470"/>
                <a:gd name="T77" fmla="*/ 0 h 725"/>
                <a:gd name="T78" fmla="*/ 1 w 470"/>
                <a:gd name="T79" fmla="*/ 0 h 725"/>
                <a:gd name="T80" fmla="*/ 1 w 470"/>
                <a:gd name="T81" fmla="*/ 0 h 725"/>
                <a:gd name="T82" fmla="*/ 1 w 470"/>
                <a:gd name="T83" fmla="*/ 0 h 725"/>
                <a:gd name="T84" fmla="*/ 1 w 470"/>
                <a:gd name="T85" fmla="*/ 0 h 725"/>
                <a:gd name="T86" fmla="*/ 1 w 470"/>
                <a:gd name="T87" fmla="*/ 0 h 725"/>
                <a:gd name="T88" fmla="*/ 1 w 470"/>
                <a:gd name="T89" fmla="*/ 0 h 725"/>
                <a:gd name="T90" fmla="*/ 1 w 470"/>
                <a:gd name="T91" fmla="*/ 0 h 725"/>
                <a:gd name="T92" fmla="*/ 1 w 470"/>
                <a:gd name="T93" fmla="*/ 0 h 725"/>
                <a:gd name="T94" fmla="*/ 1 w 470"/>
                <a:gd name="T95" fmla="*/ 0 h 725"/>
                <a:gd name="T96" fmla="*/ 1 w 470"/>
                <a:gd name="T97" fmla="*/ 0 h 725"/>
                <a:gd name="T98" fmla="*/ 1 w 470"/>
                <a:gd name="T99" fmla="*/ 0 h 725"/>
                <a:gd name="T100" fmla="*/ 1 w 470"/>
                <a:gd name="T101" fmla="*/ 0 h 725"/>
                <a:gd name="T102" fmla="*/ 1 w 470"/>
                <a:gd name="T103" fmla="*/ 0 h 725"/>
                <a:gd name="T104" fmla="*/ 1 w 470"/>
                <a:gd name="T105" fmla="*/ 0 h 72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70" h="725">
                  <a:moveTo>
                    <a:pt x="251" y="725"/>
                  </a:moveTo>
                  <a:lnTo>
                    <a:pt x="244" y="719"/>
                  </a:lnTo>
                  <a:lnTo>
                    <a:pt x="236" y="711"/>
                  </a:lnTo>
                  <a:lnTo>
                    <a:pt x="226" y="702"/>
                  </a:lnTo>
                  <a:lnTo>
                    <a:pt x="214" y="691"/>
                  </a:lnTo>
                  <a:lnTo>
                    <a:pt x="203" y="682"/>
                  </a:lnTo>
                  <a:lnTo>
                    <a:pt x="194" y="673"/>
                  </a:lnTo>
                  <a:lnTo>
                    <a:pt x="187" y="666"/>
                  </a:lnTo>
                  <a:lnTo>
                    <a:pt x="182" y="661"/>
                  </a:lnTo>
                  <a:lnTo>
                    <a:pt x="174" y="639"/>
                  </a:lnTo>
                  <a:lnTo>
                    <a:pt x="165" y="613"/>
                  </a:lnTo>
                  <a:lnTo>
                    <a:pt x="158" y="591"/>
                  </a:lnTo>
                  <a:lnTo>
                    <a:pt x="154" y="582"/>
                  </a:lnTo>
                  <a:lnTo>
                    <a:pt x="146" y="583"/>
                  </a:lnTo>
                  <a:lnTo>
                    <a:pt x="139" y="586"/>
                  </a:lnTo>
                  <a:lnTo>
                    <a:pt x="131" y="592"/>
                  </a:lnTo>
                  <a:lnTo>
                    <a:pt x="121" y="604"/>
                  </a:lnTo>
                  <a:lnTo>
                    <a:pt x="119" y="604"/>
                  </a:lnTo>
                  <a:lnTo>
                    <a:pt x="114" y="602"/>
                  </a:lnTo>
                  <a:lnTo>
                    <a:pt x="108" y="601"/>
                  </a:lnTo>
                  <a:lnTo>
                    <a:pt x="103" y="599"/>
                  </a:lnTo>
                  <a:lnTo>
                    <a:pt x="108" y="593"/>
                  </a:lnTo>
                  <a:lnTo>
                    <a:pt x="114" y="589"/>
                  </a:lnTo>
                  <a:lnTo>
                    <a:pt x="120" y="583"/>
                  </a:lnTo>
                  <a:lnTo>
                    <a:pt x="127" y="578"/>
                  </a:lnTo>
                  <a:lnTo>
                    <a:pt x="133" y="574"/>
                  </a:lnTo>
                  <a:lnTo>
                    <a:pt x="138" y="571"/>
                  </a:lnTo>
                  <a:lnTo>
                    <a:pt x="144" y="569"/>
                  </a:lnTo>
                  <a:lnTo>
                    <a:pt x="150" y="568"/>
                  </a:lnTo>
                  <a:lnTo>
                    <a:pt x="149" y="561"/>
                  </a:lnTo>
                  <a:lnTo>
                    <a:pt x="147" y="556"/>
                  </a:lnTo>
                  <a:lnTo>
                    <a:pt x="147" y="554"/>
                  </a:lnTo>
                  <a:lnTo>
                    <a:pt x="147" y="553"/>
                  </a:lnTo>
                  <a:lnTo>
                    <a:pt x="136" y="552"/>
                  </a:lnTo>
                  <a:lnTo>
                    <a:pt x="136" y="547"/>
                  </a:lnTo>
                  <a:lnTo>
                    <a:pt x="147" y="538"/>
                  </a:lnTo>
                  <a:lnTo>
                    <a:pt x="146" y="533"/>
                  </a:lnTo>
                  <a:lnTo>
                    <a:pt x="143" y="520"/>
                  </a:lnTo>
                  <a:lnTo>
                    <a:pt x="139" y="501"/>
                  </a:lnTo>
                  <a:lnTo>
                    <a:pt x="134" y="480"/>
                  </a:lnTo>
                  <a:lnTo>
                    <a:pt x="128" y="459"/>
                  </a:lnTo>
                  <a:lnTo>
                    <a:pt x="121" y="440"/>
                  </a:lnTo>
                  <a:lnTo>
                    <a:pt x="115" y="427"/>
                  </a:lnTo>
                  <a:lnTo>
                    <a:pt x="111" y="422"/>
                  </a:lnTo>
                  <a:lnTo>
                    <a:pt x="104" y="424"/>
                  </a:lnTo>
                  <a:lnTo>
                    <a:pt x="99" y="429"/>
                  </a:lnTo>
                  <a:lnTo>
                    <a:pt x="97" y="434"/>
                  </a:lnTo>
                  <a:lnTo>
                    <a:pt x="97" y="437"/>
                  </a:lnTo>
                  <a:lnTo>
                    <a:pt x="84" y="438"/>
                  </a:lnTo>
                  <a:lnTo>
                    <a:pt x="91" y="424"/>
                  </a:lnTo>
                  <a:lnTo>
                    <a:pt x="96" y="414"/>
                  </a:lnTo>
                  <a:lnTo>
                    <a:pt x="97" y="407"/>
                  </a:lnTo>
                  <a:lnTo>
                    <a:pt x="97" y="404"/>
                  </a:lnTo>
                  <a:lnTo>
                    <a:pt x="94" y="403"/>
                  </a:lnTo>
                  <a:lnTo>
                    <a:pt x="90" y="404"/>
                  </a:lnTo>
                  <a:lnTo>
                    <a:pt x="82" y="406"/>
                  </a:lnTo>
                  <a:lnTo>
                    <a:pt x="70" y="411"/>
                  </a:lnTo>
                  <a:lnTo>
                    <a:pt x="53" y="419"/>
                  </a:lnTo>
                  <a:lnTo>
                    <a:pt x="30" y="432"/>
                  </a:lnTo>
                  <a:lnTo>
                    <a:pt x="1" y="449"/>
                  </a:lnTo>
                  <a:lnTo>
                    <a:pt x="9" y="440"/>
                  </a:lnTo>
                  <a:lnTo>
                    <a:pt x="21" y="430"/>
                  </a:lnTo>
                  <a:lnTo>
                    <a:pt x="33" y="419"/>
                  </a:lnTo>
                  <a:lnTo>
                    <a:pt x="47" y="409"/>
                  </a:lnTo>
                  <a:lnTo>
                    <a:pt x="61" y="400"/>
                  </a:lnTo>
                  <a:lnTo>
                    <a:pt x="74" y="392"/>
                  </a:lnTo>
                  <a:lnTo>
                    <a:pt x="85" y="386"/>
                  </a:lnTo>
                  <a:lnTo>
                    <a:pt x="94" y="382"/>
                  </a:lnTo>
                  <a:lnTo>
                    <a:pt x="94" y="381"/>
                  </a:lnTo>
                  <a:lnTo>
                    <a:pt x="96" y="378"/>
                  </a:lnTo>
                  <a:lnTo>
                    <a:pt x="97" y="372"/>
                  </a:lnTo>
                  <a:lnTo>
                    <a:pt x="96" y="364"/>
                  </a:lnTo>
                  <a:lnTo>
                    <a:pt x="94" y="354"/>
                  </a:lnTo>
                  <a:lnTo>
                    <a:pt x="90" y="340"/>
                  </a:lnTo>
                  <a:lnTo>
                    <a:pt x="82" y="324"/>
                  </a:lnTo>
                  <a:lnTo>
                    <a:pt x="71" y="304"/>
                  </a:lnTo>
                  <a:lnTo>
                    <a:pt x="70" y="305"/>
                  </a:lnTo>
                  <a:lnTo>
                    <a:pt x="65" y="306"/>
                  </a:lnTo>
                  <a:lnTo>
                    <a:pt x="58" y="309"/>
                  </a:lnTo>
                  <a:lnTo>
                    <a:pt x="48" y="312"/>
                  </a:lnTo>
                  <a:lnTo>
                    <a:pt x="38" y="316"/>
                  </a:lnTo>
                  <a:lnTo>
                    <a:pt x="25" y="319"/>
                  </a:lnTo>
                  <a:lnTo>
                    <a:pt x="14" y="323"/>
                  </a:lnTo>
                  <a:lnTo>
                    <a:pt x="1" y="326"/>
                  </a:lnTo>
                  <a:lnTo>
                    <a:pt x="8" y="320"/>
                  </a:lnTo>
                  <a:lnTo>
                    <a:pt x="15" y="315"/>
                  </a:lnTo>
                  <a:lnTo>
                    <a:pt x="24" y="309"/>
                  </a:lnTo>
                  <a:lnTo>
                    <a:pt x="33" y="303"/>
                  </a:lnTo>
                  <a:lnTo>
                    <a:pt x="43" y="298"/>
                  </a:lnTo>
                  <a:lnTo>
                    <a:pt x="52" y="294"/>
                  </a:lnTo>
                  <a:lnTo>
                    <a:pt x="60" y="289"/>
                  </a:lnTo>
                  <a:lnTo>
                    <a:pt x="68" y="287"/>
                  </a:lnTo>
                  <a:lnTo>
                    <a:pt x="65" y="277"/>
                  </a:lnTo>
                  <a:lnTo>
                    <a:pt x="60" y="260"/>
                  </a:lnTo>
                  <a:lnTo>
                    <a:pt x="54" y="242"/>
                  </a:lnTo>
                  <a:lnTo>
                    <a:pt x="47" y="222"/>
                  </a:lnTo>
                  <a:lnTo>
                    <a:pt x="40" y="203"/>
                  </a:lnTo>
                  <a:lnTo>
                    <a:pt x="33" y="187"/>
                  </a:lnTo>
                  <a:lnTo>
                    <a:pt x="28" y="176"/>
                  </a:lnTo>
                  <a:lnTo>
                    <a:pt x="23" y="172"/>
                  </a:lnTo>
                  <a:lnTo>
                    <a:pt x="15" y="173"/>
                  </a:lnTo>
                  <a:lnTo>
                    <a:pt x="7" y="174"/>
                  </a:lnTo>
                  <a:lnTo>
                    <a:pt x="2" y="175"/>
                  </a:lnTo>
                  <a:lnTo>
                    <a:pt x="0" y="176"/>
                  </a:lnTo>
                  <a:lnTo>
                    <a:pt x="0" y="168"/>
                  </a:lnTo>
                  <a:lnTo>
                    <a:pt x="2" y="167"/>
                  </a:lnTo>
                  <a:lnTo>
                    <a:pt x="8" y="164"/>
                  </a:lnTo>
                  <a:lnTo>
                    <a:pt x="15" y="161"/>
                  </a:lnTo>
                  <a:lnTo>
                    <a:pt x="23" y="160"/>
                  </a:lnTo>
                  <a:lnTo>
                    <a:pt x="18" y="138"/>
                  </a:lnTo>
                  <a:lnTo>
                    <a:pt x="12" y="115"/>
                  </a:lnTo>
                  <a:lnTo>
                    <a:pt x="5" y="95"/>
                  </a:lnTo>
                  <a:lnTo>
                    <a:pt x="0" y="81"/>
                  </a:lnTo>
                  <a:lnTo>
                    <a:pt x="0" y="0"/>
                  </a:lnTo>
                  <a:lnTo>
                    <a:pt x="8" y="17"/>
                  </a:lnTo>
                  <a:lnTo>
                    <a:pt x="16" y="35"/>
                  </a:lnTo>
                  <a:lnTo>
                    <a:pt x="23" y="51"/>
                  </a:lnTo>
                  <a:lnTo>
                    <a:pt x="29" y="66"/>
                  </a:lnTo>
                  <a:lnTo>
                    <a:pt x="33" y="78"/>
                  </a:lnTo>
                  <a:lnTo>
                    <a:pt x="37" y="90"/>
                  </a:lnTo>
                  <a:lnTo>
                    <a:pt x="38" y="99"/>
                  </a:lnTo>
                  <a:lnTo>
                    <a:pt x="39" y="105"/>
                  </a:lnTo>
                  <a:lnTo>
                    <a:pt x="40" y="112"/>
                  </a:lnTo>
                  <a:lnTo>
                    <a:pt x="45" y="115"/>
                  </a:lnTo>
                  <a:lnTo>
                    <a:pt x="48" y="119"/>
                  </a:lnTo>
                  <a:lnTo>
                    <a:pt x="51" y="123"/>
                  </a:lnTo>
                  <a:lnTo>
                    <a:pt x="54" y="133"/>
                  </a:lnTo>
                  <a:lnTo>
                    <a:pt x="61" y="153"/>
                  </a:lnTo>
                  <a:lnTo>
                    <a:pt x="70" y="181"/>
                  </a:lnTo>
                  <a:lnTo>
                    <a:pt x="82" y="213"/>
                  </a:lnTo>
                  <a:lnTo>
                    <a:pt x="93" y="244"/>
                  </a:lnTo>
                  <a:lnTo>
                    <a:pt x="104" y="273"/>
                  </a:lnTo>
                  <a:lnTo>
                    <a:pt x="111" y="294"/>
                  </a:lnTo>
                  <a:lnTo>
                    <a:pt x="115" y="304"/>
                  </a:lnTo>
                  <a:lnTo>
                    <a:pt x="127" y="302"/>
                  </a:lnTo>
                  <a:lnTo>
                    <a:pt x="142" y="300"/>
                  </a:lnTo>
                  <a:lnTo>
                    <a:pt x="160" y="297"/>
                  </a:lnTo>
                  <a:lnTo>
                    <a:pt x="179" y="294"/>
                  </a:lnTo>
                  <a:lnTo>
                    <a:pt x="197" y="291"/>
                  </a:lnTo>
                  <a:lnTo>
                    <a:pt x="213" y="290"/>
                  </a:lnTo>
                  <a:lnTo>
                    <a:pt x="226" y="289"/>
                  </a:lnTo>
                  <a:lnTo>
                    <a:pt x="234" y="289"/>
                  </a:lnTo>
                  <a:lnTo>
                    <a:pt x="241" y="283"/>
                  </a:lnTo>
                  <a:lnTo>
                    <a:pt x="245" y="278"/>
                  </a:lnTo>
                  <a:lnTo>
                    <a:pt x="249" y="274"/>
                  </a:lnTo>
                  <a:lnTo>
                    <a:pt x="250" y="273"/>
                  </a:lnTo>
                  <a:lnTo>
                    <a:pt x="256" y="281"/>
                  </a:lnTo>
                  <a:lnTo>
                    <a:pt x="259" y="279"/>
                  </a:lnTo>
                  <a:lnTo>
                    <a:pt x="267" y="274"/>
                  </a:lnTo>
                  <a:lnTo>
                    <a:pt x="275" y="272"/>
                  </a:lnTo>
                  <a:lnTo>
                    <a:pt x="280" y="273"/>
                  </a:lnTo>
                  <a:lnTo>
                    <a:pt x="281" y="279"/>
                  </a:lnTo>
                  <a:lnTo>
                    <a:pt x="283" y="285"/>
                  </a:lnTo>
                  <a:lnTo>
                    <a:pt x="286" y="288"/>
                  </a:lnTo>
                  <a:lnTo>
                    <a:pt x="290" y="289"/>
                  </a:lnTo>
                  <a:lnTo>
                    <a:pt x="294" y="289"/>
                  </a:lnTo>
                  <a:lnTo>
                    <a:pt x="300" y="288"/>
                  </a:lnTo>
                  <a:lnTo>
                    <a:pt x="305" y="287"/>
                  </a:lnTo>
                  <a:lnTo>
                    <a:pt x="312" y="287"/>
                  </a:lnTo>
                  <a:lnTo>
                    <a:pt x="319" y="286"/>
                  </a:lnTo>
                  <a:lnTo>
                    <a:pt x="325" y="285"/>
                  </a:lnTo>
                  <a:lnTo>
                    <a:pt x="328" y="285"/>
                  </a:lnTo>
                  <a:lnTo>
                    <a:pt x="330" y="285"/>
                  </a:lnTo>
                  <a:lnTo>
                    <a:pt x="368" y="266"/>
                  </a:lnTo>
                  <a:lnTo>
                    <a:pt x="384" y="270"/>
                  </a:lnTo>
                  <a:lnTo>
                    <a:pt x="366" y="272"/>
                  </a:lnTo>
                  <a:lnTo>
                    <a:pt x="342" y="288"/>
                  </a:lnTo>
                  <a:lnTo>
                    <a:pt x="381" y="291"/>
                  </a:lnTo>
                  <a:lnTo>
                    <a:pt x="398" y="270"/>
                  </a:lnTo>
                  <a:lnTo>
                    <a:pt x="398" y="264"/>
                  </a:lnTo>
                  <a:lnTo>
                    <a:pt x="398" y="250"/>
                  </a:lnTo>
                  <a:lnTo>
                    <a:pt x="399" y="235"/>
                  </a:lnTo>
                  <a:lnTo>
                    <a:pt x="401" y="227"/>
                  </a:lnTo>
                  <a:lnTo>
                    <a:pt x="404" y="222"/>
                  </a:lnTo>
                  <a:lnTo>
                    <a:pt x="411" y="215"/>
                  </a:lnTo>
                  <a:lnTo>
                    <a:pt x="417" y="209"/>
                  </a:lnTo>
                  <a:lnTo>
                    <a:pt x="419" y="206"/>
                  </a:lnTo>
                  <a:lnTo>
                    <a:pt x="421" y="202"/>
                  </a:lnTo>
                  <a:lnTo>
                    <a:pt x="424" y="192"/>
                  </a:lnTo>
                  <a:lnTo>
                    <a:pt x="429" y="183"/>
                  </a:lnTo>
                  <a:lnTo>
                    <a:pt x="436" y="176"/>
                  </a:lnTo>
                  <a:lnTo>
                    <a:pt x="432" y="187"/>
                  </a:lnTo>
                  <a:lnTo>
                    <a:pt x="431" y="196"/>
                  </a:lnTo>
                  <a:lnTo>
                    <a:pt x="429" y="203"/>
                  </a:lnTo>
                  <a:lnTo>
                    <a:pt x="426" y="207"/>
                  </a:lnTo>
                  <a:lnTo>
                    <a:pt x="422" y="213"/>
                  </a:lnTo>
                  <a:lnTo>
                    <a:pt x="416" y="221"/>
                  </a:lnTo>
                  <a:lnTo>
                    <a:pt x="410" y="229"/>
                  </a:lnTo>
                  <a:lnTo>
                    <a:pt x="408" y="233"/>
                  </a:lnTo>
                  <a:lnTo>
                    <a:pt x="408" y="258"/>
                  </a:lnTo>
                  <a:lnTo>
                    <a:pt x="409" y="257"/>
                  </a:lnTo>
                  <a:lnTo>
                    <a:pt x="414" y="253"/>
                  </a:lnTo>
                  <a:lnTo>
                    <a:pt x="419" y="249"/>
                  </a:lnTo>
                  <a:lnTo>
                    <a:pt x="427" y="244"/>
                  </a:lnTo>
                  <a:lnTo>
                    <a:pt x="436" y="239"/>
                  </a:lnTo>
                  <a:lnTo>
                    <a:pt x="445" y="234"/>
                  </a:lnTo>
                  <a:lnTo>
                    <a:pt x="454" y="230"/>
                  </a:lnTo>
                  <a:lnTo>
                    <a:pt x="462" y="229"/>
                  </a:lnTo>
                  <a:lnTo>
                    <a:pt x="456" y="233"/>
                  </a:lnTo>
                  <a:lnTo>
                    <a:pt x="449" y="237"/>
                  </a:lnTo>
                  <a:lnTo>
                    <a:pt x="444" y="242"/>
                  </a:lnTo>
                  <a:lnTo>
                    <a:pt x="437" y="245"/>
                  </a:lnTo>
                  <a:lnTo>
                    <a:pt x="431" y="250"/>
                  </a:lnTo>
                  <a:lnTo>
                    <a:pt x="425" y="255"/>
                  </a:lnTo>
                  <a:lnTo>
                    <a:pt x="422" y="258"/>
                  </a:lnTo>
                  <a:lnTo>
                    <a:pt x="418" y="262"/>
                  </a:lnTo>
                  <a:lnTo>
                    <a:pt x="426" y="260"/>
                  </a:lnTo>
                  <a:lnTo>
                    <a:pt x="434" y="260"/>
                  </a:lnTo>
                  <a:lnTo>
                    <a:pt x="442" y="259"/>
                  </a:lnTo>
                  <a:lnTo>
                    <a:pt x="449" y="258"/>
                  </a:lnTo>
                  <a:lnTo>
                    <a:pt x="456" y="258"/>
                  </a:lnTo>
                  <a:lnTo>
                    <a:pt x="462" y="257"/>
                  </a:lnTo>
                  <a:lnTo>
                    <a:pt x="467" y="256"/>
                  </a:lnTo>
                  <a:lnTo>
                    <a:pt x="470" y="255"/>
                  </a:lnTo>
                  <a:lnTo>
                    <a:pt x="462" y="260"/>
                  </a:lnTo>
                  <a:lnTo>
                    <a:pt x="453" y="265"/>
                  </a:lnTo>
                  <a:lnTo>
                    <a:pt x="444" y="268"/>
                  </a:lnTo>
                  <a:lnTo>
                    <a:pt x="440" y="270"/>
                  </a:lnTo>
                  <a:lnTo>
                    <a:pt x="409" y="273"/>
                  </a:lnTo>
                  <a:lnTo>
                    <a:pt x="395" y="293"/>
                  </a:lnTo>
                  <a:lnTo>
                    <a:pt x="414" y="296"/>
                  </a:lnTo>
                  <a:lnTo>
                    <a:pt x="407" y="308"/>
                  </a:lnTo>
                  <a:lnTo>
                    <a:pt x="381" y="305"/>
                  </a:lnTo>
                  <a:lnTo>
                    <a:pt x="358" y="304"/>
                  </a:lnTo>
                  <a:lnTo>
                    <a:pt x="338" y="302"/>
                  </a:lnTo>
                  <a:lnTo>
                    <a:pt x="319" y="301"/>
                  </a:lnTo>
                  <a:lnTo>
                    <a:pt x="304" y="300"/>
                  </a:lnTo>
                  <a:lnTo>
                    <a:pt x="293" y="300"/>
                  </a:lnTo>
                  <a:lnTo>
                    <a:pt x="285" y="300"/>
                  </a:lnTo>
                  <a:lnTo>
                    <a:pt x="280" y="300"/>
                  </a:lnTo>
                  <a:lnTo>
                    <a:pt x="277" y="301"/>
                  </a:lnTo>
                  <a:lnTo>
                    <a:pt x="272" y="303"/>
                  </a:lnTo>
                  <a:lnTo>
                    <a:pt x="267" y="304"/>
                  </a:lnTo>
                  <a:lnTo>
                    <a:pt x="262" y="306"/>
                  </a:lnTo>
                  <a:lnTo>
                    <a:pt x="255" y="309"/>
                  </a:lnTo>
                  <a:lnTo>
                    <a:pt x="247" y="310"/>
                  </a:lnTo>
                  <a:lnTo>
                    <a:pt x="240" y="311"/>
                  </a:lnTo>
                  <a:lnTo>
                    <a:pt x="232" y="311"/>
                  </a:lnTo>
                  <a:lnTo>
                    <a:pt x="221" y="311"/>
                  </a:lnTo>
                  <a:lnTo>
                    <a:pt x="209" y="312"/>
                  </a:lnTo>
                  <a:lnTo>
                    <a:pt x="195" y="315"/>
                  </a:lnTo>
                  <a:lnTo>
                    <a:pt x="179" y="317"/>
                  </a:lnTo>
                  <a:lnTo>
                    <a:pt x="164" y="320"/>
                  </a:lnTo>
                  <a:lnTo>
                    <a:pt x="149" y="323"/>
                  </a:lnTo>
                  <a:lnTo>
                    <a:pt x="136" y="326"/>
                  </a:lnTo>
                  <a:lnTo>
                    <a:pt x="127" y="330"/>
                  </a:lnTo>
                  <a:lnTo>
                    <a:pt x="138" y="351"/>
                  </a:lnTo>
                  <a:lnTo>
                    <a:pt x="145" y="369"/>
                  </a:lnTo>
                  <a:lnTo>
                    <a:pt x="149" y="382"/>
                  </a:lnTo>
                  <a:lnTo>
                    <a:pt x="151" y="392"/>
                  </a:lnTo>
                  <a:lnTo>
                    <a:pt x="151" y="399"/>
                  </a:lnTo>
                  <a:lnTo>
                    <a:pt x="151" y="404"/>
                  </a:lnTo>
                  <a:lnTo>
                    <a:pt x="152" y="408"/>
                  </a:lnTo>
                  <a:lnTo>
                    <a:pt x="153" y="411"/>
                  </a:lnTo>
                  <a:lnTo>
                    <a:pt x="164" y="434"/>
                  </a:lnTo>
                  <a:lnTo>
                    <a:pt x="174" y="463"/>
                  </a:lnTo>
                  <a:lnTo>
                    <a:pt x="182" y="494"/>
                  </a:lnTo>
                  <a:lnTo>
                    <a:pt x="187" y="520"/>
                  </a:lnTo>
                  <a:lnTo>
                    <a:pt x="190" y="532"/>
                  </a:lnTo>
                  <a:lnTo>
                    <a:pt x="197" y="551"/>
                  </a:lnTo>
                  <a:lnTo>
                    <a:pt x="206" y="573"/>
                  </a:lnTo>
                  <a:lnTo>
                    <a:pt x="218" y="599"/>
                  </a:lnTo>
                  <a:lnTo>
                    <a:pt x="228" y="628"/>
                  </a:lnTo>
                  <a:lnTo>
                    <a:pt x="237" y="659"/>
                  </a:lnTo>
                  <a:lnTo>
                    <a:pt x="245" y="691"/>
                  </a:lnTo>
                  <a:lnTo>
                    <a:pt x="251" y="725"/>
                  </a:lnTo>
                  <a:close/>
                </a:path>
              </a:pathLst>
            </a:custGeom>
            <a:solidFill>
              <a:srgbClr val="2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9" name="Freeform 160">
              <a:extLst>
                <a:ext uri="{FF2B5EF4-FFF2-40B4-BE49-F238E27FC236}">
                  <a16:creationId xmlns:a16="http://schemas.microsoft.com/office/drawing/2014/main" id="{78DE12F0-653E-4B78-8DF4-41371057F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3160"/>
              <a:ext cx="40" cy="15"/>
            </a:xfrm>
            <a:custGeom>
              <a:avLst/>
              <a:gdLst>
                <a:gd name="T0" fmla="*/ 1 w 79"/>
                <a:gd name="T1" fmla="*/ 1 h 29"/>
                <a:gd name="T2" fmla="*/ 1 w 79"/>
                <a:gd name="T3" fmla="*/ 1 h 29"/>
                <a:gd name="T4" fmla="*/ 1 w 79"/>
                <a:gd name="T5" fmla="*/ 1 h 29"/>
                <a:gd name="T6" fmla="*/ 1 w 79"/>
                <a:gd name="T7" fmla="*/ 1 h 29"/>
                <a:gd name="T8" fmla="*/ 1 w 79"/>
                <a:gd name="T9" fmla="*/ 1 h 29"/>
                <a:gd name="T10" fmla="*/ 1 w 79"/>
                <a:gd name="T11" fmla="*/ 1 h 29"/>
                <a:gd name="T12" fmla="*/ 1 w 79"/>
                <a:gd name="T13" fmla="*/ 1 h 29"/>
                <a:gd name="T14" fmla="*/ 1 w 79"/>
                <a:gd name="T15" fmla="*/ 1 h 29"/>
                <a:gd name="T16" fmla="*/ 1 w 79"/>
                <a:gd name="T17" fmla="*/ 1 h 29"/>
                <a:gd name="T18" fmla="*/ 1 w 79"/>
                <a:gd name="T19" fmla="*/ 1 h 29"/>
                <a:gd name="T20" fmla="*/ 1 w 79"/>
                <a:gd name="T21" fmla="*/ 1 h 29"/>
                <a:gd name="T22" fmla="*/ 1 w 79"/>
                <a:gd name="T23" fmla="*/ 1 h 29"/>
                <a:gd name="T24" fmla="*/ 1 w 79"/>
                <a:gd name="T25" fmla="*/ 1 h 29"/>
                <a:gd name="T26" fmla="*/ 1 w 79"/>
                <a:gd name="T27" fmla="*/ 1 h 29"/>
                <a:gd name="T28" fmla="*/ 1 w 79"/>
                <a:gd name="T29" fmla="*/ 1 h 29"/>
                <a:gd name="T30" fmla="*/ 1 w 79"/>
                <a:gd name="T31" fmla="*/ 1 h 29"/>
                <a:gd name="T32" fmla="*/ 1 w 79"/>
                <a:gd name="T33" fmla="*/ 1 h 29"/>
                <a:gd name="T34" fmla="*/ 1 w 79"/>
                <a:gd name="T35" fmla="*/ 1 h 29"/>
                <a:gd name="T36" fmla="*/ 1 w 79"/>
                <a:gd name="T37" fmla="*/ 1 h 29"/>
                <a:gd name="T38" fmla="*/ 1 w 79"/>
                <a:gd name="T39" fmla="*/ 0 h 29"/>
                <a:gd name="T40" fmla="*/ 1 w 79"/>
                <a:gd name="T41" fmla="*/ 1 h 29"/>
                <a:gd name="T42" fmla="*/ 1 w 79"/>
                <a:gd name="T43" fmla="*/ 1 h 29"/>
                <a:gd name="T44" fmla="*/ 1 w 79"/>
                <a:gd name="T45" fmla="*/ 1 h 29"/>
                <a:gd name="T46" fmla="*/ 0 w 79"/>
                <a:gd name="T47" fmla="*/ 1 h 29"/>
                <a:gd name="T48" fmla="*/ 1 w 79"/>
                <a:gd name="T49" fmla="*/ 1 h 29"/>
                <a:gd name="T50" fmla="*/ 1 w 79"/>
                <a:gd name="T51" fmla="*/ 1 h 29"/>
                <a:gd name="T52" fmla="*/ 1 w 79"/>
                <a:gd name="T53" fmla="*/ 1 h 29"/>
                <a:gd name="T54" fmla="*/ 1 w 79"/>
                <a:gd name="T55" fmla="*/ 1 h 29"/>
                <a:gd name="T56" fmla="*/ 1 w 79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29">
                  <a:moveTo>
                    <a:pt x="21" y="24"/>
                  </a:moveTo>
                  <a:lnTo>
                    <a:pt x="26" y="25"/>
                  </a:lnTo>
                  <a:lnTo>
                    <a:pt x="34" y="26"/>
                  </a:lnTo>
                  <a:lnTo>
                    <a:pt x="42" y="27"/>
                  </a:lnTo>
                  <a:lnTo>
                    <a:pt x="51" y="28"/>
                  </a:lnTo>
                  <a:lnTo>
                    <a:pt x="59" y="29"/>
                  </a:lnTo>
                  <a:lnTo>
                    <a:pt x="68" y="29"/>
                  </a:lnTo>
                  <a:lnTo>
                    <a:pt x="72" y="29"/>
                  </a:lnTo>
                  <a:lnTo>
                    <a:pt x="76" y="27"/>
                  </a:lnTo>
                  <a:lnTo>
                    <a:pt x="78" y="23"/>
                  </a:lnTo>
                  <a:lnTo>
                    <a:pt x="79" y="19"/>
                  </a:lnTo>
                  <a:lnTo>
                    <a:pt x="79" y="16"/>
                  </a:lnTo>
                  <a:lnTo>
                    <a:pt x="79" y="15"/>
                  </a:lnTo>
                  <a:lnTo>
                    <a:pt x="74" y="13"/>
                  </a:lnTo>
                  <a:lnTo>
                    <a:pt x="65" y="11"/>
                  </a:lnTo>
                  <a:lnTo>
                    <a:pt x="55" y="9"/>
                  </a:lnTo>
                  <a:lnTo>
                    <a:pt x="47" y="6"/>
                  </a:ln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284C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0" name="Freeform 161">
              <a:extLst>
                <a:ext uri="{FF2B5EF4-FFF2-40B4-BE49-F238E27FC236}">
                  <a16:creationId xmlns:a16="http://schemas.microsoft.com/office/drawing/2014/main" id="{CE47745D-BF73-452E-A59E-5C1917F21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5" y="3176"/>
              <a:ext cx="57" cy="28"/>
            </a:xfrm>
            <a:custGeom>
              <a:avLst/>
              <a:gdLst>
                <a:gd name="T0" fmla="*/ 1 w 114"/>
                <a:gd name="T1" fmla="*/ 0 h 54"/>
                <a:gd name="T2" fmla="*/ 1 w 114"/>
                <a:gd name="T3" fmla="*/ 0 h 54"/>
                <a:gd name="T4" fmla="*/ 1 w 114"/>
                <a:gd name="T5" fmla="*/ 1 h 54"/>
                <a:gd name="T6" fmla="*/ 1 w 114"/>
                <a:gd name="T7" fmla="*/ 1 h 54"/>
                <a:gd name="T8" fmla="*/ 1 w 114"/>
                <a:gd name="T9" fmla="*/ 1 h 54"/>
                <a:gd name="T10" fmla="*/ 1 w 114"/>
                <a:gd name="T11" fmla="*/ 1 h 54"/>
                <a:gd name="T12" fmla="*/ 1 w 114"/>
                <a:gd name="T13" fmla="*/ 1 h 54"/>
                <a:gd name="T14" fmla="*/ 1 w 114"/>
                <a:gd name="T15" fmla="*/ 1 h 54"/>
                <a:gd name="T16" fmla="*/ 1 w 114"/>
                <a:gd name="T17" fmla="*/ 1 h 54"/>
                <a:gd name="T18" fmla="*/ 1 w 114"/>
                <a:gd name="T19" fmla="*/ 1 h 54"/>
                <a:gd name="T20" fmla="*/ 1 w 114"/>
                <a:gd name="T21" fmla="*/ 1 h 54"/>
                <a:gd name="T22" fmla="*/ 1 w 114"/>
                <a:gd name="T23" fmla="*/ 1 h 54"/>
                <a:gd name="T24" fmla="*/ 1 w 114"/>
                <a:gd name="T25" fmla="*/ 1 h 54"/>
                <a:gd name="T26" fmla="*/ 0 w 114"/>
                <a:gd name="T27" fmla="*/ 1 h 54"/>
                <a:gd name="T28" fmla="*/ 0 w 114"/>
                <a:gd name="T29" fmla="*/ 1 h 54"/>
                <a:gd name="T30" fmla="*/ 1 w 114"/>
                <a:gd name="T31" fmla="*/ 1 h 54"/>
                <a:gd name="T32" fmla="*/ 1 w 114"/>
                <a:gd name="T33" fmla="*/ 1 h 54"/>
                <a:gd name="T34" fmla="*/ 1 w 114"/>
                <a:gd name="T35" fmla="*/ 1 h 54"/>
                <a:gd name="T36" fmla="*/ 1 w 114"/>
                <a:gd name="T37" fmla="*/ 1 h 54"/>
                <a:gd name="T38" fmla="*/ 1 w 114"/>
                <a:gd name="T39" fmla="*/ 1 h 54"/>
                <a:gd name="T40" fmla="*/ 1 w 114"/>
                <a:gd name="T41" fmla="*/ 1 h 54"/>
                <a:gd name="T42" fmla="*/ 1 w 114"/>
                <a:gd name="T43" fmla="*/ 1 h 54"/>
                <a:gd name="T44" fmla="*/ 1 w 114"/>
                <a:gd name="T45" fmla="*/ 1 h 54"/>
                <a:gd name="T46" fmla="*/ 1 w 114"/>
                <a:gd name="T47" fmla="*/ 1 h 54"/>
                <a:gd name="T48" fmla="*/ 1 w 114"/>
                <a:gd name="T49" fmla="*/ 1 h 54"/>
                <a:gd name="T50" fmla="*/ 1 w 114"/>
                <a:gd name="T51" fmla="*/ 1 h 54"/>
                <a:gd name="T52" fmla="*/ 1 w 114"/>
                <a:gd name="T53" fmla="*/ 1 h 54"/>
                <a:gd name="T54" fmla="*/ 1 w 114"/>
                <a:gd name="T55" fmla="*/ 1 h 54"/>
                <a:gd name="T56" fmla="*/ 1 w 114"/>
                <a:gd name="T57" fmla="*/ 1 h 54"/>
                <a:gd name="T58" fmla="*/ 1 w 114"/>
                <a:gd name="T59" fmla="*/ 1 h 54"/>
                <a:gd name="T60" fmla="*/ 1 w 114"/>
                <a:gd name="T61" fmla="*/ 1 h 54"/>
                <a:gd name="T62" fmla="*/ 1 w 114"/>
                <a:gd name="T63" fmla="*/ 1 h 54"/>
                <a:gd name="T64" fmla="*/ 1 w 114"/>
                <a:gd name="T65" fmla="*/ 1 h 54"/>
                <a:gd name="T66" fmla="*/ 1 w 114"/>
                <a:gd name="T67" fmla="*/ 1 h 54"/>
                <a:gd name="T68" fmla="*/ 1 w 114"/>
                <a:gd name="T69" fmla="*/ 1 h 54"/>
                <a:gd name="T70" fmla="*/ 1 w 114"/>
                <a:gd name="T71" fmla="*/ 1 h 54"/>
                <a:gd name="T72" fmla="*/ 1 w 114"/>
                <a:gd name="T73" fmla="*/ 1 h 54"/>
                <a:gd name="T74" fmla="*/ 1 w 114"/>
                <a:gd name="T75" fmla="*/ 1 h 54"/>
                <a:gd name="T76" fmla="*/ 1 w 114"/>
                <a:gd name="T77" fmla="*/ 1 h 54"/>
                <a:gd name="T78" fmla="*/ 1 w 114"/>
                <a:gd name="T79" fmla="*/ 1 h 54"/>
                <a:gd name="T80" fmla="*/ 1 w 114"/>
                <a:gd name="T81" fmla="*/ 0 h 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4" h="54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4" y="49"/>
                  </a:lnTo>
                  <a:lnTo>
                    <a:pt x="46" y="51"/>
                  </a:lnTo>
                  <a:lnTo>
                    <a:pt x="49" y="53"/>
                  </a:lnTo>
                  <a:lnTo>
                    <a:pt x="54" y="54"/>
                  </a:lnTo>
                  <a:lnTo>
                    <a:pt x="59" y="54"/>
                  </a:lnTo>
                  <a:lnTo>
                    <a:pt x="66" y="54"/>
                  </a:lnTo>
                  <a:lnTo>
                    <a:pt x="75" y="54"/>
                  </a:lnTo>
                  <a:lnTo>
                    <a:pt x="84" y="54"/>
                  </a:lnTo>
                  <a:lnTo>
                    <a:pt x="94" y="53"/>
                  </a:lnTo>
                  <a:lnTo>
                    <a:pt x="102" y="51"/>
                  </a:lnTo>
                  <a:lnTo>
                    <a:pt x="107" y="48"/>
                  </a:lnTo>
                  <a:lnTo>
                    <a:pt x="112" y="45"/>
                  </a:lnTo>
                  <a:lnTo>
                    <a:pt x="114" y="37"/>
                  </a:lnTo>
                  <a:lnTo>
                    <a:pt x="113" y="30"/>
                  </a:lnTo>
                  <a:lnTo>
                    <a:pt x="110" y="22"/>
                  </a:lnTo>
                  <a:lnTo>
                    <a:pt x="103" y="15"/>
                  </a:lnTo>
                  <a:lnTo>
                    <a:pt x="94" y="9"/>
                  </a:lnTo>
                  <a:lnTo>
                    <a:pt x="83" y="5"/>
                  </a:lnTo>
                  <a:lnTo>
                    <a:pt x="73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284C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1" name="Freeform 162">
              <a:extLst>
                <a:ext uri="{FF2B5EF4-FFF2-40B4-BE49-F238E27FC236}">
                  <a16:creationId xmlns:a16="http://schemas.microsoft.com/office/drawing/2014/main" id="{F19CB94E-B8E8-4620-83AA-2EEDEBD10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3160"/>
              <a:ext cx="33" cy="14"/>
            </a:xfrm>
            <a:custGeom>
              <a:avLst/>
              <a:gdLst>
                <a:gd name="T0" fmla="*/ 1 w 64"/>
                <a:gd name="T1" fmla="*/ 1 h 27"/>
                <a:gd name="T2" fmla="*/ 1 w 64"/>
                <a:gd name="T3" fmla="*/ 1 h 27"/>
                <a:gd name="T4" fmla="*/ 1 w 64"/>
                <a:gd name="T5" fmla="*/ 1 h 27"/>
                <a:gd name="T6" fmla="*/ 1 w 64"/>
                <a:gd name="T7" fmla="*/ 0 h 27"/>
                <a:gd name="T8" fmla="*/ 1 w 64"/>
                <a:gd name="T9" fmla="*/ 1 h 27"/>
                <a:gd name="T10" fmla="*/ 1 w 64"/>
                <a:gd name="T11" fmla="*/ 1 h 27"/>
                <a:gd name="T12" fmla="*/ 1 w 64"/>
                <a:gd name="T13" fmla="*/ 1 h 27"/>
                <a:gd name="T14" fmla="*/ 0 w 64"/>
                <a:gd name="T15" fmla="*/ 1 h 27"/>
                <a:gd name="T16" fmla="*/ 1 w 64"/>
                <a:gd name="T17" fmla="*/ 1 h 27"/>
                <a:gd name="T18" fmla="*/ 1 w 64"/>
                <a:gd name="T19" fmla="*/ 1 h 27"/>
                <a:gd name="T20" fmla="*/ 1 w 64"/>
                <a:gd name="T21" fmla="*/ 1 h 27"/>
                <a:gd name="T22" fmla="*/ 1 w 64"/>
                <a:gd name="T23" fmla="*/ 1 h 27"/>
                <a:gd name="T24" fmla="*/ 1 w 64"/>
                <a:gd name="T25" fmla="*/ 1 h 27"/>
                <a:gd name="T26" fmla="*/ 1 w 64"/>
                <a:gd name="T27" fmla="*/ 1 h 27"/>
                <a:gd name="T28" fmla="*/ 1 w 64"/>
                <a:gd name="T29" fmla="*/ 1 h 27"/>
                <a:gd name="T30" fmla="*/ 1 w 64"/>
                <a:gd name="T31" fmla="*/ 1 h 27"/>
                <a:gd name="T32" fmla="*/ 1 w 64"/>
                <a:gd name="T33" fmla="*/ 1 h 27"/>
                <a:gd name="T34" fmla="*/ 1 w 64"/>
                <a:gd name="T35" fmla="*/ 1 h 27"/>
                <a:gd name="T36" fmla="*/ 1 w 64"/>
                <a:gd name="T37" fmla="*/ 1 h 27"/>
                <a:gd name="T38" fmla="*/ 1 w 64"/>
                <a:gd name="T39" fmla="*/ 1 h 27"/>
                <a:gd name="T40" fmla="*/ 1 w 64"/>
                <a:gd name="T41" fmla="*/ 1 h 27"/>
                <a:gd name="T42" fmla="*/ 1 w 64"/>
                <a:gd name="T43" fmla="*/ 1 h 27"/>
                <a:gd name="T44" fmla="*/ 1 w 64"/>
                <a:gd name="T45" fmla="*/ 1 h 27"/>
                <a:gd name="T46" fmla="*/ 1 w 64"/>
                <a:gd name="T47" fmla="*/ 1 h 27"/>
                <a:gd name="T48" fmla="*/ 1 w 64"/>
                <a:gd name="T49" fmla="*/ 1 h 2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4" h="27">
                  <a:moveTo>
                    <a:pt x="47" y="6"/>
                  </a:move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lnTo>
                    <a:pt x="26" y="25"/>
                  </a:lnTo>
                  <a:lnTo>
                    <a:pt x="32" y="26"/>
                  </a:lnTo>
                  <a:lnTo>
                    <a:pt x="39" y="26"/>
                  </a:lnTo>
                  <a:lnTo>
                    <a:pt x="46" y="27"/>
                  </a:lnTo>
                  <a:lnTo>
                    <a:pt x="51" y="27"/>
                  </a:lnTo>
                  <a:lnTo>
                    <a:pt x="57" y="26"/>
                  </a:lnTo>
                  <a:lnTo>
                    <a:pt x="62" y="26"/>
                  </a:lnTo>
                  <a:lnTo>
                    <a:pt x="64" y="24"/>
                  </a:lnTo>
                  <a:lnTo>
                    <a:pt x="64" y="21"/>
                  </a:lnTo>
                  <a:lnTo>
                    <a:pt x="63" y="17"/>
                  </a:lnTo>
                  <a:lnTo>
                    <a:pt x="57" y="11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2" name="Freeform 163">
              <a:extLst>
                <a:ext uri="{FF2B5EF4-FFF2-40B4-BE49-F238E27FC236}">
                  <a16:creationId xmlns:a16="http://schemas.microsoft.com/office/drawing/2014/main" id="{1519816E-4C7A-4CF3-9691-12DC5B641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3129"/>
              <a:ext cx="51" cy="26"/>
            </a:xfrm>
            <a:custGeom>
              <a:avLst/>
              <a:gdLst>
                <a:gd name="T0" fmla="*/ 0 w 103"/>
                <a:gd name="T1" fmla="*/ 0 h 53"/>
                <a:gd name="T2" fmla="*/ 0 w 103"/>
                <a:gd name="T3" fmla="*/ 0 h 53"/>
                <a:gd name="T4" fmla="*/ 0 w 103"/>
                <a:gd name="T5" fmla="*/ 0 h 53"/>
                <a:gd name="T6" fmla="*/ 0 w 103"/>
                <a:gd name="T7" fmla="*/ 0 h 53"/>
                <a:gd name="T8" fmla="*/ 0 w 103"/>
                <a:gd name="T9" fmla="*/ 0 h 53"/>
                <a:gd name="T10" fmla="*/ 0 w 103"/>
                <a:gd name="T11" fmla="*/ 0 h 53"/>
                <a:gd name="T12" fmla="*/ 0 w 103"/>
                <a:gd name="T13" fmla="*/ 0 h 53"/>
                <a:gd name="T14" fmla="*/ 0 w 103"/>
                <a:gd name="T15" fmla="*/ 0 h 53"/>
                <a:gd name="T16" fmla="*/ 0 w 103"/>
                <a:gd name="T17" fmla="*/ 0 h 53"/>
                <a:gd name="T18" fmla="*/ 0 w 103"/>
                <a:gd name="T19" fmla="*/ 0 h 53"/>
                <a:gd name="T20" fmla="*/ 0 w 103"/>
                <a:gd name="T21" fmla="*/ 0 h 53"/>
                <a:gd name="T22" fmla="*/ 0 w 103"/>
                <a:gd name="T23" fmla="*/ 0 h 53"/>
                <a:gd name="T24" fmla="*/ 0 w 103"/>
                <a:gd name="T25" fmla="*/ 0 h 53"/>
                <a:gd name="T26" fmla="*/ 0 w 103"/>
                <a:gd name="T27" fmla="*/ 0 h 53"/>
                <a:gd name="T28" fmla="*/ 0 w 103"/>
                <a:gd name="T29" fmla="*/ 0 h 53"/>
                <a:gd name="T30" fmla="*/ 0 w 103"/>
                <a:gd name="T31" fmla="*/ 0 h 53"/>
                <a:gd name="T32" fmla="*/ 0 w 103"/>
                <a:gd name="T33" fmla="*/ 0 h 53"/>
                <a:gd name="T34" fmla="*/ 0 w 103"/>
                <a:gd name="T35" fmla="*/ 0 h 53"/>
                <a:gd name="T36" fmla="*/ 0 w 103"/>
                <a:gd name="T37" fmla="*/ 0 h 53"/>
                <a:gd name="T38" fmla="*/ 0 w 103"/>
                <a:gd name="T39" fmla="*/ 0 h 53"/>
                <a:gd name="T40" fmla="*/ 0 w 103"/>
                <a:gd name="T41" fmla="*/ 0 h 53"/>
                <a:gd name="T42" fmla="*/ 0 w 103"/>
                <a:gd name="T43" fmla="*/ 0 h 53"/>
                <a:gd name="T44" fmla="*/ 0 w 103"/>
                <a:gd name="T45" fmla="*/ 0 h 53"/>
                <a:gd name="T46" fmla="*/ 0 w 103"/>
                <a:gd name="T47" fmla="*/ 0 h 53"/>
                <a:gd name="T48" fmla="*/ 0 w 103"/>
                <a:gd name="T49" fmla="*/ 0 h 53"/>
                <a:gd name="T50" fmla="*/ 0 w 103"/>
                <a:gd name="T51" fmla="*/ 0 h 53"/>
                <a:gd name="T52" fmla="*/ 0 w 103"/>
                <a:gd name="T53" fmla="*/ 0 h 53"/>
                <a:gd name="T54" fmla="*/ 0 w 103"/>
                <a:gd name="T55" fmla="*/ 0 h 53"/>
                <a:gd name="T56" fmla="*/ 0 w 103"/>
                <a:gd name="T57" fmla="*/ 0 h 53"/>
                <a:gd name="T58" fmla="*/ 0 w 103"/>
                <a:gd name="T59" fmla="*/ 0 h 53"/>
                <a:gd name="T60" fmla="*/ 0 w 103"/>
                <a:gd name="T61" fmla="*/ 0 h 53"/>
                <a:gd name="T62" fmla="*/ 0 w 103"/>
                <a:gd name="T63" fmla="*/ 0 h 53"/>
                <a:gd name="T64" fmla="*/ 0 w 103"/>
                <a:gd name="T65" fmla="*/ 0 h 53"/>
                <a:gd name="T66" fmla="*/ 0 w 103"/>
                <a:gd name="T67" fmla="*/ 0 h 53"/>
                <a:gd name="T68" fmla="*/ 0 w 103"/>
                <a:gd name="T69" fmla="*/ 0 h 53"/>
                <a:gd name="T70" fmla="*/ 0 w 103"/>
                <a:gd name="T71" fmla="*/ 0 h 53"/>
                <a:gd name="T72" fmla="*/ 0 w 103"/>
                <a:gd name="T73" fmla="*/ 0 h 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3" h="53">
                  <a:moveTo>
                    <a:pt x="82" y="52"/>
                  </a:moveTo>
                  <a:lnTo>
                    <a:pt x="79" y="53"/>
                  </a:lnTo>
                  <a:lnTo>
                    <a:pt x="73" y="52"/>
                  </a:lnTo>
                  <a:lnTo>
                    <a:pt x="64" y="51"/>
                  </a:lnTo>
                  <a:lnTo>
                    <a:pt x="53" y="50"/>
                  </a:lnTo>
                  <a:lnTo>
                    <a:pt x="43" y="48"/>
                  </a:lnTo>
                  <a:lnTo>
                    <a:pt x="34" y="45"/>
                  </a:lnTo>
                  <a:lnTo>
                    <a:pt x="27" y="43"/>
                  </a:lnTo>
                  <a:lnTo>
                    <a:pt x="22" y="41"/>
                  </a:lnTo>
                  <a:lnTo>
                    <a:pt x="18" y="38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5" y="34"/>
                  </a:lnTo>
                  <a:lnTo>
                    <a:pt x="10" y="31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2" y="19"/>
                  </a:lnTo>
                  <a:lnTo>
                    <a:pt x="28" y="14"/>
                  </a:lnTo>
                  <a:lnTo>
                    <a:pt x="33" y="10"/>
                  </a:lnTo>
                  <a:lnTo>
                    <a:pt x="38" y="5"/>
                  </a:lnTo>
                  <a:lnTo>
                    <a:pt x="44" y="1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4" y="3"/>
                  </a:lnTo>
                  <a:lnTo>
                    <a:pt x="70" y="5"/>
                  </a:lnTo>
                  <a:lnTo>
                    <a:pt x="75" y="7"/>
                  </a:lnTo>
                  <a:lnTo>
                    <a:pt x="81" y="11"/>
                  </a:lnTo>
                  <a:lnTo>
                    <a:pt x="86" y="14"/>
                  </a:lnTo>
                  <a:lnTo>
                    <a:pt x="93" y="20"/>
                  </a:lnTo>
                  <a:lnTo>
                    <a:pt x="99" y="26"/>
                  </a:lnTo>
                  <a:lnTo>
                    <a:pt x="103" y="30"/>
                  </a:lnTo>
                  <a:lnTo>
                    <a:pt x="98" y="31"/>
                  </a:lnTo>
                  <a:lnTo>
                    <a:pt x="90" y="33"/>
                  </a:lnTo>
                  <a:lnTo>
                    <a:pt x="85" y="35"/>
                  </a:lnTo>
                  <a:lnTo>
                    <a:pt x="82" y="42"/>
                  </a:lnTo>
                  <a:lnTo>
                    <a:pt x="82" y="52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173" name="Group 164">
              <a:extLst>
                <a:ext uri="{FF2B5EF4-FFF2-40B4-BE49-F238E27FC236}">
                  <a16:creationId xmlns:a16="http://schemas.microsoft.com/office/drawing/2014/main" id="{B9D73552-0920-4821-AC41-C1CA45E5DA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914"/>
              <a:ext cx="1084" cy="364"/>
              <a:chOff x="1981" y="2837"/>
              <a:chExt cx="1084" cy="364"/>
            </a:xfrm>
          </p:grpSpPr>
          <p:sp>
            <p:nvSpPr>
              <p:cNvPr id="1177" name="Freeform 165">
                <a:extLst>
                  <a:ext uri="{FF2B5EF4-FFF2-40B4-BE49-F238E27FC236}">
                    <a16:creationId xmlns:a16="http://schemas.microsoft.com/office/drawing/2014/main" id="{67CE1F35-52C7-45C5-B8A7-4ACABE66C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2954"/>
                <a:ext cx="122" cy="130"/>
              </a:xfrm>
              <a:custGeom>
                <a:avLst/>
                <a:gdLst>
                  <a:gd name="T0" fmla="*/ 1 w 243"/>
                  <a:gd name="T1" fmla="*/ 1 h 260"/>
                  <a:gd name="T2" fmla="*/ 1 w 243"/>
                  <a:gd name="T3" fmla="*/ 0 h 260"/>
                  <a:gd name="T4" fmla="*/ 1 w 243"/>
                  <a:gd name="T5" fmla="*/ 1 h 260"/>
                  <a:gd name="T6" fmla="*/ 1 w 243"/>
                  <a:gd name="T7" fmla="*/ 1 h 260"/>
                  <a:gd name="T8" fmla="*/ 1 w 243"/>
                  <a:gd name="T9" fmla="*/ 1 h 260"/>
                  <a:gd name="T10" fmla="*/ 1 w 243"/>
                  <a:gd name="T11" fmla="*/ 1 h 260"/>
                  <a:gd name="T12" fmla="*/ 1 w 243"/>
                  <a:gd name="T13" fmla="*/ 1 h 260"/>
                  <a:gd name="T14" fmla="*/ 1 w 243"/>
                  <a:gd name="T15" fmla="*/ 1 h 260"/>
                  <a:gd name="T16" fmla="*/ 1 w 243"/>
                  <a:gd name="T17" fmla="*/ 1 h 260"/>
                  <a:gd name="T18" fmla="*/ 1 w 243"/>
                  <a:gd name="T19" fmla="*/ 1 h 260"/>
                  <a:gd name="T20" fmla="*/ 1 w 243"/>
                  <a:gd name="T21" fmla="*/ 1 h 260"/>
                  <a:gd name="T22" fmla="*/ 1 w 243"/>
                  <a:gd name="T23" fmla="*/ 1 h 260"/>
                  <a:gd name="T24" fmla="*/ 1 w 243"/>
                  <a:gd name="T25" fmla="*/ 1 h 260"/>
                  <a:gd name="T26" fmla="*/ 1 w 243"/>
                  <a:gd name="T27" fmla="*/ 1 h 260"/>
                  <a:gd name="T28" fmla="*/ 1 w 243"/>
                  <a:gd name="T29" fmla="*/ 1 h 260"/>
                  <a:gd name="T30" fmla="*/ 1 w 243"/>
                  <a:gd name="T31" fmla="*/ 1 h 260"/>
                  <a:gd name="T32" fmla="*/ 1 w 243"/>
                  <a:gd name="T33" fmla="*/ 1 h 260"/>
                  <a:gd name="T34" fmla="*/ 1 w 243"/>
                  <a:gd name="T35" fmla="*/ 1 h 260"/>
                  <a:gd name="T36" fmla="*/ 1 w 243"/>
                  <a:gd name="T37" fmla="*/ 1 h 260"/>
                  <a:gd name="T38" fmla="*/ 1 w 243"/>
                  <a:gd name="T39" fmla="*/ 1 h 260"/>
                  <a:gd name="T40" fmla="*/ 1 w 243"/>
                  <a:gd name="T41" fmla="*/ 1 h 260"/>
                  <a:gd name="T42" fmla="*/ 1 w 243"/>
                  <a:gd name="T43" fmla="*/ 1 h 260"/>
                  <a:gd name="T44" fmla="*/ 1 w 243"/>
                  <a:gd name="T45" fmla="*/ 1 h 260"/>
                  <a:gd name="T46" fmla="*/ 1 w 243"/>
                  <a:gd name="T47" fmla="*/ 1 h 260"/>
                  <a:gd name="T48" fmla="*/ 1 w 243"/>
                  <a:gd name="T49" fmla="*/ 1 h 260"/>
                  <a:gd name="T50" fmla="*/ 1 w 243"/>
                  <a:gd name="T51" fmla="*/ 1 h 260"/>
                  <a:gd name="T52" fmla="*/ 1 w 243"/>
                  <a:gd name="T53" fmla="*/ 1 h 260"/>
                  <a:gd name="T54" fmla="*/ 1 w 243"/>
                  <a:gd name="T55" fmla="*/ 1 h 260"/>
                  <a:gd name="T56" fmla="*/ 1 w 243"/>
                  <a:gd name="T57" fmla="*/ 1 h 260"/>
                  <a:gd name="T58" fmla="*/ 1 w 243"/>
                  <a:gd name="T59" fmla="*/ 1 h 260"/>
                  <a:gd name="T60" fmla="*/ 1 w 243"/>
                  <a:gd name="T61" fmla="*/ 1 h 260"/>
                  <a:gd name="T62" fmla="*/ 1 w 243"/>
                  <a:gd name="T63" fmla="*/ 1 h 260"/>
                  <a:gd name="T64" fmla="*/ 1 w 243"/>
                  <a:gd name="T65" fmla="*/ 1 h 260"/>
                  <a:gd name="T66" fmla="*/ 1 w 243"/>
                  <a:gd name="T67" fmla="*/ 1 h 260"/>
                  <a:gd name="T68" fmla="*/ 1 w 243"/>
                  <a:gd name="T69" fmla="*/ 1 h 260"/>
                  <a:gd name="T70" fmla="*/ 1 w 243"/>
                  <a:gd name="T71" fmla="*/ 1 h 260"/>
                  <a:gd name="T72" fmla="*/ 1 w 243"/>
                  <a:gd name="T73" fmla="*/ 1 h 260"/>
                  <a:gd name="T74" fmla="*/ 1 w 243"/>
                  <a:gd name="T75" fmla="*/ 1 h 260"/>
                  <a:gd name="T76" fmla="*/ 0 w 243"/>
                  <a:gd name="T77" fmla="*/ 1 h 26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43" h="260">
                    <a:moveTo>
                      <a:pt x="0" y="16"/>
                    </a:moveTo>
                    <a:lnTo>
                      <a:pt x="3" y="13"/>
                    </a:lnTo>
                    <a:lnTo>
                      <a:pt x="12" y="6"/>
                    </a:lnTo>
                    <a:lnTo>
                      <a:pt x="21" y="0"/>
                    </a:lnTo>
                    <a:lnTo>
                      <a:pt x="29" y="0"/>
                    </a:lnTo>
                    <a:lnTo>
                      <a:pt x="33" y="2"/>
                    </a:lnTo>
                    <a:lnTo>
                      <a:pt x="39" y="4"/>
                    </a:lnTo>
                    <a:lnTo>
                      <a:pt x="46" y="5"/>
                    </a:lnTo>
                    <a:lnTo>
                      <a:pt x="54" y="5"/>
                    </a:lnTo>
                    <a:lnTo>
                      <a:pt x="62" y="5"/>
                    </a:lnTo>
                    <a:lnTo>
                      <a:pt x="70" y="6"/>
                    </a:lnTo>
                    <a:lnTo>
                      <a:pt x="77" y="7"/>
                    </a:lnTo>
                    <a:lnTo>
                      <a:pt x="82" y="9"/>
                    </a:lnTo>
                    <a:lnTo>
                      <a:pt x="86" y="13"/>
                    </a:lnTo>
                    <a:lnTo>
                      <a:pt x="94" y="20"/>
                    </a:lnTo>
                    <a:lnTo>
                      <a:pt x="104" y="27"/>
                    </a:lnTo>
                    <a:lnTo>
                      <a:pt x="114" y="35"/>
                    </a:lnTo>
                    <a:lnTo>
                      <a:pt x="124" y="43"/>
                    </a:lnTo>
                    <a:lnTo>
                      <a:pt x="134" y="50"/>
                    </a:lnTo>
                    <a:lnTo>
                      <a:pt x="142" y="54"/>
                    </a:lnTo>
                    <a:lnTo>
                      <a:pt x="147" y="57"/>
                    </a:lnTo>
                    <a:lnTo>
                      <a:pt x="154" y="58"/>
                    </a:lnTo>
                    <a:lnTo>
                      <a:pt x="158" y="59"/>
                    </a:lnTo>
                    <a:lnTo>
                      <a:pt x="161" y="60"/>
                    </a:lnTo>
                    <a:lnTo>
                      <a:pt x="164" y="62"/>
                    </a:lnTo>
                    <a:lnTo>
                      <a:pt x="166" y="65"/>
                    </a:lnTo>
                    <a:lnTo>
                      <a:pt x="172" y="69"/>
                    </a:lnTo>
                    <a:lnTo>
                      <a:pt x="180" y="76"/>
                    </a:lnTo>
                    <a:lnTo>
                      <a:pt x="188" y="83"/>
                    </a:lnTo>
                    <a:lnTo>
                      <a:pt x="197" y="91"/>
                    </a:lnTo>
                    <a:lnTo>
                      <a:pt x="205" y="97"/>
                    </a:lnTo>
                    <a:lnTo>
                      <a:pt x="212" y="102"/>
                    </a:lnTo>
                    <a:lnTo>
                      <a:pt x="217" y="104"/>
                    </a:lnTo>
                    <a:lnTo>
                      <a:pt x="217" y="118"/>
                    </a:lnTo>
                    <a:lnTo>
                      <a:pt x="215" y="131"/>
                    </a:lnTo>
                    <a:lnTo>
                      <a:pt x="212" y="143"/>
                    </a:lnTo>
                    <a:lnTo>
                      <a:pt x="206" y="148"/>
                    </a:lnTo>
                    <a:lnTo>
                      <a:pt x="202" y="150"/>
                    </a:lnTo>
                    <a:lnTo>
                      <a:pt x="196" y="153"/>
                    </a:lnTo>
                    <a:lnTo>
                      <a:pt x="190" y="156"/>
                    </a:lnTo>
                    <a:lnTo>
                      <a:pt x="184" y="157"/>
                    </a:lnTo>
                    <a:lnTo>
                      <a:pt x="179" y="159"/>
                    </a:lnTo>
                    <a:lnTo>
                      <a:pt x="174" y="161"/>
                    </a:lnTo>
                    <a:lnTo>
                      <a:pt x="172" y="165"/>
                    </a:lnTo>
                    <a:lnTo>
                      <a:pt x="173" y="167"/>
                    </a:lnTo>
                    <a:lnTo>
                      <a:pt x="177" y="173"/>
                    </a:lnTo>
                    <a:lnTo>
                      <a:pt x="184" y="178"/>
                    </a:lnTo>
                    <a:lnTo>
                      <a:pt x="191" y="182"/>
                    </a:lnTo>
                    <a:lnTo>
                      <a:pt x="199" y="184"/>
                    </a:lnTo>
                    <a:lnTo>
                      <a:pt x="204" y="186"/>
                    </a:lnTo>
                    <a:lnTo>
                      <a:pt x="210" y="184"/>
                    </a:lnTo>
                    <a:lnTo>
                      <a:pt x="214" y="184"/>
                    </a:lnTo>
                    <a:lnTo>
                      <a:pt x="219" y="184"/>
                    </a:lnTo>
                    <a:lnTo>
                      <a:pt x="225" y="189"/>
                    </a:lnTo>
                    <a:lnTo>
                      <a:pt x="234" y="199"/>
                    </a:lnTo>
                    <a:lnTo>
                      <a:pt x="241" y="211"/>
                    </a:lnTo>
                    <a:lnTo>
                      <a:pt x="243" y="222"/>
                    </a:lnTo>
                    <a:lnTo>
                      <a:pt x="230" y="227"/>
                    </a:lnTo>
                    <a:lnTo>
                      <a:pt x="225" y="233"/>
                    </a:lnTo>
                    <a:lnTo>
                      <a:pt x="221" y="239"/>
                    </a:lnTo>
                    <a:lnTo>
                      <a:pt x="219" y="241"/>
                    </a:lnTo>
                    <a:lnTo>
                      <a:pt x="206" y="242"/>
                    </a:lnTo>
                    <a:lnTo>
                      <a:pt x="192" y="243"/>
                    </a:lnTo>
                    <a:lnTo>
                      <a:pt x="177" y="247"/>
                    </a:lnTo>
                    <a:lnTo>
                      <a:pt x="164" y="250"/>
                    </a:lnTo>
                    <a:lnTo>
                      <a:pt x="151" y="254"/>
                    </a:lnTo>
                    <a:lnTo>
                      <a:pt x="139" y="256"/>
                    </a:lnTo>
                    <a:lnTo>
                      <a:pt x="129" y="258"/>
                    </a:lnTo>
                    <a:lnTo>
                      <a:pt x="122" y="259"/>
                    </a:lnTo>
                    <a:lnTo>
                      <a:pt x="113" y="259"/>
                    </a:lnTo>
                    <a:lnTo>
                      <a:pt x="100" y="260"/>
                    </a:lnTo>
                    <a:lnTo>
                      <a:pt x="84" y="260"/>
                    </a:lnTo>
                    <a:lnTo>
                      <a:pt x="66" y="260"/>
                    </a:lnTo>
                    <a:lnTo>
                      <a:pt x="46" y="259"/>
                    </a:lnTo>
                    <a:lnTo>
                      <a:pt x="29" y="257"/>
                    </a:lnTo>
                    <a:lnTo>
                      <a:pt x="13" y="254"/>
                    </a:lnTo>
                    <a:lnTo>
                      <a:pt x="0" y="249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178" name="Freeform 166">
                <a:extLst>
                  <a:ext uri="{FF2B5EF4-FFF2-40B4-BE49-F238E27FC236}">
                    <a16:creationId xmlns:a16="http://schemas.microsoft.com/office/drawing/2014/main" id="{01FD02E1-A102-49C0-9C3F-361451923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3027"/>
                <a:ext cx="68" cy="53"/>
              </a:xfrm>
              <a:custGeom>
                <a:avLst/>
                <a:gdLst>
                  <a:gd name="T0" fmla="*/ 1 w 135"/>
                  <a:gd name="T1" fmla="*/ 1 h 106"/>
                  <a:gd name="T2" fmla="*/ 1 w 135"/>
                  <a:gd name="T3" fmla="*/ 1 h 106"/>
                  <a:gd name="T4" fmla="*/ 0 w 135"/>
                  <a:gd name="T5" fmla="*/ 1 h 106"/>
                  <a:gd name="T6" fmla="*/ 0 w 135"/>
                  <a:gd name="T7" fmla="*/ 1 h 106"/>
                  <a:gd name="T8" fmla="*/ 0 w 135"/>
                  <a:gd name="T9" fmla="*/ 1 h 106"/>
                  <a:gd name="T10" fmla="*/ 1 w 135"/>
                  <a:gd name="T11" fmla="*/ 1 h 106"/>
                  <a:gd name="T12" fmla="*/ 1 w 135"/>
                  <a:gd name="T13" fmla="*/ 1 h 106"/>
                  <a:gd name="T14" fmla="*/ 1 w 135"/>
                  <a:gd name="T15" fmla="*/ 1 h 106"/>
                  <a:gd name="T16" fmla="*/ 1 w 135"/>
                  <a:gd name="T17" fmla="*/ 1 h 106"/>
                  <a:gd name="T18" fmla="*/ 1 w 135"/>
                  <a:gd name="T19" fmla="*/ 1 h 106"/>
                  <a:gd name="T20" fmla="*/ 1 w 135"/>
                  <a:gd name="T21" fmla="*/ 1 h 106"/>
                  <a:gd name="T22" fmla="*/ 1 w 135"/>
                  <a:gd name="T23" fmla="*/ 1 h 106"/>
                  <a:gd name="T24" fmla="*/ 1 w 135"/>
                  <a:gd name="T25" fmla="*/ 1 h 106"/>
                  <a:gd name="T26" fmla="*/ 1 w 135"/>
                  <a:gd name="T27" fmla="*/ 1 h 106"/>
                  <a:gd name="T28" fmla="*/ 1 w 135"/>
                  <a:gd name="T29" fmla="*/ 1 h 106"/>
                  <a:gd name="T30" fmla="*/ 1 w 135"/>
                  <a:gd name="T31" fmla="*/ 1 h 106"/>
                  <a:gd name="T32" fmla="*/ 1 w 135"/>
                  <a:gd name="T33" fmla="*/ 1 h 106"/>
                  <a:gd name="T34" fmla="*/ 1 w 135"/>
                  <a:gd name="T35" fmla="*/ 1 h 106"/>
                  <a:gd name="T36" fmla="*/ 1 w 135"/>
                  <a:gd name="T37" fmla="*/ 1 h 106"/>
                  <a:gd name="T38" fmla="*/ 1 w 135"/>
                  <a:gd name="T39" fmla="*/ 1 h 106"/>
                  <a:gd name="T40" fmla="*/ 1 w 135"/>
                  <a:gd name="T41" fmla="*/ 1 h 106"/>
                  <a:gd name="T42" fmla="*/ 1 w 135"/>
                  <a:gd name="T43" fmla="*/ 1 h 106"/>
                  <a:gd name="T44" fmla="*/ 1 w 135"/>
                  <a:gd name="T45" fmla="*/ 1 h 106"/>
                  <a:gd name="T46" fmla="*/ 1 w 135"/>
                  <a:gd name="T47" fmla="*/ 1 h 106"/>
                  <a:gd name="T48" fmla="*/ 1 w 135"/>
                  <a:gd name="T49" fmla="*/ 1 h 106"/>
                  <a:gd name="T50" fmla="*/ 1 w 135"/>
                  <a:gd name="T51" fmla="*/ 1 h 106"/>
                  <a:gd name="T52" fmla="*/ 1 w 135"/>
                  <a:gd name="T53" fmla="*/ 1 h 106"/>
                  <a:gd name="T54" fmla="*/ 1 w 135"/>
                  <a:gd name="T55" fmla="*/ 1 h 106"/>
                  <a:gd name="T56" fmla="*/ 1 w 135"/>
                  <a:gd name="T57" fmla="*/ 1 h 106"/>
                  <a:gd name="T58" fmla="*/ 1 w 135"/>
                  <a:gd name="T59" fmla="*/ 1 h 106"/>
                  <a:gd name="T60" fmla="*/ 1 w 135"/>
                  <a:gd name="T61" fmla="*/ 1 h 106"/>
                  <a:gd name="T62" fmla="*/ 1 w 135"/>
                  <a:gd name="T63" fmla="*/ 1 h 106"/>
                  <a:gd name="T64" fmla="*/ 1 w 135"/>
                  <a:gd name="T65" fmla="*/ 1 h 106"/>
                  <a:gd name="T66" fmla="*/ 1 w 135"/>
                  <a:gd name="T67" fmla="*/ 1 h 106"/>
                  <a:gd name="T68" fmla="*/ 1 w 135"/>
                  <a:gd name="T69" fmla="*/ 1 h 106"/>
                  <a:gd name="T70" fmla="*/ 1 w 135"/>
                  <a:gd name="T71" fmla="*/ 1 h 106"/>
                  <a:gd name="T72" fmla="*/ 1 w 135"/>
                  <a:gd name="T73" fmla="*/ 1 h 106"/>
                  <a:gd name="T74" fmla="*/ 1 w 135"/>
                  <a:gd name="T75" fmla="*/ 1 h 106"/>
                  <a:gd name="T76" fmla="*/ 1 w 135"/>
                  <a:gd name="T77" fmla="*/ 1 h 106"/>
                  <a:gd name="T78" fmla="*/ 1 w 135"/>
                  <a:gd name="T79" fmla="*/ 1 h 106"/>
                  <a:gd name="T80" fmla="*/ 1 w 135"/>
                  <a:gd name="T81" fmla="*/ 1 h 106"/>
                  <a:gd name="T82" fmla="*/ 1 w 135"/>
                  <a:gd name="T83" fmla="*/ 1 h 106"/>
                  <a:gd name="T84" fmla="*/ 1 w 135"/>
                  <a:gd name="T85" fmla="*/ 0 h 106"/>
                  <a:gd name="T86" fmla="*/ 1 w 135"/>
                  <a:gd name="T87" fmla="*/ 0 h 106"/>
                  <a:gd name="T88" fmla="*/ 1 w 135"/>
                  <a:gd name="T89" fmla="*/ 1 h 106"/>
                  <a:gd name="T90" fmla="*/ 1 w 135"/>
                  <a:gd name="T91" fmla="*/ 1 h 106"/>
                  <a:gd name="T92" fmla="*/ 1 w 135"/>
                  <a:gd name="T93" fmla="*/ 1 h 106"/>
                  <a:gd name="T94" fmla="*/ 1 w 135"/>
                  <a:gd name="T95" fmla="*/ 1 h 106"/>
                  <a:gd name="T96" fmla="*/ 1 w 135"/>
                  <a:gd name="T97" fmla="*/ 1 h 106"/>
                  <a:gd name="T98" fmla="*/ 1 w 135"/>
                  <a:gd name="T99" fmla="*/ 1 h 106"/>
                  <a:gd name="T100" fmla="*/ 1 w 135"/>
                  <a:gd name="T101" fmla="*/ 1 h 106"/>
                  <a:gd name="T102" fmla="*/ 1 w 135"/>
                  <a:gd name="T103" fmla="*/ 1 h 106"/>
                  <a:gd name="T104" fmla="*/ 1 w 135"/>
                  <a:gd name="T105" fmla="*/ 1 h 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5" h="106">
                    <a:moveTo>
                      <a:pt x="4" y="21"/>
                    </a:moveTo>
                    <a:lnTo>
                      <a:pt x="2" y="31"/>
                    </a:lnTo>
                    <a:lnTo>
                      <a:pt x="0" y="47"/>
                    </a:lnTo>
                    <a:lnTo>
                      <a:pt x="0" y="63"/>
                    </a:lnTo>
                    <a:lnTo>
                      <a:pt x="0" y="72"/>
                    </a:lnTo>
                    <a:lnTo>
                      <a:pt x="6" y="72"/>
                    </a:lnTo>
                    <a:lnTo>
                      <a:pt x="13" y="73"/>
                    </a:lnTo>
                    <a:lnTo>
                      <a:pt x="21" y="73"/>
                    </a:lnTo>
                    <a:lnTo>
                      <a:pt x="28" y="74"/>
                    </a:lnTo>
                    <a:lnTo>
                      <a:pt x="36" y="74"/>
                    </a:lnTo>
                    <a:lnTo>
                      <a:pt x="42" y="76"/>
                    </a:lnTo>
                    <a:lnTo>
                      <a:pt x="46" y="77"/>
                    </a:lnTo>
                    <a:lnTo>
                      <a:pt x="49" y="78"/>
                    </a:lnTo>
                    <a:lnTo>
                      <a:pt x="51" y="80"/>
                    </a:lnTo>
                    <a:lnTo>
                      <a:pt x="55" y="84"/>
                    </a:lnTo>
                    <a:lnTo>
                      <a:pt x="60" y="88"/>
                    </a:lnTo>
                    <a:lnTo>
                      <a:pt x="66" y="93"/>
                    </a:lnTo>
                    <a:lnTo>
                      <a:pt x="72" y="98"/>
                    </a:lnTo>
                    <a:lnTo>
                      <a:pt x="76" y="102"/>
                    </a:lnTo>
                    <a:lnTo>
                      <a:pt x="81" y="104"/>
                    </a:lnTo>
                    <a:lnTo>
                      <a:pt x="83" y="106"/>
                    </a:lnTo>
                    <a:lnTo>
                      <a:pt x="87" y="104"/>
                    </a:lnTo>
                    <a:lnTo>
                      <a:pt x="93" y="100"/>
                    </a:lnTo>
                    <a:lnTo>
                      <a:pt x="101" y="94"/>
                    </a:lnTo>
                    <a:lnTo>
                      <a:pt x="109" y="87"/>
                    </a:lnTo>
                    <a:lnTo>
                      <a:pt x="116" y="81"/>
                    </a:lnTo>
                    <a:lnTo>
                      <a:pt x="123" y="74"/>
                    </a:lnTo>
                    <a:lnTo>
                      <a:pt x="127" y="70"/>
                    </a:lnTo>
                    <a:lnTo>
                      <a:pt x="129" y="66"/>
                    </a:lnTo>
                    <a:lnTo>
                      <a:pt x="131" y="62"/>
                    </a:lnTo>
                    <a:lnTo>
                      <a:pt x="133" y="54"/>
                    </a:lnTo>
                    <a:lnTo>
                      <a:pt x="135" y="47"/>
                    </a:lnTo>
                    <a:lnTo>
                      <a:pt x="135" y="42"/>
                    </a:lnTo>
                    <a:lnTo>
                      <a:pt x="132" y="35"/>
                    </a:lnTo>
                    <a:lnTo>
                      <a:pt x="124" y="23"/>
                    </a:lnTo>
                    <a:lnTo>
                      <a:pt x="114" y="11"/>
                    </a:lnTo>
                    <a:lnTo>
                      <a:pt x="108" y="4"/>
                    </a:lnTo>
                    <a:lnTo>
                      <a:pt x="104" y="3"/>
                    </a:lnTo>
                    <a:lnTo>
                      <a:pt x="98" y="2"/>
                    </a:lnTo>
                    <a:lnTo>
                      <a:pt x="90" y="2"/>
                    </a:lnTo>
                    <a:lnTo>
                      <a:pt x="82" y="1"/>
                    </a:lnTo>
                    <a:lnTo>
                      <a:pt x="73" y="1"/>
                    </a:lnTo>
                    <a:lnTo>
                      <a:pt x="65" y="0"/>
                    </a:lnTo>
                    <a:lnTo>
                      <a:pt x="58" y="0"/>
                    </a:lnTo>
                    <a:lnTo>
                      <a:pt x="53" y="1"/>
                    </a:lnTo>
                    <a:lnTo>
                      <a:pt x="49" y="2"/>
                    </a:lnTo>
                    <a:lnTo>
                      <a:pt x="42" y="4"/>
                    </a:lnTo>
                    <a:lnTo>
                      <a:pt x="34" y="8"/>
                    </a:lnTo>
                    <a:lnTo>
                      <a:pt x="26" y="11"/>
                    </a:lnTo>
                    <a:lnTo>
                      <a:pt x="18" y="15"/>
                    </a:lnTo>
                    <a:lnTo>
                      <a:pt x="11" y="18"/>
                    </a:lnTo>
                    <a:lnTo>
                      <a:pt x="6" y="20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179" name="Group 167">
                <a:extLst>
                  <a:ext uri="{FF2B5EF4-FFF2-40B4-BE49-F238E27FC236}">
                    <a16:creationId xmlns:a16="http://schemas.microsoft.com/office/drawing/2014/main" id="{03C1F672-ECEF-4713-AFF5-8461858CFF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81" y="2837"/>
                <a:ext cx="1084" cy="364"/>
                <a:chOff x="1981" y="2837"/>
                <a:chExt cx="1084" cy="364"/>
              </a:xfrm>
            </p:grpSpPr>
            <p:sp>
              <p:nvSpPr>
                <p:cNvPr id="1180" name="Freeform 168">
                  <a:extLst>
                    <a:ext uri="{FF2B5EF4-FFF2-40B4-BE49-F238E27FC236}">
                      <a16:creationId xmlns:a16="http://schemas.microsoft.com/office/drawing/2014/main" id="{A4C0AA2B-108C-438C-8B2B-55BE666B61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837"/>
                  <a:ext cx="158" cy="156"/>
                </a:xfrm>
                <a:custGeom>
                  <a:avLst/>
                  <a:gdLst>
                    <a:gd name="T0" fmla="*/ 0 w 317"/>
                    <a:gd name="T1" fmla="*/ 0 h 313"/>
                    <a:gd name="T2" fmla="*/ 0 w 317"/>
                    <a:gd name="T3" fmla="*/ 0 h 313"/>
                    <a:gd name="T4" fmla="*/ 0 w 317"/>
                    <a:gd name="T5" fmla="*/ 0 h 313"/>
                    <a:gd name="T6" fmla="*/ 0 w 317"/>
                    <a:gd name="T7" fmla="*/ 0 h 313"/>
                    <a:gd name="T8" fmla="*/ 0 w 317"/>
                    <a:gd name="T9" fmla="*/ 0 h 313"/>
                    <a:gd name="T10" fmla="*/ 0 w 317"/>
                    <a:gd name="T11" fmla="*/ 0 h 313"/>
                    <a:gd name="T12" fmla="*/ 0 w 317"/>
                    <a:gd name="T13" fmla="*/ 0 h 313"/>
                    <a:gd name="T14" fmla="*/ 0 w 317"/>
                    <a:gd name="T15" fmla="*/ 0 h 313"/>
                    <a:gd name="T16" fmla="*/ 0 w 317"/>
                    <a:gd name="T17" fmla="*/ 0 h 313"/>
                    <a:gd name="T18" fmla="*/ 0 w 317"/>
                    <a:gd name="T19" fmla="*/ 0 h 313"/>
                    <a:gd name="T20" fmla="*/ 0 w 317"/>
                    <a:gd name="T21" fmla="*/ 0 h 313"/>
                    <a:gd name="T22" fmla="*/ 0 w 317"/>
                    <a:gd name="T23" fmla="*/ 0 h 313"/>
                    <a:gd name="T24" fmla="*/ 0 w 317"/>
                    <a:gd name="T25" fmla="*/ 0 h 313"/>
                    <a:gd name="T26" fmla="*/ 0 w 317"/>
                    <a:gd name="T27" fmla="*/ 0 h 313"/>
                    <a:gd name="T28" fmla="*/ 0 w 317"/>
                    <a:gd name="T29" fmla="*/ 0 h 313"/>
                    <a:gd name="T30" fmla="*/ 0 w 317"/>
                    <a:gd name="T31" fmla="*/ 0 h 313"/>
                    <a:gd name="T32" fmla="*/ 0 w 317"/>
                    <a:gd name="T33" fmla="*/ 0 h 313"/>
                    <a:gd name="T34" fmla="*/ 0 w 317"/>
                    <a:gd name="T35" fmla="*/ 0 h 313"/>
                    <a:gd name="T36" fmla="*/ 0 w 317"/>
                    <a:gd name="T37" fmla="*/ 0 h 313"/>
                    <a:gd name="T38" fmla="*/ 0 w 317"/>
                    <a:gd name="T39" fmla="*/ 0 h 313"/>
                    <a:gd name="T40" fmla="*/ 0 w 317"/>
                    <a:gd name="T41" fmla="*/ 0 h 313"/>
                    <a:gd name="T42" fmla="*/ 0 w 317"/>
                    <a:gd name="T43" fmla="*/ 0 h 313"/>
                    <a:gd name="T44" fmla="*/ 0 w 317"/>
                    <a:gd name="T45" fmla="*/ 0 h 313"/>
                    <a:gd name="T46" fmla="*/ 0 w 317"/>
                    <a:gd name="T47" fmla="*/ 0 h 313"/>
                    <a:gd name="T48" fmla="*/ 0 w 317"/>
                    <a:gd name="T49" fmla="*/ 0 h 313"/>
                    <a:gd name="T50" fmla="*/ 0 w 317"/>
                    <a:gd name="T51" fmla="*/ 0 h 313"/>
                    <a:gd name="T52" fmla="*/ 0 w 317"/>
                    <a:gd name="T53" fmla="*/ 0 h 313"/>
                    <a:gd name="T54" fmla="*/ 0 w 317"/>
                    <a:gd name="T55" fmla="*/ 0 h 313"/>
                    <a:gd name="T56" fmla="*/ 0 w 317"/>
                    <a:gd name="T57" fmla="*/ 0 h 313"/>
                    <a:gd name="T58" fmla="*/ 0 w 317"/>
                    <a:gd name="T59" fmla="*/ 0 h 313"/>
                    <a:gd name="T60" fmla="*/ 0 w 317"/>
                    <a:gd name="T61" fmla="*/ 0 h 313"/>
                    <a:gd name="T62" fmla="*/ 0 w 317"/>
                    <a:gd name="T63" fmla="*/ 0 h 313"/>
                    <a:gd name="T64" fmla="*/ 0 w 317"/>
                    <a:gd name="T65" fmla="*/ 0 h 313"/>
                    <a:gd name="T66" fmla="*/ 0 w 317"/>
                    <a:gd name="T67" fmla="*/ 0 h 313"/>
                    <a:gd name="T68" fmla="*/ 0 w 317"/>
                    <a:gd name="T69" fmla="*/ 0 h 313"/>
                    <a:gd name="T70" fmla="*/ 0 w 317"/>
                    <a:gd name="T71" fmla="*/ 0 h 313"/>
                    <a:gd name="T72" fmla="*/ 0 w 317"/>
                    <a:gd name="T73" fmla="*/ 0 h 31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17" h="313">
                      <a:moveTo>
                        <a:pt x="0" y="59"/>
                      </a:moveTo>
                      <a:lnTo>
                        <a:pt x="14" y="57"/>
                      </a:lnTo>
                      <a:lnTo>
                        <a:pt x="27" y="53"/>
                      </a:lnTo>
                      <a:lnTo>
                        <a:pt x="39" y="50"/>
                      </a:lnTo>
                      <a:lnTo>
                        <a:pt x="51" y="47"/>
                      </a:lnTo>
                      <a:lnTo>
                        <a:pt x="60" y="43"/>
                      </a:lnTo>
                      <a:lnTo>
                        <a:pt x="68" y="41"/>
                      </a:lnTo>
                      <a:lnTo>
                        <a:pt x="75" y="38"/>
                      </a:lnTo>
                      <a:lnTo>
                        <a:pt x="78" y="37"/>
                      </a:lnTo>
                      <a:lnTo>
                        <a:pt x="84" y="35"/>
                      </a:lnTo>
                      <a:lnTo>
                        <a:pt x="89" y="32"/>
                      </a:lnTo>
                      <a:lnTo>
                        <a:pt x="94" y="29"/>
                      </a:lnTo>
                      <a:lnTo>
                        <a:pt x="100" y="26"/>
                      </a:lnTo>
                      <a:lnTo>
                        <a:pt x="105" y="24"/>
                      </a:lnTo>
                      <a:lnTo>
                        <a:pt x="108" y="21"/>
                      </a:lnTo>
                      <a:lnTo>
                        <a:pt x="112" y="19"/>
                      </a:lnTo>
                      <a:lnTo>
                        <a:pt x="114" y="19"/>
                      </a:lnTo>
                      <a:lnTo>
                        <a:pt x="115" y="13"/>
                      </a:lnTo>
                      <a:lnTo>
                        <a:pt x="116" y="7"/>
                      </a:lnTo>
                      <a:lnTo>
                        <a:pt x="119" y="3"/>
                      </a:lnTo>
                      <a:lnTo>
                        <a:pt x="122" y="2"/>
                      </a:lnTo>
                      <a:lnTo>
                        <a:pt x="126" y="2"/>
                      </a:lnTo>
                      <a:lnTo>
                        <a:pt x="133" y="0"/>
                      </a:lnTo>
                      <a:lnTo>
                        <a:pt x="139" y="0"/>
                      </a:lnTo>
                      <a:lnTo>
                        <a:pt x="147" y="0"/>
                      </a:lnTo>
                      <a:lnTo>
                        <a:pt x="157" y="0"/>
                      </a:lnTo>
                      <a:lnTo>
                        <a:pt x="165" y="0"/>
                      </a:lnTo>
                      <a:lnTo>
                        <a:pt x="173" y="0"/>
                      </a:lnTo>
                      <a:lnTo>
                        <a:pt x="179" y="2"/>
                      </a:lnTo>
                      <a:lnTo>
                        <a:pt x="188" y="5"/>
                      </a:lnTo>
                      <a:lnTo>
                        <a:pt x="202" y="10"/>
                      </a:lnTo>
                      <a:lnTo>
                        <a:pt x="218" y="15"/>
                      </a:lnTo>
                      <a:lnTo>
                        <a:pt x="234" y="24"/>
                      </a:lnTo>
                      <a:lnTo>
                        <a:pt x="250" y="30"/>
                      </a:lnTo>
                      <a:lnTo>
                        <a:pt x="264" y="37"/>
                      </a:lnTo>
                      <a:lnTo>
                        <a:pt x="274" y="42"/>
                      </a:lnTo>
                      <a:lnTo>
                        <a:pt x="279" y="45"/>
                      </a:lnTo>
                      <a:lnTo>
                        <a:pt x="286" y="57"/>
                      </a:lnTo>
                      <a:lnTo>
                        <a:pt x="294" y="73"/>
                      </a:lnTo>
                      <a:lnTo>
                        <a:pt x="301" y="91"/>
                      </a:lnTo>
                      <a:lnTo>
                        <a:pt x="304" y="105"/>
                      </a:lnTo>
                      <a:lnTo>
                        <a:pt x="305" y="129"/>
                      </a:lnTo>
                      <a:lnTo>
                        <a:pt x="308" y="169"/>
                      </a:lnTo>
                      <a:lnTo>
                        <a:pt x="310" y="207"/>
                      </a:lnTo>
                      <a:lnTo>
                        <a:pt x="312" y="229"/>
                      </a:lnTo>
                      <a:lnTo>
                        <a:pt x="317" y="241"/>
                      </a:lnTo>
                      <a:lnTo>
                        <a:pt x="317" y="249"/>
                      </a:lnTo>
                      <a:lnTo>
                        <a:pt x="313" y="255"/>
                      </a:lnTo>
                      <a:lnTo>
                        <a:pt x="306" y="257"/>
                      </a:lnTo>
                      <a:lnTo>
                        <a:pt x="295" y="260"/>
                      </a:lnTo>
                      <a:lnTo>
                        <a:pt x="285" y="262"/>
                      </a:lnTo>
                      <a:lnTo>
                        <a:pt x="275" y="265"/>
                      </a:lnTo>
                      <a:lnTo>
                        <a:pt x="267" y="269"/>
                      </a:lnTo>
                      <a:lnTo>
                        <a:pt x="260" y="272"/>
                      </a:lnTo>
                      <a:lnTo>
                        <a:pt x="253" y="276"/>
                      </a:lnTo>
                      <a:lnTo>
                        <a:pt x="248" y="278"/>
                      </a:lnTo>
                      <a:lnTo>
                        <a:pt x="243" y="280"/>
                      </a:lnTo>
                      <a:lnTo>
                        <a:pt x="235" y="283"/>
                      </a:lnTo>
                      <a:lnTo>
                        <a:pt x="224" y="288"/>
                      </a:lnTo>
                      <a:lnTo>
                        <a:pt x="207" y="294"/>
                      </a:lnTo>
                      <a:lnTo>
                        <a:pt x="189" y="301"/>
                      </a:lnTo>
                      <a:lnTo>
                        <a:pt x="169" y="307"/>
                      </a:lnTo>
                      <a:lnTo>
                        <a:pt x="150" y="311"/>
                      </a:lnTo>
                      <a:lnTo>
                        <a:pt x="131" y="313"/>
                      </a:lnTo>
                      <a:lnTo>
                        <a:pt x="115" y="310"/>
                      </a:lnTo>
                      <a:lnTo>
                        <a:pt x="100" y="307"/>
                      </a:lnTo>
                      <a:lnTo>
                        <a:pt x="84" y="305"/>
                      </a:lnTo>
                      <a:lnTo>
                        <a:pt x="68" y="302"/>
                      </a:lnTo>
                      <a:lnTo>
                        <a:pt x="52" y="302"/>
                      </a:lnTo>
                      <a:lnTo>
                        <a:pt x="36" y="302"/>
                      </a:lnTo>
                      <a:lnTo>
                        <a:pt x="22" y="303"/>
                      </a:lnTo>
                      <a:lnTo>
                        <a:pt x="9" y="306"/>
                      </a:lnTo>
                      <a:lnTo>
                        <a:pt x="0" y="308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1" name="Freeform 169">
                  <a:extLst>
                    <a:ext uri="{FF2B5EF4-FFF2-40B4-BE49-F238E27FC236}">
                      <a16:creationId xmlns:a16="http://schemas.microsoft.com/office/drawing/2014/main" id="{16325099-1CB1-407B-8E6C-556F4866B7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8" y="2837"/>
                  <a:ext cx="121" cy="156"/>
                </a:xfrm>
                <a:custGeom>
                  <a:avLst/>
                  <a:gdLst>
                    <a:gd name="T0" fmla="*/ 0 w 243"/>
                    <a:gd name="T1" fmla="*/ 0 h 313"/>
                    <a:gd name="T2" fmla="*/ 0 w 243"/>
                    <a:gd name="T3" fmla="*/ 0 h 313"/>
                    <a:gd name="T4" fmla="*/ 0 w 243"/>
                    <a:gd name="T5" fmla="*/ 0 h 313"/>
                    <a:gd name="T6" fmla="*/ 0 w 243"/>
                    <a:gd name="T7" fmla="*/ 0 h 313"/>
                    <a:gd name="T8" fmla="*/ 0 w 243"/>
                    <a:gd name="T9" fmla="*/ 0 h 313"/>
                    <a:gd name="T10" fmla="*/ 0 w 243"/>
                    <a:gd name="T11" fmla="*/ 0 h 313"/>
                    <a:gd name="T12" fmla="*/ 0 w 243"/>
                    <a:gd name="T13" fmla="*/ 0 h 313"/>
                    <a:gd name="T14" fmla="*/ 0 w 243"/>
                    <a:gd name="T15" fmla="*/ 0 h 313"/>
                    <a:gd name="T16" fmla="*/ 0 w 243"/>
                    <a:gd name="T17" fmla="*/ 0 h 313"/>
                    <a:gd name="T18" fmla="*/ 0 w 243"/>
                    <a:gd name="T19" fmla="*/ 0 h 313"/>
                    <a:gd name="T20" fmla="*/ 0 w 243"/>
                    <a:gd name="T21" fmla="*/ 0 h 313"/>
                    <a:gd name="T22" fmla="*/ 0 w 243"/>
                    <a:gd name="T23" fmla="*/ 0 h 313"/>
                    <a:gd name="T24" fmla="*/ 0 w 243"/>
                    <a:gd name="T25" fmla="*/ 0 h 313"/>
                    <a:gd name="T26" fmla="*/ 0 w 243"/>
                    <a:gd name="T27" fmla="*/ 0 h 313"/>
                    <a:gd name="T28" fmla="*/ 0 w 243"/>
                    <a:gd name="T29" fmla="*/ 0 h 313"/>
                    <a:gd name="T30" fmla="*/ 0 w 243"/>
                    <a:gd name="T31" fmla="*/ 0 h 313"/>
                    <a:gd name="T32" fmla="*/ 0 w 243"/>
                    <a:gd name="T33" fmla="*/ 0 h 313"/>
                    <a:gd name="T34" fmla="*/ 0 w 243"/>
                    <a:gd name="T35" fmla="*/ 0 h 313"/>
                    <a:gd name="T36" fmla="*/ 0 w 243"/>
                    <a:gd name="T37" fmla="*/ 0 h 313"/>
                    <a:gd name="T38" fmla="*/ 0 w 243"/>
                    <a:gd name="T39" fmla="*/ 0 h 313"/>
                    <a:gd name="T40" fmla="*/ 0 w 243"/>
                    <a:gd name="T41" fmla="*/ 0 h 313"/>
                    <a:gd name="T42" fmla="*/ 0 w 243"/>
                    <a:gd name="T43" fmla="*/ 0 h 313"/>
                    <a:gd name="T44" fmla="*/ 0 w 243"/>
                    <a:gd name="T45" fmla="*/ 0 h 313"/>
                    <a:gd name="T46" fmla="*/ 0 w 243"/>
                    <a:gd name="T47" fmla="*/ 0 h 313"/>
                    <a:gd name="T48" fmla="*/ 0 w 243"/>
                    <a:gd name="T49" fmla="*/ 0 h 313"/>
                    <a:gd name="T50" fmla="*/ 0 w 243"/>
                    <a:gd name="T51" fmla="*/ 0 h 313"/>
                    <a:gd name="T52" fmla="*/ 0 w 243"/>
                    <a:gd name="T53" fmla="*/ 0 h 313"/>
                    <a:gd name="T54" fmla="*/ 0 w 243"/>
                    <a:gd name="T55" fmla="*/ 0 h 313"/>
                    <a:gd name="T56" fmla="*/ 0 w 243"/>
                    <a:gd name="T57" fmla="*/ 0 h 313"/>
                    <a:gd name="T58" fmla="*/ 0 w 243"/>
                    <a:gd name="T59" fmla="*/ 0 h 313"/>
                    <a:gd name="T60" fmla="*/ 0 w 243"/>
                    <a:gd name="T61" fmla="*/ 0 h 313"/>
                    <a:gd name="T62" fmla="*/ 0 w 243"/>
                    <a:gd name="T63" fmla="*/ 0 h 313"/>
                    <a:gd name="T64" fmla="*/ 0 w 243"/>
                    <a:gd name="T65" fmla="*/ 0 h 313"/>
                    <a:gd name="T66" fmla="*/ 0 w 243"/>
                    <a:gd name="T67" fmla="*/ 0 h 313"/>
                    <a:gd name="T68" fmla="*/ 0 w 243"/>
                    <a:gd name="T69" fmla="*/ 0 h 313"/>
                    <a:gd name="T70" fmla="*/ 0 w 243"/>
                    <a:gd name="T71" fmla="*/ 0 h 313"/>
                    <a:gd name="T72" fmla="*/ 0 w 243"/>
                    <a:gd name="T73" fmla="*/ 0 h 313"/>
                    <a:gd name="T74" fmla="*/ 0 w 243"/>
                    <a:gd name="T75" fmla="*/ 0 h 313"/>
                    <a:gd name="T76" fmla="*/ 0 w 243"/>
                    <a:gd name="T77" fmla="*/ 0 h 313"/>
                    <a:gd name="T78" fmla="*/ 0 w 243"/>
                    <a:gd name="T79" fmla="*/ 0 h 313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43" h="313">
                      <a:moveTo>
                        <a:pt x="41" y="310"/>
                      </a:moveTo>
                      <a:lnTo>
                        <a:pt x="57" y="313"/>
                      </a:lnTo>
                      <a:lnTo>
                        <a:pt x="76" y="311"/>
                      </a:lnTo>
                      <a:lnTo>
                        <a:pt x="95" y="307"/>
                      </a:lnTo>
                      <a:lnTo>
                        <a:pt x="115" y="301"/>
                      </a:lnTo>
                      <a:lnTo>
                        <a:pt x="133" y="294"/>
                      </a:lnTo>
                      <a:lnTo>
                        <a:pt x="150" y="288"/>
                      </a:lnTo>
                      <a:lnTo>
                        <a:pt x="161" y="283"/>
                      </a:lnTo>
                      <a:lnTo>
                        <a:pt x="169" y="280"/>
                      </a:lnTo>
                      <a:lnTo>
                        <a:pt x="174" y="278"/>
                      </a:lnTo>
                      <a:lnTo>
                        <a:pt x="179" y="276"/>
                      </a:lnTo>
                      <a:lnTo>
                        <a:pt x="186" y="272"/>
                      </a:lnTo>
                      <a:lnTo>
                        <a:pt x="193" y="269"/>
                      </a:lnTo>
                      <a:lnTo>
                        <a:pt x="201" y="265"/>
                      </a:lnTo>
                      <a:lnTo>
                        <a:pt x="211" y="262"/>
                      </a:lnTo>
                      <a:lnTo>
                        <a:pt x="221" y="260"/>
                      </a:lnTo>
                      <a:lnTo>
                        <a:pt x="232" y="257"/>
                      </a:lnTo>
                      <a:lnTo>
                        <a:pt x="239" y="255"/>
                      </a:lnTo>
                      <a:lnTo>
                        <a:pt x="243" y="249"/>
                      </a:lnTo>
                      <a:lnTo>
                        <a:pt x="243" y="241"/>
                      </a:lnTo>
                      <a:lnTo>
                        <a:pt x="238" y="229"/>
                      </a:lnTo>
                      <a:lnTo>
                        <a:pt x="236" y="207"/>
                      </a:lnTo>
                      <a:lnTo>
                        <a:pt x="234" y="169"/>
                      </a:lnTo>
                      <a:lnTo>
                        <a:pt x="231" y="129"/>
                      </a:lnTo>
                      <a:lnTo>
                        <a:pt x="230" y="105"/>
                      </a:lnTo>
                      <a:lnTo>
                        <a:pt x="227" y="91"/>
                      </a:lnTo>
                      <a:lnTo>
                        <a:pt x="220" y="73"/>
                      </a:lnTo>
                      <a:lnTo>
                        <a:pt x="212" y="57"/>
                      </a:lnTo>
                      <a:lnTo>
                        <a:pt x="205" y="45"/>
                      </a:lnTo>
                      <a:lnTo>
                        <a:pt x="200" y="42"/>
                      </a:lnTo>
                      <a:lnTo>
                        <a:pt x="190" y="37"/>
                      </a:lnTo>
                      <a:lnTo>
                        <a:pt x="176" y="30"/>
                      </a:lnTo>
                      <a:lnTo>
                        <a:pt x="160" y="24"/>
                      </a:lnTo>
                      <a:lnTo>
                        <a:pt x="144" y="15"/>
                      </a:lnTo>
                      <a:lnTo>
                        <a:pt x="128" y="10"/>
                      </a:lnTo>
                      <a:lnTo>
                        <a:pt x="114" y="5"/>
                      </a:lnTo>
                      <a:lnTo>
                        <a:pt x="105" y="2"/>
                      </a:lnTo>
                      <a:lnTo>
                        <a:pt x="99" y="0"/>
                      </a:lnTo>
                      <a:lnTo>
                        <a:pt x="91" y="0"/>
                      </a:lnTo>
                      <a:lnTo>
                        <a:pt x="83" y="0"/>
                      </a:lnTo>
                      <a:lnTo>
                        <a:pt x="73" y="0"/>
                      </a:lnTo>
                      <a:lnTo>
                        <a:pt x="65" y="0"/>
                      </a:lnTo>
                      <a:lnTo>
                        <a:pt x="59" y="0"/>
                      </a:lnTo>
                      <a:lnTo>
                        <a:pt x="52" y="2"/>
                      </a:lnTo>
                      <a:lnTo>
                        <a:pt x="48" y="2"/>
                      </a:lnTo>
                      <a:lnTo>
                        <a:pt x="46" y="4"/>
                      </a:lnTo>
                      <a:lnTo>
                        <a:pt x="46" y="6"/>
                      </a:lnTo>
                      <a:lnTo>
                        <a:pt x="48" y="7"/>
                      </a:lnTo>
                      <a:lnTo>
                        <a:pt x="50" y="9"/>
                      </a:lnTo>
                      <a:lnTo>
                        <a:pt x="55" y="10"/>
                      </a:lnTo>
                      <a:lnTo>
                        <a:pt x="61" y="12"/>
                      </a:lnTo>
                      <a:lnTo>
                        <a:pt x="67" y="14"/>
                      </a:lnTo>
                      <a:lnTo>
                        <a:pt x="70" y="17"/>
                      </a:lnTo>
                      <a:lnTo>
                        <a:pt x="77" y="21"/>
                      </a:lnTo>
                      <a:lnTo>
                        <a:pt x="87" y="30"/>
                      </a:lnTo>
                      <a:lnTo>
                        <a:pt x="97" y="40"/>
                      </a:lnTo>
                      <a:lnTo>
                        <a:pt x="100" y="45"/>
                      </a:lnTo>
                      <a:lnTo>
                        <a:pt x="95" y="53"/>
                      </a:lnTo>
                      <a:lnTo>
                        <a:pt x="86" y="65"/>
                      </a:lnTo>
                      <a:lnTo>
                        <a:pt x="76" y="79"/>
                      </a:lnTo>
                      <a:lnTo>
                        <a:pt x="71" y="89"/>
                      </a:lnTo>
                      <a:lnTo>
                        <a:pt x="69" y="103"/>
                      </a:lnTo>
                      <a:lnTo>
                        <a:pt x="68" y="123"/>
                      </a:lnTo>
                      <a:lnTo>
                        <a:pt x="65" y="141"/>
                      </a:lnTo>
                      <a:lnTo>
                        <a:pt x="62" y="151"/>
                      </a:lnTo>
                      <a:lnTo>
                        <a:pt x="57" y="154"/>
                      </a:lnTo>
                      <a:lnTo>
                        <a:pt x="50" y="157"/>
                      </a:lnTo>
                      <a:lnTo>
                        <a:pt x="41" y="161"/>
                      </a:lnTo>
                      <a:lnTo>
                        <a:pt x="31" y="165"/>
                      </a:lnTo>
                      <a:lnTo>
                        <a:pt x="20" y="170"/>
                      </a:lnTo>
                      <a:lnTo>
                        <a:pt x="11" y="174"/>
                      </a:lnTo>
                      <a:lnTo>
                        <a:pt x="6" y="178"/>
                      </a:lnTo>
                      <a:lnTo>
                        <a:pt x="2" y="181"/>
                      </a:lnTo>
                      <a:lnTo>
                        <a:pt x="1" y="188"/>
                      </a:lnTo>
                      <a:lnTo>
                        <a:pt x="0" y="200"/>
                      </a:lnTo>
                      <a:lnTo>
                        <a:pt x="0" y="217"/>
                      </a:lnTo>
                      <a:lnTo>
                        <a:pt x="1" y="235"/>
                      </a:lnTo>
                      <a:lnTo>
                        <a:pt x="4" y="256"/>
                      </a:lnTo>
                      <a:lnTo>
                        <a:pt x="12" y="277"/>
                      </a:lnTo>
                      <a:lnTo>
                        <a:pt x="24" y="295"/>
                      </a:lnTo>
                      <a:lnTo>
                        <a:pt x="41" y="310"/>
                      </a:lnTo>
                      <a:close/>
                    </a:path>
                  </a:pathLst>
                </a:custGeom>
                <a:solidFill>
                  <a:srgbClr val="284C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2" name="Freeform 170">
                  <a:extLst>
                    <a:ext uri="{FF2B5EF4-FFF2-40B4-BE49-F238E27FC236}">
                      <a16:creationId xmlns:a16="http://schemas.microsoft.com/office/drawing/2014/main" id="{1C64147D-50B8-44AD-9B1C-20BA6FD463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0" y="3129"/>
                  <a:ext cx="88" cy="26"/>
                </a:xfrm>
                <a:custGeom>
                  <a:avLst/>
                  <a:gdLst>
                    <a:gd name="T0" fmla="*/ 0 w 177"/>
                    <a:gd name="T1" fmla="*/ 0 h 53"/>
                    <a:gd name="T2" fmla="*/ 0 w 177"/>
                    <a:gd name="T3" fmla="*/ 0 h 53"/>
                    <a:gd name="T4" fmla="*/ 0 w 177"/>
                    <a:gd name="T5" fmla="*/ 0 h 53"/>
                    <a:gd name="T6" fmla="*/ 0 w 177"/>
                    <a:gd name="T7" fmla="*/ 0 h 53"/>
                    <a:gd name="T8" fmla="*/ 0 w 177"/>
                    <a:gd name="T9" fmla="*/ 0 h 53"/>
                    <a:gd name="T10" fmla="*/ 0 w 177"/>
                    <a:gd name="T11" fmla="*/ 0 h 53"/>
                    <a:gd name="T12" fmla="*/ 0 w 177"/>
                    <a:gd name="T13" fmla="*/ 0 h 53"/>
                    <a:gd name="T14" fmla="*/ 0 w 177"/>
                    <a:gd name="T15" fmla="*/ 0 h 53"/>
                    <a:gd name="T16" fmla="*/ 0 w 177"/>
                    <a:gd name="T17" fmla="*/ 0 h 53"/>
                    <a:gd name="T18" fmla="*/ 0 w 177"/>
                    <a:gd name="T19" fmla="*/ 0 h 53"/>
                    <a:gd name="T20" fmla="*/ 0 w 177"/>
                    <a:gd name="T21" fmla="*/ 0 h 53"/>
                    <a:gd name="T22" fmla="*/ 0 w 177"/>
                    <a:gd name="T23" fmla="*/ 0 h 53"/>
                    <a:gd name="T24" fmla="*/ 0 w 177"/>
                    <a:gd name="T25" fmla="*/ 0 h 53"/>
                    <a:gd name="T26" fmla="*/ 0 w 177"/>
                    <a:gd name="T27" fmla="*/ 0 h 53"/>
                    <a:gd name="T28" fmla="*/ 0 w 177"/>
                    <a:gd name="T29" fmla="*/ 0 h 53"/>
                    <a:gd name="T30" fmla="*/ 0 w 177"/>
                    <a:gd name="T31" fmla="*/ 0 h 53"/>
                    <a:gd name="T32" fmla="*/ 0 w 177"/>
                    <a:gd name="T33" fmla="*/ 0 h 53"/>
                    <a:gd name="T34" fmla="*/ 0 w 177"/>
                    <a:gd name="T35" fmla="*/ 0 h 53"/>
                    <a:gd name="T36" fmla="*/ 0 w 177"/>
                    <a:gd name="T37" fmla="*/ 0 h 53"/>
                    <a:gd name="T38" fmla="*/ 0 w 177"/>
                    <a:gd name="T39" fmla="*/ 0 h 53"/>
                    <a:gd name="T40" fmla="*/ 0 w 177"/>
                    <a:gd name="T41" fmla="*/ 0 h 53"/>
                    <a:gd name="T42" fmla="*/ 0 w 177"/>
                    <a:gd name="T43" fmla="*/ 0 h 53"/>
                    <a:gd name="T44" fmla="*/ 0 w 177"/>
                    <a:gd name="T45" fmla="*/ 0 h 53"/>
                    <a:gd name="T46" fmla="*/ 0 w 177"/>
                    <a:gd name="T47" fmla="*/ 0 h 53"/>
                    <a:gd name="T48" fmla="*/ 0 w 177"/>
                    <a:gd name="T49" fmla="*/ 0 h 53"/>
                    <a:gd name="T50" fmla="*/ 0 w 177"/>
                    <a:gd name="T51" fmla="*/ 0 h 53"/>
                    <a:gd name="T52" fmla="*/ 0 w 177"/>
                    <a:gd name="T53" fmla="*/ 0 h 53"/>
                    <a:gd name="T54" fmla="*/ 0 w 177"/>
                    <a:gd name="T55" fmla="*/ 0 h 53"/>
                    <a:gd name="T56" fmla="*/ 0 w 177"/>
                    <a:gd name="T57" fmla="*/ 0 h 53"/>
                    <a:gd name="T58" fmla="*/ 0 w 177"/>
                    <a:gd name="T59" fmla="*/ 0 h 53"/>
                    <a:gd name="T60" fmla="*/ 0 w 177"/>
                    <a:gd name="T61" fmla="*/ 0 h 53"/>
                    <a:gd name="T62" fmla="*/ 0 w 177"/>
                    <a:gd name="T63" fmla="*/ 0 h 53"/>
                    <a:gd name="T64" fmla="*/ 0 w 177"/>
                    <a:gd name="T65" fmla="*/ 0 h 53"/>
                    <a:gd name="T66" fmla="*/ 0 w 177"/>
                    <a:gd name="T67" fmla="*/ 0 h 53"/>
                    <a:gd name="T68" fmla="*/ 0 w 177"/>
                    <a:gd name="T69" fmla="*/ 0 h 53"/>
                    <a:gd name="T70" fmla="*/ 0 w 177"/>
                    <a:gd name="T71" fmla="*/ 0 h 53"/>
                    <a:gd name="T72" fmla="*/ 0 w 177"/>
                    <a:gd name="T73" fmla="*/ 0 h 53"/>
                    <a:gd name="T74" fmla="*/ 0 w 177"/>
                    <a:gd name="T75" fmla="*/ 0 h 53"/>
                    <a:gd name="T76" fmla="*/ 0 w 177"/>
                    <a:gd name="T77" fmla="*/ 0 h 53"/>
                    <a:gd name="T78" fmla="*/ 0 w 177"/>
                    <a:gd name="T79" fmla="*/ 0 h 53"/>
                    <a:gd name="T80" fmla="*/ 0 w 177"/>
                    <a:gd name="T81" fmla="*/ 0 h 53"/>
                    <a:gd name="T82" fmla="*/ 0 w 177"/>
                    <a:gd name="T83" fmla="*/ 0 h 53"/>
                    <a:gd name="T84" fmla="*/ 0 w 177"/>
                    <a:gd name="T85" fmla="*/ 0 h 53"/>
                    <a:gd name="T86" fmla="*/ 0 w 177"/>
                    <a:gd name="T87" fmla="*/ 0 h 53"/>
                    <a:gd name="T88" fmla="*/ 0 w 177"/>
                    <a:gd name="T89" fmla="*/ 0 h 53"/>
                    <a:gd name="T90" fmla="*/ 0 w 177"/>
                    <a:gd name="T91" fmla="*/ 0 h 53"/>
                    <a:gd name="T92" fmla="*/ 0 w 177"/>
                    <a:gd name="T93" fmla="*/ 0 h 53"/>
                    <a:gd name="T94" fmla="*/ 0 w 177"/>
                    <a:gd name="T95" fmla="*/ 0 h 53"/>
                    <a:gd name="T96" fmla="*/ 0 w 177"/>
                    <a:gd name="T97" fmla="*/ 0 h 53"/>
                    <a:gd name="T98" fmla="*/ 0 w 177"/>
                    <a:gd name="T99" fmla="*/ 0 h 53"/>
                    <a:gd name="T100" fmla="*/ 0 w 177"/>
                    <a:gd name="T101" fmla="*/ 0 h 53"/>
                    <a:gd name="T102" fmla="*/ 0 w 177"/>
                    <a:gd name="T103" fmla="*/ 0 h 53"/>
                    <a:gd name="T104" fmla="*/ 0 w 177"/>
                    <a:gd name="T105" fmla="*/ 0 h 53"/>
                    <a:gd name="T106" fmla="*/ 0 w 177"/>
                    <a:gd name="T107" fmla="*/ 0 h 53"/>
                    <a:gd name="T108" fmla="*/ 0 w 177"/>
                    <a:gd name="T109" fmla="*/ 0 h 53"/>
                    <a:gd name="T110" fmla="*/ 0 w 177"/>
                    <a:gd name="T111" fmla="*/ 0 h 53"/>
                    <a:gd name="T112" fmla="*/ 0 w 177"/>
                    <a:gd name="T113" fmla="*/ 0 h 53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177" h="53">
                      <a:moveTo>
                        <a:pt x="177" y="44"/>
                      </a:moveTo>
                      <a:lnTo>
                        <a:pt x="172" y="38"/>
                      </a:lnTo>
                      <a:lnTo>
                        <a:pt x="169" y="35"/>
                      </a:lnTo>
                      <a:lnTo>
                        <a:pt x="164" y="31"/>
                      </a:lnTo>
                      <a:lnTo>
                        <a:pt x="159" y="28"/>
                      </a:lnTo>
                      <a:lnTo>
                        <a:pt x="155" y="27"/>
                      </a:lnTo>
                      <a:lnTo>
                        <a:pt x="150" y="25"/>
                      </a:lnTo>
                      <a:lnTo>
                        <a:pt x="146" y="25"/>
                      </a:lnTo>
                      <a:lnTo>
                        <a:pt x="140" y="25"/>
                      </a:lnTo>
                      <a:lnTo>
                        <a:pt x="134" y="25"/>
                      </a:lnTo>
                      <a:lnTo>
                        <a:pt x="127" y="25"/>
                      </a:lnTo>
                      <a:lnTo>
                        <a:pt x="119" y="25"/>
                      </a:lnTo>
                      <a:lnTo>
                        <a:pt x="112" y="23"/>
                      </a:lnTo>
                      <a:lnTo>
                        <a:pt x="104" y="22"/>
                      </a:lnTo>
                      <a:lnTo>
                        <a:pt x="97" y="20"/>
                      </a:lnTo>
                      <a:lnTo>
                        <a:pt x="91" y="18"/>
                      </a:lnTo>
                      <a:lnTo>
                        <a:pt x="86" y="14"/>
                      </a:lnTo>
                      <a:lnTo>
                        <a:pt x="81" y="11"/>
                      </a:lnTo>
                      <a:lnTo>
                        <a:pt x="75" y="7"/>
                      </a:lnTo>
                      <a:lnTo>
                        <a:pt x="70" y="4"/>
                      </a:lnTo>
                      <a:lnTo>
                        <a:pt x="64" y="1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4" y="1"/>
                      </a:lnTo>
                      <a:lnTo>
                        <a:pt x="38" y="5"/>
                      </a:lnTo>
                      <a:lnTo>
                        <a:pt x="33" y="10"/>
                      </a:lnTo>
                      <a:lnTo>
                        <a:pt x="28" y="14"/>
                      </a:lnTo>
                      <a:lnTo>
                        <a:pt x="22" y="19"/>
                      </a:lnTo>
                      <a:lnTo>
                        <a:pt x="18" y="23"/>
                      </a:lnTo>
                      <a:lnTo>
                        <a:pt x="13" y="28"/>
                      </a:lnTo>
                      <a:lnTo>
                        <a:pt x="10" y="31"/>
                      </a:lnTo>
                      <a:lnTo>
                        <a:pt x="5" y="34"/>
                      </a:lnTo>
                      <a:lnTo>
                        <a:pt x="0" y="36"/>
                      </a:lnTo>
                      <a:lnTo>
                        <a:pt x="8" y="36"/>
                      </a:lnTo>
                      <a:lnTo>
                        <a:pt x="14" y="36"/>
                      </a:lnTo>
                      <a:lnTo>
                        <a:pt x="18" y="38"/>
                      </a:lnTo>
                      <a:lnTo>
                        <a:pt x="22" y="41"/>
                      </a:lnTo>
                      <a:lnTo>
                        <a:pt x="27" y="43"/>
                      </a:lnTo>
                      <a:lnTo>
                        <a:pt x="34" y="45"/>
                      </a:lnTo>
                      <a:lnTo>
                        <a:pt x="43" y="48"/>
                      </a:lnTo>
                      <a:lnTo>
                        <a:pt x="53" y="50"/>
                      </a:lnTo>
                      <a:lnTo>
                        <a:pt x="64" y="51"/>
                      </a:lnTo>
                      <a:lnTo>
                        <a:pt x="73" y="52"/>
                      </a:lnTo>
                      <a:lnTo>
                        <a:pt x="79" y="53"/>
                      </a:lnTo>
                      <a:lnTo>
                        <a:pt x="82" y="52"/>
                      </a:lnTo>
                      <a:lnTo>
                        <a:pt x="83" y="50"/>
                      </a:lnTo>
                      <a:lnTo>
                        <a:pt x="85" y="46"/>
                      </a:lnTo>
                      <a:lnTo>
                        <a:pt x="88" y="43"/>
                      </a:lnTo>
                      <a:lnTo>
                        <a:pt x="94" y="42"/>
                      </a:lnTo>
                      <a:lnTo>
                        <a:pt x="99" y="42"/>
                      </a:lnTo>
                      <a:lnTo>
                        <a:pt x="109" y="43"/>
                      </a:lnTo>
                      <a:lnTo>
                        <a:pt x="120" y="43"/>
                      </a:lnTo>
                      <a:lnTo>
                        <a:pt x="133" y="44"/>
                      </a:lnTo>
                      <a:lnTo>
                        <a:pt x="146" y="44"/>
                      </a:lnTo>
                      <a:lnTo>
                        <a:pt x="158" y="45"/>
                      </a:lnTo>
                      <a:lnTo>
                        <a:pt x="169" y="44"/>
                      </a:lnTo>
                      <a:lnTo>
                        <a:pt x="177" y="44"/>
                      </a:lnTo>
                      <a:close/>
                    </a:path>
                  </a:pathLst>
                </a:custGeom>
                <a:solidFill>
                  <a:srgbClr val="284C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3" name="Freeform 171">
                  <a:extLst>
                    <a:ext uri="{FF2B5EF4-FFF2-40B4-BE49-F238E27FC236}">
                      <a16:creationId xmlns:a16="http://schemas.microsoft.com/office/drawing/2014/main" id="{AACD7CFB-E659-4033-9B45-904F85C1CB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954"/>
                  <a:ext cx="92" cy="130"/>
                </a:xfrm>
                <a:custGeom>
                  <a:avLst/>
                  <a:gdLst>
                    <a:gd name="T0" fmla="*/ 1 w 184"/>
                    <a:gd name="T1" fmla="*/ 1 h 260"/>
                    <a:gd name="T2" fmla="*/ 1 w 184"/>
                    <a:gd name="T3" fmla="*/ 1 h 260"/>
                    <a:gd name="T4" fmla="*/ 1 w 184"/>
                    <a:gd name="T5" fmla="*/ 1 h 260"/>
                    <a:gd name="T6" fmla="*/ 1 w 184"/>
                    <a:gd name="T7" fmla="*/ 1 h 260"/>
                    <a:gd name="T8" fmla="*/ 1 w 184"/>
                    <a:gd name="T9" fmla="*/ 1 h 260"/>
                    <a:gd name="T10" fmla="*/ 1 w 184"/>
                    <a:gd name="T11" fmla="*/ 1 h 260"/>
                    <a:gd name="T12" fmla="*/ 1 w 184"/>
                    <a:gd name="T13" fmla="*/ 1 h 260"/>
                    <a:gd name="T14" fmla="*/ 1 w 184"/>
                    <a:gd name="T15" fmla="*/ 1 h 260"/>
                    <a:gd name="T16" fmla="*/ 0 w 184"/>
                    <a:gd name="T17" fmla="*/ 1 h 260"/>
                    <a:gd name="T18" fmla="*/ 0 w 184"/>
                    <a:gd name="T19" fmla="*/ 1 h 260"/>
                    <a:gd name="T20" fmla="*/ 1 w 184"/>
                    <a:gd name="T21" fmla="*/ 1 h 260"/>
                    <a:gd name="T22" fmla="*/ 1 w 184"/>
                    <a:gd name="T23" fmla="*/ 1 h 260"/>
                    <a:gd name="T24" fmla="*/ 1 w 184"/>
                    <a:gd name="T25" fmla="*/ 0 h 260"/>
                    <a:gd name="T26" fmla="*/ 1 w 184"/>
                    <a:gd name="T27" fmla="*/ 0 h 260"/>
                    <a:gd name="T28" fmla="*/ 1 w 184"/>
                    <a:gd name="T29" fmla="*/ 1 h 260"/>
                    <a:gd name="T30" fmla="*/ 1 w 184"/>
                    <a:gd name="T31" fmla="*/ 1 h 260"/>
                    <a:gd name="T32" fmla="*/ 1 w 184"/>
                    <a:gd name="T33" fmla="*/ 1 h 260"/>
                    <a:gd name="T34" fmla="*/ 1 w 184"/>
                    <a:gd name="T35" fmla="*/ 1 h 260"/>
                    <a:gd name="T36" fmla="*/ 1 w 184"/>
                    <a:gd name="T37" fmla="*/ 1 h 260"/>
                    <a:gd name="T38" fmla="*/ 1 w 184"/>
                    <a:gd name="T39" fmla="*/ 1 h 260"/>
                    <a:gd name="T40" fmla="*/ 1 w 184"/>
                    <a:gd name="T41" fmla="*/ 1 h 260"/>
                    <a:gd name="T42" fmla="*/ 1 w 184"/>
                    <a:gd name="T43" fmla="*/ 1 h 260"/>
                    <a:gd name="T44" fmla="*/ 1 w 184"/>
                    <a:gd name="T45" fmla="*/ 1 h 260"/>
                    <a:gd name="T46" fmla="*/ 1 w 184"/>
                    <a:gd name="T47" fmla="*/ 1 h 260"/>
                    <a:gd name="T48" fmla="*/ 1 w 184"/>
                    <a:gd name="T49" fmla="*/ 1 h 260"/>
                    <a:gd name="T50" fmla="*/ 1 w 184"/>
                    <a:gd name="T51" fmla="*/ 1 h 260"/>
                    <a:gd name="T52" fmla="*/ 1 w 184"/>
                    <a:gd name="T53" fmla="*/ 1 h 260"/>
                    <a:gd name="T54" fmla="*/ 1 w 184"/>
                    <a:gd name="T55" fmla="*/ 1 h 260"/>
                    <a:gd name="T56" fmla="*/ 1 w 184"/>
                    <a:gd name="T57" fmla="*/ 1 h 260"/>
                    <a:gd name="T58" fmla="*/ 1 w 184"/>
                    <a:gd name="T59" fmla="*/ 1 h 260"/>
                    <a:gd name="T60" fmla="*/ 1 w 184"/>
                    <a:gd name="T61" fmla="*/ 1 h 260"/>
                    <a:gd name="T62" fmla="*/ 1 w 184"/>
                    <a:gd name="T63" fmla="*/ 1 h 260"/>
                    <a:gd name="T64" fmla="*/ 1 w 184"/>
                    <a:gd name="T65" fmla="*/ 1 h 260"/>
                    <a:gd name="T66" fmla="*/ 1 w 184"/>
                    <a:gd name="T67" fmla="*/ 1 h 260"/>
                    <a:gd name="T68" fmla="*/ 1 w 184"/>
                    <a:gd name="T69" fmla="*/ 1 h 260"/>
                    <a:gd name="T70" fmla="*/ 1 w 184"/>
                    <a:gd name="T71" fmla="*/ 1 h 260"/>
                    <a:gd name="T72" fmla="*/ 1 w 184"/>
                    <a:gd name="T73" fmla="*/ 1 h 260"/>
                    <a:gd name="T74" fmla="*/ 1 w 184"/>
                    <a:gd name="T75" fmla="*/ 1 h 260"/>
                    <a:gd name="T76" fmla="*/ 1 w 184"/>
                    <a:gd name="T77" fmla="*/ 1 h 260"/>
                    <a:gd name="T78" fmla="*/ 1 w 184"/>
                    <a:gd name="T79" fmla="*/ 1 h 260"/>
                    <a:gd name="T80" fmla="*/ 1 w 184"/>
                    <a:gd name="T81" fmla="*/ 1 h 260"/>
                    <a:gd name="T82" fmla="*/ 1 w 184"/>
                    <a:gd name="T83" fmla="*/ 1 h 260"/>
                    <a:gd name="T84" fmla="*/ 1 w 184"/>
                    <a:gd name="T85" fmla="*/ 1 h 260"/>
                    <a:gd name="T86" fmla="*/ 1 w 184"/>
                    <a:gd name="T87" fmla="*/ 1 h 260"/>
                    <a:gd name="T88" fmla="*/ 1 w 184"/>
                    <a:gd name="T89" fmla="*/ 1 h 260"/>
                    <a:gd name="T90" fmla="*/ 1 w 184"/>
                    <a:gd name="T91" fmla="*/ 1 h 260"/>
                    <a:gd name="T92" fmla="*/ 1 w 184"/>
                    <a:gd name="T93" fmla="*/ 1 h 260"/>
                    <a:gd name="T94" fmla="*/ 1 w 184"/>
                    <a:gd name="T95" fmla="*/ 1 h 260"/>
                    <a:gd name="T96" fmla="*/ 1 w 184"/>
                    <a:gd name="T97" fmla="*/ 1 h 260"/>
                    <a:gd name="T98" fmla="*/ 1 w 184"/>
                    <a:gd name="T99" fmla="*/ 1 h 260"/>
                    <a:gd name="T100" fmla="*/ 1 w 184"/>
                    <a:gd name="T101" fmla="*/ 1 h 260"/>
                    <a:gd name="T102" fmla="*/ 1 w 184"/>
                    <a:gd name="T103" fmla="*/ 1 h 260"/>
                    <a:gd name="T104" fmla="*/ 1 w 184"/>
                    <a:gd name="T105" fmla="*/ 1 h 260"/>
                    <a:gd name="T106" fmla="*/ 1 w 184"/>
                    <a:gd name="T107" fmla="*/ 1 h 26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84" h="260">
                      <a:moveTo>
                        <a:pt x="122" y="259"/>
                      </a:moveTo>
                      <a:lnTo>
                        <a:pt x="113" y="259"/>
                      </a:lnTo>
                      <a:lnTo>
                        <a:pt x="100" y="260"/>
                      </a:lnTo>
                      <a:lnTo>
                        <a:pt x="84" y="260"/>
                      </a:lnTo>
                      <a:lnTo>
                        <a:pt x="66" y="260"/>
                      </a:lnTo>
                      <a:lnTo>
                        <a:pt x="46" y="259"/>
                      </a:lnTo>
                      <a:lnTo>
                        <a:pt x="29" y="257"/>
                      </a:lnTo>
                      <a:lnTo>
                        <a:pt x="13" y="254"/>
                      </a:lnTo>
                      <a:lnTo>
                        <a:pt x="0" y="249"/>
                      </a:lnTo>
                      <a:lnTo>
                        <a:pt x="0" y="16"/>
                      </a:lnTo>
                      <a:lnTo>
                        <a:pt x="3" y="13"/>
                      </a:lnTo>
                      <a:lnTo>
                        <a:pt x="12" y="6"/>
                      </a:lnTo>
                      <a:lnTo>
                        <a:pt x="21" y="0"/>
                      </a:lnTo>
                      <a:lnTo>
                        <a:pt x="29" y="0"/>
                      </a:lnTo>
                      <a:lnTo>
                        <a:pt x="33" y="4"/>
                      </a:lnTo>
                      <a:lnTo>
                        <a:pt x="39" y="8"/>
                      </a:lnTo>
                      <a:lnTo>
                        <a:pt x="46" y="13"/>
                      </a:lnTo>
                      <a:lnTo>
                        <a:pt x="52" y="16"/>
                      </a:lnTo>
                      <a:lnTo>
                        <a:pt x="58" y="21"/>
                      </a:lnTo>
                      <a:lnTo>
                        <a:pt x="63" y="24"/>
                      </a:lnTo>
                      <a:lnTo>
                        <a:pt x="66" y="28"/>
                      </a:lnTo>
                      <a:lnTo>
                        <a:pt x="67" y="30"/>
                      </a:lnTo>
                      <a:lnTo>
                        <a:pt x="65" y="38"/>
                      </a:lnTo>
                      <a:lnTo>
                        <a:pt x="61" y="50"/>
                      </a:lnTo>
                      <a:lnTo>
                        <a:pt x="59" y="64"/>
                      </a:lnTo>
                      <a:lnTo>
                        <a:pt x="59" y="76"/>
                      </a:lnTo>
                      <a:lnTo>
                        <a:pt x="66" y="100"/>
                      </a:lnTo>
                      <a:lnTo>
                        <a:pt x="74" y="111"/>
                      </a:lnTo>
                      <a:lnTo>
                        <a:pt x="80" y="115"/>
                      </a:lnTo>
                      <a:lnTo>
                        <a:pt x="84" y="121"/>
                      </a:lnTo>
                      <a:lnTo>
                        <a:pt x="90" y="131"/>
                      </a:lnTo>
                      <a:lnTo>
                        <a:pt x="99" y="145"/>
                      </a:lnTo>
                      <a:lnTo>
                        <a:pt x="109" y="158"/>
                      </a:lnTo>
                      <a:lnTo>
                        <a:pt x="118" y="164"/>
                      </a:lnTo>
                      <a:lnTo>
                        <a:pt x="123" y="165"/>
                      </a:lnTo>
                      <a:lnTo>
                        <a:pt x="131" y="169"/>
                      </a:lnTo>
                      <a:lnTo>
                        <a:pt x="142" y="174"/>
                      </a:lnTo>
                      <a:lnTo>
                        <a:pt x="153" y="181"/>
                      </a:lnTo>
                      <a:lnTo>
                        <a:pt x="165" y="187"/>
                      </a:lnTo>
                      <a:lnTo>
                        <a:pt x="174" y="194"/>
                      </a:lnTo>
                      <a:lnTo>
                        <a:pt x="181" y="201"/>
                      </a:lnTo>
                      <a:lnTo>
                        <a:pt x="184" y="205"/>
                      </a:lnTo>
                      <a:lnTo>
                        <a:pt x="184" y="213"/>
                      </a:lnTo>
                      <a:lnTo>
                        <a:pt x="181" y="218"/>
                      </a:lnTo>
                      <a:lnTo>
                        <a:pt x="175" y="222"/>
                      </a:lnTo>
                      <a:lnTo>
                        <a:pt x="167" y="225"/>
                      </a:lnTo>
                      <a:lnTo>
                        <a:pt x="162" y="227"/>
                      </a:lnTo>
                      <a:lnTo>
                        <a:pt x="158" y="232"/>
                      </a:lnTo>
                      <a:lnTo>
                        <a:pt x="152" y="236"/>
                      </a:lnTo>
                      <a:lnTo>
                        <a:pt x="145" y="243"/>
                      </a:lnTo>
                      <a:lnTo>
                        <a:pt x="139" y="249"/>
                      </a:lnTo>
                      <a:lnTo>
                        <a:pt x="133" y="255"/>
                      </a:lnTo>
                      <a:lnTo>
                        <a:pt x="127" y="258"/>
                      </a:lnTo>
                      <a:lnTo>
                        <a:pt x="122" y="259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4" name="Freeform 172">
                  <a:extLst>
                    <a:ext uri="{FF2B5EF4-FFF2-40B4-BE49-F238E27FC236}">
                      <a16:creationId xmlns:a16="http://schemas.microsoft.com/office/drawing/2014/main" id="{30BA1740-3F15-40BB-9EEE-608515B089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3035"/>
                  <a:ext cx="92" cy="49"/>
                </a:xfrm>
                <a:custGeom>
                  <a:avLst/>
                  <a:gdLst>
                    <a:gd name="T0" fmla="*/ 1 w 184"/>
                    <a:gd name="T1" fmla="*/ 0 h 96"/>
                    <a:gd name="T2" fmla="*/ 1 w 184"/>
                    <a:gd name="T3" fmla="*/ 1 h 96"/>
                    <a:gd name="T4" fmla="*/ 1 w 184"/>
                    <a:gd name="T5" fmla="*/ 1 h 96"/>
                    <a:gd name="T6" fmla="*/ 1 w 184"/>
                    <a:gd name="T7" fmla="*/ 1 h 96"/>
                    <a:gd name="T8" fmla="*/ 1 w 184"/>
                    <a:gd name="T9" fmla="*/ 1 h 96"/>
                    <a:gd name="T10" fmla="*/ 1 w 184"/>
                    <a:gd name="T11" fmla="*/ 1 h 96"/>
                    <a:gd name="T12" fmla="*/ 1 w 184"/>
                    <a:gd name="T13" fmla="*/ 1 h 96"/>
                    <a:gd name="T14" fmla="*/ 1 w 184"/>
                    <a:gd name="T15" fmla="*/ 1 h 96"/>
                    <a:gd name="T16" fmla="*/ 1 w 184"/>
                    <a:gd name="T17" fmla="*/ 1 h 96"/>
                    <a:gd name="T18" fmla="*/ 1 w 184"/>
                    <a:gd name="T19" fmla="*/ 1 h 96"/>
                    <a:gd name="T20" fmla="*/ 1 w 184"/>
                    <a:gd name="T21" fmla="*/ 1 h 96"/>
                    <a:gd name="T22" fmla="*/ 1 w 184"/>
                    <a:gd name="T23" fmla="*/ 1 h 96"/>
                    <a:gd name="T24" fmla="*/ 1 w 184"/>
                    <a:gd name="T25" fmla="*/ 1 h 96"/>
                    <a:gd name="T26" fmla="*/ 1 w 184"/>
                    <a:gd name="T27" fmla="*/ 1 h 96"/>
                    <a:gd name="T28" fmla="*/ 1 w 184"/>
                    <a:gd name="T29" fmla="*/ 1 h 96"/>
                    <a:gd name="T30" fmla="*/ 1 w 184"/>
                    <a:gd name="T31" fmla="*/ 1 h 96"/>
                    <a:gd name="T32" fmla="*/ 1 w 184"/>
                    <a:gd name="T33" fmla="*/ 1 h 96"/>
                    <a:gd name="T34" fmla="*/ 1 w 184"/>
                    <a:gd name="T35" fmla="*/ 1 h 96"/>
                    <a:gd name="T36" fmla="*/ 1 w 184"/>
                    <a:gd name="T37" fmla="*/ 1 h 96"/>
                    <a:gd name="T38" fmla="*/ 1 w 184"/>
                    <a:gd name="T39" fmla="*/ 1 h 96"/>
                    <a:gd name="T40" fmla="*/ 1 w 184"/>
                    <a:gd name="T41" fmla="*/ 1 h 96"/>
                    <a:gd name="T42" fmla="*/ 1 w 184"/>
                    <a:gd name="T43" fmla="*/ 1 h 96"/>
                    <a:gd name="T44" fmla="*/ 1 w 184"/>
                    <a:gd name="T45" fmla="*/ 1 h 96"/>
                    <a:gd name="T46" fmla="*/ 1 w 184"/>
                    <a:gd name="T47" fmla="*/ 1 h 96"/>
                    <a:gd name="T48" fmla="*/ 1 w 184"/>
                    <a:gd name="T49" fmla="*/ 1 h 96"/>
                    <a:gd name="T50" fmla="*/ 1 w 184"/>
                    <a:gd name="T51" fmla="*/ 1 h 96"/>
                    <a:gd name="T52" fmla="*/ 1 w 184"/>
                    <a:gd name="T53" fmla="*/ 1 h 96"/>
                    <a:gd name="T54" fmla="*/ 1 w 184"/>
                    <a:gd name="T55" fmla="*/ 1 h 96"/>
                    <a:gd name="T56" fmla="*/ 0 w 184"/>
                    <a:gd name="T57" fmla="*/ 1 h 96"/>
                    <a:gd name="T58" fmla="*/ 0 w 184"/>
                    <a:gd name="T59" fmla="*/ 1 h 96"/>
                    <a:gd name="T60" fmla="*/ 1 w 184"/>
                    <a:gd name="T61" fmla="*/ 1 h 96"/>
                    <a:gd name="T62" fmla="*/ 1 w 184"/>
                    <a:gd name="T63" fmla="*/ 1 h 96"/>
                    <a:gd name="T64" fmla="*/ 1 w 184"/>
                    <a:gd name="T65" fmla="*/ 1 h 96"/>
                    <a:gd name="T66" fmla="*/ 1 w 184"/>
                    <a:gd name="T67" fmla="*/ 1 h 96"/>
                    <a:gd name="T68" fmla="*/ 1 w 184"/>
                    <a:gd name="T69" fmla="*/ 1 h 96"/>
                    <a:gd name="T70" fmla="*/ 1 w 184"/>
                    <a:gd name="T71" fmla="*/ 1 h 96"/>
                    <a:gd name="T72" fmla="*/ 1 w 184"/>
                    <a:gd name="T73" fmla="*/ 1 h 96"/>
                    <a:gd name="T74" fmla="*/ 1 w 184"/>
                    <a:gd name="T75" fmla="*/ 1 h 96"/>
                    <a:gd name="T76" fmla="*/ 1 w 184"/>
                    <a:gd name="T77" fmla="*/ 1 h 96"/>
                    <a:gd name="T78" fmla="*/ 1 w 184"/>
                    <a:gd name="T79" fmla="*/ 1 h 96"/>
                    <a:gd name="T80" fmla="*/ 1 w 184"/>
                    <a:gd name="T81" fmla="*/ 1 h 96"/>
                    <a:gd name="T82" fmla="*/ 1 w 184"/>
                    <a:gd name="T83" fmla="*/ 1 h 96"/>
                    <a:gd name="T84" fmla="*/ 1 w 184"/>
                    <a:gd name="T85" fmla="*/ 1 h 96"/>
                    <a:gd name="T86" fmla="*/ 1 w 184"/>
                    <a:gd name="T87" fmla="*/ 1 h 96"/>
                    <a:gd name="T88" fmla="*/ 1 w 184"/>
                    <a:gd name="T89" fmla="*/ 0 h 96"/>
                    <a:gd name="T90" fmla="*/ 1 w 184"/>
                    <a:gd name="T91" fmla="*/ 0 h 9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184" h="96">
                      <a:moveTo>
                        <a:pt x="118" y="0"/>
                      </a:moveTo>
                      <a:lnTo>
                        <a:pt x="123" y="1"/>
                      </a:lnTo>
                      <a:lnTo>
                        <a:pt x="131" y="5"/>
                      </a:lnTo>
                      <a:lnTo>
                        <a:pt x="142" y="10"/>
                      </a:lnTo>
                      <a:lnTo>
                        <a:pt x="153" y="17"/>
                      </a:lnTo>
                      <a:lnTo>
                        <a:pt x="165" y="23"/>
                      </a:lnTo>
                      <a:lnTo>
                        <a:pt x="174" y="30"/>
                      </a:lnTo>
                      <a:lnTo>
                        <a:pt x="181" y="37"/>
                      </a:lnTo>
                      <a:lnTo>
                        <a:pt x="184" y="41"/>
                      </a:lnTo>
                      <a:lnTo>
                        <a:pt x="184" y="49"/>
                      </a:lnTo>
                      <a:lnTo>
                        <a:pt x="181" y="54"/>
                      </a:lnTo>
                      <a:lnTo>
                        <a:pt x="175" y="58"/>
                      </a:lnTo>
                      <a:lnTo>
                        <a:pt x="167" y="61"/>
                      </a:lnTo>
                      <a:lnTo>
                        <a:pt x="162" y="63"/>
                      </a:lnTo>
                      <a:lnTo>
                        <a:pt x="158" y="68"/>
                      </a:lnTo>
                      <a:lnTo>
                        <a:pt x="152" y="72"/>
                      </a:lnTo>
                      <a:lnTo>
                        <a:pt x="145" y="79"/>
                      </a:lnTo>
                      <a:lnTo>
                        <a:pt x="139" y="85"/>
                      </a:lnTo>
                      <a:lnTo>
                        <a:pt x="133" y="91"/>
                      </a:lnTo>
                      <a:lnTo>
                        <a:pt x="127" y="94"/>
                      </a:lnTo>
                      <a:lnTo>
                        <a:pt x="122" y="95"/>
                      </a:lnTo>
                      <a:lnTo>
                        <a:pt x="113" y="95"/>
                      </a:lnTo>
                      <a:lnTo>
                        <a:pt x="100" y="96"/>
                      </a:lnTo>
                      <a:lnTo>
                        <a:pt x="84" y="96"/>
                      </a:lnTo>
                      <a:lnTo>
                        <a:pt x="66" y="96"/>
                      </a:lnTo>
                      <a:lnTo>
                        <a:pt x="46" y="95"/>
                      </a:lnTo>
                      <a:lnTo>
                        <a:pt x="29" y="93"/>
                      </a:lnTo>
                      <a:lnTo>
                        <a:pt x="13" y="90"/>
                      </a:lnTo>
                      <a:lnTo>
                        <a:pt x="0" y="85"/>
                      </a:lnTo>
                      <a:lnTo>
                        <a:pt x="0" y="29"/>
                      </a:lnTo>
                      <a:lnTo>
                        <a:pt x="6" y="27"/>
                      </a:lnTo>
                      <a:lnTo>
                        <a:pt x="13" y="26"/>
                      </a:lnTo>
                      <a:lnTo>
                        <a:pt x="21" y="24"/>
                      </a:lnTo>
                      <a:lnTo>
                        <a:pt x="30" y="22"/>
                      </a:lnTo>
                      <a:lnTo>
                        <a:pt x="38" y="19"/>
                      </a:lnTo>
                      <a:lnTo>
                        <a:pt x="45" y="17"/>
                      </a:lnTo>
                      <a:lnTo>
                        <a:pt x="52" y="16"/>
                      </a:lnTo>
                      <a:lnTo>
                        <a:pt x="56" y="15"/>
                      </a:lnTo>
                      <a:lnTo>
                        <a:pt x="61" y="14"/>
                      </a:lnTo>
                      <a:lnTo>
                        <a:pt x="67" y="11"/>
                      </a:lnTo>
                      <a:lnTo>
                        <a:pt x="74" y="9"/>
                      </a:lnTo>
                      <a:lnTo>
                        <a:pt x="82" y="5"/>
                      </a:lnTo>
                      <a:lnTo>
                        <a:pt x="91" y="3"/>
                      </a:lnTo>
                      <a:lnTo>
                        <a:pt x="100" y="1"/>
                      </a:lnTo>
                      <a:lnTo>
                        <a:pt x="108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5" name="Freeform 173">
                  <a:extLst>
                    <a:ext uri="{FF2B5EF4-FFF2-40B4-BE49-F238E27FC236}">
                      <a16:creationId xmlns:a16="http://schemas.microsoft.com/office/drawing/2014/main" id="{1EF855C9-7A37-423F-A972-B73DAF0BCD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1" y="3034"/>
                  <a:ext cx="47" cy="46"/>
                </a:xfrm>
                <a:custGeom>
                  <a:avLst/>
                  <a:gdLst>
                    <a:gd name="T0" fmla="*/ 0 w 95"/>
                    <a:gd name="T1" fmla="*/ 0 h 94"/>
                    <a:gd name="T2" fmla="*/ 0 w 95"/>
                    <a:gd name="T3" fmla="*/ 0 h 94"/>
                    <a:gd name="T4" fmla="*/ 0 w 95"/>
                    <a:gd name="T5" fmla="*/ 0 h 94"/>
                    <a:gd name="T6" fmla="*/ 0 w 95"/>
                    <a:gd name="T7" fmla="*/ 0 h 94"/>
                    <a:gd name="T8" fmla="*/ 0 w 95"/>
                    <a:gd name="T9" fmla="*/ 0 h 94"/>
                    <a:gd name="T10" fmla="*/ 0 w 95"/>
                    <a:gd name="T11" fmla="*/ 0 h 94"/>
                    <a:gd name="T12" fmla="*/ 0 w 95"/>
                    <a:gd name="T13" fmla="*/ 0 h 94"/>
                    <a:gd name="T14" fmla="*/ 0 w 95"/>
                    <a:gd name="T15" fmla="*/ 0 h 94"/>
                    <a:gd name="T16" fmla="*/ 0 w 95"/>
                    <a:gd name="T17" fmla="*/ 0 h 94"/>
                    <a:gd name="T18" fmla="*/ 0 w 95"/>
                    <a:gd name="T19" fmla="*/ 0 h 94"/>
                    <a:gd name="T20" fmla="*/ 0 w 95"/>
                    <a:gd name="T21" fmla="*/ 0 h 94"/>
                    <a:gd name="T22" fmla="*/ 0 w 95"/>
                    <a:gd name="T23" fmla="*/ 0 h 94"/>
                    <a:gd name="T24" fmla="*/ 0 w 95"/>
                    <a:gd name="T25" fmla="*/ 0 h 94"/>
                    <a:gd name="T26" fmla="*/ 0 w 95"/>
                    <a:gd name="T27" fmla="*/ 0 h 94"/>
                    <a:gd name="T28" fmla="*/ 0 w 95"/>
                    <a:gd name="T29" fmla="*/ 0 h 94"/>
                    <a:gd name="T30" fmla="*/ 0 w 95"/>
                    <a:gd name="T31" fmla="*/ 0 h 94"/>
                    <a:gd name="T32" fmla="*/ 0 w 95"/>
                    <a:gd name="T33" fmla="*/ 0 h 94"/>
                    <a:gd name="T34" fmla="*/ 0 w 95"/>
                    <a:gd name="T35" fmla="*/ 0 h 94"/>
                    <a:gd name="T36" fmla="*/ 0 w 95"/>
                    <a:gd name="T37" fmla="*/ 0 h 94"/>
                    <a:gd name="T38" fmla="*/ 0 w 95"/>
                    <a:gd name="T39" fmla="*/ 0 h 94"/>
                    <a:gd name="T40" fmla="*/ 0 w 95"/>
                    <a:gd name="T41" fmla="*/ 0 h 94"/>
                    <a:gd name="T42" fmla="*/ 0 w 95"/>
                    <a:gd name="T43" fmla="*/ 0 h 94"/>
                    <a:gd name="T44" fmla="*/ 0 w 95"/>
                    <a:gd name="T45" fmla="*/ 0 h 94"/>
                    <a:gd name="T46" fmla="*/ 0 w 95"/>
                    <a:gd name="T47" fmla="*/ 0 h 94"/>
                    <a:gd name="T48" fmla="*/ 0 w 95"/>
                    <a:gd name="T49" fmla="*/ 0 h 94"/>
                    <a:gd name="T50" fmla="*/ 0 w 95"/>
                    <a:gd name="T51" fmla="*/ 0 h 94"/>
                    <a:gd name="T52" fmla="*/ 0 w 95"/>
                    <a:gd name="T53" fmla="*/ 0 h 94"/>
                    <a:gd name="T54" fmla="*/ 0 w 95"/>
                    <a:gd name="T55" fmla="*/ 0 h 94"/>
                    <a:gd name="T56" fmla="*/ 0 w 95"/>
                    <a:gd name="T57" fmla="*/ 0 h 94"/>
                    <a:gd name="T58" fmla="*/ 0 w 95"/>
                    <a:gd name="T59" fmla="*/ 0 h 94"/>
                    <a:gd name="T60" fmla="*/ 0 w 95"/>
                    <a:gd name="T61" fmla="*/ 0 h 94"/>
                    <a:gd name="T62" fmla="*/ 0 w 95"/>
                    <a:gd name="T63" fmla="*/ 0 h 94"/>
                    <a:gd name="T64" fmla="*/ 0 w 95"/>
                    <a:gd name="T65" fmla="*/ 0 h 94"/>
                    <a:gd name="T66" fmla="*/ 0 w 95"/>
                    <a:gd name="T67" fmla="*/ 0 h 94"/>
                    <a:gd name="T68" fmla="*/ 0 w 95"/>
                    <a:gd name="T69" fmla="*/ 0 h 94"/>
                    <a:gd name="T70" fmla="*/ 0 w 95"/>
                    <a:gd name="T71" fmla="*/ 0 h 94"/>
                    <a:gd name="T72" fmla="*/ 0 w 95"/>
                    <a:gd name="T73" fmla="*/ 0 h 94"/>
                    <a:gd name="T74" fmla="*/ 0 w 95"/>
                    <a:gd name="T75" fmla="*/ 0 h 94"/>
                    <a:gd name="T76" fmla="*/ 0 w 95"/>
                    <a:gd name="T77" fmla="*/ 0 h 94"/>
                    <a:gd name="T78" fmla="*/ 0 w 95"/>
                    <a:gd name="T79" fmla="*/ 0 h 94"/>
                    <a:gd name="T80" fmla="*/ 0 w 95"/>
                    <a:gd name="T81" fmla="*/ 0 h 94"/>
                    <a:gd name="T82" fmla="*/ 0 w 95"/>
                    <a:gd name="T83" fmla="*/ 0 h 94"/>
                    <a:gd name="T84" fmla="*/ 0 w 95"/>
                    <a:gd name="T85" fmla="*/ 0 h 94"/>
                    <a:gd name="T86" fmla="*/ 0 w 95"/>
                    <a:gd name="T87" fmla="*/ 0 h 94"/>
                    <a:gd name="T88" fmla="*/ 0 w 95"/>
                    <a:gd name="T89" fmla="*/ 0 h 9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95" h="94">
                      <a:moveTo>
                        <a:pt x="83" y="94"/>
                      </a:moveTo>
                      <a:lnTo>
                        <a:pt x="81" y="92"/>
                      </a:lnTo>
                      <a:lnTo>
                        <a:pt x="76" y="90"/>
                      </a:lnTo>
                      <a:lnTo>
                        <a:pt x="72" y="86"/>
                      </a:lnTo>
                      <a:lnTo>
                        <a:pt x="66" y="81"/>
                      </a:lnTo>
                      <a:lnTo>
                        <a:pt x="60" y="76"/>
                      </a:lnTo>
                      <a:lnTo>
                        <a:pt x="55" y="72"/>
                      </a:lnTo>
                      <a:lnTo>
                        <a:pt x="51" y="68"/>
                      </a:lnTo>
                      <a:lnTo>
                        <a:pt x="49" y="66"/>
                      </a:lnTo>
                      <a:lnTo>
                        <a:pt x="46" y="65"/>
                      </a:lnTo>
                      <a:lnTo>
                        <a:pt x="42" y="64"/>
                      </a:lnTo>
                      <a:lnTo>
                        <a:pt x="36" y="62"/>
                      </a:lnTo>
                      <a:lnTo>
                        <a:pt x="28" y="62"/>
                      </a:lnTo>
                      <a:lnTo>
                        <a:pt x="21" y="61"/>
                      </a:lnTo>
                      <a:lnTo>
                        <a:pt x="13" y="61"/>
                      </a:lnTo>
                      <a:lnTo>
                        <a:pt x="6" y="60"/>
                      </a:lnTo>
                      <a:lnTo>
                        <a:pt x="0" y="60"/>
                      </a:lnTo>
                      <a:lnTo>
                        <a:pt x="0" y="51"/>
                      </a:lnTo>
                      <a:lnTo>
                        <a:pt x="0" y="35"/>
                      </a:lnTo>
                      <a:lnTo>
                        <a:pt x="2" y="19"/>
                      </a:lnTo>
                      <a:lnTo>
                        <a:pt x="4" y="9"/>
                      </a:lnTo>
                      <a:lnTo>
                        <a:pt x="8" y="7"/>
                      </a:lnTo>
                      <a:lnTo>
                        <a:pt x="14" y="5"/>
                      </a:lnTo>
                      <a:lnTo>
                        <a:pt x="20" y="4"/>
                      </a:lnTo>
                      <a:lnTo>
                        <a:pt x="26" y="1"/>
                      </a:lnTo>
                      <a:lnTo>
                        <a:pt x="32" y="1"/>
                      </a:lnTo>
                      <a:lnTo>
                        <a:pt x="35" y="0"/>
                      </a:lnTo>
                      <a:lnTo>
                        <a:pt x="38" y="0"/>
                      </a:lnTo>
                      <a:lnTo>
                        <a:pt x="40" y="1"/>
                      </a:lnTo>
                      <a:lnTo>
                        <a:pt x="44" y="4"/>
                      </a:lnTo>
                      <a:lnTo>
                        <a:pt x="52" y="5"/>
                      </a:lnTo>
                      <a:lnTo>
                        <a:pt x="61" y="7"/>
                      </a:lnTo>
                      <a:lnTo>
                        <a:pt x="67" y="9"/>
                      </a:lnTo>
                      <a:lnTo>
                        <a:pt x="72" y="13"/>
                      </a:lnTo>
                      <a:lnTo>
                        <a:pt x="78" y="19"/>
                      </a:lnTo>
                      <a:lnTo>
                        <a:pt x="83" y="27"/>
                      </a:lnTo>
                      <a:lnTo>
                        <a:pt x="85" y="35"/>
                      </a:lnTo>
                      <a:lnTo>
                        <a:pt x="86" y="42"/>
                      </a:lnTo>
                      <a:lnTo>
                        <a:pt x="88" y="47"/>
                      </a:lnTo>
                      <a:lnTo>
                        <a:pt x="90" y="52"/>
                      </a:lnTo>
                      <a:lnTo>
                        <a:pt x="93" y="56"/>
                      </a:lnTo>
                      <a:lnTo>
                        <a:pt x="95" y="61"/>
                      </a:lnTo>
                      <a:lnTo>
                        <a:pt x="95" y="72"/>
                      </a:lnTo>
                      <a:lnTo>
                        <a:pt x="91" y="83"/>
                      </a:lnTo>
                      <a:lnTo>
                        <a:pt x="83" y="94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6" name="Freeform 174">
                  <a:extLst>
                    <a:ext uri="{FF2B5EF4-FFF2-40B4-BE49-F238E27FC236}">
                      <a16:creationId xmlns:a16="http://schemas.microsoft.com/office/drawing/2014/main" id="{58BD8EB5-6C2C-4058-A1E9-73095B7E64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5" y="3176"/>
                  <a:ext cx="37" cy="25"/>
                </a:xfrm>
                <a:custGeom>
                  <a:avLst/>
                  <a:gdLst>
                    <a:gd name="T0" fmla="*/ 1 w 74"/>
                    <a:gd name="T1" fmla="*/ 0 h 49"/>
                    <a:gd name="T2" fmla="*/ 1 w 74"/>
                    <a:gd name="T3" fmla="*/ 0 h 49"/>
                    <a:gd name="T4" fmla="*/ 1 w 74"/>
                    <a:gd name="T5" fmla="*/ 1 h 49"/>
                    <a:gd name="T6" fmla="*/ 1 w 74"/>
                    <a:gd name="T7" fmla="*/ 1 h 49"/>
                    <a:gd name="T8" fmla="*/ 1 w 74"/>
                    <a:gd name="T9" fmla="*/ 1 h 49"/>
                    <a:gd name="T10" fmla="*/ 1 w 74"/>
                    <a:gd name="T11" fmla="*/ 1 h 49"/>
                    <a:gd name="T12" fmla="*/ 1 w 74"/>
                    <a:gd name="T13" fmla="*/ 1 h 49"/>
                    <a:gd name="T14" fmla="*/ 1 w 74"/>
                    <a:gd name="T15" fmla="*/ 1 h 49"/>
                    <a:gd name="T16" fmla="*/ 1 w 74"/>
                    <a:gd name="T17" fmla="*/ 1 h 49"/>
                    <a:gd name="T18" fmla="*/ 1 w 74"/>
                    <a:gd name="T19" fmla="*/ 1 h 49"/>
                    <a:gd name="T20" fmla="*/ 1 w 74"/>
                    <a:gd name="T21" fmla="*/ 1 h 49"/>
                    <a:gd name="T22" fmla="*/ 1 w 74"/>
                    <a:gd name="T23" fmla="*/ 1 h 49"/>
                    <a:gd name="T24" fmla="*/ 1 w 74"/>
                    <a:gd name="T25" fmla="*/ 1 h 49"/>
                    <a:gd name="T26" fmla="*/ 0 w 74"/>
                    <a:gd name="T27" fmla="*/ 1 h 49"/>
                    <a:gd name="T28" fmla="*/ 0 w 74"/>
                    <a:gd name="T29" fmla="*/ 1 h 49"/>
                    <a:gd name="T30" fmla="*/ 1 w 74"/>
                    <a:gd name="T31" fmla="*/ 1 h 49"/>
                    <a:gd name="T32" fmla="*/ 1 w 74"/>
                    <a:gd name="T33" fmla="*/ 1 h 49"/>
                    <a:gd name="T34" fmla="*/ 1 w 74"/>
                    <a:gd name="T35" fmla="*/ 1 h 49"/>
                    <a:gd name="T36" fmla="*/ 1 w 74"/>
                    <a:gd name="T37" fmla="*/ 1 h 49"/>
                    <a:gd name="T38" fmla="*/ 1 w 74"/>
                    <a:gd name="T39" fmla="*/ 1 h 49"/>
                    <a:gd name="T40" fmla="*/ 1 w 74"/>
                    <a:gd name="T41" fmla="*/ 1 h 49"/>
                    <a:gd name="T42" fmla="*/ 1 w 74"/>
                    <a:gd name="T43" fmla="*/ 1 h 49"/>
                    <a:gd name="T44" fmla="*/ 1 w 74"/>
                    <a:gd name="T45" fmla="*/ 1 h 49"/>
                    <a:gd name="T46" fmla="*/ 1 w 74"/>
                    <a:gd name="T47" fmla="*/ 1 h 49"/>
                    <a:gd name="T48" fmla="*/ 1 w 74"/>
                    <a:gd name="T49" fmla="*/ 1 h 49"/>
                    <a:gd name="T50" fmla="*/ 1 w 74"/>
                    <a:gd name="T51" fmla="*/ 1 h 49"/>
                    <a:gd name="T52" fmla="*/ 1 w 74"/>
                    <a:gd name="T53" fmla="*/ 1 h 49"/>
                    <a:gd name="T54" fmla="*/ 1 w 74"/>
                    <a:gd name="T55" fmla="*/ 1 h 49"/>
                    <a:gd name="T56" fmla="*/ 1 w 74"/>
                    <a:gd name="T57" fmla="*/ 0 h 4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74" h="49">
                      <a:moveTo>
                        <a:pt x="61" y="0"/>
                      </a:moveTo>
                      <a:lnTo>
                        <a:pt x="57" y="0"/>
                      </a:lnTo>
                      <a:lnTo>
                        <a:pt x="50" y="1"/>
                      </a:lnTo>
                      <a:lnTo>
                        <a:pt x="43" y="2"/>
                      </a:lnTo>
                      <a:lnTo>
                        <a:pt x="36" y="5"/>
                      </a:lnTo>
                      <a:lnTo>
                        <a:pt x="28" y="7"/>
                      </a:lnTo>
                      <a:lnTo>
                        <a:pt x="22" y="10"/>
                      </a:lnTo>
                      <a:lnTo>
                        <a:pt x="17" y="14"/>
                      </a:lnTo>
                      <a:lnTo>
                        <a:pt x="14" y="17"/>
                      </a:lnTo>
                      <a:lnTo>
                        <a:pt x="11" y="24"/>
                      </a:lnTo>
                      <a:lnTo>
                        <a:pt x="7" y="28"/>
                      </a:lnTo>
                      <a:lnTo>
                        <a:pt x="4" y="30"/>
                      </a:lnTo>
                      <a:lnTo>
                        <a:pt x="1" y="32"/>
                      </a:lnTo>
                      <a:lnTo>
                        <a:pt x="0" y="36"/>
                      </a:lnTo>
                      <a:lnTo>
                        <a:pt x="0" y="41"/>
                      </a:lnTo>
                      <a:lnTo>
                        <a:pt x="3" y="47"/>
                      </a:lnTo>
                      <a:lnTo>
                        <a:pt x="8" y="49"/>
                      </a:lnTo>
                      <a:lnTo>
                        <a:pt x="16" y="49"/>
                      </a:lnTo>
                      <a:lnTo>
                        <a:pt x="27" y="48"/>
                      </a:lnTo>
                      <a:lnTo>
                        <a:pt x="36" y="48"/>
                      </a:lnTo>
                      <a:lnTo>
                        <a:pt x="42" y="48"/>
                      </a:lnTo>
                      <a:lnTo>
                        <a:pt x="49" y="46"/>
                      </a:lnTo>
                      <a:lnTo>
                        <a:pt x="57" y="41"/>
                      </a:lnTo>
                      <a:lnTo>
                        <a:pt x="64" y="36"/>
                      </a:lnTo>
                      <a:lnTo>
                        <a:pt x="69" y="29"/>
                      </a:lnTo>
                      <a:lnTo>
                        <a:pt x="74" y="21"/>
                      </a:lnTo>
                      <a:lnTo>
                        <a:pt x="74" y="14"/>
                      </a:lnTo>
                      <a:lnTo>
                        <a:pt x="70" y="6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7" name="Freeform 175">
                  <a:extLst>
                    <a:ext uri="{FF2B5EF4-FFF2-40B4-BE49-F238E27FC236}">
                      <a16:creationId xmlns:a16="http://schemas.microsoft.com/office/drawing/2014/main" id="{31AA1044-5BCC-4837-9482-7BC9EF8239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8" y="3098"/>
                  <a:ext cx="107" cy="55"/>
                </a:xfrm>
                <a:custGeom>
                  <a:avLst/>
                  <a:gdLst>
                    <a:gd name="T0" fmla="*/ 1 w 213"/>
                    <a:gd name="T1" fmla="*/ 0 h 112"/>
                    <a:gd name="T2" fmla="*/ 1 w 213"/>
                    <a:gd name="T3" fmla="*/ 0 h 112"/>
                    <a:gd name="T4" fmla="*/ 1 w 213"/>
                    <a:gd name="T5" fmla="*/ 0 h 112"/>
                    <a:gd name="T6" fmla="*/ 1 w 213"/>
                    <a:gd name="T7" fmla="*/ 0 h 112"/>
                    <a:gd name="T8" fmla="*/ 1 w 213"/>
                    <a:gd name="T9" fmla="*/ 0 h 112"/>
                    <a:gd name="T10" fmla="*/ 1 w 213"/>
                    <a:gd name="T11" fmla="*/ 0 h 112"/>
                    <a:gd name="T12" fmla="*/ 1 w 213"/>
                    <a:gd name="T13" fmla="*/ 0 h 112"/>
                    <a:gd name="T14" fmla="*/ 1 w 213"/>
                    <a:gd name="T15" fmla="*/ 0 h 112"/>
                    <a:gd name="T16" fmla="*/ 1 w 213"/>
                    <a:gd name="T17" fmla="*/ 0 h 112"/>
                    <a:gd name="T18" fmla="*/ 1 w 213"/>
                    <a:gd name="T19" fmla="*/ 0 h 112"/>
                    <a:gd name="T20" fmla="*/ 1 w 213"/>
                    <a:gd name="T21" fmla="*/ 0 h 112"/>
                    <a:gd name="T22" fmla="*/ 1 w 213"/>
                    <a:gd name="T23" fmla="*/ 0 h 112"/>
                    <a:gd name="T24" fmla="*/ 1 w 213"/>
                    <a:gd name="T25" fmla="*/ 0 h 112"/>
                    <a:gd name="T26" fmla="*/ 1 w 213"/>
                    <a:gd name="T27" fmla="*/ 0 h 112"/>
                    <a:gd name="T28" fmla="*/ 1 w 213"/>
                    <a:gd name="T29" fmla="*/ 0 h 112"/>
                    <a:gd name="T30" fmla="*/ 1 w 213"/>
                    <a:gd name="T31" fmla="*/ 0 h 112"/>
                    <a:gd name="T32" fmla="*/ 0 w 213"/>
                    <a:gd name="T33" fmla="*/ 0 h 112"/>
                    <a:gd name="T34" fmla="*/ 1 w 213"/>
                    <a:gd name="T35" fmla="*/ 0 h 112"/>
                    <a:gd name="T36" fmla="*/ 1 w 213"/>
                    <a:gd name="T37" fmla="*/ 0 h 112"/>
                    <a:gd name="T38" fmla="*/ 1 w 213"/>
                    <a:gd name="T39" fmla="*/ 0 h 112"/>
                    <a:gd name="T40" fmla="*/ 1 w 213"/>
                    <a:gd name="T41" fmla="*/ 0 h 112"/>
                    <a:gd name="T42" fmla="*/ 1 w 213"/>
                    <a:gd name="T43" fmla="*/ 0 h 112"/>
                    <a:gd name="T44" fmla="*/ 1 w 213"/>
                    <a:gd name="T45" fmla="*/ 0 h 112"/>
                    <a:gd name="T46" fmla="*/ 1 w 213"/>
                    <a:gd name="T47" fmla="*/ 0 h 112"/>
                    <a:gd name="T48" fmla="*/ 1 w 213"/>
                    <a:gd name="T49" fmla="*/ 0 h 112"/>
                    <a:gd name="T50" fmla="*/ 1 w 213"/>
                    <a:gd name="T51" fmla="*/ 0 h 112"/>
                    <a:gd name="T52" fmla="*/ 1 w 213"/>
                    <a:gd name="T53" fmla="*/ 0 h 112"/>
                    <a:gd name="T54" fmla="*/ 1 w 213"/>
                    <a:gd name="T55" fmla="*/ 0 h 112"/>
                    <a:gd name="T56" fmla="*/ 1 w 213"/>
                    <a:gd name="T57" fmla="*/ 0 h 112"/>
                    <a:gd name="T58" fmla="*/ 1 w 213"/>
                    <a:gd name="T59" fmla="*/ 0 h 112"/>
                    <a:gd name="T60" fmla="*/ 1 w 213"/>
                    <a:gd name="T61" fmla="*/ 0 h 112"/>
                    <a:gd name="T62" fmla="*/ 1 w 213"/>
                    <a:gd name="T63" fmla="*/ 0 h 112"/>
                    <a:gd name="T64" fmla="*/ 1 w 213"/>
                    <a:gd name="T65" fmla="*/ 0 h 112"/>
                    <a:gd name="T66" fmla="*/ 1 w 213"/>
                    <a:gd name="T67" fmla="*/ 0 h 112"/>
                    <a:gd name="T68" fmla="*/ 1 w 213"/>
                    <a:gd name="T69" fmla="*/ 0 h 112"/>
                    <a:gd name="T70" fmla="*/ 1 w 213"/>
                    <a:gd name="T71" fmla="*/ 0 h 112"/>
                    <a:gd name="T72" fmla="*/ 1 w 213"/>
                    <a:gd name="T73" fmla="*/ 0 h 112"/>
                    <a:gd name="T74" fmla="*/ 1 w 213"/>
                    <a:gd name="T75" fmla="*/ 0 h 112"/>
                    <a:gd name="T76" fmla="*/ 1 w 213"/>
                    <a:gd name="T77" fmla="*/ 0 h 112"/>
                    <a:gd name="T78" fmla="*/ 1 w 213"/>
                    <a:gd name="T79" fmla="*/ 0 h 112"/>
                    <a:gd name="T80" fmla="*/ 1 w 213"/>
                    <a:gd name="T81" fmla="*/ 0 h 112"/>
                    <a:gd name="T82" fmla="*/ 1 w 213"/>
                    <a:gd name="T83" fmla="*/ 0 h 112"/>
                    <a:gd name="T84" fmla="*/ 1 w 213"/>
                    <a:gd name="T85" fmla="*/ 0 h 112"/>
                    <a:gd name="T86" fmla="*/ 1 w 213"/>
                    <a:gd name="T87" fmla="*/ 0 h 112"/>
                    <a:gd name="T88" fmla="*/ 1 w 213"/>
                    <a:gd name="T89" fmla="*/ 0 h 112"/>
                    <a:gd name="T90" fmla="*/ 1 w 213"/>
                    <a:gd name="T91" fmla="*/ 0 h 112"/>
                    <a:gd name="T92" fmla="*/ 1 w 213"/>
                    <a:gd name="T93" fmla="*/ 0 h 112"/>
                    <a:gd name="T94" fmla="*/ 1 w 213"/>
                    <a:gd name="T95" fmla="*/ 0 h 112"/>
                    <a:gd name="T96" fmla="*/ 1 w 213"/>
                    <a:gd name="T97" fmla="*/ 0 h 112"/>
                    <a:gd name="T98" fmla="*/ 1 w 213"/>
                    <a:gd name="T99" fmla="*/ 0 h 112"/>
                    <a:gd name="T100" fmla="*/ 1 w 213"/>
                    <a:gd name="T101" fmla="*/ 0 h 112"/>
                    <a:gd name="T102" fmla="*/ 1 w 213"/>
                    <a:gd name="T103" fmla="*/ 0 h 112"/>
                    <a:gd name="T104" fmla="*/ 1 w 213"/>
                    <a:gd name="T105" fmla="*/ 0 h 112"/>
                    <a:gd name="T106" fmla="*/ 1 w 213"/>
                    <a:gd name="T107" fmla="*/ 0 h 112"/>
                    <a:gd name="T108" fmla="*/ 1 w 213"/>
                    <a:gd name="T109" fmla="*/ 0 h 11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13" h="112">
                      <a:moveTo>
                        <a:pt x="213" y="112"/>
                      </a:moveTo>
                      <a:lnTo>
                        <a:pt x="204" y="110"/>
                      </a:lnTo>
                      <a:lnTo>
                        <a:pt x="190" y="106"/>
                      </a:lnTo>
                      <a:lnTo>
                        <a:pt x="172" y="101"/>
                      </a:lnTo>
                      <a:lnTo>
                        <a:pt x="151" y="97"/>
                      </a:lnTo>
                      <a:lnTo>
                        <a:pt x="131" y="93"/>
                      </a:lnTo>
                      <a:lnTo>
                        <a:pt x="114" y="91"/>
                      </a:lnTo>
                      <a:lnTo>
                        <a:pt x="100" y="90"/>
                      </a:lnTo>
                      <a:lnTo>
                        <a:pt x="92" y="90"/>
                      </a:lnTo>
                      <a:lnTo>
                        <a:pt x="87" y="91"/>
                      </a:lnTo>
                      <a:lnTo>
                        <a:pt x="76" y="91"/>
                      </a:lnTo>
                      <a:lnTo>
                        <a:pt x="63" y="90"/>
                      </a:lnTo>
                      <a:lnTo>
                        <a:pt x="50" y="89"/>
                      </a:lnTo>
                      <a:lnTo>
                        <a:pt x="35" y="87"/>
                      </a:lnTo>
                      <a:lnTo>
                        <a:pt x="21" y="84"/>
                      </a:lnTo>
                      <a:lnTo>
                        <a:pt x="9" y="82"/>
                      </a:lnTo>
                      <a:lnTo>
                        <a:pt x="0" y="78"/>
                      </a:lnTo>
                      <a:lnTo>
                        <a:pt x="13" y="62"/>
                      </a:lnTo>
                      <a:lnTo>
                        <a:pt x="29" y="54"/>
                      </a:lnTo>
                      <a:lnTo>
                        <a:pt x="30" y="53"/>
                      </a:lnTo>
                      <a:lnTo>
                        <a:pt x="31" y="49"/>
                      </a:lnTo>
                      <a:lnTo>
                        <a:pt x="34" y="44"/>
                      </a:lnTo>
                      <a:lnTo>
                        <a:pt x="36" y="37"/>
                      </a:lnTo>
                      <a:lnTo>
                        <a:pt x="39" y="31"/>
                      </a:lnTo>
                      <a:lnTo>
                        <a:pt x="43" y="27"/>
                      </a:lnTo>
                      <a:lnTo>
                        <a:pt x="46" y="23"/>
                      </a:lnTo>
                      <a:lnTo>
                        <a:pt x="50" y="21"/>
                      </a:lnTo>
                      <a:lnTo>
                        <a:pt x="53" y="20"/>
                      </a:lnTo>
                      <a:lnTo>
                        <a:pt x="59" y="17"/>
                      </a:lnTo>
                      <a:lnTo>
                        <a:pt x="66" y="14"/>
                      </a:lnTo>
                      <a:lnTo>
                        <a:pt x="75" y="9"/>
                      </a:lnTo>
                      <a:lnTo>
                        <a:pt x="83" y="6"/>
                      </a:lnTo>
                      <a:lnTo>
                        <a:pt x="91" y="2"/>
                      </a:lnTo>
                      <a:lnTo>
                        <a:pt x="97" y="0"/>
                      </a:lnTo>
                      <a:lnTo>
                        <a:pt x="100" y="0"/>
                      </a:lnTo>
                      <a:lnTo>
                        <a:pt x="105" y="2"/>
                      </a:lnTo>
                      <a:lnTo>
                        <a:pt x="113" y="8"/>
                      </a:lnTo>
                      <a:lnTo>
                        <a:pt x="123" y="16"/>
                      </a:lnTo>
                      <a:lnTo>
                        <a:pt x="135" y="24"/>
                      </a:lnTo>
                      <a:lnTo>
                        <a:pt x="148" y="34"/>
                      </a:lnTo>
                      <a:lnTo>
                        <a:pt x="158" y="40"/>
                      </a:lnTo>
                      <a:lnTo>
                        <a:pt x="167" y="46"/>
                      </a:lnTo>
                      <a:lnTo>
                        <a:pt x="172" y="49"/>
                      </a:lnTo>
                      <a:lnTo>
                        <a:pt x="179" y="51"/>
                      </a:lnTo>
                      <a:lnTo>
                        <a:pt x="188" y="53"/>
                      </a:lnTo>
                      <a:lnTo>
                        <a:pt x="196" y="55"/>
                      </a:lnTo>
                      <a:lnTo>
                        <a:pt x="201" y="58"/>
                      </a:lnTo>
                      <a:lnTo>
                        <a:pt x="201" y="63"/>
                      </a:lnTo>
                      <a:lnTo>
                        <a:pt x="201" y="74"/>
                      </a:lnTo>
                      <a:lnTo>
                        <a:pt x="202" y="85"/>
                      </a:lnTo>
                      <a:lnTo>
                        <a:pt x="204" y="92"/>
                      </a:lnTo>
                      <a:lnTo>
                        <a:pt x="207" y="96"/>
                      </a:lnTo>
                      <a:lnTo>
                        <a:pt x="211" y="101"/>
                      </a:lnTo>
                      <a:lnTo>
                        <a:pt x="213" y="107"/>
                      </a:lnTo>
                      <a:lnTo>
                        <a:pt x="213" y="112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grpSp>
          <p:nvGrpSpPr>
            <p:cNvPr id="1174" name="Group 176">
              <a:extLst>
                <a:ext uri="{FF2B5EF4-FFF2-40B4-BE49-F238E27FC236}">
                  <a16:creationId xmlns:a16="http://schemas.microsoft.com/office/drawing/2014/main" id="{FE23DB49-2D99-400B-8147-46CB3CF15B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0" y="3043"/>
              <a:ext cx="260" cy="139"/>
              <a:chOff x="2815" y="3016"/>
              <a:chExt cx="260" cy="139"/>
            </a:xfrm>
          </p:grpSpPr>
          <p:sp>
            <p:nvSpPr>
              <p:cNvPr id="1175" name="Freeform 177">
                <a:extLst>
                  <a:ext uri="{FF2B5EF4-FFF2-40B4-BE49-F238E27FC236}">
                    <a16:creationId xmlns:a16="http://schemas.microsoft.com/office/drawing/2014/main" id="{A1F237B7-0353-469F-A144-061B698E0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3016"/>
                <a:ext cx="260" cy="139"/>
              </a:xfrm>
              <a:custGeom>
                <a:avLst/>
                <a:gdLst>
                  <a:gd name="T0" fmla="*/ 1 w 520"/>
                  <a:gd name="T1" fmla="*/ 1 h 277"/>
                  <a:gd name="T2" fmla="*/ 1 w 520"/>
                  <a:gd name="T3" fmla="*/ 1 h 277"/>
                  <a:gd name="T4" fmla="*/ 1 w 520"/>
                  <a:gd name="T5" fmla="*/ 1 h 277"/>
                  <a:gd name="T6" fmla="*/ 1 w 520"/>
                  <a:gd name="T7" fmla="*/ 1 h 277"/>
                  <a:gd name="T8" fmla="*/ 1 w 520"/>
                  <a:gd name="T9" fmla="*/ 1 h 277"/>
                  <a:gd name="T10" fmla="*/ 1 w 520"/>
                  <a:gd name="T11" fmla="*/ 1 h 277"/>
                  <a:gd name="T12" fmla="*/ 1 w 520"/>
                  <a:gd name="T13" fmla="*/ 1 h 277"/>
                  <a:gd name="T14" fmla="*/ 1 w 520"/>
                  <a:gd name="T15" fmla="*/ 0 h 277"/>
                  <a:gd name="T16" fmla="*/ 1 w 520"/>
                  <a:gd name="T17" fmla="*/ 0 h 277"/>
                  <a:gd name="T18" fmla="*/ 1 w 520"/>
                  <a:gd name="T19" fmla="*/ 1 h 277"/>
                  <a:gd name="T20" fmla="*/ 1 w 520"/>
                  <a:gd name="T21" fmla="*/ 1 h 277"/>
                  <a:gd name="T22" fmla="*/ 1 w 520"/>
                  <a:gd name="T23" fmla="*/ 1 h 277"/>
                  <a:gd name="T24" fmla="*/ 1 w 520"/>
                  <a:gd name="T25" fmla="*/ 1 h 277"/>
                  <a:gd name="T26" fmla="*/ 1 w 520"/>
                  <a:gd name="T27" fmla="*/ 1 h 277"/>
                  <a:gd name="T28" fmla="*/ 1 w 520"/>
                  <a:gd name="T29" fmla="*/ 1 h 277"/>
                  <a:gd name="T30" fmla="*/ 1 w 520"/>
                  <a:gd name="T31" fmla="*/ 1 h 277"/>
                  <a:gd name="T32" fmla="*/ 1 w 520"/>
                  <a:gd name="T33" fmla="*/ 1 h 277"/>
                  <a:gd name="T34" fmla="*/ 1 w 520"/>
                  <a:gd name="T35" fmla="*/ 1 h 277"/>
                  <a:gd name="T36" fmla="*/ 1 w 520"/>
                  <a:gd name="T37" fmla="*/ 1 h 277"/>
                  <a:gd name="T38" fmla="*/ 1 w 520"/>
                  <a:gd name="T39" fmla="*/ 1 h 277"/>
                  <a:gd name="T40" fmla="*/ 1 w 520"/>
                  <a:gd name="T41" fmla="*/ 1 h 277"/>
                  <a:gd name="T42" fmla="*/ 1 w 520"/>
                  <a:gd name="T43" fmla="*/ 1 h 277"/>
                  <a:gd name="T44" fmla="*/ 1 w 520"/>
                  <a:gd name="T45" fmla="*/ 1 h 277"/>
                  <a:gd name="T46" fmla="*/ 1 w 520"/>
                  <a:gd name="T47" fmla="*/ 1 h 277"/>
                  <a:gd name="T48" fmla="*/ 1 w 520"/>
                  <a:gd name="T49" fmla="*/ 1 h 277"/>
                  <a:gd name="T50" fmla="*/ 1 w 520"/>
                  <a:gd name="T51" fmla="*/ 1 h 277"/>
                  <a:gd name="T52" fmla="*/ 1 w 520"/>
                  <a:gd name="T53" fmla="*/ 1 h 277"/>
                  <a:gd name="T54" fmla="*/ 1 w 520"/>
                  <a:gd name="T55" fmla="*/ 1 h 277"/>
                  <a:gd name="T56" fmla="*/ 1 w 520"/>
                  <a:gd name="T57" fmla="*/ 1 h 277"/>
                  <a:gd name="T58" fmla="*/ 1 w 520"/>
                  <a:gd name="T59" fmla="*/ 1 h 277"/>
                  <a:gd name="T60" fmla="*/ 1 w 520"/>
                  <a:gd name="T61" fmla="*/ 1 h 277"/>
                  <a:gd name="T62" fmla="*/ 1 w 520"/>
                  <a:gd name="T63" fmla="*/ 1 h 277"/>
                  <a:gd name="T64" fmla="*/ 1 w 520"/>
                  <a:gd name="T65" fmla="*/ 1 h 277"/>
                  <a:gd name="T66" fmla="*/ 1 w 520"/>
                  <a:gd name="T67" fmla="*/ 1 h 277"/>
                  <a:gd name="T68" fmla="*/ 1 w 520"/>
                  <a:gd name="T69" fmla="*/ 1 h 277"/>
                  <a:gd name="T70" fmla="*/ 1 w 520"/>
                  <a:gd name="T71" fmla="*/ 1 h 277"/>
                  <a:gd name="T72" fmla="*/ 1 w 520"/>
                  <a:gd name="T73" fmla="*/ 1 h 277"/>
                  <a:gd name="T74" fmla="*/ 1 w 520"/>
                  <a:gd name="T75" fmla="*/ 1 h 277"/>
                  <a:gd name="T76" fmla="*/ 1 w 520"/>
                  <a:gd name="T77" fmla="*/ 1 h 277"/>
                  <a:gd name="T78" fmla="*/ 1 w 520"/>
                  <a:gd name="T79" fmla="*/ 1 h 277"/>
                  <a:gd name="T80" fmla="*/ 1 w 520"/>
                  <a:gd name="T81" fmla="*/ 1 h 277"/>
                  <a:gd name="T82" fmla="*/ 1 w 520"/>
                  <a:gd name="T83" fmla="*/ 1 h 277"/>
                  <a:gd name="T84" fmla="*/ 1 w 520"/>
                  <a:gd name="T85" fmla="*/ 1 h 277"/>
                  <a:gd name="T86" fmla="*/ 1 w 520"/>
                  <a:gd name="T87" fmla="*/ 1 h 277"/>
                  <a:gd name="T88" fmla="*/ 1 w 520"/>
                  <a:gd name="T89" fmla="*/ 1 h 277"/>
                  <a:gd name="T90" fmla="*/ 1 w 520"/>
                  <a:gd name="T91" fmla="*/ 1 h 277"/>
                  <a:gd name="T92" fmla="*/ 1 w 520"/>
                  <a:gd name="T93" fmla="*/ 1 h 277"/>
                  <a:gd name="T94" fmla="*/ 1 w 520"/>
                  <a:gd name="T95" fmla="*/ 1 h 277"/>
                  <a:gd name="T96" fmla="*/ 1 w 520"/>
                  <a:gd name="T97" fmla="*/ 1 h 277"/>
                  <a:gd name="T98" fmla="*/ 1 w 520"/>
                  <a:gd name="T99" fmla="*/ 1 h 277"/>
                  <a:gd name="T100" fmla="*/ 1 w 520"/>
                  <a:gd name="T101" fmla="*/ 1 h 277"/>
                  <a:gd name="T102" fmla="*/ 1 w 520"/>
                  <a:gd name="T103" fmla="*/ 1 h 277"/>
                  <a:gd name="T104" fmla="*/ 1 w 520"/>
                  <a:gd name="T105" fmla="*/ 1 h 277"/>
                  <a:gd name="T106" fmla="*/ 1 w 520"/>
                  <a:gd name="T107" fmla="*/ 1 h 277"/>
                  <a:gd name="T108" fmla="*/ 1 w 520"/>
                  <a:gd name="T109" fmla="*/ 1 h 27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520" h="277">
                    <a:moveTo>
                      <a:pt x="520" y="42"/>
                    </a:moveTo>
                    <a:lnTo>
                      <a:pt x="514" y="41"/>
                    </a:lnTo>
                    <a:lnTo>
                      <a:pt x="506" y="40"/>
                    </a:lnTo>
                    <a:lnTo>
                      <a:pt x="493" y="36"/>
                    </a:lnTo>
                    <a:lnTo>
                      <a:pt x="480" y="34"/>
                    </a:lnTo>
                    <a:lnTo>
                      <a:pt x="462" y="31"/>
                    </a:lnTo>
                    <a:lnTo>
                      <a:pt x="445" y="27"/>
                    </a:lnTo>
                    <a:lnTo>
                      <a:pt x="426" y="23"/>
                    </a:lnTo>
                    <a:lnTo>
                      <a:pt x="407" y="19"/>
                    </a:lnTo>
                    <a:lnTo>
                      <a:pt x="387" y="16"/>
                    </a:lnTo>
                    <a:lnTo>
                      <a:pt x="368" y="11"/>
                    </a:lnTo>
                    <a:lnTo>
                      <a:pt x="351" y="9"/>
                    </a:lnTo>
                    <a:lnTo>
                      <a:pt x="334" y="5"/>
                    </a:lnTo>
                    <a:lnTo>
                      <a:pt x="320" y="3"/>
                    </a:lnTo>
                    <a:lnTo>
                      <a:pt x="308" y="1"/>
                    </a:lnTo>
                    <a:lnTo>
                      <a:pt x="299" y="0"/>
                    </a:lnTo>
                    <a:lnTo>
                      <a:pt x="294" y="0"/>
                    </a:lnTo>
                    <a:lnTo>
                      <a:pt x="287" y="0"/>
                    </a:lnTo>
                    <a:lnTo>
                      <a:pt x="278" y="1"/>
                    </a:lnTo>
                    <a:lnTo>
                      <a:pt x="267" y="1"/>
                    </a:lnTo>
                    <a:lnTo>
                      <a:pt x="256" y="1"/>
                    </a:lnTo>
                    <a:lnTo>
                      <a:pt x="246" y="2"/>
                    </a:lnTo>
                    <a:lnTo>
                      <a:pt x="237" y="3"/>
                    </a:lnTo>
                    <a:lnTo>
                      <a:pt x="230" y="4"/>
                    </a:lnTo>
                    <a:lnTo>
                      <a:pt x="225" y="5"/>
                    </a:lnTo>
                    <a:lnTo>
                      <a:pt x="222" y="8"/>
                    </a:lnTo>
                    <a:lnTo>
                      <a:pt x="217" y="11"/>
                    </a:lnTo>
                    <a:lnTo>
                      <a:pt x="211" y="15"/>
                    </a:lnTo>
                    <a:lnTo>
                      <a:pt x="205" y="18"/>
                    </a:lnTo>
                    <a:lnTo>
                      <a:pt x="200" y="21"/>
                    </a:lnTo>
                    <a:lnTo>
                      <a:pt x="195" y="25"/>
                    </a:lnTo>
                    <a:lnTo>
                      <a:pt x="190" y="27"/>
                    </a:lnTo>
                    <a:lnTo>
                      <a:pt x="188" y="30"/>
                    </a:lnTo>
                    <a:lnTo>
                      <a:pt x="184" y="32"/>
                    </a:lnTo>
                    <a:lnTo>
                      <a:pt x="178" y="35"/>
                    </a:lnTo>
                    <a:lnTo>
                      <a:pt x="171" y="39"/>
                    </a:lnTo>
                    <a:lnTo>
                      <a:pt x="165" y="42"/>
                    </a:lnTo>
                    <a:lnTo>
                      <a:pt x="162" y="46"/>
                    </a:lnTo>
                    <a:lnTo>
                      <a:pt x="157" y="50"/>
                    </a:lnTo>
                    <a:lnTo>
                      <a:pt x="152" y="57"/>
                    </a:lnTo>
                    <a:lnTo>
                      <a:pt x="146" y="63"/>
                    </a:lnTo>
                    <a:lnTo>
                      <a:pt x="140" y="70"/>
                    </a:lnTo>
                    <a:lnTo>
                      <a:pt x="133" y="77"/>
                    </a:lnTo>
                    <a:lnTo>
                      <a:pt x="128" y="81"/>
                    </a:lnTo>
                    <a:lnTo>
                      <a:pt x="124" y="85"/>
                    </a:lnTo>
                    <a:lnTo>
                      <a:pt x="118" y="87"/>
                    </a:lnTo>
                    <a:lnTo>
                      <a:pt x="109" y="91"/>
                    </a:lnTo>
                    <a:lnTo>
                      <a:pt x="97" y="95"/>
                    </a:lnTo>
                    <a:lnTo>
                      <a:pt x="84" y="99"/>
                    </a:lnTo>
                    <a:lnTo>
                      <a:pt x="72" y="103"/>
                    </a:lnTo>
                    <a:lnTo>
                      <a:pt x="60" y="107"/>
                    </a:lnTo>
                    <a:lnTo>
                      <a:pt x="51" y="110"/>
                    </a:lnTo>
                    <a:lnTo>
                      <a:pt x="46" y="112"/>
                    </a:lnTo>
                    <a:lnTo>
                      <a:pt x="43" y="116"/>
                    </a:lnTo>
                    <a:lnTo>
                      <a:pt x="36" y="122"/>
                    </a:lnTo>
                    <a:lnTo>
                      <a:pt x="29" y="130"/>
                    </a:lnTo>
                    <a:lnTo>
                      <a:pt x="21" y="138"/>
                    </a:lnTo>
                    <a:lnTo>
                      <a:pt x="13" y="146"/>
                    </a:lnTo>
                    <a:lnTo>
                      <a:pt x="6" y="152"/>
                    </a:lnTo>
                    <a:lnTo>
                      <a:pt x="2" y="156"/>
                    </a:lnTo>
                    <a:lnTo>
                      <a:pt x="0" y="159"/>
                    </a:lnTo>
                    <a:lnTo>
                      <a:pt x="18" y="167"/>
                    </a:lnTo>
                    <a:lnTo>
                      <a:pt x="37" y="173"/>
                    </a:lnTo>
                    <a:lnTo>
                      <a:pt x="58" y="182"/>
                    </a:lnTo>
                    <a:lnTo>
                      <a:pt x="78" y="188"/>
                    </a:lnTo>
                    <a:lnTo>
                      <a:pt x="96" y="194"/>
                    </a:lnTo>
                    <a:lnTo>
                      <a:pt x="111" y="199"/>
                    </a:lnTo>
                    <a:lnTo>
                      <a:pt x="122" y="202"/>
                    </a:lnTo>
                    <a:lnTo>
                      <a:pt x="129" y="202"/>
                    </a:lnTo>
                    <a:lnTo>
                      <a:pt x="137" y="200"/>
                    </a:lnTo>
                    <a:lnTo>
                      <a:pt x="146" y="199"/>
                    </a:lnTo>
                    <a:lnTo>
                      <a:pt x="154" y="198"/>
                    </a:lnTo>
                    <a:lnTo>
                      <a:pt x="159" y="198"/>
                    </a:lnTo>
                    <a:lnTo>
                      <a:pt x="164" y="199"/>
                    </a:lnTo>
                    <a:lnTo>
                      <a:pt x="174" y="201"/>
                    </a:lnTo>
                    <a:lnTo>
                      <a:pt x="188" y="205"/>
                    </a:lnTo>
                    <a:lnTo>
                      <a:pt x="203" y="208"/>
                    </a:lnTo>
                    <a:lnTo>
                      <a:pt x="218" y="212"/>
                    </a:lnTo>
                    <a:lnTo>
                      <a:pt x="232" y="214"/>
                    </a:lnTo>
                    <a:lnTo>
                      <a:pt x="242" y="216"/>
                    </a:lnTo>
                    <a:lnTo>
                      <a:pt x="247" y="218"/>
                    </a:lnTo>
                    <a:lnTo>
                      <a:pt x="252" y="222"/>
                    </a:lnTo>
                    <a:lnTo>
                      <a:pt x="256" y="224"/>
                    </a:lnTo>
                    <a:lnTo>
                      <a:pt x="262" y="226"/>
                    </a:lnTo>
                    <a:lnTo>
                      <a:pt x="268" y="228"/>
                    </a:lnTo>
                    <a:lnTo>
                      <a:pt x="275" y="229"/>
                    </a:lnTo>
                    <a:lnTo>
                      <a:pt x="284" y="230"/>
                    </a:lnTo>
                    <a:lnTo>
                      <a:pt x="291" y="231"/>
                    </a:lnTo>
                    <a:lnTo>
                      <a:pt x="293" y="232"/>
                    </a:lnTo>
                    <a:lnTo>
                      <a:pt x="286" y="241"/>
                    </a:lnTo>
                    <a:lnTo>
                      <a:pt x="295" y="245"/>
                    </a:lnTo>
                    <a:lnTo>
                      <a:pt x="307" y="247"/>
                    </a:lnTo>
                    <a:lnTo>
                      <a:pt x="321" y="250"/>
                    </a:lnTo>
                    <a:lnTo>
                      <a:pt x="336" y="252"/>
                    </a:lnTo>
                    <a:lnTo>
                      <a:pt x="349" y="253"/>
                    </a:lnTo>
                    <a:lnTo>
                      <a:pt x="362" y="254"/>
                    </a:lnTo>
                    <a:lnTo>
                      <a:pt x="373" y="254"/>
                    </a:lnTo>
                    <a:lnTo>
                      <a:pt x="378" y="253"/>
                    </a:lnTo>
                    <a:lnTo>
                      <a:pt x="386" y="253"/>
                    </a:lnTo>
                    <a:lnTo>
                      <a:pt x="400" y="254"/>
                    </a:lnTo>
                    <a:lnTo>
                      <a:pt x="417" y="256"/>
                    </a:lnTo>
                    <a:lnTo>
                      <a:pt x="437" y="260"/>
                    </a:lnTo>
                    <a:lnTo>
                      <a:pt x="458" y="264"/>
                    </a:lnTo>
                    <a:lnTo>
                      <a:pt x="476" y="269"/>
                    </a:lnTo>
                    <a:lnTo>
                      <a:pt x="490" y="273"/>
                    </a:lnTo>
                    <a:lnTo>
                      <a:pt x="499" y="275"/>
                    </a:lnTo>
                    <a:lnTo>
                      <a:pt x="506" y="276"/>
                    </a:lnTo>
                    <a:lnTo>
                      <a:pt x="513" y="277"/>
                    </a:lnTo>
                    <a:lnTo>
                      <a:pt x="518" y="277"/>
                    </a:lnTo>
                    <a:lnTo>
                      <a:pt x="520" y="277"/>
                    </a:lnTo>
                    <a:lnTo>
                      <a:pt x="520" y="42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176" name="Freeform 178">
                <a:extLst>
                  <a:ext uri="{FF2B5EF4-FFF2-40B4-BE49-F238E27FC236}">
                    <a16:creationId xmlns:a16="http://schemas.microsoft.com/office/drawing/2014/main" id="{205CD358-5554-401A-84BC-09499032D2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3058"/>
                <a:ext cx="192" cy="72"/>
              </a:xfrm>
              <a:custGeom>
                <a:avLst/>
                <a:gdLst>
                  <a:gd name="T0" fmla="*/ 1 w 384"/>
                  <a:gd name="T1" fmla="*/ 1 h 143"/>
                  <a:gd name="T2" fmla="*/ 1 w 384"/>
                  <a:gd name="T3" fmla="*/ 1 h 143"/>
                  <a:gd name="T4" fmla="*/ 1 w 384"/>
                  <a:gd name="T5" fmla="*/ 1 h 143"/>
                  <a:gd name="T6" fmla="*/ 1 w 384"/>
                  <a:gd name="T7" fmla="*/ 1 h 143"/>
                  <a:gd name="T8" fmla="*/ 1 w 384"/>
                  <a:gd name="T9" fmla="*/ 1 h 143"/>
                  <a:gd name="T10" fmla="*/ 1 w 384"/>
                  <a:gd name="T11" fmla="*/ 1 h 143"/>
                  <a:gd name="T12" fmla="*/ 1 w 384"/>
                  <a:gd name="T13" fmla="*/ 1 h 143"/>
                  <a:gd name="T14" fmla="*/ 1 w 384"/>
                  <a:gd name="T15" fmla="*/ 1 h 143"/>
                  <a:gd name="T16" fmla="*/ 1 w 384"/>
                  <a:gd name="T17" fmla="*/ 1 h 143"/>
                  <a:gd name="T18" fmla="*/ 1 w 384"/>
                  <a:gd name="T19" fmla="*/ 1 h 143"/>
                  <a:gd name="T20" fmla="*/ 1 w 384"/>
                  <a:gd name="T21" fmla="*/ 1 h 143"/>
                  <a:gd name="T22" fmla="*/ 1 w 384"/>
                  <a:gd name="T23" fmla="*/ 1 h 143"/>
                  <a:gd name="T24" fmla="*/ 1 w 384"/>
                  <a:gd name="T25" fmla="*/ 1 h 143"/>
                  <a:gd name="T26" fmla="*/ 1 w 384"/>
                  <a:gd name="T27" fmla="*/ 1 h 143"/>
                  <a:gd name="T28" fmla="*/ 1 w 384"/>
                  <a:gd name="T29" fmla="*/ 1 h 143"/>
                  <a:gd name="T30" fmla="*/ 1 w 384"/>
                  <a:gd name="T31" fmla="*/ 1 h 143"/>
                  <a:gd name="T32" fmla="*/ 1 w 384"/>
                  <a:gd name="T33" fmla="*/ 1 h 143"/>
                  <a:gd name="T34" fmla="*/ 1 w 384"/>
                  <a:gd name="T35" fmla="*/ 1 h 143"/>
                  <a:gd name="T36" fmla="*/ 1 w 384"/>
                  <a:gd name="T37" fmla="*/ 1 h 143"/>
                  <a:gd name="T38" fmla="*/ 1 w 384"/>
                  <a:gd name="T39" fmla="*/ 1 h 143"/>
                  <a:gd name="T40" fmla="*/ 1 w 384"/>
                  <a:gd name="T41" fmla="*/ 1 h 143"/>
                  <a:gd name="T42" fmla="*/ 1 w 384"/>
                  <a:gd name="T43" fmla="*/ 1 h 143"/>
                  <a:gd name="T44" fmla="*/ 1 w 384"/>
                  <a:gd name="T45" fmla="*/ 1 h 143"/>
                  <a:gd name="T46" fmla="*/ 1 w 384"/>
                  <a:gd name="T47" fmla="*/ 1 h 143"/>
                  <a:gd name="T48" fmla="*/ 1 w 384"/>
                  <a:gd name="T49" fmla="*/ 1 h 143"/>
                  <a:gd name="T50" fmla="*/ 1 w 384"/>
                  <a:gd name="T51" fmla="*/ 1 h 143"/>
                  <a:gd name="T52" fmla="*/ 1 w 384"/>
                  <a:gd name="T53" fmla="*/ 1 h 143"/>
                  <a:gd name="T54" fmla="*/ 1 w 384"/>
                  <a:gd name="T55" fmla="*/ 1 h 143"/>
                  <a:gd name="T56" fmla="*/ 1 w 384"/>
                  <a:gd name="T57" fmla="*/ 1 h 143"/>
                  <a:gd name="T58" fmla="*/ 1 w 384"/>
                  <a:gd name="T59" fmla="*/ 1 h 143"/>
                  <a:gd name="T60" fmla="*/ 1 w 384"/>
                  <a:gd name="T61" fmla="*/ 1 h 143"/>
                  <a:gd name="T62" fmla="*/ 1 w 384"/>
                  <a:gd name="T63" fmla="*/ 1 h 143"/>
                  <a:gd name="T64" fmla="*/ 1 w 384"/>
                  <a:gd name="T65" fmla="*/ 1 h 143"/>
                  <a:gd name="T66" fmla="*/ 1 w 384"/>
                  <a:gd name="T67" fmla="*/ 1 h 143"/>
                  <a:gd name="T68" fmla="*/ 1 w 384"/>
                  <a:gd name="T69" fmla="*/ 1 h 143"/>
                  <a:gd name="T70" fmla="*/ 1 w 384"/>
                  <a:gd name="T71" fmla="*/ 1 h 143"/>
                  <a:gd name="T72" fmla="*/ 1 w 384"/>
                  <a:gd name="T73" fmla="*/ 1 h 143"/>
                  <a:gd name="T74" fmla="*/ 1 w 384"/>
                  <a:gd name="T75" fmla="*/ 1 h 143"/>
                  <a:gd name="T76" fmla="*/ 1 w 384"/>
                  <a:gd name="T77" fmla="*/ 1 h 143"/>
                  <a:gd name="T78" fmla="*/ 1 w 384"/>
                  <a:gd name="T79" fmla="*/ 1 h 143"/>
                  <a:gd name="T80" fmla="*/ 1 w 384"/>
                  <a:gd name="T81" fmla="*/ 1 h 143"/>
                  <a:gd name="T82" fmla="*/ 1 w 384"/>
                  <a:gd name="T83" fmla="*/ 1 h 143"/>
                  <a:gd name="T84" fmla="*/ 1 w 384"/>
                  <a:gd name="T85" fmla="*/ 1 h 143"/>
                  <a:gd name="T86" fmla="*/ 1 w 384"/>
                  <a:gd name="T87" fmla="*/ 1 h 143"/>
                  <a:gd name="T88" fmla="*/ 1 w 384"/>
                  <a:gd name="T89" fmla="*/ 1 h 143"/>
                  <a:gd name="T90" fmla="*/ 1 w 384"/>
                  <a:gd name="T91" fmla="*/ 1 h 143"/>
                  <a:gd name="T92" fmla="*/ 1 w 384"/>
                  <a:gd name="T93" fmla="*/ 1 h 143"/>
                  <a:gd name="T94" fmla="*/ 1 w 384"/>
                  <a:gd name="T95" fmla="*/ 1 h 143"/>
                  <a:gd name="T96" fmla="*/ 1 w 384"/>
                  <a:gd name="T97" fmla="*/ 1 h 143"/>
                  <a:gd name="T98" fmla="*/ 1 w 384"/>
                  <a:gd name="T99" fmla="*/ 1 h 143"/>
                  <a:gd name="T100" fmla="*/ 1 w 384"/>
                  <a:gd name="T101" fmla="*/ 1 h 143"/>
                  <a:gd name="T102" fmla="*/ 1 w 384"/>
                  <a:gd name="T103" fmla="*/ 0 h 14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84" h="143">
                    <a:moveTo>
                      <a:pt x="124" y="0"/>
                    </a:moveTo>
                    <a:lnTo>
                      <a:pt x="118" y="2"/>
                    </a:lnTo>
                    <a:lnTo>
                      <a:pt x="109" y="6"/>
                    </a:lnTo>
                    <a:lnTo>
                      <a:pt x="97" y="10"/>
                    </a:lnTo>
                    <a:lnTo>
                      <a:pt x="84" y="14"/>
                    </a:lnTo>
                    <a:lnTo>
                      <a:pt x="72" y="18"/>
                    </a:lnTo>
                    <a:lnTo>
                      <a:pt x="60" y="22"/>
                    </a:lnTo>
                    <a:lnTo>
                      <a:pt x="51" y="25"/>
                    </a:lnTo>
                    <a:lnTo>
                      <a:pt x="46" y="27"/>
                    </a:lnTo>
                    <a:lnTo>
                      <a:pt x="43" y="31"/>
                    </a:lnTo>
                    <a:lnTo>
                      <a:pt x="36" y="37"/>
                    </a:lnTo>
                    <a:lnTo>
                      <a:pt x="29" y="45"/>
                    </a:lnTo>
                    <a:lnTo>
                      <a:pt x="21" y="53"/>
                    </a:lnTo>
                    <a:lnTo>
                      <a:pt x="13" y="61"/>
                    </a:lnTo>
                    <a:lnTo>
                      <a:pt x="6" y="67"/>
                    </a:lnTo>
                    <a:lnTo>
                      <a:pt x="2" y="71"/>
                    </a:lnTo>
                    <a:lnTo>
                      <a:pt x="0" y="74"/>
                    </a:lnTo>
                    <a:lnTo>
                      <a:pt x="18" y="82"/>
                    </a:lnTo>
                    <a:lnTo>
                      <a:pt x="37" y="88"/>
                    </a:lnTo>
                    <a:lnTo>
                      <a:pt x="58" y="97"/>
                    </a:lnTo>
                    <a:lnTo>
                      <a:pt x="78" y="103"/>
                    </a:lnTo>
                    <a:lnTo>
                      <a:pt x="96" y="109"/>
                    </a:lnTo>
                    <a:lnTo>
                      <a:pt x="111" y="114"/>
                    </a:lnTo>
                    <a:lnTo>
                      <a:pt x="122" y="117"/>
                    </a:lnTo>
                    <a:lnTo>
                      <a:pt x="129" y="117"/>
                    </a:lnTo>
                    <a:lnTo>
                      <a:pt x="137" y="115"/>
                    </a:lnTo>
                    <a:lnTo>
                      <a:pt x="146" y="114"/>
                    </a:lnTo>
                    <a:lnTo>
                      <a:pt x="154" y="113"/>
                    </a:lnTo>
                    <a:lnTo>
                      <a:pt x="159" y="113"/>
                    </a:lnTo>
                    <a:lnTo>
                      <a:pt x="164" y="114"/>
                    </a:lnTo>
                    <a:lnTo>
                      <a:pt x="174" y="116"/>
                    </a:lnTo>
                    <a:lnTo>
                      <a:pt x="188" y="120"/>
                    </a:lnTo>
                    <a:lnTo>
                      <a:pt x="203" y="123"/>
                    </a:lnTo>
                    <a:lnTo>
                      <a:pt x="218" y="127"/>
                    </a:lnTo>
                    <a:lnTo>
                      <a:pt x="232" y="129"/>
                    </a:lnTo>
                    <a:lnTo>
                      <a:pt x="242" y="131"/>
                    </a:lnTo>
                    <a:lnTo>
                      <a:pt x="247" y="133"/>
                    </a:lnTo>
                    <a:lnTo>
                      <a:pt x="252" y="137"/>
                    </a:lnTo>
                    <a:lnTo>
                      <a:pt x="256" y="139"/>
                    </a:lnTo>
                    <a:lnTo>
                      <a:pt x="262" y="141"/>
                    </a:lnTo>
                    <a:lnTo>
                      <a:pt x="268" y="143"/>
                    </a:lnTo>
                    <a:lnTo>
                      <a:pt x="276" y="141"/>
                    </a:lnTo>
                    <a:lnTo>
                      <a:pt x="284" y="140"/>
                    </a:lnTo>
                    <a:lnTo>
                      <a:pt x="291" y="139"/>
                    </a:lnTo>
                    <a:lnTo>
                      <a:pt x="294" y="138"/>
                    </a:lnTo>
                    <a:lnTo>
                      <a:pt x="300" y="136"/>
                    </a:lnTo>
                    <a:lnTo>
                      <a:pt x="306" y="132"/>
                    </a:lnTo>
                    <a:lnTo>
                      <a:pt x="310" y="128"/>
                    </a:lnTo>
                    <a:lnTo>
                      <a:pt x="314" y="123"/>
                    </a:lnTo>
                    <a:lnTo>
                      <a:pt x="316" y="117"/>
                    </a:lnTo>
                    <a:lnTo>
                      <a:pt x="320" y="108"/>
                    </a:lnTo>
                    <a:lnTo>
                      <a:pt x="324" y="100"/>
                    </a:lnTo>
                    <a:lnTo>
                      <a:pt x="330" y="94"/>
                    </a:lnTo>
                    <a:lnTo>
                      <a:pt x="334" y="92"/>
                    </a:lnTo>
                    <a:lnTo>
                      <a:pt x="341" y="88"/>
                    </a:lnTo>
                    <a:lnTo>
                      <a:pt x="349" y="85"/>
                    </a:lnTo>
                    <a:lnTo>
                      <a:pt x="359" y="82"/>
                    </a:lnTo>
                    <a:lnTo>
                      <a:pt x="367" y="79"/>
                    </a:lnTo>
                    <a:lnTo>
                      <a:pt x="375" y="77"/>
                    </a:lnTo>
                    <a:lnTo>
                      <a:pt x="381" y="75"/>
                    </a:lnTo>
                    <a:lnTo>
                      <a:pt x="384" y="74"/>
                    </a:lnTo>
                    <a:lnTo>
                      <a:pt x="382" y="62"/>
                    </a:lnTo>
                    <a:lnTo>
                      <a:pt x="376" y="55"/>
                    </a:lnTo>
                    <a:lnTo>
                      <a:pt x="368" y="49"/>
                    </a:lnTo>
                    <a:lnTo>
                      <a:pt x="361" y="46"/>
                    </a:lnTo>
                    <a:lnTo>
                      <a:pt x="356" y="44"/>
                    </a:lnTo>
                    <a:lnTo>
                      <a:pt x="349" y="39"/>
                    </a:lnTo>
                    <a:lnTo>
                      <a:pt x="341" y="34"/>
                    </a:lnTo>
                    <a:lnTo>
                      <a:pt x="332" y="29"/>
                    </a:lnTo>
                    <a:lnTo>
                      <a:pt x="324" y="24"/>
                    </a:lnTo>
                    <a:lnTo>
                      <a:pt x="316" y="19"/>
                    </a:lnTo>
                    <a:lnTo>
                      <a:pt x="309" y="17"/>
                    </a:lnTo>
                    <a:lnTo>
                      <a:pt x="306" y="16"/>
                    </a:lnTo>
                    <a:lnTo>
                      <a:pt x="302" y="17"/>
                    </a:lnTo>
                    <a:lnTo>
                      <a:pt x="296" y="19"/>
                    </a:lnTo>
                    <a:lnTo>
                      <a:pt x="290" y="22"/>
                    </a:lnTo>
                    <a:lnTo>
                      <a:pt x="281" y="25"/>
                    </a:lnTo>
                    <a:lnTo>
                      <a:pt x="275" y="30"/>
                    </a:lnTo>
                    <a:lnTo>
                      <a:pt x="269" y="33"/>
                    </a:lnTo>
                    <a:lnTo>
                      <a:pt x="263" y="38"/>
                    </a:lnTo>
                    <a:lnTo>
                      <a:pt x="261" y="42"/>
                    </a:lnTo>
                    <a:lnTo>
                      <a:pt x="255" y="45"/>
                    </a:lnTo>
                    <a:lnTo>
                      <a:pt x="248" y="48"/>
                    </a:lnTo>
                    <a:lnTo>
                      <a:pt x="241" y="50"/>
                    </a:lnTo>
                    <a:lnTo>
                      <a:pt x="234" y="53"/>
                    </a:lnTo>
                    <a:lnTo>
                      <a:pt x="227" y="54"/>
                    </a:lnTo>
                    <a:lnTo>
                      <a:pt x="222" y="55"/>
                    </a:lnTo>
                    <a:lnTo>
                      <a:pt x="218" y="55"/>
                    </a:lnTo>
                    <a:lnTo>
                      <a:pt x="216" y="54"/>
                    </a:lnTo>
                    <a:lnTo>
                      <a:pt x="215" y="49"/>
                    </a:lnTo>
                    <a:lnTo>
                      <a:pt x="211" y="42"/>
                    </a:lnTo>
                    <a:lnTo>
                      <a:pt x="208" y="36"/>
                    </a:lnTo>
                    <a:lnTo>
                      <a:pt x="204" y="32"/>
                    </a:lnTo>
                    <a:lnTo>
                      <a:pt x="201" y="31"/>
                    </a:lnTo>
                    <a:lnTo>
                      <a:pt x="194" y="27"/>
                    </a:lnTo>
                    <a:lnTo>
                      <a:pt x="185" y="23"/>
                    </a:lnTo>
                    <a:lnTo>
                      <a:pt x="175" y="17"/>
                    </a:lnTo>
                    <a:lnTo>
                      <a:pt x="165" y="11"/>
                    </a:lnTo>
                    <a:lnTo>
                      <a:pt x="156" y="7"/>
                    </a:lnTo>
                    <a:lnTo>
                      <a:pt x="149" y="3"/>
                    </a:lnTo>
                    <a:lnTo>
                      <a:pt x="144" y="2"/>
                    </a:lnTo>
                    <a:lnTo>
                      <a:pt x="139" y="1"/>
                    </a:lnTo>
                    <a:lnTo>
                      <a:pt x="134" y="0"/>
                    </a:lnTo>
                    <a:lnTo>
                      <a:pt x="128" y="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BFC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1032" name="Group 179">
            <a:extLst>
              <a:ext uri="{FF2B5EF4-FFF2-40B4-BE49-F238E27FC236}">
                <a16:creationId xmlns:a16="http://schemas.microsoft.com/office/drawing/2014/main" id="{30DA8D39-3E8C-4FE0-B373-3ADDB74BD13C}"/>
              </a:ext>
            </a:extLst>
          </p:cNvPr>
          <p:cNvGrpSpPr>
            <a:grpSpLocks/>
          </p:cNvGrpSpPr>
          <p:nvPr/>
        </p:nvGrpSpPr>
        <p:grpSpPr bwMode="auto">
          <a:xfrm rot="1028694" flipH="1">
            <a:off x="10420352" y="6062663"/>
            <a:ext cx="1771649" cy="635000"/>
            <a:chOff x="183" y="3780"/>
            <a:chExt cx="1050" cy="398"/>
          </a:xfrm>
        </p:grpSpPr>
        <p:sp>
          <p:nvSpPr>
            <p:cNvPr id="1114" name="Freeform 180">
              <a:extLst>
                <a:ext uri="{FF2B5EF4-FFF2-40B4-BE49-F238E27FC236}">
                  <a16:creationId xmlns:a16="http://schemas.microsoft.com/office/drawing/2014/main" id="{A08828B5-6628-4101-A5EB-5483BB713B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" y="3878"/>
              <a:ext cx="572" cy="264"/>
            </a:xfrm>
            <a:custGeom>
              <a:avLst/>
              <a:gdLst>
                <a:gd name="T0" fmla="*/ 0 w 1714"/>
                <a:gd name="T1" fmla="*/ 0 h 792"/>
                <a:gd name="T2" fmla="*/ 0 w 1714"/>
                <a:gd name="T3" fmla="*/ 0 h 792"/>
                <a:gd name="T4" fmla="*/ 0 w 1714"/>
                <a:gd name="T5" fmla="*/ 0 h 792"/>
                <a:gd name="T6" fmla="*/ 0 w 1714"/>
                <a:gd name="T7" fmla="*/ 0 h 792"/>
                <a:gd name="T8" fmla="*/ 0 w 1714"/>
                <a:gd name="T9" fmla="*/ 0 h 792"/>
                <a:gd name="T10" fmla="*/ 0 w 1714"/>
                <a:gd name="T11" fmla="*/ 0 h 792"/>
                <a:gd name="T12" fmla="*/ 0 w 1714"/>
                <a:gd name="T13" fmla="*/ 0 h 792"/>
                <a:gd name="T14" fmla="*/ 0 w 1714"/>
                <a:gd name="T15" fmla="*/ 0 h 792"/>
                <a:gd name="T16" fmla="*/ 0 w 1714"/>
                <a:gd name="T17" fmla="*/ 0 h 792"/>
                <a:gd name="T18" fmla="*/ 0 w 1714"/>
                <a:gd name="T19" fmla="*/ 0 h 792"/>
                <a:gd name="T20" fmla="*/ 0 w 1714"/>
                <a:gd name="T21" fmla="*/ 0 h 792"/>
                <a:gd name="T22" fmla="*/ 0 w 1714"/>
                <a:gd name="T23" fmla="*/ 0 h 792"/>
                <a:gd name="T24" fmla="*/ 0 w 1714"/>
                <a:gd name="T25" fmla="*/ 0 h 792"/>
                <a:gd name="T26" fmla="*/ 0 w 1714"/>
                <a:gd name="T27" fmla="*/ 0 h 792"/>
                <a:gd name="T28" fmla="*/ 0 w 1714"/>
                <a:gd name="T29" fmla="*/ 0 h 792"/>
                <a:gd name="T30" fmla="*/ 0 w 1714"/>
                <a:gd name="T31" fmla="*/ 0 h 792"/>
                <a:gd name="T32" fmla="*/ 0 w 1714"/>
                <a:gd name="T33" fmla="*/ 0 h 792"/>
                <a:gd name="T34" fmla="*/ 0 w 1714"/>
                <a:gd name="T35" fmla="*/ 0 h 792"/>
                <a:gd name="T36" fmla="*/ 0 w 1714"/>
                <a:gd name="T37" fmla="*/ 0 h 792"/>
                <a:gd name="T38" fmla="*/ 0 w 1714"/>
                <a:gd name="T39" fmla="*/ 0 h 792"/>
                <a:gd name="T40" fmla="*/ 0 w 1714"/>
                <a:gd name="T41" fmla="*/ 0 h 792"/>
                <a:gd name="T42" fmla="*/ 0 w 1714"/>
                <a:gd name="T43" fmla="*/ 0 h 792"/>
                <a:gd name="T44" fmla="*/ 0 w 1714"/>
                <a:gd name="T45" fmla="*/ 0 h 792"/>
                <a:gd name="T46" fmla="*/ 0 w 1714"/>
                <a:gd name="T47" fmla="*/ 0 h 792"/>
                <a:gd name="T48" fmla="*/ 0 w 1714"/>
                <a:gd name="T49" fmla="*/ 0 h 792"/>
                <a:gd name="T50" fmla="*/ 0 w 1714"/>
                <a:gd name="T51" fmla="*/ 0 h 792"/>
                <a:gd name="T52" fmla="*/ 0 w 1714"/>
                <a:gd name="T53" fmla="*/ 0 h 792"/>
                <a:gd name="T54" fmla="*/ 0 w 1714"/>
                <a:gd name="T55" fmla="*/ 0 h 792"/>
                <a:gd name="T56" fmla="*/ 0 w 1714"/>
                <a:gd name="T57" fmla="*/ 0 h 792"/>
                <a:gd name="T58" fmla="*/ 0 w 1714"/>
                <a:gd name="T59" fmla="*/ 0 h 792"/>
                <a:gd name="T60" fmla="*/ 0 w 1714"/>
                <a:gd name="T61" fmla="*/ 0 h 792"/>
                <a:gd name="T62" fmla="*/ 0 w 1714"/>
                <a:gd name="T63" fmla="*/ 0 h 792"/>
                <a:gd name="T64" fmla="*/ 0 w 1714"/>
                <a:gd name="T65" fmla="*/ 0 h 792"/>
                <a:gd name="T66" fmla="*/ 0 w 1714"/>
                <a:gd name="T67" fmla="*/ 0 h 792"/>
                <a:gd name="T68" fmla="*/ 0 w 1714"/>
                <a:gd name="T69" fmla="*/ 0 h 792"/>
                <a:gd name="T70" fmla="*/ 0 w 1714"/>
                <a:gd name="T71" fmla="*/ 0 h 792"/>
                <a:gd name="T72" fmla="*/ 0 w 1714"/>
                <a:gd name="T73" fmla="*/ 0 h 792"/>
                <a:gd name="T74" fmla="*/ 0 w 1714"/>
                <a:gd name="T75" fmla="*/ 0 h 792"/>
                <a:gd name="T76" fmla="*/ 0 w 1714"/>
                <a:gd name="T77" fmla="*/ 0 h 792"/>
                <a:gd name="T78" fmla="*/ 0 w 1714"/>
                <a:gd name="T79" fmla="*/ 0 h 792"/>
                <a:gd name="T80" fmla="*/ 0 w 1714"/>
                <a:gd name="T81" fmla="*/ 0 h 792"/>
                <a:gd name="T82" fmla="*/ 0 w 1714"/>
                <a:gd name="T83" fmla="*/ 0 h 792"/>
                <a:gd name="T84" fmla="*/ 0 w 1714"/>
                <a:gd name="T85" fmla="*/ 0 h 792"/>
                <a:gd name="T86" fmla="*/ 0 w 1714"/>
                <a:gd name="T87" fmla="*/ 0 h 792"/>
                <a:gd name="T88" fmla="*/ 0 w 1714"/>
                <a:gd name="T89" fmla="*/ 0 h 792"/>
                <a:gd name="T90" fmla="*/ 0 w 1714"/>
                <a:gd name="T91" fmla="*/ 0 h 792"/>
                <a:gd name="T92" fmla="*/ 0 w 1714"/>
                <a:gd name="T93" fmla="*/ 0 h 792"/>
                <a:gd name="T94" fmla="*/ 0 w 1714"/>
                <a:gd name="T95" fmla="*/ 0 h 792"/>
                <a:gd name="T96" fmla="*/ 0 w 1714"/>
                <a:gd name="T97" fmla="*/ 0 h 792"/>
                <a:gd name="T98" fmla="*/ 0 w 1714"/>
                <a:gd name="T99" fmla="*/ 0 h 792"/>
                <a:gd name="T100" fmla="*/ 0 w 1714"/>
                <a:gd name="T101" fmla="*/ 0 h 792"/>
                <a:gd name="T102" fmla="*/ 0 w 1714"/>
                <a:gd name="T103" fmla="*/ 0 h 792"/>
                <a:gd name="T104" fmla="*/ 0 w 1714"/>
                <a:gd name="T105" fmla="*/ 0 h 792"/>
                <a:gd name="T106" fmla="*/ 0 w 1714"/>
                <a:gd name="T107" fmla="*/ 0 h 792"/>
                <a:gd name="T108" fmla="*/ 0 w 1714"/>
                <a:gd name="T109" fmla="*/ 0 h 792"/>
                <a:gd name="T110" fmla="*/ 0 w 1714"/>
                <a:gd name="T111" fmla="*/ 0 h 792"/>
                <a:gd name="T112" fmla="*/ 0 w 1714"/>
                <a:gd name="T113" fmla="*/ 0 h 79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14" h="792">
                  <a:moveTo>
                    <a:pt x="0" y="663"/>
                  </a:moveTo>
                  <a:lnTo>
                    <a:pt x="1" y="622"/>
                  </a:lnTo>
                  <a:lnTo>
                    <a:pt x="5" y="588"/>
                  </a:lnTo>
                  <a:lnTo>
                    <a:pt x="14" y="558"/>
                  </a:lnTo>
                  <a:lnTo>
                    <a:pt x="25" y="534"/>
                  </a:lnTo>
                  <a:lnTo>
                    <a:pt x="32" y="523"/>
                  </a:lnTo>
                  <a:lnTo>
                    <a:pt x="39" y="513"/>
                  </a:lnTo>
                  <a:lnTo>
                    <a:pt x="48" y="504"/>
                  </a:lnTo>
                  <a:lnTo>
                    <a:pt x="56" y="495"/>
                  </a:lnTo>
                  <a:lnTo>
                    <a:pt x="65" y="488"/>
                  </a:lnTo>
                  <a:lnTo>
                    <a:pt x="75" y="481"/>
                  </a:lnTo>
                  <a:lnTo>
                    <a:pt x="85" y="474"/>
                  </a:lnTo>
                  <a:lnTo>
                    <a:pt x="95" y="468"/>
                  </a:lnTo>
                  <a:lnTo>
                    <a:pt x="107" y="462"/>
                  </a:lnTo>
                  <a:lnTo>
                    <a:pt x="118" y="457"/>
                  </a:lnTo>
                  <a:lnTo>
                    <a:pt x="129" y="452"/>
                  </a:lnTo>
                  <a:lnTo>
                    <a:pt x="142" y="448"/>
                  </a:lnTo>
                  <a:lnTo>
                    <a:pt x="153" y="443"/>
                  </a:lnTo>
                  <a:lnTo>
                    <a:pt x="165" y="439"/>
                  </a:lnTo>
                  <a:lnTo>
                    <a:pt x="178" y="435"/>
                  </a:lnTo>
                  <a:lnTo>
                    <a:pt x="190" y="430"/>
                  </a:lnTo>
                  <a:lnTo>
                    <a:pt x="209" y="424"/>
                  </a:lnTo>
                  <a:lnTo>
                    <a:pt x="228" y="420"/>
                  </a:lnTo>
                  <a:lnTo>
                    <a:pt x="247" y="417"/>
                  </a:lnTo>
                  <a:lnTo>
                    <a:pt x="266" y="415"/>
                  </a:lnTo>
                  <a:lnTo>
                    <a:pt x="286" y="414"/>
                  </a:lnTo>
                  <a:lnTo>
                    <a:pt x="306" y="415"/>
                  </a:lnTo>
                  <a:lnTo>
                    <a:pt x="325" y="416"/>
                  </a:lnTo>
                  <a:lnTo>
                    <a:pt x="345" y="418"/>
                  </a:lnTo>
                  <a:lnTo>
                    <a:pt x="365" y="422"/>
                  </a:lnTo>
                  <a:lnTo>
                    <a:pt x="384" y="426"/>
                  </a:lnTo>
                  <a:lnTo>
                    <a:pt x="405" y="431"/>
                  </a:lnTo>
                  <a:lnTo>
                    <a:pt x="424" y="437"/>
                  </a:lnTo>
                  <a:lnTo>
                    <a:pt x="445" y="443"/>
                  </a:lnTo>
                  <a:lnTo>
                    <a:pt x="466" y="450"/>
                  </a:lnTo>
                  <a:lnTo>
                    <a:pt x="486" y="457"/>
                  </a:lnTo>
                  <a:lnTo>
                    <a:pt x="507" y="466"/>
                  </a:lnTo>
                  <a:lnTo>
                    <a:pt x="489" y="481"/>
                  </a:lnTo>
                  <a:lnTo>
                    <a:pt x="473" y="495"/>
                  </a:lnTo>
                  <a:lnTo>
                    <a:pt x="457" y="510"/>
                  </a:lnTo>
                  <a:lnTo>
                    <a:pt x="442" y="522"/>
                  </a:lnTo>
                  <a:lnTo>
                    <a:pt x="426" y="535"/>
                  </a:lnTo>
                  <a:lnTo>
                    <a:pt x="412" y="547"/>
                  </a:lnTo>
                  <a:lnTo>
                    <a:pt x="398" y="557"/>
                  </a:lnTo>
                  <a:lnTo>
                    <a:pt x="384" y="568"/>
                  </a:lnTo>
                  <a:lnTo>
                    <a:pt x="375" y="564"/>
                  </a:lnTo>
                  <a:lnTo>
                    <a:pt x="362" y="560"/>
                  </a:lnTo>
                  <a:lnTo>
                    <a:pt x="349" y="558"/>
                  </a:lnTo>
                  <a:lnTo>
                    <a:pt x="334" y="556"/>
                  </a:lnTo>
                  <a:lnTo>
                    <a:pt x="316" y="555"/>
                  </a:lnTo>
                  <a:lnTo>
                    <a:pt x="298" y="556"/>
                  </a:lnTo>
                  <a:lnTo>
                    <a:pt x="281" y="557"/>
                  </a:lnTo>
                  <a:lnTo>
                    <a:pt x="262" y="559"/>
                  </a:lnTo>
                  <a:lnTo>
                    <a:pt x="245" y="564"/>
                  </a:lnTo>
                  <a:lnTo>
                    <a:pt x="228" y="569"/>
                  </a:lnTo>
                  <a:lnTo>
                    <a:pt x="214" y="576"/>
                  </a:lnTo>
                  <a:lnTo>
                    <a:pt x="200" y="584"/>
                  </a:lnTo>
                  <a:lnTo>
                    <a:pt x="189" y="593"/>
                  </a:lnTo>
                  <a:lnTo>
                    <a:pt x="180" y="606"/>
                  </a:lnTo>
                  <a:lnTo>
                    <a:pt x="174" y="619"/>
                  </a:lnTo>
                  <a:lnTo>
                    <a:pt x="172" y="635"/>
                  </a:lnTo>
                  <a:lnTo>
                    <a:pt x="173" y="639"/>
                  </a:lnTo>
                  <a:lnTo>
                    <a:pt x="175" y="643"/>
                  </a:lnTo>
                  <a:lnTo>
                    <a:pt x="179" y="646"/>
                  </a:lnTo>
                  <a:lnTo>
                    <a:pt x="185" y="649"/>
                  </a:lnTo>
                  <a:lnTo>
                    <a:pt x="192" y="650"/>
                  </a:lnTo>
                  <a:lnTo>
                    <a:pt x="201" y="651"/>
                  </a:lnTo>
                  <a:lnTo>
                    <a:pt x="212" y="650"/>
                  </a:lnTo>
                  <a:lnTo>
                    <a:pt x="225" y="649"/>
                  </a:lnTo>
                  <a:lnTo>
                    <a:pt x="239" y="645"/>
                  </a:lnTo>
                  <a:lnTo>
                    <a:pt x="255" y="641"/>
                  </a:lnTo>
                  <a:lnTo>
                    <a:pt x="273" y="634"/>
                  </a:lnTo>
                  <a:lnTo>
                    <a:pt x="291" y="625"/>
                  </a:lnTo>
                  <a:lnTo>
                    <a:pt x="312" y="614"/>
                  </a:lnTo>
                  <a:lnTo>
                    <a:pt x="335" y="601"/>
                  </a:lnTo>
                  <a:lnTo>
                    <a:pt x="358" y="585"/>
                  </a:lnTo>
                  <a:lnTo>
                    <a:pt x="384" y="568"/>
                  </a:lnTo>
                  <a:lnTo>
                    <a:pt x="388" y="566"/>
                  </a:lnTo>
                  <a:lnTo>
                    <a:pt x="392" y="562"/>
                  </a:lnTo>
                  <a:lnTo>
                    <a:pt x="395" y="559"/>
                  </a:lnTo>
                  <a:lnTo>
                    <a:pt x="400" y="556"/>
                  </a:lnTo>
                  <a:lnTo>
                    <a:pt x="406" y="551"/>
                  </a:lnTo>
                  <a:lnTo>
                    <a:pt x="413" y="546"/>
                  </a:lnTo>
                  <a:lnTo>
                    <a:pt x="420" y="541"/>
                  </a:lnTo>
                  <a:lnTo>
                    <a:pt x="427" y="535"/>
                  </a:lnTo>
                  <a:lnTo>
                    <a:pt x="437" y="527"/>
                  </a:lnTo>
                  <a:lnTo>
                    <a:pt x="446" y="519"/>
                  </a:lnTo>
                  <a:lnTo>
                    <a:pt x="455" y="511"/>
                  </a:lnTo>
                  <a:lnTo>
                    <a:pt x="466" y="503"/>
                  </a:lnTo>
                  <a:lnTo>
                    <a:pt x="475" y="493"/>
                  </a:lnTo>
                  <a:lnTo>
                    <a:pt x="485" y="484"/>
                  </a:lnTo>
                  <a:lnTo>
                    <a:pt x="497" y="475"/>
                  </a:lnTo>
                  <a:lnTo>
                    <a:pt x="507" y="466"/>
                  </a:lnTo>
                  <a:lnTo>
                    <a:pt x="532" y="443"/>
                  </a:lnTo>
                  <a:lnTo>
                    <a:pt x="558" y="420"/>
                  </a:lnTo>
                  <a:lnTo>
                    <a:pt x="584" y="398"/>
                  </a:lnTo>
                  <a:lnTo>
                    <a:pt x="611" y="377"/>
                  </a:lnTo>
                  <a:lnTo>
                    <a:pt x="639" y="356"/>
                  </a:lnTo>
                  <a:lnTo>
                    <a:pt x="668" y="336"/>
                  </a:lnTo>
                  <a:lnTo>
                    <a:pt x="696" y="315"/>
                  </a:lnTo>
                  <a:lnTo>
                    <a:pt x="725" y="295"/>
                  </a:lnTo>
                  <a:lnTo>
                    <a:pt x="755" y="277"/>
                  </a:lnTo>
                  <a:lnTo>
                    <a:pt x="784" y="258"/>
                  </a:lnTo>
                  <a:lnTo>
                    <a:pt x="812" y="240"/>
                  </a:lnTo>
                  <a:lnTo>
                    <a:pt x="841" y="222"/>
                  </a:lnTo>
                  <a:lnTo>
                    <a:pt x="870" y="206"/>
                  </a:lnTo>
                  <a:lnTo>
                    <a:pt x="899" y="189"/>
                  </a:lnTo>
                  <a:lnTo>
                    <a:pt x="928" y="174"/>
                  </a:lnTo>
                  <a:lnTo>
                    <a:pt x="956" y="158"/>
                  </a:lnTo>
                  <a:lnTo>
                    <a:pt x="983" y="144"/>
                  </a:lnTo>
                  <a:lnTo>
                    <a:pt x="1010" y="130"/>
                  </a:lnTo>
                  <a:lnTo>
                    <a:pt x="1036" y="117"/>
                  </a:lnTo>
                  <a:lnTo>
                    <a:pt x="1061" y="104"/>
                  </a:lnTo>
                  <a:lnTo>
                    <a:pt x="1086" y="93"/>
                  </a:lnTo>
                  <a:lnTo>
                    <a:pt x="1110" y="82"/>
                  </a:lnTo>
                  <a:lnTo>
                    <a:pt x="1131" y="71"/>
                  </a:lnTo>
                  <a:lnTo>
                    <a:pt x="1153" y="62"/>
                  </a:lnTo>
                  <a:lnTo>
                    <a:pt x="1173" y="54"/>
                  </a:lnTo>
                  <a:lnTo>
                    <a:pt x="1191" y="47"/>
                  </a:lnTo>
                  <a:lnTo>
                    <a:pt x="1209" y="39"/>
                  </a:lnTo>
                  <a:lnTo>
                    <a:pt x="1224" y="33"/>
                  </a:lnTo>
                  <a:lnTo>
                    <a:pt x="1239" y="28"/>
                  </a:lnTo>
                  <a:lnTo>
                    <a:pt x="1251" y="24"/>
                  </a:lnTo>
                  <a:lnTo>
                    <a:pt x="1261" y="20"/>
                  </a:lnTo>
                  <a:lnTo>
                    <a:pt x="1271" y="18"/>
                  </a:lnTo>
                  <a:lnTo>
                    <a:pt x="1332" y="5"/>
                  </a:lnTo>
                  <a:lnTo>
                    <a:pt x="1387" y="0"/>
                  </a:lnTo>
                  <a:lnTo>
                    <a:pt x="1438" y="1"/>
                  </a:lnTo>
                  <a:lnTo>
                    <a:pt x="1483" y="8"/>
                  </a:lnTo>
                  <a:lnTo>
                    <a:pt x="1525" y="22"/>
                  </a:lnTo>
                  <a:lnTo>
                    <a:pt x="1561" y="38"/>
                  </a:lnTo>
                  <a:lnTo>
                    <a:pt x="1593" y="60"/>
                  </a:lnTo>
                  <a:lnTo>
                    <a:pt x="1619" y="85"/>
                  </a:lnTo>
                  <a:lnTo>
                    <a:pt x="1643" y="112"/>
                  </a:lnTo>
                  <a:lnTo>
                    <a:pt x="1664" y="141"/>
                  </a:lnTo>
                  <a:lnTo>
                    <a:pt x="1680" y="170"/>
                  </a:lnTo>
                  <a:lnTo>
                    <a:pt x="1693" y="200"/>
                  </a:lnTo>
                  <a:lnTo>
                    <a:pt x="1703" y="230"/>
                  </a:lnTo>
                  <a:lnTo>
                    <a:pt x="1709" y="259"/>
                  </a:lnTo>
                  <a:lnTo>
                    <a:pt x="1713" y="286"/>
                  </a:lnTo>
                  <a:lnTo>
                    <a:pt x="1714" y="311"/>
                  </a:lnTo>
                  <a:lnTo>
                    <a:pt x="1713" y="321"/>
                  </a:lnTo>
                  <a:lnTo>
                    <a:pt x="1711" y="337"/>
                  </a:lnTo>
                  <a:lnTo>
                    <a:pt x="1707" y="355"/>
                  </a:lnTo>
                  <a:lnTo>
                    <a:pt x="1700" y="376"/>
                  </a:lnTo>
                  <a:lnTo>
                    <a:pt x="1691" y="399"/>
                  </a:lnTo>
                  <a:lnTo>
                    <a:pt x="1679" y="424"/>
                  </a:lnTo>
                  <a:lnTo>
                    <a:pt x="1665" y="450"/>
                  </a:lnTo>
                  <a:lnTo>
                    <a:pt x="1648" y="475"/>
                  </a:lnTo>
                  <a:lnTo>
                    <a:pt x="1629" y="500"/>
                  </a:lnTo>
                  <a:lnTo>
                    <a:pt x="1606" y="521"/>
                  </a:lnTo>
                  <a:lnTo>
                    <a:pt x="1580" y="542"/>
                  </a:lnTo>
                  <a:lnTo>
                    <a:pt x="1551" y="558"/>
                  </a:lnTo>
                  <a:lnTo>
                    <a:pt x="1518" y="571"/>
                  </a:lnTo>
                  <a:lnTo>
                    <a:pt x="1482" y="578"/>
                  </a:lnTo>
                  <a:lnTo>
                    <a:pt x="1443" y="580"/>
                  </a:lnTo>
                  <a:lnTo>
                    <a:pt x="1400" y="576"/>
                  </a:lnTo>
                  <a:lnTo>
                    <a:pt x="1355" y="569"/>
                  </a:lnTo>
                  <a:lnTo>
                    <a:pt x="1312" y="560"/>
                  </a:lnTo>
                  <a:lnTo>
                    <a:pt x="1272" y="553"/>
                  </a:lnTo>
                  <a:lnTo>
                    <a:pt x="1231" y="547"/>
                  </a:lnTo>
                  <a:lnTo>
                    <a:pt x="1194" y="541"/>
                  </a:lnTo>
                  <a:lnTo>
                    <a:pt x="1159" y="535"/>
                  </a:lnTo>
                  <a:lnTo>
                    <a:pt x="1126" y="529"/>
                  </a:lnTo>
                  <a:lnTo>
                    <a:pt x="1094" y="524"/>
                  </a:lnTo>
                  <a:lnTo>
                    <a:pt x="1065" y="520"/>
                  </a:lnTo>
                  <a:lnTo>
                    <a:pt x="1039" y="516"/>
                  </a:lnTo>
                  <a:lnTo>
                    <a:pt x="1015" y="513"/>
                  </a:lnTo>
                  <a:lnTo>
                    <a:pt x="993" y="511"/>
                  </a:lnTo>
                  <a:lnTo>
                    <a:pt x="974" y="510"/>
                  </a:lnTo>
                  <a:lnTo>
                    <a:pt x="958" y="509"/>
                  </a:lnTo>
                  <a:lnTo>
                    <a:pt x="945" y="510"/>
                  </a:lnTo>
                  <a:lnTo>
                    <a:pt x="934" y="511"/>
                  </a:lnTo>
                  <a:lnTo>
                    <a:pt x="940" y="512"/>
                  </a:lnTo>
                  <a:lnTo>
                    <a:pt x="947" y="514"/>
                  </a:lnTo>
                  <a:lnTo>
                    <a:pt x="952" y="517"/>
                  </a:lnTo>
                  <a:lnTo>
                    <a:pt x="956" y="520"/>
                  </a:lnTo>
                  <a:lnTo>
                    <a:pt x="960" y="523"/>
                  </a:lnTo>
                  <a:lnTo>
                    <a:pt x="963" y="526"/>
                  </a:lnTo>
                  <a:lnTo>
                    <a:pt x="964" y="528"/>
                  </a:lnTo>
                  <a:lnTo>
                    <a:pt x="965" y="529"/>
                  </a:lnTo>
                  <a:lnTo>
                    <a:pt x="950" y="531"/>
                  </a:lnTo>
                  <a:lnTo>
                    <a:pt x="932" y="534"/>
                  </a:lnTo>
                  <a:lnTo>
                    <a:pt x="913" y="537"/>
                  </a:lnTo>
                  <a:lnTo>
                    <a:pt x="892" y="541"/>
                  </a:lnTo>
                  <a:lnTo>
                    <a:pt x="869" y="545"/>
                  </a:lnTo>
                  <a:lnTo>
                    <a:pt x="845" y="551"/>
                  </a:lnTo>
                  <a:lnTo>
                    <a:pt x="822" y="557"/>
                  </a:lnTo>
                  <a:lnTo>
                    <a:pt x="796" y="565"/>
                  </a:lnTo>
                  <a:lnTo>
                    <a:pt x="770" y="572"/>
                  </a:lnTo>
                  <a:lnTo>
                    <a:pt x="744" y="581"/>
                  </a:lnTo>
                  <a:lnTo>
                    <a:pt x="719" y="590"/>
                  </a:lnTo>
                  <a:lnTo>
                    <a:pt x="694" y="600"/>
                  </a:lnTo>
                  <a:lnTo>
                    <a:pt x="669" y="610"/>
                  </a:lnTo>
                  <a:lnTo>
                    <a:pt x="644" y="621"/>
                  </a:lnTo>
                  <a:lnTo>
                    <a:pt x="621" y="633"/>
                  </a:lnTo>
                  <a:lnTo>
                    <a:pt x="600" y="645"/>
                  </a:lnTo>
                  <a:lnTo>
                    <a:pt x="573" y="660"/>
                  </a:lnTo>
                  <a:lnTo>
                    <a:pt x="546" y="677"/>
                  </a:lnTo>
                  <a:lnTo>
                    <a:pt x="519" y="691"/>
                  </a:lnTo>
                  <a:lnTo>
                    <a:pt x="492" y="706"/>
                  </a:lnTo>
                  <a:lnTo>
                    <a:pt x="466" y="719"/>
                  </a:lnTo>
                  <a:lnTo>
                    <a:pt x="440" y="733"/>
                  </a:lnTo>
                  <a:lnTo>
                    <a:pt x="413" y="745"/>
                  </a:lnTo>
                  <a:lnTo>
                    <a:pt x="386" y="755"/>
                  </a:lnTo>
                  <a:lnTo>
                    <a:pt x="360" y="766"/>
                  </a:lnTo>
                  <a:lnTo>
                    <a:pt x="334" y="774"/>
                  </a:lnTo>
                  <a:lnTo>
                    <a:pt x="308" y="780"/>
                  </a:lnTo>
                  <a:lnTo>
                    <a:pt x="281" y="786"/>
                  </a:lnTo>
                  <a:lnTo>
                    <a:pt x="255" y="789"/>
                  </a:lnTo>
                  <a:lnTo>
                    <a:pt x="229" y="792"/>
                  </a:lnTo>
                  <a:lnTo>
                    <a:pt x="204" y="792"/>
                  </a:lnTo>
                  <a:lnTo>
                    <a:pt x="178" y="789"/>
                  </a:lnTo>
                  <a:lnTo>
                    <a:pt x="162" y="787"/>
                  </a:lnTo>
                  <a:lnTo>
                    <a:pt x="146" y="783"/>
                  </a:lnTo>
                  <a:lnTo>
                    <a:pt x="130" y="779"/>
                  </a:lnTo>
                  <a:lnTo>
                    <a:pt x="116" y="773"/>
                  </a:lnTo>
                  <a:lnTo>
                    <a:pt x="100" y="767"/>
                  </a:lnTo>
                  <a:lnTo>
                    <a:pt x="86" y="760"/>
                  </a:lnTo>
                  <a:lnTo>
                    <a:pt x="72" y="752"/>
                  </a:lnTo>
                  <a:lnTo>
                    <a:pt x="60" y="743"/>
                  </a:lnTo>
                  <a:lnTo>
                    <a:pt x="48" y="735"/>
                  </a:lnTo>
                  <a:lnTo>
                    <a:pt x="37" y="724"/>
                  </a:lnTo>
                  <a:lnTo>
                    <a:pt x="27" y="715"/>
                  </a:lnTo>
                  <a:lnTo>
                    <a:pt x="19" y="705"/>
                  </a:lnTo>
                  <a:lnTo>
                    <a:pt x="12" y="695"/>
                  </a:lnTo>
                  <a:lnTo>
                    <a:pt x="6" y="684"/>
                  </a:lnTo>
                  <a:lnTo>
                    <a:pt x="2" y="673"/>
                  </a:lnTo>
                  <a:lnTo>
                    <a:pt x="0" y="663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5" name="Freeform 181">
              <a:extLst>
                <a:ext uri="{FF2B5EF4-FFF2-40B4-BE49-F238E27FC236}">
                  <a16:creationId xmlns:a16="http://schemas.microsoft.com/office/drawing/2014/main" id="{ADA428C9-AAA9-4710-A353-6C80298CE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" y="4076"/>
              <a:ext cx="138" cy="64"/>
            </a:xfrm>
            <a:custGeom>
              <a:avLst/>
              <a:gdLst>
                <a:gd name="T0" fmla="*/ 0 w 414"/>
                <a:gd name="T1" fmla="*/ 0 h 192"/>
                <a:gd name="T2" fmla="*/ 0 w 414"/>
                <a:gd name="T3" fmla="*/ 0 h 192"/>
                <a:gd name="T4" fmla="*/ 0 w 414"/>
                <a:gd name="T5" fmla="*/ 0 h 192"/>
                <a:gd name="T6" fmla="*/ 0 w 414"/>
                <a:gd name="T7" fmla="*/ 0 h 192"/>
                <a:gd name="T8" fmla="*/ 0 w 414"/>
                <a:gd name="T9" fmla="*/ 0 h 192"/>
                <a:gd name="T10" fmla="*/ 0 w 414"/>
                <a:gd name="T11" fmla="*/ 0 h 192"/>
                <a:gd name="T12" fmla="*/ 0 w 414"/>
                <a:gd name="T13" fmla="*/ 0 h 192"/>
                <a:gd name="T14" fmla="*/ 0 w 414"/>
                <a:gd name="T15" fmla="*/ 0 h 192"/>
                <a:gd name="T16" fmla="*/ 0 w 414"/>
                <a:gd name="T17" fmla="*/ 0 h 192"/>
                <a:gd name="T18" fmla="*/ 0 w 414"/>
                <a:gd name="T19" fmla="*/ 0 h 192"/>
                <a:gd name="T20" fmla="*/ 0 w 414"/>
                <a:gd name="T21" fmla="*/ 0 h 192"/>
                <a:gd name="T22" fmla="*/ 0 w 414"/>
                <a:gd name="T23" fmla="*/ 0 h 192"/>
                <a:gd name="T24" fmla="*/ 0 w 414"/>
                <a:gd name="T25" fmla="*/ 0 h 192"/>
                <a:gd name="T26" fmla="*/ 0 w 414"/>
                <a:gd name="T27" fmla="*/ 0 h 192"/>
                <a:gd name="T28" fmla="*/ 0 w 414"/>
                <a:gd name="T29" fmla="*/ 0 h 192"/>
                <a:gd name="T30" fmla="*/ 0 w 414"/>
                <a:gd name="T31" fmla="*/ 0 h 192"/>
                <a:gd name="T32" fmla="*/ 0 w 414"/>
                <a:gd name="T33" fmla="*/ 0 h 192"/>
                <a:gd name="T34" fmla="*/ 0 w 414"/>
                <a:gd name="T35" fmla="*/ 0 h 192"/>
                <a:gd name="T36" fmla="*/ 0 w 414"/>
                <a:gd name="T37" fmla="*/ 0 h 192"/>
                <a:gd name="T38" fmla="*/ 0 w 414"/>
                <a:gd name="T39" fmla="*/ 0 h 192"/>
                <a:gd name="T40" fmla="*/ 0 w 414"/>
                <a:gd name="T41" fmla="*/ 0 h 192"/>
                <a:gd name="T42" fmla="*/ 0 w 414"/>
                <a:gd name="T43" fmla="*/ 0 h 192"/>
                <a:gd name="T44" fmla="*/ 0 w 414"/>
                <a:gd name="T45" fmla="*/ 0 h 192"/>
                <a:gd name="T46" fmla="*/ 0 w 414"/>
                <a:gd name="T47" fmla="*/ 0 h 192"/>
                <a:gd name="T48" fmla="*/ 0 w 414"/>
                <a:gd name="T49" fmla="*/ 0 h 192"/>
                <a:gd name="T50" fmla="*/ 0 w 414"/>
                <a:gd name="T51" fmla="*/ 0 h 192"/>
                <a:gd name="T52" fmla="*/ 0 w 414"/>
                <a:gd name="T53" fmla="*/ 0 h 192"/>
                <a:gd name="T54" fmla="*/ 0 w 414"/>
                <a:gd name="T55" fmla="*/ 0 h 192"/>
                <a:gd name="T56" fmla="*/ 0 w 414"/>
                <a:gd name="T57" fmla="*/ 0 h 192"/>
                <a:gd name="T58" fmla="*/ 0 w 414"/>
                <a:gd name="T59" fmla="*/ 0 h 192"/>
                <a:gd name="T60" fmla="*/ 0 w 414"/>
                <a:gd name="T61" fmla="*/ 0 h 192"/>
                <a:gd name="T62" fmla="*/ 0 w 414"/>
                <a:gd name="T63" fmla="*/ 0 h 192"/>
                <a:gd name="T64" fmla="*/ 0 w 414"/>
                <a:gd name="T65" fmla="*/ 0 h 192"/>
                <a:gd name="T66" fmla="*/ 0 w 414"/>
                <a:gd name="T67" fmla="*/ 0 h 192"/>
                <a:gd name="T68" fmla="*/ 0 w 414"/>
                <a:gd name="T69" fmla="*/ 0 h 192"/>
                <a:gd name="T70" fmla="*/ 0 w 414"/>
                <a:gd name="T71" fmla="*/ 0 h 192"/>
                <a:gd name="T72" fmla="*/ 0 w 414"/>
                <a:gd name="T73" fmla="*/ 0 h 192"/>
                <a:gd name="T74" fmla="*/ 0 w 414"/>
                <a:gd name="T75" fmla="*/ 0 h 192"/>
                <a:gd name="T76" fmla="*/ 0 w 414"/>
                <a:gd name="T77" fmla="*/ 0 h 192"/>
                <a:gd name="T78" fmla="*/ 0 w 414"/>
                <a:gd name="T79" fmla="*/ 0 h 192"/>
                <a:gd name="T80" fmla="*/ 0 w 414"/>
                <a:gd name="T81" fmla="*/ 0 h 19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14" h="192">
                  <a:moveTo>
                    <a:pt x="414" y="192"/>
                  </a:moveTo>
                  <a:lnTo>
                    <a:pt x="403" y="190"/>
                  </a:lnTo>
                  <a:lnTo>
                    <a:pt x="386" y="184"/>
                  </a:lnTo>
                  <a:lnTo>
                    <a:pt x="367" y="177"/>
                  </a:lnTo>
                  <a:lnTo>
                    <a:pt x="344" y="167"/>
                  </a:lnTo>
                  <a:lnTo>
                    <a:pt x="319" y="154"/>
                  </a:lnTo>
                  <a:lnTo>
                    <a:pt x="292" y="140"/>
                  </a:lnTo>
                  <a:lnTo>
                    <a:pt x="265" y="125"/>
                  </a:lnTo>
                  <a:lnTo>
                    <a:pt x="236" y="110"/>
                  </a:lnTo>
                  <a:lnTo>
                    <a:pt x="208" y="93"/>
                  </a:lnTo>
                  <a:lnTo>
                    <a:pt x="180" y="77"/>
                  </a:lnTo>
                  <a:lnTo>
                    <a:pt x="154" y="61"/>
                  </a:lnTo>
                  <a:lnTo>
                    <a:pt x="129" y="47"/>
                  </a:lnTo>
                  <a:lnTo>
                    <a:pt x="108" y="32"/>
                  </a:lnTo>
                  <a:lnTo>
                    <a:pt x="90" y="20"/>
                  </a:lnTo>
                  <a:lnTo>
                    <a:pt x="76" y="9"/>
                  </a:lnTo>
                  <a:lnTo>
                    <a:pt x="65" y="0"/>
                  </a:lnTo>
                  <a:lnTo>
                    <a:pt x="56" y="5"/>
                  </a:lnTo>
                  <a:lnTo>
                    <a:pt x="48" y="8"/>
                  </a:lnTo>
                  <a:lnTo>
                    <a:pt x="40" y="12"/>
                  </a:lnTo>
                  <a:lnTo>
                    <a:pt x="31" y="16"/>
                  </a:lnTo>
                  <a:lnTo>
                    <a:pt x="23" y="20"/>
                  </a:lnTo>
                  <a:lnTo>
                    <a:pt x="15" y="23"/>
                  </a:lnTo>
                  <a:lnTo>
                    <a:pt x="8" y="27"/>
                  </a:lnTo>
                  <a:lnTo>
                    <a:pt x="0" y="30"/>
                  </a:lnTo>
                  <a:lnTo>
                    <a:pt x="9" y="36"/>
                  </a:lnTo>
                  <a:lnTo>
                    <a:pt x="20" y="43"/>
                  </a:lnTo>
                  <a:lnTo>
                    <a:pt x="37" y="51"/>
                  </a:lnTo>
                  <a:lnTo>
                    <a:pt x="56" y="61"/>
                  </a:lnTo>
                  <a:lnTo>
                    <a:pt x="80" y="72"/>
                  </a:lnTo>
                  <a:lnTo>
                    <a:pt x="105" y="84"/>
                  </a:lnTo>
                  <a:lnTo>
                    <a:pt x="134" y="96"/>
                  </a:lnTo>
                  <a:lnTo>
                    <a:pt x="162" y="109"/>
                  </a:lnTo>
                  <a:lnTo>
                    <a:pt x="194" y="121"/>
                  </a:lnTo>
                  <a:lnTo>
                    <a:pt x="226" y="134"/>
                  </a:lnTo>
                  <a:lnTo>
                    <a:pt x="258" y="146"/>
                  </a:lnTo>
                  <a:lnTo>
                    <a:pt x="291" y="157"/>
                  </a:lnTo>
                  <a:lnTo>
                    <a:pt x="323" y="169"/>
                  </a:lnTo>
                  <a:lnTo>
                    <a:pt x="355" y="178"/>
                  </a:lnTo>
                  <a:lnTo>
                    <a:pt x="385" y="186"/>
                  </a:lnTo>
                  <a:lnTo>
                    <a:pt x="414" y="192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6" name="Freeform 182">
              <a:extLst>
                <a:ext uri="{FF2B5EF4-FFF2-40B4-BE49-F238E27FC236}">
                  <a16:creationId xmlns:a16="http://schemas.microsoft.com/office/drawing/2014/main" id="{17834735-A522-42F9-A77F-76AADEFF9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" y="4112"/>
              <a:ext cx="50" cy="64"/>
            </a:xfrm>
            <a:custGeom>
              <a:avLst/>
              <a:gdLst>
                <a:gd name="T0" fmla="*/ 0 w 152"/>
                <a:gd name="T1" fmla="*/ 0 h 192"/>
                <a:gd name="T2" fmla="*/ 0 w 152"/>
                <a:gd name="T3" fmla="*/ 0 h 192"/>
                <a:gd name="T4" fmla="*/ 0 w 152"/>
                <a:gd name="T5" fmla="*/ 0 h 192"/>
                <a:gd name="T6" fmla="*/ 0 w 152"/>
                <a:gd name="T7" fmla="*/ 0 h 192"/>
                <a:gd name="T8" fmla="*/ 0 w 152"/>
                <a:gd name="T9" fmla="*/ 0 h 192"/>
                <a:gd name="T10" fmla="*/ 0 w 152"/>
                <a:gd name="T11" fmla="*/ 0 h 192"/>
                <a:gd name="T12" fmla="*/ 0 w 152"/>
                <a:gd name="T13" fmla="*/ 0 h 192"/>
                <a:gd name="T14" fmla="*/ 0 w 152"/>
                <a:gd name="T15" fmla="*/ 0 h 192"/>
                <a:gd name="T16" fmla="*/ 0 w 152"/>
                <a:gd name="T17" fmla="*/ 0 h 192"/>
                <a:gd name="T18" fmla="*/ 0 w 152"/>
                <a:gd name="T19" fmla="*/ 0 h 192"/>
                <a:gd name="T20" fmla="*/ 0 w 152"/>
                <a:gd name="T21" fmla="*/ 0 h 192"/>
                <a:gd name="T22" fmla="*/ 0 w 152"/>
                <a:gd name="T23" fmla="*/ 0 h 192"/>
                <a:gd name="T24" fmla="*/ 0 w 152"/>
                <a:gd name="T25" fmla="*/ 0 h 192"/>
                <a:gd name="T26" fmla="*/ 0 w 152"/>
                <a:gd name="T27" fmla="*/ 0 h 192"/>
                <a:gd name="T28" fmla="*/ 0 w 152"/>
                <a:gd name="T29" fmla="*/ 0 h 192"/>
                <a:gd name="T30" fmla="*/ 0 w 152"/>
                <a:gd name="T31" fmla="*/ 0 h 192"/>
                <a:gd name="T32" fmla="*/ 0 w 152"/>
                <a:gd name="T33" fmla="*/ 0 h 192"/>
                <a:gd name="T34" fmla="*/ 0 w 152"/>
                <a:gd name="T35" fmla="*/ 0 h 192"/>
                <a:gd name="T36" fmla="*/ 0 w 152"/>
                <a:gd name="T37" fmla="*/ 0 h 192"/>
                <a:gd name="T38" fmla="*/ 0 w 152"/>
                <a:gd name="T39" fmla="*/ 0 h 192"/>
                <a:gd name="T40" fmla="*/ 0 w 152"/>
                <a:gd name="T41" fmla="*/ 0 h 192"/>
                <a:gd name="T42" fmla="*/ 0 w 152"/>
                <a:gd name="T43" fmla="*/ 0 h 192"/>
                <a:gd name="T44" fmla="*/ 0 w 152"/>
                <a:gd name="T45" fmla="*/ 0 h 192"/>
                <a:gd name="T46" fmla="*/ 0 w 152"/>
                <a:gd name="T47" fmla="*/ 0 h 192"/>
                <a:gd name="T48" fmla="*/ 0 w 152"/>
                <a:gd name="T49" fmla="*/ 0 h 192"/>
                <a:gd name="T50" fmla="*/ 0 w 152"/>
                <a:gd name="T51" fmla="*/ 0 h 192"/>
                <a:gd name="T52" fmla="*/ 0 w 152"/>
                <a:gd name="T53" fmla="*/ 0 h 192"/>
                <a:gd name="T54" fmla="*/ 0 w 152"/>
                <a:gd name="T55" fmla="*/ 0 h 192"/>
                <a:gd name="T56" fmla="*/ 0 w 152"/>
                <a:gd name="T57" fmla="*/ 0 h 192"/>
                <a:gd name="T58" fmla="*/ 0 w 152"/>
                <a:gd name="T59" fmla="*/ 0 h 192"/>
                <a:gd name="T60" fmla="*/ 0 w 152"/>
                <a:gd name="T61" fmla="*/ 0 h 192"/>
                <a:gd name="T62" fmla="*/ 0 w 152"/>
                <a:gd name="T63" fmla="*/ 0 h 192"/>
                <a:gd name="T64" fmla="*/ 0 w 152"/>
                <a:gd name="T65" fmla="*/ 0 h 192"/>
                <a:gd name="T66" fmla="*/ 0 w 152"/>
                <a:gd name="T67" fmla="*/ 0 h 1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2" h="192">
                  <a:moveTo>
                    <a:pt x="48" y="0"/>
                  </a:moveTo>
                  <a:lnTo>
                    <a:pt x="41" y="1"/>
                  </a:lnTo>
                  <a:lnTo>
                    <a:pt x="33" y="3"/>
                  </a:lnTo>
                  <a:lnTo>
                    <a:pt x="26" y="6"/>
                  </a:lnTo>
                  <a:lnTo>
                    <a:pt x="19" y="10"/>
                  </a:lnTo>
                  <a:lnTo>
                    <a:pt x="13" y="15"/>
                  </a:lnTo>
                  <a:lnTo>
                    <a:pt x="8" y="22"/>
                  </a:lnTo>
                  <a:lnTo>
                    <a:pt x="5" y="29"/>
                  </a:lnTo>
                  <a:lnTo>
                    <a:pt x="3" y="37"/>
                  </a:lnTo>
                  <a:lnTo>
                    <a:pt x="1" y="50"/>
                  </a:lnTo>
                  <a:lnTo>
                    <a:pt x="0" y="59"/>
                  </a:lnTo>
                  <a:lnTo>
                    <a:pt x="1" y="68"/>
                  </a:lnTo>
                  <a:lnTo>
                    <a:pt x="1" y="78"/>
                  </a:lnTo>
                  <a:lnTo>
                    <a:pt x="3" y="97"/>
                  </a:lnTo>
                  <a:lnTo>
                    <a:pt x="4" y="117"/>
                  </a:lnTo>
                  <a:lnTo>
                    <a:pt x="4" y="136"/>
                  </a:lnTo>
                  <a:lnTo>
                    <a:pt x="3" y="148"/>
                  </a:lnTo>
                  <a:lnTo>
                    <a:pt x="1" y="159"/>
                  </a:lnTo>
                  <a:lnTo>
                    <a:pt x="4" y="169"/>
                  </a:lnTo>
                  <a:lnTo>
                    <a:pt x="10" y="177"/>
                  </a:lnTo>
                  <a:lnTo>
                    <a:pt x="22" y="183"/>
                  </a:lnTo>
                  <a:lnTo>
                    <a:pt x="26" y="184"/>
                  </a:lnTo>
                  <a:lnTo>
                    <a:pt x="30" y="185"/>
                  </a:lnTo>
                  <a:lnTo>
                    <a:pt x="36" y="186"/>
                  </a:lnTo>
                  <a:lnTo>
                    <a:pt x="41" y="186"/>
                  </a:lnTo>
                  <a:lnTo>
                    <a:pt x="47" y="188"/>
                  </a:lnTo>
                  <a:lnTo>
                    <a:pt x="53" y="188"/>
                  </a:lnTo>
                  <a:lnTo>
                    <a:pt x="60" y="188"/>
                  </a:lnTo>
                  <a:lnTo>
                    <a:pt x="68" y="186"/>
                  </a:lnTo>
                  <a:lnTo>
                    <a:pt x="72" y="189"/>
                  </a:lnTo>
                  <a:lnTo>
                    <a:pt x="77" y="191"/>
                  </a:lnTo>
                  <a:lnTo>
                    <a:pt x="82" y="192"/>
                  </a:lnTo>
                  <a:lnTo>
                    <a:pt x="87" y="192"/>
                  </a:lnTo>
                  <a:lnTo>
                    <a:pt x="92" y="192"/>
                  </a:lnTo>
                  <a:lnTo>
                    <a:pt x="95" y="191"/>
                  </a:lnTo>
                  <a:lnTo>
                    <a:pt x="97" y="188"/>
                  </a:lnTo>
                  <a:lnTo>
                    <a:pt x="97" y="184"/>
                  </a:lnTo>
                  <a:lnTo>
                    <a:pt x="103" y="186"/>
                  </a:lnTo>
                  <a:lnTo>
                    <a:pt x="109" y="188"/>
                  </a:lnTo>
                  <a:lnTo>
                    <a:pt x="114" y="188"/>
                  </a:lnTo>
                  <a:lnTo>
                    <a:pt x="119" y="186"/>
                  </a:lnTo>
                  <a:lnTo>
                    <a:pt x="123" y="185"/>
                  </a:lnTo>
                  <a:lnTo>
                    <a:pt x="126" y="183"/>
                  </a:lnTo>
                  <a:lnTo>
                    <a:pt x="128" y="180"/>
                  </a:lnTo>
                  <a:lnTo>
                    <a:pt x="127" y="177"/>
                  </a:lnTo>
                  <a:lnTo>
                    <a:pt x="138" y="180"/>
                  </a:lnTo>
                  <a:lnTo>
                    <a:pt x="146" y="179"/>
                  </a:lnTo>
                  <a:lnTo>
                    <a:pt x="151" y="174"/>
                  </a:lnTo>
                  <a:lnTo>
                    <a:pt x="152" y="166"/>
                  </a:lnTo>
                  <a:lnTo>
                    <a:pt x="150" y="160"/>
                  </a:lnTo>
                  <a:lnTo>
                    <a:pt x="147" y="150"/>
                  </a:lnTo>
                  <a:lnTo>
                    <a:pt x="142" y="141"/>
                  </a:lnTo>
                  <a:lnTo>
                    <a:pt x="136" y="134"/>
                  </a:lnTo>
                  <a:lnTo>
                    <a:pt x="135" y="126"/>
                  </a:lnTo>
                  <a:lnTo>
                    <a:pt x="133" y="116"/>
                  </a:lnTo>
                  <a:lnTo>
                    <a:pt x="128" y="108"/>
                  </a:lnTo>
                  <a:lnTo>
                    <a:pt x="123" y="102"/>
                  </a:lnTo>
                  <a:lnTo>
                    <a:pt x="120" y="94"/>
                  </a:lnTo>
                  <a:lnTo>
                    <a:pt x="119" y="82"/>
                  </a:lnTo>
                  <a:lnTo>
                    <a:pt x="118" y="70"/>
                  </a:lnTo>
                  <a:lnTo>
                    <a:pt x="117" y="61"/>
                  </a:lnTo>
                  <a:lnTo>
                    <a:pt x="117" y="55"/>
                  </a:lnTo>
                  <a:lnTo>
                    <a:pt x="116" y="47"/>
                  </a:lnTo>
                  <a:lnTo>
                    <a:pt x="114" y="37"/>
                  </a:lnTo>
                  <a:lnTo>
                    <a:pt x="109" y="26"/>
                  </a:lnTo>
                  <a:lnTo>
                    <a:pt x="101" y="15"/>
                  </a:lnTo>
                  <a:lnTo>
                    <a:pt x="88" y="7"/>
                  </a:lnTo>
                  <a:lnTo>
                    <a:pt x="72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7" name="Freeform 183">
              <a:extLst>
                <a:ext uri="{FF2B5EF4-FFF2-40B4-BE49-F238E27FC236}">
                  <a16:creationId xmlns:a16="http://schemas.microsoft.com/office/drawing/2014/main" id="{7860AFDD-CFF9-4633-A292-6990B06BD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" y="4112"/>
              <a:ext cx="25" cy="61"/>
            </a:xfrm>
            <a:custGeom>
              <a:avLst/>
              <a:gdLst>
                <a:gd name="T0" fmla="*/ 0 w 76"/>
                <a:gd name="T1" fmla="*/ 0 h 183"/>
                <a:gd name="T2" fmla="*/ 0 w 76"/>
                <a:gd name="T3" fmla="*/ 0 h 183"/>
                <a:gd name="T4" fmla="*/ 0 w 76"/>
                <a:gd name="T5" fmla="*/ 0 h 183"/>
                <a:gd name="T6" fmla="*/ 0 w 76"/>
                <a:gd name="T7" fmla="*/ 0 h 183"/>
                <a:gd name="T8" fmla="*/ 0 w 76"/>
                <a:gd name="T9" fmla="*/ 0 h 183"/>
                <a:gd name="T10" fmla="*/ 0 w 76"/>
                <a:gd name="T11" fmla="*/ 0 h 183"/>
                <a:gd name="T12" fmla="*/ 0 w 76"/>
                <a:gd name="T13" fmla="*/ 0 h 183"/>
                <a:gd name="T14" fmla="*/ 0 w 76"/>
                <a:gd name="T15" fmla="*/ 0 h 183"/>
                <a:gd name="T16" fmla="*/ 0 w 76"/>
                <a:gd name="T17" fmla="*/ 0 h 183"/>
                <a:gd name="T18" fmla="*/ 0 w 76"/>
                <a:gd name="T19" fmla="*/ 0 h 183"/>
                <a:gd name="T20" fmla="*/ 0 w 76"/>
                <a:gd name="T21" fmla="*/ 0 h 183"/>
                <a:gd name="T22" fmla="*/ 0 w 76"/>
                <a:gd name="T23" fmla="*/ 0 h 183"/>
                <a:gd name="T24" fmla="*/ 0 w 76"/>
                <a:gd name="T25" fmla="*/ 0 h 183"/>
                <a:gd name="T26" fmla="*/ 0 w 76"/>
                <a:gd name="T27" fmla="*/ 0 h 183"/>
                <a:gd name="T28" fmla="*/ 0 w 76"/>
                <a:gd name="T29" fmla="*/ 0 h 183"/>
                <a:gd name="T30" fmla="*/ 0 w 76"/>
                <a:gd name="T31" fmla="*/ 0 h 183"/>
                <a:gd name="T32" fmla="*/ 0 w 76"/>
                <a:gd name="T33" fmla="*/ 0 h 183"/>
                <a:gd name="T34" fmla="*/ 0 w 76"/>
                <a:gd name="T35" fmla="*/ 0 h 183"/>
                <a:gd name="T36" fmla="*/ 0 w 76"/>
                <a:gd name="T37" fmla="*/ 0 h 183"/>
                <a:gd name="T38" fmla="*/ 0 w 76"/>
                <a:gd name="T39" fmla="*/ 0 h 183"/>
                <a:gd name="T40" fmla="*/ 0 w 76"/>
                <a:gd name="T41" fmla="*/ 0 h 183"/>
                <a:gd name="T42" fmla="*/ 0 w 76"/>
                <a:gd name="T43" fmla="*/ 0 h 183"/>
                <a:gd name="T44" fmla="*/ 0 w 76"/>
                <a:gd name="T45" fmla="*/ 0 h 183"/>
                <a:gd name="T46" fmla="*/ 0 w 76"/>
                <a:gd name="T47" fmla="*/ 0 h 183"/>
                <a:gd name="T48" fmla="*/ 0 w 76"/>
                <a:gd name="T49" fmla="*/ 0 h 183"/>
                <a:gd name="T50" fmla="*/ 0 w 76"/>
                <a:gd name="T51" fmla="*/ 0 h 183"/>
                <a:gd name="T52" fmla="*/ 0 w 76"/>
                <a:gd name="T53" fmla="*/ 0 h 183"/>
                <a:gd name="T54" fmla="*/ 0 w 76"/>
                <a:gd name="T55" fmla="*/ 0 h 183"/>
                <a:gd name="T56" fmla="*/ 0 w 76"/>
                <a:gd name="T57" fmla="*/ 0 h 183"/>
                <a:gd name="T58" fmla="*/ 0 w 76"/>
                <a:gd name="T59" fmla="*/ 0 h 183"/>
                <a:gd name="T60" fmla="*/ 0 w 76"/>
                <a:gd name="T61" fmla="*/ 0 h 183"/>
                <a:gd name="T62" fmla="*/ 0 w 76"/>
                <a:gd name="T63" fmla="*/ 0 h 18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6" h="183">
                  <a:moveTo>
                    <a:pt x="22" y="183"/>
                  </a:moveTo>
                  <a:lnTo>
                    <a:pt x="10" y="177"/>
                  </a:lnTo>
                  <a:lnTo>
                    <a:pt x="4" y="169"/>
                  </a:lnTo>
                  <a:lnTo>
                    <a:pt x="1" y="159"/>
                  </a:lnTo>
                  <a:lnTo>
                    <a:pt x="3" y="148"/>
                  </a:lnTo>
                  <a:lnTo>
                    <a:pt x="4" y="136"/>
                  </a:lnTo>
                  <a:lnTo>
                    <a:pt x="4" y="117"/>
                  </a:lnTo>
                  <a:lnTo>
                    <a:pt x="3" y="97"/>
                  </a:lnTo>
                  <a:lnTo>
                    <a:pt x="1" y="78"/>
                  </a:lnTo>
                  <a:lnTo>
                    <a:pt x="1" y="68"/>
                  </a:lnTo>
                  <a:lnTo>
                    <a:pt x="0" y="59"/>
                  </a:lnTo>
                  <a:lnTo>
                    <a:pt x="1" y="50"/>
                  </a:lnTo>
                  <a:lnTo>
                    <a:pt x="3" y="37"/>
                  </a:lnTo>
                  <a:lnTo>
                    <a:pt x="5" y="29"/>
                  </a:lnTo>
                  <a:lnTo>
                    <a:pt x="8" y="22"/>
                  </a:lnTo>
                  <a:lnTo>
                    <a:pt x="13" y="15"/>
                  </a:lnTo>
                  <a:lnTo>
                    <a:pt x="19" y="10"/>
                  </a:lnTo>
                  <a:lnTo>
                    <a:pt x="26" y="6"/>
                  </a:lnTo>
                  <a:lnTo>
                    <a:pt x="33" y="3"/>
                  </a:lnTo>
                  <a:lnTo>
                    <a:pt x="41" y="1"/>
                  </a:lnTo>
                  <a:lnTo>
                    <a:pt x="48" y="0"/>
                  </a:lnTo>
                  <a:lnTo>
                    <a:pt x="39" y="4"/>
                  </a:lnTo>
                  <a:lnTo>
                    <a:pt x="29" y="12"/>
                  </a:lnTo>
                  <a:lnTo>
                    <a:pt x="22" y="22"/>
                  </a:lnTo>
                  <a:lnTo>
                    <a:pt x="18" y="35"/>
                  </a:lnTo>
                  <a:lnTo>
                    <a:pt x="19" y="46"/>
                  </a:lnTo>
                  <a:lnTo>
                    <a:pt x="26" y="55"/>
                  </a:lnTo>
                  <a:lnTo>
                    <a:pt x="44" y="62"/>
                  </a:lnTo>
                  <a:lnTo>
                    <a:pt x="71" y="64"/>
                  </a:lnTo>
                  <a:lnTo>
                    <a:pt x="68" y="65"/>
                  </a:lnTo>
                  <a:lnTo>
                    <a:pt x="62" y="67"/>
                  </a:lnTo>
                  <a:lnTo>
                    <a:pt x="57" y="68"/>
                  </a:lnTo>
                  <a:lnTo>
                    <a:pt x="52" y="69"/>
                  </a:lnTo>
                  <a:lnTo>
                    <a:pt x="46" y="69"/>
                  </a:lnTo>
                  <a:lnTo>
                    <a:pt x="40" y="70"/>
                  </a:lnTo>
                  <a:lnTo>
                    <a:pt x="35" y="70"/>
                  </a:lnTo>
                  <a:lnTo>
                    <a:pt x="29" y="69"/>
                  </a:lnTo>
                  <a:lnTo>
                    <a:pt x="26" y="69"/>
                  </a:lnTo>
                  <a:lnTo>
                    <a:pt x="26" y="70"/>
                  </a:lnTo>
                  <a:lnTo>
                    <a:pt x="29" y="72"/>
                  </a:lnTo>
                  <a:lnTo>
                    <a:pt x="36" y="74"/>
                  </a:lnTo>
                  <a:lnTo>
                    <a:pt x="43" y="77"/>
                  </a:lnTo>
                  <a:lnTo>
                    <a:pt x="51" y="80"/>
                  </a:lnTo>
                  <a:lnTo>
                    <a:pt x="61" y="82"/>
                  </a:lnTo>
                  <a:lnTo>
                    <a:pt x="72" y="83"/>
                  </a:lnTo>
                  <a:lnTo>
                    <a:pt x="75" y="84"/>
                  </a:lnTo>
                  <a:lnTo>
                    <a:pt x="76" y="85"/>
                  </a:lnTo>
                  <a:lnTo>
                    <a:pt x="73" y="86"/>
                  </a:lnTo>
                  <a:lnTo>
                    <a:pt x="69" y="87"/>
                  </a:lnTo>
                  <a:lnTo>
                    <a:pt x="63" y="88"/>
                  </a:lnTo>
                  <a:lnTo>
                    <a:pt x="56" y="90"/>
                  </a:lnTo>
                  <a:lnTo>
                    <a:pt x="50" y="90"/>
                  </a:lnTo>
                  <a:lnTo>
                    <a:pt x="43" y="88"/>
                  </a:lnTo>
                  <a:lnTo>
                    <a:pt x="31" y="88"/>
                  </a:lnTo>
                  <a:lnTo>
                    <a:pt x="26" y="94"/>
                  </a:lnTo>
                  <a:lnTo>
                    <a:pt x="26" y="102"/>
                  </a:lnTo>
                  <a:lnTo>
                    <a:pt x="33" y="112"/>
                  </a:lnTo>
                  <a:lnTo>
                    <a:pt x="29" y="113"/>
                  </a:lnTo>
                  <a:lnTo>
                    <a:pt x="23" y="118"/>
                  </a:lnTo>
                  <a:lnTo>
                    <a:pt x="17" y="127"/>
                  </a:lnTo>
                  <a:lnTo>
                    <a:pt x="12" y="137"/>
                  </a:lnTo>
                  <a:lnTo>
                    <a:pt x="9" y="148"/>
                  </a:lnTo>
                  <a:lnTo>
                    <a:pt x="9" y="161"/>
                  </a:lnTo>
                  <a:lnTo>
                    <a:pt x="13" y="172"/>
                  </a:lnTo>
                  <a:lnTo>
                    <a:pt x="22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8" name="Freeform 184">
              <a:extLst>
                <a:ext uri="{FF2B5EF4-FFF2-40B4-BE49-F238E27FC236}">
                  <a16:creationId xmlns:a16="http://schemas.microsoft.com/office/drawing/2014/main" id="{3EE3C8B4-4AC1-4EDD-9560-7CA492215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4161"/>
              <a:ext cx="12" cy="15"/>
            </a:xfrm>
            <a:custGeom>
              <a:avLst/>
              <a:gdLst>
                <a:gd name="T0" fmla="*/ 0 w 35"/>
                <a:gd name="T1" fmla="*/ 0 h 47"/>
                <a:gd name="T2" fmla="*/ 0 w 35"/>
                <a:gd name="T3" fmla="*/ 0 h 47"/>
                <a:gd name="T4" fmla="*/ 0 w 35"/>
                <a:gd name="T5" fmla="*/ 0 h 47"/>
                <a:gd name="T6" fmla="*/ 0 w 35"/>
                <a:gd name="T7" fmla="*/ 0 h 47"/>
                <a:gd name="T8" fmla="*/ 0 w 35"/>
                <a:gd name="T9" fmla="*/ 0 h 47"/>
                <a:gd name="T10" fmla="*/ 0 w 35"/>
                <a:gd name="T11" fmla="*/ 0 h 47"/>
                <a:gd name="T12" fmla="*/ 0 w 35"/>
                <a:gd name="T13" fmla="*/ 0 h 47"/>
                <a:gd name="T14" fmla="*/ 0 w 35"/>
                <a:gd name="T15" fmla="*/ 0 h 47"/>
                <a:gd name="T16" fmla="*/ 0 w 35"/>
                <a:gd name="T17" fmla="*/ 0 h 47"/>
                <a:gd name="T18" fmla="*/ 0 w 35"/>
                <a:gd name="T19" fmla="*/ 0 h 47"/>
                <a:gd name="T20" fmla="*/ 0 w 35"/>
                <a:gd name="T21" fmla="*/ 0 h 47"/>
                <a:gd name="T22" fmla="*/ 0 w 35"/>
                <a:gd name="T23" fmla="*/ 0 h 47"/>
                <a:gd name="T24" fmla="*/ 0 w 35"/>
                <a:gd name="T25" fmla="*/ 0 h 47"/>
                <a:gd name="T26" fmla="*/ 0 w 35"/>
                <a:gd name="T27" fmla="*/ 0 h 47"/>
                <a:gd name="T28" fmla="*/ 0 w 35"/>
                <a:gd name="T29" fmla="*/ 0 h 47"/>
                <a:gd name="T30" fmla="*/ 0 w 35"/>
                <a:gd name="T31" fmla="*/ 0 h 47"/>
                <a:gd name="T32" fmla="*/ 0 w 35"/>
                <a:gd name="T33" fmla="*/ 0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47">
                  <a:moveTo>
                    <a:pt x="6" y="41"/>
                  </a:moveTo>
                  <a:lnTo>
                    <a:pt x="10" y="44"/>
                  </a:lnTo>
                  <a:lnTo>
                    <a:pt x="15" y="46"/>
                  </a:lnTo>
                  <a:lnTo>
                    <a:pt x="20" y="47"/>
                  </a:lnTo>
                  <a:lnTo>
                    <a:pt x="25" y="47"/>
                  </a:lnTo>
                  <a:lnTo>
                    <a:pt x="30" y="47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35" y="39"/>
                  </a:lnTo>
                  <a:lnTo>
                    <a:pt x="31" y="27"/>
                  </a:lnTo>
                  <a:lnTo>
                    <a:pt x="25" y="14"/>
                  </a:lnTo>
                  <a:lnTo>
                    <a:pt x="17" y="3"/>
                  </a:lnTo>
                  <a:lnTo>
                    <a:pt x="8" y="0"/>
                  </a:lnTo>
                  <a:lnTo>
                    <a:pt x="1" y="6"/>
                  </a:lnTo>
                  <a:lnTo>
                    <a:pt x="0" y="18"/>
                  </a:lnTo>
                  <a:lnTo>
                    <a:pt x="2" y="31"/>
                  </a:lnTo>
                  <a:lnTo>
                    <a:pt x="6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9" name="Freeform 185">
              <a:extLst>
                <a:ext uri="{FF2B5EF4-FFF2-40B4-BE49-F238E27FC236}">
                  <a16:creationId xmlns:a16="http://schemas.microsoft.com/office/drawing/2014/main" id="{64E69F34-380A-47F8-8987-43906D210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" y="4157"/>
              <a:ext cx="10" cy="15"/>
            </a:xfrm>
            <a:custGeom>
              <a:avLst/>
              <a:gdLst>
                <a:gd name="T0" fmla="*/ 0 w 31"/>
                <a:gd name="T1" fmla="*/ 0 h 47"/>
                <a:gd name="T2" fmla="*/ 0 w 31"/>
                <a:gd name="T3" fmla="*/ 0 h 47"/>
                <a:gd name="T4" fmla="*/ 0 w 31"/>
                <a:gd name="T5" fmla="*/ 0 h 47"/>
                <a:gd name="T6" fmla="*/ 0 w 31"/>
                <a:gd name="T7" fmla="*/ 0 h 47"/>
                <a:gd name="T8" fmla="*/ 0 w 31"/>
                <a:gd name="T9" fmla="*/ 0 h 47"/>
                <a:gd name="T10" fmla="*/ 0 w 31"/>
                <a:gd name="T11" fmla="*/ 0 h 47"/>
                <a:gd name="T12" fmla="*/ 0 w 31"/>
                <a:gd name="T13" fmla="*/ 0 h 47"/>
                <a:gd name="T14" fmla="*/ 0 w 31"/>
                <a:gd name="T15" fmla="*/ 0 h 47"/>
                <a:gd name="T16" fmla="*/ 0 w 31"/>
                <a:gd name="T17" fmla="*/ 0 h 47"/>
                <a:gd name="T18" fmla="*/ 0 w 31"/>
                <a:gd name="T19" fmla="*/ 0 h 47"/>
                <a:gd name="T20" fmla="*/ 0 w 31"/>
                <a:gd name="T21" fmla="*/ 0 h 47"/>
                <a:gd name="T22" fmla="*/ 0 w 31"/>
                <a:gd name="T23" fmla="*/ 0 h 47"/>
                <a:gd name="T24" fmla="*/ 0 w 31"/>
                <a:gd name="T25" fmla="*/ 0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" h="47">
                  <a:moveTo>
                    <a:pt x="6" y="44"/>
                  </a:moveTo>
                  <a:lnTo>
                    <a:pt x="17" y="47"/>
                  </a:lnTo>
                  <a:lnTo>
                    <a:pt x="25" y="46"/>
                  </a:lnTo>
                  <a:lnTo>
                    <a:pt x="30" y="41"/>
                  </a:lnTo>
                  <a:lnTo>
                    <a:pt x="31" y="33"/>
                  </a:lnTo>
                  <a:lnTo>
                    <a:pt x="29" y="27"/>
                  </a:lnTo>
                  <a:lnTo>
                    <a:pt x="26" y="17"/>
                  </a:lnTo>
                  <a:lnTo>
                    <a:pt x="21" y="8"/>
                  </a:lnTo>
                  <a:lnTo>
                    <a:pt x="15" y="1"/>
                  </a:lnTo>
                  <a:lnTo>
                    <a:pt x="8" y="0"/>
                  </a:lnTo>
                  <a:lnTo>
                    <a:pt x="2" y="6"/>
                  </a:lnTo>
                  <a:lnTo>
                    <a:pt x="0" y="20"/>
                  </a:lnTo>
                  <a:lnTo>
                    <a:pt x="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0" name="Freeform 186">
              <a:extLst>
                <a:ext uri="{FF2B5EF4-FFF2-40B4-BE49-F238E27FC236}">
                  <a16:creationId xmlns:a16="http://schemas.microsoft.com/office/drawing/2014/main" id="{167D43C2-95A0-4A48-A849-704821034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" y="4158"/>
              <a:ext cx="12" cy="17"/>
            </a:xfrm>
            <a:custGeom>
              <a:avLst/>
              <a:gdLst>
                <a:gd name="T0" fmla="*/ 0 w 38"/>
                <a:gd name="T1" fmla="*/ 0 h 51"/>
                <a:gd name="T2" fmla="*/ 0 w 38"/>
                <a:gd name="T3" fmla="*/ 0 h 51"/>
                <a:gd name="T4" fmla="*/ 0 w 38"/>
                <a:gd name="T5" fmla="*/ 0 h 51"/>
                <a:gd name="T6" fmla="*/ 0 w 38"/>
                <a:gd name="T7" fmla="*/ 0 h 51"/>
                <a:gd name="T8" fmla="*/ 0 w 38"/>
                <a:gd name="T9" fmla="*/ 0 h 51"/>
                <a:gd name="T10" fmla="*/ 0 w 38"/>
                <a:gd name="T11" fmla="*/ 0 h 51"/>
                <a:gd name="T12" fmla="*/ 0 w 38"/>
                <a:gd name="T13" fmla="*/ 0 h 51"/>
                <a:gd name="T14" fmla="*/ 0 w 38"/>
                <a:gd name="T15" fmla="*/ 0 h 51"/>
                <a:gd name="T16" fmla="*/ 0 w 38"/>
                <a:gd name="T17" fmla="*/ 0 h 51"/>
                <a:gd name="T18" fmla="*/ 0 w 38"/>
                <a:gd name="T19" fmla="*/ 0 h 51"/>
                <a:gd name="T20" fmla="*/ 0 w 38"/>
                <a:gd name="T21" fmla="*/ 0 h 51"/>
                <a:gd name="T22" fmla="*/ 0 w 38"/>
                <a:gd name="T23" fmla="*/ 0 h 51"/>
                <a:gd name="T24" fmla="*/ 0 w 38"/>
                <a:gd name="T25" fmla="*/ 0 h 51"/>
                <a:gd name="T26" fmla="*/ 0 w 38"/>
                <a:gd name="T27" fmla="*/ 0 h 51"/>
                <a:gd name="T28" fmla="*/ 0 w 38"/>
                <a:gd name="T29" fmla="*/ 0 h 51"/>
                <a:gd name="T30" fmla="*/ 0 w 38"/>
                <a:gd name="T31" fmla="*/ 0 h 51"/>
                <a:gd name="T32" fmla="*/ 0 w 38"/>
                <a:gd name="T33" fmla="*/ 0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51">
                  <a:moveTo>
                    <a:pt x="7" y="47"/>
                  </a:moveTo>
                  <a:lnTo>
                    <a:pt x="13" y="49"/>
                  </a:lnTo>
                  <a:lnTo>
                    <a:pt x="19" y="51"/>
                  </a:lnTo>
                  <a:lnTo>
                    <a:pt x="24" y="51"/>
                  </a:lnTo>
                  <a:lnTo>
                    <a:pt x="29" y="49"/>
                  </a:lnTo>
                  <a:lnTo>
                    <a:pt x="33" y="48"/>
                  </a:lnTo>
                  <a:lnTo>
                    <a:pt x="36" y="46"/>
                  </a:lnTo>
                  <a:lnTo>
                    <a:pt x="38" y="43"/>
                  </a:lnTo>
                  <a:lnTo>
                    <a:pt x="37" y="40"/>
                  </a:lnTo>
                  <a:lnTo>
                    <a:pt x="32" y="28"/>
                  </a:lnTo>
                  <a:lnTo>
                    <a:pt x="26" y="14"/>
                  </a:lnTo>
                  <a:lnTo>
                    <a:pt x="18" y="4"/>
                  </a:lnTo>
                  <a:lnTo>
                    <a:pt x="7" y="0"/>
                  </a:lnTo>
                  <a:lnTo>
                    <a:pt x="1" y="5"/>
                  </a:lnTo>
                  <a:lnTo>
                    <a:pt x="0" y="19"/>
                  </a:lnTo>
                  <a:lnTo>
                    <a:pt x="3" y="34"/>
                  </a:lnTo>
                  <a:lnTo>
                    <a:pt x="7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1" name="Freeform 187">
              <a:extLst>
                <a:ext uri="{FF2B5EF4-FFF2-40B4-BE49-F238E27FC236}">
                  <a16:creationId xmlns:a16="http://schemas.microsoft.com/office/drawing/2014/main" id="{F9DFC8FF-010C-47FF-98F3-C33D542E9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" y="4049"/>
              <a:ext cx="43" cy="82"/>
            </a:xfrm>
            <a:custGeom>
              <a:avLst/>
              <a:gdLst>
                <a:gd name="T0" fmla="*/ 0 w 128"/>
                <a:gd name="T1" fmla="*/ 0 h 244"/>
                <a:gd name="T2" fmla="*/ 0 w 128"/>
                <a:gd name="T3" fmla="*/ 0 h 244"/>
                <a:gd name="T4" fmla="*/ 0 w 128"/>
                <a:gd name="T5" fmla="*/ 0 h 244"/>
                <a:gd name="T6" fmla="*/ 0 w 128"/>
                <a:gd name="T7" fmla="*/ 0 h 244"/>
                <a:gd name="T8" fmla="*/ 0 w 128"/>
                <a:gd name="T9" fmla="*/ 0 h 244"/>
                <a:gd name="T10" fmla="*/ 0 w 128"/>
                <a:gd name="T11" fmla="*/ 0 h 244"/>
                <a:gd name="T12" fmla="*/ 0 w 128"/>
                <a:gd name="T13" fmla="*/ 0 h 244"/>
                <a:gd name="T14" fmla="*/ 0 w 128"/>
                <a:gd name="T15" fmla="*/ 0 h 244"/>
                <a:gd name="T16" fmla="*/ 0 w 128"/>
                <a:gd name="T17" fmla="*/ 0 h 244"/>
                <a:gd name="T18" fmla="*/ 0 w 128"/>
                <a:gd name="T19" fmla="*/ 0 h 244"/>
                <a:gd name="T20" fmla="*/ 0 w 128"/>
                <a:gd name="T21" fmla="*/ 0 h 244"/>
                <a:gd name="T22" fmla="*/ 0 w 128"/>
                <a:gd name="T23" fmla="*/ 0 h 244"/>
                <a:gd name="T24" fmla="*/ 0 w 128"/>
                <a:gd name="T25" fmla="*/ 0 h 244"/>
                <a:gd name="T26" fmla="*/ 0 w 128"/>
                <a:gd name="T27" fmla="*/ 0 h 244"/>
                <a:gd name="T28" fmla="*/ 0 w 128"/>
                <a:gd name="T29" fmla="*/ 0 h 244"/>
                <a:gd name="T30" fmla="*/ 0 w 128"/>
                <a:gd name="T31" fmla="*/ 0 h 244"/>
                <a:gd name="T32" fmla="*/ 0 w 128"/>
                <a:gd name="T33" fmla="*/ 0 h 244"/>
                <a:gd name="T34" fmla="*/ 0 w 128"/>
                <a:gd name="T35" fmla="*/ 0 h 244"/>
                <a:gd name="T36" fmla="*/ 0 w 128"/>
                <a:gd name="T37" fmla="*/ 0 h 244"/>
                <a:gd name="T38" fmla="*/ 0 w 128"/>
                <a:gd name="T39" fmla="*/ 0 h 244"/>
                <a:gd name="T40" fmla="*/ 0 w 128"/>
                <a:gd name="T41" fmla="*/ 0 h 244"/>
                <a:gd name="T42" fmla="*/ 0 w 128"/>
                <a:gd name="T43" fmla="*/ 0 h 244"/>
                <a:gd name="T44" fmla="*/ 0 w 128"/>
                <a:gd name="T45" fmla="*/ 0 h 244"/>
                <a:gd name="T46" fmla="*/ 0 w 128"/>
                <a:gd name="T47" fmla="*/ 0 h 244"/>
                <a:gd name="T48" fmla="*/ 0 w 128"/>
                <a:gd name="T49" fmla="*/ 0 h 244"/>
                <a:gd name="T50" fmla="*/ 0 w 128"/>
                <a:gd name="T51" fmla="*/ 0 h 244"/>
                <a:gd name="T52" fmla="*/ 0 w 128"/>
                <a:gd name="T53" fmla="*/ 0 h 244"/>
                <a:gd name="T54" fmla="*/ 0 w 128"/>
                <a:gd name="T55" fmla="*/ 0 h 244"/>
                <a:gd name="T56" fmla="*/ 0 w 128"/>
                <a:gd name="T57" fmla="*/ 0 h 244"/>
                <a:gd name="T58" fmla="*/ 0 w 128"/>
                <a:gd name="T59" fmla="*/ 0 h 244"/>
                <a:gd name="T60" fmla="*/ 0 w 128"/>
                <a:gd name="T61" fmla="*/ 0 h 244"/>
                <a:gd name="T62" fmla="*/ 0 w 128"/>
                <a:gd name="T63" fmla="*/ 0 h 244"/>
                <a:gd name="T64" fmla="*/ 0 w 128"/>
                <a:gd name="T65" fmla="*/ 0 h 244"/>
                <a:gd name="T66" fmla="*/ 0 w 128"/>
                <a:gd name="T67" fmla="*/ 0 h 244"/>
                <a:gd name="T68" fmla="*/ 0 w 128"/>
                <a:gd name="T69" fmla="*/ 0 h 244"/>
                <a:gd name="T70" fmla="*/ 0 w 128"/>
                <a:gd name="T71" fmla="*/ 0 h 244"/>
                <a:gd name="T72" fmla="*/ 0 w 128"/>
                <a:gd name="T73" fmla="*/ 0 h 244"/>
                <a:gd name="T74" fmla="*/ 0 w 128"/>
                <a:gd name="T75" fmla="*/ 0 h 244"/>
                <a:gd name="T76" fmla="*/ 0 w 128"/>
                <a:gd name="T77" fmla="*/ 0 h 244"/>
                <a:gd name="T78" fmla="*/ 0 w 128"/>
                <a:gd name="T79" fmla="*/ 0 h 244"/>
                <a:gd name="T80" fmla="*/ 0 w 128"/>
                <a:gd name="T81" fmla="*/ 0 h 244"/>
                <a:gd name="T82" fmla="*/ 0 w 128"/>
                <a:gd name="T83" fmla="*/ 0 h 244"/>
                <a:gd name="T84" fmla="*/ 0 w 128"/>
                <a:gd name="T85" fmla="*/ 0 h 244"/>
                <a:gd name="T86" fmla="*/ 0 w 128"/>
                <a:gd name="T87" fmla="*/ 0 h 244"/>
                <a:gd name="T88" fmla="*/ 0 w 128"/>
                <a:gd name="T89" fmla="*/ 0 h 244"/>
                <a:gd name="T90" fmla="*/ 0 w 128"/>
                <a:gd name="T91" fmla="*/ 0 h 244"/>
                <a:gd name="T92" fmla="*/ 0 w 128"/>
                <a:gd name="T93" fmla="*/ 0 h 244"/>
                <a:gd name="T94" fmla="*/ 0 w 128"/>
                <a:gd name="T95" fmla="*/ 0 h 244"/>
                <a:gd name="T96" fmla="*/ 0 w 128"/>
                <a:gd name="T97" fmla="*/ 0 h 24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28" h="244">
                  <a:moveTo>
                    <a:pt x="0" y="67"/>
                  </a:moveTo>
                  <a:lnTo>
                    <a:pt x="2" y="81"/>
                  </a:lnTo>
                  <a:lnTo>
                    <a:pt x="4" y="99"/>
                  </a:lnTo>
                  <a:lnTo>
                    <a:pt x="7" y="116"/>
                  </a:lnTo>
                  <a:lnTo>
                    <a:pt x="10" y="130"/>
                  </a:lnTo>
                  <a:lnTo>
                    <a:pt x="14" y="145"/>
                  </a:lnTo>
                  <a:lnTo>
                    <a:pt x="17" y="165"/>
                  </a:lnTo>
                  <a:lnTo>
                    <a:pt x="19" y="186"/>
                  </a:lnTo>
                  <a:lnTo>
                    <a:pt x="20" y="202"/>
                  </a:lnTo>
                  <a:lnTo>
                    <a:pt x="20" y="210"/>
                  </a:lnTo>
                  <a:lnTo>
                    <a:pt x="23" y="219"/>
                  </a:lnTo>
                  <a:lnTo>
                    <a:pt x="27" y="226"/>
                  </a:lnTo>
                  <a:lnTo>
                    <a:pt x="32" y="233"/>
                  </a:lnTo>
                  <a:lnTo>
                    <a:pt x="39" y="238"/>
                  </a:lnTo>
                  <a:lnTo>
                    <a:pt x="48" y="242"/>
                  </a:lnTo>
                  <a:lnTo>
                    <a:pt x="61" y="244"/>
                  </a:lnTo>
                  <a:lnTo>
                    <a:pt x="74" y="244"/>
                  </a:lnTo>
                  <a:lnTo>
                    <a:pt x="79" y="244"/>
                  </a:lnTo>
                  <a:lnTo>
                    <a:pt x="88" y="243"/>
                  </a:lnTo>
                  <a:lnTo>
                    <a:pt x="98" y="241"/>
                  </a:lnTo>
                  <a:lnTo>
                    <a:pt x="107" y="238"/>
                  </a:lnTo>
                  <a:lnTo>
                    <a:pt x="116" y="233"/>
                  </a:lnTo>
                  <a:lnTo>
                    <a:pt x="124" y="226"/>
                  </a:lnTo>
                  <a:lnTo>
                    <a:pt x="128" y="216"/>
                  </a:lnTo>
                  <a:lnTo>
                    <a:pt x="128" y="202"/>
                  </a:lnTo>
                  <a:lnTo>
                    <a:pt x="124" y="173"/>
                  </a:lnTo>
                  <a:lnTo>
                    <a:pt x="121" y="147"/>
                  </a:lnTo>
                  <a:lnTo>
                    <a:pt x="120" y="124"/>
                  </a:lnTo>
                  <a:lnTo>
                    <a:pt x="122" y="100"/>
                  </a:lnTo>
                  <a:lnTo>
                    <a:pt x="125" y="77"/>
                  </a:lnTo>
                  <a:lnTo>
                    <a:pt x="126" y="60"/>
                  </a:lnTo>
                  <a:lnTo>
                    <a:pt x="125" y="44"/>
                  </a:lnTo>
                  <a:lnTo>
                    <a:pt x="122" y="28"/>
                  </a:lnTo>
                  <a:lnTo>
                    <a:pt x="117" y="21"/>
                  </a:lnTo>
                  <a:lnTo>
                    <a:pt x="112" y="14"/>
                  </a:lnTo>
                  <a:lnTo>
                    <a:pt x="105" y="9"/>
                  </a:lnTo>
                  <a:lnTo>
                    <a:pt x="97" y="5"/>
                  </a:lnTo>
                  <a:lnTo>
                    <a:pt x="88" y="3"/>
                  </a:lnTo>
                  <a:lnTo>
                    <a:pt x="77" y="1"/>
                  </a:lnTo>
                  <a:lnTo>
                    <a:pt x="67" y="0"/>
                  </a:lnTo>
                  <a:lnTo>
                    <a:pt x="56" y="0"/>
                  </a:lnTo>
                  <a:lnTo>
                    <a:pt x="44" y="2"/>
                  </a:lnTo>
                  <a:lnTo>
                    <a:pt x="34" y="6"/>
                  </a:lnTo>
                  <a:lnTo>
                    <a:pt x="24" y="12"/>
                  </a:lnTo>
                  <a:lnTo>
                    <a:pt x="14" y="21"/>
                  </a:lnTo>
                  <a:lnTo>
                    <a:pt x="7" y="30"/>
                  </a:lnTo>
                  <a:lnTo>
                    <a:pt x="2" y="41"/>
                  </a:lnTo>
                  <a:lnTo>
                    <a:pt x="0" y="5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2" name="Freeform 188">
              <a:extLst>
                <a:ext uri="{FF2B5EF4-FFF2-40B4-BE49-F238E27FC236}">
                  <a16:creationId xmlns:a16="http://schemas.microsoft.com/office/drawing/2014/main" id="{A27FBD44-7799-4493-A7F6-B141F7148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" y="4049"/>
              <a:ext cx="25" cy="82"/>
            </a:xfrm>
            <a:custGeom>
              <a:avLst/>
              <a:gdLst>
                <a:gd name="T0" fmla="*/ 0 w 74"/>
                <a:gd name="T1" fmla="*/ 0 h 244"/>
                <a:gd name="T2" fmla="*/ 0 w 74"/>
                <a:gd name="T3" fmla="*/ 0 h 244"/>
                <a:gd name="T4" fmla="*/ 0 w 74"/>
                <a:gd name="T5" fmla="*/ 0 h 244"/>
                <a:gd name="T6" fmla="*/ 0 w 74"/>
                <a:gd name="T7" fmla="*/ 0 h 244"/>
                <a:gd name="T8" fmla="*/ 0 w 74"/>
                <a:gd name="T9" fmla="*/ 0 h 244"/>
                <a:gd name="T10" fmla="*/ 0 w 74"/>
                <a:gd name="T11" fmla="*/ 0 h 244"/>
                <a:gd name="T12" fmla="*/ 0 w 74"/>
                <a:gd name="T13" fmla="*/ 0 h 244"/>
                <a:gd name="T14" fmla="*/ 0 w 74"/>
                <a:gd name="T15" fmla="*/ 0 h 244"/>
                <a:gd name="T16" fmla="*/ 0 w 74"/>
                <a:gd name="T17" fmla="*/ 0 h 244"/>
                <a:gd name="T18" fmla="*/ 0 w 74"/>
                <a:gd name="T19" fmla="*/ 0 h 244"/>
                <a:gd name="T20" fmla="*/ 0 w 74"/>
                <a:gd name="T21" fmla="*/ 0 h 244"/>
                <a:gd name="T22" fmla="*/ 0 w 74"/>
                <a:gd name="T23" fmla="*/ 0 h 244"/>
                <a:gd name="T24" fmla="*/ 0 w 74"/>
                <a:gd name="T25" fmla="*/ 0 h 244"/>
                <a:gd name="T26" fmla="*/ 0 w 74"/>
                <a:gd name="T27" fmla="*/ 0 h 244"/>
                <a:gd name="T28" fmla="*/ 0 w 74"/>
                <a:gd name="T29" fmla="*/ 0 h 244"/>
                <a:gd name="T30" fmla="*/ 0 w 74"/>
                <a:gd name="T31" fmla="*/ 0 h 244"/>
                <a:gd name="T32" fmla="*/ 0 w 74"/>
                <a:gd name="T33" fmla="*/ 0 h 244"/>
                <a:gd name="T34" fmla="*/ 0 w 74"/>
                <a:gd name="T35" fmla="*/ 0 h 244"/>
                <a:gd name="T36" fmla="*/ 0 w 74"/>
                <a:gd name="T37" fmla="*/ 0 h 244"/>
                <a:gd name="T38" fmla="*/ 0 w 74"/>
                <a:gd name="T39" fmla="*/ 0 h 244"/>
                <a:gd name="T40" fmla="*/ 0 w 74"/>
                <a:gd name="T41" fmla="*/ 0 h 244"/>
                <a:gd name="T42" fmla="*/ 0 w 74"/>
                <a:gd name="T43" fmla="*/ 0 h 244"/>
                <a:gd name="T44" fmla="*/ 0 w 74"/>
                <a:gd name="T45" fmla="*/ 0 h 244"/>
                <a:gd name="T46" fmla="*/ 0 w 74"/>
                <a:gd name="T47" fmla="*/ 0 h 244"/>
                <a:gd name="T48" fmla="*/ 0 w 74"/>
                <a:gd name="T49" fmla="*/ 0 h 244"/>
                <a:gd name="T50" fmla="*/ 0 w 74"/>
                <a:gd name="T51" fmla="*/ 0 h 244"/>
                <a:gd name="T52" fmla="*/ 0 w 74"/>
                <a:gd name="T53" fmla="*/ 0 h 244"/>
                <a:gd name="T54" fmla="*/ 0 w 74"/>
                <a:gd name="T55" fmla="*/ 0 h 244"/>
                <a:gd name="T56" fmla="*/ 0 w 74"/>
                <a:gd name="T57" fmla="*/ 0 h 244"/>
                <a:gd name="T58" fmla="*/ 0 w 74"/>
                <a:gd name="T59" fmla="*/ 0 h 244"/>
                <a:gd name="T60" fmla="*/ 0 w 74"/>
                <a:gd name="T61" fmla="*/ 0 h 244"/>
                <a:gd name="T62" fmla="*/ 0 w 74"/>
                <a:gd name="T63" fmla="*/ 0 h 244"/>
                <a:gd name="T64" fmla="*/ 0 w 74"/>
                <a:gd name="T65" fmla="*/ 0 h 244"/>
                <a:gd name="T66" fmla="*/ 0 w 74"/>
                <a:gd name="T67" fmla="*/ 0 h 244"/>
                <a:gd name="T68" fmla="*/ 0 w 74"/>
                <a:gd name="T69" fmla="*/ 0 h 244"/>
                <a:gd name="T70" fmla="*/ 0 w 74"/>
                <a:gd name="T71" fmla="*/ 0 h 244"/>
                <a:gd name="T72" fmla="*/ 0 w 74"/>
                <a:gd name="T73" fmla="*/ 0 h 244"/>
                <a:gd name="T74" fmla="*/ 0 w 74"/>
                <a:gd name="T75" fmla="*/ 0 h 244"/>
                <a:gd name="T76" fmla="*/ 0 w 74"/>
                <a:gd name="T77" fmla="*/ 0 h 244"/>
                <a:gd name="T78" fmla="*/ 0 w 74"/>
                <a:gd name="T79" fmla="*/ 0 h 244"/>
                <a:gd name="T80" fmla="*/ 0 w 74"/>
                <a:gd name="T81" fmla="*/ 0 h 244"/>
                <a:gd name="T82" fmla="*/ 0 w 74"/>
                <a:gd name="T83" fmla="*/ 0 h 244"/>
                <a:gd name="T84" fmla="*/ 0 w 74"/>
                <a:gd name="T85" fmla="*/ 0 h 244"/>
                <a:gd name="T86" fmla="*/ 0 w 74"/>
                <a:gd name="T87" fmla="*/ 0 h 244"/>
                <a:gd name="T88" fmla="*/ 0 w 74"/>
                <a:gd name="T89" fmla="*/ 0 h 2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4" h="244">
                  <a:moveTo>
                    <a:pt x="74" y="244"/>
                  </a:moveTo>
                  <a:lnTo>
                    <a:pt x="61" y="244"/>
                  </a:lnTo>
                  <a:lnTo>
                    <a:pt x="48" y="242"/>
                  </a:lnTo>
                  <a:lnTo>
                    <a:pt x="39" y="238"/>
                  </a:lnTo>
                  <a:lnTo>
                    <a:pt x="32" y="233"/>
                  </a:lnTo>
                  <a:lnTo>
                    <a:pt x="27" y="226"/>
                  </a:lnTo>
                  <a:lnTo>
                    <a:pt x="23" y="219"/>
                  </a:lnTo>
                  <a:lnTo>
                    <a:pt x="20" y="210"/>
                  </a:lnTo>
                  <a:lnTo>
                    <a:pt x="20" y="202"/>
                  </a:lnTo>
                  <a:lnTo>
                    <a:pt x="19" y="186"/>
                  </a:lnTo>
                  <a:lnTo>
                    <a:pt x="17" y="165"/>
                  </a:lnTo>
                  <a:lnTo>
                    <a:pt x="14" y="145"/>
                  </a:lnTo>
                  <a:lnTo>
                    <a:pt x="10" y="130"/>
                  </a:lnTo>
                  <a:lnTo>
                    <a:pt x="7" y="116"/>
                  </a:lnTo>
                  <a:lnTo>
                    <a:pt x="4" y="99"/>
                  </a:lnTo>
                  <a:lnTo>
                    <a:pt x="2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2" y="41"/>
                  </a:lnTo>
                  <a:lnTo>
                    <a:pt x="7" y="30"/>
                  </a:lnTo>
                  <a:lnTo>
                    <a:pt x="14" y="21"/>
                  </a:lnTo>
                  <a:lnTo>
                    <a:pt x="24" y="12"/>
                  </a:lnTo>
                  <a:lnTo>
                    <a:pt x="34" y="6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49" y="3"/>
                  </a:lnTo>
                  <a:lnTo>
                    <a:pt x="42" y="8"/>
                  </a:lnTo>
                  <a:lnTo>
                    <a:pt x="34" y="13"/>
                  </a:lnTo>
                  <a:lnTo>
                    <a:pt x="27" y="21"/>
                  </a:lnTo>
                  <a:lnTo>
                    <a:pt x="19" y="28"/>
                  </a:lnTo>
                  <a:lnTo>
                    <a:pt x="15" y="35"/>
                  </a:lnTo>
                  <a:lnTo>
                    <a:pt x="13" y="43"/>
                  </a:lnTo>
                  <a:lnTo>
                    <a:pt x="15" y="51"/>
                  </a:lnTo>
                  <a:lnTo>
                    <a:pt x="25" y="61"/>
                  </a:lnTo>
                  <a:lnTo>
                    <a:pt x="32" y="67"/>
                  </a:lnTo>
                  <a:lnTo>
                    <a:pt x="37" y="77"/>
                  </a:lnTo>
                  <a:lnTo>
                    <a:pt x="35" y="100"/>
                  </a:lnTo>
                  <a:lnTo>
                    <a:pt x="33" y="119"/>
                  </a:lnTo>
                  <a:lnTo>
                    <a:pt x="33" y="139"/>
                  </a:lnTo>
                  <a:lnTo>
                    <a:pt x="35" y="161"/>
                  </a:lnTo>
                  <a:lnTo>
                    <a:pt x="39" y="184"/>
                  </a:lnTo>
                  <a:lnTo>
                    <a:pt x="45" y="204"/>
                  </a:lnTo>
                  <a:lnTo>
                    <a:pt x="52" y="223"/>
                  </a:lnTo>
                  <a:lnTo>
                    <a:pt x="63" y="236"/>
                  </a:lnTo>
                  <a:lnTo>
                    <a:pt x="74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3" name="Freeform 189">
              <a:extLst>
                <a:ext uri="{FF2B5EF4-FFF2-40B4-BE49-F238E27FC236}">
                  <a16:creationId xmlns:a16="http://schemas.microsoft.com/office/drawing/2014/main" id="{71425249-B1BF-43E4-9057-A738C5184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4117"/>
              <a:ext cx="57" cy="53"/>
            </a:xfrm>
            <a:custGeom>
              <a:avLst/>
              <a:gdLst>
                <a:gd name="T0" fmla="*/ 0 w 172"/>
                <a:gd name="T1" fmla="*/ 0 h 160"/>
                <a:gd name="T2" fmla="*/ 0 w 172"/>
                <a:gd name="T3" fmla="*/ 0 h 160"/>
                <a:gd name="T4" fmla="*/ 0 w 172"/>
                <a:gd name="T5" fmla="*/ 0 h 160"/>
                <a:gd name="T6" fmla="*/ 0 w 172"/>
                <a:gd name="T7" fmla="*/ 0 h 160"/>
                <a:gd name="T8" fmla="*/ 0 w 172"/>
                <a:gd name="T9" fmla="*/ 0 h 160"/>
                <a:gd name="T10" fmla="*/ 0 w 172"/>
                <a:gd name="T11" fmla="*/ 0 h 160"/>
                <a:gd name="T12" fmla="*/ 0 w 172"/>
                <a:gd name="T13" fmla="*/ 0 h 160"/>
                <a:gd name="T14" fmla="*/ 0 w 172"/>
                <a:gd name="T15" fmla="*/ 0 h 160"/>
                <a:gd name="T16" fmla="*/ 0 w 172"/>
                <a:gd name="T17" fmla="*/ 0 h 160"/>
                <a:gd name="T18" fmla="*/ 0 w 172"/>
                <a:gd name="T19" fmla="*/ 0 h 160"/>
                <a:gd name="T20" fmla="*/ 0 w 172"/>
                <a:gd name="T21" fmla="*/ 0 h 160"/>
                <a:gd name="T22" fmla="*/ 0 w 172"/>
                <a:gd name="T23" fmla="*/ 0 h 160"/>
                <a:gd name="T24" fmla="*/ 0 w 172"/>
                <a:gd name="T25" fmla="*/ 0 h 160"/>
                <a:gd name="T26" fmla="*/ 0 w 172"/>
                <a:gd name="T27" fmla="*/ 0 h 160"/>
                <a:gd name="T28" fmla="*/ 0 w 172"/>
                <a:gd name="T29" fmla="*/ 0 h 160"/>
                <a:gd name="T30" fmla="*/ 0 w 172"/>
                <a:gd name="T31" fmla="*/ 0 h 160"/>
                <a:gd name="T32" fmla="*/ 0 w 172"/>
                <a:gd name="T33" fmla="*/ 0 h 160"/>
                <a:gd name="T34" fmla="*/ 0 w 172"/>
                <a:gd name="T35" fmla="*/ 0 h 160"/>
                <a:gd name="T36" fmla="*/ 0 w 172"/>
                <a:gd name="T37" fmla="*/ 0 h 160"/>
                <a:gd name="T38" fmla="*/ 0 w 172"/>
                <a:gd name="T39" fmla="*/ 0 h 160"/>
                <a:gd name="T40" fmla="*/ 0 w 172"/>
                <a:gd name="T41" fmla="*/ 0 h 160"/>
                <a:gd name="T42" fmla="*/ 0 w 172"/>
                <a:gd name="T43" fmla="*/ 0 h 160"/>
                <a:gd name="T44" fmla="*/ 0 w 172"/>
                <a:gd name="T45" fmla="*/ 0 h 160"/>
                <a:gd name="T46" fmla="*/ 0 w 172"/>
                <a:gd name="T47" fmla="*/ 0 h 160"/>
                <a:gd name="T48" fmla="*/ 0 w 172"/>
                <a:gd name="T49" fmla="*/ 0 h 160"/>
                <a:gd name="T50" fmla="*/ 0 w 172"/>
                <a:gd name="T51" fmla="*/ 0 h 160"/>
                <a:gd name="T52" fmla="*/ 0 w 172"/>
                <a:gd name="T53" fmla="*/ 0 h 160"/>
                <a:gd name="T54" fmla="*/ 0 w 172"/>
                <a:gd name="T55" fmla="*/ 0 h 160"/>
                <a:gd name="T56" fmla="*/ 0 w 172"/>
                <a:gd name="T57" fmla="*/ 0 h 160"/>
                <a:gd name="T58" fmla="*/ 0 w 172"/>
                <a:gd name="T59" fmla="*/ 0 h 160"/>
                <a:gd name="T60" fmla="*/ 0 w 172"/>
                <a:gd name="T61" fmla="*/ 0 h 160"/>
                <a:gd name="T62" fmla="*/ 0 w 172"/>
                <a:gd name="T63" fmla="*/ 0 h 1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72" h="160">
                  <a:moveTo>
                    <a:pt x="79" y="0"/>
                  </a:moveTo>
                  <a:lnTo>
                    <a:pt x="69" y="0"/>
                  </a:lnTo>
                  <a:lnTo>
                    <a:pt x="60" y="0"/>
                  </a:lnTo>
                  <a:lnTo>
                    <a:pt x="50" y="1"/>
                  </a:lnTo>
                  <a:lnTo>
                    <a:pt x="41" y="3"/>
                  </a:lnTo>
                  <a:lnTo>
                    <a:pt x="32" y="7"/>
                  </a:lnTo>
                  <a:lnTo>
                    <a:pt x="25" y="13"/>
                  </a:lnTo>
                  <a:lnTo>
                    <a:pt x="21" y="19"/>
                  </a:lnTo>
                  <a:lnTo>
                    <a:pt x="19" y="27"/>
                  </a:lnTo>
                  <a:lnTo>
                    <a:pt x="18" y="47"/>
                  </a:lnTo>
                  <a:lnTo>
                    <a:pt x="18" y="55"/>
                  </a:lnTo>
                  <a:lnTo>
                    <a:pt x="15" y="59"/>
                  </a:lnTo>
                  <a:lnTo>
                    <a:pt x="10" y="67"/>
                  </a:lnTo>
                  <a:lnTo>
                    <a:pt x="3" y="85"/>
                  </a:lnTo>
                  <a:lnTo>
                    <a:pt x="0" y="107"/>
                  </a:lnTo>
                  <a:lnTo>
                    <a:pt x="1" y="130"/>
                  </a:lnTo>
                  <a:lnTo>
                    <a:pt x="10" y="144"/>
                  </a:lnTo>
                  <a:lnTo>
                    <a:pt x="16" y="148"/>
                  </a:lnTo>
                  <a:lnTo>
                    <a:pt x="21" y="151"/>
                  </a:lnTo>
                  <a:lnTo>
                    <a:pt x="25" y="153"/>
                  </a:lnTo>
                  <a:lnTo>
                    <a:pt x="29" y="155"/>
                  </a:lnTo>
                  <a:lnTo>
                    <a:pt x="33" y="156"/>
                  </a:lnTo>
                  <a:lnTo>
                    <a:pt x="40" y="157"/>
                  </a:lnTo>
                  <a:lnTo>
                    <a:pt x="47" y="158"/>
                  </a:lnTo>
                  <a:lnTo>
                    <a:pt x="56" y="158"/>
                  </a:lnTo>
                  <a:lnTo>
                    <a:pt x="64" y="158"/>
                  </a:lnTo>
                  <a:lnTo>
                    <a:pt x="71" y="157"/>
                  </a:lnTo>
                  <a:lnTo>
                    <a:pt x="75" y="156"/>
                  </a:lnTo>
                  <a:lnTo>
                    <a:pt x="76" y="156"/>
                  </a:lnTo>
                  <a:lnTo>
                    <a:pt x="80" y="158"/>
                  </a:lnTo>
                  <a:lnTo>
                    <a:pt x="84" y="159"/>
                  </a:lnTo>
                  <a:lnTo>
                    <a:pt x="89" y="160"/>
                  </a:lnTo>
                  <a:lnTo>
                    <a:pt x="95" y="159"/>
                  </a:lnTo>
                  <a:lnTo>
                    <a:pt x="100" y="159"/>
                  </a:lnTo>
                  <a:lnTo>
                    <a:pt x="105" y="157"/>
                  </a:lnTo>
                  <a:lnTo>
                    <a:pt x="109" y="154"/>
                  </a:lnTo>
                  <a:lnTo>
                    <a:pt x="111" y="151"/>
                  </a:lnTo>
                  <a:lnTo>
                    <a:pt x="116" y="152"/>
                  </a:lnTo>
                  <a:lnTo>
                    <a:pt x="121" y="153"/>
                  </a:lnTo>
                  <a:lnTo>
                    <a:pt x="127" y="153"/>
                  </a:lnTo>
                  <a:lnTo>
                    <a:pt x="132" y="152"/>
                  </a:lnTo>
                  <a:lnTo>
                    <a:pt x="138" y="151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47" y="144"/>
                  </a:lnTo>
                  <a:lnTo>
                    <a:pt x="156" y="145"/>
                  </a:lnTo>
                  <a:lnTo>
                    <a:pt x="164" y="144"/>
                  </a:lnTo>
                  <a:lnTo>
                    <a:pt x="170" y="138"/>
                  </a:lnTo>
                  <a:lnTo>
                    <a:pt x="172" y="132"/>
                  </a:lnTo>
                  <a:lnTo>
                    <a:pt x="169" y="121"/>
                  </a:lnTo>
                  <a:lnTo>
                    <a:pt x="164" y="108"/>
                  </a:lnTo>
                  <a:lnTo>
                    <a:pt x="159" y="98"/>
                  </a:lnTo>
                  <a:lnTo>
                    <a:pt x="153" y="89"/>
                  </a:lnTo>
                  <a:lnTo>
                    <a:pt x="148" y="82"/>
                  </a:lnTo>
                  <a:lnTo>
                    <a:pt x="140" y="69"/>
                  </a:lnTo>
                  <a:lnTo>
                    <a:pt x="131" y="56"/>
                  </a:lnTo>
                  <a:lnTo>
                    <a:pt x="126" y="44"/>
                  </a:lnTo>
                  <a:lnTo>
                    <a:pt x="125" y="38"/>
                  </a:lnTo>
                  <a:lnTo>
                    <a:pt x="124" y="32"/>
                  </a:lnTo>
                  <a:lnTo>
                    <a:pt x="122" y="25"/>
                  </a:lnTo>
                  <a:lnTo>
                    <a:pt x="119" y="19"/>
                  </a:lnTo>
                  <a:lnTo>
                    <a:pt x="114" y="13"/>
                  </a:lnTo>
                  <a:lnTo>
                    <a:pt x="106" y="6"/>
                  </a:lnTo>
                  <a:lnTo>
                    <a:pt x="94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4" name="Freeform 190">
              <a:extLst>
                <a:ext uri="{FF2B5EF4-FFF2-40B4-BE49-F238E27FC236}">
                  <a16:creationId xmlns:a16="http://schemas.microsoft.com/office/drawing/2014/main" id="{246D0559-ADFF-428E-8890-6E179B02B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4117"/>
              <a:ext cx="26" cy="52"/>
            </a:xfrm>
            <a:custGeom>
              <a:avLst/>
              <a:gdLst>
                <a:gd name="T0" fmla="*/ 0 w 80"/>
                <a:gd name="T1" fmla="*/ 0 h 158"/>
                <a:gd name="T2" fmla="*/ 0 w 80"/>
                <a:gd name="T3" fmla="*/ 0 h 158"/>
                <a:gd name="T4" fmla="*/ 0 w 80"/>
                <a:gd name="T5" fmla="*/ 0 h 158"/>
                <a:gd name="T6" fmla="*/ 0 w 80"/>
                <a:gd name="T7" fmla="*/ 0 h 158"/>
                <a:gd name="T8" fmla="*/ 0 w 80"/>
                <a:gd name="T9" fmla="*/ 0 h 158"/>
                <a:gd name="T10" fmla="*/ 0 w 80"/>
                <a:gd name="T11" fmla="*/ 0 h 158"/>
                <a:gd name="T12" fmla="*/ 0 w 80"/>
                <a:gd name="T13" fmla="*/ 0 h 158"/>
                <a:gd name="T14" fmla="*/ 0 w 80"/>
                <a:gd name="T15" fmla="*/ 0 h 158"/>
                <a:gd name="T16" fmla="*/ 0 w 80"/>
                <a:gd name="T17" fmla="*/ 0 h 158"/>
                <a:gd name="T18" fmla="*/ 0 w 80"/>
                <a:gd name="T19" fmla="*/ 0 h 158"/>
                <a:gd name="T20" fmla="*/ 0 w 80"/>
                <a:gd name="T21" fmla="*/ 0 h 158"/>
                <a:gd name="T22" fmla="*/ 0 w 80"/>
                <a:gd name="T23" fmla="*/ 0 h 158"/>
                <a:gd name="T24" fmla="*/ 0 w 80"/>
                <a:gd name="T25" fmla="*/ 0 h 158"/>
                <a:gd name="T26" fmla="*/ 0 w 80"/>
                <a:gd name="T27" fmla="*/ 0 h 158"/>
                <a:gd name="T28" fmla="*/ 0 w 80"/>
                <a:gd name="T29" fmla="*/ 0 h 158"/>
                <a:gd name="T30" fmla="*/ 0 w 80"/>
                <a:gd name="T31" fmla="*/ 0 h 158"/>
                <a:gd name="T32" fmla="*/ 0 w 80"/>
                <a:gd name="T33" fmla="*/ 0 h 158"/>
                <a:gd name="T34" fmla="*/ 0 w 80"/>
                <a:gd name="T35" fmla="*/ 0 h 158"/>
                <a:gd name="T36" fmla="*/ 0 w 80"/>
                <a:gd name="T37" fmla="*/ 0 h 158"/>
                <a:gd name="T38" fmla="*/ 0 w 80"/>
                <a:gd name="T39" fmla="*/ 0 h 158"/>
                <a:gd name="T40" fmla="*/ 0 w 80"/>
                <a:gd name="T41" fmla="*/ 0 h 158"/>
                <a:gd name="T42" fmla="*/ 0 w 80"/>
                <a:gd name="T43" fmla="*/ 0 h 158"/>
                <a:gd name="T44" fmla="*/ 0 w 80"/>
                <a:gd name="T45" fmla="*/ 0 h 158"/>
                <a:gd name="T46" fmla="*/ 0 w 80"/>
                <a:gd name="T47" fmla="*/ 0 h 158"/>
                <a:gd name="T48" fmla="*/ 0 w 80"/>
                <a:gd name="T49" fmla="*/ 0 h 158"/>
                <a:gd name="T50" fmla="*/ 0 w 80"/>
                <a:gd name="T51" fmla="*/ 0 h 158"/>
                <a:gd name="T52" fmla="*/ 0 w 80"/>
                <a:gd name="T53" fmla="*/ 0 h 158"/>
                <a:gd name="T54" fmla="*/ 0 w 80"/>
                <a:gd name="T55" fmla="*/ 0 h 158"/>
                <a:gd name="T56" fmla="*/ 0 w 80"/>
                <a:gd name="T57" fmla="*/ 0 h 158"/>
                <a:gd name="T58" fmla="*/ 0 w 80"/>
                <a:gd name="T59" fmla="*/ 0 h 158"/>
                <a:gd name="T60" fmla="*/ 0 w 80"/>
                <a:gd name="T61" fmla="*/ 0 h 158"/>
                <a:gd name="T62" fmla="*/ 0 w 80"/>
                <a:gd name="T63" fmla="*/ 0 h 158"/>
                <a:gd name="T64" fmla="*/ 0 w 80"/>
                <a:gd name="T65" fmla="*/ 0 h 158"/>
                <a:gd name="T66" fmla="*/ 0 w 80"/>
                <a:gd name="T67" fmla="*/ 0 h 158"/>
                <a:gd name="T68" fmla="*/ 0 w 80"/>
                <a:gd name="T69" fmla="*/ 0 h 158"/>
                <a:gd name="T70" fmla="*/ 0 w 80"/>
                <a:gd name="T71" fmla="*/ 0 h 158"/>
                <a:gd name="T72" fmla="*/ 0 w 80"/>
                <a:gd name="T73" fmla="*/ 0 h 158"/>
                <a:gd name="T74" fmla="*/ 0 w 80"/>
                <a:gd name="T75" fmla="*/ 0 h 158"/>
                <a:gd name="T76" fmla="*/ 0 w 80"/>
                <a:gd name="T77" fmla="*/ 0 h 158"/>
                <a:gd name="T78" fmla="*/ 0 w 80"/>
                <a:gd name="T79" fmla="*/ 0 h 158"/>
                <a:gd name="T80" fmla="*/ 0 w 80"/>
                <a:gd name="T81" fmla="*/ 0 h 158"/>
                <a:gd name="T82" fmla="*/ 0 w 80"/>
                <a:gd name="T83" fmla="*/ 0 h 158"/>
                <a:gd name="T84" fmla="*/ 0 w 80"/>
                <a:gd name="T85" fmla="*/ 0 h 158"/>
                <a:gd name="T86" fmla="*/ 0 w 80"/>
                <a:gd name="T87" fmla="*/ 0 h 158"/>
                <a:gd name="T88" fmla="*/ 0 w 80"/>
                <a:gd name="T89" fmla="*/ 0 h 158"/>
                <a:gd name="T90" fmla="*/ 0 w 80"/>
                <a:gd name="T91" fmla="*/ 0 h 158"/>
                <a:gd name="T92" fmla="*/ 0 w 80"/>
                <a:gd name="T93" fmla="*/ 0 h 158"/>
                <a:gd name="T94" fmla="*/ 0 w 80"/>
                <a:gd name="T95" fmla="*/ 0 h 158"/>
                <a:gd name="T96" fmla="*/ 0 w 80"/>
                <a:gd name="T97" fmla="*/ 0 h 158"/>
                <a:gd name="T98" fmla="*/ 0 w 80"/>
                <a:gd name="T99" fmla="*/ 0 h 158"/>
                <a:gd name="T100" fmla="*/ 0 w 80"/>
                <a:gd name="T101" fmla="*/ 0 h 158"/>
                <a:gd name="T102" fmla="*/ 0 w 80"/>
                <a:gd name="T103" fmla="*/ 0 h 158"/>
                <a:gd name="T104" fmla="*/ 0 w 80"/>
                <a:gd name="T105" fmla="*/ 0 h 1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0" h="158">
                  <a:moveTo>
                    <a:pt x="56" y="158"/>
                  </a:moveTo>
                  <a:lnTo>
                    <a:pt x="47" y="158"/>
                  </a:lnTo>
                  <a:lnTo>
                    <a:pt x="40" y="157"/>
                  </a:lnTo>
                  <a:lnTo>
                    <a:pt x="33" y="156"/>
                  </a:lnTo>
                  <a:lnTo>
                    <a:pt x="29" y="155"/>
                  </a:lnTo>
                  <a:lnTo>
                    <a:pt x="25" y="153"/>
                  </a:lnTo>
                  <a:lnTo>
                    <a:pt x="21" y="151"/>
                  </a:lnTo>
                  <a:lnTo>
                    <a:pt x="16" y="148"/>
                  </a:lnTo>
                  <a:lnTo>
                    <a:pt x="10" y="144"/>
                  </a:lnTo>
                  <a:lnTo>
                    <a:pt x="1" y="130"/>
                  </a:lnTo>
                  <a:lnTo>
                    <a:pt x="0" y="107"/>
                  </a:lnTo>
                  <a:lnTo>
                    <a:pt x="3" y="85"/>
                  </a:lnTo>
                  <a:lnTo>
                    <a:pt x="10" y="67"/>
                  </a:lnTo>
                  <a:lnTo>
                    <a:pt x="15" y="59"/>
                  </a:lnTo>
                  <a:lnTo>
                    <a:pt x="18" y="55"/>
                  </a:lnTo>
                  <a:lnTo>
                    <a:pt x="18" y="47"/>
                  </a:lnTo>
                  <a:lnTo>
                    <a:pt x="19" y="27"/>
                  </a:lnTo>
                  <a:lnTo>
                    <a:pt x="21" y="19"/>
                  </a:lnTo>
                  <a:lnTo>
                    <a:pt x="25" y="13"/>
                  </a:lnTo>
                  <a:lnTo>
                    <a:pt x="32" y="7"/>
                  </a:lnTo>
                  <a:lnTo>
                    <a:pt x="41" y="3"/>
                  </a:lnTo>
                  <a:lnTo>
                    <a:pt x="50" y="1"/>
                  </a:lnTo>
                  <a:lnTo>
                    <a:pt x="60" y="0"/>
                  </a:lnTo>
                  <a:lnTo>
                    <a:pt x="69" y="0"/>
                  </a:lnTo>
                  <a:lnTo>
                    <a:pt x="79" y="0"/>
                  </a:lnTo>
                  <a:lnTo>
                    <a:pt x="67" y="3"/>
                  </a:lnTo>
                  <a:lnTo>
                    <a:pt x="55" y="12"/>
                  </a:lnTo>
                  <a:lnTo>
                    <a:pt x="44" y="24"/>
                  </a:lnTo>
                  <a:lnTo>
                    <a:pt x="35" y="38"/>
                  </a:lnTo>
                  <a:lnTo>
                    <a:pt x="33" y="53"/>
                  </a:lnTo>
                  <a:lnTo>
                    <a:pt x="39" y="65"/>
                  </a:lnTo>
                  <a:lnTo>
                    <a:pt x="53" y="75"/>
                  </a:lnTo>
                  <a:lnTo>
                    <a:pt x="80" y="80"/>
                  </a:lnTo>
                  <a:lnTo>
                    <a:pt x="75" y="83"/>
                  </a:lnTo>
                  <a:lnTo>
                    <a:pt x="68" y="85"/>
                  </a:lnTo>
                  <a:lnTo>
                    <a:pt x="62" y="86"/>
                  </a:lnTo>
                  <a:lnTo>
                    <a:pt x="56" y="87"/>
                  </a:lnTo>
                  <a:lnTo>
                    <a:pt x="49" y="87"/>
                  </a:lnTo>
                  <a:lnTo>
                    <a:pt x="43" y="87"/>
                  </a:lnTo>
                  <a:lnTo>
                    <a:pt x="36" y="86"/>
                  </a:lnTo>
                  <a:lnTo>
                    <a:pt x="30" y="84"/>
                  </a:lnTo>
                  <a:lnTo>
                    <a:pt x="34" y="93"/>
                  </a:lnTo>
                  <a:lnTo>
                    <a:pt x="42" y="99"/>
                  </a:lnTo>
                  <a:lnTo>
                    <a:pt x="50" y="103"/>
                  </a:lnTo>
                  <a:lnTo>
                    <a:pt x="57" y="104"/>
                  </a:lnTo>
                  <a:lnTo>
                    <a:pt x="49" y="106"/>
                  </a:lnTo>
                  <a:lnTo>
                    <a:pt x="41" y="112"/>
                  </a:lnTo>
                  <a:lnTo>
                    <a:pt x="34" y="118"/>
                  </a:lnTo>
                  <a:lnTo>
                    <a:pt x="29" y="126"/>
                  </a:lnTo>
                  <a:lnTo>
                    <a:pt x="28" y="134"/>
                  </a:lnTo>
                  <a:lnTo>
                    <a:pt x="32" y="144"/>
                  </a:lnTo>
                  <a:lnTo>
                    <a:pt x="41" y="152"/>
                  </a:lnTo>
                  <a:lnTo>
                    <a:pt x="56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5" name="Freeform 191">
              <a:extLst>
                <a:ext uri="{FF2B5EF4-FFF2-40B4-BE49-F238E27FC236}">
                  <a16:creationId xmlns:a16="http://schemas.microsoft.com/office/drawing/2014/main" id="{B549AFC6-3AB1-4347-A967-826B19F73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" y="4157"/>
              <a:ext cx="12" cy="13"/>
            </a:xfrm>
            <a:custGeom>
              <a:avLst/>
              <a:gdLst>
                <a:gd name="T0" fmla="*/ 0 w 35"/>
                <a:gd name="T1" fmla="*/ 0 h 38"/>
                <a:gd name="T2" fmla="*/ 0 w 35"/>
                <a:gd name="T3" fmla="*/ 0 h 38"/>
                <a:gd name="T4" fmla="*/ 0 w 35"/>
                <a:gd name="T5" fmla="*/ 0 h 38"/>
                <a:gd name="T6" fmla="*/ 0 w 35"/>
                <a:gd name="T7" fmla="*/ 0 h 38"/>
                <a:gd name="T8" fmla="*/ 0 w 35"/>
                <a:gd name="T9" fmla="*/ 0 h 38"/>
                <a:gd name="T10" fmla="*/ 0 w 35"/>
                <a:gd name="T11" fmla="*/ 0 h 38"/>
                <a:gd name="T12" fmla="*/ 0 w 35"/>
                <a:gd name="T13" fmla="*/ 0 h 38"/>
                <a:gd name="T14" fmla="*/ 0 w 35"/>
                <a:gd name="T15" fmla="*/ 0 h 38"/>
                <a:gd name="T16" fmla="*/ 0 w 35"/>
                <a:gd name="T17" fmla="*/ 0 h 38"/>
                <a:gd name="T18" fmla="*/ 0 w 35"/>
                <a:gd name="T19" fmla="*/ 0 h 38"/>
                <a:gd name="T20" fmla="*/ 0 w 35"/>
                <a:gd name="T21" fmla="*/ 0 h 38"/>
                <a:gd name="T22" fmla="*/ 0 w 35"/>
                <a:gd name="T23" fmla="*/ 0 h 38"/>
                <a:gd name="T24" fmla="*/ 0 w 35"/>
                <a:gd name="T25" fmla="*/ 0 h 38"/>
                <a:gd name="T26" fmla="*/ 0 w 35"/>
                <a:gd name="T27" fmla="*/ 0 h 38"/>
                <a:gd name="T28" fmla="*/ 0 w 35"/>
                <a:gd name="T29" fmla="*/ 0 h 38"/>
                <a:gd name="T30" fmla="*/ 0 w 35"/>
                <a:gd name="T31" fmla="*/ 0 h 38"/>
                <a:gd name="T32" fmla="*/ 0 w 35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38">
                  <a:moveTo>
                    <a:pt x="35" y="29"/>
                  </a:moveTo>
                  <a:lnTo>
                    <a:pt x="33" y="32"/>
                  </a:lnTo>
                  <a:lnTo>
                    <a:pt x="29" y="35"/>
                  </a:lnTo>
                  <a:lnTo>
                    <a:pt x="24" y="37"/>
                  </a:lnTo>
                  <a:lnTo>
                    <a:pt x="19" y="37"/>
                  </a:lnTo>
                  <a:lnTo>
                    <a:pt x="13" y="38"/>
                  </a:lnTo>
                  <a:lnTo>
                    <a:pt x="8" y="37"/>
                  </a:lnTo>
                  <a:lnTo>
                    <a:pt x="4" y="36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1" y="17"/>
                  </a:lnTo>
                  <a:lnTo>
                    <a:pt x="4" y="8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6" y="11"/>
                  </a:lnTo>
                  <a:lnTo>
                    <a:pt x="3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6" name="Freeform 192">
              <a:extLst>
                <a:ext uri="{FF2B5EF4-FFF2-40B4-BE49-F238E27FC236}">
                  <a16:creationId xmlns:a16="http://schemas.microsoft.com/office/drawing/2014/main" id="{B16DA83E-B87F-4C3C-9EBC-0C49D47EC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" y="4153"/>
              <a:ext cx="9" cy="12"/>
            </a:xfrm>
            <a:custGeom>
              <a:avLst/>
              <a:gdLst>
                <a:gd name="T0" fmla="*/ 0 w 28"/>
                <a:gd name="T1" fmla="*/ 0 h 35"/>
                <a:gd name="T2" fmla="*/ 0 w 28"/>
                <a:gd name="T3" fmla="*/ 0 h 35"/>
                <a:gd name="T4" fmla="*/ 0 w 28"/>
                <a:gd name="T5" fmla="*/ 0 h 35"/>
                <a:gd name="T6" fmla="*/ 0 w 28"/>
                <a:gd name="T7" fmla="*/ 0 h 35"/>
                <a:gd name="T8" fmla="*/ 0 w 28"/>
                <a:gd name="T9" fmla="*/ 0 h 35"/>
                <a:gd name="T10" fmla="*/ 0 w 28"/>
                <a:gd name="T11" fmla="*/ 0 h 35"/>
                <a:gd name="T12" fmla="*/ 0 w 28"/>
                <a:gd name="T13" fmla="*/ 0 h 35"/>
                <a:gd name="T14" fmla="*/ 0 w 28"/>
                <a:gd name="T15" fmla="*/ 0 h 35"/>
                <a:gd name="T16" fmla="*/ 0 w 28"/>
                <a:gd name="T17" fmla="*/ 0 h 35"/>
                <a:gd name="T18" fmla="*/ 0 w 28"/>
                <a:gd name="T19" fmla="*/ 0 h 35"/>
                <a:gd name="T20" fmla="*/ 0 w 28"/>
                <a:gd name="T21" fmla="*/ 0 h 35"/>
                <a:gd name="T22" fmla="*/ 0 w 28"/>
                <a:gd name="T23" fmla="*/ 0 h 35"/>
                <a:gd name="T24" fmla="*/ 0 w 28"/>
                <a:gd name="T25" fmla="*/ 0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5">
                  <a:moveTo>
                    <a:pt x="28" y="22"/>
                  </a:moveTo>
                  <a:lnTo>
                    <a:pt x="26" y="28"/>
                  </a:lnTo>
                  <a:lnTo>
                    <a:pt x="20" y="34"/>
                  </a:lnTo>
                  <a:lnTo>
                    <a:pt x="12" y="35"/>
                  </a:lnTo>
                  <a:lnTo>
                    <a:pt x="3" y="34"/>
                  </a:lnTo>
                  <a:lnTo>
                    <a:pt x="0" y="24"/>
                  </a:lnTo>
                  <a:lnTo>
                    <a:pt x="0" y="15"/>
                  </a:lnTo>
                  <a:lnTo>
                    <a:pt x="1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2"/>
                  </a:lnTo>
                  <a:lnTo>
                    <a:pt x="20" y="9"/>
                  </a:lnTo>
                  <a:lnTo>
                    <a:pt x="2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7" name="Freeform 193">
              <a:extLst>
                <a:ext uri="{FF2B5EF4-FFF2-40B4-BE49-F238E27FC236}">
                  <a16:creationId xmlns:a16="http://schemas.microsoft.com/office/drawing/2014/main" id="{B53C2254-5FE7-49F9-A7C7-EDD223F5D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" y="4155"/>
              <a:ext cx="13" cy="13"/>
            </a:xfrm>
            <a:custGeom>
              <a:avLst/>
              <a:gdLst>
                <a:gd name="T0" fmla="*/ 0 w 37"/>
                <a:gd name="T1" fmla="*/ 0 h 38"/>
                <a:gd name="T2" fmla="*/ 0 w 37"/>
                <a:gd name="T3" fmla="*/ 0 h 38"/>
                <a:gd name="T4" fmla="*/ 0 w 37"/>
                <a:gd name="T5" fmla="*/ 0 h 38"/>
                <a:gd name="T6" fmla="*/ 0 w 37"/>
                <a:gd name="T7" fmla="*/ 0 h 38"/>
                <a:gd name="T8" fmla="*/ 0 w 37"/>
                <a:gd name="T9" fmla="*/ 0 h 38"/>
                <a:gd name="T10" fmla="*/ 0 w 37"/>
                <a:gd name="T11" fmla="*/ 0 h 38"/>
                <a:gd name="T12" fmla="*/ 0 w 37"/>
                <a:gd name="T13" fmla="*/ 0 h 38"/>
                <a:gd name="T14" fmla="*/ 0 w 37"/>
                <a:gd name="T15" fmla="*/ 0 h 38"/>
                <a:gd name="T16" fmla="*/ 0 w 37"/>
                <a:gd name="T17" fmla="*/ 0 h 38"/>
                <a:gd name="T18" fmla="*/ 0 w 37"/>
                <a:gd name="T19" fmla="*/ 0 h 38"/>
                <a:gd name="T20" fmla="*/ 0 w 37"/>
                <a:gd name="T21" fmla="*/ 0 h 38"/>
                <a:gd name="T22" fmla="*/ 0 w 37"/>
                <a:gd name="T23" fmla="*/ 0 h 38"/>
                <a:gd name="T24" fmla="*/ 0 w 37"/>
                <a:gd name="T25" fmla="*/ 0 h 38"/>
                <a:gd name="T26" fmla="*/ 0 w 37"/>
                <a:gd name="T27" fmla="*/ 0 h 38"/>
                <a:gd name="T28" fmla="*/ 0 w 37"/>
                <a:gd name="T29" fmla="*/ 0 h 38"/>
                <a:gd name="T30" fmla="*/ 0 w 37"/>
                <a:gd name="T31" fmla="*/ 0 h 38"/>
                <a:gd name="T32" fmla="*/ 0 w 37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7" h="38">
                  <a:moveTo>
                    <a:pt x="37" y="29"/>
                  </a:moveTo>
                  <a:lnTo>
                    <a:pt x="36" y="32"/>
                  </a:lnTo>
                  <a:lnTo>
                    <a:pt x="33" y="34"/>
                  </a:lnTo>
                  <a:lnTo>
                    <a:pt x="28" y="36"/>
                  </a:lnTo>
                  <a:lnTo>
                    <a:pt x="22" y="37"/>
                  </a:lnTo>
                  <a:lnTo>
                    <a:pt x="17" y="38"/>
                  </a:lnTo>
                  <a:lnTo>
                    <a:pt x="11" y="38"/>
                  </a:lnTo>
                  <a:lnTo>
                    <a:pt x="6" y="37"/>
                  </a:lnTo>
                  <a:lnTo>
                    <a:pt x="1" y="36"/>
                  </a:lnTo>
                  <a:lnTo>
                    <a:pt x="0" y="27"/>
                  </a:lnTo>
                  <a:lnTo>
                    <a:pt x="1" y="16"/>
                  </a:lnTo>
                  <a:lnTo>
                    <a:pt x="4" y="8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0" y="3"/>
                  </a:lnTo>
                  <a:lnTo>
                    <a:pt x="29" y="12"/>
                  </a:lnTo>
                  <a:lnTo>
                    <a:pt x="3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8" name="Freeform 194">
              <a:extLst>
                <a:ext uri="{FF2B5EF4-FFF2-40B4-BE49-F238E27FC236}">
                  <a16:creationId xmlns:a16="http://schemas.microsoft.com/office/drawing/2014/main" id="{C3A434C8-AAE0-4395-8D40-26730B201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" y="4022"/>
              <a:ext cx="62" cy="117"/>
            </a:xfrm>
            <a:custGeom>
              <a:avLst/>
              <a:gdLst>
                <a:gd name="T0" fmla="*/ 0 w 184"/>
                <a:gd name="T1" fmla="*/ 0 h 350"/>
                <a:gd name="T2" fmla="*/ 0 w 184"/>
                <a:gd name="T3" fmla="*/ 0 h 350"/>
                <a:gd name="T4" fmla="*/ 0 w 184"/>
                <a:gd name="T5" fmla="*/ 0 h 350"/>
                <a:gd name="T6" fmla="*/ 0 w 184"/>
                <a:gd name="T7" fmla="*/ 0 h 350"/>
                <a:gd name="T8" fmla="*/ 0 w 184"/>
                <a:gd name="T9" fmla="*/ 0 h 350"/>
                <a:gd name="T10" fmla="*/ 0 w 184"/>
                <a:gd name="T11" fmla="*/ 0 h 350"/>
                <a:gd name="T12" fmla="*/ 0 w 184"/>
                <a:gd name="T13" fmla="*/ 0 h 350"/>
                <a:gd name="T14" fmla="*/ 0 w 184"/>
                <a:gd name="T15" fmla="*/ 0 h 350"/>
                <a:gd name="T16" fmla="*/ 0 w 184"/>
                <a:gd name="T17" fmla="*/ 0 h 350"/>
                <a:gd name="T18" fmla="*/ 0 w 184"/>
                <a:gd name="T19" fmla="*/ 0 h 350"/>
                <a:gd name="T20" fmla="*/ 0 w 184"/>
                <a:gd name="T21" fmla="*/ 0 h 350"/>
                <a:gd name="T22" fmla="*/ 0 w 184"/>
                <a:gd name="T23" fmla="*/ 0 h 350"/>
                <a:gd name="T24" fmla="*/ 0 w 184"/>
                <a:gd name="T25" fmla="*/ 0 h 350"/>
                <a:gd name="T26" fmla="*/ 0 w 184"/>
                <a:gd name="T27" fmla="*/ 0 h 350"/>
                <a:gd name="T28" fmla="*/ 0 w 184"/>
                <a:gd name="T29" fmla="*/ 0 h 350"/>
                <a:gd name="T30" fmla="*/ 0 w 184"/>
                <a:gd name="T31" fmla="*/ 0 h 350"/>
                <a:gd name="T32" fmla="*/ 0 w 184"/>
                <a:gd name="T33" fmla="*/ 0 h 350"/>
                <a:gd name="T34" fmla="*/ 0 w 184"/>
                <a:gd name="T35" fmla="*/ 0 h 350"/>
                <a:gd name="T36" fmla="*/ 0 w 184"/>
                <a:gd name="T37" fmla="*/ 0 h 350"/>
                <a:gd name="T38" fmla="*/ 0 w 184"/>
                <a:gd name="T39" fmla="*/ 0 h 350"/>
                <a:gd name="T40" fmla="*/ 0 w 184"/>
                <a:gd name="T41" fmla="*/ 0 h 350"/>
                <a:gd name="T42" fmla="*/ 0 w 184"/>
                <a:gd name="T43" fmla="*/ 0 h 350"/>
                <a:gd name="T44" fmla="*/ 0 w 184"/>
                <a:gd name="T45" fmla="*/ 0 h 350"/>
                <a:gd name="T46" fmla="*/ 0 w 184"/>
                <a:gd name="T47" fmla="*/ 0 h 350"/>
                <a:gd name="T48" fmla="*/ 0 w 184"/>
                <a:gd name="T49" fmla="*/ 0 h 350"/>
                <a:gd name="T50" fmla="*/ 0 w 184"/>
                <a:gd name="T51" fmla="*/ 0 h 350"/>
                <a:gd name="T52" fmla="*/ 0 w 184"/>
                <a:gd name="T53" fmla="*/ 0 h 350"/>
                <a:gd name="T54" fmla="*/ 0 w 184"/>
                <a:gd name="T55" fmla="*/ 0 h 350"/>
                <a:gd name="T56" fmla="*/ 0 w 184"/>
                <a:gd name="T57" fmla="*/ 0 h 350"/>
                <a:gd name="T58" fmla="*/ 0 w 184"/>
                <a:gd name="T59" fmla="*/ 0 h 350"/>
                <a:gd name="T60" fmla="*/ 0 w 184"/>
                <a:gd name="T61" fmla="*/ 0 h 350"/>
                <a:gd name="T62" fmla="*/ 0 w 184"/>
                <a:gd name="T63" fmla="*/ 0 h 350"/>
                <a:gd name="T64" fmla="*/ 0 w 184"/>
                <a:gd name="T65" fmla="*/ 0 h 350"/>
                <a:gd name="T66" fmla="*/ 0 w 184"/>
                <a:gd name="T67" fmla="*/ 0 h 350"/>
                <a:gd name="T68" fmla="*/ 0 w 184"/>
                <a:gd name="T69" fmla="*/ 0 h 350"/>
                <a:gd name="T70" fmla="*/ 0 w 184"/>
                <a:gd name="T71" fmla="*/ 0 h 350"/>
                <a:gd name="T72" fmla="*/ 0 w 184"/>
                <a:gd name="T73" fmla="*/ 0 h 350"/>
                <a:gd name="T74" fmla="*/ 0 w 184"/>
                <a:gd name="T75" fmla="*/ 0 h 350"/>
                <a:gd name="T76" fmla="*/ 0 w 184"/>
                <a:gd name="T77" fmla="*/ 0 h 350"/>
                <a:gd name="T78" fmla="*/ 0 w 184"/>
                <a:gd name="T79" fmla="*/ 0 h 350"/>
                <a:gd name="T80" fmla="*/ 0 w 184"/>
                <a:gd name="T81" fmla="*/ 0 h 350"/>
                <a:gd name="T82" fmla="*/ 0 w 184"/>
                <a:gd name="T83" fmla="*/ 0 h 350"/>
                <a:gd name="T84" fmla="*/ 0 w 184"/>
                <a:gd name="T85" fmla="*/ 0 h 350"/>
                <a:gd name="T86" fmla="*/ 0 w 184"/>
                <a:gd name="T87" fmla="*/ 0 h 350"/>
                <a:gd name="T88" fmla="*/ 0 w 184"/>
                <a:gd name="T89" fmla="*/ 0 h 350"/>
                <a:gd name="T90" fmla="*/ 0 w 184"/>
                <a:gd name="T91" fmla="*/ 0 h 350"/>
                <a:gd name="T92" fmla="*/ 0 w 184"/>
                <a:gd name="T93" fmla="*/ 0 h 350"/>
                <a:gd name="T94" fmla="*/ 0 w 184"/>
                <a:gd name="T95" fmla="*/ 0 h 350"/>
                <a:gd name="T96" fmla="*/ 0 w 184"/>
                <a:gd name="T97" fmla="*/ 0 h 35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84" h="350">
                  <a:moveTo>
                    <a:pt x="165" y="26"/>
                  </a:moveTo>
                  <a:lnTo>
                    <a:pt x="159" y="19"/>
                  </a:lnTo>
                  <a:lnTo>
                    <a:pt x="151" y="14"/>
                  </a:lnTo>
                  <a:lnTo>
                    <a:pt x="142" y="9"/>
                  </a:lnTo>
                  <a:lnTo>
                    <a:pt x="132" y="5"/>
                  </a:lnTo>
                  <a:lnTo>
                    <a:pt x="119" y="2"/>
                  </a:lnTo>
                  <a:lnTo>
                    <a:pt x="106" y="0"/>
                  </a:lnTo>
                  <a:lnTo>
                    <a:pt x="89" y="2"/>
                  </a:lnTo>
                  <a:lnTo>
                    <a:pt x="72" y="5"/>
                  </a:lnTo>
                  <a:lnTo>
                    <a:pt x="58" y="10"/>
                  </a:lnTo>
                  <a:lnTo>
                    <a:pt x="43" y="19"/>
                  </a:lnTo>
                  <a:lnTo>
                    <a:pt x="28" y="32"/>
                  </a:lnTo>
                  <a:lnTo>
                    <a:pt x="15" y="49"/>
                  </a:lnTo>
                  <a:lnTo>
                    <a:pt x="5" y="68"/>
                  </a:lnTo>
                  <a:lnTo>
                    <a:pt x="0" y="89"/>
                  </a:lnTo>
                  <a:lnTo>
                    <a:pt x="0" y="112"/>
                  </a:lnTo>
                  <a:lnTo>
                    <a:pt x="8" y="137"/>
                  </a:lnTo>
                  <a:lnTo>
                    <a:pt x="24" y="172"/>
                  </a:lnTo>
                  <a:lnTo>
                    <a:pt x="38" y="202"/>
                  </a:lnTo>
                  <a:lnTo>
                    <a:pt x="48" y="228"/>
                  </a:lnTo>
                  <a:lnTo>
                    <a:pt x="55" y="251"/>
                  </a:lnTo>
                  <a:lnTo>
                    <a:pt x="62" y="271"/>
                  </a:lnTo>
                  <a:lnTo>
                    <a:pt x="65" y="288"/>
                  </a:lnTo>
                  <a:lnTo>
                    <a:pt x="68" y="303"/>
                  </a:lnTo>
                  <a:lnTo>
                    <a:pt x="71" y="317"/>
                  </a:lnTo>
                  <a:lnTo>
                    <a:pt x="72" y="324"/>
                  </a:lnTo>
                  <a:lnTo>
                    <a:pt x="75" y="332"/>
                  </a:lnTo>
                  <a:lnTo>
                    <a:pt x="78" y="337"/>
                  </a:lnTo>
                  <a:lnTo>
                    <a:pt x="83" y="342"/>
                  </a:lnTo>
                  <a:lnTo>
                    <a:pt x="91" y="346"/>
                  </a:lnTo>
                  <a:lnTo>
                    <a:pt x="102" y="349"/>
                  </a:lnTo>
                  <a:lnTo>
                    <a:pt x="115" y="350"/>
                  </a:lnTo>
                  <a:lnTo>
                    <a:pt x="132" y="350"/>
                  </a:lnTo>
                  <a:lnTo>
                    <a:pt x="151" y="347"/>
                  </a:lnTo>
                  <a:lnTo>
                    <a:pt x="165" y="340"/>
                  </a:lnTo>
                  <a:lnTo>
                    <a:pt x="175" y="329"/>
                  </a:lnTo>
                  <a:lnTo>
                    <a:pt x="180" y="315"/>
                  </a:lnTo>
                  <a:lnTo>
                    <a:pt x="183" y="301"/>
                  </a:lnTo>
                  <a:lnTo>
                    <a:pt x="184" y="284"/>
                  </a:lnTo>
                  <a:lnTo>
                    <a:pt x="184" y="268"/>
                  </a:lnTo>
                  <a:lnTo>
                    <a:pt x="183" y="252"/>
                  </a:lnTo>
                  <a:lnTo>
                    <a:pt x="182" y="210"/>
                  </a:lnTo>
                  <a:lnTo>
                    <a:pt x="179" y="158"/>
                  </a:lnTo>
                  <a:lnTo>
                    <a:pt x="177" y="111"/>
                  </a:lnTo>
                  <a:lnTo>
                    <a:pt x="178" y="84"/>
                  </a:lnTo>
                  <a:lnTo>
                    <a:pt x="179" y="75"/>
                  </a:lnTo>
                  <a:lnTo>
                    <a:pt x="178" y="60"/>
                  </a:lnTo>
                  <a:lnTo>
                    <a:pt x="174" y="43"/>
                  </a:lnTo>
                  <a:lnTo>
                    <a:pt x="165" y="26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9" name="Freeform 195">
              <a:extLst>
                <a:ext uri="{FF2B5EF4-FFF2-40B4-BE49-F238E27FC236}">
                  <a16:creationId xmlns:a16="http://schemas.microsoft.com/office/drawing/2014/main" id="{931D865F-ECBE-431A-BD14-35C36C981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" y="4024"/>
              <a:ext cx="44" cy="115"/>
            </a:xfrm>
            <a:custGeom>
              <a:avLst/>
              <a:gdLst>
                <a:gd name="T0" fmla="*/ 0 w 132"/>
                <a:gd name="T1" fmla="*/ 0 h 345"/>
                <a:gd name="T2" fmla="*/ 0 w 132"/>
                <a:gd name="T3" fmla="*/ 0 h 345"/>
                <a:gd name="T4" fmla="*/ 0 w 132"/>
                <a:gd name="T5" fmla="*/ 0 h 345"/>
                <a:gd name="T6" fmla="*/ 0 w 132"/>
                <a:gd name="T7" fmla="*/ 0 h 345"/>
                <a:gd name="T8" fmla="*/ 0 w 132"/>
                <a:gd name="T9" fmla="*/ 0 h 345"/>
                <a:gd name="T10" fmla="*/ 0 w 132"/>
                <a:gd name="T11" fmla="*/ 0 h 345"/>
                <a:gd name="T12" fmla="*/ 0 w 132"/>
                <a:gd name="T13" fmla="*/ 0 h 345"/>
                <a:gd name="T14" fmla="*/ 0 w 132"/>
                <a:gd name="T15" fmla="*/ 0 h 345"/>
                <a:gd name="T16" fmla="*/ 0 w 132"/>
                <a:gd name="T17" fmla="*/ 0 h 345"/>
                <a:gd name="T18" fmla="*/ 0 w 132"/>
                <a:gd name="T19" fmla="*/ 0 h 345"/>
                <a:gd name="T20" fmla="*/ 0 w 132"/>
                <a:gd name="T21" fmla="*/ 0 h 345"/>
                <a:gd name="T22" fmla="*/ 0 w 132"/>
                <a:gd name="T23" fmla="*/ 0 h 345"/>
                <a:gd name="T24" fmla="*/ 0 w 132"/>
                <a:gd name="T25" fmla="*/ 0 h 345"/>
                <a:gd name="T26" fmla="*/ 0 w 132"/>
                <a:gd name="T27" fmla="*/ 0 h 345"/>
                <a:gd name="T28" fmla="*/ 0 w 132"/>
                <a:gd name="T29" fmla="*/ 0 h 345"/>
                <a:gd name="T30" fmla="*/ 0 w 132"/>
                <a:gd name="T31" fmla="*/ 0 h 345"/>
                <a:gd name="T32" fmla="*/ 0 w 132"/>
                <a:gd name="T33" fmla="*/ 0 h 345"/>
                <a:gd name="T34" fmla="*/ 0 w 132"/>
                <a:gd name="T35" fmla="*/ 0 h 345"/>
                <a:gd name="T36" fmla="*/ 0 w 132"/>
                <a:gd name="T37" fmla="*/ 0 h 345"/>
                <a:gd name="T38" fmla="*/ 0 w 132"/>
                <a:gd name="T39" fmla="*/ 0 h 345"/>
                <a:gd name="T40" fmla="*/ 0 w 132"/>
                <a:gd name="T41" fmla="*/ 0 h 345"/>
                <a:gd name="T42" fmla="*/ 0 w 132"/>
                <a:gd name="T43" fmla="*/ 0 h 345"/>
                <a:gd name="T44" fmla="*/ 0 w 132"/>
                <a:gd name="T45" fmla="*/ 0 h 345"/>
                <a:gd name="T46" fmla="*/ 0 w 132"/>
                <a:gd name="T47" fmla="*/ 0 h 345"/>
                <a:gd name="T48" fmla="*/ 0 w 132"/>
                <a:gd name="T49" fmla="*/ 0 h 345"/>
                <a:gd name="T50" fmla="*/ 0 w 132"/>
                <a:gd name="T51" fmla="*/ 0 h 345"/>
                <a:gd name="T52" fmla="*/ 0 w 132"/>
                <a:gd name="T53" fmla="*/ 0 h 345"/>
                <a:gd name="T54" fmla="*/ 0 w 132"/>
                <a:gd name="T55" fmla="*/ 0 h 345"/>
                <a:gd name="T56" fmla="*/ 0 w 132"/>
                <a:gd name="T57" fmla="*/ 0 h 345"/>
                <a:gd name="T58" fmla="*/ 0 w 132"/>
                <a:gd name="T59" fmla="*/ 0 h 345"/>
                <a:gd name="T60" fmla="*/ 0 w 132"/>
                <a:gd name="T61" fmla="*/ 0 h 345"/>
                <a:gd name="T62" fmla="*/ 0 w 132"/>
                <a:gd name="T63" fmla="*/ 0 h 345"/>
                <a:gd name="T64" fmla="*/ 0 w 132"/>
                <a:gd name="T65" fmla="*/ 0 h 345"/>
                <a:gd name="T66" fmla="*/ 0 w 132"/>
                <a:gd name="T67" fmla="*/ 0 h 345"/>
                <a:gd name="T68" fmla="*/ 0 w 132"/>
                <a:gd name="T69" fmla="*/ 0 h 345"/>
                <a:gd name="T70" fmla="*/ 0 w 132"/>
                <a:gd name="T71" fmla="*/ 0 h 345"/>
                <a:gd name="T72" fmla="*/ 0 w 132"/>
                <a:gd name="T73" fmla="*/ 0 h 345"/>
                <a:gd name="T74" fmla="*/ 0 w 132"/>
                <a:gd name="T75" fmla="*/ 0 h 345"/>
                <a:gd name="T76" fmla="*/ 0 w 132"/>
                <a:gd name="T77" fmla="*/ 0 h 345"/>
                <a:gd name="T78" fmla="*/ 0 w 132"/>
                <a:gd name="T79" fmla="*/ 0 h 345"/>
                <a:gd name="T80" fmla="*/ 0 w 132"/>
                <a:gd name="T81" fmla="*/ 0 h 345"/>
                <a:gd name="T82" fmla="*/ 0 w 132"/>
                <a:gd name="T83" fmla="*/ 0 h 345"/>
                <a:gd name="T84" fmla="*/ 0 w 132"/>
                <a:gd name="T85" fmla="*/ 0 h 345"/>
                <a:gd name="T86" fmla="*/ 0 w 132"/>
                <a:gd name="T87" fmla="*/ 0 h 345"/>
                <a:gd name="T88" fmla="*/ 0 w 132"/>
                <a:gd name="T89" fmla="*/ 0 h 345"/>
                <a:gd name="T90" fmla="*/ 0 w 132"/>
                <a:gd name="T91" fmla="*/ 0 h 345"/>
                <a:gd name="T92" fmla="*/ 0 w 132"/>
                <a:gd name="T93" fmla="*/ 0 h 345"/>
                <a:gd name="T94" fmla="*/ 0 w 132"/>
                <a:gd name="T95" fmla="*/ 0 h 345"/>
                <a:gd name="T96" fmla="*/ 0 w 132"/>
                <a:gd name="T97" fmla="*/ 0 h 345"/>
                <a:gd name="T98" fmla="*/ 0 w 132"/>
                <a:gd name="T99" fmla="*/ 0 h 345"/>
                <a:gd name="T100" fmla="*/ 0 w 132"/>
                <a:gd name="T101" fmla="*/ 0 h 345"/>
                <a:gd name="T102" fmla="*/ 0 w 132"/>
                <a:gd name="T103" fmla="*/ 0 h 345"/>
                <a:gd name="T104" fmla="*/ 0 w 132"/>
                <a:gd name="T105" fmla="*/ 0 h 3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" h="345">
                  <a:moveTo>
                    <a:pt x="71" y="312"/>
                  </a:moveTo>
                  <a:lnTo>
                    <a:pt x="68" y="298"/>
                  </a:lnTo>
                  <a:lnTo>
                    <a:pt x="65" y="283"/>
                  </a:lnTo>
                  <a:lnTo>
                    <a:pt x="62" y="266"/>
                  </a:lnTo>
                  <a:lnTo>
                    <a:pt x="55" y="246"/>
                  </a:lnTo>
                  <a:lnTo>
                    <a:pt x="48" y="223"/>
                  </a:lnTo>
                  <a:lnTo>
                    <a:pt x="38" y="197"/>
                  </a:lnTo>
                  <a:lnTo>
                    <a:pt x="24" y="167"/>
                  </a:lnTo>
                  <a:lnTo>
                    <a:pt x="8" y="132"/>
                  </a:lnTo>
                  <a:lnTo>
                    <a:pt x="0" y="107"/>
                  </a:lnTo>
                  <a:lnTo>
                    <a:pt x="0" y="84"/>
                  </a:lnTo>
                  <a:lnTo>
                    <a:pt x="5" y="63"/>
                  </a:lnTo>
                  <a:lnTo>
                    <a:pt x="15" y="44"/>
                  </a:lnTo>
                  <a:lnTo>
                    <a:pt x="28" y="27"/>
                  </a:lnTo>
                  <a:lnTo>
                    <a:pt x="43" y="14"/>
                  </a:lnTo>
                  <a:lnTo>
                    <a:pt x="58" y="5"/>
                  </a:lnTo>
                  <a:lnTo>
                    <a:pt x="72" y="0"/>
                  </a:lnTo>
                  <a:lnTo>
                    <a:pt x="59" y="10"/>
                  </a:lnTo>
                  <a:lnTo>
                    <a:pt x="48" y="20"/>
                  </a:lnTo>
                  <a:lnTo>
                    <a:pt x="39" y="30"/>
                  </a:lnTo>
                  <a:lnTo>
                    <a:pt x="32" y="40"/>
                  </a:lnTo>
                  <a:lnTo>
                    <a:pt x="26" y="50"/>
                  </a:lnTo>
                  <a:lnTo>
                    <a:pt x="23" y="60"/>
                  </a:lnTo>
                  <a:lnTo>
                    <a:pt x="23" y="73"/>
                  </a:lnTo>
                  <a:lnTo>
                    <a:pt x="25" y="85"/>
                  </a:lnTo>
                  <a:lnTo>
                    <a:pt x="30" y="99"/>
                  </a:lnTo>
                  <a:lnTo>
                    <a:pt x="34" y="112"/>
                  </a:lnTo>
                  <a:lnTo>
                    <a:pt x="39" y="126"/>
                  </a:lnTo>
                  <a:lnTo>
                    <a:pt x="44" y="140"/>
                  </a:lnTo>
                  <a:lnTo>
                    <a:pt x="49" y="152"/>
                  </a:lnTo>
                  <a:lnTo>
                    <a:pt x="54" y="165"/>
                  </a:lnTo>
                  <a:lnTo>
                    <a:pt x="58" y="175"/>
                  </a:lnTo>
                  <a:lnTo>
                    <a:pt x="62" y="183"/>
                  </a:lnTo>
                  <a:lnTo>
                    <a:pt x="68" y="204"/>
                  </a:lnTo>
                  <a:lnTo>
                    <a:pt x="75" y="233"/>
                  </a:lnTo>
                  <a:lnTo>
                    <a:pt x="80" y="263"/>
                  </a:lnTo>
                  <a:lnTo>
                    <a:pt x="85" y="285"/>
                  </a:lnTo>
                  <a:lnTo>
                    <a:pt x="87" y="296"/>
                  </a:lnTo>
                  <a:lnTo>
                    <a:pt x="90" y="306"/>
                  </a:lnTo>
                  <a:lnTo>
                    <a:pt x="95" y="316"/>
                  </a:lnTo>
                  <a:lnTo>
                    <a:pt x="100" y="325"/>
                  </a:lnTo>
                  <a:lnTo>
                    <a:pt x="106" y="332"/>
                  </a:lnTo>
                  <a:lnTo>
                    <a:pt x="113" y="338"/>
                  </a:lnTo>
                  <a:lnTo>
                    <a:pt x="122" y="343"/>
                  </a:lnTo>
                  <a:lnTo>
                    <a:pt x="132" y="345"/>
                  </a:lnTo>
                  <a:lnTo>
                    <a:pt x="115" y="345"/>
                  </a:lnTo>
                  <a:lnTo>
                    <a:pt x="102" y="343"/>
                  </a:lnTo>
                  <a:lnTo>
                    <a:pt x="91" y="341"/>
                  </a:lnTo>
                  <a:lnTo>
                    <a:pt x="83" y="337"/>
                  </a:lnTo>
                  <a:lnTo>
                    <a:pt x="78" y="332"/>
                  </a:lnTo>
                  <a:lnTo>
                    <a:pt x="75" y="327"/>
                  </a:lnTo>
                  <a:lnTo>
                    <a:pt x="72" y="319"/>
                  </a:lnTo>
                  <a:lnTo>
                    <a:pt x="71" y="3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0" name="Freeform 196">
              <a:extLst>
                <a:ext uri="{FF2B5EF4-FFF2-40B4-BE49-F238E27FC236}">
                  <a16:creationId xmlns:a16="http://schemas.microsoft.com/office/drawing/2014/main" id="{05D2B4DD-18F1-4728-8578-EEB399665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" y="3858"/>
              <a:ext cx="381" cy="231"/>
            </a:xfrm>
            <a:custGeom>
              <a:avLst/>
              <a:gdLst>
                <a:gd name="T0" fmla="*/ 0 w 1141"/>
                <a:gd name="T1" fmla="*/ 0 h 695"/>
                <a:gd name="T2" fmla="*/ 0 w 1141"/>
                <a:gd name="T3" fmla="*/ 0 h 695"/>
                <a:gd name="T4" fmla="*/ 0 w 1141"/>
                <a:gd name="T5" fmla="*/ 0 h 695"/>
                <a:gd name="T6" fmla="*/ 0 w 1141"/>
                <a:gd name="T7" fmla="*/ 0 h 695"/>
                <a:gd name="T8" fmla="*/ 0 w 1141"/>
                <a:gd name="T9" fmla="*/ 0 h 695"/>
                <a:gd name="T10" fmla="*/ 0 w 1141"/>
                <a:gd name="T11" fmla="*/ 0 h 695"/>
                <a:gd name="T12" fmla="*/ 0 w 1141"/>
                <a:gd name="T13" fmla="*/ 0 h 695"/>
                <a:gd name="T14" fmla="*/ 0 w 1141"/>
                <a:gd name="T15" fmla="*/ 0 h 695"/>
                <a:gd name="T16" fmla="*/ 0 w 1141"/>
                <a:gd name="T17" fmla="*/ 0 h 695"/>
                <a:gd name="T18" fmla="*/ 0 w 1141"/>
                <a:gd name="T19" fmla="*/ 0 h 695"/>
                <a:gd name="T20" fmla="*/ 0 w 1141"/>
                <a:gd name="T21" fmla="*/ 0 h 695"/>
                <a:gd name="T22" fmla="*/ 0 w 1141"/>
                <a:gd name="T23" fmla="*/ 0 h 695"/>
                <a:gd name="T24" fmla="*/ 0 w 1141"/>
                <a:gd name="T25" fmla="*/ 0 h 695"/>
                <a:gd name="T26" fmla="*/ 0 w 1141"/>
                <a:gd name="T27" fmla="*/ 0 h 695"/>
                <a:gd name="T28" fmla="*/ 0 w 1141"/>
                <a:gd name="T29" fmla="*/ 0 h 695"/>
                <a:gd name="T30" fmla="*/ 0 w 1141"/>
                <a:gd name="T31" fmla="*/ 0 h 695"/>
                <a:gd name="T32" fmla="*/ 0 w 1141"/>
                <a:gd name="T33" fmla="*/ 0 h 695"/>
                <a:gd name="T34" fmla="*/ 0 w 1141"/>
                <a:gd name="T35" fmla="*/ 0 h 695"/>
                <a:gd name="T36" fmla="*/ 0 w 1141"/>
                <a:gd name="T37" fmla="*/ 0 h 695"/>
                <a:gd name="T38" fmla="*/ 0 w 1141"/>
                <a:gd name="T39" fmla="*/ 0 h 695"/>
                <a:gd name="T40" fmla="*/ 0 w 1141"/>
                <a:gd name="T41" fmla="*/ 0 h 695"/>
                <a:gd name="T42" fmla="*/ 0 w 1141"/>
                <a:gd name="T43" fmla="*/ 0 h 695"/>
                <a:gd name="T44" fmla="*/ 0 w 1141"/>
                <a:gd name="T45" fmla="*/ 0 h 695"/>
                <a:gd name="T46" fmla="*/ 0 w 1141"/>
                <a:gd name="T47" fmla="*/ 0 h 695"/>
                <a:gd name="T48" fmla="*/ 0 w 1141"/>
                <a:gd name="T49" fmla="*/ 0 h 695"/>
                <a:gd name="T50" fmla="*/ 0 w 1141"/>
                <a:gd name="T51" fmla="*/ 0 h 695"/>
                <a:gd name="T52" fmla="*/ 0 w 1141"/>
                <a:gd name="T53" fmla="*/ 0 h 695"/>
                <a:gd name="T54" fmla="*/ 0 w 1141"/>
                <a:gd name="T55" fmla="*/ 0 h 695"/>
                <a:gd name="T56" fmla="*/ 0 w 1141"/>
                <a:gd name="T57" fmla="*/ 0 h 695"/>
                <a:gd name="T58" fmla="*/ 0 w 1141"/>
                <a:gd name="T59" fmla="*/ 0 h 695"/>
                <a:gd name="T60" fmla="*/ 0 w 1141"/>
                <a:gd name="T61" fmla="*/ 0 h 695"/>
                <a:gd name="T62" fmla="*/ 0 w 1141"/>
                <a:gd name="T63" fmla="*/ 0 h 695"/>
                <a:gd name="T64" fmla="*/ 0 w 1141"/>
                <a:gd name="T65" fmla="*/ 0 h 695"/>
                <a:gd name="T66" fmla="*/ 0 w 1141"/>
                <a:gd name="T67" fmla="*/ 0 h 695"/>
                <a:gd name="T68" fmla="*/ 0 w 1141"/>
                <a:gd name="T69" fmla="*/ 0 h 695"/>
                <a:gd name="T70" fmla="*/ 0 w 1141"/>
                <a:gd name="T71" fmla="*/ 0 h 695"/>
                <a:gd name="T72" fmla="*/ 0 w 1141"/>
                <a:gd name="T73" fmla="*/ 0 h 695"/>
                <a:gd name="T74" fmla="*/ 0 w 1141"/>
                <a:gd name="T75" fmla="*/ 0 h 695"/>
                <a:gd name="T76" fmla="*/ 0 w 1141"/>
                <a:gd name="T77" fmla="*/ 0 h 695"/>
                <a:gd name="T78" fmla="*/ 0 w 1141"/>
                <a:gd name="T79" fmla="*/ 0 h 695"/>
                <a:gd name="T80" fmla="*/ 0 w 1141"/>
                <a:gd name="T81" fmla="*/ 0 h 695"/>
                <a:gd name="T82" fmla="*/ 0 w 1141"/>
                <a:gd name="T83" fmla="*/ 0 h 695"/>
                <a:gd name="T84" fmla="*/ 0 w 1141"/>
                <a:gd name="T85" fmla="*/ 0 h 695"/>
                <a:gd name="T86" fmla="*/ 0 w 1141"/>
                <a:gd name="T87" fmla="*/ 0 h 695"/>
                <a:gd name="T88" fmla="*/ 0 w 1141"/>
                <a:gd name="T89" fmla="*/ 0 h 695"/>
                <a:gd name="T90" fmla="*/ 0 w 1141"/>
                <a:gd name="T91" fmla="*/ 0 h 695"/>
                <a:gd name="T92" fmla="*/ 0 w 1141"/>
                <a:gd name="T93" fmla="*/ 0 h 695"/>
                <a:gd name="T94" fmla="*/ 0 w 1141"/>
                <a:gd name="T95" fmla="*/ 0 h 695"/>
                <a:gd name="T96" fmla="*/ 0 w 1141"/>
                <a:gd name="T97" fmla="*/ 0 h 695"/>
                <a:gd name="T98" fmla="*/ 0 w 1141"/>
                <a:gd name="T99" fmla="*/ 0 h 695"/>
                <a:gd name="T100" fmla="*/ 0 w 1141"/>
                <a:gd name="T101" fmla="*/ 0 h 69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141" h="695">
                  <a:moveTo>
                    <a:pt x="652" y="668"/>
                  </a:moveTo>
                  <a:lnTo>
                    <a:pt x="646" y="670"/>
                  </a:lnTo>
                  <a:lnTo>
                    <a:pt x="637" y="672"/>
                  </a:lnTo>
                  <a:lnTo>
                    <a:pt x="629" y="674"/>
                  </a:lnTo>
                  <a:lnTo>
                    <a:pt x="619" y="677"/>
                  </a:lnTo>
                  <a:lnTo>
                    <a:pt x="606" y="679"/>
                  </a:lnTo>
                  <a:lnTo>
                    <a:pt x="593" y="682"/>
                  </a:lnTo>
                  <a:lnTo>
                    <a:pt x="578" y="684"/>
                  </a:lnTo>
                  <a:lnTo>
                    <a:pt x="561" y="686"/>
                  </a:lnTo>
                  <a:lnTo>
                    <a:pt x="542" y="688"/>
                  </a:lnTo>
                  <a:lnTo>
                    <a:pt x="521" y="691"/>
                  </a:lnTo>
                  <a:lnTo>
                    <a:pt x="498" y="693"/>
                  </a:lnTo>
                  <a:lnTo>
                    <a:pt x="472" y="694"/>
                  </a:lnTo>
                  <a:lnTo>
                    <a:pt x="445" y="695"/>
                  </a:lnTo>
                  <a:lnTo>
                    <a:pt x="414" y="695"/>
                  </a:lnTo>
                  <a:lnTo>
                    <a:pt x="381" y="694"/>
                  </a:lnTo>
                  <a:lnTo>
                    <a:pt x="346" y="693"/>
                  </a:lnTo>
                  <a:lnTo>
                    <a:pt x="299" y="688"/>
                  </a:lnTo>
                  <a:lnTo>
                    <a:pt x="257" y="682"/>
                  </a:lnTo>
                  <a:lnTo>
                    <a:pt x="219" y="673"/>
                  </a:lnTo>
                  <a:lnTo>
                    <a:pt x="186" y="661"/>
                  </a:lnTo>
                  <a:lnTo>
                    <a:pt x="159" y="647"/>
                  </a:lnTo>
                  <a:lnTo>
                    <a:pt x="134" y="632"/>
                  </a:lnTo>
                  <a:lnTo>
                    <a:pt x="112" y="615"/>
                  </a:lnTo>
                  <a:lnTo>
                    <a:pt x="95" y="599"/>
                  </a:lnTo>
                  <a:lnTo>
                    <a:pt x="79" y="581"/>
                  </a:lnTo>
                  <a:lnTo>
                    <a:pt x="67" y="564"/>
                  </a:lnTo>
                  <a:lnTo>
                    <a:pt x="57" y="546"/>
                  </a:lnTo>
                  <a:lnTo>
                    <a:pt x="49" y="531"/>
                  </a:lnTo>
                  <a:lnTo>
                    <a:pt x="43" y="516"/>
                  </a:lnTo>
                  <a:lnTo>
                    <a:pt x="38" y="503"/>
                  </a:lnTo>
                  <a:lnTo>
                    <a:pt x="34" y="491"/>
                  </a:lnTo>
                  <a:lnTo>
                    <a:pt x="31" y="483"/>
                  </a:lnTo>
                  <a:lnTo>
                    <a:pt x="24" y="465"/>
                  </a:lnTo>
                  <a:lnTo>
                    <a:pt x="16" y="438"/>
                  </a:lnTo>
                  <a:lnTo>
                    <a:pt x="9" y="406"/>
                  </a:lnTo>
                  <a:lnTo>
                    <a:pt x="3" y="369"/>
                  </a:lnTo>
                  <a:lnTo>
                    <a:pt x="0" y="329"/>
                  </a:lnTo>
                  <a:lnTo>
                    <a:pt x="0" y="287"/>
                  </a:lnTo>
                  <a:lnTo>
                    <a:pt x="5" y="246"/>
                  </a:lnTo>
                  <a:lnTo>
                    <a:pt x="15" y="205"/>
                  </a:lnTo>
                  <a:lnTo>
                    <a:pt x="26" y="176"/>
                  </a:lnTo>
                  <a:lnTo>
                    <a:pt x="40" y="150"/>
                  </a:lnTo>
                  <a:lnTo>
                    <a:pt x="54" y="127"/>
                  </a:lnTo>
                  <a:lnTo>
                    <a:pt x="71" y="106"/>
                  </a:lnTo>
                  <a:lnTo>
                    <a:pt x="89" y="87"/>
                  </a:lnTo>
                  <a:lnTo>
                    <a:pt x="109" y="70"/>
                  </a:lnTo>
                  <a:lnTo>
                    <a:pt x="130" y="56"/>
                  </a:lnTo>
                  <a:lnTo>
                    <a:pt x="151" y="44"/>
                  </a:lnTo>
                  <a:lnTo>
                    <a:pt x="174" y="33"/>
                  </a:lnTo>
                  <a:lnTo>
                    <a:pt x="197" y="24"/>
                  </a:lnTo>
                  <a:lnTo>
                    <a:pt x="221" y="17"/>
                  </a:lnTo>
                  <a:lnTo>
                    <a:pt x="245" y="11"/>
                  </a:lnTo>
                  <a:lnTo>
                    <a:pt x="270" y="7"/>
                  </a:lnTo>
                  <a:lnTo>
                    <a:pt x="296" y="3"/>
                  </a:lnTo>
                  <a:lnTo>
                    <a:pt x="321" y="1"/>
                  </a:lnTo>
                  <a:lnTo>
                    <a:pt x="345" y="0"/>
                  </a:lnTo>
                  <a:lnTo>
                    <a:pt x="370" y="0"/>
                  </a:lnTo>
                  <a:lnTo>
                    <a:pt x="394" y="1"/>
                  </a:lnTo>
                  <a:lnTo>
                    <a:pt x="419" y="3"/>
                  </a:lnTo>
                  <a:lnTo>
                    <a:pt x="441" y="7"/>
                  </a:lnTo>
                  <a:lnTo>
                    <a:pt x="465" y="10"/>
                  </a:lnTo>
                  <a:lnTo>
                    <a:pt x="487" y="14"/>
                  </a:lnTo>
                  <a:lnTo>
                    <a:pt x="508" y="18"/>
                  </a:lnTo>
                  <a:lnTo>
                    <a:pt x="529" y="23"/>
                  </a:lnTo>
                  <a:lnTo>
                    <a:pt x="548" y="27"/>
                  </a:lnTo>
                  <a:lnTo>
                    <a:pt x="566" y="32"/>
                  </a:lnTo>
                  <a:lnTo>
                    <a:pt x="583" y="37"/>
                  </a:lnTo>
                  <a:lnTo>
                    <a:pt x="598" y="43"/>
                  </a:lnTo>
                  <a:lnTo>
                    <a:pt x="612" y="47"/>
                  </a:lnTo>
                  <a:lnTo>
                    <a:pt x="624" y="51"/>
                  </a:lnTo>
                  <a:lnTo>
                    <a:pt x="633" y="55"/>
                  </a:lnTo>
                  <a:lnTo>
                    <a:pt x="642" y="58"/>
                  </a:lnTo>
                  <a:lnTo>
                    <a:pt x="648" y="60"/>
                  </a:lnTo>
                  <a:lnTo>
                    <a:pt x="657" y="63"/>
                  </a:lnTo>
                  <a:lnTo>
                    <a:pt x="666" y="67"/>
                  </a:lnTo>
                  <a:lnTo>
                    <a:pt x="679" y="72"/>
                  </a:lnTo>
                  <a:lnTo>
                    <a:pt x="691" y="76"/>
                  </a:lnTo>
                  <a:lnTo>
                    <a:pt x="705" y="82"/>
                  </a:lnTo>
                  <a:lnTo>
                    <a:pt x="720" y="89"/>
                  </a:lnTo>
                  <a:lnTo>
                    <a:pt x="735" y="97"/>
                  </a:lnTo>
                  <a:lnTo>
                    <a:pt x="753" y="107"/>
                  </a:lnTo>
                  <a:lnTo>
                    <a:pt x="774" y="119"/>
                  </a:lnTo>
                  <a:lnTo>
                    <a:pt x="796" y="131"/>
                  </a:lnTo>
                  <a:lnTo>
                    <a:pt x="820" y="144"/>
                  </a:lnTo>
                  <a:lnTo>
                    <a:pt x="843" y="157"/>
                  </a:lnTo>
                  <a:lnTo>
                    <a:pt x="864" y="167"/>
                  </a:lnTo>
                  <a:lnTo>
                    <a:pt x="884" y="178"/>
                  </a:lnTo>
                  <a:lnTo>
                    <a:pt x="898" y="184"/>
                  </a:lnTo>
                  <a:lnTo>
                    <a:pt x="910" y="188"/>
                  </a:lnTo>
                  <a:lnTo>
                    <a:pt x="922" y="191"/>
                  </a:lnTo>
                  <a:lnTo>
                    <a:pt x="934" y="194"/>
                  </a:lnTo>
                  <a:lnTo>
                    <a:pt x="947" y="196"/>
                  </a:lnTo>
                  <a:lnTo>
                    <a:pt x="959" y="199"/>
                  </a:lnTo>
                  <a:lnTo>
                    <a:pt x="973" y="202"/>
                  </a:lnTo>
                  <a:lnTo>
                    <a:pt x="986" y="205"/>
                  </a:lnTo>
                  <a:lnTo>
                    <a:pt x="1000" y="209"/>
                  </a:lnTo>
                  <a:lnTo>
                    <a:pt x="1012" y="213"/>
                  </a:lnTo>
                  <a:lnTo>
                    <a:pt x="1025" y="218"/>
                  </a:lnTo>
                  <a:lnTo>
                    <a:pt x="1038" y="224"/>
                  </a:lnTo>
                  <a:lnTo>
                    <a:pt x="1049" y="231"/>
                  </a:lnTo>
                  <a:lnTo>
                    <a:pt x="1062" y="241"/>
                  </a:lnTo>
                  <a:lnTo>
                    <a:pt x="1072" y="251"/>
                  </a:lnTo>
                  <a:lnTo>
                    <a:pt x="1082" y="263"/>
                  </a:lnTo>
                  <a:lnTo>
                    <a:pt x="1091" y="278"/>
                  </a:lnTo>
                  <a:lnTo>
                    <a:pt x="1100" y="293"/>
                  </a:lnTo>
                  <a:lnTo>
                    <a:pt x="1108" y="312"/>
                  </a:lnTo>
                  <a:lnTo>
                    <a:pt x="1117" y="335"/>
                  </a:lnTo>
                  <a:lnTo>
                    <a:pt x="1126" y="360"/>
                  </a:lnTo>
                  <a:lnTo>
                    <a:pt x="1133" y="387"/>
                  </a:lnTo>
                  <a:lnTo>
                    <a:pt x="1138" y="415"/>
                  </a:lnTo>
                  <a:lnTo>
                    <a:pt x="1141" y="443"/>
                  </a:lnTo>
                  <a:lnTo>
                    <a:pt x="1141" y="471"/>
                  </a:lnTo>
                  <a:lnTo>
                    <a:pt x="1140" y="486"/>
                  </a:lnTo>
                  <a:lnTo>
                    <a:pt x="1137" y="501"/>
                  </a:lnTo>
                  <a:lnTo>
                    <a:pt x="1133" y="514"/>
                  </a:lnTo>
                  <a:lnTo>
                    <a:pt x="1127" y="526"/>
                  </a:lnTo>
                  <a:lnTo>
                    <a:pt x="1119" y="539"/>
                  </a:lnTo>
                  <a:lnTo>
                    <a:pt x="1110" y="549"/>
                  </a:lnTo>
                  <a:lnTo>
                    <a:pt x="1100" y="558"/>
                  </a:lnTo>
                  <a:lnTo>
                    <a:pt x="1086" y="566"/>
                  </a:lnTo>
                  <a:lnTo>
                    <a:pt x="1052" y="582"/>
                  </a:lnTo>
                  <a:lnTo>
                    <a:pt x="1025" y="596"/>
                  </a:lnTo>
                  <a:lnTo>
                    <a:pt x="1007" y="606"/>
                  </a:lnTo>
                  <a:lnTo>
                    <a:pt x="992" y="614"/>
                  </a:lnTo>
                  <a:lnTo>
                    <a:pt x="983" y="620"/>
                  </a:lnTo>
                  <a:lnTo>
                    <a:pt x="976" y="626"/>
                  </a:lnTo>
                  <a:lnTo>
                    <a:pt x="969" y="630"/>
                  </a:lnTo>
                  <a:lnTo>
                    <a:pt x="962" y="635"/>
                  </a:lnTo>
                  <a:lnTo>
                    <a:pt x="955" y="640"/>
                  </a:lnTo>
                  <a:lnTo>
                    <a:pt x="946" y="644"/>
                  </a:lnTo>
                  <a:lnTo>
                    <a:pt x="937" y="648"/>
                  </a:lnTo>
                  <a:lnTo>
                    <a:pt x="925" y="651"/>
                  </a:lnTo>
                  <a:lnTo>
                    <a:pt x="913" y="654"/>
                  </a:lnTo>
                  <a:lnTo>
                    <a:pt x="898" y="655"/>
                  </a:lnTo>
                  <a:lnTo>
                    <a:pt x="883" y="654"/>
                  </a:lnTo>
                  <a:lnTo>
                    <a:pt x="864" y="652"/>
                  </a:lnTo>
                  <a:lnTo>
                    <a:pt x="854" y="651"/>
                  </a:lnTo>
                  <a:lnTo>
                    <a:pt x="843" y="650"/>
                  </a:lnTo>
                  <a:lnTo>
                    <a:pt x="830" y="649"/>
                  </a:lnTo>
                  <a:lnTo>
                    <a:pt x="817" y="649"/>
                  </a:lnTo>
                  <a:lnTo>
                    <a:pt x="803" y="649"/>
                  </a:lnTo>
                  <a:lnTo>
                    <a:pt x="788" y="650"/>
                  </a:lnTo>
                  <a:lnTo>
                    <a:pt x="774" y="650"/>
                  </a:lnTo>
                  <a:lnTo>
                    <a:pt x="758" y="651"/>
                  </a:lnTo>
                  <a:lnTo>
                    <a:pt x="744" y="652"/>
                  </a:lnTo>
                  <a:lnTo>
                    <a:pt x="729" y="654"/>
                  </a:lnTo>
                  <a:lnTo>
                    <a:pt x="715" y="655"/>
                  </a:lnTo>
                  <a:lnTo>
                    <a:pt x="700" y="658"/>
                  </a:lnTo>
                  <a:lnTo>
                    <a:pt x="687" y="660"/>
                  </a:lnTo>
                  <a:lnTo>
                    <a:pt x="675" y="663"/>
                  </a:lnTo>
                  <a:lnTo>
                    <a:pt x="662" y="665"/>
                  </a:lnTo>
                  <a:lnTo>
                    <a:pt x="652" y="668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1" name="Freeform 197">
              <a:extLst>
                <a:ext uri="{FF2B5EF4-FFF2-40B4-BE49-F238E27FC236}">
                  <a16:creationId xmlns:a16="http://schemas.microsoft.com/office/drawing/2014/main" id="{3D4B17EC-D249-42D9-A4D2-4B270DBF4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" y="3780"/>
              <a:ext cx="325" cy="265"/>
            </a:xfrm>
            <a:custGeom>
              <a:avLst/>
              <a:gdLst>
                <a:gd name="T0" fmla="*/ 0 w 974"/>
                <a:gd name="T1" fmla="*/ 0 h 796"/>
                <a:gd name="T2" fmla="*/ 0 w 974"/>
                <a:gd name="T3" fmla="*/ 0 h 796"/>
                <a:gd name="T4" fmla="*/ 0 w 974"/>
                <a:gd name="T5" fmla="*/ 0 h 796"/>
                <a:gd name="T6" fmla="*/ 0 w 974"/>
                <a:gd name="T7" fmla="*/ 0 h 796"/>
                <a:gd name="T8" fmla="*/ 0 w 974"/>
                <a:gd name="T9" fmla="*/ 0 h 796"/>
                <a:gd name="T10" fmla="*/ 0 w 974"/>
                <a:gd name="T11" fmla="*/ 0 h 796"/>
                <a:gd name="T12" fmla="*/ 0 w 974"/>
                <a:gd name="T13" fmla="*/ 0 h 796"/>
                <a:gd name="T14" fmla="*/ 0 w 974"/>
                <a:gd name="T15" fmla="*/ 0 h 796"/>
                <a:gd name="T16" fmla="*/ 0 w 974"/>
                <a:gd name="T17" fmla="*/ 0 h 796"/>
                <a:gd name="T18" fmla="*/ 0 w 974"/>
                <a:gd name="T19" fmla="*/ 0 h 796"/>
                <a:gd name="T20" fmla="*/ 0 w 974"/>
                <a:gd name="T21" fmla="*/ 0 h 796"/>
                <a:gd name="T22" fmla="*/ 0 w 974"/>
                <a:gd name="T23" fmla="*/ 0 h 796"/>
                <a:gd name="T24" fmla="*/ 0 w 974"/>
                <a:gd name="T25" fmla="*/ 0 h 796"/>
                <a:gd name="T26" fmla="*/ 0 w 974"/>
                <a:gd name="T27" fmla="*/ 0 h 796"/>
                <a:gd name="T28" fmla="*/ 0 w 974"/>
                <a:gd name="T29" fmla="*/ 0 h 796"/>
                <a:gd name="T30" fmla="*/ 0 w 974"/>
                <a:gd name="T31" fmla="*/ 0 h 796"/>
                <a:gd name="T32" fmla="*/ 0 w 974"/>
                <a:gd name="T33" fmla="*/ 0 h 796"/>
                <a:gd name="T34" fmla="*/ 0 w 974"/>
                <a:gd name="T35" fmla="*/ 0 h 796"/>
                <a:gd name="T36" fmla="*/ 0 w 974"/>
                <a:gd name="T37" fmla="*/ 0 h 796"/>
                <a:gd name="T38" fmla="*/ 0 w 974"/>
                <a:gd name="T39" fmla="*/ 0 h 796"/>
                <a:gd name="T40" fmla="*/ 0 w 974"/>
                <a:gd name="T41" fmla="*/ 0 h 796"/>
                <a:gd name="T42" fmla="*/ 0 w 974"/>
                <a:gd name="T43" fmla="*/ 0 h 796"/>
                <a:gd name="T44" fmla="*/ 0 w 974"/>
                <a:gd name="T45" fmla="*/ 0 h 796"/>
                <a:gd name="T46" fmla="*/ 0 w 974"/>
                <a:gd name="T47" fmla="*/ 0 h 796"/>
                <a:gd name="T48" fmla="*/ 0 w 974"/>
                <a:gd name="T49" fmla="*/ 0 h 796"/>
                <a:gd name="T50" fmla="*/ 0 w 974"/>
                <a:gd name="T51" fmla="*/ 0 h 796"/>
                <a:gd name="T52" fmla="*/ 0 w 974"/>
                <a:gd name="T53" fmla="*/ 0 h 796"/>
                <a:gd name="T54" fmla="*/ 0 w 974"/>
                <a:gd name="T55" fmla="*/ 0 h 796"/>
                <a:gd name="T56" fmla="*/ 0 w 974"/>
                <a:gd name="T57" fmla="*/ 0 h 796"/>
                <a:gd name="T58" fmla="*/ 0 w 974"/>
                <a:gd name="T59" fmla="*/ 0 h 796"/>
                <a:gd name="T60" fmla="*/ 0 w 974"/>
                <a:gd name="T61" fmla="*/ 0 h 796"/>
                <a:gd name="T62" fmla="*/ 0 w 974"/>
                <a:gd name="T63" fmla="*/ 0 h 796"/>
                <a:gd name="T64" fmla="*/ 0 w 974"/>
                <a:gd name="T65" fmla="*/ 0 h 796"/>
                <a:gd name="T66" fmla="*/ 0 w 974"/>
                <a:gd name="T67" fmla="*/ 0 h 796"/>
                <a:gd name="T68" fmla="*/ 0 w 974"/>
                <a:gd name="T69" fmla="*/ 0 h 796"/>
                <a:gd name="T70" fmla="*/ 0 w 974"/>
                <a:gd name="T71" fmla="*/ 0 h 796"/>
                <a:gd name="T72" fmla="*/ 0 w 974"/>
                <a:gd name="T73" fmla="*/ 0 h 796"/>
                <a:gd name="T74" fmla="*/ 0 w 974"/>
                <a:gd name="T75" fmla="*/ 0 h 796"/>
                <a:gd name="T76" fmla="*/ 0 w 974"/>
                <a:gd name="T77" fmla="*/ 0 h 796"/>
                <a:gd name="T78" fmla="*/ 0 w 974"/>
                <a:gd name="T79" fmla="*/ 0 h 796"/>
                <a:gd name="T80" fmla="*/ 0 w 974"/>
                <a:gd name="T81" fmla="*/ 0 h 796"/>
                <a:gd name="T82" fmla="*/ 0 w 974"/>
                <a:gd name="T83" fmla="*/ 0 h 796"/>
                <a:gd name="T84" fmla="*/ 0 w 974"/>
                <a:gd name="T85" fmla="*/ 0 h 796"/>
                <a:gd name="T86" fmla="*/ 0 w 974"/>
                <a:gd name="T87" fmla="*/ 0 h 796"/>
                <a:gd name="T88" fmla="*/ 0 w 974"/>
                <a:gd name="T89" fmla="*/ 0 h 796"/>
                <a:gd name="T90" fmla="*/ 0 w 974"/>
                <a:gd name="T91" fmla="*/ 0 h 796"/>
                <a:gd name="T92" fmla="*/ 0 w 974"/>
                <a:gd name="T93" fmla="*/ 0 h 79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974" h="796">
                  <a:moveTo>
                    <a:pt x="897" y="128"/>
                  </a:moveTo>
                  <a:lnTo>
                    <a:pt x="909" y="128"/>
                  </a:lnTo>
                  <a:lnTo>
                    <a:pt x="922" y="127"/>
                  </a:lnTo>
                  <a:lnTo>
                    <a:pt x="933" y="124"/>
                  </a:lnTo>
                  <a:lnTo>
                    <a:pt x="944" y="120"/>
                  </a:lnTo>
                  <a:lnTo>
                    <a:pt x="954" y="114"/>
                  </a:lnTo>
                  <a:lnTo>
                    <a:pt x="961" y="105"/>
                  </a:lnTo>
                  <a:lnTo>
                    <a:pt x="968" y="96"/>
                  </a:lnTo>
                  <a:lnTo>
                    <a:pt x="972" y="85"/>
                  </a:lnTo>
                  <a:lnTo>
                    <a:pt x="974" y="72"/>
                  </a:lnTo>
                  <a:lnTo>
                    <a:pt x="974" y="61"/>
                  </a:lnTo>
                  <a:lnTo>
                    <a:pt x="971" y="50"/>
                  </a:lnTo>
                  <a:lnTo>
                    <a:pt x="967" y="38"/>
                  </a:lnTo>
                  <a:lnTo>
                    <a:pt x="960" y="29"/>
                  </a:lnTo>
                  <a:lnTo>
                    <a:pt x="952" y="21"/>
                  </a:lnTo>
                  <a:lnTo>
                    <a:pt x="941" y="14"/>
                  </a:lnTo>
                  <a:lnTo>
                    <a:pt x="930" y="9"/>
                  </a:lnTo>
                  <a:lnTo>
                    <a:pt x="920" y="7"/>
                  </a:lnTo>
                  <a:lnTo>
                    <a:pt x="907" y="4"/>
                  </a:lnTo>
                  <a:lnTo>
                    <a:pt x="892" y="2"/>
                  </a:lnTo>
                  <a:lnTo>
                    <a:pt x="875" y="1"/>
                  </a:lnTo>
                  <a:lnTo>
                    <a:pt x="857" y="0"/>
                  </a:lnTo>
                  <a:lnTo>
                    <a:pt x="836" y="1"/>
                  </a:lnTo>
                  <a:lnTo>
                    <a:pt x="814" y="2"/>
                  </a:lnTo>
                  <a:lnTo>
                    <a:pt x="792" y="5"/>
                  </a:lnTo>
                  <a:lnTo>
                    <a:pt x="779" y="7"/>
                  </a:lnTo>
                  <a:lnTo>
                    <a:pt x="766" y="10"/>
                  </a:lnTo>
                  <a:lnTo>
                    <a:pt x="751" y="15"/>
                  </a:lnTo>
                  <a:lnTo>
                    <a:pt x="736" y="20"/>
                  </a:lnTo>
                  <a:lnTo>
                    <a:pt x="719" y="27"/>
                  </a:lnTo>
                  <a:lnTo>
                    <a:pt x="702" y="34"/>
                  </a:lnTo>
                  <a:lnTo>
                    <a:pt x="684" y="43"/>
                  </a:lnTo>
                  <a:lnTo>
                    <a:pt x="666" y="53"/>
                  </a:lnTo>
                  <a:lnTo>
                    <a:pt x="646" y="65"/>
                  </a:lnTo>
                  <a:lnTo>
                    <a:pt x="627" y="78"/>
                  </a:lnTo>
                  <a:lnTo>
                    <a:pt x="606" y="92"/>
                  </a:lnTo>
                  <a:lnTo>
                    <a:pt x="585" y="108"/>
                  </a:lnTo>
                  <a:lnTo>
                    <a:pt x="565" y="126"/>
                  </a:lnTo>
                  <a:lnTo>
                    <a:pt x="544" y="145"/>
                  </a:lnTo>
                  <a:lnTo>
                    <a:pt x="522" y="165"/>
                  </a:lnTo>
                  <a:lnTo>
                    <a:pt x="502" y="188"/>
                  </a:lnTo>
                  <a:lnTo>
                    <a:pt x="481" y="212"/>
                  </a:lnTo>
                  <a:lnTo>
                    <a:pt x="462" y="234"/>
                  </a:lnTo>
                  <a:lnTo>
                    <a:pt x="444" y="256"/>
                  </a:lnTo>
                  <a:lnTo>
                    <a:pt x="426" y="278"/>
                  </a:lnTo>
                  <a:lnTo>
                    <a:pt x="409" y="299"/>
                  </a:lnTo>
                  <a:lnTo>
                    <a:pt x="392" y="319"/>
                  </a:lnTo>
                  <a:lnTo>
                    <a:pt x="376" y="339"/>
                  </a:lnTo>
                  <a:lnTo>
                    <a:pt x="359" y="356"/>
                  </a:lnTo>
                  <a:lnTo>
                    <a:pt x="343" y="374"/>
                  </a:lnTo>
                  <a:lnTo>
                    <a:pt x="327" y="389"/>
                  </a:lnTo>
                  <a:lnTo>
                    <a:pt x="310" y="405"/>
                  </a:lnTo>
                  <a:lnTo>
                    <a:pt x="293" y="418"/>
                  </a:lnTo>
                  <a:lnTo>
                    <a:pt x="276" y="429"/>
                  </a:lnTo>
                  <a:lnTo>
                    <a:pt x="257" y="440"/>
                  </a:lnTo>
                  <a:lnTo>
                    <a:pt x="239" y="449"/>
                  </a:lnTo>
                  <a:lnTo>
                    <a:pt x="218" y="456"/>
                  </a:lnTo>
                  <a:lnTo>
                    <a:pt x="183" y="466"/>
                  </a:lnTo>
                  <a:lnTo>
                    <a:pt x="159" y="473"/>
                  </a:lnTo>
                  <a:lnTo>
                    <a:pt x="143" y="476"/>
                  </a:lnTo>
                  <a:lnTo>
                    <a:pt x="131" y="477"/>
                  </a:lnTo>
                  <a:lnTo>
                    <a:pt x="124" y="476"/>
                  </a:lnTo>
                  <a:lnTo>
                    <a:pt x="116" y="475"/>
                  </a:lnTo>
                  <a:lnTo>
                    <a:pt x="105" y="475"/>
                  </a:lnTo>
                  <a:lnTo>
                    <a:pt x="91" y="476"/>
                  </a:lnTo>
                  <a:lnTo>
                    <a:pt x="74" y="480"/>
                  </a:lnTo>
                  <a:lnTo>
                    <a:pt x="56" y="489"/>
                  </a:lnTo>
                  <a:lnTo>
                    <a:pt x="39" y="503"/>
                  </a:lnTo>
                  <a:lnTo>
                    <a:pt x="24" y="520"/>
                  </a:lnTo>
                  <a:lnTo>
                    <a:pt x="12" y="543"/>
                  </a:lnTo>
                  <a:lnTo>
                    <a:pt x="3" y="570"/>
                  </a:lnTo>
                  <a:lnTo>
                    <a:pt x="0" y="602"/>
                  </a:lnTo>
                  <a:lnTo>
                    <a:pt x="4" y="638"/>
                  </a:lnTo>
                  <a:lnTo>
                    <a:pt x="6" y="647"/>
                  </a:lnTo>
                  <a:lnTo>
                    <a:pt x="8" y="657"/>
                  </a:lnTo>
                  <a:lnTo>
                    <a:pt x="12" y="668"/>
                  </a:lnTo>
                  <a:lnTo>
                    <a:pt x="16" y="678"/>
                  </a:lnTo>
                  <a:lnTo>
                    <a:pt x="25" y="701"/>
                  </a:lnTo>
                  <a:lnTo>
                    <a:pt x="35" y="720"/>
                  </a:lnTo>
                  <a:lnTo>
                    <a:pt x="46" y="738"/>
                  </a:lnTo>
                  <a:lnTo>
                    <a:pt x="57" y="752"/>
                  </a:lnTo>
                  <a:lnTo>
                    <a:pt x="68" y="765"/>
                  </a:lnTo>
                  <a:lnTo>
                    <a:pt x="81" y="774"/>
                  </a:lnTo>
                  <a:lnTo>
                    <a:pt x="92" y="782"/>
                  </a:lnTo>
                  <a:lnTo>
                    <a:pt x="104" y="787"/>
                  </a:lnTo>
                  <a:lnTo>
                    <a:pt x="116" y="792"/>
                  </a:lnTo>
                  <a:lnTo>
                    <a:pt x="128" y="795"/>
                  </a:lnTo>
                  <a:lnTo>
                    <a:pt x="139" y="796"/>
                  </a:lnTo>
                  <a:lnTo>
                    <a:pt x="150" y="796"/>
                  </a:lnTo>
                  <a:lnTo>
                    <a:pt x="160" y="795"/>
                  </a:lnTo>
                  <a:lnTo>
                    <a:pt x="170" y="792"/>
                  </a:lnTo>
                  <a:lnTo>
                    <a:pt x="179" y="789"/>
                  </a:lnTo>
                  <a:lnTo>
                    <a:pt x="187" y="786"/>
                  </a:lnTo>
                  <a:lnTo>
                    <a:pt x="203" y="777"/>
                  </a:lnTo>
                  <a:lnTo>
                    <a:pt x="222" y="764"/>
                  </a:lnTo>
                  <a:lnTo>
                    <a:pt x="242" y="748"/>
                  </a:lnTo>
                  <a:lnTo>
                    <a:pt x="261" y="731"/>
                  </a:lnTo>
                  <a:lnTo>
                    <a:pt x="281" y="712"/>
                  </a:lnTo>
                  <a:lnTo>
                    <a:pt x="299" y="693"/>
                  </a:lnTo>
                  <a:lnTo>
                    <a:pt x="316" y="677"/>
                  </a:lnTo>
                  <a:lnTo>
                    <a:pt x="330" y="662"/>
                  </a:lnTo>
                  <a:lnTo>
                    <a:pt x="345" y="647"/>
                  </a:lnTo>
                  <a:lnTo>
                    <a:pt x="360" y="629"/>
                  </a:lnTo>
                  <a:lnTo>
                    <a:pt x="376" y="610"/>
                  </a:lnTo>
                  <a:lnTo>
                    <a:pt x="390" y="588"/>
                  </a:lnTo>
                  <a:lnTo>
                    <a:pt x="405" y="567"/>
                  </a:lnTo>
                  <a:lnTo>
                    <a:pt x="418" y="544"/>
                  </a:lnTo>
                  <a:lnTo>
                    <a:pt x="431" y="520"/>
                  </a:lnTo>
                  <a:lnTo>
                    <a:pt x="442" y="496"/>
                  </a:lnTo>
                  <a:lnTo>
                    <a:pt x="446" y="487"/>
                  </a:lnTo>
                  <a:lnTo>
                    <a:pt x="452" y="476"/>
                  </a:lnTo>
                  <a:lnTo>
                    <a:pt x="461" y="461"/>
                  </a:lnTo>
                  <a:lnTo>
                    <a:pt x="471" y="445"/>
                  </a:lnTo>
                  <a:lnTo>
                    <a:pt x="483" y="426"/>
                  </a:lnTo>
                  <a:lnTo>
                    <a:pt x="497" y="407"/>
                  </a:lnTo>
                  <a:lnTo>
                    <a:pt x="511" y="386"/>
                  </a:lnTo>
                  <a:lnTo>
                    <a:pt x="526" y="364"/>
                  </a:lnTo>
                  <a:lnTo>
                    <a:pt x="543" y="343"/>
                  </a:lnTo>
                  <a:lnTo>
                    <a:pt x="561" y="320"/>
                  </a:lnTo>
                  <a:lnTo>
                    <a:pt x="579" y="298"/>
                  </a:lnTo>
                  <a:lnTo>
                    <a:pt x="599" y="277"/>
                  </a:lnTo>
                  <a:lnTo>
                    <a:pt x="618" y="256"/>
                  </a:lnTo>
                  <a:lnTo>
                    <a:pt x="638" y="236"/>
                  </a:lnTo>
                  <a:lnTo>
                    <a:pt x="658" y="218"/>
                  </a:lnTo>
                  <a:lnTo>
                    <a:pt x="678" y="201"/>
                  </a:lnTo>
                  <a:lnTo>
                    <a:pt x="693" y="191"/>
                  </a:lnTo>
                  <a:lnTo>
                    <a:pt x="706" y="181"/>
                  </a:lnTo>
                  <a:lnTo>
                    <a:pt x="718" y="171"/>
                  </a:lnTo>
                  <a:lnTo>
                    <a:pt x="730" y="163"/>
                  </a:lnTo>
                  <a:lnTo>
                    <a:pt x="742" y="156"/>
                  </a:lnTo>
                  <a:lnTo>
                    <a:pt x="752" y="150"/>
                  </a:lnTo>
                  <a:lnTo>
                    <a:pt x="764" y="144"/>
                  </a:lnTo>
                  <a:lnTo>
                    <a:pt x="775" y="139"/>
                  </a:lnTo>
                  <a:lnTo>
                    <a:pt x="788" y="135"/>
                  </a:lnTo>
                  <a:lnTo>
                    <a:pt x="800" y="132"/>
                  </a:lnTo>
                  <a:lnTo>
                    <a:pt x="812" y="129"/>
                  </a:lnTo>
                  <a:lnTo>
                    <a:pt x="827" y="128"/>
                  </a:lnTo>
                  <a:lnTo>
                    <a:pt x="842" y="127"/>
                  </a:lnTo>
                  <a:lnTo>
                    <a:pt x="859" y="126"/>
                  </a:lnTo>
                  <a:lnTo>
                    <a:pt x="877" y="127"/>
                  </a:lnTo>
                  <a:lnTo>
                    <a:pt x="897" y="128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2" name="Freeform 198">
              <a:extLst>
                <a:ext uri="{FF2B5EF4-FFF2-40B4-BE49-F238E27FC236}">
                  <a16:creationId xmlns:a16="http://schemas.microsoft.com/office/drawing/2014/main" id="{335386CE-1F45-4456-A609-E1ACCD7BF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" y="3782"/>
              <a:ext cx="60" cy="44"/>
            </a:xfrm>
            <a:custGeom>
              <a:avLst/>
              <a:gdLst>
                <a:gd name="T0" fmla="*/ 0 w 180"/>
                <a:gd name="T1" fmla="*/ 0 h 134"/>
                <a:gd name="T2" fmla="*/ 0 w 180"/>
                <a:gd name="T3" fmla="*/ 0 h 134"/>
                <a:gd name="T4" fmla="*/ 0 w 180"/>
                <a:gd name="T5" fmla="*/ 0 h 134"/>
                <a:gd name="T6" fmla="*/ 0 w 180"/>
                <a:gd name="T7" fmla="*/ 0 h 134"/>
                <a:gd name="T8" fmla="*/ 0 w 180"/>
                <a:gd name="T9" fmla="*/ 0 h 134"/>
                <a:gd name="T10" fmla="*/ 0 w 180"/>
                <a:gd name="T11" fmla="*/ 0 h 134"/>
                <a:gd name="T12" fmla="*/ 0 w 180"/>
                <a:gd name="T13" fmla="*/ 0 h 134"/>
                <a:gd name="T14" fmla="*/ 0 w 180"/>
                <a:gd name="T15" fmla="*/ 0 h 134"/>
                <a:gd name="T16" fmla="*/ 0 w 180"/>
                <a:gd name="T17" fmla="*/ 0 h 134"/>
                <a:gd name="T18" fmla="*/ 0 w 180"/>
                <a:gd name="T19" fmla="*/ 0 h 134"/>
                <a:gd name="T20" fmla="*/ 0 w 180"/>
                <a:gd name="T21" fmla="*/ 0 h 134"/>
                <a:gd name="T22" fmla="*/ 0 w 180"/>
                <a:gd name="T23" fmla="*/ 0 h 134"/>
                <a:gd name="T24" fmla="*/ 0 w 180"/>
                <a:gd name="T25" fmla="*/ 0 h 134"/>
                <a:gd name="T26" fmla="*/ 0 w 180"/>
                <a:gd name="T27" fmla="*/ 0 h 134"/>
                <a:gd name="T28" fmla="*/ 0 w 180"/>
                <a:gd name="T29" fmla="*/ 0 h 134"/>
                <a:gd name="T30" fmla="*/ 0 w 180"/>
                <a:gd name="T31" fmla="*/ 0 h 134"/>
                <a:gd name="T32" fmla="*/ 0 w 180"/>
                <a:gd name="T33" fmla="*/ 0 h 134"/>
                <a:gd name="T34" fmla="*/ 0 w 180"/>
                <a:gd name="T35" fmla="*/ 0 h 134"/>
                <a:gd name="T36" fmla="*/ 0 w 180"/>
                <a:gd name="T37" fmla="*/ 0 h 134"/>
                <a:gd name="T38" fmla="*/ 0 w 180"/>
                <a:gd name="T39" fmla="*/ 0 h 134"/>
                <a:gd name="T40" fmla="*/ 0 w 180"/>
                <a:gd name="T41" fmla="*/ 0 h 134"/>
                <a:gd name="T42" fmla="*/ 0 w 180"/>
                <a:gd name="T43" fmla="*/ 0 h 134"/>
                <a:gd name="T44" fmla="*/ 0 w 180"/>
                <a:gd name="T45" fmla="*/ 0 h 134"/>
                <a:gd name="T46" fmla="*/ 0 w 180"/>
                <a:gd name="T47" fmla="*/ 0 h 134"/>
                <a:gd name="T48" fmla="*/ 0 w 180"/>
                <a:gd name="T49" fmla="*/ 0 h 134"/>
                <a:gd name="T50" fmla="*/ 0 w 180"/>
                <a:gd name="T51" fmla="*/ 0 h 134"/>
                <a:gd name="T52" fmla="*/ 0 w 180"/>
                <a:gd name="T53" fmla="*/ 0 h 134"/>
                <a:gd name="T54" fmla="*/ 0 w 180"/>
                <a:gd name="T55" fmla="*/ 0 h 134"/>
                <a:gd name="T56" fmla="*/ 0 w 180"/>
                <a:gd name="T57" fmla="*/ 0 h 134"/>
                <a:gd name="T58" fmla="*/ 0 w 180"/>
                <a:gd name="T59" fmla="*/ 0 h 134"/>
                <a:gd name="T60" fmla="*/ 0 w 180"/>
                <a:gd name="T61" fmla="*/ 0 h 134"/>
                <a:gd name="T62" fmla="*/ 0 w 180"/>
                <a:gd name="T63" fmla="*/ 0 h 134"/>
                <a:gd name="T64" fmla="*/ 0 w 180"/>
                <a:gd name="T65" fmla="*/ 0 h 134"/>
                <a:gd name="T66" fmla="*/ 0 w 180"/>
                <a:gd name="T67" fmla="*/ 0 h 134"/>
                <a:gd name="T68" fmla="*/ 0 w 180"/>
                <a:gd name="T69" fmla="*/ 0 h 134"/>
                <a:gd name="T70" fmla="*/ 0 w 180"/>
                <a:gd name="T71" fmla="*/ 0 h 134"/>
                <a:gd name="T72" fmla="*/ 0 w 180"/>
                <a:gd name="T73" fmla="*/ 0 h 134"/>
                <a:gd name="T74" fmla="*/ 0 w 180"/>
                <a:gd name="T75" fmla="*/ 0 h 134"/>
                <a:gd name="T76" fmla="*/ 0 w 180"/>
                <a:gd name="T77" fmla="*/ 0 h 134"/>
                <a:gd name="T78" fmla="*/ 0 w 180"/>
                <a:gd name="T79" fmla="*/ 0 h 13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0" h="134">
                  <a:moveTo>
                    <a:pt x="63" y="7"/>
                  </a:moveTo>
                  <a:lnTo>
                    <a:pt x="59" y="4"/>
                  </a:lnTo>
                  <a:lnTo>
                    <a:pt x="55" y="2"/>
                  </a:lnTo>
                  <a:lnTo>
                    <a:pt x="50" y="1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1"/>
                  </a:lnTo>
                  <a:lnTo>
                    <a:pt x="32" y="4"/>
                  </a:lnTo>
                  <a:lnTo>
                    <a:pt x="29" y="9"/>
                  </a:lnTo>
                  <a:lnTo>
                    <a:pt x="25" y="18"/>
                  </a:lnTo>
                  <a:lnTo>
                    <a:pt x="22" y="26"/>
                  </a:lnTo>
                  <a:lnTo>
                    <a:pt x="18" y="34"/>
                  </a:lnTo>
                  <a:lnTo>
                    <a:pt x="14" y="42"/>
                  </a:lnTo>
                  <a:lnTo>
                    <a:pt x="8" y="52"/>
                  </a:lnTo>
                  <a:lnTo>
                    <a:pt x="1" y="66"/>
                  </a:lnTo>
                  <a:lnTo>
                    <a:pt x="0" y="82"/>
                  </a:lnTo>
                  <a:lnTo>
                    <a:pt x="9" y="93"/>
                  </a:lnTo>
                  <a:lnTo>
                    <a:pt x="10" y="102"/>
                  </a:lnTo>
                  <a:lnTo>
                    <a:pt x="12" y="113"/>
                  </a:lnTo>
                  <a:lnTo>
                    <a:pt x="18" y="122"/>
                  </a:lnTo>
                  <a:lnTo>
                    <a:pt x="29" y="127"/>
                  </a:lnTo>
                  <a:lnTo>
                    <a:pt x="36" y="128"/>
                  </a:lnTo>
                  <a:lnTo>
                    <a:pt x="44" y="128"/>
                  </a:lnTo>
                  <a:lnTo>
                    <a:pt x="50" y="128"/>
                  </a:lnTo>
                  <a:lnTo>
                    <a:pt x="56" y="127"/>
                  </a:lnTo>
                  <a:lnTo>
                    <a:pt x="62" y="126"/>
                  </a:lnTo>
                  <a:lnTo>
                    <a:pt x="67" y="126"/>
                  </a:lnTo>
                  <a:lnTo>
                    <a:pt x="72" y="125"/>
                  </a:lnTo>
                  <a:lnTo>
                    <a:pt x="76" y="125"/>
                  </a:lnTo>
                  <a:lnTo>
                    <a:pt x="80" y="125"/>
                  </a:lnTo>
                  <a:lnTo>
                    <a:pt x="84" y="125"/>
                  </a:lnTo>
                  <a:lnTo>
                    <a:pt x="88" y="125"/>
                  </a:lnTo>
                  <a:lnTo>
                    <a:pt x="92" y="126"/>
                  </a:lnTo>
                  <a:lnTo>
                    <a:pt x="96" y="126"/>
                  </a:lnTo>
                  <a:lnTo>
                    <a:pt x="99" y="127"/>
                  </a:lnTo>
                  <a:lnTo>
                    <a:pt x="104" y="128"/>
                  </a:lnTo>
                  <a:lnTo>
                    <a:pt x="107" y="129"/>
                  </a:lnTo>
                  <a:lnTo>
                    <a:pt x="110" y="130"/>
                  </a:lnTo>
                  <a:lnTo>
                    <a:pt x="115" y="131"/>
                  </a:lnTo>
                  <a:lnTo>
                    <a:pt x="120" y="132"/>
                  </a:lnTo>
                  <a:lnTo>
                    <a:pt x="125" y="132"/>
                  </a:lnTo>
                  <a:lnTo>
                    <a:pt x="130" y="133"/>
                  </a:lnTo>
                  <a:lnTo>
                    <a:pt x="136" y="133"/>
                  </a:lnTo>
                  <a:lnTo>
                    <a:pt x="141" y="134"/>
                  </a:lnTo>
                  <a:lnTo>
                    <a:pt x="145" y="134"/>
                  </a:lnTo>
                  <a:lnTo>
                    <a:pt x="153" y="134"/>
                  </a:lnTo>
                  <a:lnTo>
                    <a:pt x="160" y="132"/>
                  </a:lnTo>
                  <a:lnTo>
                    <a:pt x="164" y="128"/>
                  </a:lnTo>
                  <a:lnTo>
                    <a:pt x="165" y="122"/>
                  </a:lnTo>
                  <a:lnTo>
                    <a:pt x="170" y="122"/>
                  </a:lnTo>
                  <a:lnTo>
                    <a:pt x="173" y="119"/>
                  </a:lnTo>
                  <a:lnTo>
                    <a:pt x="176" y="116"/>
                  </a:lnTo>
                  <a:lnTo>
                    <a:pt x="179" y="111"/>
                  </a:lnTo>
                  <a:lnTo>
                    <a:pt x="180" y="106"/>
                  </a:lnTo>
                  <a:lnTo>
                    <a:pt x="180" y="99"/>
                  </a:lnTo>
                  <a:lnTo>
                    <a:pt x="179" y="93"/>
                  </a:lnTo>
                  <a:lnTo>
                    <a:pt x="176" y="87"/>
                  </a:lnTo>
                  <a:lnTo>
                    <a:pt x="174" y="80"/>
                  </a:lnTo>
                  <a:lnTo>
                    <a:pt x="172" y="71"/>
                  </a:lnTo>
                  <a:lnTo>
                    <a:pt x="171" y="62"/>
                  </a:lnTo>
                  <a:lnTo>
                    <a:pt x="169" y="55"/>
                  </a:lnTo>
                  <a:lnTo>
                    <a:pt x="167" y="51"/>
                  </a:lnTo>
                  <a:lnTo>
                    <a:pt x="164" y="48"/>
                  </a:lnTo>
                  <a:lnTo>
                    <a:pt x="161" y="45"/>
                  </a:lnTo>
                  <a:lnTo>
                    <a:pt x="157" y="42"/>
                  </a:lnTo>
                  <a:lnTo>
                    <a:pt x="153" y="40"/>
                  </a:lnTo>
                  <a:lnTo>
                    <a:pt x="148" y="37"/>
                  </a:lnTo>
                  <a:lnTo>
                    <a:pt x="143" y="35"/>
                  </a:lnTo>
                  <a:lnTo>
                    <a:pt x="137" y="33"/>
                  </a:lnTo>
                  <a:lnTo>
                    <a:pt x="128" y="31"/>
                  </a:lnTo>
                  <a:lnTo>
                    <a:pt x="121" y="28"/>
                  </a:lnTo>
                  <a:lnTo>
                    <a:pt x="115" y="25"/>
                  </a:lnTo>
                  <a:lnTo>
                    <a:pt x="109" y="20"/>
                  </a:lnTo>
                  <a:lnTo>
                    <a:pt x="103" y="15"/>
                  </a:lnTo>
                  <a:lnTo>
                    <a:pt x="97" y="11"/>
                  </a:lnTo>
                  <a:lnTo>
                    <a:pt x="91" y="8"/>
                  </a:lnTo>
                  <a:lnTo>
                    <a:pt x="85" y="8"/>
                  </a:lnTo>
                  <a:lnTo>
                    <a:pt x="80" y="9"/>
                  </a:lnTo>
                  <a:lnTo>
                    <a:pt x="75" y="10"/>
                  </a:lnTo>
                  <a:lnTo>
                    <a:pt x="70" y="10"/>
                  </a:lnTo>
                  <a:lnTo>
                    <a:pt x="63" y="7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3" name="Freeform 199">
              <a:extLst>
                <a:ext uri="{FF2B5EF4-FFF2-40B4-BE49-F238E27FC236}">
                  <a16:creationId xmlns:a16="http://schemas.microsoft.com/office/drawing/2014/main" id="{0EF333C7-B348-403E-A0EA-0933F78F7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" y="3785"/>
              <a:ext cx="55" cy="41"/>
            </a:xfrm>
            <a:custGeom>
              <a:avLst/>
              <a:gdLst>
                <a:gd name="T0" fmla="*/ 0 w 165"/>
                <a:gd name="T1" fmla="*/ 0 h 125"/>
                <a:gd name="T2" fmla="*/ 0 w 165"/>
                <a:gd name="T3" fmla="*/ 0 h 125"/>
                <a:gd name="T4" fmla="*/ 0 w 165"/>
                <a:gd name="T5" fmla="*/ 0 h 125"/>
                <a:gd name="T6" fmla="*/ 0 w 165"/>
                <a:gd name="T7" fmla="*/ 0 h 125"/>
                <a:gd name="T8" fmla="*/ 0 w 165"/>
                <a:gd name="T9" fmla="*/ 0 h 125"/>
                <a:gd name="T10" fmla="*/ 0 w 165"/>
                <a:gd name="T11" fmla="*/ 0 h 125"/>
                <a:gd name="T12" fmla="*/ 0 w 165"/>
                <a:gd name="T13" fmla="*/ 0 h 125"/>
                <a:gd name="T14" fmla="*/ 0 w 165"/>
                <a:gd name="T15" fmla="*/ 0 h 125"/>
                <a:gd name="T16" fmla="*/ 0 w 165"/>
                <a:gd name="T17" fmla="*/ 0 h 125"/>
                <a:gd name="T18" fmla="*/ 0 w 165"/>
                <a:gd name="T19" fmla="*/ 0 h 125"/>
                <a:gd name="T20" fmla="*/ 0 w 165"/>
                <a:gd name="T21" fmla="*/ 0 h 125"/>
                <a:gd name="T22" fmla="*/ 0 w 165"/>
                <a:gd name="T23" fmla="*/ 0 h 125"/>
                <a:gd name="T24" fmla="*/ 0 w 165"/>
                <a:gd name="T25" fmla="*/ 0 h 125"/>
                <a:gd name="T26" fmla="*/ 0 w 165"/>
                <a:gd name="T27" fmla="*/ 0 h 125"/>
                <a:gd name="T28" fmla="*/ 0 w 165"/>
                <a:gd name="T29" fmla="*/ 0 h 125"/>
                <a:gd name="T30" fmla="*/ 0 w 165"/>
                <a:gd name="T31" fmla="*/ 0 h 125"/>
                <a:gd name="T32" fmla="*/ 0 w 165"/>
                <a:gd name="T33" fmla="*/ 0 h 125"/>
                <a:gd name="T34" fmla="*/ 0 w 165"/>
                <a:gd name="T35" fmla="*/ 0 h 125"/>
                <a:gd name="T36" fmla="*/ 0 w 165"/>
                <a:gd name="T37" fmla="*/ 0 h 125"/>
                <a:gd name="T38" fmla="*/ 0 w 165"/>
                <a:gd name="T39" fmla="*/ 0 h 125"/>
                <a:gd name="T40" fmla="*/ 0 w 165"/>
                <a:gd name="T41" fmla="*/ 0 h 125"/>
                <a:gd name="T42" fmla="*/ 0 w 165"/>
                <a:gd name="T43" fmla="*/ 0 h 125"/>
                <a:gd name="T44" fmla="*/ 0 w 165"/>
                <a:gd name="T45" fmla="*/ 0 h 125"/>
                <a:gd name="T46" fmla="*/ 0 w 165"/>
                <a:gd name="T47" fmla="*/ 0 h 125"/>
                <a:gd name="T48" fmla="*/ 0 w 165"/>
                <a:gd name="T49" fmla="*/ 0 h 125"/>
                <a:gd name="T50" fmla="*/ 0 w 165"/>
                <a:gd name="T51" fmla="*/ 0 h 125"/>
                <a:gd name="T52" fmla="*/ 0 w 165"/>
                <a:gd name="T53" fmla="*/ 0 h 125"/>
                <a:gd name="T54" fmla="*/ 0 w 165"/>
                <a:gd name="T55" fmla="*/ 0 h 125"/>
                <a:gd name="T56" fmla="*/ 0 w 165"/>
                <a:gd name="T57" fmla="*/ 0 h 125"/>
                <a:gd name="T58" fmla="*/ 0 w 165"/>
                <a:gd name="T59" fmla="*/ 0 h 125"/>
                <a:gd name="T60" fmla="*/ 0 w 165"/>
                <a:gd name="T61" fmla="*/ 0 h 125"/>
                <a:gd name="T62" fmla="*/ 0 w 165"/>
                <a:gd name="T63" fmla="*/ 0 h 125"/>
                <a:gd name="T64" fmla="*/ 0 w 165"/>
                <a:gd name="T65" fmla="*/ 0 h 125"/>
                <a:gd name="T66" fmla="*/ 0 w 165"/>
                <a:gd name="T67" fmla="*/ 0 h 125"/>
                <a:gd name="T68" fmla="*/ 0 w 165"/>
                <a:gd name="T69" fmla="*/ 0 h 125"/>
                <a:gd name="T70" fmla="*/ 0 w 165"/>
                <a:gd name="T71" fmla="*/ 0 h 125"/>
                <a:gd name="T72" fmla="*/ 0 w 165"/>
                <a:gd name="T73" fmla="*/ 0 h 125"/>
                <a:gd name="T74" fmla="*/ 0 w 165"/>
                <a:gd name="T75" fmla="*/ 0 h 125"/>
                <a:gd name="T76" fmla="*/ 0 w 165"/>
                <a:gd name="T77" fmla="*/ 0 h 125"/>
                <a:gd name="T78" fmla="*/ 0 w 165"/>
                <a:gd name="T79" fmla="*/ 0 h 125"/>
                <a:gd name="T80" fmla="*/ 0 w 165"/>
                <a:gd name="T81" fmla="*/ 0 h 125"/>
                <a:gd name="T82" fmla="*/ 0 w 165"/>
                <a:gd name="T83" fmla="*/ 0 h 125"/>
                <a:gd name="T84" fmla="*/ 0 w 165"/>
                <a:gd name="T85" fmla="*/ 0 h 125"/>
                <a:gd name="T86" fmla="*/ 0 w 165"/>
                <a:gd name="T87" fmla="*/ 0 h 125"/>
                <a:gd name="T88" fmla="*/ 0 w 165"/>
                <a:gd name="T89" fmla="*/ 0 h 125"/>
                <a:gd name="T90" fmla="*/ 0 w 165"/>
                <a:gd name="T91" fmla="*/ 0 h 125"/>
                <a:gd name="T92" fmla="*/ 0 w 165"/>
                <a:gd name="T93" fmla="*/ 0 h 125"/>
                <a:gd name="T94" fmla="*/ 0 w 165"/>
                <a:gd name="T95" fmla="*/ 0 h 125"/>
                <a:gd name="T96" fmla="*/ 0 w 165"/>
                <a:gd name="T97" fmla="*/ 0 h 125"/>
                <a:gd name="T98" fmla="*/ 0 w 165"/>
                <a:gd name="T99" fmla="*/ 0 h 125"/>
                <a:gd name="T100" fmla="*/ 0 w 165"/>
                <a:gd name="T101" fmla="*/ 0 h 125"/>
                <a:gd name="T102" fmla="*/ 0 w 165"/>
                <a:gd name="T103" fmla="*/ 0 h 1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5" h="125">
                  <a:moveTo>
                    <a:pt x="29" y="0"/>
                  </a:moveTo>
                  <a:lnTo>
                    <a:pt x="29" y="8"/>
                  </a:lnTo>
                  <a:lnTo>
                    <a:pt x="29" y="14"/>
                  </a:lnTo>
                  <a:lnTo>
                    <a:pt x="28" y="21"/>
                  </a:lnTo>
                  <a:lnTo>
                    <a:pt x="25" y="27"/>
                  </a:lnTo>
                  <a:lnTo>
                    <a:pt x="20" y="37"/>
                  </a:lnTo>
                  <a:lnTo>
                    <a:pt x="16" y="47"/>
                  </a:lnTo>
                  <a:lnTo>
                    <a:pt x="15" y="57"/>
                  </a:lnTo>
                  <a:lnTo>
                    <a:pt x="19" y="65"/>
                  </a:lnTo>
                  <a:lnTo>
                    <a:pt x="25" y="66"/>
                  </a:lnTo>
                  <a:lnTo>
                    <a:pt x="29" y="62"/>
                  </a:lnTo>
                  <a:lnTo>
                    <a:pt x="31" y="56"/>
                  </a:lnTo>
                  <a:lnTo>
                    <a:pt x="32" y="53"/>
                  </a:lnTo>
                  <a:lnTo>
                    <a:pt x="32" y="48"/>
                  </a:lnTo>
                  <a:lnTo>
                    <a:pt x="32" y="37"/>
                  </a:lnTo>
                  <a:lnTo>
                    <a:pt x="34" y="25"/>
                  </a:lnTo>
                  <a:lnTo>
                    <a:pt x="41" y="19"/>
                  </a:lnTo>
                  <a:lnTo>
                    <a:pt x="40" y="26"/>
                  </a:lnTo>
                  <a:lnTo>
                    <a:pt x="42" y="36"/>
                  </a:lnTo>
                  <a:lnTo>
                    <a:pt x="46" y="43"/>
                  </a:lnTo>
                  <a:lnTo>
                    <a:pt x="54" y="48"/>
                  </a:lnTo>
                  <a:lnTo>
                    <a:pt x="48" y="55"/>
                  </a:lnTo>
                  <a:lnTo>
                    <a:pt x="44" y="63"/>
                  </a:lnTo>
                  <a:lnTo>
                    <a:pt x="44" y="69"/>
                  </a:lnTo>
                  <a:lnTo>
                    <a:pt x="51" y="71"/>
                  </a:lnTo>
                  <a:lnTo>
                    <a:pt x="57" y="70"/>
                  </a:lnTo>
                  <a:lnTo>
                    <a:pt x="65" y="68"/>
                  </a:lnTo>
                  <a:lnTo>
                    <a:pt x="74" y="66"/>
                  </a:lnTo>
                  <a:lnTo>
                    <a:pt x="82" y="64"/>
                  </a:lnTo>
                  <a:lnTo>
                    <a:pt x="90" y="62"/>
                  </a:lnTo>
                  <a:lnTo>
                    <a:pt x="97" y="60"/>
                  </a:lnTo>
                  <a:lnTo>
                    <a:pt x="104" y="62"/>
                  </a:lnTo>
                  <a:lnTo>
                    <a:pt x="109" y="64"/>
                  </a:lnTo>
                  <a:lnTo>
                    <a:pt x="103" y="64"/>
                  </a:lnTo>
                  <a:lnTo>
                    <a:pt x="92" y="65"/>
                  </a:lnTo>
                  <a:lnTo>
                    <a:pt x="81" y="67"/>
                  </a:lnTo>
                  <a:lnTo>
                    <a:pt x="70" y="70"/>
                  </a:lnTo>
                  <a:lnTo>
                    <a:pt x="57" y="74"/>
                  </a:lnTo>
                  <a:lnTo>
                    <a:pt x="48" y="80"/>
                  </a:lnTo>
                  <a:lnTo>
                    <a:pt x="41" y="88"/>
                  </a:lnTo>
                  <a:lnTo>
                    <a:pt x="39" y="100"/>
                  </a:lnTo>
                  <a:lnTo>
                    <a:pt x="40" y="103"/>
                  </a:lnTo>
                  <a:lnTo>
                    <a:pt x="44" y="106"/>
                  </a:lnTo>
                  <a:lnTo>
                    <a:pt x="50" y="107"/>
                  </a:lnTo>
                  <a:lnTo>
                    <a:pt x="57" y="107"/>
                  </a:lnTo>
                  <a:lnTo>
                    <a:pt x="65" y="107"/>
                  </a:lnTo>
                  <a:lnTo>
                    <a:pt x="73" y="107"/>
                  </a:lnTo>
                  <a:lnTo>
                    <a:pt x="80" y="106"/>
                  </a:lnTo>
                  <a:lnTo>
                    <a:pt x="85" y="105"/>
                  </a:lnTo>
                  <a:lnTo>
                    <a:pt x="89" y="104"/>
                  </a:lnTo>
                  <a:lnTo>
                    <a:pt x="94" y="104"/>
                  </a:lnTo>
                  <a:lnTo>
                    <a:pt x="99" y="104"/>
                  </a:lnTo>
                  <a:lnTo>
                    <a:pt x="104" y="104"/>
                  </a:lnTo>
                  <a:lnTo>
                    <a:pt x="109" y="105"/>
                  </a:lnTo>
                  <a:lnTo>
                    <a:pt x="113" y="106"/>
                  </a:lnTo>
                  <a:lnTo>
                    <a:pt x="117" y="107"/>
                  </a:lnTo>
                  <a:lnTo>
                    <a:pt x="121" y="109"/>
                  </a:lnTo>
                  <a:lnTo>
                    <a:pt x="128" y="112"/>
                  </a:lnTo>
                  <a:lnTo>
                    <a:pt x="136" y="115"/>
                  </a:lnTo>
                  <a:lnTo>
                    <a:pt x="143" y="116"/>
                  </a:lnTo>
                  <a:lnTo>
                    <a:pt x="150" y="117"/>
                  </a:lnTo>
                  <a:lnTo>
                    <a:pt x="156" y="117"/>
                  </a:lnTo>
                  <a:lnTo>
                    <a:pt x="160" y="116"/>
                  </a:lnTo>
                  <a:lnTo>
                    <a:pt x="163" y="115"/>
                  </a:lnTo>
                  <a:lnTo>
                    <a:pt x="165" y="113"/>
                  </a:lnTo>
                  <a:lnTo>
                    <a:pt x="164" y="119"/>
                  </a:lnTo>
                  <a:lnTo>
                    <a:pt x="160" y="123"/>
                  </a:lnTo>
                  <a:lnTo>
                    <a:pt x="153" y="125"/>
                  </a:lnTo>
                  <a:lnTo>
                    <a:pt x="145" y="125"/>
                  </a:lnTo>
                  <a:lnTo>
                    <a:pt x="141" y="125"/>
                  </a:lnTo>
                  <a:lnTo>
                    <a:pt x="136" y="124"/>
                  </a:lnTo>
                  <a:lnTo>
                    <a:pt x="130" y="124"/>
                  </a:lnTo>
                  <a:lnTo>
                    <a:pt x="125" y="123"/>
                  </a:lnTo>
                  <a:lnTo>
                    <a:pt x="120" y="123"/>
                  </a:lnTo>
                  <a:lnTo>
                    <a:pt x="115" y="122"/>
                  </a:lnTo>
                  <a:lnTo>
                    <a:pt x="110" y="121"/>
                  </a:lnTo>
                  <a:lnTo>
                    <a:pt x="107" y="120"/>
                  </a:lnTo>
                  <a:lnTo>
                    <a:pt x="104" y="119"/>
                  </a:lnTo>
                  <a:lnTo>
                    <a:pt x="99" y="118"/>
                  </a:lnTo>
                  <a:lnTo>
                    <a:pt x="96" y="117"/>
                  </a:lnTo>
                  <a:lnTo>
                    <a:pt x="92" y="117"/>
                  </a:lnTo>
                  <a:lnTo>
                    <a:pt x="88" y="116"/>
                  </a:lnTo>
                  <a:lnTo>
                    <a:pt x="84" y="116"/>
                  </a:lnTo>
                  <a:lnTo>
                    <a:pt x="80" y="116"/>
                  </a:lnTo>
                  <a:lnTo>
                    <a:pt x="76" y="116"/>
                  </a:lnTo>
                  <a:lnTo>
                    <a:pt x="72" y="116"/>
                  </a:lnTo>
                  <a:lnTo>
                    <a:pt x="67" y="117"/>
                  </a:lnTo>
                  <a:lnTo>
                    <a:pt x="62" y="117"/>
                  </a:lnTo>
                  <a:lnTo>
                    <a:pt x="56" y="118"/>
                  </a:lnTo>
                  <a:lnTo>
                    <a:pt x="50" y="119"/>
                  </a:lnTo>
                  <a:lnTo>
                    <a:pt x="44" y="119"/>
                  </a:lnTo>
                  <a:lnTo>
                    <a:pt x="36" y="119"/>
                  </a:lnTo>
                  <a:lnTo>
                    <a:pt x="29" y="118"/>
                  </a:lnTo>
                  <a:lnTo>
                    <a:pt x="18" y="113"/>
                  </a:lnTo>
                  <a:lnTo>
                    <a:pt x="12" y="104"/>
                  </a:lnTo>
                  <a:lnTo>
                    <a:pt x="10" y="93"/>
                  </a:lnTo>
                  <a:lnTo>
                    <a:pt x="9" y="84"/>
                  </a:lnTo>
                  <a:lnTo>
                    <a:pt x="0" y="73"/>
                  </a:lnTo>
                  <a:lnTo>
                    <a:pt x="1" y="57"/>
                  </a:lnTo>
                  <a:lnTo>
                    <a:pt x="8" y="43"/>
                  </a:lnTo>
                  <a:lnTo>
                    <a:pt x="14" y="33"/>
                  </a:lnTo>
                  <a:lnTo>
                    <a:pt x="18" y="25"/>
                  </a:lnTo>
                  <a:lnTo>
                    <a:pt x="22" y="17"/>
                  </a:lnTo>
                  <a:lnTo>
                    <a:pt x="25" y="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4" name="Freeform 200">
              <a:extLst>
                <a:ext uri="{FF2B5EF4-FFF2-40B4-BE49-F238E27FC236}">
                  <a16:creationId xmlns:a16="http://schemas.microsoft.com/office/drawing/2014/main" id="{72CF1F71-1427-4C99-9DC4-52DE99E92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" y="3802"/>
              <a:ext cx="5" cy="5"/>
            </a:xfrm>
            <a:custGeom>
              <a:avLst/>
              <a:gdLst>
                <a:gd name="T0" fmla="*/ 0 w 15"/>
                <a:gd name="T1" fmla="*/ 0 h 15"/>
                <a:gd name="T2" fmla="*/ 0 w 15"/>
                <a:gd name="T3" fmla="*/ 0 h 15"/>
                <a:gd name="T4" fmla="*/ 0 w 15"/>
                <a:gd name="T5" fmla="*/ 0 h 15"/>
                <a:gd name="T6" fmla="*/ 0 w 15"/>
                <a:gd name="T7" fmla="*/ 0 h 15"/>
                <a:gd name="T8" fmla="*/ 0 w 15"/>
                <a:gd name="T9" fmla="*/ 0 h 15"/>
                <a:gd name="T10" fmla="*/ 0 w 15"/>
                <a:gd name="T11" fmla="*/ 0 h 15"/>
                <a:gd name="T12" fmla="*/ 0 w 15"/>
                <a:gd name="T13" fmla="*/ 0 h 15"/>
                <a:gd name="T14" fmla="*/ 0 w 15"/>
                <a:gd name="T15" fmla="*/ 0 h 15"/>
                <a:gd name="T16" fmla="*/ 0 w 15"/>
                <a:gd name="T17" fmla="*/ 0 h 15"/>
                <a:gd name="T18" fmla="*/ 0 w 15"/>
                <a:gd name="T19" fmla="*/ 0 h 15"/>
                <a:gd name="T20" fmla="*/ 0 w 15"/>
                <a:gd name="T21" fmla="*/ 0 h 15"/>
                <a:gd name="T22" fmla="*/ 0 w 15"/>
                <a:gd name="T23" fmla="*/ 0 h 15"/>
                <a:gd name="T24" fmla="*/ 0 w 15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5">
                  <a:moveTo>
                    <a:pt x="14" y="15"/>
                  </a:moveTo>
                  <a:lnTo>
                    <a:pt x="15" y="13"/>
                  </a:lnTo>
                  <a:lnTo>
                    <a:pt x="13" y="7"/>
                  </a:lnTo>
                  <a:lnTo>
                    <a:pt x="10" y="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5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1" y="15"/>
                  </a:lnTo>
                  <a:lnTo>
                    <a:pt x="1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5" name="Freeform 201">
              <a:extLst>
                <a:ext uri="{FF2B5EF4-FFF2-40B4-BE49-F238E27FC236}">
                  <a16:creationId xmlns:a16="http://schemas.microsoft.com/office/drawing/2014/main" id="{7D0C9F27-7B8D-44AF-B949-D1255909F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7" y="3796"/>
              <a:ext cx="8" cy="5"/>
            </a:xfrm>
            <a:custGeom>
              <a:avLst/>
              <a:gdLst>
                <a:gd name="T0" fmla="*/ 0 w 22"/>
                <a:gd name="T1" fmla="*/ 0 h 13"/>
                <a:gd name="T2" fmla="*/ 0 w 22"/>
                <a:gd name="T3" fmla="*/ 0 h 13"/>
                <a:gd name="T4" fmla="*/ 0 w 22"/>
                <a:gd name="T5" fmla="*/ 0 h 13"/>
                <a:gd name="T6" fmla="*/ 0 w 22"/>
                <a:gd name="T7" fmla="*/ 0 h 13"/>
                <a:gd name="T8" fmla="*/ 0 w 22"/>
                <a:gd name="T9" fmla="*/ 0 h 13"/>
                <a:gd name="T10" fmla="*/ 0 w 22"/>
                <a:gd name="T11" fmla="*/ 0 h 13"/>
                <a:gd name="T12" fmla="*/ 0 w 22"/>
                <a:gd name="T13" fmla="*/ 0 h 13"/>
                <a:gd name="T14" fmla="*/ 0 w 22"/>
                <a:gd name="T15" fmla="*/ 0 h 13"/>
                <a:gd name="T16" fmla="*/ 0 w 22"/>
                <a:gd name="T17" fmla="*/ 0 h 13"/>
                <a:gd name="T18" fmla="*/ 0 w 22"/>
                <a:gd name="T19" fmla="*/ 0 h 13"/>
                <a:gd name="T20" fmla="*/ 0 w 22"/>
                <a:gd name="T21" fmla="*/ 0 h 13"/>
                <a:gd name="T22" fmla="*/ 0 w 22"/>
                <a:gd name="T23" fmla="*/ 0 h 13"/>
                <a:gd name="T24" fmla="*/ 0 w 22"/>
                <a:gd name="T25" fmla="*/ 0 h 13"/>
                <a:gd name="T26" fmla="*/ 0 w 22"/>
                <a:gd name="T27" fmla="*/ 0 h 13"/>
                <a:gd name="T28" fmla="*/ 0 w 22"/>
                <a:gd name="T29" fmla="*/ 0 h 13"/>
                <a:gd name="T30" fmla="*/ 0 w 22"/>
                <a:gd name="T31" fmla="*/ 0 h 13"/>
                <a:gd name="T32" fmla="*/ 0 w 22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13">
                  <a:moveTo>
                    <a:pt x="0" y="6"/>
                  </a:moveTo>
                  <a:lnTo>
                    <a:pt x="0" y="3"/>
                  </a:lnTo>
                  <a:lnTo>
                    <a:pt x="3" y="1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2"/>
                  </a:lnTo>
                  <a:lnTo>
                    <a:pt x="18" y="5"/>
                  </a:lnTo>
                  <a:lnTo>
                    <a:pt x="20" y="7"/>
                  </a:lnTo>
                  <a:lnTo>
                    <a:pt x="22" y="9"/>
                  </a:lnTo>
                  <a:lnTo>
                    <a:pt x="21" y="11"/>
                  </a:lnTo>
                  <a:lnTo>
                    <a:pt x="19" y="12"/>
                  </a:lnTo>
                  <a:lnTo>
                    <a:pt x="16" y="13"/>
                  </a:lnTo>
                  <a:lnTo>
                    <a:pt x="12" y="13"/>
                  </a:lnTo>
                  <a:lnTo>
                    <a:pt x="7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6" name="Freeform 202">
              <a:extLst>
                <a:ext uri="{FF2B5EF4-FFF2-40B4-BE49-F238E27FC236}">
                  <a16:creationId xmlns:a16="http://schemas.microsoft.com/office/drawing/2014/main" id="{32B60B0E-182E-4F57-B656-46109FB87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" y="3812"/>
              <a:ext cx="26" cy="10"/>
            </a:xfrm>
            <a:custGeom>
              <a:avLst/>
              <a:gdLst>
                <a:gd name="T0" fmla="*/ 0 w 78"/>
                <a:gd name="T1" fmla="*/ 0 h 31"/>
                <a:gd name="T2" fmla="*/ 0 w 78"/>
                <a:gd name="T3" fmla="*/ 0 h 31"/>
                <a:gd name="T4" fmla="*/ 0 w 78"/>
                <a:gd name="T5" fmla="*/ 0 h 31"/>
                <a:gd name="T6" fmla="*/ 0 w 78"/>
                <a:gd name="T7" fmla="*/ 0 h 31"/>
                <a:gd name="T8" fmla="*/ 0 w 78"/>
                <a:gd name="T9" fmla="*/ 0 h 31"/>
                <a:gd name="T10" fmla="*/ 0 w 78"/>
                <a:gd name="T11" fmla="*/ 0 h 31"/>
                <a:gd name="T12" fmla="*/ 0 w 78"/>
                <a:gd name="T13" fmla="*/ 0 h 31"/>
                <a:gd name="T14" fmla="*/ 0 w 78"/>
                <a:gd name="T15" fmla="*/ 0 h 31"/>
                <a:gd name="T16" fmla="*/ 0 w 78"/>
                <a:gd name="T17" fmla="*/ 0 h 31"/>
                <a:gd name="T18" fmla="*/ 0 w 78"/>
                <a:gd name="T19" fmla="*/ 0 h 31"/>
                <a:gd name="T20" fmla="*/ 0 w 78"/>
                <a:gd name="T21" fmla="*/ 0 h 31"/>
                <a:gd name="T22" fmla="*/ 0 w 78"/>
                <a:gd name="T23" fmla="*/ 0 h 31"/>
                <a:gd name="T24" fmla="*/ 0 w 78"/>
                <a:gd name="T25" fmla="*/ 0 h 31"/>
                <a:gd name="T26" fmla="*/ 0 w 78"/>
                <a:gd name="T27" fmla="*/ 0 h 31"/>
                <a:gd name="T28" fmla="*/ 0 w 78"/>
                <a:gd name="T29" fmla="*/ 0 h 31"/>
                <a:gd name="T30" fmla="*/ 0 w 78"/>
                <a:gd name="T31" fmla="*/ 0 h 31"/>
                <a:gd name="T32" fmla="*/ 0 w 78"/>
                <a:gd name="T33" fmla="*/ 0 h 31"/>
                <a:gd name="T34" fmla="*/ 0 w 78"/>
                <a:gd name="T35" fmla="*/ 0 h 31"/>
                <a:gd name="T36" fmla="*/ 0 w 78"/>
                <a:gd name="T37" fmla="*/ 0 h 31"/>
                <a:gd name="T38" fmla="*/ 0 w 78"/>
                <a:gd name="T39" fmla="*/ 0 h 31"/>
                <a:gd name="T40" fmla="*/ 0 w 78"/>
                <a:gd name="T41" fmla="*/ 0 h 31"/>
                <a:gd name="T42" fmla="*/ 0 w 78"/>
                <a:gd name="T43" fmla="*/ 0 h 31"/>
                <a:gd name="T44" fmla="*/ 0 w 78"/>
                <a:gd name="T45" fmla="*/ 0 h 31"/>
                <a:gd name="T46" fmla="*/ 0 w 78"/>
                <a:gd name="T47" fmla="*/ 0 h 31"/>
                <a:gd name="T48" fmla="*/ 0 w 78"/>
                <a:gd name="T49" fmla="*/ 0 h 31"/>
                <a:gd name="T50" fmla="*/ 0 w 78"/>
                <a:gd name="T51" fmla="*/ 0 h 31"/>
                <a:gd name="T52" fmla="*/ 0 w 78"/>
                <a:gd name="T53" fmla="*/ 0 h 31"/>
                <a:gd name="T54" fmla="*/ 0 w 78"/>
                <a:gd name="T55" fmla="*/ 0 h 31"/>
                <a:gd name="T56" fmla="*/ 0 w 78"/>
                <a:gd name="T57" fmla="*/ 0 h 31"/>
                <a:gd name="T58" fmla="*/ 0 w 78"/>
                <a:gd name="T59" fmla="*/ 0 h 31"/>
                <a:gd name="T60" fmla="*/ 0 w 78"/>
                <a:gd name="T61" fmla="*/ 0 h 31"/>
                <a:gd name="T62" fmla="*/ 0 w 78"/>
                <a:gd name="T63" fmla="*/ 0 h 31"/>
                <a:gd name="T64" fmla="*/ 0 w 78"/>
                <a:gd name="T65" fmla="*/ 0 h 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31">
                  <a:moveTo>
                    <a:pt x="78" y="31"/>
                  </a:moveTo>
                  <a:lnTo>
                    <a:pt x="75" y="29"/>
                  </a:lnTo>
                  <a:lnTo>
                    <a:pt x="71" y="27"/>
                  </a:lnTo>
                  <a:lnTo>
                    <a:pt x="65" y="26"/>
                  </a:lnTo>
                  <a:lnTo>
                    <a:pt x="60" y="25"/>
                  </a:lnTo>
                  <a:lnTo>
                    <a:pt x="54" y="24"/>
                  </a:lnTo>
                  <a:lnTo>
                    <a:pt x="48" y="21"/>
                  </a:lnTo>
                  <a:lnTo>
                    <a:pt x="40" y="17"/>
                  </a:lnTo>
                  <a:lnTo>
                    <a:pt x="35" y="15"/>
                  </a:lnTo>
                  <a:lnTo>
                    <a:pt x="31" y="13"/>
                  </a:lnTo>
                  <a:lnTo>
                    <a:pt x="27" y="11"/>
                  </a:lnTo>
                  <a:lnTo>
                    <a:pt x="20" y="10"/>
                  </a:lnTo>
                  <a:lnTo>
                    <a:pt x="11" y="13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6" y="3"/>
                  </a:lnTo>
                  <a:lnTo>
                    <a:pt x="13" y="1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2"/>
                  </a:lnTo>
                  <a:lnTo>
                    <a:pt x="31" y="5"/>
                  </a:lnTo>
                  <a:lnTo>
                    <a:pt x="35" y="8"/>
                  </a:lnTo>
                  <a:lnTo>
                    <a:pt x="40" y="11"/>
                  </a:lnTo>
                  <a:lnTo>
                    <a:pt x="46" y="15"/>
                  </a:lnTo>
                  <a:lnTo>
                    <a:pt x="51" y="16"/>
                  </a:lnTo>
                  <a:lnTo>
                    <a:pt x="55" y="17"/>
                  </a:lnTo>
                  <a:lnTo>
                    <a:pt x="60" y="17"/>
                  </a:lnTo>
                  <a:lnTo>
                    <a:pt x="64" y="18"/>
                  </a:lnTo>
                  <a:lnTo>
                    <a:pt x="69" y="20"/>
                  </a:lnTo>
                  <a:lnTo>
                    <a:pt x="73" y="22"/>
                  </a:lnTo>
                  <a:lnTo>
                    <a:pt x="76" y="26"/>
                  </a:lnTo>
                  <a:lnTo>
                    <a:pt x="7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7" name="Freeform 203">
              <a:extLst>
                <a:ext uri="{FF2B5EF4-FFF2-40B4-BE49-F238E27FC236}">
                  <a16:creationId xmlns:a16="http://schemas.microsoft.com/office/drawing/2014/main" id="{0A1299EE-73D1-4770-8F5E-5AE99643E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1" y="3787"/>
              <a:ext cx="33" cy="12"/>
            </a:xfrm>
            <a:custGeom>
              <a:avLst/>
              <a:gdLst>
                <a:gd name="T0" fmla="*/ 0 w 98"/>
                <a:gd name="T1" fmla="*/ 0 h 35"/>
                <a:gd name="T2" fmla="*/ 0 w 98"/>
                <a:gd name="T3" fmla="*/ 0 h 35"/>
                <a:gd name="T4" fmla="*/ 0 w 98"/>
                <a:gd name="T5" fmla="*/ 0 h 35"/>
                <a:gd name="T6" fmla="*/ 0 w 98"/>
                <a:gd name="T7" fmla="*/ 0 h 35"/>
                <a:gd name="T8" fmla="*/ 0 w 98"/>
                <a:gd name="T9" fmla="*/ 0 h 35"/>
                <a:gd name="T10" fmla="*/ 0 w 98"/>
                <a:gd name="T11" fmla="*/ 0 h 35"/>
                <a:gd name="T12" fmla="*/ 0 w 98"/>
                <a:gd name="T13" fmla="*/ 0 h 35"/>
                <a:gd name="T14" fmla="*/ 0 w 98"/>
                <a:gd name="T15" fmla="*/ 0 h 35"/>
                <a:gd name="T16" fmla="*/ 0 w 98"/>
                <a:gd name="T17" fmla="*/ 0 h 35"/>
                <a:gd name="T18" fmla="*/ 0 w 98"/>
                <a:gd name="T19" fmla="*/ 0 h 35"/>
                <a:gd name="T20" fmla="*/ 0 w 98"/>
                <a:gd name="T21" fmla="*/ 0 h 35"/>
                <a:gd name="T22" fmla="*/ 0 w 98"/>
                <a:gd name="T23" fmla="*/ 0 h 35"/>
                <a:gd name="T24" fmla="*/ 0 w 98"/>
                <a:gd name="T25" fmla="*/ 0 h 35"/>
                <a:gd name="T26" fmla="*/ 0 w 98"/>
                <a:gd name="T27" fmla="*/ 0 h 35"/>
                <a:gd name="T28" fmla="*/ 0 w 98"/>
                <a:gd name="T29" fmla="*/ 0 h 35"/>
                <a:gd name="T30" fmla="*/ 0 w 98"/>
                <a:gd name="T31" fmla="*/ 0 h 35"/>
                <a:gd name="T32" fmla="*/ 0 w 98"/>
                <a:gd name="T33" fmla="*/ 0 h 35"/>
                <a:gd name="T34" fmla="*/ 0 w 98"/>
                <a:gd name="T35" fmla="*/ 0 h 35"/>
                <a:gd name="T36" fmla="*/ 0 w 98"/>
                <a:gd name="T37" fmla="*/ 0 h 35"/>
                <a:gd name="T38" fmla="*/ 0 w 98"/>
                <a:gd name="T39" fmla="*/ 0 h 35"/>
                <a:gd name="T40" fmla="*/ 0 w 98"/>
                <a:gd name="T41" fmla="*/ 0 h 35"/>
                <a:gd name="T42" fmla="*/ 0 w 98"/>
                <a:gd name="T43" fmla="*/ 0 h 35"/>
                <a:gd name="T44" fmla="*/ 0 w 98"/>
                <a:gd name="T45" fmla="*/ 0 h 35"/>
                <a:gd name="T46" fmla="*/ 0 w 98"/>
                <a:gd name="T47" fmla="*/ 0 h 35"/>
                <a:gd name="T48" fmla="*/ 0 w 98"/>
                <a:gd name="T49" fmla="*/ 0 h 35"/>
                <a:gd name="T50" fmla="*/ 0 w 98"/>
                <a:gd name="T51" fmla="*/ 0 h 35"/>
                <a:gd name="T52" fmla="*/ 0 w 98"/>
                <a:gd name="T53" fmla="*/ 0 h 35"/>
                <a:gd name="T54" fmla="*/ 0 w 98"/>
                <a:gd name="T55" fmla="*/ 0 h 35"/>
                <a:gd name="T56" fmla="*/ 0 w 98"/>
                <a:gd name="T57" fmla="*/ 0 h 35"/>
                <a:gd name="T58" fmla="*/ 0 w 98"/>
                <a:gd name="T59" fmla="*/ 0 h 35"/>
                <a:gd name="T60" fmla="*/ 0 w 98"/>
                <a:gd name="T61" fmla="*/ 0 h 35"/>
                <a:gd name="T62" fmla="*/ 0 w 98"/>
                <a:gd name="T63" fmla="*/ 0 h 35"/>
                <a:gd name="T64" fmla="*/ 0 w 98"/>
                <a:gd name="T65" fmla="*/ 0 h 35"/>
                <a:gd name="T66" fmla="*/ 0 w 98"/>
                <a:gd name="T67" fmla="*/ 0 h 35"/>
                <a:gd name="T68" fmla="*/ 0 w 98"/>
                <a:gd name="T69" fmla="*/ 0 h 35"/>
                <a:gd name="T70" fmla="*/ 0 w 98"/>
                <a:gd name="T71" fmla="*/ 0 h 35"/>
                <a:gd name="T72" fmla="*/ 0 w 98"/>
                <a:gd name="T73" fmla="*/ 0 h 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8" h="35">
                  <a:moveTo>
                    <a:pt x="0" y="16"/>
                  </a:moveTo>
                  <a:lnTo>
                    <a:pt x="2" y="14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21" y="9"/>
                  </a:lnTo>
                  <a:lnTo>
                    <a:pt x="29" y="9"/>
                  </a:lnTo>
                  <a:lnTo>
                    <a:pt x="36" y="9"/>
                  </a:lnTo>
                  <a:lnTo>
                    <a:pt x="43" y="11"/>
                  </a:lnTo>
                  <a:lnTo>
                    <a:pt x="48" y="15"/>
                  </a:lnTo>
                  <a:lnTo>
                    <a:pt x="54" y="24"/>
                  </a:lnTo>
                  <a:lnTo>
                    <a:pt x="61" y="28"/>
                  </a:lnTo>
                  <a:lnTo>
                    <a:pt x="69" y="30"/>
                  </a:lnTo>
                  <a:lnTo>
                    <a:pt x="76" y="31"/>
                  </a:lnTo>
                  <a:lnTo>
                    <a:pt x="84" y="31"/>
                  </a:lnTo>
                  <a:lnTo>
                    <a:pt x="90" y="31"/>
                  </a:lnTo>
                  <a:lnTo>
                    <a:pt x="95" y="32"/>
                  </a:lnTo>
                  <a:lnTo>
                    <a:pt x="98" y="35"/>
                  </a:lnTo>
                  <a:lnTo>
                    <a:pt x="96" y="31"/>
                  </a:lnTo>
                  <a:lnTo>
                    <a:pt x="92" y="27"/>
                  </a:lnTo>
                  <a:lnTo>
                    <a:pt x="86" y="24"/>
                  </a:lnTo>
                  <a:lnTo>
                    <a:pt x="78" y="23"/>
                  </a:lnTo>
                  <a:lnTo>
                    <a:pt x="74" y="23"/>
                  </a:lnTo>
                  <a:lnTo>
                    <a:pt x="70" y="20"/>
                  </a:lnTo>
                  <a:lnTo>
                    <a:pt x="66" y="18"/>
                  </a:lnTo>
                  <a:lnTo>
                    <a:pt x="61" y="16"/>
                  </a:lnTo>
                  <a:lnTo>
                    <a:pt x="57" y="13"/>
                  </a:lnTo>
                  <a:lnTo>
                    <a:pt x="53" y="11"/>
                  </a:lnTo>
                  <a:lnTo>
                    <a:pt x="49" y="8"/>
                  </a:lnTo>
                  <a:lnTo>
                    <a:pt x="46" y="6"/>
                  </a:lnTo>
                  <a:lnTo>
                    <a:pt x="43" y="4"/>
                  </a:lnTo>
                  <a:lnTo>
                    <a:pt x="37" y="2"/>
                  </a:lnTo>
                  <a:lnTo>
                    <a:pt x="31" y="1"/>
                  </a:lnTo>
                  <a:lnTo>
                    <a:pt x="23" y="0"/>
                  </a:lnTo>
                  <a:lnTo>
                    <a:pt x="16" y="1"/>
                  </a:lnTo>
                  <a:lnTo>
                    <a:pt x="8" y="4"/>
                  </a:lnTo>
                  <a:lnTo>
                    <a:pt x="3" y="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8" name="Freeform 204">
              <a:extLst>
                <a:ext uri="{FF2B5EF4-FFF2-40B4-BE49-F238E27FC236}">
                  <a16:creationId xmlns:a16="http://schemas.microsoft.com/office/drawing/2014/main" id="{EDD5DF3C-B262-4DF2-A8E3-C873CC4E8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" y="4087"/>
              <a:ext cx="154" cy="53"/>
            </a:xfrm>
            <a:custGeom>
              <a:avLst/>
              <a:gdLst>
                <a:gd name="T0" fmla="*/ 0 w 462"/>
                <a:gd name="T1" fmla="*/ 0 h 159"/>
                <a:gd name="T2" fmla="*/ 0 w 462"/>
                <a:gd name="T3" fmla="*/ 0 h 159"/>
                <a:gd name="T4" fmla="*/ 0 w 462"/>
                <a:gd name="T5" fmla="*/ 0 h 159"/>
                <a:gd name="T6" fmla="*/ 0 w 462"/>
                <a:gd name="T7" fmla="*/ 0 h 159"/>
                <a:gd name="T8" fmla="*/ 0 w 462"/>
                <a:gd name="T9" fmla="*/ 0 h 159"/>
                <a:gd name="T10" fmla="*/ 0 w 462"/>
                <a:gd name="T11" fmla="*/ 0 h 159"/>
                <a:gd name="T12" fmla="*/ 0 w 462"/>
                <a:gd name="T13" fmla="*/ 0 h 159"/>
                <a:gd name="T14" fmla="*/ 0 w 462"/>
                <a:gd name="T15" fmla="*/ 0 h 159"/>
                <a:gd name="T16" fmla="*/ 0 w 462"/>
                <a:gd name="T17" fmla="*/ 0 h 159"/>
                <a:gd name="T18" fmla="*/ 0 w 462"/>
                <a:gd name="T19" fmla="*/ 0 h 159"/>
                <a:gd name="T20" fmla="*/ 0 w 462"/>
                <a:gd name="T21" fmla="*/ 0 h 159"/>
                <a:gd name="T22" fmla="*/ 0 w 462"/>
                <a:gd name="T23" fmla="*/ 0 h 159"/>
                <a:gd name="T24" fmla="*/ 0 w 462"/>
                <a:gd name="T25" fmla="*/ 0 h 159"/>
                <a:gd name="T26" fmla="*/ 0 w 462"/>
                <a:gd name="T27" fmla="*/ 0 h 159"/>
                <a:gd name="T28" fmla="*/ 0 w 462"/>
                <a:gd name="T29" fmla="*/ 0 h 159"/>
                <a:gd name="T30" fmla="*/ 0 w 462"/>
                <a:gd name="T31" fmla="*/ 0 h 159"/>
                <a:gd name="T32" fmla="*/ 0 w 462"/>
                <a:gd name="T33" fmla="*/ 0 h 159"/>
                <a:gd name="T34" fmla="*/ 0 w 462"/>
                <a:gd name="T35" fmla="*/ 0 h 159"/>
                <a:gd name="T36" fmla="*/ 0 w 462"/>
                <a:gd name="T37" fmla="*/ 0 h 159"/>
                <a:gd name="T38" fmla="*/ 0 w 462"/>
                <a:gd name="T39" fmla="*/ 0 h 159"/>
                <a:gd name="T40" fmla="*/ 0 w 462"/>
                <a:gd name="T41" fmla="*/ 0 h 159"/>
                <a:gd name="T42" fmla="*/ 0 w 462"/>
                <a:gd name="T43" fmla="*/ 0 h 159"/>
                <a:gd name="T44" fmla="*/ 0 w 462"/>
                <a:gd name="T45" fmla="*/ 0 h 159"/>
                <a:gd name="T46" fmla="*/ 0 w 462"/>
                <a:gd name="T47" fmla="*/ 0 h 159"/>
                <a:gd name="T48" fmla="*/ 0 w 462"/>
                <a:gd name="T49" fmla="*/ 0 h 159"/>
                <a:gd name="T50" fmla="*/ 0 w 462"/>
                <a:gd name="T51" fmla="*/ 0 h 159"/>
                <a:gd name="T52" fmla="*/ 0 w 462"/>
                <a:gd name="T53" fmla="*/ 0 h 159"/>
                <a:gd name="T54" fmla="*/ 0 w 462"/>
                <a:gd name="T55" fmla="*/ 0 h 159"/>
                <a:gd name="T56" fmla="*/ 0 w 462"/>
                <a:gd name="T57" fmla="*/ 0 h 159"/>
                <a:gd name="T58" fmla="*/ 0 w 462"/>
                <a:gd name="T59" fmla="*/ 0 h 159"/>
                <a:gd name="T60" fmla="*/ 0 w 462"/>
                <a:gd name="T61" fmla="*/ 0 h 159"/>
                <a:gd name="T62" fmla="*/ 0 w 462"/>
                <a:gd name="T63" fmla="*/ 0 h 159"/>
                <a:gd name="T64" fmla="*/ 0 w 462"/>
                <a:gd name="T65" fmla="*/ 0 h 159"/>
                <a:gd name="T66" fmla="*/ 0 w 462"/>
                <a:gd name="T67" fmla="*/ 0 h 1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2" h="159">
                  <a:moveTo>
                    <a:pt x="55" y="0"/>
                  </a:moveTo>
                  <a:lnTo>
                    <a:pt x="62" y="6"/>
                  </a:lnTo>
                  <a:lnTo>
                    <a:pt x="74" y="13"/>
                  </a:lnTo>
                  <a:lnTo>
                    <a:pt x="91" y="21"/>
                  </a:lnTo>
                  <a:lnTo>
                    <a:pt x="109" y="30"/>
                  </a:lnTo>
                  <a:lnTo>
                    <a:pt x="132" y="42"/>
                  </a:lnTo>
                  <a:lnTo>
                    <a:pt x="158" y="53"/>
                  </a:lnTo>
                  <a:lnTo>
                    <a:pt x="185" y="64"/>
                  </a:lnTo>
                  <a:lnTo>
                    <a:pt x="214" y="77"/>
                  </a:lnTo>
                  <a:lnTo>
                    <a:pt x="244" y="89"/>
                  </a:lnTo>
                  <a:lnTo>
                    <a:pt x="276" y="102"/>
                  </a:lnTo>
                  <a:lnTo>
                    <a:pt x="308" y="114"/>
                  </a:lnTo>
                  <a:lnTo>
                    <a:pt x="340" y="125"/>
                  </a:lnTo>
                  <a:lnTo>
                    <a:pt x="372" y="136"/>
                  </a:lnTo>
                  <a:lnTo>
                    <a:pt x="403" y="145"/>
                  </a:lnTo>
                  <a:lnTo>
                    <a:pt x="433" y="153"/>
                  </a:lnTo>
                  <a:lnTo>
                    <a:pt x="462" y="159"/>
                  </a:lnTo>
                  <a:lnTo>
                    <a:pt x="432" y="156"/>
                  </a:lnTo>
                  <a:lnTo>
                    <a:pt x="400" y="152"/>
                  </a:lnTo>
                  <a:lnTo>
                    <a:pt x="366" y="145"/>
                  </a:lnTo>
                  <a:lnTo>
                    <a:pt x="331" y="138"/>
                  </a:lnTo>
                  <a:lnTo>
                    <a:pt x="295" y="128"/>
                  </a:lnTo>
                  <a:lnTo>
                    <a:pt x="259" y="119"/>
                  </a:lnTo>
                  <a:lnTo>
                    <a:pt x="224" y="109"/>
                  </a:lnTo>
                  <a:lnTo>
                    <a:pt x="189" y="97"/>
                  </a:lnTo>
                  <a:lnTo>
                    <a:pt x="156" y="87"/>
                  </a:lnTo>
                  <a:lnTo>
                    <a:pt x="124" y="76"/>
                  </a:lnTo>
                  <a:lnTo>
                    <a:pt x="94" y="65"/>
                  </a:lnTo>
                  <a:lnTo>
                    <a:pt x="68" y="56"/>
                  </a:lnTo>
                  <a:lnTo>
                    <a:pt x="44" y="48"/>
                  </a:lnTo>
                  <a:lnTo>
                    <a:pt x="25" y="41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9" name="Freeform 205">
              <a:extLst>
                <a:ext uri="{FF2B5EF4-FFF2-40B4-BE49-F238E27FC236}">
                  <a16:creationId xmlns:a16="http://schemas.microsoft.com/office/drawing/2014/main" id="{338B5530-F9F7-46AF-8AAF-082DC05F6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" y="4047"/>
              <a:ext cx="90" cy="43"/>
            </a:xfrm>
            <a:custGeom>
              <a:avLst/>
              <a:gdLst>
                <a:gd name="T0" fmla="*/ 0 w 270"/>
                <a:gd name="T1" fmla="*/ 0 h 129"/>
                <a:gd name="T2" fmla="*/ 0 w 270"/>
                <a:gd name="T3" fmla="*/ 0 h 129"/>
                <a:gd name="T4" fmla="*/ 0 w 270"/>
                <a:gd name="T5" fmla="*/ 0 h 129"/>
                <a:gd name="T6" fmla="*/ 0 w 270"/>
                <a:gd name="T7" fmla="*/ 0 h 129"/>
                <a:gd name="T8" fmla="*/ 0 w 270"/>
                <a:gd name="T9" fmla="*/ 0 h 129"/>
                <a:gd name="T10" fmla="*/ 0 w 270"/>
                <a:gd name="T11" fmla="*/ 0 h 129"/>
                <a:gd name="T12" fmla="*/ 0 w 270"/>
                <a:gd name="T13" fmla="*/ 0 h 129"/>
                <a:gd name="T14" fmla="*/ 0 w 270"/>
                <a:gd name="T15" fmla="*/ 0 h 129"/>
                <a:gd name="T16" fmla="*/ 0 w 270"/>
                <a:gd name="T17" fmla="*/ 0 h 129"/>
                <a:gd name="T18" fmla="*/ 0 w 270"/>
                <a:gd name="T19" fmla="*/ 0 h 129"/>
                <a:gd name="T20" fmla="*/ 0 w 270"/>
                <a:gd name="T21" fmla="*/ 0 h 129"/>
                <a:gd name="T22" fmla="*/ 0 w 270"/>
                <a:gd name="T23" fmla="*/ 0 h 129"/>
                <a:gd name="T24" fmla="*/ 0 w 270"/>
                <a:gd name="T25" fmla="*/ 0 h 129"/>
                <a:gd name="T26" fmla="*/ 0 w 270"/>
                <a:gd name="T27" fmla="*/ 0 h 129"/>
                <a:gd name="T28" fmla="*/ 0 w 270"/>
                <a:gd name="T29" fmla="*/ 0 h 129"/>
                <a:gd name="T30" fmla="*/ 0 w 270"/>
                <a:gd name="T31" fmla="*/ 0 h 129"/>
                <a:gd name="T32" fmla="*/ 0 w 270"/>
                <a:gd name="T33" fmla="*/ 0 h 129"/>
                <a:gd name="T34" fmla="*/ 0 w 270"/>
                <a:gd name="T35" fmla="*/ 0 h 129"/>
                <a:gd name="T36" fmla="*/ 0 w 270"/>
                <a:gd name="T37" fmla="*/ 0 h 129"/>
                <a:gd name="T38" fmla="*/ 0 w 270"/>
                <a:gd name="T39" fmla="*/ 0 h 129"/>
                <a:gd name="T40" fmla="*/ 0 w 270"/>
                <a:gd name="T41" fmla="*/ 0 h 129"/>
                <a:gd name="T42" fmla="*/ 0 w 270"/>
                <a:gd name="T43" fmla="*/ 0 h 129"/>
                <a:gd name="T44" fmla="*/ 0 w 270"/>
                <a:gd name="T45" fmla="*/ 0 h 129"/>
                <a:gd name="T46" fmla="*/ 0 w 270"/>
                <a:gd name="T47" fmla="*/ 0 h 129"/>
                <a:gd name="T48" fmla="*/ 0 w 270"/>
                <a:gd name="T49" fmla="*/ 0 h 129"/>
                <a:gd name="T50" fmla="*/ 0 w 270"/>
                <a:gd name="T51" fmla="*/ 0 h 129"/>
                <a:gd name="T52" fmla="*/ 0 w 270"/>
                <a:gd name="T53" fmla="*/ 0 h 129"/>
                <a:gd name="T54" fmla="*/ 0 w 270"/>
                <a:gd name="T55" fmla="*/ 0 h 129"/>
                <a:gd name="T56" fmla="*/ 0 w 270"/>
                <a:gd name="T57" fmla="*/ 0 h 129"/>
                <a:gd name="T58" fmla="*/ 0 w 270"/>
                <a:gd name="T59" fmla="*/ 0 h 129"/>
                <a:gd name="T60" fmla="*/ 0 w 270"/>
                <a:gd name="T61" fmla="*/ 0 h 129"/>
                <a:gd name="T62" fmla="*/ 0 w 270"/>
                <a:gd name="T63" fmla="*/ 0 h 129"/>
                <a:gd name="T64" fmla="*/ 0 w 270"/>
                <a:gd name="T65" fmla="*/ 0 h 129"/>
                <a:gd name="T66" fmla="*/ 0 w 270"/>
                <a:gd name="T67" fmla="*/ 0 h 129"/>
                <a:gd name="T68" fmla="*/ 0 w 270"/>
                <a:gd name="T69" fmla="*/ 0 h 129"/>
                <a:gd name="T70" fmla="*/ 0 w 270"/>
                <a:gd name="T71" fmla="*/ 0 h 129"/>
                <a:gd name="T72" fmla="*/ 0 w 270"/>
                <a:gd name="T73" fmla="*/ 0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70" h="129">
                  <a:moveTo>
                    <a:pt x="243" y="50"/>
                  </a:moveTo>
                  <a:lnTo>
                    <a:pt x="249" y="45"/>
                  </a:lnTo>
                  <a:lnTo>
                    <a:pt x="256" y="40"/>
                  </a:lnTo>
                  <a:lnTo>
                    <a:pt x="263" y="35"/>
                  </a:lnTo>
                  <a:lnTo>
                    <a:pt x="270" y="29"/>
                  </a:lnTo>
                  <a:lnTo>
                    <a:pt x="254" y="20"/>
                  </a:lnTo>
                  <a:lnTo>
                    <a:pt x="233" y="13"/>
                  </a:lnTo>
                  <a:lnTo>
                    <a:pt x="211" y="7"/>
                  </a:lnTo>
                  <a:lnTo>
                    <a:pt x="186" y="3"/>
                  </a:lnTo>
                  <a:lnTo>
                    <a:pt x="160" y="1"/>
                  </a:lnTo>
                  <a:lnTo>
                    <a:pt x="133" y="0"/>
                  </a:lnTo>
                  <a:lnTo>
                    <a:pt x="107" y="2"/>
                  </a:lnTo>
                  <a:lnTo>
                    <a:pt x="83" y="5"/>
                  </a:lnTo>
                  <a:lnTo>
                    <a:pt x="60" y="11"/>
                  </a:lnTo>
                  <a:lnTo>
                    <a:pt x="40" y="19"/>
                  </a:lnTo>
                  <a:lnTo>
                    <a:pt x="23" y="31"/>
                  </a:lnTo>
                  <a:lnTo>
                    <a:pt x="10" y="44"/>
                  </a:lnTo>
                  <a:lnTo>
                    <a:pt x="2" y="61"/>
                  </a:lnTo>
                  <a:lnTo>
                    <a:pt x="0" y="80"/>
                  </a:lnTo>
                  <a:lnTo>
                    <a:pt x="3" y="103"/>
                  </a:lnTo>
                  <a:lnTo>
                    <a:pt x="15" y="129"/>
                  </a:lnTo>
                  <a:lnTo>
                    <a:pt x="11" y="116"/>
                  </a:lnTo>
                  <a:lnTo>
                    <a:pt x="12" y="104"/>
                  </a:lnTo>
                  <a:lnTo>
                    <a:pt x="17" y="92"/>
                  </a:lnTo>
                  <a:lnTo>
                    <a:pt x="23" y="80"/>
                  </a:lnTo>
                  <a:lnTo>
                    <a:pt x="33" y="70"/>
                  </a:lnTo>
                  <a:lnTo>
                    <a:pt x="44" y="61"/>
                  </a:lnTo>
                  <a:lnTo>
                    <a:pt x="59" y="52"/>
                  </a:lnTo>
                  <a:lnTo>
                    <a:pt x="75" y="46"/>
                  </a:lnTo>
                  <a:lnTo>
                    <a:pt x="93" y="40"/>
                  </a:lnTo>
                  <a:lnTo>
                    <a:pt x="113" y="36"/>
                  </a:lnTo>
                  <a:lnTo>
                    <a:pt x="132" y="34"/>
                  </a:lnTo>
                  <a:lnTo>
                    <a:pt x="154" y="33"/>
                  </a:lnTo>
                  <a:lnTo>
                    <a:pt x="176" y="34"/>
                  </a:lnTo>
                  <a:lnTo>
                    <a:pt x="198" y="37"/>
                  </a:lnTo>
                  <a:lnTo>
                    <a:pt x="220" y="43"/>
                  </a:lnTo>
                  <a:lnTo>
                    <a:pt x="243" y="5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0" name="Freeform 206">
              <a:extLst>
                <a:ext uri="{FF2B5EF4-FFF2-40B4-BE49-F238E27FC236}">
                  <a16:creationId xmlns:a16="http://schemas.microsoft.com/office/drawing/2014/main" id="{2DC0272A-D2AE-4C35-927C-8AAF02FBA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" y="3957"/>
              <a:ext cx="572" cy="185"/>
            </a:xfrm>
            <a:custGeom>
              <a:avLst/>
              <a:gdLst>
                <a:gd name="T0" fmla="*/ 0 w 1714"/>
                <a:gd name="T1" fmla="*/ 0 h 557"/>
                <a:gd name="T2" fmla="*/ 0 w 1714"/>
                <a:gd name="T3" fmla="*/ 0 h 557"/>
                <a:gd name="T4" fmla="*/ 0 w 1714"/>
                <a:gd name="T5" fmla="*/ 0 h 557"/>
                <a:gd name="T6" fmla="*/ 0 w 1714"/>
                <a:gd name="T7" fmla="*/ 0 h 557"/>
                <a:gd name="T8" fmla="*/ 0 w 1714"/>
                <a:gd name="T9" fmla="*/ 0 h 557"/>
                <a:gd name="T10" fmla="*/ 0 w 1714"/>
                <a:gd name="T11" fmla="*/ 0 h 557"/>
                <a:gd name="T12" fmla="*/ 0 w 1714"/>
                <a:gd name="T13" fmla="*/ 0 h 557"/>
                <a:gd name="T14" fmla="*/ 0 w 1714"/>
                <a:gd name="T15" fmla="*/ 0 h 557"/>
                <a:gd name="T16" fmla="*/ 0 w 1714"/>
                <a:gd name="T17" fmla="*/ 0 h 557"/>
                <a:gd name="T18" fmla="*/ 0 w 1714"/>
                <a:gd name="T19" fmla="*/ 0 h 557"/>
                <a:gd name="T20" fmla="*/ 0 w 1714"/>
                <a:gd name="T21" fmla="*/ 0 h 557"/>
                <a:gd name="T22" fmla="*/ 0 w 1714"/>
                <a:gd name="T23" fmla="*/ 0 h 557"/>
                <a:gd name="T24" fmla="*/ 0 w 1714"/>
                <a:gd name="T25" fmla="*/ 0 h 557"/>
                <a:gd name="T26" fmla="*/ 0 w 1714"/>
                <a:gd name="T27" fmla="*/ 0 h 557"/>
                <a:gd name="T28" fmla="*/ 0 w 1714"/>
                <a:gd name="T29" fmla="*/ 0 h 557"/>
                <a:gd name="T30" fmla="*/ 0 w 1714"/>
                <a:gd name="T31" fmla="*/ 0 h 557"/>
                <a:gd name="T32" fmla="*/ 0 w 1714"/>
                <a:gd name="T33" fmla="*/ 0 h 557"/>
                <a:gd name="T34" fmla="*/ 0 w 1714"/>
                <a:gd name="T35" fmla="*/ 0 h 557"/>
                <a:gd name="T36" fmla="*/ 0 w 1714"/>
                <a:gd name="T37" fmla="*/ 0 h 557"/>
                <a:gd name="T38" fmla="*/ 0 w 1714"/>
                <a:gd name="T39" fmla="*/ 0 h 557"/>
                <a:gd name="T40" fmla="*/ 0 w 1714"/>
                <a:gd name="T41" fmla="*/ 0 h 557"/>
                <a:gd name="T42" fmla="*/ 0 w 1714"/>
                <a:gd name="T43" fmla="*/ 0 h 557"/>
                <a:gd name="T44" fmla="*/ 0 w 1714"/>
                <a:gd name="T45" fmla="*/ 0 h 557"/>
                <a:gd name="T46" fmla="*/ 0 w 1714"/>
                <a:gd name="T47" fmla="*/ 0 h 557"/>
                <a:gd name="T48" fmla="*/ 0 w 1714"/>
                <a:gd name="T49" fmla="*/ 0 h 557"/>
                <a:gd name="T50" fmla="*/ 0 w 1714"/>
                <a:gd name="T51" fmla="*/ 0 h 557"/>
                <a:gd name="T52" fmla="*/ 0 w 1714"/>
                <a:gd name="T53" fmla="*/ 0 h 557"/>
                <a:gd name="T54" fmla="*/ 0 w 1714"/>
                <a:gd name="T55" fmla="*/ 0 h 557"/>
                <a:gd name="T56" fmla="*/ 0 w 1714"/>
                <a:gd name="T57" fmla="*/ 0 h 557"/>
                <a:gd name="T58" fmla="*/ 0 w 1714"/>
                <a:gd name="T59" fmla="*/ 0 h 557"/>
                <a:gd name="T60" fmla="*/ 0 w 1714"/>
                <a:gd name="T61" fmla="*/ 0 h 557"/>
                <a:gd name="T62" fmla="*/ 0 w 1714"/>
                <a:gd name="T63" fmla="*/ 0 h 557"/>
                <a:gd name="T64" fmla="*/ 0 w 1714"/>
                <a:gd name="T65" fmla="*/ 0 h 557"/>
                <a:gd name="T66" fmla="*/ 0 w 1714"/>
                <a:gd name="T67" fmla="*/ 0 h 557"/>
                <a:gd name="T68" fmla="*/ 0 w 1714"/>
                <a:gd name="T69" fmla="*/ 0 h 557"/>
                <a:gd name="T70" fmla="*/ 0 w 1714"/>
                <a:gd name="T71" fmla="*/ 0 h 557"/>
                <a:gd name="T72" fmla="*/ 0 w 1714"/>
                <a:gd name="T73" fmla="*/ 0 h 557"/>
                <a:gd name="T74" fmla="*/ 0 w 1714"/>
                <a:gd name="T75" fmla="*/ 0 h 557"/>
                <a:gd name="T76" fmla="*/ 0 w 1714"/>
                <a:gd name="T77" fmla="*/ 0 h 557"/>
                <a:gd name="T78" fmla="*/ 0 w 1714"/>
                <a:gd name="T79" fmla="*/ 0 h 557"/>
                <a:gd name="T80" fmla="*/ 0 w 1714"/>
                <a:gd name="T81" fmla="*/ 0 h 557"/>
                <a:gd name="T82" fmla="*/ 0 w 1714"/>
                <a:gd name="T83" fmla="*/ 0 h 557"/>
                <a:gd name="T84" fmla="*/ 0 w 1714"/>
                <a:gd name="T85" fmla="*/ 0 h 557"/>
                <a:gd name="T86" fmla="*/ 0 w 1714"/>
                <a:gd name="T87" fmla="*/ 0 h 557"/>
                <a:gd name="T88" fmla="*/ 0 w 1714"/>
                <a:gd name="T89" fmla="*/ 0 h 557"/>
                <a:gd name="T90" fmla="*/ 0 w 1714"/>
                <a:gd name="T91" fmla="*/ 0 h 557"/>
                <a:gd name="T92" fmla="*/ 0 w 1714"/>
                <a:gd name="T93" fmla="*/ 0 h 557"/>
                <a:gd name="T94" fmla="*/ 0 w 1714"/>
                <a:gd name="T95" fmla="*/ 0 h 557"/>
                <a:gd name="T96" fmla="*/ 0 w 1714"/>
                <a:gd name="T97" fmla="*/ 0 h 557"/>
                <a:gd name="T98" fmla="*/ 0 w 1714"/>
                <a:gd name="T99" fmla="*/ 0 h 557"/>
                <a:gd name="T100" fmla="*/ 0 w 1714"/>
                <a:gd name="T101" fmla="*/ 0 h 557"/>
                <a:gd name="T102" fmla="*/ 0 w 1714"/>
                <a:gd name="T103" fmla="*/ 0 h 557"/>
                <a:gd name="T104" fmla="*/ 0 w 1714"/>
                <a:gd name="T105" fmla="*/ 0 h 557"/>
                <a:gd name="T106" fmla="*/ 0 w 1714"/>
                <a:gd name="T107" fmla="*/ 0 h 557"/>
                <a:gd name="T108" fmla="*/ 0 w 1714"/>
                <a:gd name="T109" fmla="*/ 0 h 5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714" h="557">
                  <a:moveTo>
                    <a:pt x="98" y="493"/>
                  </a:moveTo>
                  <a:lnTo>
                    <a:pt x="119" y="502"/>
                  </a:lnTo>
                  <a:lnTo>
                    <a:pt x="141" y="509"/>
                  </a:lnTo>
                  <a:lnTo>
                    <a:pt x="162" y="514"/>
                  </a:lnTo>
                  <a:lnTo>
                    <a:pt x="185" y="517"/>
                  </a:lnTo>
                  <a:lnTo>
                    <a:pt x="209" y="519"/>
                  </a:lnTo>
                  <a:lnTo>
                    <a:pt x="231" y="519"/>
                  </a:lnTo>
                  <a:lnTo>
                    <a:pt x="255" y="518"/>
                  </a:lnTo>
                  <a:lnTo>
                    <a:pt x="278" y="515"/>
                  </a:lnTo>
                  <a:lnTo>
                    <a:pt x="300" y="512"/>
                  </a:lnTo>
                  <a:lnTo>
                    <a:pt x="321" y="507"/>
                  </a:lnTo>
                  <a:lnTo>
                    <a:pt x="343" y="502"/>
                  </a:lnTo>
                  <a:lnTo>
                    <a:pt x="362" y="495"/>
                  </a:lnTo>
                  <a:lnTo>
                    <a:pt x="381" y="488"/>
                  </a:lnTo>
                  <a:lnTo>
                    <a:pt x="399" y="480"/>
                  </a:lnTo>
                  <a:lnTo>
                    <a:pt x="414" y="473"/>
                  </a:lnTo>
                  <a:lnTo>
                    <a:pt x="427" y="465"/>
                  </a:lnTo>
                  <a:lnTo>
                    <a:pt x="441" y="456"/>
                  </a:lnTo>
                  <a:lnTo>
                    <a:pt x="456" y="447"/>
                  </a:lnTo>
                  <a:lnTo>
                    <a:pt x="471" y="439"/>
                  </a:lnTo>
                  <a:lnTo>
                    <a:pt x="486" y="432"/>
                  </a:lnTo>
                  <a:lnTo>
                    <a:pt x="503" y="423"/>
                  </a:lnTo>
                  <a:lnTo>
                    <a:pt x="519" y="415"/>
                  </a:lnTo>
                  <a:lnTo>
                    <a:pt x="535" y="407"/>
                  </a:lnTo>
                  <a:lnTo>
                    <a:pt x="551" y="400"/>
                  </a:lnTo>
                  <a:lnTo>
                    <a:pt x="568" y="391"/>
                  </a:lnTo>
                  <a:lnTo>
                    <a:pt x="584" y="383"/>
                  </a:lnTo>
                  <a:lnTo>
                    <a:pt x="600" y="376"/>
                  </a:lnTo>
                  <a:lnTo>
                    <a:pt x="615" y="368"/>
                  </a:lnTo>
                  <a:lnTo>
                    <a:pt x="631" y="359"/>
                  </a:lnTo>
                  <a:lnTo>
                    <a:pt x="645" y="351"/>
                  </a:lnTo>
                  <a:lnTo>
                    <a:pt x="659" y="343"/>
                  </a:lnTo>
                  <a:lnTo>
                    <a:pt x="672" y="335"/>
                  </a:lnTo>
                  <a:lnTo>
                    <a:pt x="684" y="326"/>
                  </a:lnTo>
                  <a:lnTo>
                    <a:pt x="698" y="317"/>
                  </a:lnTo>
                  <a:lnTo>
                    <a:pt x="711" y="309"/>
                  </a:lnTo>
                  <a:lnTo>
                    <a:pt x="725" y="302"/>
                  </a:lnTo>
                  <a:lnTo>
                    <a:pt x="738" y="293"/>
                  </a:lnTo>
                  <a:lnTo>
                    <a:pt x="750" y="286"/>
                  </a:lnTo>
                  <a:lnTo>
                    <a:pt x="764" y="280"/>
                  </a:lnTo>
                  <a:lnTo>
                    <a:pt x="777" y="274"/>
                  </a:lnTo>
                  <a:lnTo>
                    <a:pt x="790" y="269"/>
                  </a:lnTo>
                  <a:lnTo>
                    <a:pt x="801" y="265"/>
                  </a:lnTo>
                  <a:lnTo>
                    <a:pt x="812" y="260"/>
                  </a:lnTo>
                  <a:lnTo>
                    <a:pt x="824" y="257"/>
                  </a:lnTo>
                  <a:lnTo>
                    <a:pt x="834" y="256"/>
                  </a:lnTo>
                  <a:lnTo>
                    <a:pt x="843" y="255"/>
                  </a:lnTo>
                  <a:lnTo>
                    <a:pt x="853" y="255"/>
                  </a:lnTo>
                  <a:lnTo>
                    <a:pt x="860" y="257"/>
                  </a:lnTo>
                  <a:lnTo>
                    <a:pt x="868" y="259"/>
                  </a:lnTo>
                  <a:lnTo>
                    <a:pt x="875" y="260"/>
                  </a:lnTo>
                  <a:lnTo>
                    <a:pt x="883" y="259"/>
                  </a:lnTo>
                  <a:lnTo>
                    <a:pt x="890" y="258"/>
                  </a:lnTo>
                  <a:lnTo>
                    <a:pt x="897" y="255"/>
                  </a:lnTo>
                  <a:lnTo>
                    <a:pt x="905" y="252"/>
                  </a:lnTo>
                  <a:lnTo>
                    <a:pt x="916" y="249"/>
                  </a:lnTo>
                  <a:lnTo>
                    <a:pt x="926" y="245"/>
                  </a:lnTo>
                  <a:lnTo>
                    <a:pt x="935" y="242"/>
                  </a:lnTo>
                  <a:lnTo>
                    <a:pt x="941" y="240"/>
                  </a:lnTo>
                  <a:lnTo>
                    <a:pt x="945" y="239"/>
                  </a:lnTo>
                  <a:lnTo>
                    <a:pt x="943" y="238"/>
                  </a:lnTo>
                  <a:lnTo>
                    <a:pt x="941" y="236"/>
                  </a:lnTo>
                  <a:lnTo>
                    <a:pt x="936" y="234"/>
                  </a:lnTo>
                  <a:lnTo>
                    <a:pt x="929" y="229"/>
                  </a:lnTo>
                  <a:lnTo>
                    <a:pt x="921" y="224"/>
                  </a:lnTo>
                  <a:lnTo>
                    <a:pt x="915" y="218"/>
                  </a:lnTo>
                  <a:lnTo>
                    <a:pt x="914" y="214"/>
                  </a:lnTo>
                  <a:lnTo>
                    <a:pt x="917" y="211"/>
                  </a:lnTo>
                  <a:lnTo>
                    <a:pt x="922" y="209"/>
                  </a:lnTo>
                  <a:lnTo>
                    <a:pt x="929" y="209"/>
                  </a:lnTo>
                  <a:lnTo>
                    <a:pt x="937" y="210"/>
                  </a:lnTo>
                  <a:lnTo>
                    <a:pt x="946" y="213"/>
                  </a:lnTo>
                  <a:lnTo>
                    <a:pt x="952" y="217"/>
                  </a:lnTo>
                  <a:lnTo>
                    <a:pt x="957" y="221"/>
                  </a:lnTo>
                  <a:lnTo>
                    <a:pt x="962" y="224"/>
                  </a:lnTo>
                  <a:lnTo>
                    <a:pt x="967" y="227"/>
                  </a:lnTo>
                  <a:lnTo>
                    <a:pt x="973" y="231"/>
                  </a:lnTo>
                  <a:lnTo>
                    <a:pt x="980" y="234"/>
                  </a:lnTo>
                  <a:lnTo>
                    <a:pt x="989" y="238"/>
                  </a:lnTo>
                  <a:lnTo>
                    <a:pt x="1000" y="242"/>
                  </a:lnTo>
                  <a:lnTo>
                    <a:pt x="1014" y="247"/>
                  </a:lnTo>
                  <a:lnTo>
                    <a:pt x="1027" y="252"/>
                  </a:lnTo>
                  <a:lnTo>
                    <a:pt x="1036" y="255"/>
                  </a:lnTo>
                  <a:lnTo>
                    <a:pt x="1043" y="258"/>
                  </a:lnTo>
                  <a:lnTo>
                    <a:pt x="1047" y="259"/>
                  </a:lnTo>
                  <a:lnTo>
                    <a:pt x="1051" y="261"/>
                  </a:lnTo>
                  <a:lnTo>
                    <a:pt x="1056" y="261"/>
                  </a:lnTo>
                  <a:lnTo>
                    <a:pt x="1063" y="262"/>
                  </a:lnTo>
                  <a:lnTo>
                    <a:pt x="1072" y="264"/>
                  </a:lnTo>
                  <a:lnTo>
                    <a:pt x="1082" y="264"/>
                  </a:lnTo>
                  <a:lnTo>
                    <a:pt x="1087" y="262"/>
                  </a:lnTo>
                  <a:lnTo>
                    <a:pt x="1088" y="260"/>
                  </a:lnTo>
                  <a:lnTo>
                    <a:pt x="1087" y="256"/>
                  </a:lnTo>
                  <a:lnTo>
                    <a:pt x="1084" y="252"/>
                  </a:lnTo>
                  <a:lnTo>
                    <a:pt x="1078" y="247"/>
                  </a:lnTo>
                  <a:lnTo>
                    <a:pt x="1071" y="241"/>
                  </a:lnTo>
                  <a:lnTo>
                    <a:pt x="1065" y="235"/>
                  </a:lnTo>
                  <a:lnTo>
                    <a:pt x="1059" y="226"/>
                  </a:lnTo>
                  <a:lnTo>
                    <a:pt x="1051" y="215"/>
                  </a:lnTo>
                  <a:lnTo>
                    <a:pt x="1043" y="201"/>
                  </a:lnTo>
                  <a:lnTo>
                    <a:pt x="1034" y="185"/>
                  </a:lnTo>
                  <a:lnTo>
                    <a:pt x="1027" y="169"/>
                  </a:lnTo>
                  <a:lnTo>
                    <a:pt x="1020" y="154"/>
                  </a:lnTo>
                  <a:lnTo>
                    <a:pt x="1015" y="141"/>
                  </a:lnTo>
                  <a:lnTo>
                    <a:pt x="1012" y="131"/>
                  </a:lnTo>
                  <a:lnTo>
                    <a:pt x="1011" y="123"/>
                  </a:lnTo>
                  <a:lnTo>
                    <a:pt x="1012" y="117"/>
                  </a:lnTo>
                  <a:lnTo>
                    <a:pt x="1014" y="113"/>
                  </a:lnTo>
                  <a:lnTo>
                    <a:pt x="1018" y="112"/>
                  </a:lnTo>
                  <a:lnTo>
                    <a:pt x="1023" y="114"/>
                  </a:lnTo>
                  <a:lnTo>
                    <a:pt x="1028" y="118"/>
                  </a:lnTo>
                  <a:lnTo>
                    <a:pt x="1033" y="125"/>
                  </a:lnTo>
                  <a:lnTo>
                    <a:pt x="1037" y="135"/>
                  </a:lnTo>
                  <a:lnTo>
                    <a:pt x="1043" y="147"/>
                  </a:lnTo>
                  <a:lnTo>
                    <a:pt x="1050" y="161"/>
                  </a:lnTo>
                  <a:lnTo>
                    <a:pt x="1060" y="178"/>
                  </a:lnTo>
                  <a:lnTo>
                    <a:pt x="1071" y="195"/>
                  </a:lnTo>
                  <a:lnTo>
                    <a:pt x="1084" y="213"/>
                  </a:lnTo>
                  <a:lnTo>
                    <a:pt x="1096" y="229"/>
                  </a:lnTo>
                  <a:lnTo>
                    <a:pt x="1108" y="244"/>
                  </a:lnTo>
                  <a:lnTo>
                    <a:pt x="1119" y="255"/>
                  </a:lnTo>
                  <a:lnTo>
                    <a:pt x="1132" y="266"/>
                  </a:lnTo>
                  <a:lnTo>
                    <a:pt x="1150" y="276"/>
                  </a:lnTo>
                  <a:lnTo>
                    <a:pt x="1168" y="284"/>
                  </a:lnTo>
                  <a:lnTo>
                    <a:pt x="1186" y="290"/>
                  </a:lnTo>
                  <a:lnTo>
                    <a:pt x="1198" y="292"/>
                  </a:lnTo>
                  <a:lnTo>
                    <a:pt x="1204" y="289"/>
                  </a:lnTo>
                  <a:lnTo>
                    <a:pt x="1198" y="279"/>
                  </a:lnTo>
                  <a:lnTo>
                    <a:pt x="1181" y="260"/>
                  </a:lnTo>
                  <a:lnTo>
                    <a:pt x="1159" y="238"/>
                  </a:lnTo>
                  <a:lnTo>
                    <a:pt x="1143" y="215"/>
                  </a:lnTo>
                  <a:lnTo>
                    <a:pt x="1131" y="192"/>
                  </a:lnTo>
                  <a:lnTo>
                    <a:pt x="1123" y="172"/>
                  </a:lnTo>
                  <a:lnTo>
                    <a:pt x="1118" y="153"/>
                  </a:lnTo>
                  <a:lnTo>
                    <a:pt x="1115" y="137"/>
                  </a:lnTo>
                  <a:lnTo>
                    <a:pt x="1112" y="122"/>
                  </a:lnTo>
                  <a:lnTo>
                    <a:pt x="1109" y="111"/>
                  </a:lnTo>
                  <a:lnTo>
                    <a:pt x="1107" y="95"/>
                  </a:lnTo>
                  <a:lnTo>
                    <a:pt x="1108" y="73"/>
                  </a:lnTo>
                  <a:lnTo>
                    <a:pt x="1111" y="46"/>
                  </a:lnTo>
                  <a:lnTo>
                    <a:pt x="1115" y="22"/>
                  </a:lnTo>
                  <a:lnTo>
                    <a:pt x="1120" y="5"/>
                  </a:lnTo>
                  <a:lnTo>
                    <a:pt x="1124" y="0"/>
                  </a:lnTo>
                  <a:lnTo>
                    <a:pt x="1126" y="13"/>
                  </a:lnTo>
                  <a:lnTo>
                    <a:pt x="1127" y="47"/>
                  </a:lnTo>
                  <a:lnTo>
                    <a:pt x="1128" y="80"/>
                  </a:lnTo>
                  <a:lnTo>
                    <a:pt x="1132" y="111"/>
                  </a:lnTo>
                  <a:lnTo>
                    <a:pt x="1140" y="140"/>
                  </a:lnTo>
                  <a:lnTo>
                    <a:pt x="1150" y="167"/>
                  </a:lnTo>
                  <a:lnTo>
                    <a:pt x="1163" y="190"/>
                  </a:lnTo>
                  <a:lnTo>
                    <a:pt x="1180" y="212"/>
                  </a:lnTo>
                  <a:lnTo>
                    <a:pt x="1197" y="231"/>
                  </a:lnTo>
                  <a:lnTo>
                    <a:pt x="1219" y="248"/>
                  </a:lnTo>
                  <a:lnTo>
                    <a:pt x="1242" y="262"/>
                  </a:lnTo>
                  <a:lnTo>
                    <a:pt x="1267" y="276"/>
                  </a:lnTo>
                  <a:lnTo>
                    <a:pt x="1292" y="286"/>
                  </a:lnTo>
                  <a:lnTo>
                    <a:pt x="1321" y="294"/>
                  </a:lnTo>
                  <a:lnTo>
                    <a:pt x="1350" y="301"/>
                  </a:lnTo>
                  <a:lnTo>
                    <a:pt x="1381" y="305"/>
                  </a:lnTo>
                  <a:lnTo>
                    <a:pt x="1413" y="307"/>
                  </a:lnTo>
                  <a:lnTo>
                    <a:pt x="1446" y="307"/>
                  </a:lnTo>
                  <a:lnTo>
                    <a:pt x="1478" y="304"/>
                  </a:lnTo>
                  <a:lnTo>
                    <a:pt x="1508" y="298"/>
                  </a:lnTo>
                  <a:lnTo>
                    <a:pt x="1535" y="288"/>
                  </a:lnTo>
                  <a:lnTo>
                    <a:pt x="1561" y="276"/>
                  </a:lnTo>
                  <a:lnTo>
                    <a:pt x="1583" y="261"/>
                  </a:lnTo>
                  <a:lnTo>
                    <a:pt x="1604" y="245"/>
                  </a:lnTo>
                  <a:lnTo>
                    <a:pt x="1623" y="227"/>
                  </a:lnTo>
                  <a:lnTo>
                    <a:pt x="1640" y="209"/>
                  </a:lnTo>
                  <a:lnTo>
                    <a:pt x="1655" y="189"/>
                  </a:lnTo>
                  <a:lnTo>
                    <a:pt x="1668" y="171"/>
                  </a:lnTo>
                  <a:lnTo>
                    <a:pt x="1679" y="151"/>
                  </a:lnTo>
                  <a:lnTo>
                    <a:pt x="1690" y="133"/>
                  </a:lnTo>
                  <a:lnTo>
                    <a:pt x="1698" y="116"/>
                  </a:lnTo>
                  <a:lnTo>
                    <a:pt x="1705" y="101"/>
                  </a:lnTo>
                  <a:lnTo>
                    <a:pt x="1710" y="87"/>
                  </a:lnTo>
                  <a:lnTo>
                    <a:pt x="1714" y="76"/>
                  </a:lnTo>
                  <a:lnTo>
                    <a:pt x="1713" y="86"/>
                  </a:lnTo>
                  <a:lnTo>
                    <a:pt x="1711" y="102"/>
                  </a:lnTo>
                  <a:lnTo>
                    <a:pt x="1707" y="120"/>
                  </a:lnTo>
                  <a:lnTo>
                    <a:pt x="1700" y="141"/>
                  </a:lnTo>
                  <a:lnTo>
                    <a:pt x="1691" y="164"/>
                  </a:lnTo>
                  <a:lnTo>
                    <a:pt x="1679" y="189"/>
                  </a:lnTo>
                  <a:lnTo>
                    <a:pt x="1665" y="215"/>
                  </a:lnTo>
                  <a:lnTo>
                    <a:pt x="1648" y="240"/>
                  </a:lnTo>
                  <a:lnTo>
                    <a:pt x="1629" y="265"/>
                  </a:lnTo>
                  <a:lnTo>
                    <a:pt x="1606" y="286"/>
                  </a:lnTo>
                  <a:lnTo>
                    <a:pt x="1580" y="307"/>
                  </a:lnTo>
                  <a:lnTo>
                    <a:pt x="1551" y="323"/>
                  </a:lnTo>
                  <a:lnTo>
                    <a:pt x="1518" y="336"/>
                  </a:lnTo>
                  <a:lnTo>
                    <a:pt x="1482" y="343"/>
                  </a:lnTo>
                  <a:lnTo>
                    <a:pt x="1443" y="345"/>
                  </a:lnTo>
                  <a:lnTo>
                    <a:pt x="1400" y="341"/>
                  </a:lnTo>
                  <a:lnTo>
                    <a:pt x="1355" y="334"/>
                  </a:lnTo>
                  <a:lnTo>
                    <a:pt x="1312" y="325"/>
                  </a:lnTo>
                  <a:lnTo>
                    <a:pt x="1272" y="318"/>
                  </a:lnTo>
                  <a:lnTo>
                    <a:pt x="1231" y="312"/>
                  </a:lnTo>
                  <a:lnTo>
                    <a:pt x="1194" y="306"/>
                  </a:lnTo>
                  <a:lnTo>
                    <a:pt x="1159" y="300"/>
                  </a:lnTo>
                  <a:lnTo>
                    <a:pt x="1126" y="294"/>
                  </a:lnTo>
                  <a:lnTo>
                    <a:pt x="1094" y="289"/>
                  </a:lnTo>
                  <a:lnTo>
                    <a:pt x="1065" y="285"/>
                  </a:lnTo>
                  <a:lnTo>
                    <a:pt x="1039" y="281"/>
                  </a:lnTo>
                  <a:lnTo>
                    <a:pt x="1015" y="278"/>
                  </a:lnTo>
                  <a:lnTo>
                    <a:pt x="993" y="276"/>
                  </a:lnTo>
                  <a:lnTo>
                    <a:pt x="974" y="275"/>
                  </a:lnTo>
                  <a:lnTo>
                    <a:pt x="958" y="274"/>
                  </a:lnTo>
                  <a:lnTo>
                    <a:pt x="945" y="275"/>
                  </a:lnTo>
                  <a:lnTo>
                    <a:pt x="934" y="276"/>
                  </a:lnTo>
                  <a:lnTo>
                    <a:pt x="940" y="277"/>
                  </a:lnTo>
                  <a:lnTo>
                    <a:pt x="947" y="279"/>
                  </a:lnTo>
                  <a:lnTo>
                    <a:pt x="952" y="282"/>
                  </a:lnTo>
                  <a:lnTo>
                    <a:pt x="956" y="285"/>
                  </a:lnTo>
                  <a:lnTo>
                    <a:pt x="960" y="288"/>
                  </a:lnTo>
                  <a:lnTo>
                    <a:pt x="963" y="291"/>
                  </a:lnTo>
                  <a:lnTo>
                    <a:pt x="964" y="293"/>
                  </a:lnTo>
                  <a:lnTo>
                    <a:pt x="965" y="294"/>
                  </a:lnTo>
                  <a:lnTo>
                    <a:pt x="950" y="296"/>
                  </a:lnTo>
                  <a:lnTo>
                    <a:pt x="932" y="299"/>
                  </a:lnTo>
                  <a:lnTo>
                    <a:pt x="913" y="302"/>
                  </a:lnTo>
                  <a:lnTo>
                    <a:pt x="892" y="306"/>
                  </a:lnTo>
                  <a:lnTo>
                    <a:pt x="869" y="310"/>
                  </a:lnTo>
                  <a:lnTo>
                    <a:pt x="845" y="316"/>
                  </a:lnTo>
                  <a:lnTo>
                    <a:pt x="822" y="322"/>
                  </a:lnTo>
                  <a:lnTo>
                    <a:pt x="796" y="330"/>
                  </a:lnTo>
                  <a:lnTo>
                    <a:pt x="770" y="337"/>
                  </a:lnTo>
                  <a:lnTo>
                    <a:pt x="744" y="346"/>
                  </a:lnTo>
                  <a:lnTo>
                    <a:pt x="719" y="355"/>
                  </a:lnTo>
                  <a:lnTo>
                    <a:pt x="694" y="365"/>
                  </a:lnTo>
                  <a:lnTo>
                    <a:pt x="669" y="375"/>
                  </a:lnTo>
                  <a:lnTo>
                    <a:pt x="644" y="386"/>
                  </a:lnTo>
                  <a:lnTo>
                    <a:pt x="621" y="398"/>
                  </a:lnTo>
                  <a:lnTo>
                    <a:pt x="600" y="410"/>
                  </a:lnTo>
                  <a:lnTo>
                    <a:pt x="573" y="425"/>
                  </a:lnTo>
                  <a:lnTo>
                    <a:pt x="546" y="442"/>
                  </a:lnTo>
                  <a:lnTo>
                    <a:pt x="519" y="456"/>
                  </a:lnTo>
                  <a:lnTo>
                    <a:pt x="492" y="471"/>
                  </a:lnTo>
                  <a:lnTo>
                    <a:pt x="466" y="484"/>
                  </a:lnTo>
                  <a:lnTo>
                    <a:pt x="440" y="498"/>
                  </a:lnTo>
                  <a:lnTo>
                    <a:pt x="413" y="510"/>
                  </a:lnTo>
                  <a:lnTo>
                    <a:pt x="386" y="520"/>
                  </a:lnTo>
                  <a:lnTo>
                    <a:pt x="360" y="531"/>
                  </a:lnTo>
                  <a:lnTo>
                    <a:pt x="334" y="539"/>
                  </a:lnTo>
                  <a:lnTo>
                    <a:pt x="308" y="545"/>
                  </a:lnTo>
                  <a:lnTo>
                    <a:pt x="281" y="551"/>
                  </a:lnTo>
                  <a:lnTo>
                    <a:pt x="255" y="554"/>
                  </a:lnTo>
                  <a:lnTo>
                    <a:pt x="229" y="557"/>
                  </a:lnTo>
                  <a:lnTo>
                    <a:pt x="204" y="557"/>
                  </a:lnTo>
                  <a:lnTo>
                    <a:pt x="178" y="554"/>
                  </a:lnTo>
                  <a:lnTo>
                    <a:pt x="162" y="552"/>
                  </a:lnTo>
                  <a:lnTo>
                    <a:pt x="146" y="548"/>
                  </a:lnTo>
                  <a:lnTo>
                    <a:pt x="130" y="544"/>
                  </a:lnTo>
                  <a:lnTo>
                    <a:pt x="116" y="538"/>
                  </a:lnTo>
                  <a:lnTo>
                    <a:pt x="100" y="532"/>
                  </a:lnTo>
                  <a:lnTo>
                    <a:pt x="86" y="525"/>
                  </a:lnTo>
                  <a:lnTo>
                    <a:pt x="72" y="517"/>
                  </a:lnTo>
                  <a:lnTo>
                    <a:pt x="60" y="508"/>
                  </a:lnTo>
                  <a:lnTo>
                    <a:pt x="48" y="500"/>
                  </a:lnTo>
                  <a:lnTo>
                    <a:pt x="37" y="489"/>
                  </a:lnTo>
                  <a:lnTo>
                    <a:pt x="27" y="480"/>
                  </a:lnTo>
                  <a:lnTo>
                    <a:pt x="19" y="470"/>
                  </a:lnTo>
                  <a:lnTo>
                    <a:pt x="12" y="460"/>
                  </a:lnTo>
                  <a:lnTo>
                    <a:pt x="6" y="449"/>
                  </a:lnTo>
                  <a:lnTo>
                    <a:pt x="2" y="438"/>
                  </a:lnTo>
                  <a:lnTo>
                    <a:pt x="0" y="428"/>
                  </a:lnTo>
                  <a:lnTo>
                    <a:pt x="1" y="387"/>
                  </a:lnTo>
                  <a:lnTo>
                    <a:pt x="5" y="353"/>
                  </a:lnTo>
                  <a:lnTo>
                    <a:pt x="14" y="323"/>
                  </a:lnTo>
                  <a:lnTo>
                    <a:pt x="25" y="299"/>
                  </a:lnTo>
                  <a:lnTo>
                    <a:pt x="20" y="316"/>
                  </a:lnTo>
                  <a:lnTo>
                    <a:pt x="17" y="338"/>
                  </a:lnTo>
                  <a:lnTo>
                    <a:pt x="15" y="363"/>
                  </a:lnTo>
                  <a:lnTo>
                    <a:pt x="18" y="389"/>
                  </a:lnTo>
                  <a:lnTo>
                    <a:pt x="26" y="417"/>
                  </a:lnTo>
                  <a:lnTo>
                    <a:pt x="40" y="445"/>
                  </a:lnTo>
                  <a:lnTo>
                    <a:pt x="64" y="470"/>
                  </a:lnTo>
                  <a:lnTo>
                    <a:pt x="98" y="4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1" name="Freeform 207">
              <a:extLst>
                <a:ext uri="{FF2B5EF4-FFF2-40B4-BE49-F238E27FC236}">
                  <a16:creationId xmlns:a16="http://schemas.microsoft.com/office/drawing/2014/main" id="{908D8A41-2F70-4768-86FB-B338D029E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" y="4058"/>
              <a:ext cx="78" cy="32"/>
            </a:xfrm>
            <a:custGeom>
              <a:avLst/>
              <a:gdLst>
                <a:gd name="T0" fmla="*/ 0 w 232"/>
                <a:gd name="T1" fmla="*/ 0 h 96"/>
                <a:gd name="T2" fmla="*/ 0 w 232"/>
                <a:gd name="T3" fmla="*/ 0 h 96"/>
                <a:gd name="T4" fmla="*/ 0 w 232"/>
                <a:gd name="T5" fmla="*/ 0 h 96"/>
                <a:gd name="T6" fmla="*/ 0 w 232"/>
                <a:gd name="T7" fmla="*/ 0 h 96"/>
                <a:gd name="T8" fmla="*/ 0 w 232"/>
                <a:gd name="T9" fmla="*/ 0 h 96"/>
                <a:gd name="T10" fmla="*/ 0 w 232"/>
                <a:gd name="T11" fmla="*/ 0 h 96"/>
                <a:gd name="T12" fmla="*/ 0 w 232"/>
                <a:gd name="T13" fmla="*/ 0 h 96"/>
                <a:gd name="T14" fmla="*/ 0 w 232"/>
                <a:gd name="T15" fmla="*/ 0 h 96"/>
                <a:gd name="T16" fmla="*/ 0 w 232"/>
                <a:gd name="T17" fmla="*/ 0 h 96"/>
                <a:gd name="T18" fmla="*/ 0 w 232"/>
                <a:gd name="T19" fmla="*/ 0 h 96"/>
                <a:gd name="T20" fmla="*/ 0 w 232"/>
                <a:gd name="T21" fmla="*/ 0 h 96"/>
                <a:gd name="T22" fmla="*/ 0 w 232"/>
                <a:gd name="T23" fmla="*/ 0 h 96"/>
                <a:gd name="T24" fmla="*/ 0 w 232"/>
                <a:gd name="T25" fmla="*/ 0 h 96"/>
                <a:gd name="T26" fmla="*/ 0 w 232"/>
                <a:gd name="T27" fmla="*/ 0 h 96"/>
                <a:gd name="T28" fmla="*/ 0 w 232"/>
                <a:gd name="T29" fmla="*/ 0 h 96"/>
                <a:gd name="T30" fmla="*/ 0 w 232"/>
                <a:gd name="T31" fmla="*/ 0 h 96"/>
                <a:gd name="T32" fmla="*/ 0 w 232"/>
                <a:gd name="T33" fmla="*/ 0 h 96"/>
                <a:gd name="T34" fmla="*/ 0 w 232"/>
                <a:gd name="T35" fmla="*/ 0 h 96"/>
                <a:gd name="T36" fmla="*/ 0 w 232"/>
                <a:gd name="T37" fmla="*/ 0 h 96"/>
                <a:gd name="T38" fmla="*/ 0 w 232"/>
                <a:gd name="T39" fmla="*/ 0 h 96"/>
                <a:gd name="T40" fmla="*/ 0 w 232"/>
                <a:gd name="T41" fmla="*/ 0 h 96"/>
                <a:gd name="T42" fmla="*/ 0 w 232"/>
                <a:gd name="T43" fmla="*/ 0 h 96"/>
                <a:gd name="T44" fmla="*/ 0 w 232"/>
                <a:gd name="T45" fmla="*/ 0 h 96"/>
                <a:gd name="T46" fmla="*/ 0 w 232"/>
                <a:gd name="T47" fmla="*/ 0 h 96"/>
                <a:gd name="T48" fmla="*/ 0 w 232"/>
                <a:gd name="T49" fmla="*/ 0 h 96"/>
                <a:gd name="T50" fmla="*/ 0 w 232"/>
                <a:gd name="T51" fmla="*/ 0 h 96"/>
                <a:gd name="T52" fmla="*/ 0 w 232"/>
                <a:gd name="T53" fmla="*/ 0 h 96"/>
                <a:gd name="T54" fmla="*/ 0 w 232"/>
                <a:gd name="T55" fmla="*/ 0 h 96"/>
                <a:gd name="T56" fmla="*/ 0 w 232"/>
                <a:gd name="T57" fmla="*/ 0 h 96"/>
                <a:gd name="T58" fmla="*/ 0 w 232"/>
                <a:gd name="T59" fmla="*/ 0 h 96"/>
                <a:gd name="T60" fmla="*/ 0 w 232"/>
                <a:gd name="T61" fmla="*/ 0 h 96"/>
                <a:gd name="T62" fmla="*/ 0 w 232"/>
                <a:gd name="T63" fmla="*/ 0 h 96"/>
                <a:gd name="T64" fmla="*/ 0 w 232"/>
                <a:gd name="T65" fmla="*/ 0 h 96"/>
                <a:gd name="T66" fmla="*/ 0 w 232"/>
                <a:gd name="T67" fmla="*/ 0 h 96"/>
                <a:gd name="T68" fmla="*/ 0 w 232"/>
                <a:gd name="T69" fmla="*/ 0 h 96"/>
                <a:gd name="T70" fmla="*/ 0 w 232"/>
                <a:gd name="T71" fmla="*/ 0 h 96"/>
                <a:gd name="T72" fmla="*/ 0 w 232"/>
                <a:gd name="T73" fmla="*/ 0 h 96"/>
                <a:gd name="T74" fmla="*/ 0 w 232"/>
                <a:gd name="T75" fmla="*/ 0 h 96"/>
                <a:gd name="T76" fmla="*/ 0 w 232"/>
                <a:gd name="T77" fmla="*/ 0 h 96"/>
                <a:gd name="T78" fmla="*/ 0 w 232"/>
                <a:gd name="T79" fmla="*/ 0 h 96"/>
                <a:gd name="T80" fmla="*/ 0 w 232"/>
                <a:gd name="T81" fmla="*/ 0 h 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2" h="96">
                  <a:moveTo>
                    <a:pt x="232" y="17"/>
                  </a:moveTo>
                  <a:lnTo>
                    <a:pt x="229" y="19"/>
                  </a:lnTo>
                  <a:lnTo>
                    <a:pt x="224" y="22"/>
                  </a:lnTo>
                  <a:lnTo>
                    <a:pt x="218" y="27"/>
                  </a:lnTo>
                  <a:lnTo>
                    <a:pt x="212" y="31"/>
                  </a:lnTo>
                  <a:lnTo>
                    <a:pt x="205" y="36"/>
                  </a:lnTo>
                  <a:lnTo>
                    <a:pt x="200" y="40"/>
                  </a:lnTo>
                  <a:lnTo>
                    <a:pt x="194" y="43"/>
                  </a:lnTo>
                  <a:lnTo>
                    <a:pt x="191" y="45"/>
                  </a:lnTo>
                  <a:lnTo>
                    <a:pt x="182" y="41"/>
                  </a:lnTo>
                  <a:lnTo>
                    <a:pt x="172" y="38"/>
                  </a:lnTo>
                  <a:lnTo>
                    <a:pt x="158" y="34"/>
                  </a:lnTo>
                  <a:lnTo>
                    <a:pt x="145" y="32"/>
                  </a:lnTo>
                  <a:lnTo>
                    <a:pt x="129" y="30"/>
                  </a:lnTo>
                  <a:lnTo>
                    <a:pt x="114" y="29"/>
                  </a:lnTo>
                  <a:lnTo>
                    <a:pt x="98" y="28"/>
                  </a:lnTo>
                  <a:lnTo>
                    <a:pt x="83" y="29"/>
                  </a:lnTo>
                  <a:lnTo>
                    <a:pt x="68" y="32"/>
                  </a:lnTo>
                  <a:lnTo>
                    <a:pt x="53" y="35"/>
                  </a:lnTo>
                  <a:lnTo>
                    <a:pt x="40" y="40"/>
                  </a:lnTo>
                  <a:lnTo>
                    <a:pt x="28" y="47"/>
                  </a:lnTo>
                  <a:lnTo>
                    <a:pt x="18" y="57"/>
                  </a:lnTo>
                  <a:lnTo>
                    <a:pt x="11" y="67"/>
                  </a:lnTo>
                  <a:lnTo>
                    <a:pt x="6" y="80"/>
                  </a:lnTo>
                  <a:lnTo>
                    <a:pt x="4" y="96"/>
                  </a:lnTo>
                  <a:lnTo>
                    <a:pt x="0" y="83"/>
                  </a:lnTo>
                  <a:lnTo>
                    <a:pt x="1" y="71"/>
                  </a:lnTo>
                  <a:lnTo>
                    <a:pt x="6" y="59"/>
                  </a:lnTo>
                  <a:lnTo>
                    <a:pt x="12" y="47"/>
                  </a:lnTo>
                  <a:lnTo>
                    <a:pt x="22" y="37"/>
                  </a:lnTo>
                  <a:lnTo>
                    <a:pt x="33" y="28"/>
                  </a:lnTo>
                  <a:lnTo>
                    <a:pt x="48" y="19"/>
                  </a:lnTo>
                  <a:lnTo>
                    <a:pt x="64" y="13"/>
                  </a:lnTo>
                  <a:lnTo>
                    <a:pt x="82" y="7"/>
                  </a:lnTo>
                  <a:lnTo>
                    <a:pt x="102" y="3"/>
                  </a:lnTo>
                  <a:lnTo>
                    <a:pt x="121" y="1"/>
                  </a:lnTo>
                  <a:lnTo>
                    <a:pt x="143" y="0"/>
                  </a:lnTo>
                  <a:lnTo>
                    <a:pt x="165" y="1"/>
                  </a:lnTo>
                  <a:lnTo>
                    <a:pt x="187" y="4"/>
                  </a:lnTo>
                  <a:lnTo>
                    <a:pt x="209" y="10"/>
                  </a:lnTo>
                  <a:lnTo>
                    <a:pt x="23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2" name="Freeform 208">
              <a:extLst>
                <a:ext uri="{FF2B5EF4-FFF2-40B4-BE49-F238E27FC236}">
                  <a16:creationId xmlns:a16="http://schemas.microsoft.com/office/drawing/2014/main" id="{555FDC1D-05AD-4569-A0A8-9781E3879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4097"/>
              <a:ext cx="164" cy="44"/>
            </a:xfrm>
            <a:custGeom>
              <a:avLst/>
              <a:gdLst>
                <a:gd name="T0" fmla="*/ 0 w 494"/>
                <a:gd name="T1" fmla="*/ 0 h 131"/>
                <a:gd name="T2" fmla="*/ 0 w 494"/>
                <a:gd name="T3" fmla="*/ 0 h 131"/>
                <a:gd name="T4" fmla="*/ 0 w 494"/>
                <a:gd name="T5" fmla="*/ 0 h 131"/>
                <a:gd name="T6" fmla="*/ 0 w 494"/>
                <a:gd name="T7" fmla="*/ 0 h 131"/>
                <a:gd name="T8" fmla="*/ 0 w 494"/>
                <a:gd name="T9" fmla="*/ 0 h 131"/>
                <a:gd name="T10" fmla="*/ 0 w 494"/>
                <a:gd name="T11" fmla="*/ 0 h 131"/>
                <a:gd name="T12" fmla="*/ 0 w 494"/>
                <a:gd name="T13" fmla="*/ 0 h 131"/>
                <a:gd name="T14" fmla="*/ 0 w 494"/>
                <a:gd name="T15" fmla="*/ 0 h 131"/>
                <a:gd name="T16" fmla="*/ 0 w 494"/>
                <a:gd name="T17" fmla="*/ 0 h 131"/>
                <a:gd name="T18" fmla="*/ 0 w 494"/>
                <a:gd name="T19" fmla="*/ 0 h 131"/>
                <a:gd name="T20" fmla="*/ 0 w 494"/>
                <a:gd name="T21" fmla="*/ 0 h 131"/>
                <a:gd name="T22" fmla="*/ 0 w 494"/>
                <a:gd name="T23" fmla="*/ 0 h 131"/>
                <a:gd name="T24" fmla="*/ 0 w 494"/>
                <a:gd name="T25" fmla="*/ 0 h 131"/>
                <a:gd name="T26" fmla="*/ 0 w 494"/>
                <a:gd name="T27" fmla="*/ 0 h 131"/>
                <a:gd name="T28" fmla="*/ 0 w 494"/>
                <a:gd name="T29" fmla="*/ 0 h 131"/>
                <a:gd name="T30" fmla="*/ 0 w 494"/>
                <a:gd name="T31" fmla="*/ 0 h 131"/>
                <a:gd name="T32" fmla="*/ 0 w 494"/>
                <a:gd name="T33" fmla="*/ 0 h 131"/>
                <a:gd name="T34" fmla="*/ 0 w 494"/>
                <a:gd name="T35" fmla="*/ 0 h 131"/>
                <a:gd name="T36" fmla="*/ 0 w 494"/>
                <a:gd name="T37" fmla="*/ 0 h 131"/>
                <a:gd name="T38" fmla="*/ 0 w 494"/>
                <a:gd name="T39" fmla="*/ 0 h 131"/>
                <a:gd name="T40" fmla="*/ 0 w 494"/>
                <a:gd name="T41" fmla="*/ 0 h 131"/>
                <a:gd name="T42" fmla="*/ 0 w 494"/>
                <a:gd name="T43" fmla="*/ 0 h 131"/>
                <a:gd name="T44" fmla="*/ 0 w 494"/>
                <a:gd name="T45" fmla="*/ 0 h 131"/>
                <a:gd name="T46" fmla="*/ 0 w 494"/>
                <a:gd name="T47" fmla="*/ 0 h 131"/>
                <a:gd name="T48" fmla="*/ 0 w 494"/>
                <a:gd name="T49" fmla="*/ 0 h 131"/>
                <a:gd name="T50" fmla="*/ 0 w 494"/>
                <a:gd name="T51" fmla="*/ 0 h 131"/>
                <a:gd name="T52" fmla="*/ 0 w 494"/>
                <a:gd name="T53" fmla="*/ 0 h 131"/>
                <a:gd name="T54" fmla="*/ 0 w 494"/>
                <a:gd name="T55" fmla="*/ 0 h 131"/>
                <a:gd name="T56" fmla="*/ 0 w 494"/>
                <a:gd name="T57" fmla="*/ 0 h 131"/>
                <a:gd name="T58" fmla="*/ 0 w 494"/>
                <a:gd name="T59" fmla="*/ 0 h 131"/>
                <a:gd name="T60" fmla="*/ 0 w 494"/>
                <a:gd name="T61" fmla="*/ 0 h 131"/>
                <a:gd name="T62" fmla="*/ 0 w 494"/>
                <a:gd name="T63" fmla="*/ 0 h 131"/>
                <a:gd name="T64" fmla="*/ 0 w 494"/>
                <a:gd name="T65" fmla="*/ 0 h 131"/>
                <a:gd name="T66" fmla="*/ 0 w 494"/>
                <a:gd name="T67" fmla="*/ 0 h 131"/>
                <a:gd name="T68" fmla="*/ 0 w 494"/>
                <a:gd name="T69" fmla="*/ 0 h 131"/>
                <a:gd name="T70" fmla="*/ 0 w 494"/>
                <a:gd name="T71" fmla="*/ 0 h 131"/>
                <a:gd name="T72" fmla="*/ 0 w 494"/>
                <a:gd name="T73" fmla="*/ 0 h 131"/>
                <a:gd name="T74" fmla="*/ 0 w 494"/>
                <a:gd name="T75" fmla="*/ 0 h 131"/>
                <a:gd name="T76" fmla="*/ 0 w 494"/>
                <a:gd name="T77" fmla="*/ 0 h 131"/>
                <a:gd name="T78" fmla="*/ 0 w 494"/>
                <a:gd name="T79" fmla="*/ 0 h 131"/>
                <a:gd name="T80" fmla="*/ 0 w 494"/>
                <a:gd name="T81" fmla="*/ 0 h 13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94" h="131">
                  <a:moveTo>
                    <a:pt x="494" y="131"/>
                  </a:moveTo>
                  <a:lnTo>
                    <a:pt x="472" y="126"/>
                  </a:lnTo>
                  <a:lnTo>
                    <a:pt x="445" y="120"/>
                  </a:lnTo>
                  <a:lnTo>
                    <a:pt x="416" y="114"/>
                  </a:lnTo>
                  <a:lnTo>
                    <a:pt x="385" y="106"/>
                  </a:lnTo>
                  <a:lnTo>
                    <a:pt x="352" y="97"/>
                  </a:lnTo>
                  <a:lnTo>
                    <a:pt x="318" y="89"/>
                  </a:lnTo>
                  <a:lnTo>
                    <a:pt x="284" y="80"/>
                  </a:lnTo>
                  <a:lnTo>
                    <a:pt x="250" y="71"/>
                  </a:lnTo>
                  <a:lnTo>
                    <a:pt x="216" y="60"/>
                  </a:lnTo>
                  <a:lnTo>
                    <a:pt x="183" y="51"/>
                  </a:lnTo>
                  <a:lnTo>
                    <a:pt x="152" y="42"/>
                  </a:lnTo>
                  <a:lnTo>
                    <a:pt x="123" y="32"/>
                  </a:lnTo>
                  <a:lnTo>
                    <a:pt x="96" y="23"/>
                  </a:lnTo>
                  <a:lnTo>
                    <a:pt x="73" y="15"/>
                  </a:lnTo>
                  <a:lnTo>
                    <a:pt x="54" y="8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33" y="3"/>
                  </a:lnTo>
                  <a:lnTo>
                    <a:pt x="26" y="8"/>
                  </a:lnTo>
                  <a:lnTo>
                    <a:pt x="18" y="12"/>
                  </a:lnTo>
                  <a:lnTo>
                    <a:pt x="10" y="16"/>
                  </a:lnTo>
                  <a:lnTo>
                    <a:pt x="4" y="20"/>
                  </a:lnTo>
                  <a:lnTo>
                    <a:pt x="0" y="22"/>
                  </a:lnTo>
                  <a:lnTo>
                    <a:pt x="10" y="26"/>
                  </a:lnTo>
                  <a:lnTo>
                    <a:pt x="26" y="31"/>
                  </a:lnTo>
                  <a:lnTo>
                    <a:pt x="46" y="38"/>
                  </a:lnTo>
                  <a:lnTo>
                    <a:pt x="71" y="45"/>
                  </a:lnTo>
                  <a:lnTo>
                    <a:pt x="100" y="53"/>
                  </a:lnTo>
                  <a:lnTo>
                    <a:pt x="131" y="61"/>
                  </a:lnTo>
                  <a:lnTo>
                    <a:pt x="165" y="71"/>
                  </a:lnTo>
                  <a:lnTo>
                    <a:pt x="201" y="80"/>
                  </a:lnTo>
                  <a:lnTo>
                    <a:pt x="239" y="88"/>
                  </a:lnTo>
                  <a:lnTo>
                    <a:pt x="278" y="97"/>
                  </a:lnTo>
                  <a:lnTo>
                    <a:pt x="316" y="106"/>
                  </a:lnTo>
                  <a:lnTo>
                    <a:pt x="354" y="113"/>
                  </a:lnTo>
                  <a:lnTo>
                    <a:pt x="392" y="119"/>
                  </a:lnTo>
                  <a:lnTo>
                    <a:pt x="428" y="125"/>
                  </a:lnTo>
                  <a:lnTo>
                    <a:pt x="462" y="129"/>
                  </a:lnTo>
                  <a:lnTo>
                    <a:pt x="494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3" name="Freeform 209">
              <a:extLst>
                <a:ext uri="{FF2B5EF4-FFF2-40B4-BE49-F238E27FC236}">
                  <a16:creationId xmlns:a16="http://schemas.microsoft.com/office/drawing/2014/main" id="{E1BEF6C1-908B-4F61-A773-88E791762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3941"/>
              <a:ext cx="371" cy="151"/>
            </a:xfrm>
            <a:custGeom>
              <a:avLst/>
              <a:gdLst>
                <a:gd name="T0" fmla="*/ 0 w 1113"/>
                <a:gd name="T1" fmla="*/ 0 h 452"/>
                <a:gd name="T2" fmla="*/ 0 w 1113"/>
                <a:gd name="T3" fmla="*/ 0 h 452"/>
                <a:gd name="T4" fmla="*/ 0 w 1113"/>
                <a:gd name="T5" fmla="*/ 0 h 452"/>
                <a:gd name="T6" fmla="*/ 0 w 1113"/>
                <a:gd name="T7" fmla="*/ 0 h 452"/>
                <a:gd name="T8" fmla="*/ 0 w 1113"/>
                <a:gd name="T9" fmla="*/ 0 h 452"/>
                <a:gd name="T10" fmla="*/ 0 w 1113"/>
                <a:gd name="T11" fmla="*/ 0 h 452"/>
                <a:gd name="T12" fmla="*/ 0 w 1113"/>
                <a:gd name="T13" fmla="*/ 0 h 452"/>
                <a:gd name="T14" fmla="*/ 0 w 1113"/>
                <a:gd name="T15" fmla="*/ 0 h 452"/>
                <a:gd name="T16" fmla="*/ 0 w 1113"/>
                <a:gd name="T17" fmla="*/ 0 h 452"/>
                <a:gd name="T18" fmla="*/ 0 w 1113"/>
                <a:gd name="T19" fmla="*/ 0 h 452"/>
                <a:gd name="T20" fmla="*/ 0 w 1113"/>
                <a:gd name="T21" fmla="*/ 0 h 452"/>
                <a:gd name="T22" fmla="*/ 0 w 1113"/>
                <a:gd name="T23" fmla="*/ 0 h 452"/>
                <a:gd name="T24" fmla="*/ 0 w 1113"/>
                <a:gd name="T25" fmla="*/ 0 h 452"/>
                <a:gd name="T26" fmla="*/ 0 w 1113"/>
                <a:gd name="T27" fmla="*/ 0 h 452"/>
                <a:gd name="T28" fmla="*/ 0 w 1113"/>
                <a:gd name="T29" fmla="*/ 0 h 452"/>
                <a:gd name="T30" fmla="*/ 0 w 1113"/>
                <a:gd name="T31" fmla="*/ 0 h 452"/>
                <a:gd name="T32" fmla="*/ 0 w 1113"/>
                <a:gd name="T33" fmla="*/ 0 h 452"/>
                <a:gd name="T34" fmla="*/ 0 w 1113"/>
                <a:gd name="T35" fmla="*/ 0 h 452"/>
                <a:gd name="T36" fmla="*/ 0 w 1113"/>
                <a:gd name="T37" fmla="*/ 0 h 452"/>
                <a:gd name="T38" fmla="*/ 0 w 1113"/>
                <a:gd name="T39" fmla="*/ 0 h 452"/>
                <a:gd name="T40" fmla="*/ 0 w 1113"/>
                <a:gd name="T41" fmla="*/ 0 h 452"/>
                <a:gd name="T42" fmla="*/ 0 w 1113"/>
                <a:gd name="T43" fmla="*/ 0 h 452"/>
                <a:gd name="T44" fmla="*/ 0 w 1113"/>
                <a:gd name="T45" fmla="*/ 0 h 452"/>
                <a:gd name="T46" fmla="*/ 0 w 1113"/>
                <a:gd name="T47" fmla="*/ 0 h 452"/>
                <a:gd name="T48" fmla="*/ 0 w 1113"/>
                <a:gd name="T49" fmla="*/ 0 h 452"/>
                <a:gd name="T50" fmla="*/ 0 w 1113"/>
                <a:gd name="T51" fmla="*/ 0 h 452"/>
                <a:gd name="T52" fmla="*/ 0 w 1113"/>
                <a:gd name="T53" fmla="*/ 0 h 452"/>
                <a:gd name="T54" fmla="*/ 0 w 1113"/>
                <a:gd name="T55" fmla="*/ 0 h 452"/>
                <a:gd name="T56" fmla="*/ 0 w 1113"/>
                <a:gd name="T57" fmla="*/ 0 h 452"/>
                <a:gd name="T58" fmla="*/ 0 w 1113"/>
                <a:gd name="T59" fmla="*/ 0 h 452"/>
                <a:gd name="T60" fmla="*/ 0 w 1113"/>
                <a:gd name="T61" fmla="*/ 0 h 452"/>
                <a:gd name="T62" fmla="*/ 0 w 1113"/>
                <a:gd name="T63" fmla="*/ 0 h 452"/>
                <a:gd name="T64" fmla="*/ 0 w 1113"/>
                <a:gd name="T65" fmla="*/ 0 h 452"/>
                <a:gd name="T66" fmla="*/ 0 w 1113"/>
                <a:gd name="T67" fmla="*/ 0 h 452"/>
                <a:gd name="T68" fmla="*/ 0 w 1113"/>
                <a:gd name="T69" fmla="*/ 0 h 452"/>
                <a:gd name="T70" fmla="*/ 0 w 1113"/>
                <a:gd name="T71" fmla="*/ 0 h 452"/>
                <a:gd name="T72" fmla="*/ 0 w 1113"/>
                <a:gd name="T73" fmla="*/ 0 h 452"/>
                <a:gd name="T74" fmla="*/ 0 w 1113"/>
                <a:gd name="T75" fmla="*/ 0 h 452"/>
                <a:gd name="T76" fmla="*/ 0 w 1113"/>
                <a:gd name="T77" fmla="*/ 0 h 452"/>
                <a:gd name="T78" fmla="*/ 0 w 1113"/>
                <a:gd name="T79" fmla="*/ 0 h 452"/>
                <a:gd name="T80" fmla="*/ 0 w 1113"/>
                <a:gd name="T81" fmla="*/ 0 h 452"/>
                <a:gd name="T82" fmla="*/ 0 w 1113"/>
                <a:gd name="T83" fmla="*/ 0 h 452"/>
                <a:gd name="T84" fmla="*/ 0 w 1113"/>
                <a:gd name="T85" fmla="*/ 0 h 452"/>
                <a:gd name="T86" fmla="*/ 0 w 1113"/>
                <a:gd name="T87" fmla="*/ 0 h 452"/>
                <a:gd name="T88" fmla="*/ 0 w 1113"/>
                <a:gd name="T89" fmla="*/ 0 h 452"/>
                <a:gd name="T90" fmla="*/ 0 w 1113"/>
                <a:gd name="T91" fmla="*/ 0 h 452"/>
                <a:gd name="T92" fmla="*/ 0 w 1113"/>
                <a:gd name="T93" fmla="*/ 0 h 452"/>
                <a:gd name="T94" fmla="*/ 0 w 1113"/>
                <a:gd name="T95" fmla="*/ 0 h 452"/>
                <a:gd name="T96" fmla="*/ 0 w 1113"/>
                <a:gd name="T97" fmla="*/ 0 h 452"/>
                <a:gd name="T98" fmla="*/ 0 w 1113"/>
                <a:gd name="T99" fmla="*/ 0 h 452"/>
                <a:gd name="T100" fmla="*/ 0 w 1113"/>
                <a:gd name="T101" fmla="*/ 0 h 452"/>
                <a:gd name="T102" fmla="*/ 0 w 1113"/>
                <a:gd name="T103" fmla="*/ 0 h 452"/>
                <a:gd name="T104" fmla="*/ 0 w 1113"/>
                <a:gd name="T105" fmla="*/ 0 h 452"/>
                <a:gd name="T106" fmla="*/ 0 w 1113"/>
                <a:gd name="T107" fmla="*/ 0 h 452"/>
                <a:gd name="T108" fmla="*/ 0 w 1113"/>
                <a:gd name="T109" fmla="*/ 0 h 452"/>
                <a:gd name="T110" fmla="*/ 0 w 1113"/>
                <a:gd name="T111" fmla="*/ 0 h 452"/>
                <a:gd name="T112" fmla="*/ 0 w 1113"/>
                <a:gd name="T113" fmla="*/ 0 h 45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13" h="452">
                  <a:moveTo>
                    <a:pt x="30" y="279"/>
                  </a:moveTo>
                  <a:lnTo>
                    <a:pt x="33" y="285"/>
                  </a:lnTo>
                  <a:lnTo>
                    <a:pt x="37" y="294"/>
                  </a:lnTo>
                  <a:lnTo>
                    <a:pt x="42" y="305"/>
                  </a:lnTo>
                  <a:lnTo>
                    <a:pt x="49" y="319"/>
                  </a:lnTo>
                  <a:lnTo>
                    <a:pt x="59" y="333"/>
                  </a:lnTo>
                  <a:lnTo>
                    <a:pt x="71" y="349"/>
                  </a:lnTo>
                  <a:lnTo>
                    <a:pt x="87" y="364"/>
                  </a:lnTo>
                  <a:lnTo>
                    <a:pt x="107" y="380"/>
                  </a:lnTo>
                  <a:lnTo>
                    <a:pt x="132" y="395"/>
                  </a:lnTo>
                  <a:lnTo>
                    <a:pt x="162" y="410"/>
                  </a:lnTo>
                  <a:lnTo>
                    <a:pt x="197" y="423"/>
                  </a:lnTo>
                  <a:lnTo>
                    <a:pt x="238" y="433"/>
                  </a:lnTo>
                  <a:lnTo>
                    <a:pt x="287" y="443"/>
                  </a:lnTo>
                  <a:lnTo>
                    <a:pt x="341" y="449"/>
                  </a:lnTo>
                  <a:lnTo>
                    <a:pt x="404" y="452"/>
                  </a:lnTo>
                  <a:lnTo>
                    <a:pt x="476" y="451"/>
                  </a:lnTo>
                  <a:lnTo>
                    <a:pt x="503" y="449"/>
                  </a:lnTo>
                  <a:lnTo>
                    <a:pt x="530" y="447"/>
                  </a:lnTo>
                  <a:lnTo>
                    <a:pt x="555" y="445"/>
                  </a:lnTo>
                  <a:lnTo>
                    <a:pt x="577" y="441"/>
                  </a:lnTo>
                  <a:lnTo>
                    <a:pt x="597" y="437"/>
                  </a:lnTo>
                  <a:lnTo>
                    <a:pt x="616" y="433"/>
                  </a:lnTo>
                  <a:lnTo>
                    <a:pt x="632" y="429"/>
                  </a:lnTo>
                  <a:lnTo>
                    <a:pt x="647" y="424"/>
                  </a:lnTo>
                  <a:lnTo>
                    <a:pt x="659" y="420"/>
                  </a:lnTo>
                  <a:lnTo>
                    <a:pt x="671" y="416"/>
                  </a:lnTo>
                  <a:lnTo>
                    <a:pt x="679" y="413"/>
                  </a:lnTo>
                  <a:lnTo>
                    <a:pt x="685" y="409"/>
                  </a:lnTo>
                  <a:lnTo>
                    <a:pt x="689" y="407"/>
                  </a:lnTo>
                  <a:lnTo>
                    <a:pt x="692" y="403"/>
                  </a:lnTo>
                  <a:lnTo>
                    <a:pt x="692" y="402"/>
                  </a:lnTo>
                  <a:lnTo>
                    <a:pt x="690" y="401"/>
                  </a:lnTo>
                  <a:lnTo>
                    <a:pt x="678" y="399"/>
                  </a:lnTo>
                  <a:lnTo>
                    <a:pt x="669" y="395"/>
                  </a:lnTo>
                  <a:lnTo>
                    <a:pt x="663" y="391"/>
                  </a:lnTo>
                  <a:lnTo>
                    <a:pt x="660" y="386"/>
                  </a:lnTo>
                  <a:lnTo>
                    <a:pt x="659" y="380"/>
                  </a:lnTo>
                  <a:lnTo>
                    <a:pt x="660" y="373"/>
                  </a:lnTo>
                  <a:lnTo>
                    <a:pt x="662" y="367"/>
                  </a:lnTo>
                  <a:lnTo>
                    <a:pt x="664" y="361"/>
                  </a:lnTo>
                  <a:lnTo>
                    <a:pt x="665" y="358"/>
                  </a:lnTo>
                  <a:lnTo>
                    <a:pt x="666" y="361"/>
                  </a:lnTo>
                  <a:lnTo>
                    <a:pt x="669" y="368"/>
                  </a:lnTo>
                  <a:lnTo>
                    <a:pt x="673" y="378"/>
                  </a:lnTo>
                  <a:lnTo>
                    <a:pt x="680" y="387"/>
                  </a:lnTo>
                  <a:lnTo>
                    <a:pt x="693" y="394"/>
                  </a:lnTo>
                  <a:lnTo>
                    <a:pt x="713" y="398"/>
                  </a:lnTo>
                  <a:lnTo>
                    <a:pt x="740" y="397"/>
                  </a:lnTo>
                  <a:lnTo>
                    <a:pt x="751" y="395"/>
                  </a:lnTo>
                  <a:lnTo>
                    <a:pt x="762" y="393"/>
                  </a:lnTo>
                  <a:lnTo>
                    <a:pt x="774" y="391"/>
                  </a:lnTo>
                  <a:lnTo>
                    <a:pt x="784" y="389"/>
                  </a:lnTo>
                  <a:lnTo>
                    <a:pt x="794" y="388"/>
                  </a:lnTo>
                  <a:lnTo>
                    <a:pt x="805" y="389"/>
                  </a:lnTo>
                  <a:lnTo>
                    <a:pt x="816" y="391"/>
                  </a:lnTo>
                  <a:lnTo>
                    <a:pt x="826" y="395"/>
                  </a:lnTo>
                  <a:lnTo>
                    <a:pt x="839" y="400"/>
                  </a:lnTo>
                  <a:lnTo>
                    <a:pt x="853" y="404"/>
                  </a:lnTo>
                  <a:lnTo>
                    <a:pt x="869" y="407"/>
                  </a:lnTo>
                  <a:lnTo>
                    <a:pt x="884" y="409"/>
                  </a:lnTo>
                  <a:lnTo>
                    <a:pt x="900" y="409"/>
                  </a:lnTo>
                  <a:lnTo>
                    <a:pt x="914" y="409"/>
                  </a:lnTo>
                  <a:lnTo>
                    <a:pt x="925" y="409"/>
                  </a:lnTo>
                  <a:lnTo>
                    <a:pt x="934" y="408"/>
                  </a:lnTo>
                  <a:lnTo>
                    <a:pt x="941" y="405"/>
                  </a:lnTo>
                  <a:lnTo>
                    <a:pt x="949" y="403"/>
                  </a:lnTo>
                  <a:lnTo>
                    <a:pt x="960" y="400"/>
                  </a:lnTo>
                  <a:lnTo>
                    <a:pt x="970" y="397"/>
                  </a:lnTo>
                  <a:lnTo>
                    <a:pt x="980" y="394"/>
                  </a:lnTo>
                  <a:lnTo>
                    <a:pt x="990" y="390"/>
                  </a:lnTo>
                  <a:lnTo>
                    <a:pt x="1001" y="387"/>
                  </a:lnTo>
                  <a:lnTo>
                    <a:pt x="1009" y="384"/>
                  </a:lnTo>
                  <a:lnTo>
                    <a:pt x="1035" y="371"/>
                  </a:lnTo>
                  <a:lnTo>
                    <a:pt x="1057" y="358"/>
                  </a:lnTo>
                  <a:lnTo>
                    <a:pt x="1074" y="346"/>
                  </a:lnTo>
                  <a:lnTo>
                    <a:pt x="1089" y="332"/>
                  </a:lnTo>
                  <a:lnTo>
                    <a:pt x="1099" y="321"/>
                  </a:lnTo>
                  <a:lnTo>
                    <a:pt x="1106" y="312"/>
                  </a:lnTo>
                  <a:lnTo>
                    <a:pt x="1110" y="305"/>
                  </a:lnTo>
                  <a:lnTo>
                    <a:pt x="1112" y="302"/>
                  </a:lnTo>
                  <a:lnTo>
                    <a:pt x="1113" y="240"/>
                  </a:lnTo>
                  <a:lnTo>
                    <a:pt x="1111" y="173"/>
                  </a:lnTo>
                  <a:lnTo>
                    <a:pt x="1104" y="114"/>
                  </a:lnTo>
                  <a:lnTo>
                    <a:pt x="1092" y="73"/>
                  </a:lnTo>
                  <a:lnTo>
                    <a:pt x="1094" y="86"/>
                  </a:lnTo>
                  <a:lnTo>
                    <a:pt x="1095" y="102"/>
                  </a:lnTo>
                  <a:lnTo>
                    <a:pt x="1095" y="123"/>
                  </a:lnTo>
                  <a:lnTo>
                    <a:pt x="1093" y="148"/>
                  </a:lnTo>
                  <a:lnTo>
                    <a:pt x="1090" y="173"/>
                  </a:lnTo>
                  <a:lnTo>
                    <a:pt x="1084" y="201"/>
                  </a:lnTo>
                  <a:lnTo>
                    <a:pt x="1077" y="229"/>
                  </a:lnTo>
                  <a:lnTo>
                    <a:pt x="1069" y="257"/>
                  </a:lnTo>
                  <a:lnTo>
                    <a:pt x="1058" y="283"/>
                  </a:lnTo>
                  <a:lnTo>
                    <a:pt x="1044" y="307"/>
                  </a:lnTo>
                  <a:lnTo>
                    <a:pt x="1029" y="329"/>
                  </a:lnTo>
                  <a:lnTo>
                    <a:pt x="1011" y="347"/>
                  </a:lnTo>
                  <a:lnTo>
                    <a:pt x="992" y="359"/>
                  </a:lnTo>
                  <a:lnTo>
                    <a:pt x="969" y="366"/>
                  </a:lnTo>
                  <a:lnTo>
                    <a:pt x="943" y="367"/>
                  </a:lnTo>
                  <a:lnTo>
                    <a:pt x="915" y="361"/>
                  </a:lnTo>
                  <a:lnTo>
                    <a:pt x="901" y="351"/>
                  </a:lnTo>
                  <a:lnTo>
                    <a:pt x="883" y="329"/>
                  </a:lnTo>
                  <a:lnTo>
                    <a:pt x="863" y="300"/>
                  </a:lnTo>
                  <a:lnTo>
                    <a:pt x="841" y="266"/>
                  </a:lnTo>
                  <a:lnTo>
                    <a:pt x="821" y="232"/>
                  </a:lnTo>
                  <a:lnTo>
                    <a:pt x="805" y="198"/>
                  </a:lnTo>
                  <a:lnTo>
                    <a:pt x="793" y="170"/>
                  </a:lnTo>
                  <a:lnTo>
                    <a:pt x="788" y="151"/>
                  </a:lnTo>
                  <a:lnTo>
                    <a:pt x="784" y="164"/>
                  </a:lnTo>
                  <a:lnTo>
                    <a:pt x="784" y="181"/>
                  </a:lnTo>
                  <a:lnTo>
                    <a:pt x="788" y="198"/>
                  </a:lnTo>
                  <a:lnTo>
                    <a:pt x="793" y="217"/>
                  </a:lnTo>
                  <a:lnTo>
                    <a:pt x="800" y="235"/>
                  </a:lnTo>
                  <a:lnTo>
                    <a:pt x="806" y="252"/>
                  </a:lnTo>
                  <a:lnTo>
                    <a:pt x="810" y="267"/>
                  </a:lnTo>
                  <a:lnTo>
                    <a:pt x="810" y="279"/>
                  </a:lnTo>
                  <a:lnTo>
                    <a:pt x="811" y="293"/>
                  </a:lnTo>
                  <a:lnTo>
                    <a:pt x="814" y="301"/>
                  </a:lnTo>
                  <a:lnTo>
                    <a:pt x="813" y="303"/>
                  </a:lnTo>
                  <a:lnTo>
                    <a:pt x="801" y="301"/>
                  </a:lnTo>
                  <a:lnTo>
                    <a:pt x="772" y="294"/>
                  </a:lnTo>
                  <a:lnTo>
                    <a:pt x="746" y="284"/>
                  </a:lnTo>
                  <a:lnTo>
                    <a:pt x="723" y="270"/>
                  </a:lnTo>
                  <a:lnTo>
                    <a:pt x="704" y="256"/>
                  </a:lnTo>
                  <a:lnTo>
                    <a:pt x="686" y="240"/>
                  </a:lnTo>
                  <a:lnTo>
                    <a:pt x="672" y="224"/>
                  </a:lnTo>
                  <a:lnTo>
                    <a:pt x="658" y="207"/>
                  </a:lnTo>
                  <a:lnTo>
                    <a:pt x="647" y="190"/>
                  </a:lnTo>
                  <a:lnTo>
                    <a:pt x="638" y="174"/>
                  </a:lnTo>
                  <a:lnTo>
                    <a:pt x="630" y="159"/>
                  </a:lnTo>
                  <a:lnTo>
                    <a:pt x="623" y="144"/>
                  </a:lnTo>
                  <a:lnTo>
                    <a:pt x="618" y="132"/>
                  </a:lnTo>
                  <a:lnTo>
                    <a:pt x="614" y="122"/>
                  </a:lnTo>
                  <a:lnTo>
                    <a:pt x="610" y="115"/>
                  </a:lnTo>
                  <a:lnTo>
                    <a:pt x="607" y="110"/>
                  </a:lnTo>
                  <a:lnTo>
                    <a:pt x="603" y="110"/>
                  </a:lnTo>
                  <a:lnTo>
                    <a:pt x="598" y="117"/>
                  </a:lnTo>
                  <a:lnTo>
                    <a:pt x="596" y="128"/>
                  </a:lnTo>
                  <a:lnTo>
                    <a:pt x="596" y="143"/>
                  </a:lnTo>
                  <a:lnTo>
                    <a:pt x="597" y="161"/>
                  </a:lnTo>
                  <a:lnTo>
                    <a:pt x="601" y="180"/>
                  </a:lnTo>
                  <a:lnTo>
                    <a:pt x="609" y="198"/>
                  </a:lnTo>
                  <a:lnTo>
                    <a:pt x="617" y="213"/>
                  </a:lnTo>
                  <a:lnTo>
                    <a:pt x="628" y="224"/>
                  </a:lnTo>
                  <a:lnTo>
                    <a:pt x="665" y="256"/>
                  </a:lnTo>
                  <a:lnTo>
                    <a:pt x="689" y="287"/>
                  </a:lnTo>
                  <a:lnTo>
                    <a:pt x="702" y="316"/>
                  </a:lnTo>
                  <a:lnTo>
                    <a:pt x="706" y="343"/>
                  </a:lnTo>
                  <a:lnTo>
                    <a:pt x="705" y="365"/>
                  </a:lnTo>
                  <a:lnTo>
                    <a:pt x="703" y="384"/>
                  </a:lnTo>
                  <a:lnTo>
                    <a:pt x="700" y="396"/>
                  </a:lnTo>
                  <a:lnTo>
                    <a:pt x="703" y="401"/>
                  </a:lnTo>
                  <a:lnTo>
                    <a:pt x="693" y="402"/>
                  </a:lnTo>
                  <a:lnTo>
                    <a:pt x="682" y="402"/>
                  </a:lnTo>
                  <a:lnTo>
                    <a:pt x="669" y="403"/>
                  </a:lnTo>
                  <a:lnTo>
                    <a:pt x="655" y="402"/>
                  </a:lnTo>
                  <a:lnTo>
                    <a:pt x="642" y="402"/>
                  </a:lnTo>
                  <a:lnTo>
                    <a:pt x="629" y="400"/>
                  </a:lnTo>
                  <a:lnTo>
                    <a:pt x="619" y="398"/>
                  </a:lnTo>
                  <a:lnTo>
                    <a:pt x="612" y="394"/>
                  </a:lnTo>
                  <a:lnTo>
                    <a:pt x="607" y="390"/>
                  </a:lnTo>
                  <a:lnTo>
                    <a:pt x="600" y="387"/>
                  </a:lnTo>
                  <a:lnTo>
                    <a:pt x="593" y="384"/>
                  </a:lnTo>
                  <a:lnTo>
                    <a:pt x="587" y="382"/>
                  </a:lnTo>
                  <a:lnTo>
                    <a:pt x="580" y="381"/>
                  </a:lnTo>
                  <a:lnTo>
                    <a:pt x="574" y="381"/>
                  </a:lnTo>
                  <a:lnTo>
                    <a:pt x="566" y="383"/>
                  </a:lnTo>
                  <a:lnTo>
                    <a:pt x="559" y="386"/>
                  </a:lnTo>
                  <a:lnTo>
                    <a:pt x="547" y="390"/>
                  </a:lnTo>
                  <a:lnTo>
                    <a:pt x="538" y="388"/>
                  </a:lnTo>
                  <a:lnTo>
                    <a:pt x="536" y="381"/>
                  </a:lnTo>
                  <a:lnTo>
                    <a:pt x="538" y="371"/>
                  </a:lnTo>
                  <a:lnTo>
                    <a:pt x="541" y="366"/>
                  </a:lnTo>
                  <a:lnTo>
                    <a:pt x="543" y="360"/>
                  </a:lnTo>
                  <a:lnTo>
                    <a:pt x="542" y="354"/>
                  </a:lnTo>
                  <a:lnTo>
                    <a:pt x="539" y="349"/>
                  </a:lnTo>
                  <a:lnTo>
                    <a:pt x="535" y="346"/>
                  </a:lnTo>
                  <a:lnTo>
                    <a:pt x="528" y="347"/>
                  </a:lnTo>
                  <a:lnTo>
                    <a:pt x="519" y="352"/>
                  </a:lnTo>
                  <a:lnTo>
                    <a:pt x="505" y="362"/>
                  </a:lnTo>
                  <a:lnTo>
                    <a:pt x="490" y="373"/>
                  </a:lnTo>
                  <a:lnTo>
                    <a:pt x="473" y="383"/>
                  </a:lnTo>
                  <a:lnTo>
                    <a:pt x="457" y="389"/>
                  </a:lnTo>
                  <a:lnTo>
                    <a:pt x="440" y="393"/>
                  </a:lnTo>
                  <a:lnTo>
                    <a:pt x="424" y="396"/>
                  </a:lnTo>
                  <a:lnTo>
                    <a:pt x="410" y="397"/>
                  </a:lnTo>
                  <a:lnTo>
                    <a:pt x="400" y="399"/>
                  </a:lnTo>
                  <a:lnTo>
                    <a:pt x="393" y="400"/>
                  </a:lnTo>
                  <a:lnTo>
                    <a:pt x="375" y="405"/>
                  </a:lnTo>
                  <a:lnTo>
                    <a:pt x="360" y="409"/>
                  </a:lnTo>
                  <a:lnTo>
                    <a:pt x="345" y="412"/>
                  </a:lnTo>
                  <a:lnTo>
                    <a:pt x="331" y="413"/>
                  </a:lnTo>
                  <a:lnTo>
                    <a:pt x="319" y="414"/>
                  </a:lnTo>
                  <a:lnTo>
                    <a:pt x="307" y="414"/>
                  </a:lnTo>
                  <a:lnTo>
                    <a:pt x="296" y="413"/>
                  </a:lnTo>
                  <a:lnTo>
                    <a:pt x="287" y="411"/>
                  </a:lnTo>
                  <a:lnTo>
                    <a:pt x="276" y="409"/>
                  </a:lnTo>
                  <a:lnTo>
                    <a:pt x="268" y="405"/>
                  </a:lnTo>
                  <a:lnTo>
                    <a:pt x="259" y="403"/>
                  </a:lnTo>
                  <a:lnTo>
                    <a:pt x="251" y="399"/>
                  </a:lnTo>
                  <a:lnTo>
                    <a:pt x="242" y="396"/>
                  </a:lnTo>
                  <a:lnTo>
                    <a:pt x="234" y="393"/>
                  </a:lnTo>
                  <a:lnTo>
                    <a:pt x="226" y="390"/>
                  </a:lnTo>
                  <a:lnTo>
                    <a:pt x="218" y="387"/>
                  </a:lnTo>
                  <a:lnTo>
                    <a:pt x="201" y="382"/>
                  </a:lnTo>
                  <a:lnTo>
                    <a:pt x="194" y="381"/>
                  </a:lnTo>
                  <a:lnTo>
                    <a:pt x="191" y="380"/>
                  </a:lnTo>
                  <a:lnTo>
                    <a:pt x="190" y="379"/>
                  </a:lnTo>
                  <a:lnTo>
                    <a:pt x="186" y="375"/>
                  </a:lnTo>
                  <a:lnTo>
                    <a:pt x="176" y="364"/>
                  </a:lnTo>
                  <a:lnTo>
                    <a:pt x="158" y="348"/>
                  </a:lnTo>
                  <a:lnTo>
                    <a:pt x="127" y="321"/>
                  </a:lnTo>
                  <a:lnTo>
                    <a:pt x="77" y="271"/>
                  </a:lnTo>
                  <a:lnTo>
                    <a:pt x="44" y="220"/>
                  </a:lnTo>
                  <a:lnTo>
                    <a:pt x="23" y="169"/>
                  </a:lnTo>
                  <a:lnTo>
                    <a:pt x="12" y="122"/>
                  </a:lnTo>
                  <a:lnTo>
                    <a:pt x="9" y="78"/>
                  </a:lnTo>
                  <a:lnTo>
                    <a:pt x="10" y="43"/>
                  </a:lnTo>
                  <a:lnTo>
                    <a:pt x="13" y="16"/>
                  </a:lnTo>
                  <a:lnTo>
                    <a:pt x="15" y="0"/>
                  </a:lnTo>
                  <a:lnTo>
                    <a:pt x="5" y="41"/>
                  </a:lnTo>
                  <a:lnTo>
                    <a:pt x="0" y="83"/>
                  </a:lnTo>
                  <a:lnTo>
                    <a:pt x="0" y="125"/>
                  </a:lnTo>
                  <a:lnTo>
                    <a:pt x="3" y="164"/>
                  </a:lnTo>
                  <a:lnTo>
                    <a:pt x="9" y="201"/>
                  </a:lnTo>
                  <a:lnTo>
                    <a:pt x="16" y="233"/>
                  </a:lnTo>
                  <a:lnTo>
                    <a:pt x="23" y="260"/>
                  </a:lnTo>
                  <a:lnTo>
                    <a:pt x="30" y="2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4" name="Freeform 210">
              <a:extLst>
                <a:ext uri="{FF2B5EF4-FFF2-40B4-BE49-F238E27FC236}">
                  <a16:creationId xmlns:a16="http://schemas.microsoft.com/office/drawing/2014/main" id="{7D6F0842-FA3B-497E-9C23-31E260893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" y="3796"/>
              <a:ext cx="282" cy="253"/>
            </a:xfrm>
            <a:custGeom>
              <a:avLst/>
              <a:gdLst>
                <a:gd name="T0" fmla="*/ 0 w 846"/>
                <a:gd name="T1" fmla="*/ 0 h 758"/>
                <a:gd name="T2" fmla="*/ 0 w 846"/>
                <a:gd name="T3" fmla="*/ 0 h 758"/>
                <a:gd name="T4" fmla="*/ 0 w 846"/>
                <a:gd name="T5" fmla="*/ 0 h 758"/>
                <a:gd name="T6" fmla="*/ 0 w 846"/>
                <a:gd name="T7" fmla="*/ 0 h 758"/>
                <a:gd name="T8" fmla="*/ 0 w 846"/>
                <a:gd name="T9" fmla="*/ 0 h 758"/>
                <a:gd name="T10" fmla="*/ 0 w 846"/>
                <a:gd name="T11" fmla="*/ 0 h 758"/>
                <a:gd name="T12" fmla="*/ 0 w 846"/>
                <a:gd name="T13" fmla="*/ 0 h 758"/>
                <a:gd name="T14" fmla="*/ 0 w 846"/>
                <a:gd name="T15" fmla="*/ 0 h 758"/>
                <a:gd name="T16" fmla="*/ 0 w 846"/>
                <a:gd name="T17" fmla="*/ 0 h 758"/>
                <a:gd name="T18" fmla="*/ 0 w 846"/>
                <a:gd name="T19" fmla="*/ 0 h 758"/>
                <a:gd name="T20" fmla="*/ 0 w 846"/>
                <a:gd name="T21" fmla="*/ 0 h 758"/>
                <a:gd name="T22" fmla="*/ 0 w 846"/>
                <a:gd name="T23" fmla="*/ 0 h 758"/>
                <a:gd name="T24" fmla="*/ 0 w 846"/>
                <a:gd name="T25" fmla="*/ 0 h 758"/>
                <a:gd name="T26" fmla="*/ 0 w 846"/>
                <a:gd name="T27" fmla="*/ 0 h 758"/>
                <a:gd name="T28" fmla="*/ 0 w 846"/>
                <a:gd name="T29" fmla="*/ 0 h 758"/>
                <a:gd name="T30" fmla="*/ 0 w 846"/>
                <a:gd name="T31" fmla="*/ 0 h 758"/>
                <a:gd name="T32" fmla="*/ 0 w 846"/>
                <a:gd name="T33" fmla="*/ 0 h 758"/>
                <a:gd name="T34" fmla="*/ 0 w 846"/>
                <a:gd name="T35" fmla="*/ 0 h 758"/>
                <a:gd name="T36" fmla="*/ 0 w 846"/>
                <a:gd name="T37" fmla="*/ 0 h 758"/>
                <a:gd name="T38" fmla="*/ 0 w 846"/>
                <a:gd name="T39" fmla="*/ 0 h 758"/>
                <a:gd name="T40" fmla="*/ 0 w 846"/>
                <a:gd name="T41" fmla="*/ 0 h 758"/>
                <a:gd name="T42" fmla="*/ 0 w 846"/>
                <a:gd name="T43" fmla="*/ 0 h 758"/>
                <a:gd name="T44" fmla="*/ 0 w 846"/>
                <a:gd name="T45" fmla="*/ 0 h 758"/>
                <a:gd name="T46" fmla="*/ 0 w 846"/>
                <a:gd name="T47" fmla="*/ 0 h 758"/>
                <a:gd name="T48" fmla="*/ 0 w 846"/>
                <a:gd name="T49" fmla="*/ 0 h 758"/>
                <a:gd name="T50" fmla="*/ 0 w 846"/>
                <a:gd name="T51" fmla="*/ 0 h 758"/>
                <a:gd name="T52" fmla="*/ 0 w 846"/>
                <a:gd name="T53" fmla="*/ 0 h 758"/>
                <a:gd name="T54" fmla="*/ 0 w 846"/>
                <a:gd name="T55" fmla="*/ 0 h 758"/>
                <a:gd name="T56" fmla="*/ 0 w 846"/>
                <a:gd name="T57" fmla="*/ 0 h 758"/>
                <a:gd name="T58" fmla="*/ 0 w 846"/>
                <a:gd name="T59" fmla="*/ 0 h 758"/>
                <a:gd name="T60" fmla="*/ 0 w 846"/>
                <a:gd name="T61" fmla="*/ 0 h 758"/>
                <a:gd name="T62" fmla="*/ 0 w 846"/>
                <a:gd name="T63" fmla="*/ 0 h 758"/>
                <a:gd name="T64" fmla="*/ 0 w 846"/>
                <a:gd name="T65" fmla="*/ 0 h 758"/>
                <a:gd name="T66" fmla="*/ 0 w 846"/>
                <a:gd name="T67" fmla="*/ 0 h 758"/>
                <a:gd name="T68" fmla="*/ 0 w 846"/>
                <a:gd name="T69" fmla="*/ 0 h 758"/>
                <a:gd name="T70" fmla="*/ 0 w 846"/>
                <a:gd name="T71" fmla="*/ 0 h 758"/>
                <a:gd name="T72" fmla="*/ 0 w 846"/>
                <a:gd name="T73" fmla="*/ 0 h 758"/>
                <a:gd name="T74" fmla="*/ 0 w 846"/>
                <a:gd name="T75" fmla="*/ 0 h 758"/>
                <a:gd name="T76" fmla="*/ 0 w 846"/>
                <a:gd name="T77" fmla="*/ 0 h 758"/>
                <a:gd name="T78" fmla="*/ 0 w 846"/>
                <a:gd name="T79" fmla="*/ 0 h 758"/>
                <a:gd name="T80" fmla="*/ 0 w 846"/>
                <a:gd name="T81" fmla="*/ 0 h 758"/>
                <a:gd name="T82" fmla="*/ 0 w 846"/>
                <a:gd name="T83" fmla="*/ 0 h 758"/>
                <a:gd name="T84" fmla="*/ 0 w 846"/>
                <a:gd name="T85" fmla="*/ 0 h 758"/>
                <a:gd name="T86" fmla="*/ 0 w 846"/>
                <a:gd name="T87" fmla="*/ 0 h 758"/>
                <a:gd name="T88" fmla="*/ 0 w 846"/>
                <a:gd name="T89" fmla="*/ 0 h 758"/>
                <a:gd name="T90" fmla="*/ 0 w 846"/>
                <a:gd name="T91" fmla="*/ 0 h 758"/>
                <a:gd name="T92" fmla="*/ 0 w 846"/>
                <a:gd name="T93" fmla="*/ 0 h 758"/>
                <a:gd name="T94" fmla="*/ 0 w 846"/>
                <a:gd name="T95" fmla="*/ 0 h 758"/>
                <a:gd name="T96" fmla="*/ 0 w 846"/>
                <a:gd name="T97" fmla="*/ 0 h 758"/>
                <a:gd name="T98" fmla="*/ 0 w 846"/>
                <a:gd name="T99" fmla="*/ 0 h 758"/>
                <a:gd name="T100" fmla="*/ 0 w 846"/>
                <a:gd name="T101" fmla="*/ 0 h 758"/>
                <a:gd name="T102" fmla="*/ 0 w 846"/>
                <a:gd name="T103" fmla="*/ 0 h 758"/>
                <a:gd name="T104" fmla="*/ 0 w 846"/>
                <a:gd name="T105" fmla="*/ 0 h 758"/>
                <a:gd name="T106" fmla="*/ 0 w 846"/>
                <a:gd name="T107" fmla="*/ 0 h 758"/>
                <a:gd name="T108" fmla="*/ 0 w 846"/>
                <a:gd name="T109" fmla="*/ 0 h 758"/>
                <a:gd name="T110" fmla="*/ 0 w 846"/>
                <a:gd name="T111" fmla="*/ 0 h 758"/>
                <a:gd name="T112" fmla="*/ 0 w 846"/>
                <a:gd name="T113" fmla="*/ 0 h 758"/>
                <a:gd name="T114" fmla="*/ 0 w 846"/>
                <a:gd name="T115" fmla="*/ 0 h 758"/>
                <a:gd name="T116" fmla="*/ 0 w 846"/>
                <a:gd name="T117" fmla="*/ 0 h 75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46" h="758">
                  <a:moveTo>
                    <a:pt x="11" y="728"/>
                  </a:moveTo>
                  <a:lnTo>
                    <a:pt x="14" y="725"/>
                  </a:lnTo>
                  <a:lnTo>
                    <a:pt x="20" y="722"/>
                  </a:lnTo>
                  <a:lnTo>
                    <a:pt x="27" y="720"/>
                  </a:lnTo>
                  <a:lnTo>
                    <a:pt x="36" y="717"/>
                  </a:lnTo>
                  <a:lnTo>
                    <a:pt x="45" y="714"/>
                  </a:lnTo>
                  <a:lnTo>
                    <a:pt x="52" y="711"/>
                  </a:lnTo>
                  <a:lnTo>
                    <a:pt x="58" y="709"/>
                  </a:lnTo>
                  <a:lnTo>
                    <a:pt x="61" y="707"/>
                  </a:lnTo>
                  <a:lnTo>
                    <a:pt x="62" y="705"/>
                  </a:lnTo>
                  <a:lnTo>
                    <a:pt x="69" y="700"/>
                  </a:lnTo>
                  <a:lnTo>
                    <a:pt x="80" y="693"/>
                  </a:lnTo>
                  <a:lnTo>
                    <a:pt x="93" y="684"/>
                  </a:lnTo>
                  <a:lnTo>
                    <a:pt x="108" y="672"/>
                  </a:lnTo>
                  <a:lnTo>
                    <a:pt x="123" y="659"/>
                  </a:lnTo>
                  <a:lnTo>
                    <a:pt x="138" y="645"/>
                  </a:lnTo>
                  <a:lnTo>
                    <a:pt x="149" y="632"/>
                  </a:lnTo>
                  <a:lnTo>
                    <a:pt x="153" y="627"/>
                  </a:lnTo>
                  <a:lnTo>
                    <a:pt x="158" y="622"/>
                  </a:lnTo>
                  <a:lnTo>
                    <a:pt x="163" y="617"/>
                  </a:lnTo>
                  <a:lnTo>
                    <a:pt x="166" y="612"/>
                  </a:lnTo>
                  <a:lnTo>
                    <a:pt x="169" y="608"/>
                  </a:lnTo>
                  <a:lnTo>
                    <a:pt x="168" y="605"/>
                  </a:lnTo>
                  <a:lnTo>
                    <a:pt x="163" y="602"/>
                  </a:lnTo>
                  <a:lnTo>
                    <a:pt x="155" y="600"/>
                  </a:lnTo>
                  <a:lnTo>
                    <a:pt x="141" y="587"/>
                  </a:lnTo>
                  <a:lnTo>
                    <a:pt x="138" y="565"/>
                  </a:lnTo>
                  <a:lnTo>
                    <a:pt x="143" y="545"/>
                  </a:lnTo>
                  <a:lnTo>
                    <a:pt x="155" y="541"/>
                  </a:lnTo>
                  <a:lnTo>
                    <a:pt x="162" y="545"/>
                  </a:lnTo>
                  <a:lnTo>
                    <a:pt x="170" y="548"/>
                  </a:lnTo>
                  <a:lnTo>
                    <a:pt x="177" y="553"/>
                  </a:lnTo>
                  <a:lnTo>
                    <a:pt x="184" y="555"/>
                  </a:lnTo>
                  <a:lnTo>
                    <a:pt x="191" y="557"/>
                  </a:lnTo>
                  <a:lnTo>
                    <a:pt x="199" y="557"/>
                  </a:lnTo>
                  <a:lnTo>
                    <a:pt x="209" y="555"/>
                  </a:lnTo>
                  <a:lnTo>
                    <a:pt x="218" y="551"/>
                  </a:lnTo>
                  <a:lnTo>
                    <a:pt x="228" y="541"/>
                  </a:lnTo>
                  <a:lnTo>
                    <a:pt x="241" y="525"/>
                  </a:lnTo>
                  <a:lnTo>
                    <a:pt x="252" y="504"/>
                  </a:lnTo>
                  <a:lnTo>
                    <a:pt x="262" y="481"/>
                  </a:lnTo>
                  <a:lnTo>
                    <a:pt x="272" y="459"/>
                  </a:lnTo>
                  <a:lnTo>
                    <a:pt x="279" y="437"/>
                  </a:lnTo>
                  <a:lnTo>
                    <a:pt x="283" y="421"/>
                  </a:lnTo>
                  <a:lnTo>
                    <a:pt x="283" y="410"/>
                  </a:lnTo>
                  <a:lnTo>
                    <a:pt x="282" y="403"/>
                  </a:lnTo>
                  <a:lnTo>
                    <a:pt x="282" y="396"/>
                  </a:lnTo>
                  <a:lnTo>
                    <a:pt x="283" y="388"/>
                  </a:lnTo>
                  <a:lnTo>
                    <a:pt x="287" y="379"/>
                  </a:lnTo>
                  <a:lnTo>
                    <a:pt x="292" y="371"/>
                  </a:lnTo>
                  <a:lnTo>
                    <a:pt x="300" y="363"/>
                  </a:lnTo>
                  <a:lnTo>
                    <a:pt x="310" y="356"/>
                  </a:lnTo>
                  <a:lnTo>
                    <a:pt x="321" y="349"/>
                  </a:lnTo>
                  <a:lnTo>
                    <a:pt x="333" y="343"/>
                  </a:lnTo>
                  <a:lnTo>
                    <a:pt x="341" y="337"/>
                  </a:lnTo>
                  <a:lnTo>
                    <a:pt x="348" y="331"/>
                  </a:lnTo>
                  <a:lnTo>
                    <a:pt x="353" y="323"/>
                  </a:lnTo>
                  <a:lnTo>
                    <a:pt x="359" y="314"/>
                  </a:lnTo>
                  <a:lnTo>
                    <a:pt x="365" y="304"/>
                  </a:lnTo>
                  <a:lnTo>
                    <a:pt x="373" y="293"/>
                  </a:lnTo>
                  <a:lnTo>
                    <a:pt x="382" y="279"/>
                  </a:lnTo>
                  <a:lnTo>
                    <a:pt x="395" y="265"/>
                  </a:lnTo>
                  <a:lnTo>
                    <a:pt x="409" y="249"/>
                  </a:lnTo>
                  <a:lnTo>
                    <a:pt x="426" y="235"/>
                  </a:lnTo>
                  <a:lnTo>
                    <a:pt x="442" y="218"/>
                  </a:lnTo>
                  <a:lnTo>
                    <a:pt x="461" y="202"/>
                  </a:lnTo>
                  <a:lnTo>
                    <a:pt x="480" y="185"/>
                  </a:lnTo>
                  <a:lnTo>
                    <a:pt x="500" y="167"/>
                  </a:lnTo>
                  <a:lnTo>
                    <a:pt x="519" y="147"/>
                  </a:lnTo>
                  <a:lnTo>
                    <a:pt x="539" y="129"/>
                  </a:lnTo>
                  <a:lnTo>
                    <a:pt x="559" y="113"/>
                  </a:lnTo>
                  <a:lnTo>
                    <a:pt x="577" y="101"/>
                  </a:lnTo>
                  <a:lnTo>
                    <a:pt x="595" y="90"/>
                  </a:lnTo>
                  <a:lnTo>
                    <a:pt x="611" y="83"/>
                  </a:lnTo>
                  <a:lnTo>
                    <a:pt x="627" y="77"/>
                  </a:lnTo>
                  <a:lnTo>
                    <a:pt x="640" y="73"/>
                  </a:lnTo>
                  <a:lnTo>
                    <a:pt x="652" y="69"/>
                  </a:lnTo>
                  <a:lnTo>
                    <a:pt x="668" y="59"/>
                  </a:lnTo>
                  <a:lnTo>
                    <a:pt x="675" y="47"/>
                  </a:lnTo>
                  <a:lnTo>
                    <a:pt x="678" y="34"/>
                  </a:lnTo>
                  <a:lnTo>
                    <a:pt x="680" y="22"/>
                  </a:lnTo>
                  <a:lnTo>
                    <a:pt x="684" y="14"/>
                  </a:lnTo>
                  <a:lnTo>
                    <a:pt x="689" y="9"/>
                  </a:lnTo>
                  <a:lnTo>
                    <a:pt x="696" y="5"/>
                  </a:lnTo>
                  <a:lnTo>
                    <a:pt x="707" y="0"/>
                  </a:lnTo>
                  <a:lnTo>
                    <a:pt x="698" y="19"/>
                  </a:lnTo>
                  <a:lnTo>
                    <a:pt x="694" y="36"/>
                  </a:lnTo>
                  <a:lnTo>
                    <a:pt x="695" y="50"/>
                  </a:lnTo>
                  <a:lnTo>
                    <a:pt x="699" y="59"/>
                  </a:lnTo>
                  <a:lnTo>
                    <a:pt x="704" y="64"/>
                  </a:lnTo>
                  <a:lnTo>
                    <a:pt x="710" y="61"/>
                  </a:lnTo>
                  <a:lnTo>
                    <a:pt x="714" y="50"/>
                  </a:lnTo>
                  <a:lnTo>
                    <a:pt x="717" y="32"/>
                  </a:lnTo>
                  <a:lnTo>
                    <a:pt x="719" y="21"/>
                  </a:lnTo>
                  <a:lnTo>
                    <a:pt x="723" y="13"/>
                  </a:lnTo>
                  <a:lnTo>
                    <a:pt x="730" y="6"/>
                  </a:lnTo>
                  <a:lnTo>
                    <a:pt x="738" y="3"/>
                  </a:lnTo>
                  <a:lnTo>
                    <a:pt x="732" y="18"/>
                  </a:lnTo>
                  <a:lnTo>
                    <a:pt x="731" y="38"/>
                  </a:lnTo>
                  <a:lnTo>
                    <a:pt x="734" y="55"/>
                  </a:lnTo>
                  <a:lnTo>
                    <a:pt x="741" y="66"/>
                  </a:lnTo>
                  <a:lnTo>
                    <a:pt x="758" y="71"/>
                  </a:lnTo>
                  <a:lnTo>
                    <a:pt x="774" y="73"/>
                  </a:lnTo>
                  <a:lnTo>
                    <a:pt x="789" y="72"/>
                  </a:lnTo>
                  <a:lnTo>
                    <a:pt x="802" y="70"/>
                  </a:lnTo>
                  <a:lnTo>
                    <a:pt x="815" y="66"/>
                  </a:lnTo>
                  <a:lnTo>
                    <a:pt x="826" y="61"/>
                  </a:lnTo>
                  <a:lnTo>
                    <a:pt x="836" y="56"/>
                  </a:lnTo>
                  <a:lnTo>
                    <a:pt x="846" y="52"/>
                  </a:lnTo>
                  <a:lnTo>
                    <a:pt x="839" y="61"/>
                  </a:lnTo>
                  <a:lnTo>
                    <a:pt x="833" y="67"/>
                  </a:lnTo>
                  <a:lnTo>
                    <a:pt x="826" y="73"/>
                  </a:lnTo>
                  <a:lnTo>
                    <a:pt x="819" y="78"/>
                  </a:lnTo>
                  <a:lnTo>
                    <a:pt x="809" y="81"/>
                  </a:lnTo>
                  <a:lnTo>
                    <a:pt x="798" y="83"/>
                  </a:lnTo>
                  <a:lnTo>
                    <a:pt x="784" y="83"/>
                  </a:lnTo>
                  <a:lnTo>
                    <a:pt x="767" y="82"/>
                  </a:lnTo>
                  <a:lnTo>
                    <a:pt x="757" y="81"/>
                  </a:lnTo>
                  <a:lnTo>
                    <a:pt x="746" y="80"/>
                  </a:lnTo>
                  <a:lnTo>
                    <a:pt x="736" y="79"/>
                  </a:lnTo>
                  <a:lnTo>
                    <a:pt x="724" y="79"/>
                  </a:lnTo>
                  <a:lnTo>
                    <a:pt x="711" y="79"/>
                  </a:lnTo>
                  <a:lnTo>
                    <a:pt x="699" y="80"/>
                  </a:lnTo>
                  <a:lnTo>
                    <a:pt x="686" y="82"/>
                  </a:lnTo>
                  <a:lnTo>
                    <a:pt x="671" y="85"/>
                  </a:lnTo>
                  <a:lnTo>
                    <a:pt x="657" y="89"/>
                  </a:lnTo>
                  <a:lnTo>
                    <a:pt x="641" y="95"/>
                  </a:lnTo>
                  <a:lnTo>
                    <a:pt x="626" y="101"/>
                  </a:lnTo>
                  <a:lnTo>
                    <a:pt x="610" y="109"/>
                  </a:lnTo>
                  <a:lnTo>
                    <a:pt x="594" y="119"/>
                  </a:lnTo>
                  <a:lnTo>
                    <a:pt x="576" y="131"/>
                  </a:lnTo>
                  <a:lnTo>
                    <a:pt x="559" y="144"/>
                  </a:lnTo>
                  <a:lnTo>
                    <a:pt x="541" y="160"/>
                  </a:lnTo>
                  <a:lnTo>
                    <a:pt x="524" y="176"/>
                  </a:lnTo>
                  <a:lnTo>
                    <a:pt x="507" y="192"/>
                  </a:lnTo>
                  <a:lnTo>
                    <a:pt x="492" y="207"/>
                  </a:lnTo>
                  <a:lnTo>
                    <a:pt x="476" y="221"/>
                  </a:lnTo>
                  <a:lnTo>
                    <a:pt x="462" y="237"/>
                  </a:lnTo>
                  <a:lnTo>
                    <a:pt x="447" y="251"/>
                  </a:lnTo>
                  <a:lnTo>
                    <a:pt x="433" y="267"/>
                  </a:lnTo>
                  <a:lnTo>
                    <a:pt x="419" y="283"/>
                  </a:lnTo>
                  <a:lnTo>
                    <a:pt x="406" y="301"/>
                  </a:lnTo>
                  <a:lnTo>
                    <a:pt x="392" y="318"/>
                  </a:lnTo>
                  <a:lnTo>
                    <a:pt x="379" y="337"/>
                  </a:lnTo>
                  <a:lnTo>
                    <a:pt x="365" y="358"/>
                  </a:lnTo>
                  <a:lnTo>
                    <a:pt x="350" y="380"/>
                  </a:lnTo>
                  <a:lnTo>
                    <a:pt x="336" y="404"/>
                  </a:lnTo>
                  <a:lnTo>
                    <a:pt x="320" y="430"/>
                  </a:lnTo>
                  <a:lnTo>
                    <a:pt x="305" y="458"/>
                  </a:lnTo>
                  <a:lnTo>
                    <a:pt x="276" y="509"/>
                  </a:lnTo>
                  <a:lnTo>
                    <a:pt x="252" y="547"/>
                  </a:lnTo>
                  <a:lnTo>
                    <a:pt x="234" y="575"/>
                  </a:lnTo>
                  <a:lnTo>
                    <a:pt x="219" y="594"/>
                  </a:lnTo>
                  <a:lnTo>
                    <a:pt x="208" y="607"/>
                  </a:lnTo>
                  <a:lnTo>
                    <a:pt x="196" y="617"/>
                  </a:lnTo>
                  <a:lnTo>
                    <a:pt x="187" y="625"/>
                  </a:lnTo>
                  <a:lnTo>
                    <a:pt x="176" y="634"/>
                  </a:lnTo>
                  <a:lnTo>
                    <a:pt x="171" y="639"/>
                  </a:lnTo>
                  <a:lnTo>
                    <a:pt x="163" y="646"/>
                  </a:lnTo>
                  <a:lnTo>
                    <a:pt x="156" y="656"/>
                  </a:lnTo>
                  <a:lnTo>
                    <a:pt x="146" y="667"/>
                  </a:lnTo>
                  <a:lnTo>
                    <a:pt x="136" y="678"/>
                  </a:lnTo>
                  <a:lnTo>
                    <a:pt x="124" y="692"/>
                  </a:lnTo>
                  <a:lnTo>
                    <a:pt x="112" y="704"/>
                  </a:lnTo>
                  <a:lnTo>
                    <a:pt x="99" y="717"/>
                  </a:lnTo>
                  <a:lnTo>
                    <a:pt x="86" y="728"/>
                  </a:lnTo>
                  <a:lnTo>
                    <a:pt x="73" y="738"/>
                  </a:lnTo>
                  <a:lnTo>
                    <a:pt x="60" y="747"/>
                  </a:lnTo>
                  <a:lnTo>
                    <a:pt x="47" y="753"/>
                  </a:lnTo>
                  <a:lnTo>
                    <a:pt x="34" y="757"/>
                  </a:lnTo>
                  <a:lnTo>
                    <a:pt x="22" y="758"/>
                  </a:lnTo>
                  <a:lnTo>
                    <a:pt x="11" y="756"/>
                  </a:lnTo>
                  <a:lnTo>
                    <a:pt x="0" y="750"/>
                  </a:lnTo>
                  <a:lnTo>
                    <a:pt x="0" y="746"/>
                  </a:lnTo>
                  <a:lnTo>
                    <a:pt x="4" y="738"/>
                  </a:lnTo>
                  <a:lnTo>
                    <a:pt x="9" y="731"/>
                  </a:lnTo>
                  <a:lnTo>
                    <a:pt x="11" y="7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5" name="Freeform 211">
              <a:extLst>
                <a:ext uri="{FF2B5EF4-FFF2-40B4-BE49-F238E27FC236}">
                  <a16:creationId xmlns:a16="http://schemas.microsoft.com/office/drawing/2014/main" id="{08D53634-2709-4F88-B47B-F73F4E65F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" y="4105"/>
              <a:ext cx="60" cy="73"/>
            </a:xfrm>
            <a:custGeom>
              <a:avLst/>
              <a:gdLst>
                <a:gd name="T0" fmla="*/ 0 w 178"/>
                <a:gd name="T1" fmla="*/ 0 h 219"/>
                <a:gd name="T2" fmla="*/ 0 w 178"/>
                <a:gd name="T3" fmla="*/ 0 h 219"/>
                <a:gd name="T4" fmla="*/ 0 w 178"/>
                <a:gd name="T5" fmla="*/ 0 h 219"/>
                <a:gd name="T6" fmla="*/ 0 w 178"/>
                <a:gd name="T7" fmla="*/ 0 h 219"/>
                <a:gd name="T8" fmla="*/ 0 w 178"/>
                <a:gd name="T9" fmla="*/ 0 h 219"/>
                <a:gd name="T10" fmla="*/ 0 w 178"/>
                <a:gd name="T11" fmla="*/ 0 h 219"/>
                <a:gd name="T12" fmla="*/ 0 w 178"/>
                <a:gd name="T13" fmla="*/ 0 h 219"/>
                <a:gd name="T14" fmla="*/ 0 w 178"/>
                <a:gd name="T15" fmla="*/ 0 h 219"/>
                <a:gd name="T16" fmla="*/ 0 w 178"/>
                <a:gd name="T17" fmla="*/ 0 h 219"/>
                <a:gd name="T18" fmla="*/ 0 w 178"/>
                <a:gd name="T19" fmla="*/ 0 h 219"/>
                <a:gd name="T20" fmla="*/ 0 w 178"/>
                <a:gd name="T21" fmla="*/ 0 h 219"/>
                <a:gd name="T22" fmla="*/ 0 w 178"/>
                <a:gd name="T23" fmla="*/ 0 h 219"/>
                <a:gd name="T24" fmla="*/ 0 w 178"/>
                <a:gd name="T25" fmla="*/ 0 h 219"/>
                <a:gd name="T26" fmla="*/ 0 w 178"/>
                <a:gd name="T27" fmla="*/ 0 h 219"/>
                <a:gd name="T28" fmla="*/ 0 w 178"/>
                <a:gd name="T29" fmla="*/ 0 h 219"/>
                <a:gd name="T30" fmla="*/ 0 w 178"/>
                <a:gd name="T31" fmla="*/ 0 h 219"/>
                <a:gd name="T32" fmla="*/ 0 w 178"/>
                <a:gd name="T33" fmla="*/ 0 h 219"/>
                <a:gd name="T34" fmla="*/ 0 w 178"/>
                <a:gd name="T35" fmla="*/ 0 h 219"/>
                <a:gd name="T36" fmla="*/ 0 w 178"/>
                <a:gd name="T37" fmla="*/ 0 h 219"/>
                <a:gd name="T38" fmla="*/ 0 w 178"/>
                <a:gd name="T39" fmla="*/ 0 h 219"/>
                <a:gd name="T40" fmla="*/ 0 w 178"/>
                <a:gd name="T41" fmla="*/ 0 h 219"/>
                <a:gd name="T42" fmla="*/ 0 w 178"/>
                <a:gd name="T43" fmla="*/ 0 h 219"/>
                <a:gd name="T44" fmla="*/ 0 w 178"/>
                <a:gd name="T45" fmla="*/ 0 h 219"/>
                <a:gd name="T46" fmla="*/ 0 w 178"/>
                <a:gd name="T47" fmla="*/ 0 h 219"/>
                <a:gd name="T48" fmla="*/ 0 w 178"/>
                <a:gd name="T49" fmla="*/ 0 h 219"/>
                <a:gd name="T50" fmla="*/ 0 w 178"/>
                <a:gd name="T51" fmla="*/ 0 h 219"/>
                <a:gd name="T52" fmla="*/ 0 w 178"/>
                <a:gd name="T53" fmla="*/ 0 h 219"/>
                <a:gd name="T54" fmla="*/ 0 w 178"/>
                <a:gd name="T55" fmla="*/ 0 h 219"/>
                <a:gd name="T56" fmla="*/ 0 w 178"/>
                <a:gd name="T57" fmla="*/ 0 h 219"/>
                <a:gd name="T58" fmla="*/ 0 w 178"/>
                <a:gd name="T59" fmla="*/ 0 h 219"/>
                <a:gd name="T60" fmla="*/ 0 w 178"/>
                <a:gd name="T61" fmla="*/ 0 h 219"/>
                <a:gd name="T62" fmla="*/ 0 w 178"/>
                <a:gd name="T63" fmla="*/ 0 h 219"/>
                <a:gd name="T64" fmla="*/ 0 w 178"/>
                <a:gd name="T65" fmla="*/ 0 h 219"/>
                <a:gd name="T66" fmla="*/ 0 w 178"/>
                <a:gd name="T67" fmla="*/ 0 h 2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8" h="219">
                  <a:moveTo>
                    <a:pt x="156" y="9"/>
                  </a:moveTo>
                  <a:lnTo>
                    <a:pt x="150" y="4"/>
                  </a:lnTo>
                  <a:lnTo>
                    <a:pt x="142" y="1"/>
                  </a:lnTo>
                  <a:lnTo>
                    <a:pt x="133" y="0"/>
                  </a:lnTo>
                  <a:lnTo>
                    <a:pt x="125" y="0"/>
                  </a:lnTo>
                  <a:lnTo>
                    <a:pt x="116" y="3"/>
                  </a:lnTo>
                  <a:lnTo>
                    <a:pt x="107" y="6"/>
                  </a:lnTo>
                  <a:lnTo>
                    <a:pt x="97" y="12"/>
                  </a:lnTo>
                  <a:lnTo>
                    <a:pt x="88" y="20"/>
                  </a:lnTo>
                  <a:lnTo>
                    <a:pt x="80" y="28"/>
                  </a:lnTo>
                  <a:lnTo>
                    <a:pt x="70" y="37"/>
                  </a:lnTo>
                  <a:lnTo>
                    <a:pt x="61" y="48"/>
                  </a:lnTo>
                  <a:lnTo>
                    <a:pt x="53" y="58"/>
                  </a:lnTo>
                  <a:lnTo>
                    <a:pt x="45" y="67"/>
                  </a:lnTo>
                  <a:lnTo>
                    <a:pt x="37" y="76"/>
                  </a:lnTo>
                  <a:lnTo>
                    <a:pt x="30" y="84"/>
                  </a:lnTo>
                  <a:lnTo>
                    <a:pt x="25" y="89"/>
                  </a:lnTo>
                  <a:lnTo>
                    <a:pt x="20" y="93"/>
                  </a:lnTo>
                  <a:lnTo>
                    <a:pt x="15" y="98"/>
                  </a:lnTo>
                  <a:lnTo>
                    <a:pt x="10" y="103"/>
                  </a:lnTo>
                  <a:lnTo>
                    <a:pt x="5" y="109"/>
                  </a:lnTo>
                  <a:lnTo>
                    <a:pt x="1" y="116"/>
                  </a:lnTo>
                  <a:lnTo>
                    <a:pt x="0" y="123"/>
                  </a:lnTo>
                  <a:lnTo>
                    <a:pt x="0" y="131"/>
                  </a:lnTo>
                  <a:lnTo>
                    <a:pt x="3" y="139"/>
                  </a:lnTo>
                  <a:lnTo>
                    <a:pt x="7" y="148"/>
                  </a:lnTo>
                  <a:lnTo>
                    <a:pt x="13" y="156"/>
                  </a:lnTo>
                  <a:lnTo>
                    <a:pt x="17" y="164"/>
                  </a:lnTo>
                  <a:lnTo>
                    <a:pt x="22" y="172"/>
                  </a:lnTo>
                  <a:lnTo>
                    <a:pt x="28" y="180"/>
                  </a:lnTo>
                  <a:lnTo>
                    <a:pt x="34" y="186"/>
                  </a:lnTo>
                  <a:lnTo>
                    <a:pt x="42" y="192"/>
                  </a:lnTo>
                  <a:lnTo>
                    <a:pt x="50" y="197"/>
                  </a:lnTo>
                  <a:lnTo>
                    <a:pt x="53" y="203"/>
                  </a:lnTo>
                  <a:lnTo>
                    <a:pt x="58" y="208"/>
                  </a:lnTo>
                  <a:lnTo>
                    <a:pt x="63" y="213"/>
                  </a:lnTo>
                  <a:lnTo>
                    <a:pt x="68" y="215"/>
                  </a:lnTo>
                  <a:lnTo>
                    <a:pt x="74" y="216"/>
                  </a:lnTo>
                  <a:lnTo>
                    <a:pt x="79" y="215"/>
                  </a:lnTo>
                  <a:lnTo>
                    <a:pt x="82" y="212"/>
                  </a:lnTo>
                  <a:lnTo>
                    <a:pt x="83" y="206"/>
                  </a:lnTo>
                  <a:lnTo>
                    <a:pt x="86" y="212"/>
                  </a:lnTo>
                  <a:lnTo>
                    <a:pt x="91" y="216"/>
                  </a:lnTo>
                  <a:lnTo>
                    <a:pt x="96" y="218"/>
                  </a:lnTo>
                  <a:lnTo>
                    <a:pt x="101" y="219"/>
                  </a:lnTo>
                  <a:lnTo>
                    <a:pt x="107" y="219"/>
                  </a:lnTo>
                  <a:lnTo>
                    <a:pt x="110" y="216"/>
                  </a:lnTo>
                  <a:lnTo>
                    <a:pt x="112" y="212"/>
                  </a:lnTo>
                  <a:lnTo>
                    <a:pt x="112" y="204"/>
                  </a:lnTo>
                  <a:lnTo>
                    <a:pt x="119" y="211"/>
                  </a:lnTo>
                  <a:lnTo>
                    <a:pt x="125" y="211"/>
                  </a:lnTo>
                  <a:lnTo>
                    <a:pt x="129" y="205"/>
                  </a:lnTo>
                  <a:lnTo>
                    <a:pt x="129" y="197"/>
                  </a:lnTo>
                  <a:lnTo>
                    <a:pt x="135" y="195"/>
                  </a:lnTo>
                  <a:lnTo>
                    <a:pt x="139" y="180"/>
                  </a:lnTo>
                  <a:lnTo>
                    <a:pt x="141" y="160"/>
                  </a:lnTo>
                  <a:lnTo>
                    <a:pt x="141" y="144"/>
                  </a:lnTo>
                  <a:lnTo>
                    <a:pt x="144" y="131"/>
                  </a:lnTo>
                  <a:lnTo>
                    <a:pt x="149" y="118"/>
                  </a:lnTo>
                  <a:lnTo>
                    <a:pt x="154" y="106"/>
                  </a:lnTo>
                  <a:lnTo>
                    <a:pt x="160" y="95"/>
                  </a:lnTo>
                  <a:lnTo>
                    <a:pt x="165" y="85"/>
                  </a:lnTo>
                  <a:lnTo>
                    <a:pt x="171" y="75"/>
                  </a:lnTo>
                  <a:lnTo>
                    <a:pt x="175" y="66"/>
                  </a:lnTo>
                  <a:lnTo>
                    <a:pt x="178" y="57"/>
                  </a:lnTo>
                  <a:lnTo>
                    <a:pt x="178" y="46"/>
                  </a:lnTo>
                  <a:lnTo>
                    <a:pt x="175" y="35"/>
                  </a:lnTo>
                  <a:lnTo>
                    <a:pt x="167" y="2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6" name="Freeform 212">
              <a:extLst>
                <a:ext uri="{FF2B5EF4-FFF2-40B4-BE49-F238E27FC236}">
                  <a16:creationId xmlns:a16="http://schemas.microsoft.com/office/drawing/2014/main" id="{6A7ADC82-6EB1-434E-819B-89CEF6B37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" y="4111"/>
              <a:ext cx="43" cy="40"/>
            </a:xfrm>
            <a:custGeom>
              <a:avLst/>
              <a:gdLst>
                <a:gd name="T0" fmla="*/ 0 w 129"/>
                <a:gd name="T1" fmla="*/ 0 h 119"/>
                <a:gd name="T2" fmla="*/ 0 w 129"/>
                <a:gd name="T3" fmla="*/ 0 h 119"/>
                <a:gd name="T4" fmla="*/ 0 w 129"/>
                <a:gd name="T5" fmla="*/ 0 h 119"/>
                <a:gd name="T6" fmla="*/ 0 w 129"/>
                <a:gd name="T7" fmla="*/ 0 h 119"/>
                <a:gd name="T8" fmla="*/ 0 w 129"/>
                <a:gd name="T9" fmla="*/ 0 h 119"/>
                <a:gd name="T10" fmla="*/ 0 w 129"/>
                <a:gd name="T11" fmla="*/ 0 h 119"/>
                <a:gd name="T12" fmla="*/ 0 w 129"/>
                <a:gd name="T13" fmla="*/ 0 h 119"/>
                <a:gd name="T14" fmla="*/ 0 w 129"/>
                <a:gd name="T15" fmla="*/ 0 h 119"/>
                <a:gd name="T16" fmla="*/ 0 w 129"/>
                <a:gd name="T17" fmla="*/ 0 h 119"/>
                <a:gd name="T18" fmla="*/ 0 w 129"/>
                <a:gd name="T19" fmla="*/ 0 h 119"/>
                <a:gd name="T20" fmla="*/ 0 w 129"/>
                <a:gd name="T21" fmla="*/ 0 h 119"/>
                <a:gd name="T22" fmla="*/ 0 w 129"/>
                <a:gd name="T23" fmla="*/ 0 h 119"/>
                <a:gd name="T24" fmla="*/ 0 w 129"/>
                <a:gd name="T25" fmla="*/ 0 h 119"/>
                <a:gd name="T26" fmla="*/ 0 w 129"/>
                <a:gd name="T27" fmla="*/ 0 h 119"/>
                <a:gd name="T28" fmla="*/ 0 w 129"/>
                <a:gd name="T29" fmla="*/ 0 h 119"/>
                <a:gd name="T30" fmla="*/ 0 w 129"/>
                <a:gd name="T31" fmla="*/ 0 h 119"/>
                <a:gd name="T32" fmla="*/ 0 w 129"/>
                <a:gd name="T33" fmla="*/ 0 h 119"/>
                <a:gd name="T34" fmla="*/ 0 w 129"/>
                <a:gd name="T35" fmla="*/ 0 h 119"/>
                <a:gd name="T36" fmla="*/ 0 w 129"/>
                <a:gd name="T37" fmla="*/ 0 h 119"/>
                <a:gd name="T38" fmla="*/ 0 w 129"/>
                <a:gd name="T39" fmla="*/ 0 h 119"/>
                <a:gd name="T40" fmla="*/ 0 w 129"/>
                <a:gd name="T41" fmla="*/ 0 h 119"/>
                <a:gd name="T42" fmla="*/ 0 w 129"/>
                <a:gd name="T43" fmla="*/ 0 h 119"/>
                <a:gd name="T44" fmla="*/ 0 w 129"/>
                <a:gd name="T45" fmla="*/ 0 h 119"/>
                <a:gd name="T46" fmla="*/ 0 w 129"/>
                <a:gd name="T47" fmla="*/ 0 h 119"/>
                <a:gd name="T48" fmla="*/ 0 w 129"/>
                <a:gd name="T49" fmla="*/ 0 h 119"/>
                <a:gd name="T50" fmla="*/ 0 w 129"/>
                <a:gd name="T51" fmla="*/ 0 h 119"/>
                <a:gd name="T52" fmla="*/ 0 w 129"/>
                <a:gd name="T53" fmla="*/ 0 h 119"/>
                <a:gd name="T54" fmla="*/ 0 w 129"/>
                <a:gd name="T55" fmla="*/ 0 h 119"/>
                <a:gd name="T56" fmla="*/ 0 w 129"/>
                <a:gd name="T57" fmla="*/ 0 h 119"/>
                <a:gd name="T58" fmla="*/ 0 w 129"/>
                <a:gd name="T59" fmla="*/ 0 h 119"/>
                <a:gd name="T60" fmla="*/ 0 w 129"/>
                <a:gd name="T61" fmla="*/ 0 h 119"/>
                <a:gd name="T62" fmla="*/ 0 w 129"/>
                <a:gd name="T63" fmla="*/ 0 h 1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9" h="119">
                  <a:moveTo>
                    <a:pt x="88" y="0"/>
                  </a:moveTo>
                  <a:lnTo>
                    <a:pt x="80" y="8"/>
                  </a:lnTo>
                  <a:lnTo>
                    <a:pt x="70" y="17"/>
                  </a:lnTo>
                  <a:lnTo>
                    <a:pt x="61" y="28"/>
                  </a:lnTo>
                  <a:lnTo>
                    <a:pt x="53" y="38"/>
                  </a:lnTo>
                  <a:lnTo>
                    <a:pt x="45" y="47"/>
                  </a:lnTo>
                  <a:lnTo>
                    <a:pt x="37" y="56"/>
                  </a:lnTo>
                  <a:lnTo>
                    <a:pt x="30" y="64"/>
                  </a:lnTo>
                  <a:lnTo>
                    <a:pt x="25" y="69"/>
                  </a:lnTo>
                  <a:lnTo>
                    <a:pt x="20" y="73"/>
                  </a:lnTo>
                  <a:lnTo>
                    <a:pt x="15" y="78"/>
                  </a:lnTo>
                  <a:lnTo>
                    <a:pt x="10" y="83"/>
                  </a:lnTo>
                  <a:lnTo>
                    <a:pt x="5" y="89"/>
                  </a:lnTo>
                  <a:lnTo>
                    <a:pt x="1" y="96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3" y="119"/>
                  </a:lnTo>
                  <a:lnTo>
                    <a:pt x="5" y="110"/>
                  </a:lnTo>
                  <a:lnTo>
                    <a:pt x="10" y="103"/>
                  </a:lnTo>
                  <a:lnTo>
                    <a:pt x="16" y="98"/>
                  </a:lnTo>
                  <a:lnTo>
                    <a:pt x="23" y="94"/>
                  </a:lnTo>
                  <a:lnTo>
                    <a:pt x="27" y="91"/>
                  </a:lnTo>
                  <a:lnTo>
                    <a:pt x="30" y="89"/>
                  </a:lnTo>
                  <a:lnTo>
                    <a:pt x="33" y="88"/>
                  </a:lnTo>
                  <a:lnTo>
                    <a:pt x="37" y="87"/>
                  </a:lnTo>
                  <a:lnTo>
                    <a:pt x="41" y="87"/>
                  </a:lnTo>
                  <a:lnTo>
                    <a:pt x="45" y="89"/>
                  </a:lnTo>
                  <a:lnTo>
                    <a:pt x="50" y="94"/>
                  </a:lnTo>
                  <a:lnTo>
                    <a:pt x="56" y="100"/>
                  </a:lnTo>
                  <a:lnTo>
                    <a:pt x="52" y="91"/>
                  </a:lnTo>
                  <a:lnTo>
                    <a:pt x="50" y="81"/>
                  </a:lnTo>
                  <a:lnTo>
                    <a:pt x="49" y="72"/>
                  </a:lnTo>
                  <a:lnTo>
                    <a:pt x="50" y="63"/>
                  </a:lnTo>
                  <a:lnTo>
                    <a:pt x="52" y="69"/>
                  </a:lnTo>
                  <a:lnTo>
                    <a:pt x="55" y="75"/>
                  </a:lnTo>
                  <a:lnTo>
                    <a:pt x="60" y="81"/>
                  </a:lnTo>
                  <a:lnTo>
                    <a:pt x="65" y="87"/>
                  </a:lnTo>
                  <a:lnTo>
                    <a:pt x="70" y="93"/>
                  </a:lnTo>
                  <a:lnTo>
                    <a:pt x="77" y="99"/>
                  </a:lnTo>
                  <a:lnTo>
                    <a:pt x="84" y="103"/>
                  </a:lnTo>
                  <a:lnTo>
                    <a:pt x="90" y="107"/>
                  </a:lnTo>
                  <a:lnTo>
                    <a:pt x="85" y="97"/>
                  </a:lnTo>
                  <a:lnTo>
                    <a:pt x="78" y="81"/>
                  </a:lnTo>
                  <a:lnTo>
                    <a:pt x="71" y="65"/>
                  </a:lnTo>
                  <a:lnTo>
                    <a:pt x="69" y="51"/>
                  </a:lnTo>
                  <a:lnTo>
                    <a:pt x="70" y="44"/>
                  </a:lnTo>
                  <a:lnTo>
                    <a:pt x="74" y="43"/>
                  </a:lnTo>
                  <a:lnTo>
                    <a:pt x="78" y="48"/>
                  </a:lnTo>
                  <a:lnTo>
                    <a:pt x="83" y="60"/>
                  </a:lnTo>
                  <a:lnTo>
                    <a:pt x="86" y="66"/>
                  </a:lnTo>
                  <a:lnTo>
                    <a:pt x="89" y="71"/>
                  </a:lnTo>
                  <a:lnTo>
                    <a:pt x="94" y="75"/>
                  </a:lnTo>
                  <a:lnTo>
                    <a:pt x="100" y="79"/>
                  </a:lnTo>
                  <a:lnTo>
                    <a:pt x="108" y="82"/>
                  </a:lnTo>
                  <a:lnTo>
                    <a:pt x="115" y="84"/>
                  </a:lnTo>
                  <a:lnTo>
                    <a:pt x="122" y="86"/>
                  </a:lnTo>
                  <a:lnTo>
                    <a:pt x="129" y="86"/>
                  </a:lnTo>
                  <a:lnTo>
                    <a:pt x="122" y="81"/>
                  </a:lnTo>
                  <a:lnTo>
                    <a:pt x="113" y="74"/>
                  </a:lnTo>
                  <a:lnTo>
                    <a:pt x="102" y="64"/>
                  </a:lnTo>
                  <a:lnTo>
                    <a:pt x="93" y="51"/>
                  </a:lnTo>
                  <a:lnTo>
                    <a:pt x="86" y="39"/>
                  </a:lnTo>
                  <a:lnTo>
                    <a:pt x="82" y="25"/>
                  </a:lnTo>
                  <a:lnTo>
                    <a:pt x="82" y="1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7" name="Freeform 213">
              <a:extLst>
                <a:ext uri="{FF2B5EF4-FFF2-40B4-BE49-F238E27FC236}">
                  <a16:creationId xmlns:a16="http://schemas.microsoft.com/office/drawing/2014/main" id="{98FD459A-F133-49A3-ABA7-DBD5507F1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" y="4160"/>
              <a:ext cx="11" cy="17"/>
            </a:xfrm>
            <a:custGeom>
              <a:avLst/>
              <a:gdLst>
                <a:gd name="T0" fmla="*/ 0 w 33"/>
                <a:gd name="T1" fmla="*/ 0 h 50"/>
                <a:gd name="T2" fmla="*/ 0 w 33"/>
                <a:gd name="T3" fmla="*/ 0 h 50"/>
                <a:gd name="T4" fmla="*/ 0 w 33"/>
                <a:gd name="T5" fmla="*/ 0 h 50"/>
                <a:gd name="T6" fmla="*/ 0 w 33"/>
                <a:gd name="T7" fmla="*/ 0 h 50"/>
                <a:gd name="T8" fmla="*/ 0 w 33"/>
                <a:gd name="T9" fmla="*/ 0 h 50"/>
                <a:gd name="T10" fmla="*/ 0 w 33"/>
                <a:gd name="T11" fmla="*/ 0 h 50"/>
                <a:gd name="T12" fmla="*/ 0 w 33"/>
                <a:gd name="T13" fmla="*/ 0 h 50"/>
                <a:gd name="T14" fmla="*/ 0 w 33"/>
                <a:gd name="T15" fmla="*/ 0 h 50"/>
                <a:gd name="T16" fmla="*/ 0 w 33"/>
                <a:gd name="T17" fmla="*/ 0 h 50"/>
                <a:gd name="T18" fmla="*/ 0 w 33"/>
                <a:gd name="T19" fmla="*/ 0 h 50"/>
                <a:gd name="T20" fmla="*/ 0 w 33"/>
                <a:gd name="T21" fmla="*/ 0 h 50"/>
                <a:gd name="T22" fmla="*/ 0 w 33"/>
                <a:gd name="T23" fmla="*/ 0 h 50"/>
                <a:gd name="T24" fmla="*/ 0 w 33"/>
                <a:gd name="T25" fmla="*/ 0 h 50"/>
                <a:gd name="T26" fmla="*/ 0 w 33"/>
                <a:gd name="T27" fmla="*/ 0 h 50"/>
                <a:gd name="T28" fmla="*/ 0 w 33"/>
                <a:gd name="T29" fmla="*/ 0 h 50"/>
                <a:gd name="T30" fmla="*/ 0 w 33"/>
                <a:gd name="T31" fmla="*/ 0 h 50"/>
                <a:gd name="T32" fmla="*/ 0 w 33"/>
                <a:gd name="T33" fmla="*/ 0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50">
                  <a:moveTo>
                    <a:pt x="33" y="40"/>
                  </a:moveTo>
                  <a:lnTo>
                    <a:pt x="32" y="46"/>
                  </a:lnTo>
                  <a:lnTo>
                    <a:pt x="29" y="49"/>
                  </a:lnTo>
                  <a:lnTo>
                    <a:pt x="24" y="50"/>
                  </a:lnTo>
                  <a:lnTo>
                    <a:pt x="18" y="49"/>
                  </a:lnTo>
                  <a:lnTo>
                    <a:pt x="13" y="47"/>
                  </a:lnTo>
                  <a:lnTo>
                    <a:pt x="8" y="42"/>
                  </a:lnTo>
                  <a:lnTo>
                    <a:pt x="3" y="37"/>
                  </a:lnTo>
                  <a:lnTo>
                    <a:pt x="0" y="31"/>
                  </a:lnTo>
                  <a:lnTo>
                    <a:pt x="0" y="19"/>
                  </a:lnTo>
                  <a:lnTo>
                    <a:pt x="4" y="9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3"/>
                  </a:lnTo>
                  <a:lnTo>
                    <a:pt x="29" y="13"/>
                  </a:lnTo>
                  <a:lnTo>
                    <a:pt x="31" y="26"/>
                  </a:lnTo>
                  <a:lnTo>
                    <a:pt x="3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8" name="Freeform 214">
              <a:extLst>
                <a:ext uri="{FF2B5EF4-FFF2-40B4-BE49-F238E27FC236}">
                  <a16:creationId xmlns:a16="http://schemas.microsoft.com/office/drawing/2014/main" id="{C313BC81-71A1-4DA1-A8B8-69E7159BC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" y="4159"/>
              <a:ext cx="6" cy="16"/>
            </a:xfrm>
            <a:custGeom>
              <a:avLst/>
              <a:gdLst>
                <a:gd name="T0" fmla="*/ 0 w 19"/>
                <a:gd name="T1" fmla="*/ 0 h 47"/>
                <a:gd name="T2" fmla="*/ 0 w 19"/>
                <a:gd name="T3" fmla="*/ 0 h 47"/>
                <a:gd name="T4" fmla="*/ 0 w 19"/>
                <a:gd name="T5" fmla="*/ 0 h 47"/>
                <a:gd name="T6" fmla="*/ 0 w 19"/>
                <a:gd name="T7" fmla="*/ 0 h 47"/>
                <a:gd name="T8" fmla="*/ 0 w 19"/>
                <a:gd name="T9" fmla="*/ 0 h 47"/>
                <a:gd name="T10" fmla="*/ 0 w 19"/>
                <a:gd name="T11" fmla="*/ 0 h 47"/>
                <a:gd name="T12" fmla="*/ 0 w 19"/>
                <a:gd name="T13" fmla="*/ 0 h 47"/>
                <a:gd name="T14" fmla="*/ 0 w 19"/>
                <a:gd name="T15" fmla="*/ 0 h 47"/>
                <a:gd name="T16" fmla="*/ 0 w 19"/>
                <a:gd name="T17" fmla="*/ 0 h 47"/>
                <a:gd name="T18" fmla="*/ 0 w 19"/>
                <a:gd name="T19" fmla="*/ 0 h 47"/>
                <a:gd name="T20" fmla="*/ 0 w 19"/>
                <a:gd name="T21" fmla="*/ 0 h 47"/>
                <a:gd name="T22" fmla="*/ 0 w 19"/>
                <a:gd name="T23" fmla="*/ 0 h 47"/>
                <a:gd name="T24" fmla="*/ 0 w 19"/>
                <a:gd name="T25" fmla="*/ 0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" h="47">
                  <a:moveTo>
                    <a:pt x="19" y="33"/>
                  </a:moveTo>
                  <a:lnTo>
                    <a:pt x="19" y="41"/>
                  </a:lnTo>
                  <a:lnTo>
                    <a:pt x="15" y="47"/>
                  </a:lnTo>
                  <a:lnTo>
                    <a:pt x="9" y="47"/>
                  </a:lnTo>
                  <a:lnTo>
                    <a:pt x="2" y="40"/>
                  </a:lnTo>
                  <a:lnTo>
                    <a:pt x="1" y="28"/>
                  </a:lnTo>
                  <a:lnTo>
                    <a:pt x="0" y="16"/>
                  </a:lnTo>
                  <a:lnTo>
                    <a:pt x="2" y="4"/>
                  </a:lnTo>
                  <a:lnTo>
                    <a:pt x="7" y="0"/>
                  </a:lnTo>
                  <a:lnTo>
                    <a:pt x="14" y="4"/>
                  </a:lnTo>
                  <a:lnTo>
                    <a:pt x="18" y="12"/>
                  </a:lnTo>
                  <a:lnTo>
                    <a:pt x="19" y="24"/>
                  </a:lnTo>
                  <a:lnTo>
                    <a:pt x="1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9" name="Freeform 215">
              <a:extLst>
                <a:ext uri="{FF2B5EF4-FFF2-40B4-BE49-F238E27FC236}">
                  <a16:creationId xmlns:a16="http://schemas.microsoft.com/office/drawing/2014/main" id="{DFCD7ADF-C14B-4F6F-83F8-A00E7B8E1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4163"/>
              <a:ext cx="10" cy="15"/>
            </a:xfrm>
            <a:custGeom>
              <a:avLst/>
              <a:gdLst>
                <a:gd name="T0" fmla="*/ 0 w 29"/>
                <a:gd name="T1" fmla="*/ 0 h 45"/>
                <a:gd name="T2" fmla="*/ 0 w 29"/>
                <a:gd name="T3" fmla="*/ 0 h 45"/>
                <a:gd name="T4" fmla="*/ 0 w 29"/>
                <a:gd name="T5" fmla="*/ 0 h 45"/>
                <a:gd name="T6" fmla="*/ 0 w 29"/>
                <a:gd name="T7" fmla="*/ 0 h 45"/>
                <a:gd name="T8" fmla="*/ 0 w 29"/>
                <a:gd name="T9" fmla="*/ 0 h 45"/>
                <a:gd name="T10" fmla="*/ 0 w 29"/>
                <a:gd name="T11" fmla="*/ 0 h 45"/>
                <a:gd name="T12" fmla="*/ 0 w 29"/>
                <a:gd name="T13" fmla="*/ 0 h 45"/>
                <a:gd name="T14" fmla="*/ 0 w 29"/>
                <a:gd name="T15" fmla="*/ 0 h 45"/>
                <a:gd name="T16" fmla="*/ 0 w 29"/>
                <a:gd name="T17" fmla="*/ 0 h 45"/>
                <a:gd name="T18" fmla="*/ 0 w 29"/>
                <a:gd name="T19" fmla="*/ 0 h 45"/>
                <a:gd name="T20" fmla="*/ 0 w 29"/>
                <a:gd name="T21" fmla="*/ 0 h 45"/>
                <a:gd name="T22" fmla="*/ 0 w 29"/>
                <a:gd name="T23" fmla="*/ 0 h 45"/>
                <a:gd name="T24" fmla="*/ 0 w 29"/>
                <a:gd name="T25" fmla="*/ 0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45">
                  <a:moveTo>
                    <a:pt x="29" y="30"/>
                  </a:moveTo>
                  <a:lnTo>
                    <a:pt x="29" y="38"/>
                  </a:lnTo>
                  <a:lnTo>
                    <a:pt x="27" y="42"/>
                  </a:lnTo>
                  <a:lnTo>
                    <a:pt x="24" y="45"/>
                  </a:lnTo>
                  <a:lnTo>
                    <a:pt x="18" y="45"/>
                  </a:lnTo>
                  <a:lnTo>
                    <a:pt x="13" y="44"/>
                  </a:lnTo>
                  <a:lnTo>
                    <a:pt x="8" y="42"/>
                  </a:lnTo>
                  <a:lnTo>
                    <a:pt x="3" y="38"/>
                  </a:lnTo>
                  <a:lnTo>
                    <a:pt x="0" y="32"/>
                  </a:lnTo>
                  <a:lnTo>
                    <a:pt x="3" y="14"/>
                  </a:lnTo>
                  <a:lnTo>
                    <a:pt x="9" y="0"/>
                  </a:lnTo>
                  <a:lnTo>
                    <a:pt x="18" y="2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0" name="Freeform 216">
              <a:extLst>
                <a:ext uri="{FF2B5EF4-FFF2-40B4-BE49-F238E27FC236}">
                  <a16:creationId xmlns:a16="http://schemas.microsoft.com/office/drawing/2014/main" id="{CE5D4508-4282-43B6-9A53-5E2D4977B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" y="4055"/>
              <a:ext cx="41" cy="75"/>
            </a:xfrm>
            <a:custGeom>
              <a:avLst/>
              <a:gdLst>
                <a:gd name="T0" fmla="*/ 0 w 124"/>
                <a:gd name="T1" fmla="*/ 0 h 223"/>
                <a:gd name="T2" fmla="*/ 0 w 124"/>
                <a:gd name="T3" fmla="*/ 0 h 223"/>
                <a:gd name="T4" fmla="*/ 0 w 124"/>
                <a:gd name="T5" fmla="*/ 0 h 223"/>
                <a:gd name="T6" fmla="*/ 0 w 124"/>
                <a:gd name="T7" fmla="*/ 0 h 223"/>
                <a:gd name="T8" fmla="*/ 0 w 124"/>
                <a:gd name="T9" fmla="*/ 0 h 223"/>
                <a:gd name="T10" fmla="*/ 0 w 124"/>
                <a:gd name="T11" fmla="*/ 0 h 223"/>
                <a:gd name="T12" fmla="*/ 0 w 124"/>
                <a:gd name="T13" fmla="*/ 0 h 223"/>
                <a:gd name="T14" fmla="*/ 0 w 124"/>
                <a:gd name="T15" fmla="*/ 0 h 223"/>
                <a:gd name="T16" fmla="*/ 0 w 124"/>
                <a:gd name="T17" fmla="*/ 0 h 223"/>
                <a:gd name="T18" fmla="*/ 0 w 124"/>
                <a:gd name="T19" fmla="*/ 0 h 223"/>
                <a:gd name="T20" fmla="*/ 0 w 124"/>
                <a:gd name="T21" fmla="*/ 0 h 223"/>
                <a:gd name="T22" fmla="*/ 0 w 124"/>
                <a:gd name="T23" fmla="*/ 0 h 223"/>
                <a:gd name="T24" fmla="*/ 0 w 124"/>
                <a:gd name="T25" fmla="*/ 0 h 223"/>
                <a:gd name="T26" fmla="*/ 0 w 124"/>
                <a:gd name="T27" fmla="*/ 0 h 223"/>
                <a:gd name="T28" fmla="*/ 0 w 124"/>
                <a:gd name="T29" fmla="*/ 0 h 223"/>
                <a:gd name="T30" fmla="*/ 0 w 124"/>
                <a:gd name="T31" fmla="*/ 0 h 223"/>
                <a:gd name="T32" fmla="*/ 0 w 124"/>
                <a:gd name="T33" fmla="*/ 0 h 223"/>
                <a:gd name="T34" fmla="*/ 0 w 124"/>
                <a:gd name="T35" fmla="*/ 0 h 223"/>
                <a:gd name="T36" fmla="*/ 0 w 124"/>
                <a:gd name="T37" fmla="*/ 0 h 223"/>
                <a:gd name="T38" fmla="*/ 0 w 124"/>
                <a:gd name="T39" fmla="*/ 0 h 223"/>
                <a:gd name="T40" fmla="*/ 0 w 124"/>
                <a:gd name="T41" fmla="*/ 0 h 223"/>
                <a:gd name="T42" fmla="*/ 0 w 124"/>
                <a:gd name="T43" fmla="*/ 0 h 223"/>
                <a:gd name="T44" fmla="*/ 0 w 124"/>
                <a:gd name="T45" fmla="*/ 0 h 223"/>
                <a:gd name="T46" fmla="*/ 0 w 124"/>
                <a:gd name="T47" fmla="*/ 0 h 223"/>
                <a:gd name="T48" fmla="*/ 0 w 124"/>
                <a:gd name="T49" fmla="*/ 0 h 223"/>
                <a:gd name="T50" fmla="*/ 0 w 124"/>
                <a:gd name="T51" fmla="*/ 0 h 223"/>
                <a:gd name="T52" fmla="*/ 0 w 124"/>
                <a:gd name="T53" fmla="*/ 0 h 223"/>
                <a:gd name="T54" fmla="*/ 0 w 124"/>
                <a:gd name="T55" fmla="*/ 0 h 223"/>
                <a:gd name="T56" fmla="*/ 0 w 124"/>
                <a:gd name="T57" fmla="*/ 0 h 223"/>
                <a:gd name="T58" fmla="*/ 0 w 124"/>
                <a:gd name="T59" fmla="*/ 0 h 223"/>
                <a:gd name="T60" fmla="*/ 0 w 124"/>
                <a:gd name="T61" fmla="*/ 0 h 223"/>
                <a:gd name="T62" fmla="*/ 0 w 124"/>
                <a:gd name="T63" fmla="*/ 0 h 223"/>
                <a:gd name="T64" fmla="*/ 0 w 124"/>
                <a:gd name="T65" fmla="*/ 0 h 223"/>
                <a:gd name="T66" fmla="*/ 0 w 124"/>
                <a:gd name="T67" fmla="*/ 0 h 223"/>
                <a:gd name="T68" fmla="*/ 0 w 124"/>
                <a:gd name="T69" fmla="*/ 0 h 223"/>
                <a:gd name="T70" fmla="*/ 0 w 124"/>
                <a:gd name="T71" fmla="*/ 0 h 223"/>
                <a:gd name="T72" fmla="*/ 0 w 124"/>
                <a:gd name="T73" fmla="*/ 0 h 223"/>
                <a:gd name="T74" fmla="*/ 0 w 124"/>
                <a:gd name="T75" fmla="*/ 0 h 223"/>
                <a:gd name="T76" fmla="*/ 0 w 124"/>
                <a:gd name="T77" fmla="*/ 0 h 223"/>
                <a:gd name="T78" fmla="*/ 0 w 124"/>
                <a:gd name="T79" fmla="*/ 0 h 223"/>
                <a:gd name="T80" fmla="*/ 0 w 124"/>
                <a:gd name="T81" fmla="*/ 0 h 2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24" h="223">
                  <a:moveTo>
                    <a:pt x="64" y="0"/>
                  </a:moveTo>
                  <a:lnTo>
                    <a:pt x="53" y="1"/>
                  </a:lnTo>
                  <a:lnTo>
                    <a:pt x="41" y="2"/>
                  </a:lnTo>
                  <a:lnTo>
                    <a:pt x="30" y="5"/>
                  </a:lnTo>
                  <a:lnTo>
                    <a:pt x="20" y="10"/>
                  </a:lnTo>
                  <a:lnTo>
                    <a:pt x="11" y="16"/>
                  </a:lnTo>
                  <a:lnTo>
                    <a:pt x="5" y="24"/>
                  </a:lnTo>
                  <a:lnTo>
                    <a:pt x="1" y="34"/>
                  </a:lnTo>
                  <a:lnTo>
                    <a:pt x="0" y="46"/>
                  </a:lnTo>
                  <a:lnTo>
                    <a:pt x="4" y="74"/>
                  </a:lnTo>
                  <a:lnTo>
                    <a:pt x="9" y="102"/>
                  </a:lnTo>
                  <a:lnTo>
                    <a:pt x="16" y="126"/>
                  </a:lnTo>
                  <a:lnTo>
                    <a:pt x="18" y="144"/>
                  </a:lnTo>
                  <a:lnTo>
                    <a:pt x="18" y="152"/>
                  </a:lnTo>
                  <a:lnTo>
                    <a:pt x="19" y="163"/>
                  </a:lnTo>
                  <a:lnTo>
                    <a:pt x="21" y="175"/>
                  </a:lnTo>
                  <a:lnTo>
                    <a:pt x="26" y="188"/>
                  </a:lnTo>
                  <a:lnTo>
                    <a:pt x="32" y="200"/>
                  </a:lnTo>
                  <a:lnTo>
                    <a:pt x="42" y="211"/>
                  </a:lnTo>
                  <a:lnTo>
                    <a:pt x="56" y="219"/>
                  </a:lnTo>
                  <a:lnTo>
                    <a:pt x="73" y="223"/>
                  </a:lnTo>
                  <a:lnTo>
                    <a:pt x="91" y="223"/>
                  </a:lnTo>
                  <a:lnTo>
                    <a:pt x="104" y="220"/>
                  </a:lnTo>
                  <a:lnTo>
                    <a:pt x="113" y="215"/>
                  </a:lnTo>
                  <a:lnTo>
                    <a:pt x="118" y="207"/>
                  </a:lnTo>
                  <a:lnTo>
                    <a:pt x="121" y="197"/>
                  </a:lnTo>
                  <a:lnTo>
                    <a:pt x="122" y="186"/>
                  </a:lnTo>
                  <a:lnTo>
                    <a:pt x="122" y="175"/>
                  </a:lnTo>
                  <a:lnTo>
                    <a:pt x="122" y="164"/>
                  </a:lnTo>
                  <a:lnTo>
                    <a:pt x="122" y="139"/>
                  </a:lnTo>
                  <a:lnTo>
                    <a:pt x="122" y="109"/>
                  </a:lnTo>
                  <a:lnTo>
                    <a:pt x="123" y="82"/>
                  </a:lnTo>
                  <a:lnTo>
                    <a:pt x="124" y="61"/>
                  </a:lnTo>
                  <a:lnTo>
                    <a:pt x="124" y="52"/>
                  </a:lnTo>
                  <a:lnTo>
                    <a:pt x="121" y="43"/>
                  </a:lnTo>
                  <a:lnTo>
                    <a:pt x="116" y="33"/>
                  </a:lnTo>
                  <a:lnTo>
                    <a:pt x="109" y="22"/>
                  </a:lnTo>
                  <a:lnTo>
                    <a:pt x="100" y="13"/>
                  </a:lnTo>
                  <a:lnTo>
                    <a:pt x="90" y="6"/>
                  </a:lnTo>
                  <a:lnTo>
                    <a:pt x="77" y="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1" name="Freeform 217">
              <a:extLst>
                <a:ext uri="{FF2B5EF4-FFF2-40B4-BE49-F238E27FC236}">
                  <a16:creationId xmlns:a16="http://schemas.microsoft.com/office/drawing/2014/main" id="{E78CC60F-4C27-409D-8473-68CE58E65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" y="4055"/>
              <a:ext cx="24" cy="75"/>
            </a:xfrm>
            <a:custGeom>
              <a:avLst/>
              <a:gdLst>
                <a:gd name="T0" fmla="*/ 0 w 73"/>
                <a:gd name="T1" fmla="*/ 0 h 223"/>
                <a:gd name="T2" fmla="*/ 0 w 73"/>
                <a:gd name="T3" fmla="*/ 0 h 223"/>
                <a:gd name="T4" fmla="*/ 0 w 73"/>
                <a:gd name="T5" fmla="*/ 0 h 223"/>
                <a:gd name="T6" fmla="*/ 0 w 73"/>
                <a:gd name="T7" fmla="*/ 0 h 223"/>
                <a:gd name="T8" fmla="*/ 0 w 73"/>
                <a:gd name="T9" fmla="*/ 0 h 223"/>
                <a:gd name="T10" fmla="*/ 0 w 73"/>
                <a:gd name="T11" fmla="*/ 0 h 223"/>
                <a:gd name="T12" fmla="*/ 0 w 73"/>
                <a:gd name="T13" fmla="*/ 0 h 223"/>
                <a:gd name="T14" fmla="*/ 0 w 73"/>
                <a:gd name="T15" fmla="*/ 0 h 223"/>
                <a:gd name="T16" fmla="*/ 0 w 73"/>
                <a:gd name="T17" fmla="*/ 0 h 223"/>
                <a:gd name="T18" fmla="*/ 0 w 73"/>
                <a:gd name="T19" fmla="*/ 0 h 223"/>
                <a:gd name="T20" fmla="*/ 0 w 73"/>
                <a:gd name="T21" fmla="*/ 0 h 223"/>
                <a:gd name="T22" fmla="*/ 0 w 73"/>
                <a:gd name="T23" fmla="*/ 0 h 223"/>
                <a:gd name="T24" fmla="*/ 0 w 73"/>
                <a:gd name="T25" fmla="*/ 0 h 223"/>
                <a:gd name="T26" fmla="*/ 0 w 73"/>
                <a:gd name="T27" fmla="*/ 0 h 223"/>
                <a:gd name="T28" fmla="*/ 0 w 73"/>
                <a:gd name="T29" fmla="*/ 0 h 223"/>
                <a:gd name="T30" fmla="*/ 0 w 73"/>
                <a:gd name="T31" fmla="*/ 0 h 223"/>
                <a:gd name="T32" fmla="*/ 0 w 73"/>
                <a:gd name="T33" fmla="*/ 0 h 223"/>
                <a:gd name="T34" fmla="*/ 0 w 73"/>
                <a:gd name="T35" fmla="*/ 0 h 223"/>
                <a:gd name="T36" fmla="*/ 0 w 73"/>
                <a:gd name="T37" fmla="*/ 0 h 223"/>
                <a:gd name="T38" fmla="*/ 0 w 73"/>
                <a:gd name="T39" fmla="*/ 0 h 223"/>
                <a:gd name="T40" fmla="*/ 0 w 73"/>
                <a:gd name="T41" fmla="*/ 0 h 223"/>
                <a:gd name="T42" fmla="*/ 0 w 73"/>
                <a:gd name="T43" fmla="*/ 0 h 223"/>
                <a:gd name="T44" fmla="*/ 0 w 73"/>
                <a:gd name="T45" fmla="*/ 0 h 223"/>
                <a:gd name="T46" fmla="*/ 0 w 73"/>
                <a:gd name="T47" fmla="*/ 0 h 223"/>
                <a:gd name="T48" fmla="*/ 0 w 73"/>
                <a:gd name="T49" fmla="*/ 0 h 223"/>
                <a:gd name="T50" fmla="*/ 0 w 73"/>
                <a:gd name="T51" fmla="*/ 0 h 223"/>
                <a:gd name="T52" fmla="*/ 0 w 73"/>
                <a:gd name="T53" fmla="*/ 0 h 223"/>
                <a:gd name="T54" fmla="*/ 0 w 73"/>
                <a:gd name="T55" fmla="*/ 0 h 223"/>
                <a:gd name="T56" fmla="*/ 0 w 73"/>
                <a:gd name="T57" fmla="*/ 0 h 223"/>
                <a:gd name="T58" fmla="*/ 0 w 73"/>
                <a:gd name="T59" fmla="*/ 0 h 223"/>
                <a:gd name="T60" fmla="*/ 0 w 73"/>
                <a:gd name="T61" fmla="*/ 0 h 223"/>
                <a:gd name="T62" fmla="*/ 0 w 73"/>
                <a:gd name="T63" fmla="*/ 0 h 223"/>
                <a:gd name="T64" fmla="*/ 0 w 73"/>
                <a:gd name="T65" fmla="*/ 0 h 223"/>
                <a:gd name="T66" fmla="*/ 0 w 73"/>
                <a:gd name="T67" fmla="*/ 0 h 223"/>
                <a:gd name="T68" fmla="*/ 0 w 73"/>
                <a:gd name="T69" fmla="*/ 0 h 223"/>
                <a:gd name="T70" fmla="*/ 0 w 73"/>
                <a:gd name="T71" fmla="*/ 0 h 223"/>
                <a:gd name="T72" fmla="*/ 0 w 73"/>
                <a:gd name="T73" fmla="*/ 0 h 223"/>
                <a:gd name="T74" fmla="*/ 0 w 73"/>
                <a:gd name="T75" fmla="*/ 0 h 223"/>
                <a:gd name="T76" fmla="*/ 0 w 73"/>
                <a:gd name="T77" fmla="*/ 0 h 223"/>
                <a:gd name="T78" fmla="*/ 0 w 73"/>
                <a:gd name="T79" fmla="*/ 0 h 223"/>
                <a:gd name="T80" fmla="*/ 0 w 73"/>
                <a:gd name="T81" fmla="*/ 0 h 2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3" h="223">
                  <a:moveTo>
                    <a:pt x="73" y="223"/>
                  </a:moveTo>
                  <a:lnTo>
                    <a:pt x="56" y="219"/>
                  </a:lnTo>
                  <a:lnTo>
                    <a:pt x="42" y="211"/>
                  </a:lnTo>
                  <a:lnTo>
                    <a:pt x="32" y="200"/>
                  </a:lnTo>
                  <a:lnTo>
                    <a:pt x="26" y="188"/>
                  </a:lnTo>
                  <a:lnTo>
                    <a:pt x="21" y="175"/>
                  </a:lnTo>
                  <a:lnTo>
                    <a:pt x="19" y="163"/>
                  </a:lnTo>
                  <a:lnTo>
                    <a:pt x="18" y="152"/>
                  </a:lnTo>
                  <a:lnTo>
                    <a:pt x="18" y="144"/>
                  </a:lnTo>
                  <a:lnTo>
                    <a:pt x="16" y="126"/>
                  </a:lnTo>
                  <a:lnTo>
                    <a:pt x="9" y="102"/>
                  </a:lnTo>
                  <a:lnTo>
                    <a:pt x="4" y="74"/>
                  </a:lnTo>
                  <a:lnTo>
                    <a:pt x="0" y="46"/>
                  </a:lnTo>
                  <a:lnTo>
                    <a:pt x="1" y="34"/>
                  </a:lnTo>
                  <a:lnTo>
                    <a:pt x="5" y="24"/>
                  </a:lnTo>
                  <a:lnTo>
                    <a:pt x="11" y="16"/>
                  </a:lnTo>
                  <a:lnTo>
                    <a:pt x="20" y="10"/>
                  </a:lnTo>
                  <a:lnTo>
                    <a:pt x="30" y="5"/>
                  </a:lnTo>
                  <a:lnTo>
                    <a:pt x="41" y="2"/>
                  </a:lnTo>
                  <a:lnTo>
                    <a:pt x="53" y="1"/>
                  </a:lnTo>
                  <a:lnTo>
                    <a:pt x="64" y="0"/>
                  </a:lnTo>
                  <a:lnTo>
                    <a:pt x="55" y="3"/>
                  </a:lnTo>
                  <a:lnTo>
                    <a:pt x="47" y="7"/>
                  </a:lnTo>
                  <a:lnTo>
                    <a:pt x="38" y="11"/>
                  </a:lnTo>
                  <a:lnTo>
                    <a:pt x="32" y="17"/>
                  </a:lnTo>
                  <a:lnTo>
                    <a:pt x="27" y="24"/>
                  </a:lnTo>
                  <a:lnTo>
                    <a:pt x="25" y="31"/>
                  </a:lnTo>
                  <a:lnTo>
                    <a:pt x="25" y="41"/>
                  </a:lnTo>
                  <a:lnTo>
                    <a:pt x="28" y="50"/>
                  </a:lnTo>
                  <a:lnTo>
                    <a:pt x="31" y="65"/>
                  </a:lnTo>
                  <a:lnTo>
                    <a:pt x="28" y="74"/>
                  </a:lnTo>
                  <a:lnTo>
                    <a:pt x="25" y="82"/>
                  </a:lnTo>
                  <a:lnTo>
                    <a:pt x="29" y="98"/>
                  </a:lnTo>
                  <a:lnTo>
                    <a:pt x="32" y="109"/>
                  </a:lnTo>
                  <a:lnTo>
                    <a:pt x="32" y="123"/>
                  </a:lnTo>
                  <a:lnTo>
                    <a:pt x="31" y="140"/>
                  </a:lnTo>
                  <a:lnTo>
                    <a:pt x="31" y="156"/>
                  </a:lnTo>
                  <a:lnTo>
                    <a:pt x="33" y="174"/>
                  </a:lnTo>
                  <a:lnTo>
                    <a:pt x="39" y="191"/>
                  </a:lnTo>
                  <a:lnTo>
                    <a:pt x="52" y="208"/>
                  </a:lnTo>
                  <a:lnTo>
                    <a:pt x="73" y="2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2" name="Freeform 218">
              <a:extLst>
                <a:ext uri="{FF2B5EF4-FFF2-40B4-BE49-F238E27FC236}">
                  <a16:creationId xmlns:a16="http://schemas.microsoft.com/office/drawing/2014/main" id="{C3923A9B-8C03-4FF9-B116-A7F8D7842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" y="3991"/>
              <a:ext cx="81" cy="84"/>
            </a:xfrm>
            <a:custGeom>
              <a:avLst/>
              <a:gdLst>
                <a:gd name="T0" fmla="*/ 0 w 242"/>
                <a:gd name="T1" fmla="*/ 0 h 251"/>
                <a:gd name="T2" fmla="*/ 0 w 242"/>
                <a:gd name="T3" fmla="*/ 0 h 251"/>
                <a:gd name="T4" fmla="*/ 0 w 242"/>
                <a:gd name="T5" fmla="*/ 0 h 251"/>
                <a:gd name="T6" fmla="*/ 0 w 242"/>
                <a:gd name="T7" fmla="*/ 0 h 251"/>
                <a:gd name="T8" fmla="*/ 0 w 242"/>
                <a:gd name="T9" fmla="*/ 0 h 251"/>
                <a:gd name="T10" fmla="*/ 0 w 242"/>
                <a:gd name="T11" fmla="*/ 0 h 251"/>
                <a:gd name="T12" fmla="*/ 0 w 242"/>
                <a:gd name="T13" fmla="*/ 0 h 251"/>
                <a:gd name="T14" fmla="*/ 0 w 242"/>
                <a:gd name="T15" fmla="*/ 0 h 251"/>
                <a:gd name="T16" fmla="*/ 0 w 242"/>
                <a:gd name="T17" fmla="*/ 0 h 251"/>
                <a:gd name="T18" fmla="*/ 0 w 242"/>
                <a:gd name="T19" fmla="*/ 0 h 251"/>
                <a:gd name="T20" fmla="*/ 0 w 242"/>
                <a:gd name="T21" fmla="*/ 0 h 251"/>
                <a:gd name="T22" fmla="*/ 0 w 242"/>
                <a:gd name="T23" fmla="*/ 0 h 251"/>
                <a:gd name="T24" fmla="*/ 0 w 242"/>
                <a:gd name="T25" fmla="*/ 0 h 251"/>
                <a:gd name="T26" fmla="*/ 0 w 242"/>
                <a:gd name="T27" fmla="*/ 0 h 251"/>
                <a:gd name="T28" fmla="*/ 0 w 242"/>
                <a:gd name="T29" fmla="*/ 0 h 251"/>
                <a:gd name="T30" fmla="*/ 0 w 242"/>
                <a:gd name="T31" fmla="*/ 0 h 251"/>
                <a:gd name="T32" fmla="*/ 0 w 242"/>
                <a:gd name="T33" fmla="*/ 0 h 251"/>
                <a:gd name="T34" fmla="*/ 0 w 242"/>
                <a:gd name="T35" fmla="*/ 0 h 251"/>
                <a:gd name="T36" fmla="*/ 0 w 242"/>
                <a:gd name="T37" fmla="*/ 0 h 251"/>
                <a:gd name="T38" fmla="*/ 0 w 242"/>
                <a:gd name="T39" fmla="*/ 0 h 251"/>
                <a:gd name="T40" fmla="*/ 0 w 242"/>
                <a:gd name="T41" fmla="*/ 0 h 251"/>
                <a:gd name="T42" fmla="*/ 0 w 242"/>
                <a:gd name="T43" fmla="*/ 0 h 251"/>
                <a:gd name="T44" fmla="*/ 0 w 242"/>
                <a:gd name="T45" fmla="*/ 0 h 251"/>
                <a:gd name="T46" fmla="*/ 0 w 242"/>
                <a:gd name="T47" fmla="*/ 0 h 251"/>
                <a:gd name="T48" fmla="*/ 0 w 242"/>
                <a:gd name="T49" fmla="*/ 0 h 251"/>
                <a:gd name="T50" fmla="*/ 0 w 242"/>
                <a:gd name="T51" fmla="*/ 0 h 251"/>
                <a:gd name="T52" fmla="*/ 0 w 242"/>
                <a:gd name="T53" fmla="*/ 0 h 251"/>
                <a:gd name="T54" fmla="*/ 0 w 242"/>
                <a:gd name="T55" fmla="*/ 0 h 251"/>
                <a:gd name="T56" fmla="*/ 0 w 242"/>
                <a:gd name="T57" fmla="*/ 0 h 251"/>
                <a:gd name="T58" fmla="*/ 0 w 242"/>
                <a:gd name="T59" fmla="*/ 0 h 251"/>
                <a:gd name="T60" fmla="*/ 0 w 242"/>
                <a:gd name="T61" fmla="*/ 0 h 251"/>
                <a:gd name="T62" fmla="*/ 0 w 242"/>
                <a:gd name="T63" fmla="*/ 0 h 2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2" h="251">
                  <a:moveTo>
                    <a:pt x="22" y="251"/>
                  </a:moveTo>
                  <a:lnTo>
                    <a:pt x="10" y="240"/>
                  </a:lnTo>
                  <a:lnTo>
                    <a:pt x="4" y="230"/>
                  </a:lnTo>
                  <a:lnTo>
                    <a:pt x="0" y="218"/>
                  </a:lnTo>
                  <a:lnTo>
                    <a:pt x="0" y="207"/>
                  </a:lnTo>
                  <a:lnTo>
                    <a:pt x="1" y="197"/>
                  </a:lnTo>
                  <a:lnTo>
                    <a:pt x="5" y="186"/>
                  </a:lnTo>
                  <a:lnTo>
                    <a:pt x="10" y="176"/>
                  </a:lnTo>
                  <a:lnTo>
                    <a:pt x="15" y="167"/>
                  </a:lnTo>
                  <a:lnTo>
                    <a:pt x="23" y="155"/>
                  </a:lnTo>
                  <a:lnTo>
                    <a:pt x="34" y="141"/>
                  </a:lnTo>
                  <a:lnTo>
                    <a:pt x="46" y="123"/>
                  </a:lnTo>
                  <a:lnTo>
                    <a:pt x="61" y="106"/>
                  </a:lnTo>
                  <a:lnTo>
                    <a:pt x="75" y="88"/>
                  </a:lnTo>
                  <a:lnTo>
                    <a:pt x="91" y="71"/>
                  </a:lnTo>
                  <a:lnTo>
                    <a:pt x="105" y="55"/>
                  </a:lnTo>
                  <a:lnTo>
                    <a:pt x="118" y="43"/>
                  </a:lnTo>
                  <a:lnTo>
                    <a:pt x="129" y="33"/>
                  </a:lnTo>
                  <a:lnTo>
                    <a:pt x="140" y="22"/>
                  </a:lnTo>
                  <a:lnTo>
                    <a:pt x="152" y="14"/>
                  </a:lnTo>
                  <a:lnTo>
                    <a:pt x="162" y="7"/>
                  </a:lnTo>
                  <a:lnTo>
                    <a:pt x="173" y="2"/>
                  </a:lnTo>
                  <a:lnTo>
                    <a:pt x="185" y="0"/>
                  </a:lnTo>
                  <a:lnTo>
                    <a:pt x="196" y="0"/>
                  </a:lnTo>
                  <a:lnTo>
                    <a:pt x="208" y="4"/>
                  </a:lnTo>
                  <a:lnTo>
                    <a:pt x="214" y="7"/>
                  </a:lnTo>
                  <a:lnTo>
                    <a:pt x="219" y="9"/>
                  </a:lnTo>
                  <a:lnTo>
                    <a:pt x="222" y="11"/>
                  </a:lnTo>
                  <a:lnTo>
                    <a:pt x="224" y="14"/>
                  </a:lnTo>
                  <a:lnTo>
                    <a:pt x="227" y="17"/>
                  </a:lnTo>
                  <a:lnTo>
                    <a:pt x="230" y="21"/>
                  </a:lnTo>
                  <a:lnTo>
                    <a:pt x="235" y="26"/>
                  </a:lnTo>
                  <a:lnTo>
                    <a:pt x="242" y="34"/>
                  </a:lnTo>
                  <a:lnTo>
                    <a:pt x="234" y="27"/>
                  </a:lnTo>
                  <a:lnTo>
                    <a:pt x="225" y="22"/>
                  </a:lnTo>
                  <a:lnTo>
                    <a:pt x="217" y="18"/>
                  </a:lnTo>
                  <a:lnTo>
                    <a:pt x="207" y="16"/>
                  </a:lnTo>
                  <a:lnTo>
                    <a:pt x="197" y="16"/>
                  </a:lnTo>
                  <a:lnTo>
                    <a:pt x="187" y="18"/>
                  </a:lnTo>
                  <a:lnTo>
                    <a:pt x="175" y="22"/>
                  </a:lnTo>
                  <a:lnTo>
                    <a:pt x="164" y="30"/>
                  </a:lnTo>
                  <a:lnTo>
                    <a:pt x="153" y="38"/>
                  </a:lnTo>
                  <a:lnTo>
                    <a:pt x="143" y="44"/>
                  </a:lnTo>
                  <a:lnTo>
                    <a:pt x="134" y="50"/>
                  </a:lnTo>
                  <a:lnTo>
                    <a:pt x="127" y="55"/>
                  </a:lnTo>
                  <a:lnTo>
                    <a:pt x="121" y="62"/>
                  </a:lnTo>
                  <a:lnTo>
                    <a:pt x="115" y="68"/>
                  </a:lnTo>
                  <a:lnTo>
                    <a:pt x="110" y="75"/>
                  </a:lnTo>
                  <a:lnTo>
                    <a:pt x="106" y="83"/>
                  </a:lnTo>
                  <a:lnTo>
                    <a:pt x="103" y="91"/>
                  </a:lnTo>
                  <a:lnTo>
                    <a:pt x="100" y="99"/>
                  </a:lnTo>
                  <a:lnTo>
                    <a:pt x="97" y="105"/>
                  </a:lnTo>
                  <a:lnTo>
                    <a:pt x="93" y="110"/>
                  </a:lnTo>
                  <a:lnTo>
                    <a:pt x="90" y="114"/>
                  </a:lnTo>
                  <a:lnTo>
                    <a:pt x="86" y="117"/>
                  </a:lnTo>
                  <a:lnTo>
                    <a:pt x="81" y="120"/>
                  </a:lnTo>
                  <a:lnTo>
                    <a:pt x="75" y="122"/>
                  </a:lnTo>
                  <a:lnTo>
                    <a:pt x="67" y="127"/>
                  </a:lnTo>
                  <a:lnTo>
                    <a:pt x="57" y="134"/>
                  </a:lnTo>
                  <a:lnTo>
                    <a:pt x="44" y="145"/>
                  </a:lnTo>
                  <a:lnTo>
                    <a:pt x="32" y="160"/>
                  </a:lnTo>
                  <a:lnTo>
                    <a:pt x="23" y="178"/>
                  </a:lnTo>
                  <a:lnTo>
                    <a:pt x="17" y="200"/>
                  </a:lnTo>
                  <a:lnTo>
                    <a:pt x="15" y="223"/>
                  </a:lnTo>
                  <a:lnTo>
                    <a:pt x="22" y="2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3" name="Freeform 219">
              <a:extLst>
                <a:ext uri="{FF2B5EF4-FFF2-40B4-BE49-F238E27FC236}">
                  <a16:creationId xmlns:a16="http://schemas.microsoft.com/office/drawing/2014/main" id="{2C031E86-3EAD-4DC4-9479-17C031FFD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" y="3998"/>
              <a:ext cx="80" cy="87"/>
            </a:xfrm>
            <a:custGeom>
              <a:avLst/>
              <a:gdLst>
                <a:gd name="T0" fmla="*/ 0 w 241"/>
                <a:gd name="T1" fmla="*/ 0 h 262"/>
                <a:gd name="T2" fmla="*/ 0 w 241"/>
                <a:gd name="T3" fmla="*/ 0 h 262"/>
                <a:gd name="T4" fmla="*/ 0 w 241"/>
                <a:gd name="T5" fmla="*/ 0 h 262"/>
                <a:gd name="T6" fmla="*/ 0 w 241"/>
                <a:gd name="T7" fmla="*/ 0 h 262"/>
                <a:gd name="T8" fmla="*/ 0 w 241"/>
                <a:gd name="T9" fmla="*/ 0 h 262"/>
                <a:gd name="T10" fmla="*/ 0 w 241"/>
                <a:gd name="T11" fmla="*/ 0 h 262"/>
                <a:gd name="T12" fmla="*/ 0 w 241"/>
                <a:gd name="T13" fmla="*/ 0 h 262"/>
                <a:gd name="T14" fmla="*/ 0 w 241"/>
                <a:gd name="T15" fmla="*/ 0 h 262"/>
                <a:gd name="T16" fmla="*/ 0 w 241"/>
                <a:gd name="T17" fmla="*/ 0 h 262"/>
                <a:gd name="T18" fmla="*/ 0 w 241"/>
                <a:gd name="T19" fmla="*/ 0 h 262"/>
                <a:gd name="T20" fmla="*/ 0 w 241"/>
                <a:gd name="T21" fmla="*/ 0 h 262"/>
                <a:gd name="T22" fmla="*/ 0 w 241"/>
                <a:gd name="T23" fmla="*/ 0 h 262"/>
                <a:gd name="T24" fmla="*/ 0 w 241"/>
                <a:gd name="T25" fmla="*/ 0 h 262"/>
                <a:gd name="T26" fmla="*/ 0 w 241"/>
                <a:gd name="T27" fmla="*/ 0 h 262"/>
                <a:gd name="T28" fmla="*/ 0 w 241"/>
                <a:gd name="T29" fmla="*/ 0 h 262"/>
                <a:gd name="T30" fmla="*/ 0 w 241"/>
                <a:gd name="T31" fmla="*/ 0 h 262"/>
                <a:gd name="T32" fmla="*/ 0 w 241"/>
                <a:gd name="T33" fmla="*/ 0 h 262"/>
                <a:gd name="T34" fmla="*/ 0 w 241"/>
                <a:gd name="T35" fmla="*/ 0 h 262"/>
                <a:gd name="T36" fmla="*/ 0 w 241"/>
                <a:gd name="T37" fmla="*/ 0 h 262"/>
                <a:gd name="T38" fmla="*/ 0 w 241"/>
                <a:gd name="T39" fmla="*/ 0 h 262"/>
                <a:gd name="T40" fmla="*/ 0 w 241"/>
                <a:gd name="T41" fmla="*/ 0 h 262"/>
                <a:gd name="T42" fmla="*/ 0 w 241"/>
                <a:gd name="T43" fmla="*/ 0 h 262"/>
                <a:gd name="T44" fmla="*/ 0 w 241"/>
                <a:gd name="T45" fmla="*/ 0 h 262"/>
                <a:gd name="T46" fmla="*/ 0 w 241"/>
                <a:gd name="T47" fmla="*/ 0 h 262"/>
                <a:gd name="T48" fmla="*/ 0 w 241"/>
                <a:gd name="T49" fmla="*/ 0 h 262"/>
                <a:gd name="T50" fmla="*/ 0 w 241"/>
                <a:gd name="T51" fmla="*/ 0 h 262"/>
                <a:gd name="T52" fmla="*/ 0 w 241"/>
                <a:gd name="T53" fmla="*/ 0 h 262"/>
                <a:gd name="T54" fmla="*/ 0 w 241"/>
                <a:gd name="T55" fmla="*/ 0 h 262"/>
                <a:gd name="T56" fmla="*/ 0 w 241"/>
                <a:gd name="T57" fmla="*/ 0 h 262"/>
                <a:gd name="T58" fmla="*/ 0 w 241"/>
                <a:gd name="T59" fmla="*/ 0 h 262"/>
                <a:gd name="T60" fmla="*/ 0 w 241"/>
                <a:gd name="T61" fmla="*/ 0 h 262"/>
                <a:gd name="T62" fmla="*/ 0 w 241"/>
                <a:gd name="T63" fmla="*/ 0 h 262"/>
                <a:gd name="T64" fmla="*/ 0 w 241"/>
                <a:gd name="T65" fmla="*/ 0 h 262"/>
                <a:gd name="T66" fmla="*/ 0 w 241"/>
                <a:gd name="T67" fmla="*/ 0 h 262"/>
                <a:gd name="T68" fmla="*/ 0 w 241"/>
                <a:gd name="T69" fmla="*/ 0 h 262"/>
                <a:gd name="T70" fmla="*/ 0 w 241"/>
                <a:gd name="T71" fmla="*/ 0 h 262"/>
                <a:gd name="T72" fmla="*/ 0 w 241"/>
                <a:gd name="T73" fmla="*/ 0 h 262"/>
                <a:gd name="T74" fmla="*/ 0 w 241"/>
                <a:gd name="T75" fmla="*/ 0 h 262"/>
                <a:gd name="T76" fmla="*/ 0 w 241"/>
                <a:gd name="T77" fmla="*/ 0 h 262"/>
                <a:gd name="T78" fmla="*/ 0 w 241"/>
                <a:gd name="T79" fmla="*/ 0 h 262"/>
                <a:gd name="T80" fmla="*/ 0 w 241"/>
                <a:gd name="T81" fmla="*/ 0 h 262"/>
                <a:gd name="T82" fmla="*/ 0 w 241"/>
                <a:gd name="T83" fmla="*/ 0 h 262"/>
                <a:gd name="T84" fmla="*/ 0 w 241"/>
                <a:gd name="T85" fmla="*/ 0 h 262"/>
                <a:gd name="T86" fmla="*/ 0 w 241"/>
                <a:gd name="T87" fmla="*/ 0 h 262"/>
                <a:gd name="T88" fmla="*/ 0 w 241"/>
                <a:gd name="T89" fmla="*/ 0 h 262"/>
                <a:gd name="T90" fmla="*/ 0 w 241"/>
                <a:gd name="T91" fmla="*/ 0 h 262"/>
                <a:gd name="T92" fmla="*/ 0 w 241"/>
                <a:gd name="T93" fmla="*/ 0 h 262"/>
                <a:gd name="T94" fmla="*/ 0 w 241"/>
                <a:gd name="T95" fmla="*/ 0 h 262"/>
                <a:gd name="T96" fmla="*/ 0 w 241"/>
                <a:gd name="T97" fmla="*/ 0 h 26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1" h="262">
                  <a:moveTo>
                    <a:pt x="209" y="4"/>
                  </a:moveTo>
                  <a:lnTo>
                    <a:pt x="197" y="0"/>
                  </a:lnTo>
                  <a:lnTo>
                    <a:pt x="185" y="0"/>
                  </a:lnTo>
                  <a:lnTo>
                    <a:pt x="174" y="2"/>
                  </a:lnTo>
                  <a:lnTo>
                    <a:pt x="162" y="7"/>
                  </a:lnTo>
                  <a:lnTo>
                    <a:pt x="152" y="14"/>
                  </a:lnTo>
                  <a:lnTo>
                    <a:pt x="141" y="22"/>
                  </a:lnTo>
                  <a:lnTo>
                    <a:pt x="129" y="32"/>
                  </a:lnTo>
                  <a:lnTo>
                    <a:pt x="118" y="43"/>
                  </a:lnTo>
                  <a:lnTo>
                    <a:pt x="106" y="55"/>
                  </a:lnTo>
                  <a:lnTo>
                    <a:pt x="91" y="70"/>
                  </a:lnTo>
                  <a:lnTo>
                    <a:pt x="76" y="88"/>
                  </a:lnTo>
                  <a:lnTo>
                    <a:pt x="61" y="105"/>
                  </a:lnTo>
                  <a:lnTo>
                    <a:pt x="47" y="124"/>
                  </a:lnTo>
                  <a:lnTo>
                    <a:pt x="34" y="141"/>
                  </a:lnTo>
                  <a:lnTo>
                    <a:pt x="23" y="155"/>
                  </a:lnTo>
                  <a:lnTo>
                    <a:pt x="16" y="166"/>
                  </a:lnTo>
                  <a:lnTo>
                    <a:pt x="11" y="176"/>
                  </a:lnTo>
                  <a:lnTo>
                    <a:pt x="6" y="186"/>
                  </a:lnTo>
                  <a:lnTo>
                    <a:pt x="1" y="196"/>
                  </a:lnTo>
                  <a:lnTo>
                    <a:pt x="0" y="207"/>
                  </a:lnTo>
                  <a:lnTo>
                    <a:pt x="0" y="218"/>
                  </a:lnTo>
                  <a:lnTo>
                    <a:pt x="5" y="229"/>
                  </a:lnTo>
                  <a:lnTo>
                    <a:pt x="11" y="240"/>
                  </a:lnTo>
                  <a:lnTo>
                    <a:pt x="22" y="251"/>
                  </a:lnTo>
                  <a:lnTo>
                    <a:pt x="36" y="259"/>
                  </a:lnTo>
                  <a:lnTo>
                    <a:pt x="50" y="262"/>
                  </a:lnTo>
                  <a:lnTo>
                    <a:pt x="65" y="261"/>
                  </a:lnTo>
                  <a:lnTo>
                    <a:pt x="80" y="257"/>
                  </a:lnTo>
                  <a:lnTo>
                    <a:pt x="94" y="250"/>
                  </a:lnTo>
                  <a:lnTo>
                    <a:pt x="108" y="242"/>
                  </a:lnTo>
                  <a:lnTo>
                    <a:pt x="120" y="232"/>
                  </a:lnTo>
                  <a:lnTo>
                    <a:pt x="129" y="222"/>
                  </a:lnTo>
                  <a:lnTo>
                    <a:pt x="139" y="213"/>
                  </a:lnTo>
                  <a:lnTo>
                    <a:pt x="150" y="203"/>
                  </a:lnTo>
                  <a:lnTo>
                    <a:pt x="161" y="195"/>
                  </a:lnTo>
                  <a:lnTo>
                    <a:pt x="173" y="187"/>
                  </a:lnTo>
                  <a:lnTo>
                    <a:pt x="184" y="180"/>
                  </a:lnTo>
                  <a:lnTo>
                    <a:pt x="195" y="174"/>
                  </a:lnTo>
                  <a:lnTo>
                    <a:pt x="205" y="167"/>
                  </a:lnTo>
                  <a:lnTo>
                    <a:pt x="213" y="162"/>
                  </a:lnTo>
                  <a:lnTo>
                    <a:pt x="230" y="146"/>
                  </a:lnTo>
                  <a:lnTo>
                    <a:pt x="239" y="124"/>
                  </a:lnTo>
                  <a:lnTo>
                    <a:pt x="241" y="99"/>
                  </a:lnTo>
                  <a:lnTo>
                    <a:pt x="239" y="74"/>
                  </a:lnTo>
                  <a:lnTo>
                    <a:pt x="233" y="49"/>
                  </a:lnTo>
                  <a:lnTo>
                    <a:pt x="224" y="28"/>
                  </a:lnTo>
                  <a:lnTo>
                    <a:pt x="216" y="13"/>
                  </a:lnTo>
                  <a:lnTo>
                    <a:pt x="209" y="4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4" name="Freeform 220">
              <a:extLst>
                <a:ext uri="{FF2B5EF4-FFF2-40B4-BE49-F238E27FC236}">
                  <a16:creationId xmlns:a16="http://schemas.microsoft.com/office/drawing/2014/main" id="{68406784-032A-460C-AF00-5AC35AD0A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" y="3904"/>
              <a:ext cx="130" cy="169"/>
            </a:xfrm>
            <a:custGeom>
              <a:avLst/>
              <a:gdLst>
                <a:gd name="T0" fmla="*/ 0 w 391"/>
                <a:gd name="T1" fmla="*/ 0 h 506"/>
                <a:gd name="T2" fmla="*/ 0 w 391"/>
                <a:gd name="T3" fmla="*/ 0 h 506"/>
                <a:gd name="T4" fmla="*/ 0 w 391"/>
                <a:gd name="T5" fmla="*/ 0 h 506"/>
                <a:gd name="T6" fmla="*/ 0 w 391"/>
                <a:gd name="T7" fmla="*/ 0 h 506"/>
                <a:gd name="T8" fmla="*/ 0 w 391"/>
                <a:gd name="T9" fmla="*/ 0 h 506"/>
                <a:gd name="T10" fmla="*/ 0 w 391"/>
                <a:gd name="T11" fmla="*/ 0 h 506"/>
                <a:gd name="T12" fmla="*/ 0 w 391"/>
                <a:gd name="T13" fmla="*/ 0 h 506"/>
                <a:gd name="T14" fmla="*/ 0 w 391"/>
                <a:gd name="T15" fmla="*/ 0 h 506"/>
                <a:gd name="T16" fmla="*/ 0 w 391"/>
                <a:gd name="T17" fmla="*/ 0 h 506"/>
                <a:gd name="T18" fmla="*/ 0 w 391"/>
                <a:gd name="T19" fmla="*/ 0 h 506"/>
                <a:gd name="T20" fmla="*/ 0 w 391"/>
                <a:gd name="T21" fmla="*/ 0 h 506"/>
                <a:gd name="T22" fmla="*/ 0 w 391"/>
                <a:gd name="T23" fmla="*/ 0 h 506"/>
                <a:gd name="T24" fmla="*/ 0 w 391"/>
                <a:gd name="T25" fmla="*/ 0 h 506"/>
                <a:gd name="T26" fmla="*/ 0 w 391"/>
                <a:gd name="T27" fmla="*/ 0 h 506"/>
                <a:gd name="T28" fmla="*/ 0 w 391"/>
                <a:gd name="T29" fmla="*/ 0 h 506"/>
                <a:gd name="T30" fmla="*/ 0 w 391"/>
                <a:gd name="T31" fmla="*/ 0 h 506"/>
                <a:gd name="T32" fmla="*/ 0 w 391"/>
                <a:gd name="T33" fmla="*/ 0 h 506"/>
                <a:gd name="T34" fmla="*/ 0 w 391"/>
                <a:gd name="T35" fmla="*/ 0 h 506"/>
                <a:gd name="T36" fmla="*/ 0 w 391"/>
                <a:gd name="T37" fmla="*/ 0 h 506"/>
                <a:gd name="T38" fmla="*/ 0 w 391"/>
                <a:gd name="T39" fmla="*/ 0 h 506"/>
                <a:gd name="T40" fmla="*/ 0 w 391"/>
                <a:gd name="T41" fmla="*/ 0 h 506"/>
                <a:gd name="T42" fmla="*/ 0 w 391"/>
                <a:gd name="T43" fmla="*/ 0 h 506"/>
                <a:gd name="T44" fmla="*/ 0 w 391"/>
                <a:gd name="T45" fmla="*/ 0 h 506"/>
                <a:gd name="T46" fmla="*/ 0 w 391"/>
                <a:gd name="T47" fmla="*/ 0 h 506"/>
                <a:gd name="T48" fmla="*/ 0 w 391"/>
                <a:gd name="T49" fmla="*/ 0 h 506"/>
                <a:gd name="T50" fmla="*/ 0 w 391"/>
                <a:gd name="T51" fmla="*/ 0 h 506"/>
                <a:gd name="T52" fmla="*/ 0 w 391"/>
                <a:gd name="T53" fmla="*/ 0 h 506"/>
                <a:gd name="T54" fmla="*/ 0 w 391"/>
                <a:gd name="T55" fmla="*/ 0 h 506"/>
                <a:gd name="T56" fmla="*/ 0 w 391"/>
                <a:gd name="T57" fmla="*/ 0 h 506"/>
                <a:gd name="T58" fmla="*/ 0 w 391"/>
                <a:gd name="T59" fmla="*/ 0 h 506"/>
                <a:gd name="T60" fmla="*/ 0 w 391"/>
                <a:gd name="T61" fmla="*/ 0 h 506"/>
                <a:gd name="T62" fmla="*/ 0 w 391"/>
                <a:gd name="T63" fmla="*/ 0 h 50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1" h="506">
                  <a:moveTo>
                    <a:pt x="151" y="0"/>
                  </a:moveTo>
                  <a:lnTo>
                    <a:pt x="140" y="1"/>
                  </a:lnTo>
                  <a:lnTo>
                    <a:pt x="128" y="3"/>
                  </a:lnTo>
                  <a:lnTo>
                    <a:pt x="114" y="6"/>
                  </a:lnTo>
                  <a:lnTo>
                    <a:pt x="101" y="11"/>
                  </a:lnTo>
                  <a:lnTo>
                    <a:pt x="86" y="17"/>
                  </a:lnTo>
                  <a:lnTo>
                    <a:pt x="72" y="24"/>
                  </a:lnTo>
                  <a:lnTo>
                    <a:pt x="59" y="35"/>
                  </a:lnTo>
                  <a:lnTo>
                    <a:pt x="45" y="45"/>
                  </a:lnTo>
                  <a:lnTo>
                    <a:pt x="33" y="58"/>
                  </a:lnTo>
                  <a:lnTo>
                    <a:pt x="22" y="73"/>
                  </a:lnTo>
                  <a:lnTo>
                    <a:pt x="13" y="89"/>
                  </a:lnTo>
                  <a:lnTo>
                    <a:pt x="6" y="108"/>
                  </a:lnTo>
                  <a:lnTo>
                    <a:pt x="2" y="128"/>
                  </a:lnTo>
                  <a:lnTo>
                    <a:pt x="0" y="149"/>
                  </a:lnTo>
                  <a:lnTo>
                    <a:pt x="1" y="174"/>
                  </a:lnTo>
                  <a:lnTo>
                    <a:pt x="5" y="200"/>
                  </a:lnTo>
                  <a:lnTo>
                    <a:pt x="17" y="248"/>
                  </a:lnTo>
                  <a:lnTo>
                    <a:pt x="30" y="286"/>
                  </a:lnTo>
                  <a:lnTo>
                    <a:pt x="43" y="316"/>
                  </a:lnTo>
                  <a:lnTo>
                    <a:pt x="54" y="342"/>
                  </a:lnTo>
                  <a:lnTo>
                    <a:pt x="66" y="364"/>
                  </a:lnTo>
                  <a:lnTo>
                    <a:pt x="75" y="384"/>
                  </a:lnTo>
                  <a:lnTo>
                    <a:pt x="83" y="406"/>
                  </a:lnTo>
                  <a:lnTo>
                    <a:pt x="90" y="432"/>
                  </a:lnTo>
                  <a:lnTo>
                    <a:pt x="98" y="457"/>
                  </a:lnTo>
                  <a:lnTo>
                    <a:pt x="111" y="475"/>
                  </a:lnTo>
                  <a:lnTo>
                    <a:pt x="128" y="489"/>
                  </a:lnTo>
                  <a:lnTo>
                    <a:pt x="146" y="498"/>
                  </a:lnTo>
                  <a:lnTo>
                    <a:pt x="166" y="503"/>
                  </a:lnTo>
                  <a:lnTo>
                    <a:pt x="184" y="505"/>
                  </a:lnTo>
                  <a:lnTo>
                    <a:pt x="201" y="506"/>
                  </a:lnTo>
                  <a:lnTo>
                    <a:pt x="213" y="505"/>
                  </a:lnTo>
                  <a:lnTo>
                    <a:pt x="225" y="503"/>
                  </a:lnTo>
                  <a:lnTo>
                    <a:pt x="238" y="499"/>
                  </a:lnTo>
                  <a:lnTo>
                    <a:pt x="254" y="493"/>
                  </a:lnTo>
                  <a:lnTo>
                    <a:pt x="268" y="486"/>
                  </a:lnTo>
                  <a:lnTo>
                    <a:pt x="283" y="476"/>
                  </a:lnTo>
                  <a:lnTo>
                    <a:pt x="294" y="464"/>
                  </a:lnTo>
                  <a:lnTo>
                    <a:pt x="302" y="449"/>
                  </a:lnTo>
                  <a:lnTo>
                    <a:pt x="306" y="433"/>
                  </a:lnTo>
                  <a:lnTo>
                    <a:pt x="309" y="412"/>
                  </a:lnTo>
                  <a:lnTo>
                    <a:pt x="315" y="385"/>
                  </a:lnTo>
                  <a:lnTo>
                    <a:pt x="322" y="356"/>
                  </a:lnTo>
                  <a:lnTo>
                    <a:pt x="331" y="324"/>
                  </a:lnTo>
                  <a:lnTo>
                    <a:pt x="341" y="291"/>
                  </a:lnTo>
                  <a:lnTo>
                    <a:pt x="352" y="261"/>
                  </a:lnTo>
                  <a:lnTo>
                    <a:pt x="363" y="233"/>
                  </a:lnTo>
                  <a:lnTo>
                    <a:pt x="373" y="211"/>
                  </a:lnTo>
                  <a:lnTo>
                    <a:pt x="378" y="201"/>
                  </a:lnTo>
                  <a:lnTo>
                    <a:pt x="384" y="187"/>
                  </a:lnTo>
                  <a:lnTo>
                    <a:pt x="387" y="173"/>
                  </a:lnTo>
                  <a:lnTo>
                    <a:pt x="390" y="156"/>
                  </a:lnTo>
                  <a:lnTo>
                    <a:pt x="391" y="139"/>
                  </a:lnTo>
                  <a:lnTo>
                    <a:pt x="390" y="121"/>
                  </a:lnTo>
                  <a:lnTo>
                    <a:pt x="386" y="103"/>
                  </a:lnTo>
                  <a:lnTo>
                    <a:pt x="378" y="85"/>
                  </a:lnTo>
                  <a:lnTo>
                    <a:pt x="368" y="68"/>
                  </a:lnTo>
                  <a:lnTo>
                    <a:pt x="354" y="51"/>
                  </a:lnTo>
                  <a:lnTo>
                    <a:pt x="334" y="37"/>
                  </a:lnTo>
                  <a:lnTo>
                    <a:pt x="309" y="24"/>
                  </a:lnTo>
                  <a:lnTo>
                    <a:pt x="279" y="13"/>
                  </a:lnTo>
                  <a:lnTo>
                    <a:pt x="243" y="6"/>
                  </a:lnTo>
                  <a:lnTo>
                    <a:pt x="201" y="1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5" name="Freeform 221">
              <a:extLst>
                <a:ext uri="{FF2B5EF4-FFF2-40B4-BE49-F238E27FC236}">
                  <a16:creationId xmlns:a16="http://schemas.microsoft.com/office/drawing/2014/main" id="{3488F7C3-2D73-41C1-8D67-3FC7EC938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" y="3930"/>
              <a:ext cx="41" cy="136"/>
            </a:xfrm>
            <a:custGeom>
              <a:avLst/>
              <a:gdLst>
                <a:gd name="T0" fmla="*/ 0 w 122"/>
                <a:gd name="T1" fmla="*/ 0 h 410"/>
                <a:gd name="T2" fmla="*/ 0 w 122"/>
                <a:gd name="T3" fmla="*/ 0 h 410"/>
                <a:gd name="T4" fmla="*/ 0 w 122"/>
                <a:gd name="T5" fmla="*/ 0 h 410"/>
                <a:gd name="T6" fmla="*/ 0 w 122"/>
                <a:gd name="T7" fmla="*/ 0 h 410"/>
                <a:gd name="T8" fmla="*/ 0 w 122"/>
                <a:gd name="T9" fmla="*/ 0 h 410"/>
                <a:gd name="T10" fmla="*/ 0 w 122"/>
                <a:gd name="T11" fmla="*/ 0 h 410"/>
                <a:gd name="T12" fmla="*/ 0 w 122"/>
                <a:gd name="T13" fmla="*/ 0 h 410"/>
                <a:gd name="T14" fmla="*/ 0 w 122"/>
                <a:gd name="T15" fmla="*/ 0 h 410"/>
                <a:gd name="T16" fmla="*/ 0 w 122"/>
                <a:gd name="T17" fmla="*/ 0 h 410"/>
                <a:gd name="T18" fmla="*/ 0 w 122"/>
                <a:gd name="T19" fmla="*/ 0 h 410"/>
                <a:gd name="T20" fmla="*/ 0 w 122"/>
                <a:gd name="T21" fmla="*/ 0 h 410"/>
                <a:gd name="T22" fmla="*/ 0 w 122"/>
                <a:gd name="T23" fmla="*/ 0 h 410"/>
                <a:gd name="T24" fmla="*/ 0 w 122"/>
                <a:gd name="T25" fmla="*/ 0 h 410"/>
                <a:gd name="T26" fmla="*/ 0 w 122"/>
                <a:gd name="T27" fmla="*/ 0 h 410"/>
                <a:gd name="T28" fmla="*/ 0 w 122"/>
                <a:gd name="T29" fmla="*/ 0 h 410"/>
                <a:gd name="T30" fmla="*/ 0 w 122"/>
                <a:gd name="T31" fmla="*/ 0 h 410"/>
                <a:gd name="T32" fmla="*/ 0 w 122"/>
                <a:gd name="T33" fmla="*/ 0 h 410"/>
                <a:gd name="T34" fmla="*/ 0 w 122"/>
                <a:gd name="T35" fmla="*/ 0 h 410"/>
                <a:gd name="T36" fmla="*/ 0 w 122"/>
                <a:gd name="T37" fmla="*/ 0 h 410"/>
                <a:gd name="T38" fmla="*/ 0 w 122"/>
                <a:gd name="T39" fmla="*/ 0 h 410"/>
                <a:gd name="T40" fmla="*/ 0 w 122"/>
                <a:gd name="T41" fmla="*/ 0 h 410"/>
                <a:gd name="T42" fmla="*/ 0 w 122"/>
                <a:gd name="T43" fmla="*/ 0 h 410"/>
                <a:gd name="T44" fmla="*/ 0 w 122"/>
                <a:gd name="T45" fmla="*/ 0 h 410"/>
                <a:gd name="T46" fmla="*/ 0 w 122"/>
                <a:gd name="T47" fmla="*/ 0 h 410"/>
                <a:gd name="T48" fmla="*/ 0 w 122"/>
                <a:gd name="T49" fmla="*/ 0 h 410"/>
                <a:gd name="T50" fmla="*/ 0 w 122"/>
                <a:gd name="T51" fmla="*/ 0 h 410"/>
                <a:gd name="T52" fmla="*/ 0 w 122"/>
                <a:gd name="T53" fmla="*/ 0 h 410"/>
                <a:gd name="T54" fmla="*/ 0 w 122"/>
                <a:gd name="T55" fmla="*/ 0 h 410"/>
                <a:gd name="T56" fmla="*/ 0 w 122"/>
                <a:gd name="T57" fmla="*/ 0 h 410"/>
                <a:gd name="T58" fmla="*/ 0 w 122"/>
                <a:gd name="T59" fmla="*/ 0 h 410"/>
                <a:gd name="T60" fmla="*/ 0 w 122"/>
                <a:gd name="T61" fmla="*/ 0 h 410"/>
                <a:gd name="T62" fmla="*/ 0 w 122"/>
                <a:gd name="T63" fmla="*/ 0 h 410"/>
                <a:gd name="T64" fmla="*/ 0 w 122"/>
                <a:gd name="T65" fmla="*/ 0 h 410"/>
                <a:gd name="T66" fmla="*/ 0 w 122"/>
                <a:gd name="T67" fmla="*/ 0 h 410"/>
                <a:gd name="T68" fmla="*/ 0 w 122"/>
                <a:gd name="T69" fmla="*/ 0 h 410"/>
                <a:gd name="T70" fmla="*/ 0 w 122"/>
                <a:gd name="T71" fmla="*/ 0 h 410"/>
                <a:gd name="T72" fmla="*/ 0 w 122"/>
                <a:gd name="T73" fmla="*/ 0 h 410"/>
                <a:gd name="T74" fmla="*/ 0 w 122"/>
                <a:gd name="T75" fmla="*/ 0 h 410"/>
                <a:gd name="T76" fmla="*/ 0 w 122"/>
                <a:gd name="T77" fmla="*/ 0 h 410"/>
                <a:gd name="T78" fmla="*/ 0 w 122"/>
                <a:gd name="T79" fmla="*/ 0 h 410"/>
                <a:gd name="T80" fmla="*/ 0 w 122"/>
                <a:gd name="T81" fmla="*/ 0 h 410"/>
                <a:gd name="T82" fmla="*/ 0 w 122"/>
                <a:gd name="T83" fmla="*/ 0 h 410"/>
                <a:gd name="T84" fmla="*/ 0 w 122"/>
                <a:gd name="T85" fmla="*/ 0 h 410"/>
                <a:gd name="T86" fmla="*/ 0 w 122"/>
                <a:gd name="T87" fmla="*/ 0 h 410"/>
                <a:gd name="T88" fmla="*/ 0 w 122"/>
                <a:gd name="T89" fmla="*/ 0 h 4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2" h="410">
                  <a:moveTo>
                    <a:pt x="0" y="410"/>
                  </a:moveTo>
                  <a:lnTo>
                    <a:pt x="7" y="405"/>
                  </a:lnTo>
                  <a:lnTo>
                    <a:pt x="14" y="400"/>
                  </a:lnTo>
                  <a:lnTo>
                    <a:pt x="20" y="394"/>
                  </a:lnTo>
                  <a:lnTo>
                    <a:pt x="25" y="388"/>
                  </a:lnTo>
                  <a:lnTo>
                    <a:pt x="29" y="381"/>
                  </a:lnTo>
                  <a:lnTo>
                    <a:pt x="33" y="373"/>
                  </a:lnTo>
                  <a:lnTo>
                    <a:pt x="36" y="365"/>
                  </a:lnTo>
                  <a:lnTo>
                    <a:pt x="37" y="357"/>
                  </a:lnTo>
                  <a:lnTo>
                    <a:pt x="40" y="336"/>
                  </a:lnTo>
                  <a:lnTo>
                    <a:pt x="46" y="309"/>
                  </a:lnTo>
                  <a:lnTo>
                    <a:pt x="53" y="280"/>
                  </a:lnTo>
                  <a:lnTo>
                    <a:pt x="62" y="248"/>
                  </a:lnTo>
                  <a:lnTo>
                    <a:pt x="72" y="215"/>
                  </a:lnTo>
                  <a:lnTo>
                    <a:pt x="83" y="185"/>
                  </a:lnTo>
                  <a:lnTo>
                    <a:pt x="94" y="157"/>
                  </a:lnTo>
                  <a:lnTo>
                    <a:pt x="104" y="135"/>
                  </a:lnTo>
                  <a:lnTo>
                    <a:pt x="109" y="124"/>
                  </a:lnTo>
                  <a:lnTo>
                    <a:pt x="115" y="110"/>
                  </a:lnTo>
                  <a:lnTo>
                    <a:pt x="119" y="94"/>
                  </a:lnTo>
                  <a:lnTo>
                    <a:pt x="122" y="76"/>
                  </a:lnTo>
                  <a:lnTo>
                    <a:pt x="122" y="58"/>
                  </a:lnTo>
                  <a:lnTo>
                    <a:pt x="120" y="38"/>
                  </a:lnTo>
                  <a:lnTo>
                    <a:pt x="115" y="19"/>
                  </a:lnTo>
                  <a:lnTo>
                    <a:pt x="105" y="0"/>
                  </a:lnTo>
                  <a:lnTo>
                    <a:pt x="107" y="30"/>
                  </a:lnTo>
                  <a:lnTo>
                    <a:pt x="107" y="66"/>
                  </a:lnTo>
                  <a:lnTo>
                    <a:pt x="103" y="99"/>
                  </a:lnTo>
                  <a:lnTo>
                    <a:pt x="95" y="124"/>
                  </a:lnTo>
                  <a:lnTo>
                    <a:pt x="89" y="138"/>
                  </a:lnTo>
                  <a:lnTo>
                    <a:pt x="80" y="163"/>
                  </a:lnTo>
                  <a:lnTo>
                    <a:pt x="69" y="193"/>
                  </a:lnTo>
                  <a:lnTo>
                    <a:pt x="58" y="227"/>
                  </a:lnTo>
                  <a:lnTo>
                    <a:pt x="49" y="261"/>
                  </a:lnTo>
                  <a:lnTo>
                    <a:pt x="40" y="293"/>
                  </a:lnTo>
                  <a:lnTo>
                    <a:pt x="34" y="318"/>
                  </a:lnTo>
                  <a:lnTo>
                    <a:pt x="33" y="334"/>
                  </a:lnTo>
                  <a:lnTo>
                    <a:pt x="33" y="345"/>
                  </a:lnTo>
                  <a:lnTo>
                    <a:pt x="32" y="354"/>
                  </a:lnTo>
                  <a:lnTo>
                    <a:pt x="30" y="363"/>
                  </a:lnTo>
                  <a:lnTo>
                    <a:pt x="26" y="371"/>
                  </a:lnTo>
                  <a:lnTo>
                    <a:pt x="22" y="381"/>
                  </a:lnTo>
                  <a:lnTo>
                    <a:pt x="16" y="390"/>
                  </a:lnTo>
                  <a:lnTo>
                    <a:pt x="8" y="399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6" name="Freeform 222">
              <a:extLst>
                <a:ext uri="{FF2B5EF4-FFF2-40B4-BE49-F238E27FC236}">
                  <a16:creationId xmlns:a16="http://schemas.microsoft.com/office/drawing/2014/main" id="{996647EB-FE79-4D30-AB40-17BECA7A0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" y="3913"/>
              <a:ext cx="64" cy="160"/>
            </a:xfrm>
            <a:custGeom>
              <a:avLst/>
              <a:gdLst>
                <a:gd name="T0" fmla="*/ 0 w 192"/>
                <a:gd name="T1" fmla="*/ 0 h 480"/>
                <a:gd name="T2" fmla="*/ 0 w 192"/>
                <a:gd name="T3" fmla="*/ 0 h 480"/>
                <a:gd name="T4" fmla="*/ 0 w 192"/>
                <a:gd name="T5" fmla="*/ 0 h 480"/>
                <a:gd name="T6" fmla="*/ 0 w 192"/>
                <a:gd name="T7" fmla="*/ 0 h 480"/>
                <a:gd name="T8" fmla="*/ 0 w 192"/>
                <a:gd name="T9" fmla="*/ 0 h 480"/>
                <a:gd name="T10" fmla="*/ 0 w 192"/>
                <a:gd name="T11" fmla="*/ 0 h 480"/>
                <a:gd name="T12" fmla="*/ 0 w 192"/>
                <a:gd name="T13" fmla="*/ 0 h 480"/>
                <a:gd name="T14" fmla="*/ 0 w 192"/>
                <a:gd name="T15" fmla="*/ 0 h 480"/>
                <a:gd name="T16" fmla="*/ 0 w 192"/>
                <a:gd name="T17" fmla="*/ 0 h 480"/>
                <a:gd name="T18" fmla="*/ 0 w 192"/>
                <a:gd name="T19" fmla="*/ 0 h 480"/>
                <a:gd name="T20" fmla="*/ 0 w 192"/>
                <a:gd name="T21" fmla="*/ 0 h 480"/>
                <a:gd name="T22" fmla="*/ 0 w 192"/>
                <a:gd name="T23" fmla="*/ 0 h 480"/>
                <a:gd name="T24" fmla="*/ 0 w 192"/>
                <a:gd name="T25" fmla="*/ 0 h 480"/>
                <a:gd name="T26" fmla="*/ 0 w 192"/>
                <a:gd name="T27" fmla="*/ 0 h 480"/>
                <a:gd name="T28" fmla="*/ 0 w 192"/>
                <a:gd name="T29" fmla="*/ 0 h 480"/>
                <a:gd name="T30" fmla="*/ 0 w 192"/>
                <a:gd name="T31" fmla="*/ 0 h 480"/>
                <a:gd name="T32" fmla="*/ 0 w 192"/>
                <a:gd name="T33" fmla="*/ 0 h 480"/>
                <a:gd name="T34" fmla="*/ 0 w 192"/>
                <a:gd name="T35" fmla="*/ 0 h 480"/>
                <a:gd name="T36" fmla="*/ 0 w 192"/>
                <a:gd name="T37" fmla="*/ 0 h 480"/>
                <a:gd name="T38" fmla="*/ 0 w 192"/>
                <a:gd name="T39" fmla="*/ 0 h 480"/>
                <a:gd name="T40" fmla="*/ 0 w 192"/>
                <a:gd name="T41" fmla="*/ 0 h 480"/>
                <a:gd name="T42" fmla="*/ 0 w 192"/>
                <a:gd name="T43" fmla="*/ 0 h 480"/>
                <a:gd name="T44" fmla="*/ 0 w 192"/>
                <a:gd name="T45" fmla="*/ 0 h 480"/>
                <a:gd name="T46" fmla="*/ 0 w 192"/>
                <a:gd name="T47" fmla="*/ 0 h 480"/>
                <a:gd name="T48" fmla="*/ 0 w 192"/>
                <a:gd name="T49" fmla="*/ 0 h 480"/>
                <a:gd name="T50" fmla="*/ 0 w 192"/>
                <a:gd name="T51" fmla="*/ 0 h 480"/>
                <a:gd name="T52" fmla="*/ 0 w 192"/>
                <a:gd name="T53" fmla="*/ 0 h 480"/>
                <a:gd name="T54" fmla="*/ 0 w 192"/>
                <a:gd name="T55" fmla="*/ 0 h 480"/>
                <a:gd name="T56" fmla="*/ 0 w 192"/>
                <a:gd name="T57" fmla="*/ 0 h 480"/>
                <a:gd name="T58" fmla="*/ 0 w 192"/>
                <a:gd name="T59" fmla="*/ 0 h 480"/>
                <a:gd name="T60" fmla="*/ 0 w 192"/>
                <a:gd name="T61" fmla="*/ 0 h 480"/>
                <a:gd name="T62" fmla="*/ 0 w 192"/>
                <a:gd name="T63" fmla="*/ 0 h 480"/>
                <a:gd name="T64" fmla="*/ 0 w 192"/>
                <a:gd name="T65" fmla="*/ 0 h 480"/>
                <a:gd name="T66" fmla="*/ 0 w 192"/>
                <a:gd name="T67" fmla="*/ 0 h 480"/>
                <a:gd name="T68" fmla="*/ 0 w 192"/>
                <a:gd name="T69" fmla="*/ 0 h 480"/>
                <a:gd name="T70" fmla="*/ 0 w 192"/>
                <a:gd name="T71" fmla="*/ 0 h 480"/>
                <a:gd name="T72" fmla="*/ 0 w 192"/>
                <a:gd name="T73" fmla="*/ 0 h 480"/>
                <a:gd name="T74" fmla="*/ 0 w 192"/>
                <a:gd name="T75" fmla="*/ 0 h 480"/>
                <a:gd name="T76" fmla="*/ 0 w 192"/>
                <a:gd name="T77" fmla="*/ 0 h 480"/>
                <a:gd name="T78" fmla="*/ 0 w 192"/>
                <a:gd name="T79" fmla="*/ 0 h 480"/>
                <a:gd name="T80" fmla="*/ 0 w 192"/>
                <a:gd name="T81" fmla="*/ 0 h 480"/>
                <a:gd name="T82" fmla="*/ 0 w 192"/>
                <a:gd name="T83" fmla="*/ 0 h 480"/>
                <a:gd name="T84" fmla="*/ 0 w 192"/>
                <a:gd name="T85" fmla="*/ 0 h 480"/>
                <a:gd name="T86" fmla="*/ 0 w 192"/>
                <a:gd name="T87" fmla="*/ 0 h 480"/>
                <a:gd name="T88" fmla="*/ 0 w 192"/>
                <a:gd name="T89" fmla="*/ 0 h 480"/>
                <a:gd name="T90" fmla="*/ 0 w 192"/>
                <a:gd name="T91" fmla="*/ 0 h 480"/>
                <a:gd name="T92" fmla="*/ 0 w 192"/>
                <a:gd name="T93" fmla="*/ 0 h 480"/>
                <a:gd name="T94" fmla="*/ 0 w 192"/>
                <a:gd name="T95" fmla="*/ 0 h 480"/>
                <a:gd name="T96" fmla="*/ 0 w 192"/>
                <a:gd name="T97" fmla="*/ 0 h 480"/>
                <a:gd name="T98" fmla="*/ 0 w 192"/>
                <a:gd name="T99" fmla="*/ 0 h 480"/>
                <a:gd name="T100" fmla="*/ 0 w 192"/>
                <a:gd name="T101" fmla="*/ 0 h 480"/>
                <a:gd name="T102" fmla="*/ 0 w 192"/>
                <a:gd name="T103" fmla="*/ 0 h 480"/>
                <a:gd name="T104" fmla="*/ 0 w 192"/>
                <a:gd name="T105" fmla="*/ 0 h 4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92" h="480">
                  <a:moveTo>
                    <a:pt x="192" y="480"/>
                  </a:moveTo>
                  <a:lnTo>
                    <a:pt x="180" y="480"/>
                  </a:lnTo>
                  <a:lnTo>
                    <a:pt x="165" y="476"/>
                  </a:lnTo>
                  <a:lnTo>
                    <a:pt x="146" y="469"/>
                  </a:lnTo>
                  <a:lnTo>
                    <a:pt x="127" y="457"/>
                  </a:lnTo>
                  <a:lnTo>
                    <a:pt x="109" y="444"/>
                  </a:lnTo>
                  <a:lnTo>
                    <a:pt x="93" y="425"/>
                  </a:lnTo>
                  <a:lnTo>
                    <a:pt x="80" y="403"/>
                  </a:lnTo>
                  <a:lnTo>
                    <a:pt x="72" y="377"/>
                  </a:lnTo>
                  <a:lnTo>
                    <a:pt x="66" y="353"/>
                  </a:lnTo>
                  <a:lnTo>
                    <a:pt x="60" y="335"/>
                  </a:lnTo>
                  <a:lnTo>
                    <a:pt x="54" y="320"/>
                  </a:lnTo>
                  <a:lnTo>
                    <a:pt x="47" y="305"/>
                  </a:lnTo>
                  <a:lnTo>
                    <a:pt x="39" y="287"/>
                  </a:lnTo>
                  <a:lnTo>
                    <a:pt x="29" y="262"/>
                  </a:lnTo>
                  <a:lnTo>
                    <a:pt x="18" y="228"/>
                  </a:lnTo>
                  <a:lnTo>
                    <a:pt x="7" y="181"/>
                  </a:lnTo>
                  <a:lnTo>
                    <a:pt x="0" y="131"/>
                  </a:lnTo>
                  <a:lnTo>
                    <a:pt x="4" y="91"/>
                  </a:lnTo>
                  <a:lnTo>
                    <a:pt x="15" y="59"/>
                  </a:lnTo>
                  <a:lnTo>
                    <a:pt x="31" y="35"/>
                  </a:lnTo>
                  <a:lnTo>
                    <a:pt x="51" y="18"/>
                  </a:lnTo>
                  <a:lnTo>
                    <a:pt x="72" y="7"/>
                  </a:lnTo>
                  <a:lnTo>
                    <a:pt x="90" y="1"/>
                  </a:lnTo>
                  <a:lnTo>
                    <a:pt x="105" y="0"/>
                  </a:lnTo>
                  <a:lnTo>
                    <a:pt x="90" y="10"/>
                  </a:lnTo>
                  <a:lnTo>
                    <a:pt x="78" y="22"/>
                  </a:lnTo>
                  <a:lnTo>
                    <a:pt x="66" y="38"/>
                  </a:lnTo>
                  <a:lnTo>
                    <a:pt x="56" y="57"/>
                  </a:lnTo>
                  <a:lnTo>
                    <a:pt x="49" y="79"/>
                  </a:lnTo>
                  <a:lnTo>
                    <a:pt x="45" y="104"/>
                  </a:lnTo>
                  <a:lnTo>
                    <a:pt x="44" y="130"/>
                  </a:lnTo>
                  <a:lnTo>
                    <a:pt x="47" y="160"/>
                  </a:lnTo>
                  <a:lnTo>
                    <a:pt x="52" y="188"/>
                  </a:lnTo>
                  <a:lnTo>
                    <a:pt x="58" y="211"/>
                  </a:lnTo>
                  <a:lnTo>
                    <a:pt x="64" y="229"/>
                  </a:lnTo>
                  <a:lnTo>
                    <a:pt x="71" y="245"/>
                  </a:lnTo>
                  <a:lnTo>
                    <a:pt x="76" y="256"/>
                  </a:lnTo>
                  <a:lnTo>
                    <a:pt x="82" y="267"/>
                  </a:lnTo>
                  <a:lnTo>
                    <a:pt x="88" y="274"/>
                  </a:lnTo>
                  <a:lnTo>
                    <a:pt x="93" y="280"/>
                  </a:lnTo>
                  <a:lnTo>
                    <a:pt x="103" y="295"/>
                  </a:lnTo>
                  <a:lnTo>
                    <a:pt x="109" y="317"/>
                  </a:lnTo>
                  <a:lnTo>
                    <a:pt x="108" y="340"/>
                  </a:lnTo>
                  <a:lnTo>
                    <a:pt x="95" y="358"/>
                  </a:lnTo>
                  <a:lnTo>
                    <a:pt x="89" y="369"/>
                  </a:lnTo>
                  <a:lnTo>
                    <a:pt x="88" y="384"/>
                  </a:lnTo>
                  <a:lnTo>
                    <a:pt x="93" y="403"/>
                  </a:lnTo>
                  <a:lnTo>
                    <a:pt x="103" y="421"/>
                  </a:lnTo>
                  <a:lnTo>
                    <a:pt x="118" y="441"/>
                  </a:lnTo>
                  <a:lnTo>
                    <a:pt x="138" y="457"/>
                  </a:lnTo>
                  <a:lnTo>
                    <a:pt x="162" y="471"/>
                  </a:lnTo>
                  <a:lnTo>
                    <a:pt x="192" y="4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7" name="Freeform 223">
              <a:extLst>
                <a:ext uri="{FF2B5EF4-FFF2-40B4-BE49-F238E27FC236}">
                  <a16:creationId xmlns:a16="http://schemas.microsoft.com/office/drawing/2014/main" id="{37C4A9F8-86E6-499E-BEBA-CB12C7124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" y="4118"/>
              <a:ext cx="58" cy="54"/>
            </a:xfrm>
            <a:custGeom>
              <a:avLst/>
              <a:gdLst>
                <a:gd name="T0" fmla="*/ 0 w 174"/>
                <a:gd name="T1" fmla="*/ 0 h 162"/>
                <a:gd name="T2" fmla="*/ 0 w 174"/>
                <a:gd name="T3" fmla="*/ 0 h 162"/>
                <a:gd name="T4" fmla="*/ 0 w 174"/>
                <a:gd name="T5" fmla="*/ 0 h 162"/>
                <a:gd name="T6" fmla="*/ 0 w 174"/>
                <a:gd name="T7" fmla="*/ 0 h 162"/>
                <a:gd name="T8" fmla="*/ 0 w 174"/>
                <a:gd name="T9" fmla="*/ 0 h 162"/>
                <a:gd name="T10" fmla="*/ 0 w 174"/>
                <a:gd name="T11" fmla="*/ 0 h 162"/>
                <a:gd name="T12" fmla="*/ 0 w 174"/>
                <a:gd name="T13" fmla="*/ 0 h 162"/>
                <a:gd name="T14" fmla="*/ 0 w 174"/>
                <a:gd name="T15" fmla="*/ 0 h 162"/>
                <a:gd name="T16" fmla="*/ 0 w 174"/>
                <a:gd name="T17" fmla="*/ 0 h 162"/>
                <a:gd name="T18" fmla="*/ 0 w 174"/>
                <a:gd name="T19" fmla="*/ 0 h 162"/>
                <a:gd name="T20" fmla="*/ 0 w 174"/>
                <a:gd name="T21" fmla="*/ 0 h 162"/>
                <a:gd name="T22" fmla="*/ 0 w 174"/>
                <a:gd name="T23" fmla="*/ 0 h 162"/>
                <a:gd name="T24" fmla="*/ 0 w 174"/>
                <a:gd name="T25" fmla="*/ 0 h 162"/>
                <a:gd name="T26" fmla="*/ 0 w 174"/>
                <a:gd name="T27" fmla="*/ 0 h 162"/>
                <a:gd name="T28" fmla="*/ 0 w 174"/>
                <a:gd name="T29" fmla="*/ 0 h 162"/>
                <a:gd name="T30" fmla="*/ 0 w 174"/>
                <a:gd name="T31" fmla="*/ 0 h 162"/>
                <a:gd name="T32" fmla="*/ 0 w 174"/>
                <a:gd name="T33" fmla="*/ 0 h 162"/>
                <a:gd name="T34" fmla="*/ 0 w 174"/>
                <a:gd name="T35" fmla="*/ 0 h 162"/>
                <a:gd name="T36" fmla="*/ 0 w 174"/>
                <a:gd name="T37" fmla="*/ 0 h 162"/>
                <a:gd name="T38" fmla="*/ 0 w 174"/>
                <a:gd name="T39" fmla="*/ 0 h 162"/>
                <a:gd name="T40" fmla="*/ 0 w 174"/>
                <a:gd name="T41" fmla="*/ 0 h 162"/>
                <a:gd name="T42" fmla="*/ 0 w 174"/>
                <a:gd name="T43" fmla="*/ 0 h 162"/>
                <a:gd name="T44" fmla="*/ 0 w 174"/>
                <a:gd name="T45" fmla="*/ 0 h 162"/>
                <a:gd name="T46" fmla="*/ 0 w 174"/>
                <a:gd name="T47" fmla="*/ 0 h 162"/>
                <a:gd name="T48" fmla="*/ 0 w 174"/>
                <a:gd name="T49" fmla="*/ 0 h 162"/>
                <a:gd name="T50" fmla="*/ 0 w 174"/>
                <a:gd name="T51" fmla="*/ 0 h 162"/>
                <a:gd name="T52" fmla="*/ 0 w 174"/>
                <a:gd name="T53" fmla="*/ 0 h 162"/>
                <a:gd name="T54" fmla="*/ 0 w 174"/>
                <a:gd name="T55" fmla="*/ 0 h 162"/>
                <a:gd name="T56" fmla="*/ 0 w 174"/>
                <a:gd name="T57" fmla="*/ 0 h 162"/>
                <a:gd name="T58" fmla="*/ 0 w 174"/>
                <a:gd name="T59" fmla="*/ 0 h 162"/>
                <a:gd name="T60" fmla="*/ 0 w 174"/>
                <a:gd name="T61" fmla="*/ 0 h 162"/>
                <a:gd name="T62" fmla="*/ 0 w 174"/>
                <a:gd name="T63" fmla="*/ 0 h 162"/>
                <a:gd name="T64" fmla="*/ 0 w 174"/>
                <a:gd name="T65" fmla="*/ 0 h 162"/>
                <a:gd name="T66" fmla="*/ 0 w 174"/>
                <a:gd name="T67" fmla="*/ 0 h 1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4" h="162">
                  <a:moveTo>
                    <a:pt x="117" y="5"/>
                  </a:moveTo>
                  <a:lnTo>
                    <a:pt x="108" y="3"/>
                  </a:lnTo>
                  <a:lnTo>
                    <a:pt x="99" y="1"/>
                  </a:lnTo>
                  <a:lnTo>
                    <a:pt x="91" y="0"/>
                  </a:lnTo>
                  <a:lnTo>
                    <a:pt x="83" y="1"/>
                  </a:lnTo>
                  <a:lnTo>
                    <a:pt x="74" y="3"/>
                  </a:lnTo>
                  <a:lnTo>
                    <a:pt x="66" y="8"/>
                  </a:lnTo>
                  <a:lnTo>
                    <a:pt x="59" y="15"/>
                  </a:lnTo>
                  <a:lnTo>
                    <a:pt x="52" y="25"/>
                  </a:lnTo>
                  <a:lnTo>
                    <a:pt x="40" y="42"/>
                  </a:lnTo>
                  <a:lnTo>
                    <a:pt x="35" y="50"/>
                  </a:lnTo>
                  <a:lnTo>
                    <a:pt x="31" y="56"/>
                  </a:lnTo>
                  <a:lnTo>
                    <a:pt x="25" y="63"/>
                  </a:lnTo>
                  <a:lnTo>
                    <a:pt x="20" y="69"/>
                  </a:lnTo>
                  <a:lnTo>
                    <a:pt x="14" y="76"/>
                  </a:lnTo>
                  <a:lnTo>
                    <a:pt x="9" y="84"/>
                  </a:lnTo>
                  <a:lnTo>
                    <a:pt x="5" y="92"/>
                  </a:lnTo>
                  <a:lnTo>
                    <a:pt x="2" y="100"/>
                  </a:lnTo>
                  <a:lnTo>
                    <a:pt x="0" y="109"/>
                  </a:lnTo>
                  <a:lnTo>
                    <a:pt x="0" y="117"/>
                  </a:lnTo>
                  <a:lnTo>
                    <a:pt x="3" y="125"/>
                  </a:lnTo>
                  <a:lnTo>
                    <a:pt x="7" y="131"/>
                  </a:lnTo>
                  <a:lnTo>
                    <a:pt x="10" y="138"/>
                  </a:lnTo>
                  <a:lnTo>
                    <a:pt x="14" y="142"/>
                  </a:lnTo>
                  <a:lnTo>
                    <a:pt x="19" y="146"/>
                  </a:lnTo>
                  <a:lnTo>
                    <a:pt x="24" y="149"/>
                  </a:lnTo>
                  <a:lnTo>
                    <a:pt x="30" y="152"/>
                  </a:lnTo>
                  <a:lnTo>
                    <a:pt x="37" y="154"/>
                  </a:lnTo>
                  <a:lnTo>
                    <a:pt x="47" y="156"/>
                  </a:lnTo>
                  <a:lnTo>
                    <a:pt x="56" y="157"/>
                  </a:lnTo>
                  <a:lnTo>
                    <a:pt x="63" y="157"/>
                  </a:lnTo>
                  <a:lnTo>
                    <a:pt x="67" y="156"/>
                  </a:lnTo>
                  <a:lnTo>
                    <a:pt x="69" y="156"/>
                  </a:lnTo>
                  <a:lnTo>
                    <a:pt x="72" y="158"/>
                  </a:lnTo>
                  <a:lnTo>
                    <a:pt x="77" y="160"/>
                  </a:lnTo>
                  <a:lnTo>
                    <a:pt x="83" y="161"/>
                  </a:lnTo>
                  <a:lnTo>
                    <a:pt x="89" y="162"/>
                  </a:lnTo>
                  <a:lnTo>
                    <a:pt x="95" y="162"/>
                  </a:lnTo>
                  <a:lnTo>
                    <a:pt x="100" y="161"/>
                  </a:lnTo>
                  <a:lnTo>
                    <a:pt x="104" y="159"/>
                  </a:lnTo>
                  <a:lnTo>
                    <a:pt x="107" y="156"/>
                  </a:lnTo>
                  <a:lnTo>
                    <a:pt x="113" y="158"/>
                  </a:lnTo>
                  <a:lnTo>
                    <a:pt x="118" y="159"/>
                  </a:lnTo>
                  <a:lnTo>
                    <a:pt x="124" y="159"/>
                  </a:lnTo>
                  <a:lnTo>
                    <a:pt x="130" y="159"/>
                  </a:lnTo>
                  <a:lnTo>
                    <a:pt x="135" y="159"/>
                  </a:lnTo>
                  <a:lnTo>
                    <a:pt x="140" y="158"/>
                  </a:lnTo>
                  <a:lnTo>
                    <a:pt x="143" y="156"/>
                  </a:lnTo>
                  <a:lnTo>
                    <a:pt x="146" y="154"/>
                  </a:lnTo>
                  <a:lnTo>
                    <a:pt x="156" y="156"/>
                  </a:lnTo>
                  <a:lnTo>
                    <a:pt x="165" y="156"/>
                  </a:lnTo>
                  <a:lnTo>
                    <a:pt x="171" y="152"/>
                  </a:lnTo>
                  <a:lnTo>
                    <a:pt x="174" y="146"/>
                  </a:lnTo>
                  <a:lnTo>
                    <a:pt x="172" y="134"/>
                  </a:lnTo>
                  <a:lnTo>
                    <a:pt x="169" y="122"/>
                  </a:lnTo>
                  <a:lnTo>
                    <a:pt x="165" y="111"/>
                  </a:lnTo>
                  <a:lnTo>
                    <a:pt x="159" y="101"/>
                  </a:lnTo>
                  <a:lnTo>
                    <a:pt x="152" y="93"/>
                  </a:lnTo>
                  <a:lnTo>
                    <a:pt x="147" y="82"/>
                  </a:lnTo>
                  <a:lnTo>
                    <a:pt x="144" y="70"/>
                  </a:lnTo>
                  <a:lnTo>
                    <a:pt x="146" y="61"/>
                  </a:lnTo>
                  <a:lnTo>
                    <a:pt x="148" y="56"/>
                  </a:lnTo>
                  <a:lnTo>
                    <a:pt x="149" y="49"/>
                  </a:lnTo>
                  <a:lnTo>
                    <a:pt x="148" y="41"/>
                  </a:lnTo>
                  <a:lnTo>
                    <a:pt x="146" y="32"/>
                  </a:lnTo>
                  <a:lnTo>
                    <a:pt x="142" y="24"/>
                  </a:lnTo>
                  <a:lnTo>
                    <a:pt x="136" y="17"/>
                  </a:lnTo>
                  <a:lnTo>
                    <a:pt x="128" y="10"/>
                  </a:lnTo>
                  <a:lnTo>
                    <a:pt x="117" y="5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8" name="Freeform 224">
              <a:extLst>
                <a:ext uri="{FF2B5EF4-FFF2-40B4-BE49-F238E27FC236}">
                  <a16:creationId xmlns:a16="http://schemas.microsoft.com/office/drawing/2014/main" id="{DDE0F3F1-C431-4A04-A6E1-B3983FDF9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" y="4118"/>
              <a:ext cx="39" cy="52"/>
            </a:xfrm>
            <a:custGeom>
              <a:avLst/>
              <a:gdLst>
                <a:gd name="T0" fmla="*/ 0 w 117"/>
                <a:gd name="T1" fmla="*/ 0 h 156"/>
                <a:gd name="T2" fmla="*/ 0 w 117"/>
                <a:gd name="T3" fmla="*/ 0 h 156"/>
                <a:gd name="T4" fmla="*/ 0 w 117"/>
                <a:gd name="T5" fmla="*/ 0 h 156"/>
                <a:gd name="T6" fmla="*/ 0 w 117"/>
                <a:gd name="T7" fmla="*/ 0 h 156"/>
                <a:gd name="T8" fmla="*/ 0 w 117"/>
                <a:gd name="T9" fmla="*/ 0 h 156"/>
                <a:gd name="T10" fmla="*/ 0 w 117"/>
                <a:gd name="T11" fmla="*/ 0 h 156"/>
                <a:gd name="T12" fmla="*/ 0 w 117"/>
                <a:gd name="T13" fmla="*/ 0 h 156"/>
                <a:gd name="T14" fmla="*/ 0 w 117"/>
                <a:gd name="T15" fmla="*/ 0 h 156"/>
                <a:gd name="T16" fmla="*/ 0 w 117"/>
                <a:gd name="T17" fmla="*/ 0 h 156"/>
                <a:gd name="T18" fmla="*/ 0 w 117"/>
                <a:gd name="T19" fmla="*/ 0 h 156"/>
                <a:gd name="T20" fmla="*/ 0 w 117"/>
                <a:gd name="T21" fmla="*/ 0 h 156"/>
                <a:gd name="T22" fmla="*/ 0 w 117"/>
                <a:gd name="T23" fmla="*/ 0 h 156"/>
                <a:gd name="T24" fmla="*/ 0 w 117"/>
                <a:gd name="T25" fmla="*/ 0 h 156"/>
                <a:gd name="T26" fmla="*/ 0 w 117"/>
                <a:gd name="T27" fmla="*/ 0 h 156"/>
                <a:gd name="T28" fmla="*/ 0 w 117"/>
                <a:gd name="T29" fmla="*/ 0 h 156"/>
                <a:gd name="T30" fmla="*/ 0 w 117"/>
                <a:gd name="T31" fmla="*/ 0 h 156"/>
                <a:gd name="T32" fmla="*/ 0 w 117"/>
                <a:gd name="T33" fmla="*/ 0 h 156"/>
                <a:gd name="T34" fmla="*/ 0 w 117"/>
                <a:gd name="T35" fmla="*/ 0 h 156"/>
                <a:gd name="T36" fmla="*/ 0 w 117"/>
                <a:gd name="T37" fmla="*/ 0 h 156"/>
                <a:gd name="T38" fmla="*/ 0 w 117"/>
                <a:gd name="T39" fmla="*/ 0 h 156"/>
                <a:gd name="T40" fmla="*/ 0 w 117"/>
                <a:gd name="T41" fmla="*/ 0 h 156"/>
                <a:gd name="T42" fmla="*/ 0 w 117"/>
                <a:gd name="T43" fmla="*/ 0 h 156"/>
                <a:gd name="T44" fmla="*/ 0 w 117"/>
                <a:gd name="T45" fmla="*/ 0 h 156"/>
                <a:gd name="T46" fmla="*/ 0 w 117"/>
                <a:gd name="T47" fmla="*/ 0 h 156"/>
                <a:gd name="T48" fmla="*/ 0 w 117"/>
                <a:gd name="T49" fmla="*/ 0 h 156"/>
                <a:gd name="T50" fmla="*/ 0 w 117"/>
                <a:gd name="T51" fmla="*/ 0 h 156"/>
                <a:gd name="T52" fmla="*/ 0 w 117"/>
                <a:gd name="T53" fmla="*/ 0 h 156"/>
                <a:gd name="T54" fmla="*/ 0 w 117"/>
                <a:gd name="T55" fmla="*/ 0 h 156"/>
                <a:gd name="T56" fmla="*/ 0 w 117"/>
                <a:gd name="T57" fmla="*/ 0 h 156"/>
                <a:gd name="T58" fmla="*/ 0 w 117"/>
                <a:gd name="T59" fmla="*/ 0 h 156"/>
                <a:gd name="T60" fmla="*/ 0 w 117"/>
                <a:gd name="T61" fmla="*/ 0 h 156"/>
                <a:gd name="T62" fmla="*/ 0 w 117"/>
                <a:gd name="T63" fmla="*/ 0 h 156"/>
                <a:gd name="T64" fmla="*/ 0 w 117"/>
                <a:gd name="T65" fmla="*/ 0 h 156"/>
                <a:gd name="T66" fmla="*/ 0 w 117"/>
                <a:gd name="T67" fmla="*/ 0 h 156"/>
                <a:gd name="T68" fmla="*/ 0 w 117"/>
                <a:gd name="T69" fmla="*/ 0 h 156"/>
                <a:gd name="T70" fmla="*/ 0 w 117"/>
                <a:gd name="T71" fmla="*/ 0 h 1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7" h="156">
                  <a:moveTo>
                    <a:pt x="47" y="156"/>
                  </a:moveTo>
                  <a:lnTo>
                    <a:pt x="37" y="154"/>
                  </a:lnTo>
                  <a:lnTo>
                    <a:pt x="30" y="152"/>
                  </a:lnTo>
                  <a:lnTo>
                    <a:pt x="24" y="149"/>
                  </a:lnTo>
                  <a:lnTo>
                    <a:pt x="19" y="146"/>
                  </a:lnTo>
                  <a:lnTo>
                    <a:pt x="14" y="142"/>
                  </a:lnTo>
                  <a:lnTo>
                    <a:pt x="10" y="138"/>
                  </a:lnTo>
                  <a:lnTo>
                    <a:pt x="7" y="131"/>
                  </a:lnTo>
                  <a:lnTo>
                    <a:pt x="3" y="125"/>
                  </a:lnTo>
                  <a:lnTo>
                    <a:pt x="0" y="117"/>
                  </a:lnTo>
                  <a:lnTo>
                    <a:pt x="0" y="109"/>
                  </a:lnTo>
                  <a:lnTo>
                    <a:pt x="2" y="100"/>
                  </a:lnTo>
                  <a:lnTo>
                    <a:pt x="5" y="92"/>
                  </a:lnTo>
                  <a:lnTo>
                    <a:pt x="9" y="84"/>
                  </a:lnTo>
                  <a:lnTo>
                    <a:pt x="14" y="76"/>
                  </a:lnTo>
                  <a:lnTo>
                    <a:pt x="20" y="69"/>
                  </a:lnTo>
                  <a:lnTo>
                    <a:pt x="25" y="63"/>
                  </a:lnTo>
                  <a:lnTo>
                    <a:pt x="31" y="56"/>
                  </a:lnTo>
                  <a:lnTo>
                    <a:pt x="35" y="50"/>
                  </a:lnTo>
                  <a:lnTo>
                    <a:pt x="40" y="42"/>
                  </a:lnTo>
                  <a:lnTo>
                    <a:pt x="52" y="25"/>
                  </a:lnTo>
                  <a:lnTo>
                    <a:pt x="59" y="15"/>
                  </a:lnTo>
                  <a:lnTo>
                    <a:pt x="66" y="8"/>
                  </a:lnTo>
                  <a:lnTo>
                    <a:pt x="74" y="3"/>
                  </a:lnTo>
                  <a:lnTo>
                    <a:pt x="83" y="1"/>
                  </a:lnTo>
                  <a:lnTo>
                    <a:pt x="91" y="0"/>
                  </a:lnTo>
                  <a:lnTo>
                    <a:pt x="99" y="1"/>
                  </a:lnTo>
                  <a:lnTo>
                    <a:pt x="108" y="3"/>
                  </a:lnTo>
                  <a:lnTo>
                    <a:pt x="117" y="5"/>
                  </a:lnTo>
                  <a:lnTo>
                    <a:pt x="106" y="4"/>
                  </a:lnTo>
                  <a:lnTo>
                    <a:pt x="96" y="8"/>
                  </a:lnTo>
                  <a:lnTo>
                    <a:pt x="88" y="12"/>
                  </a:lnTo>
                  <a:lnTo>
                    <a:pt x="82" y="18"/>
                  </a:lnTo>
                  <a:lnTo>
                    <a:pt x="79" y="26"/>
                  </a:lnTo>
                  <a:lnTo>
                    <a:pt x="84" y="34"/>
                  </a:lnTo>
                  <a:lnTo>
                    <a:pt x="93" y="44"/>
                  </a:lnTo>
                  <a:lnTo>
                    <a:pt x="111" y="52"/>
                  </a:lnTo>
                  <a:lnTo>
                    <a:pt x="101" y="48"/>
                  </a:lnTo>
                  <a:lnTo>
                    <a:pt x="90" y="45"/>
                  </a:lnTo>
                  <a:lnTo>
                    <a:pt x="79" y="44"/>
                  </a:lnTo>
                  <a:lnTo>
                    <a:pt x="72" y="44"/>
                  </a:lnTo>
                  <a:lnTo>
                    <a:pt x="69" y="48"/>
                  </a:lnTo>
                  <a:lnTo>
                    <a:pt x="72" y="55"/>
                  </a:lnTo>
                  <a:lnTo>
                    <a:pt x="84" y="66"/>
                  </a:lnTo>
                  <a:lnTo>
                    <a:pt x="105" y="83"/>
                  </a:lnTo>
                  <a:lnTo>
                    <a:pt x="99" y="82"/>
                  </a:lnTo>
                  <a:lnTo>
                    <a:pt x="93" y="80"/>
                  </a:lnTo>
                  <a:lnTo>
                    <a:pt x="86" y="77"/>
                  </a:lnTo>
                  <a:lnTo>
                    <a:pt x="78" y="74"/>
                  </a:lnTo>
                  <a:lnTo>
                    <a:pt x="72" y="70"/>
                  </a:lnTo>
                  <a:lnTo>
                    <a:pt x="66" y="66"/>
                  </a:lnTo>
                  <a:lnTo>
                    <a:pt x="60" y="61"/>
                  </a:lnTo>
                  <a:lnTo>
                    <a:pt x="55" y="57"/>
                  </a:lnTo>
                  <a:lnTo>
                    <a:pt x="51" y="55"/>
                  </a:lnTo>
                  <a:lnTo>
                    <a:pt x="53" y="63"/>
                  </a:lnTo>
                  <a:lnTo>
                    <a:pt x="60" y="76"/>
                  </a:lnTo>
                  <a:lnTo>
                    <a:pt x="70" y="88"/>
                  </a:lnTo>
                  <a:lnTo>
                    <a:pt x="64" y="86"/>
                  </a:lnTo>
                  <a:lnTo>
                    <a:pt x="58" y="85"/>
                  </a:lnTo>
                  <a:lnTo>
                    <a:pt x="51" y="83"/>
                  </a:lnTo>
                  <a:lnTo>
                    <a:pt x="44" y="82"/>
                  </a:lnTo>
                  <a:lnTo>
                    <a:pt x="41" y="82"/>
                  </a:lnTo>
                  <a:lnTo>
                    <a:pt x="40" y="85"/>
                  </a:lnTo>
                  <a:lnTo>
                    <a:pt x="44" y="90"/>
                  </a:lnTo>
                  <a:lnTo>
                    <a:pt x="54" y="99"/>
                  </a:lnTo>
                  <a:lnTo>
                    <a:pt x="46" y="101"/>
                  </a:lnTo>
                  <a:lnTo>
                    <a:pt x="40" y="106"/>
                  </a:lnTo>
                  <a:lnTo>
                    <a:pt x="36" y="113"/>
                  </a:lnTo>
                  <a:lnTo>
                    <a:pt x="33" y="122"/>
                  </a:lnTo>
                  <a:lnTo>
                    <a:pt x="32" y="131"/>
                  </a:lnTo>
                  <a:lnTo>
                    <a:pt x="34" y="141"/>
                  </a:lnTo>
                  <a:lnTo>
                    <a:pt x="39" y="149"/>
                  </a:lnTo>
                  <a:lnTo>
                    <a:pt x="47" y="1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9" name="Freeform 225">
              <a:extLst>
                <a:ext uri="{FF2B5EF4-FFF2-40B4-BE49-F238E27FC236}">
                  <a16:creationId xmlns:a16="http://schemas.microsoft.com/office/drawing/2014/main" id="{4B9738C1-16B8-44DD-8096-EFD466D1D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" y="4160"/>
              <a:ext cx="13" cy="12"/>
            </a:xfrm>
            <a:custGeom>
              <a:avLst/>
              <a:gdLst>
                <a:gd name="T0" fmla="*/ 0 w 38"/>
                <a:gd name="T1" fmla="*/ 0 h 37"/>
                <a:gd name="T2" fmla="*/ 0 w 38"/>
                <a:gd name="T3" fmla="*/ 0 h 37"/>
                <a:gd name="T4" fmla="*/ 0 w 38"/>
                <a:gd name="T5" fmla="*/ 0 h 37"/>
                <a:gd name="T6" fmla="*/ 0 w 38"/>
                <a:gd name="T7" fmla="*/ 0 h 37"/>
                <a:gd name="T8" fmla="*/ 0 w 38"/>
                <a:gd name="T9" fmla="*/ 0 h 37"/>
                <a:gd name="T10" fmla="*/ 0 w 38"/>
                <a:gd name="T11" fmla="*/ 0 h 37"/>
                <a:gd name="T12" fmla="*/ 0 w 38"/>
                <a:gd name="T13" fmla="*/ 0 h 37"/>
                <a:gd name="T14" fmla="*/ 0 w 38"/>
                <a:gd name="T15" fmla="*/ 0 h 37"/>
                <a:gd name="T16" fmla="*/ 0 w 38"/>
                <a:gd name="T17" fmla="*/ 0 h 37"/>
                <a:gd name="T18" fmla="*/ 0 w 38"/>
                <a:gd name="T19" fmla="*/ 0 h 37"/>
                <a:gd name="T20" fmla="*/ 0 w 38"/>
                <a:gd name="T21" fmla="*/ 0 h 37"/>
                <a:gd name="T22" fmla="*/ 0 w 38"/>
                <a:gd name="T23" fmla="*/ 0 h 37"/>
                <a:gd name="T24" fmla="*/ 0 w 38"/>
                <a:gd name="T25" fmla="*/ 0 h 37"/>
                <a:gd name="T26" fmla="*/ 0 w 38"/>
                <a:gd name="T27" fmla="*/ 0 h 37"/>
                <a:gd name="T28" fmla="*/ 0 w 38"/>
                <a:gd name="T29" fmla="*/ 0 h 37"/>
                <a:gd name="T30" fmla="*/ 0 w 38"/>
                <a:gd name="T31" fmla="*/ 0 h 37"/>
                <a:gd name="T32" fmla="*/ 0 w 38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37">
                  <a:moveTo>
                    <a:pt x="38" y="31"/>
                  </a:moveTo>
                  <a:lnTo>
                    <a:pt x="35" y="34"/>
                  </a:lnTo>
                  <a:lnTo>
                    <a:pt x="31" y="36"/>
                  </a:lnTo>
                  <a:lnTo>
                    <a:pt x="26" y="37"/>
                  </a:lnTo>
                  <a:lnTo>
                    <a:pt x="20" y="37"/>
                  </a:lnTo>
                  <a:lnTo>
                    <a:pt x="14" y="36"/>
                  </a:lnTo>
                  <a:lnTo>
                    <a:pt x="8" y="35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3" y="16"/>
                  </a:lnTo>
                  <a:lnTo>
                    <a:pt x="7" y="7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25" y="3"/>
                  </a:lnTo>
                  <a:lnTo>
                    <a:pt x="32" y="14"/>
                  </a:lnTo>
                  <a:lnTo>
                    <a:pt x="3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0" name="Freeform 226">
              <a:extLst>
                <a:ext uri="{FF2B5EF4-FFF2-40B4-BE49-F238E27FC236}">
                  <a16:creationId xmlns:a16="http://schemas.microsoft.com/office/drawing/2014/main" id="{69114F07-B229-4AD8-865A-2FB86FE05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" y="4159"/>
              <a:ext cx="10" cy="11"/>
            </a:xfrm>
            <a:custGeom>
              <a:avLst/>
              <a:gdLst>
                <a:gd name="T0" fmla="*/ 0 w 30"/>
                <a:gd name="T1" fmla="*/ 0 h 34"/>
                <a:gd name="T2" fmla="*/ 0 w 30"/>
                <a:gd name="T3" fmla="*/ 0 h 34"/>
                <a:gd name="T4" fmla="*/ 0 w 30"/>
                <a:gd name="T5" fmla="*/ 0 h 34"/>
                <a:gd name="T6" fmla="*/ 0 w 30"/>
                <a:gd name="T7" fmla="*/ 0 h 34"/>
                <a:gd name="T8" fmla="*/ 0 w 30"/>
                <a:gd name="T9" fmla="*/ 0 h 34"/>
                <a:gd name="T10" fmla="*/ 0 w 30"/>
                <a:gd name="T11" fmla="*/ 0 h 34"/>
                <a:gd name="T12" fmla="*/ 0 w 30"/>
                <a:gd name="T13" fmla="*/ 0 h 34"/>
                <a:gd name="T14" fmla="*/ 0 w 30"/>
                <a:gd name="T15" fmla="*/ 0 h 34"/>
                <a:gd name="T16" fmla="*/ 0 w 30"/>
                <a:gd name="T17" fmla="*/ 0 h 34"/>
                <a:gd name="T18" fmla="*/ 0 w 30"/>
                <a:gd name="T19" fmla="*/ 0 h 34"/>
                <a:gd name="T20" fmla="*/ 0 w 30"/>
                <a:gd name="T21" fmla="*/ 0 h 34"/>
                <a:gd name="T22" fmla="*/ 0 w 30"/>
                <a:gd name="T23" fmla="*/ 0 h 34"/>
                <a:gd name="T24" fmla="*/ 0 w 30"/>
                <a:gd name="T25" fmla="*/ 0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" h="34">
                  <a:moveTo>
                    <a:pt x="30" y="24"/>
                  </a:moveTo>
                  <a:lnTo>
                    <a:pt x="27" y="30"/>
                  </a:lnTo>
                  <a:lnTo>
                    <a:pt x="21" y="34"/>
                  </a:lnTo>
                  <a:lnTo>
                    <a:pt x="12" y="34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0" y="13"/>
                  </a:lnTo>
                  <a:lnTo>
                    <a:pt x="4" y="6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4" y="1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1" name="Freeform 227">
              <a:extLst>
                <a:ext uri="{FF2B5EF4-FFF2-40B4-BE49-F238E27FC236}">
                  <a16:creationId xmlns:a16="http://schemas.microsoft.com/office/drawing/2014/main" id="{6F878F04-1435-4C7D-A3D9-402A2BDD0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" y="4159"/>
              <a:ext cx="13" cy="12"/>
            </a:xfrm>
            <a:custGeom>
              <a:avLst/>
              <a:gdLst>
                <a:gd name="T0" fmla="*/ 0 w 39"/>
                <a:gd name="T1" fmla="*/ 0 h 37"/>
                <a:gd name="T2" fmla="*/ 0 w 39"/>
                <a:gd name="T3" fmla="*/ 0 h 37"/>
                <a:gd name="T4" fmla="*/ 0 w 39"/>
                <a:gd name="T5" fmla="*/ 0 h 37"/>
                <a:gd name="T6" fmla="*/ 0 w 39"/>
                <a:gd name="T7" fmla="*/ 0 h 37"/>
                <a:gd name="T8" fmla="*/ 0 w 39"/>
                <a:gd name="T9" fmla="*/ 0 h 37"/>
                <a:gd name="T10" fmla="*/ 0 w 39"/>
                <a:gd name="T11" fmla="*/ 0 h 37"/>
                <a:gd name="T12" fmla="*/ 0 w 39"/>
                <a:gd name="T13" fmla="*/ 0 h 37"/>
                <a:gd name="T14" fmla="*/ 0 w 39"/>
                <a:gd name="T15" fmla="*/ 0 h 37"/>
                <a:gd name="T16" fmla="*/ 0 w 39"/>
                <a:gd name="T17" fmla="*/ 0 h 37"/>
                <a:gd name="T18" fmla="*/ 0 w 39"/>
                <a:gd name="T19" fmla="*/ 0 h 37"/>
                <a:gd name="T20" fmla="*/ 0 w 39"/>
                <a:gd name="T21" fmla="*/ 0 h 37"/>
                <a:gd name="T22" fmla="*/ 0 w 39"/>
                <a:gd name="T23" fmla="*/ 0 h 37"/>
                <a:gd name="T24" fmla="*/ 0 w 39"/>
                <a:gd name="T25" fmla="*/ 0 h 37"/>
                <a:gd name="T26" fmla="*/ 0 w 39"/>
                <a:gd name="T27" fmla="*/ 0 h 37"/>
                <a:gd name="T28" fmla="*/ 0 w 39"/>
                <a:gd name="T29" fmla="*/ 0 h 37"/>
                <a:gd name="T30" fmla="*/ 0 w 39"/>
                <a:gd name="T31" fmla="*/ 0 h 37"/>
                <a:gd name="T32" fmla="*/ 0 w 39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7">
                  <a:moveTo>
                    <a:pt x="39" y="32"/>
                  </a:moveTo>
                  <a:lnTo>
                    <a:pt x="36" y="34"/>
                  </a:lnTo>
                  <a:lnTo>
                    <a:pt x="33" y="36"/>
                  </a:lnTo>
                  <a:lnTo>
                    <a:pt x="28" y="37"/>
                  </a:lnTo>
                  <a:lnTo>
                    <a:pt x="23" y="37"/>
                  </a:lnTo>
                  <a:lnTo>
                    <a:pt x="17" y="37"/>
                  </a:lnTo>
                  <a:lnTo>
                    <a:pt x="11" y="37"/>
                  </a:lnTo>
                  <a:lnTo>
                    <a:pt x="6" y="36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2" y="15"/>
                  </a:lnTo>
                  <a:lnTo>
                    <a:pt x="7" y="7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5" y="4"/>
                  </a:lnTo>
                  <a:lnTo>
                    <a:pt x="32" y="15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2" name="Freeform 228">
              <a:extLst>
                <a:ext uri="{FF2B5EF4-FFF2-40B4-BE49-F238E27FC236}">
                  <a16:creationId xmlns:a16="http://schemas.microsoft.com/office/drawing/2014/main" id="{663CA62A-3F79-4A97-B641-FEDB620F4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" y="4036"/>
              <a:ext cx="95" cy="103"/>
            </a:xfrm>
            <a:custGeom>
              <a:avLst/>
              <a:gdLst>
                <a:gd name="T0" fmla="*/ 0 w 285"/>
                <a:gd name="T1" fmla="*/ 0 h 308"/>
                <a:gd name="T2" fmla="*/ 0 w 285"/>
                <a:gd name="T3" fmla="*/ 0 h 308"/>
                <a:gd name="T4" fmla="*/ 0 w 285"/>
                <a:gd name="T5" fmla="*/ 0 h 308"/>
                <a:gd name="T6" fmla="*/ 0 w 285"/>
                <a:gd name="T7" fmla="*/ 0 h 308"/>
                <a:gd name="T8" fmla="*/ 0 w 285"/>
                <a:gd name="T9" fmla="*/ 0 h 308"/>
                <a:gd name="T10" fmla="*/ 0 w 285"/>
                <a:gd name="T11" fmla="*/ 0 h 308"/>
                <a:gd name="T12" fmla="*/ 0 w 285"/>
                <a:gd name="T13" fmla="*/ 0 h 308"/>
                <a:gd name="T14" fmla="*/ 0 w 285"/>
                <a:gd name="T15" fmla="*/ 0 h 308"/>
                <a:gd name="T16" fmla="*/ 0 w 285"/>
                <a:gd name="T17" fmla="*/ 0 h 308"/>
                <a:gd name="T18" fmla="*/ 0 w 285"/>
                <a:gd name="T19" fmla="*/ 0 h 308"/>
                <a:gd name="T20" fmla="*/ 0 w 285"/>
                <a:gd name="T21" fmla="*/ 0 h 308"/>
                <a:gd name="T22" fmla="*/ 0 w 285"/>
                <a:gd name="T23" fmla="*/ 0 h 308"/>
                <a:gd name="T24" fmla="*/ 0 w 285"/>
                <a:gd name="T25" fmla="*/ 0 h 308"/>
                <a:gd name="T26" fmla="*/ 0 w 285"/>
                <a:gd name="T27" fmla="*/ 0 h 308"/>
                <a:gd name="T28" fmla="*/ 0 w 285"/>
                <a:gd name="T29" fmla="*/ 0 h 308"/>
                <a:gd name="T30" fmla="*/ 0 w 285"/>
                <a:gd name="T31" fmla="*/ 0 h 308"/>
                <a:gd name="T32" fmla="*/ 0 w 285"/>
                <a:gd name="T33" fmla="*/ 0 h 308"/>
                <a:gd name="T34" fmla="*/ 0 w 285"/>
                <a:gd name="T35" fmla="*/ 0 h 308"/>
                <a:gd name="T36" fmla="*/ 0 w 285"/>
                <a:gd name="T37" fmla="*/ 0 h 308"/>
                <a:gd name="T38" fmla="*/ 0 w 285"/>
                <a:gd name="T39" fmla="*/ 0 h 308"/>
                <a:gd name="T40" fmla="*/ 0 w 285"/>
                <a:gd name="T41" fmla="*/ 0 h 308"/>
                <a:gd name="T42" fmla="*/ 0 w 285"/>
                <a:gd name="T43" fmla="*/ 0 h 308"/>
                <a:gd name="T44" fmla="*/ 0 w 285"/>
                <a:gd name="T45" fmla="*/ 0 h 308"/>
                <a:gd name="T46" fmla="*/ 0 w 285"/>
                <a:gd name="T47" fmla="*/ 0 h 308"/>
                <a:gd name="T48" fmla="*/ 0 w 285"/>
                <a:gd name="T49" fmla="*/ 0 h 308"/>
                <a:gd name="T50" fmla="*/ 0 w 285"/>
                <a:gd name="T51" fmla="*/ 0 h 308"/>
                <a:gd name="T52" fmla="*/ 0 w 285"/>
                <a:gd name="T53" fmla="*/ 0 h 308"/>
                <a:gd name="T54" fmla="*/ 0 w 285"/>
                <a:gd name="T55" fmla="*/ 0 h 308"/>
                <a:gd name="T56" fmla="*/ 0 w 285"/>
                <a:gd name="T57" fmla="*/ 0 h 308"/>
                <a:gd name="T58" fmla="*/ 0 w 285"/>
                <a:gd name="T59" fmla="*/ 0 h 308"/>
                <a:gd name="T60" fmla="*/ 0 w 285"/>
                <a:gd name="T61" fmla="*/ 0 h 308"/>
                <a:gd name="T62" fmla="*/ 0 w 285"/>
                <a:gd name="T63" fmla="*/ 0 h 308"/>
                <a:gd name="T64" fmla="*/ 0 w 285"/>
                <a:gd name="T65" fmla="*/ 0 h 308"/>
                <a:gd name="T66" fmla="*/ 0 w 285"/>
                <a:gd name="T67" fmla="*/ 0 h 308"/>
                <a:gd name="T68" fmla="*/ 0 w 285"/>
                <a:gd name="T69" fmla="*/ 0 h 308"/>
                <a:gd name="T70" fmla="*/ 0 w 285"/>
                <a:gd name="T71" fmla="*/ 0 h 308"/>
                <a:gd name="T72" fmla="*/ 0 w 285"/>
                <a:gd name="T73" fmla="*/ 0 h 308"/>
                <a:gd name="T74" fmla="*/ 0 w 285"/>
                <a:gd name="T75" fmla="*/ 0 h 308"/>
                <a:gd name="T76" fmla="*/ 0 w 285"/>
                <a:gd name="T77" fmla="*/ 0 h 308"/>
                <a:gd name="T78" fmla="*/ 0 w 285"/>
                <a:gd name="T79" fmla="*/ 0 h 308"/>
                <a:gd name="T80" fmla="*/ 0 w 285"/>
                <a:gd name="T81" fmla="*/ 0 h 308"/>
                <a:gd name="T82" fmla="*/ 0 w 285"/>
                <a:gd name="T83" fmla="*/ 0 h 308"/>
                <a:gd name="T84" fmla="*/ 0 w 285"/>
                <a:gd name="T85" fmla="*/ 0 h 308"/>
                <a:gd name="T86" fmla="*/ 0 w 285"/>
                <a:gd name="T87" fmla="*/ 0 h 308"/>
                <a:gd name="T88" fmla="*/ 0 w 285"/>
                <a:gd name="T89" fmla="*/ 0 h 308"/>
                <a:gd name="T90" fmla="*/ 0 w 285"/>
                <a:gd name="T91" fmla="*/ 0 h 308"/>
                <a:gd name="T92" fmla="*/ 0 w 285"/>
                <a:gd name="T93" fmla="*/ 0 h 308"/>
                <a:gd name="T94" fmla="*/ 0 w 285"/>
                <a:gd name="T95" fmla="*/ 0 h 308"/>
                <a:gd name="T96" fmla="*/ 0 w 285"/>
                <a:gd name="T97" fmla="*/ 0 h 308"/>
                <a:gd name="T98" fmla="*/ 0 w 285"/>
                <a:gd name="T99" fmla="*/ 0 h 308"/>
                <a:gd name="T100" fmla="*/ 0 w 285"/>
                <a:gd name="T101" fmla="*/ 0 h 308"/>
                <a:gd name="T102" fmla="*/ 0 w 285"/>
                <a:gd name="T103" fmla="*/ 0 h 308"/>
                <a:gd name="T104" fmla="*/ 0 w 285"/>
                <a:gd name="T105" fmla="*/ 0 h 308"/>
                <a:gd name="T106" fmla="*/ 0 w 285"/>
                <a:gd name="T107" fmla="*/ 0 h 308"/>
                <a:gd name="T108" fmla="*/ 0 w 285"/>
                <a:gd name="T109" fmla="*/ 0 h 308"/>
                <a:gd name="T110" fmla="*/ 0 w 285"/>
                <a:gd name="T111" fmla="*/ 0 h 308"/>
                <a:gd name="T112" fmla="*/ 0 w 285"/>
                <a:gd name="T113" fmla="*/ 0 h 3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5" h="308">
                  <a:moveTo>
                    <a:pt x="284" y="91"/>
                  </a:moveTo>
                  <a:lnTo>
                    <a:pt x="285" y="81"/>
                  </a:lnTo>
                  <a:lnTo>
                    <a:pt x="284" y="72"/>
                  </a:lnTo>
                  <a:lnTo>
                    <a:pt x="281" y="62"/>
                  </a:lnTo>
                  <a:lnTo>
                    <a:pt x="277" y="51"/>
                  </a:lnTo>
                  <a:lnTo>
                    <a:pt x="269" y="41"/>
                  </a:lnTo>
                  <a:lnTo>
                    <a:pt x="261" y="30"/>
                  </a:lnTo>
                  <a:lnTo>
                    <a:pt x="249" y="19"/>
                  </a:lnTo>
                  <a:lnTo>
                    <a:pt x="234" y="9"/>
                  </a:lnTo>
                  <a:lnTo>
                    <a:pt x="222" y="4"/>
                  </a:lnTo>
                  <a:lnTo>
                    <a:pt x="206" y="0"/>
                  </a:lnTo>
                  <a:lnTo>
                    <a:pt x="188" y="0"/>
                  </a:lnTo>
                  <a:lnTo>
                    <a:pt x="168" y="2"/>
                  </a:lnTo>
                  <a:lnTo>
                    <a:pt x="148" y="8"/>
                  </a:lnTo>
                  <a:lnTo>
                    <a:pt x="128" y="19"/>
                  </a:lnTo>
                  <a:lnTo>
                    <a:pt x="110" y="35"/>
                  </a:lnTo>
                  <a:lnTo>
                    <a:pt x="95" y="55"/>
                  </a:lnTo>
                  <a:lnTo>
                    <a:pt x="80" y="81"/>
                  </a:lnTo>
                  <a:lnTo>
                    <a:pt x="66" y="110"/>
                  </a:lnTo>
                  <a:lnTo>
                    <a:pt x="52" y="141"/>
                  </a:lnTo>
                  <a:lnTo>
                    <a:pt x="38" y="171"/>
                  </a:lnTo>
                  <a:lnTo>
                    <a:pt x="26" y="199"/>
                  </a:lnTo>
                  <a:lnTo>
                    <a:pt x="15" y="223"/>
                  </a:lnTo>
                  <a:lnTo>
                    <a:pt x="7" y="241"/>
                  </a:lnTo>
                  <a:lnTo>
                    <a:pt x="3" y="252"/>
                  </a:lnTo>
                  <a:lnTo>
                    <a:pt x="1" y="261"/>
                  </a:lnTo>
                  <a:lnTo>
                    <a:pt x="0" y="269"/>
                  </a:lnTo>
                  <a:lnTo>
                    <a:pt x="1" y="277"/>
                  </a:lnTo>
                  <a:lnTo>
                    <a:pt x="4" y="286"/>
                  </a:lnTo>
                  <a:lnTo>
                    <a:pt x="10" y="293"/>
                  </a:lnTo>
                  <a:lnTo>
                    <a:pt x="20" y="300"/>
                  </a:lnTo>
                  <a:lnTo>
                    <a:pt x="33" y="305"/>
                  </a:lnTo>
                  <a:lnTo>
                    <a:pt x="50" y="308"/>
                  </a:lnTo>
                  <a:lnTo>
                    <a:pt x="66" y="308"/>
                  </a:lnTo>
                  <a:lnTo>
                    <a:pt x="78" y="305"/>
                  </a:lnTo>
                  <a:lnTo>
                    <a:pt x="88" y="298"/>
                  </a:lnTo>
                  <a:lnTo>
                    <a:pt x="96" y="290"/>
                  </a:lnTo>
                  <a:lnTo>
                    <a:pt x="103" y="279"/>
                  </a:lnTo>
                  <a:lnTo>
                    <a:pt x="110" y="269"/>
                  </a:lnTo>
                  <a:lnTo>
                    <a:pt x="119" y="258"/>
                  </a:lnTo>
                  <a:lnTo>
                    <a:pt x="130" y="248"/>
                  </a:lnTo>
                  <a:lnTo>
                    <a:pt x="144" y="237"/>
                  </a:lnTo>
                  <a:lnTo>
                    <a:pt x="161" y="223"/>
                  </a:lnTo>
                  <a:lnTo>
                    <a:pt x="179" y="206"/>
                  </a:lnTo>
                  <a:lnTo>
                    <a:pt x="197" y="189"/>
                  </a:lnTo>
                  <a:lnTo>
                    <a:pt x="216" y="172"/>
                  </a:lnTo>
                  <a:lnTo>
                    <a:pt x="231" y="158"/>
                  </a:lnTo>
                  <a:lnTo>
                    <a:pt x="244" y="146"/>
                  </a:lnTo>
                  <a:lnTo>
                    <a:pt x="252" y="140"/>
                  </a:lnTo>
                  <a:lnTo>
                    <a:pt x="255" y="138"/>
                  </a:lnTo>
                  <a:lnTo>
                    <a:pt x="260" y="135"/>
                  </a:lnTo>
                  <a:lnTo>
                    <a:pt x="264" y="130"/>
                  </a:lnTo>
                  <a:lnTo>
                    <a:pt x="269" y="124"/>
                  </a:lnTo>
                  <a:lnTo>
                    <a:pt x="275" y="116"/>
                  </a:lnTo>
                  <a:lnTo>
                    <a:pt x="279" y="109"/>
                  </a:lnTo>
                  <a:lnTo>
                    <a:pt x="282" y="100"/>
                  </a:lnTo>
                  <a:lnTo>
                    <a:pt x="284" y="91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3" name="Freeform 229">
              <a:extLst>
                <a:ext uri="{FF2B5EF4-FFF2-40B4-BE49-F238E27FC236}">
                  <a16:creationId xmlns:a16="http://schemas.microsoft.com/office/drawing/2014/main" id="{3F0C9E57-B2FB-4C87-B730-34C2C095D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" y="4039"/>
              <a:ext cx="68" cy="100"/>
            </a:xfrm>
            <a:custGeom>
              <a:avLst/>
              <a:gdLst>
                <a:gd name="T0" fmla="*/ 0 w 204"/>
                <a:gd name="T1" fmla="*/ 0 h 300"/>
                <a:gd name="T2" fmla="*/ 0 w 204"/>
                <a:gd name="T3" fmla="*/ 0 h 300"/>
                <a:gd name="T4" fmla="*/ 0 w 204"/>
                <a:gd name="T5" fmla="*/ 0 h 300"/>
                <a:gd name="T6" fmla="*/ 0 w 204"/>
                <a:gd name="T7" fmla="*/ 0 h 300"/>
                <a:gd name="T8" fmla="*/ 0 w 204"/>
                <a:gd name="T9" fmla="*/ 0 h 300"/>
                <a:gd name="T10" fmla="*/ 0 w 204"/>
                <a:gd name="T11" fmla="*/ 0 h 300"/>
                <a:gd name="T12" fmla="*/ 0 w 204"/>
                <a:gd name="T13" fmla="*/ 0 h 300"/>
                <a:gd name="T14" fmla="*/ 0 w 204"/>
                <a:gd name="T15" fmla="*/ 0 h 300"/>
                <a:gd name="T16" fmla="*/ 0 w 204"/>
                <a:gd name="T17" fmla="*/ 0 h 300"/>
                <a:gd name="T18" fmla="*/ 0 w 204"/>
                <a:gd name="T19" fmla="*/ 0 h 300"/>
                <a:gd name="T20" fmla="*/ 0 w 204"/>
                <a:gd name="T21" fmla="*/ 0 h 300"/>
                <a:gd name="T22" fmla="*/ 0 w 204"/>
                <a:gd name="T23" fmla="*/ 0 h 300"/>
                <a:gd name="T24" fmla="*/ 0 w 204"/>
                <a:gd name="T25" fmla="*/ 0 h 300"/>
                <a:gd name="T26" fmla="*/ 0 w 204"/>
                <a:gd name="T27" fmla="*/ 0 h 300"/>
                <a:gd name="T28" fmla="*/ 0 w 204"/>
                <a:gd name="T29" fmla="*/ 0 h 300"/>
                <a:gd name="T30" fmla="*/ 0 w 204"/>
                <a:gd name="T31" fmla="*/ 0 h 300"/>
                <a:gd name="T32" fmla="*/ 0 w 204"/>
                <a:gd name="T33" fmla="*/ 0 h 300"/>
                <a:gd name="T34" fmla="*/ 0 w 204"/>
                <a:gd name="T35" fmla="*/ 0 h 300"/>
                <a:gd name="T36" fmla="*/ 0 w 204"/>
                <a:gd name="T37" fmla="*/ 0 h 300"/>
                <a:gd name="T38" fmla="*/ 0 w 204"/>
                <a:gd name="T39" fmla="*/ 0 h 300"/>
                <a:gd name="T40" fmla="*/ 0 w 204"/>
                <a:gd name="T41" fmla="*/ 0 h 300"/>
                <a:gd name="T42" fmla="*/ 0 w 204"/>
                <a:gd name="T43" fmla="*/ 0 h 300"/>
                <a:gd name="T44" fmla="*/ 0 w 204"/>
                <a:gd name="T45" fmla="*/ 0 h 300"/>
                <a:gd name="T46" fmla="*/ 0 w 204"/>
                <a:gd name="T47" fmla="*/ 0 h 300"/>
                <a:gd name="T48" fmla="*/ 0 w 204"/>
                <a:gd name="T49" fmla="*/ 0 h 300"/>
                <a:gd name="T50" fmla="*/ 0 w 204"/>
                <a:gd name="T51" fmla="*/ 0 h 300"/>
                <a:gd name="T52" fmla="*/ 0 w 204"/>
                <a:gd name="T53" fmla="*/ 0 h 300"/>
                <a:gd name="T54" fmla="*/ 0 w 204"/>
                <a:gd name="T55" fmla="*/ 0 h 300"/>
                <a:gd name="T56" fmla="*/ 0 w 204"/>
                <a:gd name="T57" fmla="*/ 0 h 300"/>
                <a:gd name="T58" fmla="*/ 0 w 204"/>
                <a:gd name="T59" fmla="*/ 0 h 300"/>
                <a:gd name="T60" fmla="*/ 0 w 204"/>
                <a:gd name="T61" fmla="*/ 0 h 300"/>
                <a:gd name="T62" fmla="*/ 0 w 204"/>
                <a:gd name="T63" fmla="*/ 0 h 300"/>
                <a:gd name="T64" fmla="*/ 0 w 204"/>
                <a:gd name="T65" fmla="*/ 0 h 300"/>
                <a:gd name="T66" fmla="*/ 0 w 204"/>
                <a:gd name="T67" fmla="*/ 0 h 300"/>
                <a:gd name="T68" fmla="*/ 0 w 204"/>
                <a:gd name="T69" fmla="*/ 0 h 300"/>
                <a:gd name="T70" fmla="*/ 0 w 204"/>
                <a:gd name="T71" fmla="*/ 0 h 300"/>
                <a:gd name="T72" fmla="*/ 0 w 204"/>
                <a:gd name="T73" fmla="*/ 0 h 300"/>
                <a:gd name="T74" fmla="*/ 0 w 204"/>
                <a:gd name="T75" fmla="*/ 0 h 300"/>
                <a:gd name="T76" fmla="*/ 0 w 204"/>
                <a:gd name="T77" fmla="*/ 0 h 300"/>
                <a:gd name="T78" fmla="*/ 0 w 204"/>
                <a:gd name="T79" fmla="*/ 0 h 300"/>
                <a:gd name="T80" fmla="*/ 0 w 204"/>
                <a:gd name="T81" fmla="*/ 0 h 300"/>
                <a:gd name="T82" fmla="*/ 0 w 204"/>
                <a:gd name="T83" fmla="*/ 0 h 300"/>
                <a:gd name="T84" fmla="*/ 0 w 204"/>
                <a:gd name="T85" fmla="*/ 0 h 300"/>
                <a:gd name="T86" fmla="*/ 0 w 204"/>
                <a:gd name="T87" fmla="*/ 0 h 300"/>
                <a:gd name="T88" fmla="*/ 0 w 204"/>
                <a:gd name="T89" fmla="*/ 0 h 300"/>
                <a:gd name="T90" fmla="*/ 0 w 204"/>
                <a:gd name="T91" fmla="*/ 0 h 3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04" h="300">
                  <a:moveTo>
                    <a:pt x="50" y="300"/>
                  </a:moveTo>
                  <a:lnTo>
                    <a:pt x="33" y="297"/>
                  </a:lnTo>
                  <a:lnTo>
                    <a:pt x="20" y="292"/>
                  </a:lnTo>
                  <a:lnTo>
                    <a:pt x="10" y="285"/>
                  </a:lnTo>
                  <a:lnTo>
                    <a:pt x="4" y="278"/>
                  </a:lnTo>
                  <a:lnTo>
                    <a:pt x="1" y="269"/>
                  </a:lnTo>
                  <a:lnTo>
                    <a:pt x="0" y="261"/>
                  </a:lnTo>
                  <a:lnTo>
                    <a:pt x="1" y="253"/>
                  </a:lnTo>
                  <a:lnTo>
                    <a:pt x="3" y="244"/>
                  </a:lnTo>
                  <a:lnTo>
                    <a:pt x="7" y="233"/>
                  </a:lnTo>
                  <a:lnTo>
                    <a:pt x="15" y="215"/>
                  </a:lnTo>
                  <a:lnTo>
                    <a:pt x="26" y="191"/>
                  </a:lnTo>
                  <a:lnTo>
                    <a:pt x="38" y="163"/>
                  </a:lnTo>
                  <a:lnTo>
                    <a:pt x="52" y="133"/>
                  </a:lnTo>
                  <a:lnTo>
                    <a:pt x="66" y="102"/>
                  </a:lnTo>
                  <a:lnTo>
                    <a:pt x="80" y="73"/>
                  </a:lnTo>
                  <a:lnTo>
                    <a:pt x="95" y="47"/>
                  </a:lnTo>
                  <a:lnTo>
                    <a:pt x="100" y="39"/>
                  </a:lnTo>
                  <a:lnTo>
                    <a:pt x="106" y="31"/>
                  </a:lnTo>
                  <a:lnTo>
                    <a:pt x="112" y="25"/>
                  </a:lnTo>
                  <a:lnTo>
                    <a:pt x="120" y="19"/>
                  </a:lnTo>
                  <a:lnTo>
                    <a:pt x="126" y="12"/>
                  </a:lnTo>
                  <a:lnTo>
                    <a:pt x="133" y="8"/>
                  </a:lnTo>
                  <a:lnTo>
                    <a:pt x="140" y="4"/>
                  </a:lnTo>
                  <a:lnTo>
                    <a:pt x="148" y="0"/>
                  </a:lnTo>
                  <a:lnTo>
                    <a:pt x="143" y="6"/>
                  </a:lnTo>
                  <a:lnTo>
                    <a:pt x="143" y="12"/>
                  </a:lnTo>
                  <a:lnTo>
                    <a:pt x="151" y="18"/>
                  </a:lnTo>
                  <a:lnTo>
                    <a:pt x="165" y="19"/>
                  </a:lnTo>
                  <a:lnTo>
                    <a:pt x="173" y="19"/>
                  </a:lnTo>
                  <a:lnTo>
                    <a:pt x="181" y="19"/>
                  </a:lnTo>
                  <a:lnTo>
                    <a:pt x="186" y="19"/>
                  </a:lnTo>
                  <a:lnTo>
                    <a:pt x="190" y="20"/>
                  </a:lnTo>
                  <a:lnTo>
                    <a:pt x="194" y="22"/>
                  </a:lnTo>
                  <a:lnTo>
                    <a:pt x="197" y="24"/>
                  </a:lnTo>
                  <a:lnTo>
                    <a:pt x="200" y="27"/>
                  </a:lnTo>
                  <a:lnTo>
                    <a:pt x="203" y="30"/>
                  </a:lnTo>
                  <a:lnTo>
                    <a:pt x="204" y="33"/>
                  </a:lnTo>
                  <a:lnTo>
                    <a:pt x="200" y="33"/>
                  </a:lnTo>
                  <a:lnTo>
                    <a:pt x="192" y="32"/>
                  </a:lnTo>
                  <a:lnTo>
                    <a:pt x="183" y="31"/>
                  </a:lnTo>
                  <a:lnTo>
                    <a:pt x="170" y="30"/>
                  </a:lnTo>
                  <a:lnTo>
                    <a:pt x="159" y="30"/>
                  </a:lnTo>
                  <a:lnTo>
                    <a:pt x="148" y="32"/>
                  </a:lnTo>
                  <a:lnTo>
                    <a:pt x="139" y="36"/>
                  </a:lnTo>
                  <a:lnTo>
                    <a:pt x="134" y="41"/>
                  </a:lnTo>
                  <a:lnTo>
                    <a:pt x="132" y="45"/>
                  </a:lnTo>
                  <a:lnTo>
                    <a:pt x="133" y="50"/>
                  </a:lnTo>
                  <a:lnTo>
                    <a:pt x="136" y="52"/>
                  </a:lnTo>
                  <a:lnTo>
                    <a:pt x="140" y="55"/>
                  </a:lnTo>
                  <a:lnTo>
                    <a:pt x="146" y="56"/>
                  </a:lnTo>
                  <a:lnTo>
                    <a:pt x="152" y="58"/>
                  </a:lnTo>
                  <a:lnTo>
                    <a:pt x="157" y="59"/>
                  </a:lnTo>
                  <a:lnTo>
                    <a:pt x="165" y="63"/>
                  </a:lnTo>
                  <a:lnTo>
                    <a:pt x="167" y="67"/>
                  </a:lnTo>
                  <a:lnTo>
                    <a:pt x="162" y="70"/>
                  </a:lnTo>
                  <a:lnTo>
                    <a:pt x="148" y="69"/>
                  </a:lnTo>
                  <a:lnTo>
                    <a:pt x="138" y="68"/>
                  </a:lnTo>
                  <a:lnTo>
                    <a:pt x="130" y="69"/>
                  </a:lnTo>
                  <a:lnTo>
                    <a:pt x="125" y="72"/>
                  </a:lnTo>
                  <a:lnTo>
                    <a:pt x="120" y="75"/>
                  </a:lnTo>
                  <a:lnTo>
                    <a:pt x="118" y="79"/>
                  </a:lnTo>
                  <a:lnTo>
                    <a:pt x="118" y="83"/>
                  </a:lnTo>
                  <a:lnTo>
                    <a:pt x="119" y="87"/>
                  </a:lnTo>
                  <a:lnTo>
                    <a:pt x="123" y="90"/>
                  </a:lnTo>
                  <a:lnTo>
                    <a:pt x="131" y="95"/>
                  </a:lnTo>
                  <a:lnTo>
                    <a:pt x="133" y="100"/>
                  </a:lnTo>
                  <a:lnTo>
                    <a:pt x="129" y="105"/>
                  </a:lnTo>
                  <a:lnTo>
                    <a:pt x="117" y="109"/>
                  </a:lnTo>
                  <a:lnTo>
                    <a:pt x="108" y="112"/>
                  </a:lnTo>
                  <a:lnTo>
                    <a:pt x="99" y="118"/>
                  </a:lnTo>
                  <a:lnTo>
                    <a:pt x="91" y="124"/>
                  </a:lnTo>
                  <a:lnTo>
                    <a:pt x="83" y="132"/>
                  </a:lnTo>
                  <a:lnTo>
                    <a:pt x="74" y="140"/>
                  </a:lnTo>
                  <a:lnTo>
                    <a:pt x="67" y="149"/>
                  </a:lnTo>
                  <a:lnTo>
                    <a:pt x="61" y="157"/>
                  </a:lnTo>
                  <a:lnTo>
                    <a:pt x="57" y="165"/>
                  </a:lnTo>
                  <a:lnTo>
                    <a:pt x="53" y="174"/>
                  </a:lnTo>
                  <a:lnTo>
                    <a:pt x="49" y="184"/>
                  </a:lnTo>
                  <a:lnTo>
                    <a:pt x="44" y="195"/>
                  </a:lnTo>
                  <a:lnTo>
                    <a:pt x="40" y="205"/>
                  </a:lnTo>
                  <a:lnTo>
                    <a:pt x="36" y="216"/>
                  </a:lnTo>
                  <a:lnTo>
                    <a:pt x="32" y="225"/>
                  </a:lnTo>
                  <a:lnTo>
                    <a:pt x="29" y="233"/>
                  </a:lnTo>
                  <a:lnTo>
                    <a:pt x="26" y="238"/>
                  </a:lnTo>
                  <a:lnTo>
                    <a:pt x="24" y="243"/>
                  </a:lnTo>
                  <a:lnTo>
                    <a:pt x="21" y="252"/>
                  </a:lnTo>
                  <a:lnTo>
                    <a:pt x="19" y="260"/>
                  </a:lnTo>
                  <a:lnTo>
                    <a:pt x="19" y="270"/>
                  </a:lnTo>
                  <a:lnTo>
                    <a:pt x="21" y="280"/>
                  </a:lnTo>
                  <a:lnTo>
                    <a:pt x="26" y="288"/>
                  </a:lnTo>
                  <a:lnTo>
                    <a:pt x="35" y="295"/>
                  </a:lnTo>
                  <a:lnTo>
                    <a:pt x="50" y="3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4" name="Freeform 230">
              <a:extLst>
                <a:ext uri="{FF2B5EF4-FFF2-40B4-BE49-F238E27FC236}">
                  <a16:creationId xmlns:a16="http://schemas.microsoft.com/office/drawing/2014/main" id="{E5FB844F-B601-47CF-B22F-68132682A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" y="4065"/>
              <a:ext cx="26" cy="17"/>
            </a:xfrm>
            <a:custGeom>
              <a:avLst/>
              <a:gdLst>
                <a:gd name="T0" fmla="*/ 0 w 79"/>
                <a:gd name="T1" fmla="*/ 0 h 51"/>
                <a:gd name="T2" fmla="*/ 0 w 79"/>
                <a:gd name="T3" fmla="*/ 0 h 51"/>
                <a:gd name="T4" fmla="*/ 0 w 79"/>
                <a:gd name="T5" fmla="*/ 0 h 51"/>
                <a:gd name="T6" fmla="*/ 0 w 79"/>
                <a:gd name="T7" fmla="*/ 0 h 51"/>
                <a:gd name="T8" fmla="*/ 0 w 79"/>
                <a:gd name="T9" fmla="*/ 0 h 51"/>
                <a:gd name="T10" fmla="*/ 0 w 79"/>
                <a:gd name="T11" fmla="*/ 0 h 51"/>
                <a:gd name="T12" fmla="*/ 0 w 79"/>
                <a:gd name="T13" fmla="*/ 0 h 51"/>
                <a:gd name="T14" fmla="*/ 0 w 79"/>
                <a:gd name="T15" fmla="*/ 0 h 51"/>
                <a:gd name="T16" fmla="*/ 0 w 79"/>
                <a:gd name="T17" fmla="*/ 0 h 51"/>
                <a:gd name="T18" fmla="*/ 0 w 79"/>
                <a:gd name="T19" fmla="*/ 0 h 51"/>
                <a:gd name="T20" fmla="*/ 0 w 79"/>
                <a:gd name="T21" fmla="*/ 0 h 51"/>
                <a:gd name="T22" fmla="*/ 0 w 79"/>
                <a:gd name="T23" fmla="*/ 0 h 51"/>
                <a:gd name="T24" fmla="*/ 0 w 79"/>
                <a:gd name="T25" fmla="*/ 0 h 51"/>
                <a:gd name="T26" fmla="*/ 0 w 79"/>
                <a:gd name="T27" fmla="*/ 0 h 51"/>
                <a:gd name="T28" fmla="*/ 0 w 79"/>
                <a:gd name="T29" fmla="*/ 0 h 51"/>
                <a:gd name="T30" fmla="*/ 0 w 79"/>
                <a:gd name="T31" fmla="*/ 0 h 51"/>
                <a:gd name="T32" fmla="*/ 0 w 79"/>
                <a:gd name="T33" fmla="*/ 0 h 51"/>
                <a:gd name="T34" fmla="*/ 0 w 79"/>
                <a:gd name="T35" fmla="*/ 0 h 51"/>
                <a:gd name="T36" fmla="*/ 0 w 79"/>
                <a:gd name="T37" fmla="*/ 0 h 51"/>
                <a:gd name="T38" fmla="*/ 0 w 79"/>
                <a:gd name="T39" fmla="*/ 0 h 51"/>
                <a:gd name="T40" fmla="*/ 0 w 79"/>
                <a:gd name="T41" fmla="*/ 0 h 51"/>
                <a:gd name="T42" fmla="*/ 0 w 79"/>
                <a:gd name="T43" fmla="*/ 0 h 51"/>
                <a:gd name="T44" fmla="*/ 0 w 79"/>
                <a:gd name="T45" fmla="*/ 0 h 51"/>
                <a:gd name="T46" fmla="*/ 0 w 79"/>
                <a:gd name="T47" fmla="*/ 0 h 51"/>
                <a:gd name="T48" fmla="*/ 0 w 79"/>
                <a:gd name="T49" fmla="*/ 0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9" h="51">
                  <a:moveTo>
                    <a:pt x="47" y="50"/>
                  </a:moveTo>
                  <a:lnTo>
                    <a:pt x="50" y="48"/>
                  </a:lnTo>
                  <a:lnTo>
                    <a:pt x="55" y="44"/>
                  </a:lnTo>
                  <a:lnTo>
                    <a:pt x="59" y="40"/>
                  </a:lnTo>
                  <a:lnTo>
                    <a:pt x="65" y="33"/>
                  </a:lnTo>
                  <a:lnTo>
                    <a:pt x="70" y="26"/>
                  </a:lnTo>
                  <a:lnTo>
                    <a:pt x="74" y="18"/>
                  </a:lnTo>
                  <a:lnTo>
                    <a:pt x="77" y="10"/>
                  </a:lnTo>
                  <a:lnTo>
                    <a:pt x="79" y="0"/>
                  </a:lnTo>
                  <a:lnTo>
                    <a:pt x="74" y="6"/>
                  </a:lnTo>
                  <a:lnTo>
                    <a:pt x="67" y="11"/>
                  </a:lnTo>
                  <a:lnTo>
                    <a:pt x="58" y="16"/>
                  </a:lnTo>
                  <a:lnTo>
                    <a:pt x="49" y="21"/>
                  </a:lnTo>
                  <a:lnTo>
                    <a:pt x="40" y="25"/>
                  </a:lnTo>
                  <a:lnTo>
                    <a:pt x="30" y="29"/>
                  </a:lnTo>
                  <a:lnTo>
                    <a:pt x="19" y="31"/>
                  </a:lnTo>
                  <a:lnTo>
                    <a:pt x="9" y="31"/>
                  </a:lnTo>
                  <a:lnTo>
                    <a:pt x="2" y="31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7" y="42"/>
                  </a:lnTo>
                  <a:lnTo>
                    <a:pt x="15" y="46"/>
                  </a:lnTo>
                  <a:lnTo>
                    <a:pt x="25" y="49"/>
                  </a:lnTo>
                  <a:lnTo>
                    <a:pt x="36" y="51"/>
                  </a:lnTo>
                  <a:lnTo>
                    <a:pt x="47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5" name="Freeform 231">
              <a:extLst>
                <a:ext uri="{FF2B5EF4-FFF2-40B4-BE49-F238E27FC236}">
                  <a16:creationId xmlns:a16="http://schemas.microsoft.com/office/drawing/2014/main" id="{758955DB-2613-4165-B67F-3315F7DC4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" y="3892"/>
              <a:ext cx="310" cy="199"/>
            </a:xfrm>
            <a:custGeom>
              <a:avLst/>
              <a:gdLst>
                <a:gd name="T0" fmla="*/ 0 w 931"/>
                <a:gd name="T1" fmla="*/ 0 h 597"/>
                <a:gd name="T2" fmla="*/ 0 w 931"/>
                <a:gd name="T3" fmla="*/ 0 h 597"/>
                <a:gd name="T4" fmla="*/ 0 w 931"/>
                <a:gd name="T5" fmla="*/ 0 h 597"/>
                <a:gd name="T6" fmla="*/ 0 w 931"/>
                <a:gd name="T7" fmla="*/ 0 h 597"/>
                <a:gd name="T8" fmla="*/ 0 w 931"/>
                <a:gd name="T9" fmla="*/ 0 h 597"/>
                <a:gd name="T10" fmla="*/ 0 w 931"/>
                <a:gd name="T11" fmla="*/ 0 h 597"/>
                <a:gd name="T12" fmla="*/ 0 w 931"/>
                <a:gd name="T13" fmla="*/ 0 h 597"/>
                <a:gd name="T14" fmla="*/ 0 w 931"/>
                <a:gd name="T15" fmla="*/ 0 h 597"/>
                <a:gd name="T16" fmla="*/ 0 w 931"/>
                <a:gd name="T17" fmla="*/ 0 h 597"/>
                <a:gd name="T18" fmla="*/ 0 w 931"/>
                <a:gd name="T19" fmla="*/ 0 h 597"/>
                <a:gd name="T20" fmla="*/ 0 w 931"/>
                <a:gd name="T21" fmla="*/ 0 h 597"/>
                <a:gd name="T22" fmla="*/ 0 w 931"/>
                <a:gd name="T23" fmla="*/ 0 h 597"/>
                <a:gd name="T24" fmla="*/ 0 w 931"/>
                <a:gd name="T25" fmla="*/ 0 h 597"/>
                <a:gd name="T26" fmla="*/ 0 w 931"/>
                <a:gd name="T27" fmla="*/ 0 h 597"/>
                <a:gd name="T28" fmla="*/ 0 w 931"/>
                <a:gd name="T29" fmla="*/ 0 h 597"/>
                <a:gd name="T30" fmla="*/ 0 w 931"/>
                <a:gd name="T31" fmla="*/ 0 h 597"/>
                <a:gd name="T32" fmla="*/ 0 w 931"/>
                <a:gd name="T33" fmla="*/ 0 h 597"/>
                <a:gd name="T34" fmla="*/ 0 w 931"/>
                <a:gd name="T35" fmla="*/ 0 h 597"/>
                <a:gd name="T36" fmla="*/ 0 w 931"/>
                <a:gd name="T37" fmla="*/ 0 h 597"/>
                <a:gd name="T38" fmla="*/ 0 w 931"/>
                <a:gd name="T39" fmla="*/ 0 h 597"/>
                <a:gd name="T40" fmla="*/ 0 w 931"/>
                <a:gd name="T41" fmla="*/ 0 h 597"/>
                <a:gd name="T42" fmla="*/ 0 w 931"/>
                <a:gd name="T43" fmla="*/ 0 h 597"/>
                <a:gd name="T44" fmla="*/ 0 w 931"/>
                <a:gd name="T45" fmla="*/ 0 h 597"/>
                <a:gd name="T46" fmla="*/ 0 w 931"/>
                <a:gd name="T47" fmla="*/ 0 h 597"/>
                <a:gd name="T48" fmla="*/ 0 w 931"/>
                <a:gd name="T49" fmla="*/ 0 h 597"/>
                <a:gd name="T50" fmla="*/ 0 w 931"/>
                <a:gd name="T51" fmla="*/ 0 h 597"/>
                <a:gd name="T52" fmla="*/ 0 w 931"/>
                <a:gd name="T53" fmla="*/ 0 h 597"/>
                <a:gd name="T54" fmla="*/ 0 w 931"/>
                <a:gd name="T55" fmla="*/ 0 h 597"/>
                <a:gd name="T56" fmla="*/ 0 w 931"/>
                <a:gd name="T57" fmla="*/ 0 h 597"/>
                <a:gd name="T58" fmla="*/ 0 w 931"/>
                <a:gd name="T59" fmla="*/ 0 h 597"/>
                <a:gd name="T60" fmla="*/ 0 w 931"/>
                <a:gd name="T61" fmla="*/ 0 h 597"/>
                <a:gd name="T62" fmla="*/ 0 w 931"/>
                <a:gd name="T63" fmla="*/ 0 h 597"/>
                <a:gd name="T64" fmla="*/ 0 w 931"/>
                <a:gd name="T65" fmla="*/ 0 h 597"/>
                <a:gd name="T66" fmla="*/ 0 w 931"/>
                <a:gd name="T67" fmla="*/ 0 h 597"/>
                <a:gd name="T68" fmla="*/ 0 w 931"/>
                <a:gd name="T69" fmla="*/ 0 h 597"/>
                <a:gd name="T70" fmla="*/ 0 w 931"/>
                <a:gd name="T71" fmla="*/ 0 h 597"/>
                <a:gd name="T72" fmla="*/ 0 w 931"/>
                <a:gd name="T73" fmla="*/ 0 h 597"/>
                <a:gd name="T74" fmla="*/ 0 w 931"/>
                <a:gd name="T75" fmla="*/ 0 h 597"/>
                <a:gd name="T76" fmla="*/ 0 w 931"/>
                <a:gd name="T77" fmla="*/ 0 h 597"/>
                <a:gd name="T78" fmla="*/ 0 w 931"/>
                <a:gd name="T79" fmla="*/ 0 h 597"/>
                <a:gd name="T80" fmla="*/ 0 w 931"/>
                <a:gd name="T81" fmla="*/ 0 h 597"/>
                <a:gd name="T82" fmla="*/ 0 w 931"/>
                <a:gd name="T83" fmla="*/ 0 h 597"/>
                <a:gd name="T84" fmla="*/ 0 w 931"/>
                <a:gd name="T85" fmla="*/ 0 h 597"/>
                <a:gd name="T86" fmla="*/ 0 w 931"/>
                <a:gd name="T87" fmla="*/ 0 h 597"/>
                <a:gd name="T88" fmla="*/ 0 w 931"/>
                <a:gd name="T89" fmla="*/ 0 h 597"/>
                <a:gd name="T90" fmla="*/ 0 w 931"/>
                <a:gd name="T91" fmla="*/ 0 h 597"/>
                <a:gd name="T92" fmla="*/ 0 w 931"/>
                <a:gd name="T93" fmla="*/ 0 h 597"/>
                <a:gd name="T94" fmla="*/ 0 w 931"/>
                <a:gd name="T95" fmla="*/ 0 h 5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931" h="597">
                  <a:moveTo>
                    <a:pt x="140" y="511"/>
                  </a:moveTo>
                  <a:lnTo>
                    <a:pt x="142" y="509"/>
                  </a:lnTo>
                  <a:lnTo>
                    <a:pt x="148" y="504"/>
                  </a:lnTo>
                  <a:lnTo>
                    <a:pt x="157" y="495"/>
                  </a:lnTo>
                  <a:lnTo>
                    <a:pt x="171" y="483"/>
                  </a:lnTo>
                  <a:lnTo>
                    <a:pt x="186" y="469"/>
                  </a:lnTo>
                  <a:lnTo>
                    <a:pt x="204" y="453"/>
                  </a:lnTo>
                  <a:lnTo>
                    <a:pt x="222" y="436"/>
                  </a:lnTo>
                  <a:lnTo>
                    <a:pt x="244" y="417"/>
                  </a:lnTo>
                  <a:lnTo>
                    <a:pt x="265" y="398"/>
                  </a:lnTo>
                  <a:lnTo>
                    <a:pt x="287" y="378"/>
                  </a:lnTo>
                  <a:lnTo>
                    <a:pt x="310" y="359"/>
                  </a:lnTo>
                  <a:lnTo>
                    <a:pt x="332" y="340"/>
                  </a:lnTo>
                  <a:lnTo>
                    <a:pt x="353" y="322"/>
                  </a:lnTo>
                  <a:lnTo>
                    <a:pt x="373" y="306"/>
                  </a:lnTo>
                  <a:lnTo>
                    <a:pt x="390" y="291"/>
                  </a:lnTo>
                  <a:lnTo>
                    <a:pt x="407" y="279"/>
                  </a:lnTo>
                  <a:lnTo>
                    <a:pt x="451" y="247"/>
                  </a:lnTo>
                  <a:lnTo>
                    <a:pt x="498" y="216"/>
                  </a:lnTo>
                  <a:lnTo>
                    <a:pt x="543" y="187"/>
                  </a:lnTo>
                  <a:lnTo>
                    <a:pt x="589" y="161"/>
                  </a:lnTo>
                  <a:lnTo>
                    <a:pt x="633" y="136"/>
                  </a:lnTo>
                  <a:lnTo>
                    <a:pt x="676" y="113"/>
                  </a:lnTo>
                  <a:lnTo>
                    <a:pt x="719" y="92"/>
                  </a:lnTo>
                  <a:lnTo>
                    <a:pt x="758" y="73"/>
                  </a:lnTo>
                  <a:lnTo>
                    <a:pt x="794" y="56"/>
                  </a:lnTo>
                  <a:lnTo>
                    <a:pt x="828" y="42"/>
                  </a:lnTo>
                  <a:lnTo>
                    <a:pt x="857" y="28"/>
                  </a:lnTo>
                  <a:lnTo>
                    <a:pt x="883" y="18"/>
                  </a:lnTo>
                  <a:lnTo>
                    <a:pt x="903" y="10"/>
                  </a:lnTo>
                  <a:lnTo>
                    <a:pt x="919" y="5"/>
                  </a:lnTo>
                  <a:lnTo>
                    <a:pt x="928" y="1"/>
                  </a:lnTo>
                  <a:lnTo>
                    <a:pt x="931" y="0"/>
                  </a:lnTo>
                  <a:lnTo>
                    <a:pt x="928" y="2"/>
                  </a:lnTo>
                  <a:lnTo>
                    <a:pt x="918" y="7"/>
                  </a:lnTo>
                  <a:lnTo>
                    <a:pt x="902" y="14"/>
                  </a:lnTo>
                  <a:lnTo>
                    <a:pt x="883" y="24"/>
                  </a:lnTo>
                  <a:lnTo>
                    <a:pt x="859" y="38"/>
                  </a:lnTo>
                  <a:lnTo>
                    <a:pt x="831" y="51"/>
                  </a:lnTo>
                  <a:lnTo>
                    <a:pt x="802" y="68"/>
                  </a:lnTo>
                  <a:lnTo>
                    <a:pt x="770" y="83"/>
                  </a:lnTo>
                  <a:lnTo>
                    <a:pt x="738" y="101"/>
                  </a:lnTo>
                  <a:lnTo>
                    <a:pt x="706" y="118"/>
                  </a:lnTo>
                  <a:lnTo>
                    <a:pt x="674" y="135"/>
                  </a:lnTo>
                  <a:lnTo>
                    <a:pt x="644" y="151"/>
                  </a:lnTo>
                  <a:lnTo>
                    <a:pt x="615" y="167"/>
                  </a:lnTo>
                  <a:lnTo>
                    <a:pt x="591" y="180"/>
                  </a:lnTo>
                  <a:lnTo>
                    <a:pt x="569" y="192"/>
                  </a:lnTo>
                  <a:lnTo>
                    <a:pt x="552" y="202"/>
                  </a:lnTo>
                  <a:lnTo>
                    <a:pt x="529" y="217"/>
                  </a:lnTo>
                  <a:lnTo>
                    <a:pt x="503" y="234"/>
                  </a:lnTo>
                  <a:lnTo>
                    <a:pt x="476" y="253"/>
                  </a:lnTo>
                  <a:lnTo>
                    <a:pt x="448" y="274"/>
                  </a:lnTo>
                  <a:lnTo>
                    <a:pt x="419" y="296"/>
                  </a:lnTo>
                  <a:lnTo>
                    <a:pt x="390" y="318"/>
                  </a:lnTo>
                  <a:lnTo>
                    <a:pt x="362" y="341"/>
                  </a:lnTo>
                  <a:lnTo>
                    <a:pt x="335" y="364"/>
                  </a:lnTo>
                  <a:lnTo>
                    <a:pt x="307" y="386"/>
                  </a:lnTo>
                  <a:lnTo>
                    <a:pt x="282" y="408"/>
                  </a:lnTo>
                  <a:lnTo>
                    <a:pt x="258" y="429"/>
                  </a:lnTo>
                  <a:lnTo>
                    <a:pt x="237" y="448"/>
                  </a:lnTo>
                  <a:lnTo>
                    <a:pt x="217" y="466"/>
                  </a:lnTo>
                  <a:lnTo>
                    <a:pt x="200" y="480"/>
                  </a:lnTo>
                  <a:lnTo>
                    <a:pt x="188" y="494"/>
                  </a:lnTo>
                  <a:lnTo>
                    <a:pt x="179" y="503"/>
                  </a:lnTo>
                  <a:lnTo>
                    <a:pt x="172" y="511"/>
                  </a:lnTo>
                  <a:lnTo>
                    <a:pt x="163" y="518"/>
                  </a:lnTo>
                  <a:lnTo>
                    <a:pt x="155" y="525"/>
                  </a:lnTo>
                  <a:lnTo>
                    <a:pt x="146" y="532"/>
                  </a:lnTo>
                  <a:lnTo>
                    <a:pt x="136" y="537"/>
                  </a:lnTo>
                  <a:lnTo>
                    <a:pt x="127" y="543"/>
                  </a:lnTo>
                  <a:lnTo>
                    <a:pt x="117" y="548"/>
                  </a:lnTo>
                  <a:lnTo>
                    <a:pt x="107" y="555"/>
                  </a:lnTo>
                  <a:lnTo>
                    <a:pt x="95" y="560"/>
                  </a:lnTo>
                  <a:lnTo>
                    <a:pt x="83" y="565"/>
                  </a:lnTo>
                  <a:lnTo>
                    <a:pt x="70" y="570"/>
                  </a:lnTo>
                  <a:lnTo>
                    <a:pt x="58" y="575"/>
                  </a:lnTo>
                  <a:lnTo>
                    <a:pt x="45" y="580"/>
                  </a:lnTo>
                  <a:lnTo>
                    <a:pt x="30" y="585"/>
                  </a:lnTo>
                  <a:lnTo>
                    <a:pt x="16" y="591"/>
                  </a:lnTo>
                  <a:lnTo>
                    <a:pt x="0" y="597"/>
                  </a:lnTo>
                  <a:lnTo>
                    <a:pt x="1" y="596"/>
                  </a:lnTo>
                  <a:lnTo>
                    <a:pt x="5" y="594"/>
                  </a:lnTo>
                  <a:lnTo>
                    <a:pt x="12" y="591"/>
                  </a:lnTo>
                  <a:lnTo>
                    <a:pt x="19" y="588"/>
                  </a:lnTo>
                  <a:lnTo>
                    <a:pt x="27" y="583"/>
                  </a:lnTo>
                  <a:lnTo>
                    <a:pt x="33" y="580"/>
                  </a:lnTo>
                  <a:lnTo>
                    <a:pt x="39" y="577"/>
                  </a:lnTo>
                  <a:lnTo>
                    <a:pt x="43" y="576"/>
                  </a:lnTo>
                  <a:lnTo>
                    <a:pt x="63" y="565"/>
                  </a:lnTo>
                  <a:lnTo>
                    <a:pt x="83" y="554"/>
                  </a:lnTo>
                  <a:lnTo>
                    <a:pt x="99" y="542"/>
                  </a:lnTo>
                  <a:lnTo>
                    <a:pt x="113" y="533"/>
                  </a:lnTo>
                  <a:lnTo>
                    <a:pt x="124" y="524"/>
                  </a:lnTo>
                  <a:lnTo>
                    <a:pt x="132" y="517"/>
                  </a:lnTo>
                  <a:lnTo>
                    <a:pt x="138" y="513"/>
                  </a:lnTo>
                  <a:lnTo>
                    <a:pt x="140" y="5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33" name="Freeform 232">
            <a:extLst>
              <a:ext uri="{FF2B5EF4-FFF2-40B4-BE49-F238E27FC236}">
                <a16:creationId xmlns:a16="http://schemas.microsoft.com/office/drawing/2014/main" id="{8FEF7B79-930D-492B-AFAB-726D8161A579}"/>
              </a:ext>
            </a:extLst>
          </p:cNvPr>
          <p:cNvSpPr>
            <a:spLocks/>
          </p:cNvSpPr>
          <p:nvPr/>
        </p:nvSpPr>
        <p:spPr bwMode="auto">
          <a:xfrm>
            <a:off x="1" y="0"/>
            <a:ext cx="2199217" cy="909638"/>
          </a:xfrm>
          <a:custGeom>
            <a:avLst/>
            <a:gdLst>
              <a:gd name="T0" fmla="*/ 2147483647 w 2188"/>
              <a:gd name="T1" fmla="*/ 2147483647 h 1713"/>
              <a:gd name="T2" fmla="*/ 2147483647 w 2188"/>
              <a:gd name="T3" fmla="*/ 2147483647 h 1713"/>
              <a:gd name="T4" fmla="*/ 2147483647 w 2188"/>
              <a:gd name="T5" fmla="*/ 2147483647 h 1713"/>
              <a:gd name="T6" fmla="*/ 2147483647 w 2188"/>
              <a:gd name="T7" fmla="*/ 2147483647 h 1713"/>
              <a:gd name="T8" fmla="*/ 2147483647 w 2188"/>
              <a:gd name="T9" fmla="*/ 2147483647 h 1713"/>
              <a:gd name="T10" fmla="*/ 2147483647 w 2188"/>
              <a:gd name="T11" fmla="*/ 2147483647 h 1713"/>
              <a:gd name="T12" fmla="*/ 2147483647 w 2188"/>
              <a:gd name="T13" fmla="*/ 2147483647 h 1713"/>
              <a:gd name="T14" fmla="*/ 2147483647 w 2188"/>
              <a:gd name="T15" fmla="*/ 2147483647 h 1713"/>
              <a:gd name="T16" fmla="*/ 2147483647 w 2188"/>
              <a:gd name="T17" fmla="*/ 2147483647 h 1713"/>
              <a:gd name="T18" fmla="*/ 2147483647 w 2188"/>
              <a:gd name="T19" fmla="*/ 2147483647 h 1713"/>
              <a:gd name="T20" fmla="*/ 2147483647 w 2188"/>
              <a:gd name="T21" fmla="*/ 2147483647 h 1713"/>
              <a:gd name="T22" fmla="*/ 2147483647 w 2188"/>
              <a:gd name="T23" fmla="*/ 2147483647 h 1713"/>
              <a:gd name="T24" fmla="*/ 2147483647 w 2188"/>
              <a:gd name="T25" fmla="*/ 2147483647 h 1713"/>
              <a:gd name="T26" fmla="*/ 2147483647 w 2188"/>
              <a:gd name="T27" fmla="*/ 2147483647 h 1713"/>
              <a:gd name="T28" fmla="*/ 2147483647 w 2188"/>
              <a:gd name="T29" fmla="*/ 2147483647 h 1713"/>
              <a:gd name="T30" fmla="*/ 2147483647 w 2188"/>
              <a:gd name="T31" fmla="*/ 2147483647 h 1713"/>
              <a:gd name="T32" fmla="*/ 2147483647 w 2188"/>
              <a:gd name="T33" fmla="*/ 2147483647 h 1713"/>
              <a:gd name="T34" fmla="*/ 2147483647 w 2188"/>
              <a:gd name="T35" fmla="*/ 2147483647 h 1713"/>
              <a:gd name="T36" fmla="*/ 2147483647 w 2188"/>
              <a:gd name="T37" fmla="*/ 2147483647 h 1713"/>
              <a:gd name="T38" fmla="*/ 2147483647 w 2188"/>
              <a:gd name="T39" fmla="*/ 2147483647 h 1713"/>
              <a:gd name="T40" fmla="*/ 2147483647 w 2188"/>
              <a:gd name="T41" fmla="*/ 2147483647 h 1713"/>
              <a:gd name="T42" fmla="*/ 2147483647 w 2188"/>
              <a:gd name="T43" fmla="*/ 2147483647 h 1713"/>
              <a:gd name="T44" fmla="*/ 2147483647 w 2188"/>
              <a:gd name="T45" fmla="*/ 2147483647 h 1713"/>
              <a:gd name="T46" fmla="*/ 2147483647 w 2188"/>
              <a:gd name="T47" fmla="*/ 2147483647 h 1713"/>
              <a:gd name="T48" fmla="*/ 2147483647 w 2188"/>
              <a:gd name="T49" fmla="*/ 2147483647 h 1713"/>
              <a:gd name="T50" fmla="*/ 2147483647 w 2188"/>
              <a:gd name="T51" fmla="*/ 2147483647 h 1713"/>
              <a:gd name="T52" fmla="*/ 2147483647 w 2188"/>
              <a:gd name="T53" fmla="*/ 2147483647 h 1713"/>
              <a:gd name="T54" fmla="*/ 2147483647 w 2188"/>
              <a:gd name="T55" fmla="*/ 2147483647 h 1713"/>
              <a:gd name="T56" fmla="*/ 2147483647 w 2188"/>
              <a:gd name="T57" fmla="*/ 2147483647 h 1713"/>
              <a:gd name="T58" fmla="*/ 2147483647 w 2188"/>
              <a:gd name="T59" fmla="*/ 2147483647 h 1713"/>
              <a:gd name="T60" fmla="*/ 2147483647 w 2188"/>
              <a:gd name="T61" fmla="*/ 2147483647 h 1713"/>
              <a:gd name="T62" fmla="*/ 2147483647 w 2188"/>
              <a:gd name="T63" fmla="*/ 2147483647 h 1713"/>
              <a:gd name="T64" fmla="*/ 2147483647 w 2188"/>
              <a:gd name="T65" fmla="*/ 2147483647 h 1713"/>
              <a:gd name="T66" fmla="*/ 2147483647 w 2188"/>
              <a:gd name="T67" fmla="*/ 2147483647 h 1713"/>
              <a:gd name="T68" fmla="*/ 2147483647 w 2188"/>
              <a:gd name="T69" fmla="*/ 2147483647 h 1713"/>
              <a:gd name="T70" fmla="*/ 2147483647 w 2188"/>
              <a:gd name="T71" fmla="*/ 2147483647 h 1713"/>
              <a:gd name="T72" fmla="*/ 2147483647 w 2188"/>
              <a:gd name="T73" fmla="*/ 2147483647 h 1713"/>
              <a:gd name="T74" fmla="*/ 2147483647 w 2188"/>
              <a:gd name="T75" fmla="*/ 2147483647 h 1713"/>
              <a:gd name="T76" fmla="*/ 2147483647 w 2188"/>
              <a:gd name="T77" fmla="*/ 2147483647 h 1713"/>
              <a:gd name="T78" fmla="*/ 2147483647 w 2188"/>
              <a:gd name="T79" fmla="*/ 2147483647 h 1713"/>
              <a:gd name="T80" fmla="*/ 2147483647 w 2188"/>
              <a:gd name="T81" fmla="*/ 2147483647 h 1713"/>
              <a:gd name="T82" fmla="*/ 2147483647 w 2188"/>
              <a:gd name="T83" fmla="*/ 2147483647 h 1713"/>
              <a:gd name="T84" fmla="*/ 2147483647 w 2188"/>
              <a:gd name="T85" fmla="*/ 2147483647 h 1713"/>
              <a:gd name="T86" fmla="*/ 2147483647 w 2188"/>
              <a:gd name="T87" fmla="*/ 2147483647 h 1713"/>
              <a:gd name="T88" fmla="*/ 2147483647 w 2188"/>
              <a:gd name="T89" fmla="*/ 2147483647 h 1713"/>
              <a:gd name="T90" fmla="*/ 2147483647 w 2188"/>
              <a:gd name="T91" fmla="*/ 2147483647 h 1713"/>
              <a:gd name="T92" fmla="*/ 2147483647 w 2188"/>
              <a:gd name="T93" fmla="*/ 2147483647 h 1713"/>
              <a:gd name="T94" fmla="*/ 2147483647 w 2188"/>
              <a:gd name="T95" fmla="*/ 2147483647 h 1713"/>
              <a:gd name="T96" fmla="*/ 2147483647 w 2188"/>
              <a:gd name="T97" fmla="*/ 2147483647 h 1713"/>
              <a:gd name="T98" fmla="*/ 2147483647 w 2188"/>
              <a:gd name="T99" fmla="*/ 2147483647 h 1713"/>
              <a:gd name="T100" fmla="*/ 2147483647 w 2188"/>
              <a:gd name="T101" fmla="*/ 2147483647 h 1713"/>
              <a:gd name="T102" fmla="*/ 2147483647 w 2188"/>
              <a:gd name="T103" fmla="*/ 2147483647 h 1713"/>
              <a:gd name="T104" fmla="*/ 2147483647 w 2188"/>
              <a:gd name="T105" fmla="*/ 2147483647 h 1713"/>
              <a:gd name="T106" fmla="*/ 2147483647 w 2188"/>
              <a:gd name="T107" fmla="*/ 2147483647 h 1713"/>
              <a:gd name="T108" fmla="*/ 2147483647 w 2188"/>
              <a:gd name="T109" fmla="*/ 2147483647 h 1713"/>
              <a:gd name="T110" fmla="*/ 2147483647 w 2188"/>
              <a:gd name="T111" fmla="*/ 2147483647 h 1713"/>
              <a:gd name="T112" fmla="*/ 2147483647 w 2188"/>
              <a:gd name="T113" fmla="*/ 2147483647 h 1713"/>
              <a:gd name="T114" fmla="*/ 0 w 2188"/>
              <a:gd name="T115" fmla="*/ 2147483647 h 171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188" h="1713">
                <a:moveTo>
                  <a:pt x="2188" y="1713"/>
                </a:moveTo>
                <a:lnTo>
                  <a:pt x="2188" y="1568"/>
                </a:lnTo>
                <a:lnTo>
                  <a:pt x="2178" y="1568"/>
                </a:lnTo>
                <a:lnTo>
                  <a:pt x="2165" y="1563"/>
                </a:lnTo>
                <a:lnTo>
                  <a:pt x="2149" y="1555"/>
                </a:lnTo>
                <a:lnTo>
                  <a:pt x="2129" y="1544"/>
                </a:lnTo>
                <a:lnTo>
                  <a:pt x="2107" y="1530"/>
                </a:lnTo>
                <a:lnTo>
                  <a:pt x="2083" y="1514"/>
                </a:lnTo>
                <a:lnTo>
                  <a:pt x="2057" y="1495"/>
                </a:lnTo>
                <a:lnTo>
                  <a:pt x="2029" y="1475"/>
                </a:lnTo>
                <a:lnTo>
                  <a:pt x="1999" y="1454"/>
                </a:lnTo>
                <a:lnTo>
                  <a:pt x="1968" y="1431"/>
                </a:lnTo>
                <a:lnTo>
                  <a:pt x="1937" y="1409"/>
                </a:lnTo>
                <a:lnTo>
                  <a:pt x="1905" y="1386"/>
                </a:lnTo>
                <a:lnTo>
                  <a:pt x="1872" y="1363"/>
                </a:lnTo>
                <a:lnTo>
                  <a:pt x="1839" y="1340"/>
                </a:lnTo>
                <a:lnTo>
                  <a:pt x="1808" y="1319"/>
                </a:lnTo>
                <a:lnTo>
                  <a:pt x="1776" y="1298"/>
                </a:lnTo>
                <a:lnTo>
                  <a:pt x="1763" y="1291"/>
                </a:lnTo>
                <a:lnTo>
                  <a:pt x="1749" y="1286"/>
                </a:lnTo>
                <a:lnTo>
                  <a:pt x="1734" y="1281"/>
                </a:lnTo>
                <a:lnTo>
                  <a:pt x="1720" y="1278"/>
                </a:lnTo>
                <a:lnTo>
                  <a:pt x="1705" y="1275"/>
                </a:lnTo>
                <a:lnTo>
                  <a:pt x="1690" y="1273"/>
                </a:lnTo>
                <a:lnTo>
                  <a:pt x="1675" y="1271"/>
                </a:lnTo>
                <a:lnTo>
                  <a:pt x="1660" y="1270"/>
                </a:lnTo>
                <a:lnTo>
                  <a:pt x="1646" y="1267"/>
                </a:lnTo>
                <a:lnTo>
                  <a:pt x="1633" y="1265"/>
                </a:lnTo>
                <a:lnTo>
                  <a:pt x="1620" y="1263"/>
                </a:lnTo>
                <a:lnTo>
                  <a:pt x="1608" y="1258"/>
                </a:lnTo>
                <a:lnTo>
                  <a:pt x="1597" y="1253"/>
                </a:lnTo>
                <a:lnTo>
                  <a:pt x="1588" y="1246"/>
                </a:lnTo>
                <a:lnTo>
                  <a:pt x="1578" y="1240"/>
                </a:lnTo>
                <a:lnTo>
                  <a:pt x="1572" y="1229"/>
                </a:lnTo>
                <a:lnTo>
                  <a:pt x="1559" y="1208"/>
                </a:lnTo>
                <a:lnTo>
                  <a:pt x="1546" y="1188"/>
                </a:lnTo>
                <a:lnTo>
                  <a:pt x="1534" y="1168"/>
                </a:lnTo>
                <a:lnTo>
                  <a:pt x="1521" y="1150"/>
                </a:lnTo>
                <a:lnTo>
                  <a:pt x="1507" y="1131"/>
                </a:lnTo>
                <a:lnTo>
                  <a:pt x="1494" y="1114"/>
                </a:lnTo>
                <a:lnTo>
                  <a:pt x="1481" y="1097"/>
                </a:lnTo>
                <a:lnTo>
                  <a:pt x="1467" y="1082"/>
                </a:lnTo>
                <a:lnTo>
                  <a:pt x="1453" y="1068"/>
                </a:lnTo>
                <a:lnTo>
                  <a:pt x="1438" y="1055"/>
                </a:lnTo>
                <a:lnTo>
                  <a:pt x="1424" y="1044"/>
                </a:lnTo>
                <a:lnTo>
                  <a:pt x="1409" y="1035"/>
                </a:lnTo>
                <a:lnTo>
                  <a:pt x="1394" y="1026"/>
                </a:lnTo>
                <a:lnTo>
                  <a:pt x="1379" y="1020"/>
                </a:lnTo>
                <a:lnTo>
                  <a:pt x="1363" y="1016"/>
                </a:lnTo>
                <a:lnTo>
                  <a:pt x="1347" y="1014"/>
                </a:lnTo>
                <a:lnTo>
                  <a:pt x="1331" y="1009"/>
                </a:lnTo>
                <a:lnTo>
                  <a:pt x="1317" y="1000"/>
                </a:lnTo>
                <a:lnTo>
                  <a:pt x="1304" y="987"/>
                </a:lnTo>
                <a:lnTo>
                  <a:pt x="1294" y="972"/>
                </a:lnTo>
                <a:lnTo>
                  <a:pt x="1282" y="957"/>
                </a:lnTo>
                <a:lnTo>
                  <a:pt x="1273" y="942"/>
                </a:lnTo>
                <a:lnTo>
                  <a:pt x="1263" y="930"/>
                </a:lnTo>
                <a:lnTo>
                  <a:pt x="1254" y="922"/>
                </a:lnTo>
                <a:lnTo>
                  <a:pt x="1247" y="916"/>
                </a:lnTo>
                <a:lnTo>
                  <a:pt x="1242" y="907"/>
                </a:lnTo>
                <a:lnTo>
                  <a:pt x="1237" y="896"/>
                </a:lnTo>
                <a:lnTo>
                  <a:pt x="1234" y="885"/>
                </a:lnTo>
                <a:lnTo>
                  <a:pt x="1231" y="874"/>
                </a:lnTo>
                <a:lnTo>
                  <a:pt x="1228" y="864"/>
                </a:lnTo>
                <a:lnTo>
                  <a:pt x="1224" y="856"/>
                </a:lnTo>
                <a:lnTo>
                  <a:pt x="1219" y="851"/>
                </a:lnTo>
                <a:lnTo>
                  <a:pt x="1214" y="848"/>
                </a:lnTo>
                <a:lnTo>
                  <a:pt x="1210" y="843"/>
                </a:lnTo>
                <a:lnTo>
                  <a:pt x="1204" y="838"/>
                </a:lnTo>
                <a:lnTo>
                  <a:pt x="1199" y="832"/>
                </a:lnTo>
                <a:lnTo>
                  <a:pt x="1195" y="826"/>
                </a:lnTo>
                <a:lnTo>
                  <a:pt x="1191" y="821"/>
                </a:lnTo>
                <a:lnTo>
                  <a:pt x="1188" y="817"/>
                </a:lnTo>
                <a:lnTo>
                  <a:pt x="1184" y="815"/>
                </a:lnTo>
                <a:lnTo>
                  <a:pt x="1166" y="803"/>
                </a:lnTo>
                <a:lnTo>
                  <a:pt x="1152" y="786"/>
                </a:lnTo>
                <a:lnTo>
                  <a:pt x="1141" y="764"/>
                </a:lnTo>
                <a:lnTo>
                  <a:pt x="1130" y="739"/>
                </a:lnTo>
                <a:lnTo>
                  <a:pt x="1120" y="713"/>
                </a:lnTo>
                <a:lnTo>
                  <a:pt x="1108" y="688"/>
                </a:lnTo>
                <a:lnTo>
                  <a:pt x="1093" y="667"/>
                </a:lnTo>
                <a:lnTo>
                  <a:pt x="1075" y="651"/>
                </a:lnTo>
                <a:lnTo>
                  <a:pt x="1070" y="649"/>
                </a:lnTo>
                <a:lnTo>
                  <a:pt x="1065" y="644"/>
                </a:lnTo>
                <a:lnTo>
                  <a:pt x="1057" y="639"/>
                </a:lnTo>
                <a:lnTo>
                  <a:pt x="1047" y="635"/>
                </a:lnTo>
                <a:lnTo>
                  <a:pt x="1037" y="629"/>
                </a:lnTo>
                <a:lnTo>
                  <a:pt x="1027" y="624"/>
                </a:lnTo>
                <a:lnTo>
                  <a:pt x="1016" y="621"/>
                </a:lnTo>
                <a:lnTo>
                  <a:pt x="1007" y="618"/>
                </a:lnTo>
                <a:lnTo>
                  <a:pt x="1000" y="614"/>
                </a:lnTo>
                <a:lnTo>
                  <a:pt x="990" y="609"/>
                </a:lnTo>
                <a:lnTo>
                  <a:pt x="978" y="603"/>
                </a:lnTo>
                <a:lnTo>
                  <a:pt x="964" y="595"/>
                </a:lnTo>
                <a:lnTo>
                  <a:pt x="949" y="588"/>
                </a:lnTo>
                <a:lnTo>
                  <a:pt x="933" y="582"/>
                </a:lnTo>
                <a:lnTo>
                  <a:pt x="917" y="577"/>
                </a:lnTo>
                <a:lnTo>
                  <a:pt x="902" y="575"/>
                </a:lnTo>
                <a:lnTo>
                  <a:pt x="899" y="574"/>
                </a:lnTo>
                <a:lnTo>
                  <a:pt x="894" y="570"/>
                </a:lnTo>
                <a:lnTo>
                  <a:pt x="891" y="565"/>
                </a:lnTo>
                <a:lnTo>
                  <a:pt x="885" y="559"/>
                </a:lnTo>
                <a:lnTo>
                  <a:pt x="879" y="552"/>
                </a:lnTo>
                <a:lnTo>
                  <a:pt x="871" y="544"/>
                </a:lnTo>
                <a:lnTo>
                  <a:pt x="862" y="538"/>
                </a:lnTo>
                <a:lnTo>
                  <a:pt x="849" y="532"/>
                </a:lnTo>
                <a:lnTo>
                  <a:pt x="846" y="525"/>
                </a:lnTo>
                <a:lnTo>
                  <a:pt x="842" y="512"/>
                </a:lnTo>
                <a:lnTo>
                  <a:pt x="839" y="492"/>
                </a:lnTo>
                <a:lnTo>
                  <a:pt x="835" y="474"/>
                </a:lnTo>
                <a:lnTo>
                  <a:pt x="832" y="469"/>
                </a:lnTo>
                <a:lnTo>
                  <a:pt x="825" y="464"/>
                </a:lnTo>
                <a:lnTo>
                  <a:pt x="818" y="460"/>
                </a:lnTo>
                <a:lnTo>
                  <a:pt x="811" y="457"/>
                </a:lnTo>
                <a:lnTo>
                  <a:pt x="798" y="442"/>
                </a:lnTo>
                <a:lnTo>
                  <a:pt x="792" y="416"/>
                </a:lnTo>
                <a:lnTo>
                  <a:pt x="787" y="391"/>
                </a:lnTo>
                <a:lnTo>
                  <a:pt x="778" y="377"/>
                </a:lnTo>
                <a:lnTo>
                  <a:pt x="762" y="369"/>
                </a:lnTo>
                <a:lnTo>
                  <a:pt x="743" y="356"/>
                </a:lnTo>
                <a:lnTo>
                  <a:pt x="721" y="340"/>
                </a:lnTo>
                <a:lnTo>
                  <a:pt x="698" y="323"/>
                </a:lnTo>
                <a:lnTo>
                  <a:pt x="674" y="305"/>
                </a:lnTo>
                <a:lnTo>
                  <a:pt x="651" y="290"/>
                </a:lnTo>
                <a:lnTo>
                  <a:pt x="629" y="278"/>
                </a:lnTo>
                <a:lnTo>
                  <a:pt x="611" y="271"/>
                </a:lnTo>
                <a:lnTo>
                  <a:pt x="605" y="266"/>
                </a:lnTo>
                <a:lnTo>
                  <a:pt x="597" y="257"/>
                </a:lnTo>
                <a:lnTo>
                  <a:pt x="588" y="244"/>
                </a:lnTo>
                <a:lnTo>
                  <a:pt x="578" y="229"/>
                </a:lnTo>
                <a:lnTo>
                  <a:pt x="569" y="216"/>
                </a:lnTo>
                <a:lnTo>
                  <a:pt x="561" y="203"/>
                </a:lnTo>
                <a:lnTo>
                  <a:pt x="554" y="194"/>
                </a:lnTo>
                <a:lnTo>
                  <a:pt x="550" y="190"/>
                </a:lnTo>
                <a:lnTo>
                  <a:pt x="539" y="187"/>
                </a:lnTo>
                <a:lnTo>
                  <a:pt x="528" y="181"/>
                </a:lnTo>
                <a:lnTo>
                  <a:pt x="516" y="174"/>
                </a:lnTo>
                <a:lnTo>
                  <a:pt x="505" y="165"/>
                </a:lnTo>
                <a:lnTo>
                  <a:pt x="494" y="157"/>
                </a:lnTo>
                <a:lnTo>
                  <a:pt x="484" y="150"/>
                </a:lnTo>
                <a:lnTo>
                  <a:pt x="477" y="144"/>
                </a:lnTo>
                <a:lnTo>
                  <a:pt x="471" y="142"/>
                </a:lnTo>
                <a:lnTo>
                  <a:pt x="448" y="138"/>
                </a:lnTo>
                <a:lnTo>
                  <a:pt x="429" y="133"/>
                </a:lnTo>
                <a:lnTo>
                  <a:pt x="410" y="127"/>
                </a:lnTo>
                <a:lnTo>
                  <a:pt x="395" y="120"/>
                </a:lnTo>
                <a:lnTo>
                  <a:pt x="383" y="114"/>
                </a:lnTo>
                <a:lnTo>
                  <a:pt x="371" y="107"/>
                </a:lnTo>
                <a:lnTo>
                  <a:pt x="362" y="103"/>
                </a:lnTo>
                <a:lnTo>
                  <a:pt x="353" y="100"/>
                </a:lnTo>
                <a:lnTo>
                  <a:pt x="330" y="93"/>
                </a:lnTo>
                <a:lnTo>
                  <a:pt x="306" y="84"/>
                </a:lnTo>
                <a:lnTo>
                  <a:pt x="285" y="73"/>
                </a:lnTo>
                <a:lnTo>
                  <a:pt x="263" y="61"/>
                </a:lnTo>
                <a:lnTo>
                  <a:pt x="242" y="51"/>
                </a:lnTo>
                <a:lnTo>
                  <a:pt x="222" y="42"/>
                </a:lnTo>
                <a:lnTo>
                  <a:pt x="205" y="35"/>
                </a:lnTo>
                <a:lnTo>
                  <a:pt x="191" y="32"/>
                </a:lnTo>
                <a:lnTo>
                  <a:pt x="180" y="32"/>
                </a:lnTo>
                <a:lnTo>
                  <a:pt x="167" y="32"/>
                </a:lnTo>
                <a:lnTo>
                  <a:pt x="153" y="32"/>
                </a:lnTo>
                <a:lnTo>
                  <a:pt x="139" y="31"/>
                </a:lnTo>
                <a:lnTo>
                  <a:pt x="126" y="30"/>
                </a:lnTo>
                <a:lnTo>
                  <a:pt x="113" y="29"/>
                </a:lnTo>
                <a:lnTo>
                  <a:pt x="101" y="27"/>
                </a:lnTo>
                <a:lnTo>
                  <a:pt x="91" y="24"/>
                </a:lnTo>
                <a:lnTo>
                  <a:pt x="78" y="20"/>
                </a:lnTo>
                <a:lnTo>
                  <a:pt x="65" y="15"/>
                </a:lnTo>
                <a:lnTo>
                  <a:pt x="52" y="11"/>
                </a:lnTo>
                <a:lnTo>
                  <a:pt x="39" y="6"/>
                </a:lnTo>
                <a:lnTo>
                  <a:pt x="28" y="2"/>
                </a:lnTo>
                <a:lnTo>
                  <a:pt x="16" y="0"/>
                </a:lnTo>
                <a:lnTo>
                  <a:pt x="7" y="0"/>
                </a:lnTo>
                <a:lnTo>
                  <a:pt x="0" y="2"/>
                </a:lnTo>
                <a:lnTo>
                  <a:pt x="0" y="1713"/>
                </a:lnTo>
                <a:lnTo>
                  <a:pt x="2188" y="1713"/>
                </a:lnTo>
                <a:close/>
              </a:path>
            </a:pathLst>
          </a:custGeom>
          <a:solidFill>
            <a:srgbClr val="99593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" name="Freeform 233">
            <a:extLst>
              <a:ext uri="{FF2B5EF4-FFF2-40B4-BE49-F238E27FC236}">
                <a16:creationId xmlns:a16="http://schemas.microsoft.com/office/drawing/2014/main" id="{E46F5E0C-7555-48D7-8E4D-9B8D8E1D44A8}"/>
              </a:ext>
            </a:extLst>
          </p:cNvPr>
          <p:cNvSpPr>
            <a:spLocks/>
          </p:cNvSpPr>
          <p:nvPr/>
        </p:nvSpPr>
        <p:spPr bwMode="auto">
          <a:xfrm>
            <a:off x="1240367" y="1852613"/>
            <a:ext cx="46567" cy="17462"/>
          </a:xfrm>
          <a:custGeom>
            <a:avLst/>
            <a:gdLst>
              <a:gd name="T0" fmla="*/ 2147483647 w 79"/>
              <a:gd name="T1" fmla="*/ 2147483647 h 29"/>
              <a:gd name="T2" fmla="*/ 2147483647 w 79"/>
              <a:gd name="T3" fmla="*/ 2147483647 h 29"/>
              <a:gd name="T4" fmla="*/ 2147483647 w 79"/>
              <a:gd name="T5" fmla="*/ 2147483647 h 29"/>
              <a:gd name="T6" fmla="*/ 2147483647 w 79"/>
              <a:gd name="T7" fmla="*/ 2147483647 h 29"/>
              <a:gd name="T8" fmla="*/ 2147483647 w 79"/>
              <a:gd name="T9" fmla="*/ 2147483647 h 29"/>
              <a:gd name="T10" fmla="*/ 2147483647 w 79"/>
              <a:gd name="T11" fmla="*/ 2147483647 h 29"/>
              <a:gd name="T12" fmla="*/ 2147483647 w 79"/>
              <a:gd name="T13" fmla="*/ 2147483647 h 29"/>
              <a:gd name="T14" fmla="*/ 2147483647 w 79"/>
              <a:gd name="T15" fmla="*/ 2147483647 h 29"/>
              <a:gd name="T16" fmla="*/ 2147483647 w 79"/>
              <a:gd name="T17" fmla="*/ 2147483647 h 29"/>
              <a:gd name="T18" fmla="*/ 2147483647 w 79"/>
              <a:gd name="T19" fmla="*/ 2147483647 h 29"/>
              <a:gd name="T20" fmla="*/ 2147483647 w 79"/>
              <a:gd name="T21" fmla="*/ 2147483647 h 29"/>
              <a:gd name="T22" fmla="*/ 2147483647 w 79"/>
              <a:gd name="T23" fmla="*/ 2147483647 h 29"/>
              <a:gd name="T24" fmla="*/ 2147483647 w 79"/>
              <a:gd name="T25" fmla="*/ 2147483647 h 29"/>
              <a:gd name="T26" fmla="*/ 2147483647 w 79"/>
              <a:gd name="T27" fmla="*/ 2147483647 h 29"/>
              <a:gd name="T28" fmla="*/ 2147483647 w 79"/>
              <a:gd name="T29" fmla="*/ 2147483647 h 29"/>
              <a:gd name="T30" fmla="*/ 2147483647 w 79"/>
              <a:gd name="T31" fmla="*/ 2147483647 h 29"/>
              <a:gd name="T32" fmla="*/ 2147483647 w 79"/>
              <a:gd name="T33" fmla="*/ 2147483647 h 29"/>
              <a:gd name="T34" fmla="*/ 2147483647 w 79"/>
              <a:gd name="T35" fmla="*/ 2147483647 h 29"/>
              <a:gd name="T36" fmla="*/ 2147483647 w 79"/>
              <a:gd name="T37" fmla="*/ 2147483647 h 29"/>
              <a:gd name="T38" fmla="*/ 2147483647 w 79"/>
              <a:gd name="T39" fmla="*/ 0 h 29"/>
              <a:gd name="T40" fmla="*/ 2147483647 w 79"/>
              <a:gd name="T41" fmla="*/ 2147483647 h 29"/>
              <a:gd name="T42" fmla="*/ 2147483647 w 79"/>
              <a:gd name="T43" fmla="*/ 2147483647 h 29"/>
              <a:gd name="T44" fmla="*/ 2147483647 w 79"/>
              <a:gd name="T45" fmla="*/ 2147483647 h 29"/>
              <a:gd name="T46" fmla="*/ 0 w 79"/>
              <a:gd name="T47" fmla="*/ 2147483647 h 29"/>
              <a:gd name="T48" fmla="*/ 2147483647 w 79"/>
              <a:gd name="T49" fmla="*/ 2147483647 h 29"/>
              <a:gd name="T50" fmla="*/ 2147483647 w 79"/>
              <a:gd name="T51" fmla="*/ 2147483647 h 29"/>
              <a:gd name="T52" fmla="*/ 2147483647 w 79"/>
              <a:gd name="T53" fmla="*/ 2147483647 h 29"/>
              <a:gd name="T54" fmla="*/ 2147483647 w 79"/>
              <a:gd name="T55" fmla="*/ 2147483647 h 29"/>
              <a:gd name="T56" fmla="*/ 2147483647 w 79"/>
              <a:gd name="T57" fmla="*/ 2147483647 h 2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79" h="29">
                <a:moveTo>
                  <a:pt x="21" y="24"/>
                </a:moveTo>
                <a:lnTo>
                  <a:pt x="26" y="25"/>
                </a:lnTo>
                <a:lnTo>
                  <a:pt x="34" y="26"/>
                </a:lnTo>
                <a:lnTo>
                  <a:pt x="42" y="27"/>
                </a:lnTo>
                <a:lnTo>
                  <a:pt x="51" y="28"/>
                </a:lnTo>
                <a:lnTo>
                  <a:pt x="59" y="29"/>
                </a:lnTo>
                <a:lnTo>
                  <a:pt x="68" y="29"/>
                </a:lnTo>
                <a:lnTo>
                  <a:pt x="72" y="29"/>
                </a:lnTo>
                <a:lnTo>
                  <a:pt x="76" y="27"/>
                </a:lnTo>
                <a:lnTo>
                  <a:pt x="78" y="23"/>
                </a:lnTo>
                <a:lnTo>
                  <a:pt x="79" y="19"/>
                </a:lnTo>
                <a:lnTo>
                  <a:pt x="79" y="16"/>
                </a:lnTo>
                <a:lnTo>
                  <a:pt x="79" y="15"/>
                </a:lnTo>
                <a:lnTo>
                  <a:pt x="74" y="13"/>
                </a:lnTo>
                <a:lnTo>
                  <a:pt x="65" y="11"/>
                </a:lnTo>
                <a:lnTo>
                  <a:pt x="55" y="9"/>
                </a:lnTo>
                <a:lnTo>
                  <a:pt x="47" y="6"/>
                </a:lnTo>
                <a:lnTo>
                  <a:pt x="40" y="3"/>
                </a:lnTo>
                <a:lnTo>
                  <a:pt x="31" y="1"/>
                </a:lnTo>
                <a:lnTo>
                  <a:pt x="21" y="0"/>
                </a:lnTo>
                <a:lnTo>
                  <a:pt x="15" y="2"/>
                </a:lnTo>
                <a:lnTo>
                  <a:pt x="9" y="8"/>
                </a:lnTo>
                <a:lnTo>
                  <a:pt x="3" y="13"/>
                </a:lnTo>
                <a:lnTo>
                  <a:pt x="0" y="18"/>
                </a:lnTo>
                <a:lnTo>
                  <a:pt x="1" y="21"/>
                </a:lnTo>
                <a:lnTo>
                  <a:pt x="5" y="23"/>
                </a:lnTo>
                <a:lnTo>
                  <a:pt x="11" y="23"/>
                </a:lnTo>
                <a:lnTo>
                  <a:pt x="17" y="24"/>
                </a:lnTo>
                <a:lnTo>
                  <a:pt x="21" y="24"/>
                </a:lnTo>
                <a:close/>
              </a:path>
            </a:pathLst>
          </a:custGeom>
          <a:solidFill>
            <a:srgbClr val="284C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5" name="Freeform 234">
            <a:extLst>
              <a:ext uri="{FF2B5EF4-FFF2-40B4-BE49-F238E27FC236}">
                <a16:creationId xmlns:a16="http://schemas.microsoft.com/office/drawing/2014/main" id="{9824A7CA-4580-4FA9-B7D3-48BAF767D08A}"/>
              </a:ext>
            </a:extLst>
          </p:cNvPr>
          <p:cNvSpPr>
            <a:spLocks/>
          </p:cNvSpPr>
          <p:nvPr/>
        </p:nvSpPr>
        <p:spPr bwMode="auto">
          <a:xfrm>
            <a:off x="1240367" y="1852613"/>
            <a:ext cx="38100" cy="17462"/>
          </a:xfrm>
          <a:custGeom>
            <a:avLst/>
            <a:gdLst>
              <a:gd name="T0" fmla="*/ 2147483647 w 64"/>
              <a:gd name="T1" fmla="*/ 2147483647 h 27"/>
              <a:gd name="T2" fmla="*/ 2147483647 w 64"/>
              <a:gd name="T3" fmla="*/ 2147483647 h 27"/>
              <a:gd name="T4" fmla="*/ 2147483647 w 64"/>
              <a:gd name="T5" fmla="*/ 2147483647 h 27"/>
              <a:gd name="T6" fmla="*/ 2147483647 w 64"/>
              <a:gd name="T7" fmla="*/ 0 h 27"/>
              <a:gd name="T8" fmla="*/ 2147483647 w 64"/>
              <a:gd name="T9" fmla="*/ 2147483647 h 27"/>
              <a:gd name="T10" fmla="*/ 2147483647 w 64"/>
              <a:gd name="T11" fmla="*/ 2147483647 h 27"/>
              <a:gd name="T12" fmla="*/ 2147483647 w 64"/>
              <a:gd name="T13" fmla="*/ 2147483647 h 27"/>
              <a:gd name="T14" fmla="*/ 0 w 64"/>
              <a:gd name="T15" fmla="*/ 2147483647 h 27"/>
              <a:gd name="T16" fmla="*/ 2147483647 w 64"/>
              <a:gd name="T17" fmla="*/ 2147483647 h 27"/>
              <a:gd name="T18" fmla="*/ 2147483647 w 64"/>
              <a:gd name="T19" fmla="*/ 2147483647 h 27"/>
              <a:gd name="T20" fmla="*/ 2147483647 w 64"/>
              <a:gd name="T21" fmla="*/ 2147483647 h 27"/>
              <a:gd name="T22" fmla="*/ 2147483647 w 64"/>
              <a:gd name="T23" fmla="*/ 2147483647 h 27"/>
              <a:gd name="T24" fmla="*/ 2147483647 w 64"/>
              <a:gd name="T25" fmla="*/ 2147483647 h 27"/>
              <a:gd name="T26" fmla="*/ 2147483647 w 64"/>
              <a:gd name="T27" fmla="*/ 2147483647 h 27"/>
              <a:gd name="T28" fmla="*/ 2147483647 w 64"/>
              <a:gd name="T29" fmla="*/ 2147483647 h 27"/>
              <a:gd name="T30" fmla="*/ 2147483647 w 64"/>
              <a:gd name="T31" fmla="*/ 2147483647 h 27"/>
              <a:gd name="T32" fmla="*/ 2147483647 w 64"/>
              <a:gd name="T33" fmla="*/ 2147483647 h 27"/>
              <a:gd name="T34" fmla="*/ 2147483647 w 64"/>
              <a:gd name="T35" fmla="*/ 2147483647 h 27"/>
              <a:gd name="T36" fmla="*/ 2147483647 w 64"/>
              <a:gd name="T37" fmla="*/ 2147483647 h 27"/>
              <a:gd name="T38" fmla="*/ 2147483647 w 64"/>
              <a:gd name="T39" fmla="*/ 2147483647 h 27"/>
              <a:gd name="T40" fmla="*/ 2147483647 w 64"/>
              <a:gd name="T41" fmla="*/ 2147483647 h 27"/>
              <a:gd name="T42" fmla="*/ 2147483647 w 64"/>
              <a:gd name="T43" fmla="*/ 2147483647 h 27"/>
              <a:gd name="T44" fmla="*/ 2147483647 w 64"/>
              <a:gd name="T45" fmla="*/ 2147483647 h 27"/>
              <a:gd name="T46" fmla="*/ 2147483647 w 64"/>
              <a:gd name="T47" fmla="*/ 2147483647 h 27"/>
              <a:gd name="T48" fmla="*/ 2147483647 w 64"/>
              <a:gd name="T49" fmla="*/ 2147483647 h 2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4" h="27">
                <a:moveTo>
                  <a:pt x="47" y="6"/>
                </a:moveTo>
                <a:lnTo>
                  <a:pt x="40" y="3"/>
                </a:lnTo>
                <a:lnTo>
                  <a:pt x="31" y="1"/>
                </a:lnTo>
                <a:lnTo>
                  <a:pt x="21" y="0"/>
                </a:lnTo>
                <a:lnTo>
                  <a:pt x="15" y="2"/>
                </a:lnTo>
                <a:lnTo>
                  <a:pt x="9" y="8"/>
                </a:lnTo>
                <a:lnTo>
                  <a:pt x="3" y="13"/>
                </a:lnTo>
                <a:lnTo>
                  <a:pt x="0" y="18"/>
                </a:lnTo>
                <a:lnTo>
                  <a:pt x="1" y="21"/>
                </a:lnTo>
                <a:lnTo>
                  <a:pt x="5" y="23"/>
                </a:lnTo>
                <a:lnTo>
                  <a:pt x="11" y="23"/>
                </a:lnTo>
                <a:lnTo>
                  <a:pt x="17" y="24"/>
                </a:lnTo>
                <a:lnTo>
                  <a:pt x="21" y="24"/>
                </a:lnTo>
                <a:lnTo>
                  <a:pt x="26" y="25"/>
                </a:lnTo>
                <a:lnTo>
                  <a:pt x="32" y="26"/>
                </a:lnTo>
                <a:lnTo>
                  <a:pt x="39" y="26"/>
                </a:lnTo>
                <a:lnTo>
                  <a:pt x="46" y="27"/>
                </a:lnTo>
                <a:lnTo>
                  <a:pt x="51" y="27"/>
                </a:lnTo>
                <a:lnTo>
                  <a:pt x="57" y="26"/>
                </a:lnTo>
                <a:lnTo>
                  <a:pt x="62" y="26"/>
                </a:lnTo>
                <a:lnTo>
                  <a:pt x="64" y="24"/>
                </a:lnTo>
                <a:lnTo>
                  <a:pt x="64" y="21"/>
                </a:lnTo>
                <a:lnTo>
                  <a:pt x="63" y="17"/>
                </a:lnTo>
                <a:lnTo>
                  <a:pt x="57" y="11"/>
                </a:lnTo>
                <a:lnTo>
                  <a:pt x="47" y="6"/>
                </a:lnTo>
                <a:close/>
              </a:path>
            </a:pathLst>
          </a:custGeom>
          <a:solidFill>
            <a:srgbClr val="BFC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6" name="Freeform 235">
            <a:extLst>
              <a:ext uri="{FF2B5EF4-FFF2-40B4-BE49-F238E27FC236}">
                <a16:creationId xmlns:a16="http://schemas.microsoft.com/office/drawing/2014/main" id="{8A62E7D0-75F4-4070-9155-B019784CF35F}"/>
              </a:ext>
            </a:extLst>
          </p:cNvPr>
          <p:cNvSpPr>
            <a:spLocks/>
          </p:cNvSpPr>
          <p:nvPr/>
        </p:nvSpPr>
        <p:spPr bwMode="auto">
          <a:xfrm>
            <a:off x="1981200" y="1817688"/>
            <a:ext cx="59267" cy="30162"/>
          </a:xfrm>
          <a:custGeom>
            <a:avLst/>
            <a:gdLst>
              <a:gd name="T0" fmla="*/ 2147483647 w 103"/>
              <a:gd name="T1" fmla="*/ 2147483647 h 53"/>
              <a:gd name="T2" fmla="*/ 2147483647 w 103"/>
              <a:gd name="T3" fmla="*/ 2147483647 h 53"/>
              <a:gd name="T4" fmla="*/ 2147483647 w 103"/>
              <a:gd name="T5" fmla="*/ 2147483647 h 53"/>
              <a:gd name="T6" fmla="*/ 2147483647 w 103"/>
              <a:gd name="T7" fmla="*/ 2147483647 h 53"/>
              <a:gd name="T8" fmla="*/ 2147483647 w 103"/>
              <a:gd name="T9" fmla="*/ 2147483647 h 53"/>
              <a:gd name="T10" fmla="*/ 2147483647 w 103"/>
              <a:gd name="T11" fmla="*/ 2147483647 h 53"/>
              <a:gd name="T12" fmla="*/ 2147483647 w 103"/>
              <a:gd name="T13" fmla="*/ 2147483647 h 53"/>
              <a:gd name="T14" fmla="*/ 2147483647 w 103"/>
              <a:gd name="T15" fmla="*/ 2147483647 h 53"/>
              <a:gd name="T16" fmla="*/ 2147483647 w 103"/>
              <a:gd name="T17" fmla="*/ 2147483647 h 53"/>
              <a:gd name="T18" fmla="*/ 2147483647 w 103"/>
              <a:gd name="T19" fmla="*/ 2147483647 h 53"/>
              <a:gd name="T20" fmla="*/ 2147483647 w 103"/>
              <a:gd name="T21" fmla="*/ 2147483647 h 53"/>
              <a:gd name="T22" fmla="*/ 2147483647 w 103"/>
              <a:gd name="T23" fmla="*/ 2147483647 h 53"/>
              <a:gd name="T24" fmla="*/ 0 w 103"/>
              <a:gd name="T25" fmla="*/ 2147483647 h 53"/>
              <a:gd name="T26" fmla="*/ 2147483647 w 103"/>
              <a:gd name="T27" fmla="*/ 2147483647 h 53"/>
              <a:gd name="T28" fmla="*/ 2147483647 w 103"/>
              <a:gd name="T29" fmla="*/ 2147483647 h 53"/>
              <a:gd name="T30" fmla="*/ 2147483647 w 103"/>
              <a:gd name="T31" fmla="*/ 2147483647 h 53"/>
              <a:gd name="T32" fmla="*/ 2147483647 w 103"/>
              <a:gd name="T33" fmla="*/ 2147483647 h 53"/>
              <a:gd name="T34" fmla="*/ 2147483647 w 103"/>
              <a:gd name="T35" fmla="*/ 2147483647 h 53"/>
              <a:gd name="T36" fmla="*/ 2147483647 w 103"/>
              <a:gd name="T37" fmla="*/ 2147483647 h 53"/>
              <a:gd name="T38" fmla="*/ 2147483647 w 103"/>
              <a:gd name="T39" fmla="*/ 2147483647 h 53"/>
              <a:gd name="T40" fmla="*/ 2147483647 w 103"/>
              <a:gd name="T41" fmla="*/ 2147483647 h 53"/>
              <a:gd name="T42" fmla="*/ 2147483647 w 103"/>
              <a:gd name="T43" fmla="*/ 2147483647 h 53"/>
              <a:gd name="T44" fmla="*/ 2147483647 w 103"/>
              <a:gd name="T45" fmla="*/ 0 h 53"/>
              <a:gd name="T46" fmla="*/ 2147483647 w 103"/>
              <a:gd name="T47" fmla="*/ 0 h 53"/>
              <a:gd name="T48" fmla="*/ 2147483647 w 103"/>
              <a:gd name="T49" fmla="*/ 2147483647 h 53"/>
              <a:gd name="T50" fmla="*/ 2147483647 w 103"/>
              <a:gd name="T51" fmla="*/ 2147483647 h 53"/>
              <a:gd name="T52" fmla="*/ 2147483647 w 103"/>
              <a:gd name="T53" fmla="*/ 2147483647 h 53"/>
              <a:gd name="T54" fmla="*/ 2147483647 w 103"/>
              <a:gd name="T55" fmla="*/ 2147483647 h 53"/>
              <a:gd name="T56" fmla="*/ 2147483647 w 103"/>
              <a:gd name="T57" fmla="*/ 2147483647 h 53"/>
              <a:gd name="T58" fmla="*/ 2147483647 w 103"/>
              <a:gd name="T59" fmla="*/ 2147483647 h 53"/>
              <a:gd name="T60" fmla="*/ 2147483647 w 103"/>
              <a:gd name="T61" fmla="*/ 2147483647 h 53"/>
              <a:gd name="T62" fmla="*/ 2147483647 w 103"/>
              <a:gd name="T63" fmla="*/ 2147483647 h 53"/>
              <a:gd name="T64" fmla="*/ 2147483647 w 103"/>
              <a:gd name="T65" fmla="*/ 2147483647 h 53"/>
              <a:gd name="T66" fmla="*/ 2147483647 w 103"/>
              <a:gd name="T67" fmla="*/ 2147483647 h 53"/>
              <a:gd name="T68" fmla="*/ 2147483647 w 103"/>
              <a:gd name="T69" fmla="*/ 2147483647 h 53"/>
              <a:gd name="T70" fmla="*/ 2147483647 w 103"/>
              <a:gd name="T71" fmla="*/ 2147483647 h 53"/>
              <a:gd name="T72" fmla="*/ 2147483647 w 103"/>
              <a:gd name="T73" fmla="*/ 2147483647 h 5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03" h="53">
                <a:moveTo>
                  <a:pt x="82" y="52"/>
                </a:moveTo>
                <a:lnTo>
                  <a:pt x="79" y="53"/>
                </a:lnTo>
                <a:lnTo>
                  <a:pt x="73" y="52"/>
                </a:lnTo>
                <a:lnTo>
                  <a:pt x="64" y="51"/>
                </a:lnTo>
                <a:lnTo>
                  <a:pt x="53" y="50"/>
                </a:lnTo>
                <a:lnTo>
                  <a:pt x="43" y="48"/>
                </a:lnTo>
                <a:lnTo>
                  <a:pt x="34" y="45"/>
                </a:lnTo>
                <a:lnTo>
                  <a:pt x="27" y="43"/>
                </a:lnTo>
                <a:lnTo>
                  <a:pt x="22" y="41"/>
                </a:lnTo>
                <a:lnTo>
                  <a:pt x="18" y="38"/>
                </a:lnTo>
                <a:lnTo>
                  <a:pt x="14" y="36"/>
                </a:lnTo>
                <a:lnTo>
                  <a:pt x="8" y="36"/>
                </a:lnTo>
                <a:lnTo>
                  <a:pt x="0" y="36"/>
                </a:lnTo>
                <a:lnTo>
                  <a:pt x="5" y="34"/>
                </a:lnTo>
                <a:lnTo>
                  <a:pt x="10" y="31"/>
                </a:lnTo>
                <a:lnTo>
                  <a:pt x="13" y="28"/>
                </a:lnTo>
                <a:lnTo>
                  <a:pt x="18" y="23"/>
                </a:lnTo>
                <a:lnTo>
                  <a:pt x="22" y="19"/>
                </a:lnTo>
                <a:lnTo>
                  <a:pt x="28" y="14"/>
                </a:lnTo>
                <a:lnTo>
                  <a:pt x="33" y="10"/>
                </a:lnTo>
                <a:lnTo>
                  <a:pt x="38" y="5"/>
                </a:lnTo>
                <a:lnTo>
                  <a:pt x="44" y="1"/>
                </a:lnTo>
                <a:lnTo>
                  <a:pt x="51" y="0"/>
                </a:lnTo>
                <a:lnTo>
                  <a:pt x="57" y="0"/>
                </a:lnTo>
                <a:lnTo>
                  <a:pt x="64" y="3"/>
                </a:lnTo>
                <a:lnTo>
                  <a:pt x="70" y="5"/>
                </a:lnTo>
                <a:lnTo>
                  <a:pt x="75" y="7"/>
                </a:lnTo>
                <a:lnTo>
                  <a:pt x="81" y="11"/>
                </a:lnTo>
                <a:lnTo>
                  <a:pt x="86" y="14"/>
                </a:lnTo>
                <a:lnTo>
                  <a:pt x="93" y="20"/>
                </a:lnTo>
                <a:lnTo>
                  <a:pt x="99" y="26"/>
                </a:lnTo>
                <a:lnTo>
                  <a:pt x="103" y="30"/>
                </a:lnTo>
                <a:lnTo>
                  <a:pt x="98" y="31"/>
                </a:lnTo>
                <a:lnTo>
                  <a:pt x="90" y="33"/>
                </a:lnTo>
                <a:lnTo>
                  <a:pt x="85" y="35"/>
                </a:lnTo>
                <a:lnTo>
                  <a:pt x="82" y="42"/>
                </a:lnTo>
                <a:lnTo>
                  <a:pt x="82" y="52"/>
                </a:lnTo>
                <a:close/>
              </a:path>
            </a:pathLst>
          </a:custGeom>
          <a:solidFill>
            <a:srgbClr val="BFC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037" name="Group 236">
            <a:extLst>
              <a:ext uri="{FF2B5EF4-FFF2-40B4-BE49-F238E27FC236}">
                <a16:creationId xmlns:a16="http://schemas.microsoft.com/office/drawing/2014/main" id="{184D6B0D-8ECC-425A-B366-85AB0E0B494A}"/>
              </a:ext>
            </a:extLst>
          </p:cNvPr>
          <p:cNvGrpSpPr>
            <a:grpSpLocks/>
          </p:cNvGrpSpPr>
          <p:nvPr/>
        </p:nvGrpSpPr>
        <p:grpSpPr bwMode="auto">
          <a:xfrm>
            <a:off x="25401" y="519113"/>
            <a:ext cx="1792817" cy="425450"/>
            <a:chOff x="2333" y="2281"/>
            <a:chExt cx="1094" cy="367"/>
          </a:xfrm>
        </p:grpSpPr>
        <p:sp>
          <p:nvSpPr>
            <p:cNvPr id="1097" name="Freeform 237">
              <a:extLst>
                <a:ext uri="{FF2B5EF4-FFF2-40B4-BE49-F238E27FC236}">
                  <a16:creationId xmlns:a16="http://schemas.microsoft.com/office/drawing/2014/main" id="{97BBFBEA-1105-49EB-BF03-14475B11E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44"/>
              <a:ext cx="1094" cy="268"/>
            </a:xfrm>
            <a:custGeom>
              <a:avLst/>
              <a:gdLst>
                <a:gd name="T0" fmla="*/ 1 w 2188"/>
                <a:gd name="T1" fmla="*/ 0 h 1109"/>
                <a:gd name="T2" fmla="*/ 1 w 2188"/>
                <a:gd name="T3" fmla="*/ 0 h 1109"/>
                <a:gd name="T4" fmla="*/ 1 w 2188"/>
                <a:gd name="T5" fmla="*/ 0 h 1109"/>
                <a:gd name="T6" fmla="*/ 1 w 2188"/>
                <a:gd name="T7" fmla="*/ 0 h 1109"/>
                <a:gd name="T8" fmla="*/ 1 w 2188"/>
                <a:gd name="T9" fmla="*/ 0 h 1109"/>
                <a:gd name="T10" fmla="*/ 1 w 2188"/>
                <a:gd name="T11" fmla="*/ 0 h 1109"/>
                <a:gd name="T12" fmla="*/ 1 w 2188"/>
                <a:gd name="T13" fmla="*/ 0 h 1109"/>
                <a:gd name="T14" fmla="*/ 1 w 2188"/>
                <a:gd name="T15" fmla="*/ 0 h 1109"/>
                <a:gd name="T16" fmla="*/ 1 w 2188"/>
                <a:gd name="T17" fmla="*/ 0 h 1109"/>
                <a:gd name="T18" fmla="*/ 1 w 2188"/>
                <a:gd name="T19" fmla="*/ 0 h 1109"/>
                <a:gd name="T20" fmla="*/ 1 w 2188"/>
                <a:gd name="T21" fmla="*/ 0 h 1109"/>
                <a:gd name="T22" fmla="*/ 1 w 2188"/>
                <a:gd name="T23" fmla="*/ 0 h 1109"/>
                <a:gd name="T24" fmla="*/ 1 w 2188"/>
                <a:gd name="T25" fmla="*/ 0 h 1109"/>
                <a:gd name="T26" fmla="*/ 1 w 2188"/>
                <a:gd name="T27" fmla="*/ 0 h 1109"/>
                <a:gd name="T28" fmla="*/ 1 w 2188"/>
                <a:gd name="T29" fmla="*/ 0 h 1109"/>
                <a:gd name="T30" fmla="*/ 1 w 2188"/>
                <a:gd name="T31" fmla="*/ 0 h 1109"/>
                <a:gd name="T32" fmla="*/ 1 w 2188"/>
                <a:gd name="T33" fmla="*/ 0 h 1109"/>
                <a:gd name="T34" fmla="*/ 1 w 2188"/>
                <a:gd name="T35" fmla="*/ 0 h 1109"/>
                <a:gd name="T36" fmla="*/ 1 w 2188"/>
                <a:gd name="T37" fmla="*/ 0 h 1109"/>
                <a:gd name="T38" fmla="*/ 1 w 2188"/>
                <a:gd name="T39" fmla="*/ 0 h 1109"/>
                <a:gd name="T40" fmla="*/ 1 w 2188"/>
                <a:gd name="T41" fmla="*/ 0 h 1109"/>
                <a:gd name="T42" fmla="*/ 1 w 2188"/>
                <a:gd name="T43" fmla="*/ 0 h 1109"/>
                <a:gd name="T44" fmla="*/ 1 w 2188"/>
                <a:gd name="T45" fmla="*/ 0 h 1109"/>
                <a:gd name="T46" fmla="*/ 1 w 2188"/>
                <a:gd name="T47" fmla="*/ 0 h 1109"/>
                <a:gd name="T48" fmla="*/ 1 w 2188"/>
                <a:gd name="T49" fmla="*/ 0 h 1109"/>
                <a:gd name="T50" fmla="*/ 1 w 2188"/>
                <a:gd name="T51" fmla="*/ 0 h 1109"/>
                <a:gd name="T52" fmla="*/ 1 w 2188"/>
                <a:gd name="T53" fmla="*/ 0 h 1109"/>
                <a:gd name="T54" fmla="*/ 1 w 2188"/>
                <a:gd name="T55" fmla="*/ 0 h 1109"/>
                <a:gd name="T56" fmla="*/ 1 w 2188"/>
                <a:gd name="T57" fmla="*/ 0 h 1109"/>
                <a:gd name="T58" fmla="*/ 1 w 2188"/>
                <a:gd name="T59" fmla="*/ 0 h 1109"/>
                <a:gd name="T60" fmla="*/ 1 w 2188"/>
                <a:gd name="T61" fmla="*/ 0 h 1109"/>
                <a:gd name="T62" fmla="*/ 1 w 2188"/>
                <a:gd name="T63" fmla="*/ 0 h 1109"/>
                <a:gd name="T64" fmla="*/ 1 w 2188"/>
                <a:gd name="T65" fmla="*/ 0 h 1109"/>
                <a:gd name="T66" fmla="*/ 1 w 2188"/>
                <a:gd name="T67" fmla="*/ 0 h 1109"/>
                <a:gd name="T68" fmla="*/ 1 w 2188"/>
                <a:gd name="T69" fmla="*/ 0 h 1109"/>
                <a:gd name="T70" fmla="*/ 1 w 2188"/>
                <a:gd name="T71" fmla="*/ 0 h 1109"/>
                <a:gd name="T72" fmla="*/ 1 w 2188"/>
                <a:gd name="T73" fmla="*/ 0 h 1109"/>
                <a:gd name="T74" fmla="*/ 1 w 2188"/>
                <a:gd name="T75" fmla="*/ 0 h 1109"/>
                <a:gd name="T76" fmla="*/ 1 w 2188"/>
                <a:gd name="T77" fmla="*/ 0 h 1109"/>
                <a:gd name="T78" fmla="*/ 1 w 2188"/>
                <a:gd name="T79" fmla="*/ 0 h 1109"/>
                <a:gd name="T80" fmla="*/ 1 w 2188"/>
                <a:gd name="T81" fmla="*/ 0 h 1109"/>
                <a:gd name="T82" fmla="*/ 1 w 2188"/>
                <a:gd name="T83" fmla="*/ 0 h 1109"/>
                <a:gd name="T84" fmla="*/ 1 w 2188"/>
                <a:gd name="T85" fmla="*/ 0 h 1109"/>
                <a:gd name="T86" fmla="*/ 1 w 2188"/>
                <a:gd name="T87" fmla="*/ 0 h 1109"/>
                <a:gd name="T88" fmla="*/ 1 w 2188"/>
                <a:gd name="T89" fmla="*/ 0 h 1109"/>
                <a:gd name="T90" fmla="*/ 1 w 2188"/>
                <a:gd name="T91" fmla="*/ 0 h 1109"/>
                <a:gd name="T92" fmla="*/ 1 w 2188"/>
                <a:gd name="T93" fmla="*/ 0 h 1109"/>
                <a:gd name="T94" fmla="*/ 1 w 2188"/>
                <a:gd name="T95" fmla="*/ 0 h 1109"/>
                <a:gd name="T96" fmla="*/ 1 w 2188"/>
                <a:gd name="T97" fmla="*/ 0 h 1109"/>
                <a:gd name="T98" fmla="*/ 1 w 2188"/>
                <a:gd name="T99" fmla="*/ 0 h 1109"/>
                <a:gd name="T100" fmla="*/ 0 w 2188"/>
                <a:gd name="T101" fmla="*/ 0 h 1109"/>
                <a:gd name="T102" fmla="*/ 1 w 2188"/>
                <a:gd name="T103" fmla="*/ 0 h 1109"/>
                <a:gd name="T104" fmla="*/ 1 w 2188"/>
                <a:gd name="T105" fmla="*/ 0 h 1109"/>
                <a:gd name="T106" fmla="*/ 1 w 2188"/>
                <a:gd name="T107" fmla="*/ 0 h 11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88" h="1109">
                  <a:moveTo>
                    <a:pt x="2094" y="387"/>
                  </a:moveTo>
                  <a:lnTo>
                    <a:pt x="2079" y="386"/>
                  </a:lnTo>
                  <a:lnTo>
                    <a:pt x="2068" y="382"/>
                  </a:lnTo>
                  <a:lnTo>
                    <a:pt x="2059" y="378"/>
                  </a:lnTo>
                  <a:lnTo>
                    <a:pt x="2051" y="373"/>
                  </a:lnTo>
                  <a:lnTo>
                    <a:pt x="2044" y="367"/>
                  </a:lnTo>
                  <a:lnTo>
                    <a:pt x="2038" y="361"/>
                  </a:lnTo>
                  <a:lnTo>
                    <a:pt x="2030" y="355"/>
                  </a:lnTo>
                  <a:lnTo>
                    <a:pt x="2021" y="349"/>
                  </a:lnTo>
                  <a:lnTo>
                    <a:pt x="2009" y="345"/>
                  </a:lnTo>
                  <a:lnTo>
                    <a:pt x="1992" y="344"/>
                  </a:lnTo>
                  <a:lnTo>
                    <a:pt x="1970" y="344"/>
                  </a:lnTo>
                  <a:lnTo>
                    <a:pt x="1947" y="345"/>
                  </a:lnTo>
                  <a:lnTo>
                    <a:pt x="1923" y="346"/>
                  </a:lnTo>
                  <a:lnTo>
                    <a:pt x="1902" y="348"/>
                  </a:lnTo>
                  <a:lnTo>
                    <a:pt x="1885" y="346"/>
                  </a:lnTo>
                  <a:lnTo>
                    <a:pt x="1876" y="345"/>
                  </a:lnTo>
                  <a:lnTo>
                    <a:pt x="1870" y="345"/>
                  </a:lnTo>
                  <a:lnTo>
                    <a:pt x="1863" y="350"/>
                  </a:lnTo>
                  <a:lnTo>
                    <a:pt x="1855" y="356"/>
                  </a:lnTo>
                  <a:lnTo>
                    <a:pt x="1847" y="364"/>
                  </a:lnTo>
                  <a:lnTo>
                    <a:pt x="1839" y="372"/>
                  </a:lnTo>
                  <a:lnTo>
                    <a:pt x="1831" y="380"/>
                  </a:lnTo>
                  <a:lnTo>
                    <a:pt x="1825" y="384"/>
                  </a:lnTo>
                  <a:lnTo>
                    <a:pt x="1822" y="386"/>
                  </a:lnTo>
                  <a:lnTo>
                    <a:pt x="1803" y="381"/>
                  </a:lnTo>
                  <a:lnTo>
                    <a:pt x="1787" y="380"/>
                  </a:lnTo>
                  <a:lnTo>
                    <a:pt x="1773" y="382"/>
                  </a:lnTo>
                  <a:lnTo>
                    <a:pt x="1762" y="387"/>
                  </a:lnTo>
                  <a:lnTo>
                    <a:pt x="1750" y="391"/>
                  </a:lnTo>
                  <a:lnTo>
                    <a:pt x="1740" y="396"/>
                  </a:lnTo>
                  <a:lnTo>
                    <a:pt x="1729" y="401"/>
                  </a:lnTo>
                  <a:lnTo>
                    <a:pt x="1717" y="402"/>
                  </a:lnTo>
                  <a:lnTo>
                    <a:pt x="1712" y="403"/>
                  </a:lnTo>
                  <a:lnTo>
                    <a:pt x="1708" y="406"/>
                  </a:lnTo>
                  <a:lnTo>
                    <a:pt x="1701" y="411"/>
                  </a:lnTo>
                  <a:lnTo>
                    <a:pt x="1695" y="416"/>
                  </a:lnTo>
                  <a:lnTo>
                    <a:pt x="1687" y="420"/>
                  </a:lnTo>
                  <a:lnTo>
                    <a:pt x="1680" y="424"/>
                  </a:lnTo>
                  <a:lnTo>
                    <a:pt x="1671" y="426"/>
                  </a:lnTo>
                  <a:lnTo>
                    <a:pt x="1663" y="425"/>
                  </a:lnTo>
                  <a:lnTo>
                    <a:pt x="1656" y="424"/>
                  </a:lnTo>
                  <a:lnTo>
                    <a:pt x="1644" y="422"/>
                  </a:lnTo>
                  <a:lnTo>
                    <a:pt x="1631" y="422"/>
                  </a:lnTo>
                  <a:lnTo>
                    <a:pt x="1617" y="421"/>
                  </a:lnTo>
                  <a:lnTo>
                    <a:pt x="1600" y="421"/>
                  </a:lnTo>
                  <a:lnTo>
                    <a:pt x="1583" y="421"/>
                  </a:lnTo>
                  <a:lnTo>
                    <a:pt x="1567" y="421"/>
                  </a:lnTo>
                  <a:lnTo>
                    <a:pt x="1551" y="421"/>
                  </a:lnTo>
                  <a:lnTo>
                    <a:pt x="1544" y="421"/>
                  </a:lnTo>
                  <a:lnTo>
                    <a:pt x="1530" y="420"/>
                  </a:lnTo>
                  <a:lnTo>
                    <a:pt x="1514" y="420"/>
                  </a:lnTo>
                  <a:lnTo>
                    <a:pt x="1494" y="419"/>
                  </a:lnTo>
                  <a:lnTo>
                    <a:pt x="1475" y="417"/>
                  </a:lnTo>
                  <a:lnTo>
                    <a:pt x="1454" y="414"/>
                  </a:lnTo>
                  <a:lnTo>
                    <a:pt x="1436" y="412"/>
                  </a:lnTo>
                  <a:lnTo>
                    <a:pt x="1421" y="408"/>
                  </a:lnTo>
                  <a:lnTo>
                    <a:pt x="1416" y="408"/>
                  </a:lnTo>
                  <a:lnTo>
                    <a:pt x="1407" y="410"/>
                  </a:lnTo>
                  <a:lnTo>
                    <a:pt x="1395" y="413"/>
                  </a:lnTo>
                  <a:lnTo>
                    <a:pt x="1383" y="416"/>
                  </a:lnTo>
                  <a:lnTo>
                    <a:pt x="1370" y="418"/>
                  </a:lnTo>
                  <a:lnTo>
                    <a:pt x="1360" y="418"/>
                  </a:lnTo>
                  <a:lnTo>
                    <a:pt x="1350" y="416"/>
                  </a:lnTo>
                  <a:lnTo>
                    <a:pt x="1347" y="410"/>
                  </a:lnTo>
                  <a:lnTo>
                    <a:pt x="1341" y="406"/>
                  </a:lnTo>
                  <a:lnTo>
                    <a:pt x="1327" y="401"/>
                  </a:lnTo>
                  <a:lnTo>
                    <a:pt x="1307" y="394"/>
                  </a:lnTo>
                  <a:lnTo>
                    <a:pt x="1284" y="387"/>
                  </a:lnTo>
                  <a:lnTo>
                    <a:pt x="1260" y="381"/>
                  </a:lnTo>
                  <a:lnTo>
                    <a:pt x="1240" y="375"/>
                  </a:lnTo>
                  <a:lnTo>
                    <a:pt x="1225" y="371"/>
                  </a:lnTo>
                  <a:lnTo>
                    <a:pt x="1217" y="368"/>
                  </a:lnTo>
                  <a:lnTo>
                    <a:pt x="1209" y="367"/>
                  </a:lnTo>
                  <a:lnTo>
                    <a:pt x="1202" y="368"/>
                  </a:lnTo>
                  <a:lnTo>
                    <a:pt x="1197" y="372"/>
                  </a:lnTo>
                  <a:lnTo>
                    <a:pt x="1193" y="376"/>
                  </a:lnTo>
                  <a:lnTo>
                    <a:pt x="1189" y="381"/>
                  </a:lnTo>
                  <a:lnTo>
                    <a:pt x="1184" y="384"/>
                  </a:lnTo>
                  <a:lnTo>
                    <a:pt x="1180" y="387"/>
                  </a:lnTo>
                  <a:lnTo>
                    <a:pt x="1174" y="386"/>
                  </a:lnTo>
                  <a:lnTo>
                    <a:pt x="1158" y="381"/>
                  </a:lnTo>
                  <a:lnTo>
                    <a:pt x="1138" y="376"/>
                  </a:lnTo>
                  <a:lnTo>
                    <a:pt x="1115" y="372"/>
                  </a:lnTo>
                  <a:lnTo>
                    <a:pt x="1091" y="367"/>
                  </a:lnTo>
                  <a:lnTo>
                    <a:pt x="1066" y="363"/>
                  </a:lnTo>
                  <a:lnTo>
                    <a:pt x="1043" y="359"/>
                  </a:lnTo>
                  <a:lnTo>
                    <a:pt x="1020" y="355"/>
                  </a:lnTo>
                  <a:lnTo>
                    <a:pt x="1001" y="351"/>
                  </a:lnTo>
                  <a:lnTo>
                    <a:pt x="995" y="349"/>
                  </a:lnTo>
                  <a:lnTo>
                    <a:pt x="991" y="344"/>
                  </a:lnTo>
                  <a:lnTo>
                    <a:pt x="985" y="340"/>
                  </a:lnTo>
                  <a:lnTo>
                    <a:pt x="981" y="333"/>
                  </a:lnTo>
                  <a:lnTo>
                    <a:pt x="975" y="327"/>
                  </a:lnTo>
                  <a:lnTo>
                    <a:pt x="970" y="321"/>
                  </a:lnTo>
                  <a:lnTo>
                    <a:pt x="966" y="318"/>
                  </a:lnTo>
                  <a:lnTo>
                    <a:pt x="962" y="315"/>
                  </a:lnTo>
                  <a:lnTo>
                    <a:pt x="955" y="314"/>
                  </a:lnTo>
                  <a:lnTo>
                    <a:pt x="946" y="312"/>
                  </a:lnTo>
                  <a:lnTo>
                    <a:pt x="932" y="307"/>
                  </a:lnTo>
                  <a:lnTo>
                    <a:pt x="916" y="303"/>
                  </a:lnTo>
                  <a:lnTo>
                    <a:pt x="899" y="296"/>
                  </a:lnTo>
                  <a:lnTo>
                    <a:pt x="879" y="290"/>
                  </a:lnTo>
                  <a:lnTo>
                    <a:pt x="860" y="282"/>
                  </a:lnTo>
                  <a:lnTo>
                    <a:pt x="839" y="275"/>
                  </a:lnTo>
                  <a:lnTo>
                    <a:pt x="818" y="268"/>
                  </a:lnTo>
                  <a:lnTo>
                    <a:pt x="798" y="261"/>
                  </a:lnTo>
                  <a:lnTo>
                    <a:pt x="780" y="254"/>
                  </a:lnTo>
                  <a:lnTo>
                    <a:pt x="763" y="249"/>
                  </a:lnTo>
                  <a:lnTo>
                    <a:pt x="749" y="244"/>
                  </a:lnTo>
                  <a:lnTo>
                    <a:pt x="737" y="239"/>
                  </a:lnTo>
                  <a:lnTo>
                    <a:pt x="729" y="237"/>
                  </a:lnTo>
                  <a:lnTo>
                    <a:pt x="725" y="236"/>
                  </a:lnTo>
                  <a:lnTo>
                    <a:pt x="703" y="231"/>
                  </a:lnTo>
                  <a:lnTo>
                    <a:pt x="684" y="224"/>
                  </a:lnTo>
                  <a:lnTo>
                    <a:pt x="669" y="215"/>
                  </a:lnTo>
                  <a:lnTo>
                    <a:pt x="657" y="205"/>
                  </a:lnTo>
                  <a:lnTo>
                    <a:pt x="646" y="196"/>
                  </a:lnTo>
                  <a:lnTo>
                    <a:pt x="637" y="186"/>
                  </a:lnTo>
                  <a:lnTo>
                    <a:pt x="629" y="181"/>
                  </a:lnTo>
                  <a:lnTo>
                    <a:pt x="621" y="177"/>
                  </a:lnTo>
                  <a:lnTo>
                    <a:pt x="607" y="174"/>
                  </a:lnTo>
                  <a:lnTo>
                    <a:pt x="591" y="169"/>
                  </a:lnTo>
                  <a:lnTo>
                    <a:pt x="571" y="162"/>
                  </a:lnTo>
                  <a:lnTo>
                    <a:pt x="550" y="155"/>
                  </a:lnTo>
                  <a:lnTo>
                    <a:pt x="527" y="146"/>
                  </a:lnTo>
                  <a:lnTo>
                    <a:pt x="501" y="137"/>
                  </a:lnTo>
                  <a:lnTo>
                    <a:pt x="476" y="128"/>
                  </a:lnTo>
                  <a:lnTo>
                    <a:pt x="451" y="117"/>
                  </a:lnTo>
                  <a:lnTo>
                    <a:pt x="425" y="108"/>
                  </a:lnTo>
                  <a:lnTo>
                    <a:pt x="401" y="99"/>
                  </a:lnTo>
                  <a:lnTo>
                    <a:pt x="378" y="91"/>
                  </a:lnTo>
                  <a:lnTo>
                    <a:pt x="356" y="83"/>
                  </a:lnTo>
                  <a:lnTo>
                    <a:pt x="338" y="77"/>
                  </a:lnTo>
                  <a:lnTo>
                    <a:pt x="321" y="72"/>
                  </a:lnTo>
                  <a:lnTo>
                    <a:pt x="309" y="69"/>
                  </a:lnTo>
                  <a:lnTo>
                    <a:pt x="301" y="68"/>
                  </a:lnTo>
                  <a:lnTo>
                    <a:pt x="286" y="67"/>
                  </a:lnTo>
                  <a:lnTo>
                    <a:pt x="266" y="64"/>
                  </a:lnTo>
                  <a:lnTo>
                    <a:pt x="242" y="60"/>
                  </a:lnTo>
                  <a:lnTo>
                    <a:pt x="217" y="55"/>
                  </a:lnTo>
                  <a:lnTo>
                    <a:pt x="191" y="50"/>
                  </a:lnTo>
                  <a:lnTo>
                    <a:pt x="168" y="46"/>
                  </a:lnTo>
                  <a:lnTo>
                    <a:pt x="150" y="41"/>
                  </a:lnTo>
                  <a:lnTo>
                    <a:pt x="137" y="38"/>
                  </a:lnTo>
                  <a:lnTo>
                    <a:pt x="122" y="33"/>
                  </a:lnTo>
                  <a:lnTo>
                    <a:pt x="104" y="29"/>
                  </a:lnTo>
                  <a:lnTo>
                    <a:pt x="84" y="24"/>
                  </a:lnTo>
                  <a:lnTo>
                    <a:pt x="65" y="18"/>
                  </a:lnTo>
                  <a:lnTo>
                    <a:pt x="45" y="14"/>
                  </a:lnTo>
                  <a:lnTo>
                    <a:pt x="27" y="9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1109"/>
                  </a:lnTo>
                  <a:lnTo>
                    <a:pt x="2188" y="1109"/>
                  </a:lnTo>
                  <a:lnTo>
                    <a:pt x="2188" y="398"/>
                  </a:lnTo>
                  <a:lnTo>
                    <a:pt x="2172" y="399"/>
                  </a:lnTo>
                  <a:lnTo>
                    <a:pt x="2157" y="399"/>
                  </a:lnTo>
                  <a:lnTo>
                    <a:pt x="2143" y="398"/>
                  </a:lnTo>
                  <a:lnTo>
                    <a:pt x="2132" y="396"/>
                  </a:lnTo>
                  <a:lnTo>
                    <a:pt x="2120" y="393"/>
                  </a:lnTo>
                  <a:lnTo>
                    <a:pt x="2111" y="390"/>
                  </a:lnTo>
                  <a:lnTo>
                    <a:pt x="2102" y="388"/>
                  </a:lnTo>
                  <a:lnTo>
                    <a:pt x="2094" y="387"/>
                  </a:lnTo>
                  <a:close/>
                </a:path>
              </a:pathLst>
            </a:custGeom>
            <a:solidFill>
              <a:srgbClr val="BFA07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8" name="Freeform 238">
              <a:extLst>
                <a:ext uri="{FF2B5EF4-FFF2-40B4-BE49-F238E27FC236}">
                  <a16:creationId xmlns:a16="http://schemas.microsoft.com/office/drawing/2014/main" id="{7F36544D-57A1-4D42-BC16-A6DE6C084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281"/>
              <a:ext cx="158" cy="156"/>
            </a:xfrm>
            <a:custGeom>
              <a:avLst/>
              <a:gdLst>
                <a:gd name="T0" fmla="*/ 0 w 317"/>
                <a:gd name="T1" fmla="*/ 0 h 313"/>
                <a:gd name="T2" fmla="*/ 0 w 317"/>
                <a:gd name="T3" fmla="*/ 0 h 313"/>
                <a:gd name="T4" fmla="*/ 0 w 317"/>
                <a:gd name="T5" fmla="*/ 0 h 313"/>
                <a:gd name="T6" fmla="*/ 0 w 317"/>
                <a:gd name="T7" fmla="*/ 0 h 313"/>
                <a:gd name="T8" fmla="*/ 0 w 317"/>
                <a:gd name="T9" fmla="*/ 0 h 313"/>
                <a:gd name="T10" fmla="*/ 0 w 317"/>
                <a:gd name="T11" fmla="*/ 0 h 313"/>
                <a:gd name="T12" fmla="*/ 0 w 317"/>
                <a:gd name="T13" fmla="*/ 0 h 313"/>
                <a:gd name="T14" fmla="*/ 0 w 317"/>
                <a:gd name="T15" fmla="*/ 0 h 313"/>
                <a:gd name="T16" fmla="*/ 0 w 317"/>
                <a:gd name="T17" fmla="*/ 0 h 313"/>
                <a:gd name="T18" fmla="*/ 0 w 317"/>
                <a:gd name="T19" fmla="*/ 0 h 313"/>
                <a:gd name="T20" fmla="*/ 0 w 317"/>
                <a:gd name="T21" fmla="*/ 0 h 313"/>
                <a:gd name="T22" fmla="*/ 0 w 317"/>
                <a:gd name="T23" fmla="*/ 0 h 313"/>
                <a:gd name="T24" fmla="*/ 0 w 317"/>
                <a:gd name="T25" fmla="*/ 0 h 313"/>
                <a:gd name="T26" fmla="*/ 0 w 317"/>
                <a:gd name="T27" fmla="*/ 0 h 313"/>
                <a:gd name="T28" fmla="*/ 0 w 317"/>
                <a:gd name="T29" fmla="*/ 0 h 313"/>
                <a:gd name="T30" fmla="*/ 0 w 317"/>
                <a:gd name="T31" fmla="*/ 0 h 313"/>
                <a:gd name="T32" fmla="*/ 0 w 317"/>
                <a:gd name="T33" fmla="*/ 0 h 313"/>
                <a:gd name="T34" fmla="*/ 0 w 317"/>
                <a:gd name="T35" fmla="*/ 0 h 313"/>
                <a:gd name="T36" fmla="*/ 0 w 317"/>
                <a:gd name="T37" fmla="*/ 0 h 313"/>
                <a:gd name="T38" fmla="*/ 0 w 317"/>
                <a:gd name="T39" fmla="*/ 0 h 313"/>
                <a:gd name="T40" fmla="*/ 0 w 317"/>
                <a:gd name="T41" fmla="*/ 0 h 313"/>
                <a:gd name="T42" fmla="*/ 0 w 317"/>
                <a:gd name="T43" fmla="*/ 0 h 313"/>
                <a:gd name="T44" fmla="*/ 0 w 317"/>
                <a:gd name="T45" fmla="*/ 0 h 313"/>
                <a:gd name="T46" fmla="*/ 0 w 317"/>
                <a:gd name="T47" fmla="*/ 0 h 313"/>
                <a:gd name="T48" fmla="*/ 0 w 317"/>
                <a:gd name="T49" fmla="*/ 0 h 313"/>
                <a:gd name="T50" fmla="*/ 0 w 317"/>
                <a:gd name="T51" fmla="*/ 0 h 313"/>
                <a:gd name="T52" fmla="*/ 0 w 317"/>
                <a:gd name="T53" fmla="*/ 0 h 313"/>
                <a:gd name="T54" fmla="*/ 0 w 317"/>
                <a:gd name="T55" fmla="*/ 0 h 313"/>
                <a:gd name="T56" fmla="*/ 0 w 317"/>
                <a:gd name="T57" fmla="*/ 0 h 313"/>
                <a:gd name="T58" fmla="*/ 0 w 317"/>
                <a:gd name="T59" fmla="*/ 0 h 313"/>
                <a:gd name="T60" fmla="*/ 0 w 317"/>
                <a:gd name="T61" fmla="*/ 0 h 313"/>
                <a:gd name="T62" fmla="*/ 0 w 317"/>
                <a:gd name="T63" fmla="*/ 0 h 313"/>
                <a:gd name="T64" fmla="*/ 0 w 317"/>
                <a:gd name="T65" fmla="*/ 0 h 313"/>
                <a:gd name="T66" fmla="*/ 0 w 317"/>
                <a:gd name="T67" fmla="*/ 0 h 313"/>
                <a:gd name="T68" fmla="*/ 0 w 317"/>
                <a:gd name="T69" fmla="*/ 0 h 313"/>
                <a:gd name="T70" fmla="*/ 0 w 317"/>
                <a:gd name="T71" fmla="*/ 0 h 313"/>
                <a:gd name="T72" fmla="*/ 0 w 317"/>
                <a:gd name="T73" fmla="*/ 0 h 31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17" h="313">
                  <a:moveTo>
                    <a:pt x="0" y="59"/>
                  </a:moveTo>
                  <a:lnTo>
                    <a:pt x="14" y="57"/>
                  </a:lnTo>
                  <a:lnTo>
                    <a:pt x="27" y="53"/>
                  </a:lnTo>
                  <a:lnTo>
                    <a:pt x="39" y="50"/>
                  </a:lnTo>
                  <a:lnTo>
                    <a:pt x="51" y="47"/>
                  </a:lnTo>
                  <a:lnTo>
                    <a:pt x="60" y="43"/>
                  </a:lnTo>
                  <a:lnTo>
                    <a:pt x="68" y="41"/>
                  </a:lnTo>
                  <a:lnTo>
                    <a:pt x="75" y="38"/>
                  </a:lnTo>
                  <a:lnTo>
                    <a:pt x="78" y="37"/>
                  </a:lnTo>
                  <a:lnTo>
                    <a:pt x="84" y="35"/>
                  </a:lnTo>
                  <a:lnTo>
                    <a:pt x="89" y="32"/>
                  </a:lnTo>
                  <a:lnTo>
                    <a:pt x="94" y="29"/>
                  </a:lnTo>
                  <a:lnTo>
                    <a:pt x="100" y="26"/>
                  </a:lnTo>
                  <a:lnTo>
                    <a:pt x="105" y="24"/>
                  </a:lnTo>
                  <a:lnTo>
                    <a:pt x="108" y="21"/>
                  </a:lnTo>
                  <a:lnTo>
                    <a:pt x="112" y="19"/>
                  </a:lnTo>
                  <a:lnTo>
                    <a:pt x="114" y="19"/>
                  </a:lnTo>
                  <a:lnTo>
                    <a:pt x="115" y="13"/>
                  </a:lnTo>
                  <a:lnTo>
                    <a:pt x="116" y="7"/>
                  </a:lnTo>
                  <a:lnTo>
                    <a:pt x="119" y="3"/>
                  </a:lnTo>
                  <a:lnTo>
                    <a:pt x="122" y="2"/>
                  </a:lnTo>
                  <a:lnTo>
                    <a:pt x="126" y="2"/>
                  </a:lnTo>
                  <a:lnTo>
                    <a:pt x="133" y="0"/>
                  </a:lnTo>
                  <a:lnTo>
                    <a:pt x="139" y="0"/>
                  </a:lnTo>
                  <a:lnTo>
                    <a:pt x="147" y="0"/>
                  </a:lnTo>
                  <a:lnTo>
                    <a:pt x="157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8" y="5"/>
                  </a:lnTo>
                  <a:lnTo>
                    <a:pt x="202" y="10"/>
                  </a:lnTo>
                  <a:lnTo>
                    <a:pt x="218" y="15"/>
                  </a:lnTo>
                  <a:lnTo>
                    <a:pt x="234" y="24"/>
                  </a:lnTo>
                  <a:lnTo>
                    <a:pt x="250" y="30"/>
                  </a:lnTo>
                  <a:lnTo>
                    <a:pt x="264" y="37"/>
                  </a:lnTo>
                  <a:lnTo>
                    <a:pt x="274" y="42"/>
                  </a:lnTo>
                  <a:lnTo>
                    <a:pt x="279" y="45"/>
                  </a:lnTo>
                  <a:lnTo>
                    <a:pt x="286" y="57"/>
                  </a:lnTo>
                  <a:lnTo>
                    <a:pt x="294" y="73"/>
                  </a:lnTo>
                  <a:lnTo>
                    <a:pt x="301" y="91"/>
                  </a:lnTo>
                  <a:lnTo>
                    <a:pt x="304" y="105"/>
                  </a:lnTo>
                  <a:lnTo>
                    <a:pt x="305" y="129"/>
                  </a:lnTo>
                  <a:lnTo>
                    <a:pt x="308" y="169"/>
                  </a:lnTo>
                  <a:lnTo>
                    <a:pt x="310" y="207"/>
                  </a:lnTo>
                  <a:lnTo>
                    <a:pt x="312" y="229"/>
                  </a:lnTo>
                  <a:lnTo>
                    <a:pt x="317" y="241"/>
                  </a:lnTo>
                  <a:lnTo>
                    <a:pt x="317" y="249"/>
                  </a:lnTo>
                  <a:lnTo>
                    <a:pt x="313" y="255"/>
                  </a:lnTo>
                  <a:lnTo>
                    <a:pt x="306" y="257"/>
                  </a:lnTo>
                  <a:lnTo>
                    <a:pt x="295" y="260"/>
                  </a:lnTo>
                  <a:lnTo>
                    <a:pt x="285" y="262"/>
                  </a:lnTo>
                  <a:lnTo>
                    <a:pt x="275" y="265"/>
                  </a:lnTo>
                  <a:lnTo>
                    <a:pt x="267" y="269"/>
                  </a:lnTo>
                  <a:lnTo>
                    <a:pt x="260" y="272"/>
                  </a:lnTo>
                  <a:lnTo>
                    <a:pt x="253" y="276"/>
                  </a:lnTo>
                  <a:lnTo>
                    <a:pt x="248" y="278"/>
                  </a:lnTo>
                  <a:lnTo>
                    <a:pt x="243" y="280"/>
                  </a:lnTo>
                  <a:lnTo>
                    <a:pt x="235" y="283"/>
                  </a:lnTo>
                  <a:lnTo>
                    <a:pt x="224" y="288"/>
                  </a:lnTo>
                  <a:lnTo>
                    <a:pt x="207" y="294"/>
                  </a:lnTo>
                  <a:lnTo>
                    <a:pt x="189" y="301"/>
                  </a:lnTo>
                  <a:lnTo>
                    <a:pt x="169" y="307"/>
                  </a:lnTo>
                  <a:lnTo>
                    <a:pt x="150" y="311"/>
                  </a:lnTo>
                  <a:lnTo>
                    <a:pt x="131" y="313"/>
                  </a:lnTo>
                  <a:lnTo>
                    <a:pt x="115" y="310"/>
                  </a:lnTo>
                  <a:lnTo>
                    <a:pt x="100" y="307"/>
                  </a:lnTo>
                  <a:lnTo>
                    <a:pt x="84" y="305"/>
                  </a:lnTo>
                  <a:lnTo>
                    <a:pt x="68" y="302"/>
                  </a:lnTo>
                  <a:lnTo>
                    <a:pt x="52" y="302"/>
                  </a:lnTo>
                  <a:lnTo>
                    <a:pt x="36" y="302"/>
                  </a:lnTo>
                  <a:lnTo>
                    <a:pt x="22" y="303"/>
                  </a:lnTo>
                  <a:lnTo>
                    <a:pt x="9" y="306"/>
                  </a:lnTo>
                  <a:lnTo>
                    <a:pt x="0" y="30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7F99B2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9" name="Freeform 239">
              <a:extLst>
                <a:ext uri="{FF2B5EF4-FFF2-40B4-BE49-F238E27FC236}">
                  <a16:creationId xmlns:a16="http://schemas.microsoft.com/office/drawing/2014/main" id="{05431BBA-DB80-40FB-A002-16AED5D03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" y="2281"/>
              <a:ext cx="121" cy="156"/>
            </a:xfrm>
            <a:custGeom>
              <a:avLst/>
              <a:gdLst>
                <a:gd name="T0" fmla="*/ 0 w 243"/>
                <a:gd name="T1" fmla="*/ 0 h 313"/>
                <a:gd name="T2" fmla="*/ 0 w 243"/>
                <a:gd name="T3" fmla="*/ 0 h 313"/>
                <a:gd name="T4" fmla="*/ 0 w 243"/>
                <a:gd name="T5" fmla="*/ 0 h 313"/>
                <a:gd name="T6" fmla="*/ 0 w 243"/>
                <a:gd name="T7" fmla="*/ 0 h 313"/>
                <a:gd name="T8" fmla="*/ 0 w 243"/>
                <a:gd name="T9" fmla="*/ 0 h 313"/>
                <a:gd name="T10" fmla="*/ 0 w 243"/>
                <a:gd name="T11" fmla="*/ 0 h 313"/>
                <a:gd name="T12" fmla="*/ 0 w 243"/>
                <a:gd name="T13" fmla="*/ 0 h 313"/>
                <a:gd name="T14" fmla="*/ 0 w 243"/>
                <a:gd name="T15" fmla="*/ 0 h 313"/>
                <a:gd name="T16" fmla="*/ 0 w 243"/>
                <a:gd name="T17" fmla="*/ 0 h 313"/>
                <a:gd name="T18" fmla="*/ 0 w 243"/>
                <a:gd name="T19" fmla="*/ 0 h 313"/>
                <a:gd name="T20" fmla="*/ 0 w 243"/>
                <a:gd name="T21" fmla="*/ 0 h 313"/>
                <a:gd name="T22" fmla="*/ 0 w 243"/>
                <a:gd name="T23" fmla="*/ 0 h 313"/>
                <a:gd name="T24" fmla="*/ 0 w 243"/>
                <a:gd name="T25" fmla="*/ 0 h 313"/>
                <a:gd name="T26" fmla="*/ 0 w 243"/>
                <a:gd name="T27" fmla="*/ 0 h 313"/>
                <a:gd name="T28" fmla="*/ 0 w 243"/>
                <a:gd name="T29" fmla="*/ 0 h 313"/>
                <a:gd name="T30" fmla="*/ 0 w 243"/>
                <a:gd name="T31" fmla="*/ 0 h 313"/>
                <a:gd name="T32" fmla="*/ 0 w 243"/>
                <a:gd name="T33" fmla="*/ 0 h 313"/>
                <a:gd name="T34" fmla="*/ 0 w 243"/>
                <a:gd name="T35" fmla="*/ 0 h 313"/>
                <a:gd name="T36" fmla="*/ 0 w 243"/>
                <a:gd name="T37" fmla="*/ 0 h 313"/>
                <a:gd name="T38" fmla="*/ 0 w 243"/>
                <a:gd name="T39" fmla="*/ 0 h 313"/>
                <a:gd name="T40" fmla="*/ 0 w 243"/>
                <a:gd name="T41" fmla="*/ 0 h 313"/>
                <a:gd name="T42" fmla="*/ 0 w 243"/>
                <a:gd name="T43" fmla="*/ 0 h 313"/>
                <a:gd name="T44" fmla="*/ 0 w 243"/>
                <a:gd name="T45" fmla="*/ 0 h 313"/>
                <a:gd name="T46" fmla="*/ 0 w 243"/>
                <a:gd name="T47" fmla="*/ 0 h 313"/>
                <a:gd name="T48" fmla="*/ 0 w 243"/>
                <a:gd name="T49" fmla="*/ 0 h 313"/>
                <a:gd name="T50" fmla="*/ 0 w 243"/>
                <a:gd name="T51" fmla="*/ 0 h 313"/>
                <a:gd name="T52" fmla="*/ 0 w 243"/>
                <a:gd name="T53" fmla="*/ 0 h 313"/>
                <a:gd name="T54" fmla="*/ 0 w 243"/>
                <a:gd name="T55" fmla="*/ 0 h 313"/>
                <a:gd name="T56" fmla="*/ 0 w 243"/>
                <a:gd name="T57" fmla="*/ 0 h 313"/>
                <a:gd name="T58" fmla="*/ 0 w 243"/>
                <a:gd name="T59" fmla="*/ 0 h 313"/>
                <a:gd name="T60" fmla="*/ 0 w 243"/>
                <a:gd name="T61" fmla="*/ 0 h 313"/>
                <a:gd name="T62" fmla="*/ 0 w 243"/>
                <a:gd name="T63" fmla="*/ 0 h 313"/>
                <a:gd name="T64" fmla="*/ 0 w 243"/>
                <a:gd name="T65" fmla="*/ 0 h 313"/>
                <a:gd name="T66" fmla="*/ 0 w 243"/>
                <a:gd name="T67" fmla="*/ 0 h 313"/>
                <a:gd name="T68" fmla="*/ 0 w 243"/>
                <a:gd name="T69" fmla="*/ 0 h 313"/>
                <a:gd name="T70" fmla="*/ 0 w 243"/>
                <a:gd name="T71" fmla="*/ 0 h 313"/>
                <a:gd name="T72" fmla="*/ 0 w 243"/>
                <a:gd name="T73" fmla="*/ 0 h 313"/>
                <a:gd name="T74" fmla="*/ 0 w 243"/>
                <a:gd name="T75" fmla="*/ 0 h 313"/>
                <a:gd name="T76" fmla="*/ 0 w 243"/>
                <a:gd name="T77" fmla="*/ 0 h 313"/>
                <a:gd name="T78" fmla="*/ 0 w 243"/>
                <a:gd name="T79" fmla="*/ 0 h 31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3" h="313">
                  <a:moveTo>
                    <a:pt x="41" y="310"/>
                  </a:moveTo>
                  <a:lnTo>
                    <a:pt x="57" y="313"/>
                  </a:lnTo>
                  <a:lnTo>
                    <a:pt x="76" y="311"/>
                  </a:lnTo>
                  <a:lnTo>
                    <a:pt x="95" y="307"/>
                  </a:lnTo>
                  <a:lnTo>
                    <a:pt x="115" y="301"/>
                  </a:lnTo>
                  <a:lnTo>
                    <a:pt x="133" y="294"/>
                  </a:lnTo>
                  <a:lnTo>
                    <a:pt x="150" y="288"/>
                  </a:lnTo>
                  <a:lnTo>
                    <a:pt x="161" y="283"/>
                  </a:lnTo>
                  <a:lnTo>
                    <a:pt x="169" y="280"/>
                  </a:lnTo>
                  <a:lnTo>
                    <a:pt x="174" y="278"/>
                  </a:lnTo>
                  <a:lnTo>
                    <a:pt x="179" y="276"/>
                  </a:lnTo>
                  <a:lnTo>
                    <a:pt x="186" y="272"/>
                  </a:lnTo>
                  <a:lnTo>
                    <a:pt x="193" y="269"/>
                  </a:lnTo>
                  <a:lnTo>
                    <a:pt x="201" y="265"/>
                  </a:lnTo>
                  <a:lnTo>
                    <a:pt x="211" y="262"/>
                  </a:lnTo>
                  <a:lnTo>
                    <a:pt x="221" y="260"/>
                  </a:lnTo>
                  <a:lnTo>
                    <a:pt x="232" y="257"/>
                  </a:lnTo>
                  <a:lnTo>
                    <a:pt x="239" y="255"/>
                  </a:lnTo>
                  <a:lnTo>
                    <a:pt x="243" y="249"/>
                  </a:lnTo>
                  <a:lnTo>
                    <a:pt x="243" y="241"/>
                  </a:lnTo>
                  <a:lnTo>
                    <a:pt x="238" y="229"/>
                  </a:lnTo>
                  <a:lnTo>
                    <a:pt x="236" y="207"/>
                  </a:lnTo>
                  <a:lnTo>
                    <a:pt x="234" y="169"/>
                  </a:lnTo>
                  <a:lnTo>
                    <a:pt x="231" y="129"/>
                  </a:lnTo>
                  <a:lnTo>
                    <a:pt x="230" y="105"/>
                  </a:lnTo>
                  <a:lnTo>
                    <a:pt x="227" y="91"/>
                  </a:lnTo>
                  <a:lnTo>
                    <a:pt x="220" y="73"/>
                  </a:lnTo>
                  <a:lnTo>
                    <a:pt x="212" y="57"/>
                  </a:lnTo>
                  <a:lnTo>
                    <a:pt x="205" y="45"/>
                  </a:lnTo>
                  <a:lnTo>
                    <a:pt x="200" y="42"/>
                  </a:lnTo>
                  <a:lnTo>
                    <a:pt x="190" y="37"/>
                  </a:lnTo>
                  <a:lnTo>
                    <a:pt x="176" y="30"/>
                  </a:lnTo>
                  <a:lnTo>
                    <a:pt x="160" y="24"/>
                  </a:lnTo>
                  <a:lnTo>
                    <a:pt x="144" y="15"/>
                  </a:lnTo>
                  <a:lnTo>
                    <a:pt x="128" y="10"/>
                  </a:lnTo>
                  <a:lnTo>
                    <a:pt x="114" y="5"/>
                  </a:lnTo>
                  <a:lnTo>
                    <a:pt x="105" y="2"/>
                  </a:lnTo>
                  <a:lnTo>
                    <a:pt x="99" y="0"/>
                  </a:lnTo>
                  <a:lnTo>
                    <a:pt x="91" y="0"/>
                  </a:lnTo>
                  <a:lnTo>
                    <a:pt x="83" y="0"/>
                  </a:lnTo>
                  <a:lnTo>
                    <a:pt x="73" y="0"/>
                  </a:lnTo>
                  <a:lnTo>
                    <a:pt x="65" y="0"/>
                  </a:lnTo>
                  <a:lnTo>
                    <a:pt x="59" y="0"/>
                  </a:lnTo>
                  <a:lnTo>
                    <a:pt x="52" y="2"/>
                  </a:lnTo>
                  <a:lnTo>
                    <a:pt x="48" y="2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8" y="7"/>
                  </a:lnTo>
                  <a:lnTo>
                    <a:pt x="50" y="9"/>
                  </a:lnTo>
                  <a:lnTo>
                    <a:pt x="55" y="10"/>
                  </a:lnTo>
                  <a:lnTo>
                    <a:pt x="61" y="12"/>
                  </a:lnTo>
                  <a:lnTo>
                    <a:pt x="67" y="14"/>
                  </a:lnTo>
                  <a:lnTo>
                    <a:pt x="70" y="17"/>
                  </a:lnTo>
                  <a:lnTo>
                    <a:pt x="77" y="21"/>
                  </a:lnTo>
                  <a:lnTo>
                    <a:pt x="87" y="30"/>
                  </a:lnTo>
                  <a:lnTo>
                    <a:pt x="97" y="40"/>
                  </a:lnTo>
                  <a:lnTo>
                    <a:pt x="100" y="45"/>
                  </a:lnTo>
                  <a:lnTo>
                    <a:pt x="95" y="53"/>
                  </a:lnTo>
                  <a:lnTo>
                    <a:pt x="86" y="65"/>
                  </a:lnTo>
                  <a:lnTo>
                    <a:pt x="76" y="79"/>
                  </a:lnTo>
                  <a:lnTo>
                    <a:pt x="71" y="89"/>
                  </a:lnTo>
                  <a:lnTo>
                    <a:pt x="69" y="103"/>
                  </a:lnTo>
                  <a:lnTo>
                    <a:pt x="68" y="123"/>
                  </a:lnTo>
                  <a:lnTo>
                    <a:pt x="65" y="141"/>
                  </a:lnTo>
                  <a:lnTo>
                    <a:pt x="62" y="151"/>
                  </a:lnTo>
                  <a:lnTo>
                    <a:pt x="57" y="154"/>
                  </a:lnTo>
                  <a:lnTo>
                    <a:pt x="50" y="157"/>
                  </a:lnTo>
                  <a:lnTo>
                    <a:pt x="41" y="161"/>
                  </a:lnTo>
                  <a:lnTo>
                    <a:pt x="31" y="165"/>
                  </a:lnTo>
                  <a:lnTo>
                    <a:pt x="20" y="170"/>
                  </a:lnTo>
                  <a:lnTo>
                    <a:pt x="11" y="174"/>
                  </a:lnTo>
                  <a:lnTo>
                    <a:pt x="6" y="178"/>
                  </a:lnTo>
                  <a:lnTo>
                    <a:pt x="2" y="181"/>
                  </a:lnTo>
                  <a:lnTo>
                    <a:pt x="1" y="188"/>
                  </a:lnTo>
                  <a:lnTo>
                    <a:pt x="0" y="200"/>
                  </a:lnTo>
                  <a:lnTo>
                    <a:pt x="0" y="217"/>
                  </a:lnTo>
                  <a:lnTo>
                    <a:pt x="1" y="235"/>
                  </a:lnTo>
                  <a:lnTo>
                    <a:pt x="4" y="256"/>
                  </a:lnTo>
                  <a:lnTo>
                    <a:pt x="12" y="277"/>
                  </a:lnTo>
                  <a:lnTo>
                    <a:pt x="24" y="295"/>
                  </a:lnTo>
                  <a:lnTo>
                    <a:pt x="41" y="310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0" name="Freeform 240">
              <a:extLst>
                <a:ext uri="{FF2B5EF4-FFF2-40B4-BE49-F238E27FC236}">
                  <a16:creationId xmlns:a16="http://schemas.microsoft.com/office/drawing/2014/main" id="{5E510ACC-75C6-4096-B1A9-A520173DC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98"/>
              <a:ext cx="122" cy="130"/>
            </a:xfrm>
            <a:custGeom>
              <a:avLst/>
              <a:gdLst>
                <a:gd name="T0" fmla="*/ 1 w 243"/>
                <a:gd name="T1" fmla="*/ 1 h 260"/>
                <a:gd name="T2" fmla="*/ 1 w 243"/>
                <a:gd name="T3" fmla="*/ 0 h 260"/>
                <a:gd name="T4" fmla="*/ 1 w 243"/>
                <a:gd name="T5" fmla="*/ 1 h 260"/>
                <a:gd name="T6" fmla="*/ 1 w 243"/>
                <a:gd name="T7" fmla="*/ 1 h 260"/>
                <a:gd name="T8" fmla="*/ 1 w 243"/>
                <a:gd name="T9" fmla="*/ 1 h 260"/>
                <a:gd name="T10" fmla="*/ 1 w 243"/>
                <a:gd name="T11" fmla="*/ 1 h 260"/>
                <a:gd name="T12" fmla="*/ 1 w 243"/>
                <a:gd name="T13" fmla="*/ 1 h 260"/>
                <a:gd name="T14" fmla="*/ 1 w 243"/>
                <a:gd name="T15" fmla="*/ 1 h 260"/>
                <a:gd name="T16" fmla="*/ 1 w 243"/>
                <a:gd name="T17" fmla="*/ 1 h 260"/>
                <a:gd name="T18" fmla="*/ 1 w 243"/>
                <a:gd name="T19" fmla="*/ 1 h 260"/>
                <a:gd name="T20" fmla="*/ 1 w 243"/>
                <a:gd name="T21" fmla="*/ 1 h 260"/>
                <a:gd name="T22" fmla="*/ 1 w 243"/>
                <a:gd name="T23" fmla="*/ 1 h 260"/>
                <a:gd name="T24" fmla="*/ 1 w 243"/>
                <a:gd name="T25" fmla="*/ 1 h 260"/>
                <a:gd name="T26" fmla="*/ 1 w 243"/>
                <a:gd name="T27" fmla="*/ 1 h 260"/>
                <a:gd name="T28" fmla="*/ 1 w 243"/>
                <a:gd name="T29" fmla="*/ 1 h 260"/>
                <a:gd name="T30" fmla="*/ 1 w 243"/>
                <a:gd name="T31" fmla="*/ 1 h 260"/>
                <a:gd name="T32" fmla="*/ 1 w 243"/>
                <a:gd name="T33" fmla="*/ 1 h 260"/>
                <a:gd name="T34" fmla="*/ 1 w 243"/>
                <a:gd name="T35" fmla="*/ 1 h 260"/>
                <a:gd name="T36" fmla="*/ 1 w 243"/>
                <a:gd name="T37" fmla="*/ 1 h 260"/>
                <a:gd name="T38" fmla="*/ 1 w 243"/>
                <a:gd name="T39" fmla="*/ 1 h 260"/>
                <a:gd name="T40" fmla="*/ 1 w 243"/>
                <a:gd name="T41" fmla="*/ 1 h 260"/>
                <a:gd name="T42" fmla="*/ 1 w 243"/>
                <a:gd name="T43" fmla="*/ 1 h 260"/>
                <a:gd name="T44" fmla="*/ 1 w 243"/>
                <a:gd name="T45" fmla="*/ 1 h 260"/>
                <a:gd name="T46" fmla="*/ 1 w 243"/>
                <a:gd name="T47" fmla="*/ 1 h 260"/>
                <a:gd name="T48" fmla="*/ 1 w 243"/>
                <a:gd name="T49" fmla="*/ 1 h 260"/>
                <a:gd name="T50" fmla="*/ 1 w 243"/>
                <a:gd name="T51" fmla="*/ 1 h 260"/>
                <a:gd name="T52" fmla="*/ 1 w 243"/>
                <a:gd name="T53" fmla="*/ 1 h 260"/>
                <a:gd name="T54" fmla="*/ 1 w 243"/>
                <a:gd name="T55" fmla="*/ 1 h 260"/>
                <a:gd name="T56" fmla="*/ 1 w 243"/>
                <a:gd name="T57" fmla="*/ 1 h 260"/>
                <a:gd name="T58" fmla="*/ 1 w 243"/>
                <a:gd name="T59" fmla="*/ 1 h 260"/>
                <a:gd name="T60" fmla="*/ 1 w 243"/>
                <a:gd name="T61" fmla="*/ 1 h 260"/>
                <a:gd name="T62" fmla="*/ 1 w 243"/>
                <a:gd name="T63" fmla="*/ 1 h 260"/>
                <a:gd name="T64" fmla="*/ 1 w 243"/>
                <a:gd name="T65" fmla="*/ 1 h 260"/>
                <a:gd name="T66" fmla="*/ 1 w 243"/>
                <a:gd name="T67" fmla="*/ 1 h 260"/>
                <a:gd name="T68" fmla="*/ 1 w 243"/>
                <a:gd name="T69" fmla="*/ 1 h 260"/>
                <a:gd name="T70" fmla="*/ 1 w 243"/>
                <a:gd name="T71" fmla="*/ 1 h 260"/>
                <a:gd name="T72" fmla="*/ 1 w 243"/>
                <a:gd name="T73" fmla="*/ 1 h 260"/>
                <a:gd name="T74" fmla="*/ 1 w 243"/>
                <a:gd name="T75" fmla="*/ 1 h 260"/>
                <a:gd name="T76" fmla="*/ 0 w 243"/>
                <a:gd name="T77" fmla="*/ 1 h 2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43" h="260">
                  <a:moveTo>
                    <a:pt x="0" y="16"/>
                  </a:moveTo>
                  <a:lnTo>
                    <a:pt x="3" y="13"/>
                  </a:lnTo>
                  <a:lnTo>
                    <a:pt x="12" y="6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9" y="4"/>
                  </a:lnTo>
                  <a:lnTo>
                    <a:pt x="46" y="5"/>
                  </a:lnTo>
                  <a:lnTo>
                    <a:pt x="54" y="5"/>
                  </a:lnTo>
                  <a:lnTo>
                    <a:pt x="62" y="5"/>
                  </a:lnTo>
                  <a:lnTo>
                    <a:pt x="70" y="6"/>
                  </a:lnTo>
                  <a:lnTo>
                    <a:pt x="77" y="7"/>
                  </a:lnTo>
                  <a:lnTo>
                    <a:pt x="82" y="9"/>
                  </a:lnTo>
                  <a:lnTo>
                    <a:pt x="86" y="13"/>
                  </a:lnTo>
                  <a:lnTo>
                    <a:pt x="94" y="20"/>
                  </a:lnTo>
                  <a:lnTo>
                    <a:pt x="104" y="27"/>
                  </a:lnTo>
                  <a:lnTo>
                    <a:pt x="114" y="35"/>
                  </a:lnTo>
                  <a:lnTo>
                    <a:pt x="124" y="43"/>
                  </a:lnTo>
                  <a:lnTo>
                    <a:pt x="134" y="50"/>
                  </a:lnTo>
                  <a:lnTo>
                    <a:pt x="142" y="54"/>
                  </a:lnTo>
                  <a:lnTo>
                    <a:pt x="147" y="57"/>
                  </a:lnTo>
                  <a:lnTo>
                    <a:pt x="154" y="58"/>
                  </a:lnTo>
                  <a:lnTo>
                    <a:pt x="158" y="59"/>
                  </a:lnTo>
                  <a:lnTo>
                    <a:pt x="161" y="60"/>
                  </a:lnTo>
                  <a:lnTo>
                    <a:pt x="164" y="62"/>
                  </a:lnTo>
                  <a:lnTo>
                    <a:pt x="166" y="65"/>
                  </a:lnTo>
                  <a:lnTo>
                    <a:pt x="172" y="69"/>
                  </a:lnTo>
                  <a:lnTo>
                    <a:pt x="180" y="76"/>
                  </a:lnTo>
                  <a:lnTo>
                    <a:pt x="188" y="83"/>
                  </a:lnTo>
                  <a:lnTo>
                    <a:pt x="197" y="91"/>
                  </a:lnTo>
                  <a:lnTo>
                    <a:pt x="205" y="97"/>
                  </a:lnTo>
                  <a:lnTo>
                    <a:pt x="212" y="102"/>
                  </a:lnTo>
                  <a:lnTo>
                    <a:pt x="217" y="104"/>
                  </a:lnTo>
                  <a:lnTo>
                    <a:pt x="217" y="118"/>
                  </a:lnTo>
                  <a:lnTo>
                    <a:pt x="215" y="131"/>
                  </a:lnTo>
                  <a:lnTo>
                    <a:pt x="212" y="143"/>
                  </a:lnTo>
                  <a:lnTo>
                    <a:pt x="206" y="148"/>
                  </a:lnTo>
                  <a:lnTo>
                    <a:pt x="202" y="150"/>
                  </a:lnTo>
                  <a:lnTo>
                    <a:pt x="196" y="153"/>
                  </a:lnTo>
                  <a:lnTo>
                    <a:pt x="190" y="156"/>
                  </a:lnTo>
                  <a:lnTo>
                    <a:pt x="184" y="157"/>
                  </a:lnTo>
                  <a:lnTo>
                    <a:pt x="179" y="159"/>
                  </a:lnTo>
                  <a:lnTo>
                    <a:pt x="174" y="161"/>
                  </a:lnTo>
                  <a:lnTo>
                    <a:pt x="172" y="165"/>
                  </a:lnTo>
                  <a:lnTo>
                    <a:pt x="173" y="167"/>
                  </a:lnTo>
                  <a:lnTo>
                    <a:pt x="177" y="173"/>
                  </a:lnTo>
                  <a:lnTo>
                    <a:pt x="184" y="178"/>
                  </a:lnTo>
                  <a:lnTo>
                    <a:pt x="191" y="182"/>
                  </a:lnTo>
                  <a:lnTo>
                    <a:pt x="199" y="184"/>
                  </a:lnTo>
                  <a:lnTo>
                    <a:pt x="204" y="186"/>
                  </a:lnTo>
                  <a:lnTo>
                    <a:pt x="210" y="184"/>
                  </a:lnTo>
                  <a:lnTo>
                    <a:pt x="214" y="184"/>
                  </a:lnTo>
                  <a:lnTo>
                    <a:pt x="219" y="184"/>
                  </a:lnTo>
                  <a:lnTo>
                    <a:pt x="225" y="189"/>
                  </a:lnTo>
                  <a:lnTo>
                    <a:pt x="234" y="199"/>
                  </a:lnTo>
                  <a:lnTo>
                    <a:pt x="241" y="211"/>
                  </a:lnTo>
                  <a:lnTo>
                    <a:pt x="243" y="222"/>
                  </a:lnTo>
                  <a:lnTo>
                    <a:pt x="230" y="227"/>
                  </a:lnTo>
                  <a:lnTo>
                    <a:pt x="225" y="233"/>
                  </a:lnTo>
                  <a:lnTo>
                    <a:pt x="221" y="239"/>
                  </a:lnTo>
                  <a:lnTo>
                    <a:pt x="219" y="241"/>
                  </a:lnTo>
                  <a:lnTo>
                    <a:pt x="206" y="242"/>
                  </a:lnTo>
                  <a:lnTo>
                    <a:pt x="192" y="243"/>
                  </a:lnTo>
                  <a:lnTo>
                    <a:pt x="177" y="247"/>
                  </a:lnTo>
                  <a:lnTo>
                    <a:pt x="164" y="250"/>
                  </a:lnTo>
                  <a:lnTo>
                    <a:pt x="151" y="254"/>
                  </a:lnTo>
                  <a:lnTo>
                    <a:pt x="139" y="256"/>
                  </a:lnTo>
                  <a:lnTo>
                    <a:pt x="129" y="258"/>
                  </a:lnTo>
                  <a:lnTo>
                    <a:pt x="122" y="259"/>
                  </a:lnTo>
                  <a:lnTo>
                    <a:pt x="113" y="259"/>
                  </a:lnTo>
                  <a:lnTo>
                    <a:pt x="100" y="260"/>
                  </a:lnTo>
                  <a:lnTo>
                    <a:pt x="84" y="260"/>
                  </a:lnTo>
                  <a:lnTo>
                    <a:pt x="66" y="260"/>
                  </a:lnTo>
                  <a:lnTo>
                    <a:pt x="46" y="259"/>
                  </a:lnTo>
                  <a:lnTo>
                    <a:pt x="29" y="257"/>
                  </a:lnTo>
                  <a:lnTo>
                    <a:pt x="13" y="254"/>
                  </a:lnTo>
                  <a:lnTo>
                    <a:pt x="0" y="24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1" name="Freeform 241">
              <a:extLst>
                <a:ext uri="{FF2B5EF4-FFF2-40B4-BE49-F238E27FC236}">
                  <a16:creationId xmlns:a16="http://schemas.microsoft.com/office/drawing/2014/main" id="{0C93F44D-81B9-47DF-8F66-ECFBECD20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2471"/>
              <a:ext cx="68" cy="53"/>
            </a:xfrm>
            <a:custGeom>
              <a:avLst/>
              <a:gdLst>
                <a:gd name="T0" fmla="*/ 1 w 135"/>
                <a:gd name="T1" fmla="*/ 1 h 106"/>
                <a:gd name="T2" fmla="*/ 1 w 135"/>
                <a:gd name="T3" fmla="*/ 1 h 106"/>
                <a:gd name="T4" fmla="*/ 0 w 135"/>
                <a:gd name="T5" fmla="*/ 1 h 106"/>
                <a:gd name="T6" fmla="*/ 0 w 135"/>
                <a:gd name="T7" fmla="*/ 1 h 106"/>
                <a:gd name="T8" fmla="*/ 0 w 135"/>
                <a:gd name="T9" fmla="*/ 1 h 106"/>
                <a:gd name="T10" fmla="*/ 1 w 135"/>
                <a:gd name="T11" fmla="*/ 1 h 106"/>
                <a:gd name="T12" fmla="*/ 1 w 135"/>
                <a:gd name="T13" fmla="*/ 1 h 106"/>
                <a:gd name="T14" fmla="*/ 1 w 135"/>
                <a:gd name="T15" fmla="*/ 1 h 106"/>
                <a:gd name="T16" fmla="*/ 1 w 135"/>
                <a:gd name="T17" fmla="*/ 1 h 106"/>
                <a:gd name="T18" fmla="*/ 1 w 135"/>
                <a:gd name="T19" fmla="*/ 1 h 106"/>
                <a:gd name="T20" fmla="*/ 1 w 135"/>
                <a:gd name="T21" fmla="*/ 1 h 106"/>
                <a:gd name="T22" fmla="*/ 1 w 135"/>
                <a:gd name="T23" fmla="*/ 1 h 106"/>
                <a:gd name="T24" fmla="*/ 1 w 135"/>
                <a:gd name="T25" fmla="*/ 1 h 106"/>
                <a:gd name="T26" fmla="*/ 1 w 135"/>
                <a:gd name="T27" fmla="*/ 1 h 106"/>
                <a:gd name="T28" fmla="*/ 1 w 135"/>
                <a:gd name="T29" fmla="*/ 1 h 106"/>
                <a:gd name="T30" fmla="*/ 1 w 135"/>
                <a:gd name="T31" fmla="*/ 1 h 106"/>
                <a:gd name="T32" fmla="*/ 1 w 135"/>
                <a:gd name="T33" fmla="*/ 1 h 106"/>
                <a:gd name="T34" fmla="*/ 1 w 135"/>
                <a:gd name="T35" fmla="*/ 1 h 106"/>
                <a:gd name="T36" fmla="*/ 1 w 135"/>
                <a:gd name="T37" fmla="*/ 1 h 106"/>
                <a:gd name="T38" fmla="*/ 1 w 135"/>
                <a:gd name="T39" fmla="*/ 1 h 106"/>
                <a:gd name="T40" fmla="*/ 1 w 135"/>
                <a:gd name="T41" fmla="*/ 1 h 106"/>
                <a:gd name="T42" fmla="*/ 1 w 135"/>
                <a:gd name="T43" fmla="*/ 1 h 106"/>
                <a:gd name="T44" fmla="*/ 1 w 135"/>
                <a:gd name="T45" fmla="*/ 1 h 106"/>
                <a:gd name="T46" fmla="*/ 1 w 135"/>
                <a:gd name="T47" fmla="*/ 1 h 106"/>
                <a:gd name="T48" fmla="*/ 1 w 135"/>
                <a:gd name="T49" fmla="*/ 1 h 106"/>
                <a:gd name="T50" fmla="*/ 1 w 135"/>
                <a:gd name="T51" fmla="*/ 1 h 106"/>
                <a:gd name="T52" fmla="*/ 1 w 135"/>
                <a:gd name="T53" fmla="*/ 1 h 106"/>
                <a:gd name="T54" fmla="*/ 1 w 135"/>
                <a:gd name="T55" fmla="*/ 1 h 106"/>
                <a:gd name="T56" fmla="*/ 1 w 135"/>
                <a:gd name="T57" fmla="*/ 1 h 106"/>
                <a:gd name="T58" fmla="*/ 1 w 135"/>
                <a:gd name="T59" fmla="*/ 1 h 106"/>
                <a:gd name="T60" fmla="*/ 1 w 135"/>
                <a:gd name="T61" fmla="*/ 1 h 106"/>
                <a:gd name="T62" fmla="*/ 1 w 135"/>
                <a:gd name="T63" fmla="*/ 1 h 106"/>
                <a:gd name="T64" fmla="*/ 1 w 135"/>
                <a:gd name="T65" fmla="*/ 1 h 106"/>
                <a:gd name="T66" fmla="*/ 1 w 135"/>
                <a:gd name="T67" fmla="*/ 1 h 106"/>
                <a:gd name="T68" fmla="*/ 1 w 135"/>
                <a:gd name="T69" fmla="*/ 1 h 106"/>
                <a:gd name="T70" fmla="*/ 1 w 135"/>
                <a:gd name="T71" fmla="*/ 1 h 106"/>
                <a:gd name="T72" fmla="*/ 1 w 135"/>
                <a:gd name="T73" fmla="*/ 1 h 106"/>
                <a:gd name="T74" fmla="*/ 1 w 135"/>
                <a:gd name="T75" fmla="*/ 1 h 106"/>
                <a:gd name="T76" fmla="*/ 1 w 135"/>
                <a:gd name="T77" fmla="*/ 1 h 106"/>
                <a:gd name="T78" fmla="*/ 1 w 135"/>
                <a:gd name="T79" fmla="*/ 1 h 106"/>
                <a:gd name="T80" fmla="*/ 1 w 135"/>
                <a:gd name="T81" fmla="*/ 1 h 106"/>
                <a:gd name="T82" fmla="*/ 1 w 135"/>
                <a:gd name="T83" fmla="*/ 1 h 106"/>
                <a:gd name="T84" fmla="*/ 1 w 135"/>
                <a:gd name="T85" fmla="*/ 0 h 106"/>
                <a:gd name="T86" fmla="*/ 1 w 135"/>
                <a:gd name="T87" fmla="*/ 0 h 106"/>
                <a:gd name="T88" fmla="*/ 1 w 135"/>
                <a:gd name="T89" fmla="*/ 1 h 106"/>
                <a:gd name="T90" fmla="*/ 1 w 135"/>
                <a:gd name="T91" fmla="*/ 1 h 106"/>
                <a:gd name="T92" fmla="*/ 1 w 135"/>
                <a:gd name="T93" fmla="*/ 1 h 106"/>
                <a:gd name="T94" fmla="*/ 1 w 135"/>
                <a:gd name="T95" fmla="*/ 1 h 106"/>
                <a:gd name="T96" fmla="*/ 1 w 135"/>
                <a:gd name="T97" fmla="*/ 1 h 106"/>
                <a:gd name="T98" fmla="*/ 1 w 135"/>
                <a:gd name="T99" fmla="*/ 1 h 106"/>
                <a:gd name="T100" fmla="*/ 1 w 135"/>
                <a:gd name="T101" fmla="*/ 1 h 106"/>
                <a:gd name="T102" fmla="*/ 1 w 135"/>
                <a:gd name="T103" fmla="*/ 1 h 106"/>
                <a:gd name="T104" fmla="*/ 1 w 135"/>
                <a:gd name="T105" fmla="*/ 1 h 10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5" h="106">
                  <a:moveTo>
                    <a:pt x="4" y="21"/>
                  </a:moveTo>
                  <a:lnTo>
                    <a:pt x="2" y="31"/>
                  </a:lnTo>
                  <a:lnTo>
                    <a:pt x="0" y="47"/>
                  </a:lnTo>
                  <a:lnTo>
                    <a:pt x="0" y="63"/>
                  </a:lnTo>
                  <a:lnTo>
                    <a:pt x="0" y="72"/>
                  </a:lnTo>
                  <a:lnTo>
                    <a:pt x="6" y="72"/>
                  </a:lnTo>
                  <a:lnTo>
                    <a:pt x="13" y="73"/>
                  </a:lnTo>
                  <a:lnTo>
                    <a:pt x="21" y="73"/>
                  </a:lnTo>
                  <a:lnTo>
                    <a:pt x="28" y="74"/>
                  </a:lnTo>
                  <a:lnTo>
                    <a:pt x="36" y="74"/>
                  </a:lnTo>
                  <a:lnTo>
                    <a:pt x="42" y="76"/>
                  </a:lnTo>
                  <a:lnTo>
                    <a:pt x="46" y="77"/>
                  </a:lnTo>
                  <a:lnTo>
                    <a:pt x="49" y="78"/>
                  </a:lnTo>
                  <a:lnTo>
                    <a:pt x="51" y="80"/>
                  </a:lnTo>
                  <a:lnTo>
                    <a:pt x="55" y="84"/>
                  </a:lnTo>
                  <a:lnTo>
                    <a:pt x="60" y="88"/>
                  </a:lnTo>
                  <a:lnTo>
                    <a:pt x="66" y="93"/>
                  </a:lnTo>
                  <a:lnTo>
                    <a:pt x="72" y="98"/>
                  </a:lnTo>
                  <a:lnTo>
                    <a:pt x="76" y="102"/>
                  </a:lnTo>
                  <a:lnTo>
                    <a:pt x="81" y="104"/>
                  </a:lnTo>
                  <a:lnTo>
                    <a:pt x="83" y="106"/>
                  </a:lnTo>
                  <a:lnTo>
                    <a:pt x="87" y="104"/>
                  </a:lnTo>
                  <a:lnTo>
                    <a:pt x="93" y="100"/>
                  </a:lnTo>
                  <a:lnTo>
                    <a:pt x="101" y="94"/>
                  </a:lnTo>
                  <a:lnTo>
                    <a:pt x="109" y="87"/>
                  </a:lnTo>
                  <a:lnTo>
                    <a:pt x="116" y="81"/>
                  </a:lnTo>
                  <a:lnTo>
                    <a:pt x="123" y="74"/>
                  </a:lnTo>
                  <a:lnTo>
                    <a:pt x="127" y="70"/>
                  </a:lnTo>
                  <a:lnTo>
                    <a:pt x="129" y="66"/>
                  </a:lnTo>
                  <a:lnTo>
                    <a:pt x="131" y="62"/>
                  </a:lnTo>
                  <a:lnTo>
                    <a:pt x="133" y="54"/>
                  </a:lnTo>
                  <a:lnTo>
                    <a:pt x="135" y="47"/>
                  </a:lnTo>
                  <a:lnTo>
                    <a:pt x="135" y="42"/>
                  </a:lnTo>
                  <a:lnTo>
                    <a:pt x="132" y="35"/>
                  </a:lnTo>
                  <a:lnTo>
                    <a:pt x="124" y="23"/>
                  </a:lnTo>
                  <a:lnTo>
                    <a:pt x="114" y="11"/>
                  </a:lnTo>
                  <a:lnTo>
                    <a:pt x="108" y="4"/>
                  </a:lnTo>
                  <a:lnTo>
                    <a:pt x="104" y="3"/>
                  </a:lnTo>
                  <a:lnTo>
                    <a:pt x="98" y="2"/>
                  </a:lnTo>
                  <a:lnTo>
                    <a:pt x="90" y="2"/>
                  </a:lnTo>
                  <a:lnTo>
                    <a:pt x="82" y="1"/>
                  </a:lnTo>
                  <a:lnTo>
                    <a:pt x="73" y="1"/>
                  </a:lnTo>
                  <a:lnTo>
                    <a:pt x="65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49" y="2"/>
                  </a:lnTo>
                  <a:lnTo>
                    <a:pt x="42" y="4"/>
                  </a:lnTo>
                  <a:lnTo>
                    <a:pt x="34" y="8"/>
                  </a:lnTo>
                  <a:lnTo>
                    <a:pt x="26" y="11"/>
                  </a:lnTo>
                  <a:lnTo>
                    <a:pt x="18" y="15"/>
                  </a:lnTo>
                  <a:lnTo>
                    <a:pt x="11" y="18"/>
                  </a:lnTo>
                  <a:lnTo>
                    <a:pt x="6" y="20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2" name="Freeform 242">
              <a:extLst>
                <a:ext uri="{FF2B5EF4-FFF2-40B4-BE49-F238E27FC236}">
                  <a16:creationId xmlns:a16="http://schemas.microsoft.com/office/drawing/2014/main" id="{E19D65A4-AE80-4D2E-94F6-8C4097CFC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" y="2604"/>
              <a:ext cx="40" cy="15"/>
            </a:xfrm>
            <a:custGeom>
              <a:avLst/>
              <a:gdLst>
                <a:gd name="T0" fmla="*/ 1 w 79"/>
                <a:gd name="T1" fmla="*/ 1 h 29"/>
                <a:gd name="T2" fmla="*/ 1 w 79"/>
                <a:gd name="T3" fmla="*/ 1 h 29"/>
                <a:gd name="T4" fmla="*/ 1 w 79"/>
                <a:gd name="T5" fmla="*/ 1 h 29"/>
                <a:gd name="T6" fmla="*/ 1 w 79"/>
                <a:gd name="T7" fmla="*/ 1 h 29"/>
                <a:gd name="T8" fmla="*/ 1 w 79"/>
                <a:gd name="T9" fmla="*/ 1 h 29"/>
                <a:gd name="T10" fmla="*/ 1 w 79"/>
                <a:gd name="T11" fmla="*/ 1 h 29"/>
                <a:gd name="T12" fmla="*/ 1 w 79"/>
                <a:gd name="T13" fmla="*/ 1 h 29"/>
                <a:gd name="T14" fmla="*/ 1 w 79"/>
                <a:gd name="T15" fmla="*/ 1 h 29"/>
                <a:gd name="T16" fmla="*/ 1 w 79"/>
                <a:gd name="T17" fmla="*/ 1 h 29"/>
                <a:gd name="T18" fmla="*/ 1 w 79"/>
                <a:gd name="T19" fmla="*/ 1 h 29"/>
                <a:gd name="T20" fmla="*/ 1 w 79"/>
                <a:gd name="T21" fmla="*/ 1 h 29"/>
                <a:gd name="T22" fmla="*/ 1 w 79"/>
                <a:gd name="T23" fmla="*/ 1 h 29"/>
                <a:gd name="T24" fmla="*/ 1 w 79"/>
                <a:gd name="T25" fmla="*/ 1 h 29"/>
                <a:gd name="T26" fmla="*/ 1 w 79"/>
                <a:gd name="T27" fmla="*/ 1 h 29"/>
                <a:gd name="T28" fmla="*/ 1 w 79"/>
                <a:gd name="T29" fmla="*/ 1 h 29"/>
                <a:gd name="T30" fmla="*/ 1 w 79"/>
                <a:gd name="T31" fmla="*/ 1 h 29"/>
                <a:gd name="T32" fmla="*/ 1 w 79"/>
                <a:gd name="T33" fmla="*/ 1 h 29"/>
                <a:gd name="T34" fmla="*/ 1 w 79"/>
                <a:gd name="T35" fmla="*/ 1 h 29"/>
                <a:gd name="T36" fmla="*/ 1 w 79"/>
                <a:gd name="T37" fmla="*/ 1 h 29"/>
                <a:gd name="T38" fmla="*/ 1 w 79"/>
                <a:gd name="T39" fmla="*/ 0 h 29"/>
                <a:gd name="T40" fmla="*/ 1 w 79"/>
                <a:gd name="T41" fmla="*/ 1 h 29"/>
                <a:gd name="T42" fmla="*/ 1 w 79"/>
                <a:gd name="T43" fmla="*/ 1 h 29"/>
                <a:gd name="T44" fmla="*/ 1 w 79"/>
                <a:gd name="T45" fmla="*/ 1 h 29"/>
                <a:gd name="T46" fmla="*/ 0 w 79"/>
                <a:gd name="T47" fmla="*/ 1 h 29"/>
                <a:gd name="T48" fmla="*/ 1 w 79"/>
                <a:gd name="T49" fmla="*/ 1 h 29"/>
                <a:gd name="T50" fmla="*/ 1 w 79"/>
                <a:gd name="T51" fmla="*/ 1 h 29"/>
                <a:gd name="T52" fmla="*/ 1 w 79"/>
                <a:gd name="T53" fmla="*/ 1 h 29"/>
                <a:gd name="T54" fmla="*/ 1 w 79"/>
                <a:gd name="T55" fmla="*/ 1 h 29"/>
                <a:gd name="T56" fmla="*/ 1 w 79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29">
                  <a:moveTo>
                    <a:pt x="21" y="24"/>
                  </a:moveTo>
                  <a:lnTo>
                    <a:pt x="26" y="25"/>
                  </a:lnTo>
                  <a:lnTo>
                    <a:pt x="34" y="26"/>
                  </a:lnTo>
                  <a:lnTo>
                    <a:pt x="42" y="27"/>
                  </a:lnTo>
                  <a:lnTo>
                    <a:pt x="51" y="28"/>
                  </a:lnTo>
                  <a:lnTo>
                    <a:pt x="59" y="29"/>
                  </a:lnTo>
                  <a:lnTo>
                    <a:pt x="68" y="29"/>
                  </a:lnTo>
                  <a:lnTo>
                    <a:pt x="72" y="29"/>
                  </a:lnTo>
                  <a:lnTo>
                    <a:pt x="76" y="27"/>
                  </a:lnTo>
                  <a:lnTo>
                    <a:pt x="78" y="23"/>
                  </a:lnTo>
                  <a:lnTo>
                    <a:pt x="79" y="19"/>
                  </a:lnTo>
                  <a:lnTo>
                    <a:pt x="79" y="16"/>
                  </a:lnTo>
                  <a:lnTo>
                    <a:pt x="79" y="15"/>
                  </a:lnTo>
                  <a:lnTo>
                    <a:pt x="74" y="13"/>
                  </a:lnTo>
                  <a:lnTo>
                    <a:pt x="65" y="11"/>
                  </a:lnTo>
                  <a:lnTo>
                    <a:pt x="55" y="9"/>
                  </a:lnTo>
                  <a:lnTo>
                    <a:pt x="47" y="6"/>
                  </a:ln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3" name="Freeform 243">
              <a:extLst>
                <a:ext uri="{FF2B5EF4-FFF2-40B4-BE49-F238E27FC236}">
                  <a16:creationId xmlns:a16="http://schemas.microsoft.com/office/drawing/2014/main" id="{44E6D1EC-16AB-4071-82CA-535BB5BD0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7" y="2620"/>
              <a:ext cx="57" cy="28"/>
            </a:xfrm>
            <a:custGeom>
              <a:avLst/>
              <a:gdLst>
                <a:gd name="T0" fmla="*/ 1 w 114"/>
                <a:gd name="T1" fmla="*/ 0 h 54"/>
                <a:gd name="T2" fmla="*/ 1 w 114"/>
                <a:gd name="T3" fmla="*/ 0 h 54"/>
                <a:gd name="T4" fmla="*/ 1 w 114"/>
                <a:gd name="T5" fmla="*/ 1 h 54"/>
                <a:gd name="T6" fmla="*/ 1 w 114"/>
                <a:gd name="T7" fmla="*/ 1 h 54"/>
                <a:gd name="T8" fmla="*/ 1 w 114"/>
                <a:gd name="T9" fmla="*/ 1 h 54"/>
                <a:gd name="T10" fmla="*/ 1 w 114"/>
                <a:gd name="T11" fmla="*/ 1 h 54"/>
                <a:gd name="T12" fmla="*/ 1 w 114"/>
                <a:gd name="T13" fmla="*/ 1 h 54"/>
                <a:gd name="T14" fmla="*/ 1 w 114"/>
                <a:gd name="T15" fmla="*/ 1 h 54"/>
                <a:gd name="T16" fmla="*/ 1 w 114"/>
                <a:gd name="T17" fmla="*/ 1 h 54"/>
                <a:gd name="T18" fmla="*/ 1 w 114"/>
                <a:gd name="T19" fmla="*/ 1 h 54"/>
                <a:gd name="T20" fmla="*/ 1 w 114"/>
                <a:gd name="T21" fmla="*/ 1 h 54"/>
                <a:gd name="T22" fmla="*/ 1 w 114"/>
                <a:gd name="T23" fmla="*/ 1 h 54"/>
                <a:gd name="T24" fmla="*/ 1 w 114"/>
                <a:gd name="T25" fmla="*/ 1 h 54"/>
                <a:gd name="T26" fmla="*/ 0 w 114"/>
                <a:gd name="T27" fmla="*/ 1 h 54"/>
                <a:gd name="T28" fmla="*/ 0 w 114"/>
                <a:gd name="T29" fmla="*/ 1 h 54"/>
                <a:gd name="T30" fmla="*/ 1 w 114"/>
                <a:gd name="T31" fmla="*/ 1 h 54"/>
                <a:gd name="T32" fmla="*/ 1 w 114"/>
                <a:gd name="T33" fmla="*/ 1 h 54"/>
                <a:gd name="T34" fmla="*/ 1 w 114"/>
                <a:gd name="T35" fmla="*/ 1 h 54"/>
                <a:gd name="T36" fmla="*/ 1 w 114"/>
                <a:gd name="T37" fmla="*/ 1 h 54"/>
                <a:gd name="T38" fmla="*/ 1 w 114"/>
                <a:gd name="T39" fmla="*/ 1 h 54"/>
                <a:gd name="T40" fmla="*/ 1 w 114"/>
                <a:gd name="T41" fmla="*/ 1 h 54"/>
                <a:gd name="T42" fmla="*/ 1 w 114"/>
                <a:gd name="T43" fmla="*/ 1 h 54"/>
                <a:gd name="T44" fmla="*/ 1 w 114"/>
                <a:gd name="T45" fmla="*/ 1 h 54"/>
                <a:gd name="T46" fmla="*/ 1 w 114"/>
                <a:gd name="T47" fmla="*/ 1 h 54"/>
                <a:gd name="T48" fmla="*/ 1 w 114"/>
                <a:gd name="T49" fmla="*/ 1 h 54"/>
                <a:gd name="T50" fmla="*/ 1 w 114"/>
                <a:gd name="T51" fmla="*/ 1 h 54"/>
                <a:gd name="T52" fmla="*/ 1 w 114"/>
                <a:gd name="T53" fmla="*/ 1 h 54"/>
                <a:gd name="T54" fmla="*/ 1 w 114"/>
                <a:gd name="T55" fmla="*/ 1 h 54"/>
                <a:gd name="T56" fmla="*/ 1 w 114"/>
                <a:gd name="T57" fmla="*/ 1 h 54"/>
                <a:gd name="T58" fmla="*/ 1 w 114"/>
                <a:gd name="T59" fmla="*/ 1 h 54"/>
                <a:gd name="T60" fmla="*/ 1 w 114"/>
                <a:gd name="T61" fmla="*/ 1 h 54"/>
                <a:gd name="T62" fmla="*/ 1 w 114"/>
                <a:gd name="T63" fmla="*/ 1 h 54"/>
                <a:gd name="T64" fmla="*/ 1 w 114"/>
                <a:gd name="T65" fmla="*/ 1 h 54"/>
                <a:gd name="T66" fmla="*/ 1 w 114"/>
                <a:gd name="T67" fmla="*/ 1 h 54"/>
                <a:gd name="T68" fmla="*/ 1 w 114"/>
                <a:gd name="T69" fmla="*/ 1 h 54"/>
                <a:gd name="T70" fmla="*/ 1 w 114"/>
                <a:gd name="T71" fmla="*/ 1 h 54"/>
                <a:gd name="T72" fmla="*/ 1 w 114"/>
                <a:gd name="T73" fmla="*/ 1 h 54"/>
                <a:gd name="T74" fmla="*/ 1 w 114"/>
                <a:gd name="T75" fmla="*/ 1 h 54"/>
                <a:gd name="T76" fmla="*/ 1 w 114"/>
                <a:gd name="T77" fmla="*/ 1 h 54"/>
                <a:gd name="T78" fmla="*/ 1 w 114"/>
                <a:gd name="T79" fmla="*/ 1 h 54"/>
                <a:gd name="T80" fmla="*/ 1 w 114"/>
                <a:gd name="T81" fmla="*/ 0 h 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4" h="54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4" y="49"/>
                  </a:lnTo>
                  <a:lnTo>
                    <a:pt x="46" y="51"/>
                  </a:lnTo>
                  <a:lnTo>
                    <a:pt x="49" y="53"/>
                  </a:lnTo>
                  <a:lnTo>
                    <a:pt x="54" y="54"/>
                  </a:lnTo>
                  <a:lnTo>
                    <a:pt x="59" y="54"/>
                  </a:lnTo>
                  <a:lnTo>
                    <a:pt x="66" y="54"/>
                  </a:lnTo>
                  <a:lnTo>
                    <a:pt x="75" y="54"/>
                  </a:lnTo>
                  <a:lnTo>
                    <a:pt x="84" y="54"/>
                  </a:lnTo>
                  <a:lnTo>
                    <a:pt x="94" y="53"/>
                  </a:lnTo>
                  <a:lnTo>
                    <a:pt x="102" y="51"/>
                  </a:lnTo>
                  <a:lnTo>
                    <a:pt x="107" y="48"/>
                  </a:lnTo>
                  <a:lnTo>
                    <a:pt x="112" y="45"/>
                  </a:lnTo>
                  <a:lnTo>
                    <a:pt x="114" y="37"/>
                  </a:lnTo>
                  <a:lnTo>
                    <a:pt x="113" y="30"/>
                  </a:lnTo>
                  <a:lnTo>
                    <a:pt x="110" y="22"/>
                  </a:lnTo>
                  <a:lnTo>
                    <a:pt x="103" y="15"/>
                  </a:lnTo>
                  <a:lnTo>
                    <a:pt x="94" y="9"/>
                  </a:lnTo>
                  <a:lnTo>
                    <a:pt x="83" y="5"/>
                  </a:lnTo>
                  <a:lnTo>
                    <a:pt x="73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4" name="Freeform 244">
              <a:extLst>
                <a:ext uri="{FF2B5EF4-FFF2-40B4-BE49-F238E27FC236}">
                  <a16:creationId xmlns:a16="http://schemas.microsoft.com/office/drawing/2014/main" id="{4761B1BD-4BEB-4F69-A512-A9B3263BF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573"/>
              <a:ext cx="88" cy="26"/>
            </a:xfrm>
            <a:custGeom>
              <a:avLst/>
              <a:gdLst>
                <a:gd name="T0" fmla="*/ 0 w 177"/>
                <a:gd name="T1" fmla="*/ 0 h 53"/>
                <a:gd name="T2" fmla="*/ 0 w 177"/>
                <a:gd name="T3" fmla="*/ 0 h 53"/>
                <a:gd name="T4" fmla="*/ 0 w 177"/>
                <a:gd name="T5" fmla="*/ 0 h 53"/>
                <a:gd name="T6" fmla="*/ 0 w 177"/>
                <a:gd name="T7" fmla="*/ 0 h 53"/>
                <a:gd name="T8" fmla="*/ 0 w 177"/>
                <a:gd name="T9" fmla="*/ 0 h 53"/>
                <a:gd name="T10" fmla="*/ 0 w 177"/>
                <a:gd name="T11" fmla="*/ 0 h 53"/>
                <a:gd name="T12" fmla="*/ 0 w 177"/>
                <a:gd name="T13" fmla="*/ 0 h 53"/>
                <a:gd name="T14" fmla="*/ 0 w 177"/>
                <a:gd name="T15" fmla="*/ 0 h 53"/>
                <a:gd name="T16" fmla="*/ 0 w 177"/>
                <a:gd name="T17" fmla="*/ 0 h 53"/>
                <a:gd name="T18" fmla="*/ 0 w 177"/>
                <a:gd name="T19" fmla="*/ 0 h 53"/>
                <a:gd name="T20" fmla="*/ 0 w 177"/>
                <a:gd name="T21" fmla="*/ 0 h 53"/>
                <a:gd name="T22" fmla="*/ 0 w 177"/>
                <a:gd name="T23" fmla="*/ 0 h 53"/>
                <a:gd name="T24" fmla="*/ 0 w 177"/>
                <a:gd name="T25" fmla="*/ 0 h 53"/>
                <a:gd name="T26" fmla="*/ 0 w 177"/>
                <a:gd name="T27" fmla="*/ 0 h 53"/>
                <a:gd name="T28" fmla="*/ 0 w 177"/>
                <a:gd name="T29" fmla="*/ 0 h 53"/>
                <a:gd name="T30" fmla="*/ 0 w 177"/>
                <a:gd name="T31" fmla="*/ 0 h 53"/>
                <a:gd name="T32" fmla="*/ 0 w 177"/>
                <a:gd name="T33" fmla="*/ 0 h 53"/>
                <a:gd name="T34" fmla="*/ 0 w 177"/>
                <a:gd name="T35" fmla="*/ 0 h 53"/>
                <a:gd name="T36" fmla="*/ 0 w 177"/>
                <a:gd name="T37" fmla="*/ 0 h 53"/>
                <a:gd name="T38" fmla="*/ 0 w 177"/>
                <a:gd name="T39" fmla="*/ 0 h 53"/>
                <a:gd name="T40" fmla="*/ 0 w 177"/>
                <a:gd name="T41" fmla="*/ 0 h 53"/>
                <a:gd name="T42" fmla="*/ 0 w 177"/>
                <a:gd name="T43" fmla="*/ 0 h 53"/>
                <a:gd name="T44" fmla="*/ 0 w 177"/>
                <a:gd name="T45" fmla="*/ 0 h 53"/>
                <a:gd name="T46" fmla="*/ 0 w 177"/>
                <a:gd name="T47" fmla="*/ 0 h 53"/>
                <a:gd name="T48" fmla="*/ 0 w 177"/>
                <a:gd name="T49" fmla="*/ 0 h 53"/>
                <a:gd name="T50" fmla="*/ 0 w 177"/>
                <a:gd name="T51" fmla="*/ 0 h 53"/>
                <a:gd name="T52" fmla="*/ 0 w 177"/>
                <a:gd name="T53" fmla="*/ 0 h 53"/>
                <a:gd name="T54" fmla="*/ 0 w 177"/>
                <a:gd name="T55" fmla="*/ 0 h 53"/>
                <a:gd name="T56" fmla="*/ 0 w 177"/>
                <a:gd name="T57" fmla="*/ 0 h 53"/>
                <a:gd name="T58" fmla="*/ 0 w 177"/>
                <a:gd name="T59" fmla="*/ 0 h 53"/>
                <a:gd name="T60" fmla="*/ 0 w 177"/>
                <a:gd name="T61" fmla="*/ 0 h 53"/>
                <a:gd name="T62" fmla="*/ 0 w 177"/>
                <a:gd name="T63" fmla="*/ 0 h 53"/>
                <a:gd name="T64" fmla="*/ 0 w 177"/>
                <a:gd name="T65" fmla="*/ 0 h 53"/>
                <a:gd name="T66" fmla="*/ 0 w 177"/>
                <a:gd name="T67" fmla="*/ 0 h 53"/>
                <a:gd name="T68" fmla="*/ 0 w 177"/>
                <a:gd name="T69" fmla="*/ 0 h 53"/>
                <a:gd name="T70" fmla="*/ 0 w 177"/>
                <a:gd name="T71" fmla="*/ 0 h 53"/>
                <a:gd name="T72" fmla="*/ 0 w 177"/>
                <a:gd name="T73" fmla="*/ 0 h 53"/>
                <a:gd name="T74" fmla="*/ 0 w 177"/>
                <a:gd name="T75" fmla="*/ 0 h 53"/>
                <a:gd name="T76" fmla="*/ 0 w 177"/>
                <a:gd name="T77" fmla="*/ 0 h 53"/>
                <a:gd name="T78" fmla="*/ 0 w 177"/>
                <a:gd name="T79" fmla="*/ 0 h 53"/>
                <a:gd name="T80" fmla="*/ 0 w 177"/>
                <a:gd name="T81" fmla="*/ 0 h 53"/>
                <a:gd name="T82" fmla="*/ 0 w 177"/>
                <a:gd name="T83" fmla="*/ 0 h 53"/>
                <a:gd name="T84" fmla="*/ 0 w 177"/>
                <a:gd name="T85" fmla="*/ 0 h 53"/>
                <a:gd name="T86" fmla="*/ 0 w 177"/>
                <a:gd name="T87" fmla="*/ 0 h 53"/>
                <a:gd name="T88" fmla="*/ 0 w 177"/>
                <a:gd name="T89" fmla="*/ 0 h 53"/>
                <a:gd name="T90" fmla="*/ 0 w 177"/>
                <a:gd name="T91" fmla="*/ 0 h 53"/>
                <a:gd name="T92" fmla="*/ 0 w 177"/>
                <a:gd name="T93" fmla="*/ 0 h 53"/>
                <a:gd name="T94" fmla="*/ 0 w 177"/>
                <a:gd name="T95" fmla="*/ 0 h 53"/>
                <a:gd name="T96" fmla="*/ 0 w 177"/>
                <a:gd name="T97" fmla="*/ 0 h 53"/>
                <a:gd name="T98" fmla="*/ 0 w 177"/>
                <a:gd name="T99" fmla="*/ 0 h 53"/>
                <a:gd name="T100" fmla="*/ 0 w 177"/>
                <a:gd name="T101" fmla="*/ 0 h 53"/>
                <a:gd name="T102" fmla="*/ 0 w 177"/>
                <a:gd name="T103" fmla="*/ 0 h 53"/>
                <a:gd name="T104" fmla="*/ 0 w 177"/>
                <a:gd name="T105" fmla="*/ 0 h 53"/>
                <a:gd name="T106" fmla="*/ 0 w 177"/>
                <a:gd name="T107" fmla="*/ 0 h 53"/>
                <a:gd name="T108" fmla="*/ 0 w 177"/>
                <a:gd name="T109" fmla="*/ 0 h 53"/>
                <a:gd name="T110" fmla="*/ 0 w 177"/>
                <a:gd name="T111" fmla="*/ 0 h 53"/>
                <a:gd name="T112" fmla="*/ 0 w 177"/>
                <a:gd name="T113" fmla="*/ 0 h 5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7" h="53">
                  <a:moveTo>
                    <a:pt x="177" y="44"/>
                  </a:moveTo>
                  <a:lnTo>
                    <a:pt x="172" y="38"/>
                  </a:lnTo>
                  <a:lnTo>
                    <a:pt x="169" y="35"/>
                  </a:lnTo>
                  <a:lnTo>
                    <a:pt x="164" y="31"/>
                  </a:lnTo>
                  <a:lnTo>
                    <a:pt x="159" y="28"/>
                  </a:lnTo>
                  <a:lnTo>
                    <a:pt x="155" y="27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0" y="25"/>
                  </a:lnTo>
                  <a:lnTo>
                    <a:pt x="134" y="25"/>
                  </a:lnTo>
                  <a:lnTo>
                    <a:pt x="127" y="25"/>
                  </a:lnTo>
                  <a:lnTo>
                    <a:pt x="119" y="25"/>
                  </a:lnTo>
                  <a:lnTo>
                    <a:pt x="112" y="23"/>
                  </a:lnTo>
                  <a:lnTo>
                    <a:pt x="104" y="22"/>
                  </a:lnTo>
                  <a:lnTo>
                    <a:pt x="97" y="20"/>
                  </a:lnTo>
                  <a:lnTo>
                    <a:pt x="91" y="18"/>
                  </a:lnTo>
                  <a:lnTo>
                    <a:pt x="86" y="14"/>
                  </a:lnTo>
                  <a:lnTo>
                    <a:pt x="81" y="11"/>
                  </a:lnTo>
                  <a:lnTo>
                    <a:pt x="75" y="7"/>
                  </a:lnTo>
                  <a:lnTo>
                    <a:pt x="70" y="4"/>
                  </a:lnTo>
                  <a:lnTo>
                    <a:pt x="64" y="1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4" y="1"/>
                  </a:lnTo>
                  <a:lnTo>
                    <a:pt x="38" y="5"/>
                  </a:lnTo>
                  <a:lnTo>
                    <a:pt x="33" y="10"/>
                  </a:lnTo>
                  <a:lnTo>
                    <a:pt x="28" y="14"/>
                  </a:lnTo>
                  <a:lnTo>
                    <a:pt x="22" y="19"/>
                  </a:lnTo>
                  <a:lnTo>
                    <a:pt x="18" y="23"/>
                  </a:lnTo>
                  <a:lnTo>
                    <a:pt x="13" y="28"/>
                  </a:lnTo>
                  <a:lnTo>
                    <a:pt x="10" y="31"/>
                  </a:lnTo>
                  <a:lnTo>
                    <a:pt x="5" y="3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14" y="36"/>
                  </a:lnTo>
                  <a:lnTo>
                    <a:pt x="18" y="38"/>
                  </a:lnTo>
                  <a:lnTo>
                    <a:pt x="22" y="41"/>
                  </a:lnTo>
                  <a:lnTo>
                    <a:pt x="27" y="43"/>
                  </a:lnTo>
                  <a:lnTo>
                    <a:pt x="34" y="45"/>
                  </a:lnTo>
                  <a:lnTo>
                    <a:pt x="43" y="48"/>
                  </a:lnTo>
                  <a:lnTo>
                    <a:pt x="53" y="50"/>
                  </a:lnTo>
                  <a:lnTo>
                    <a:pt x="64" y="51"/>
                  </a:lnTo>
                  <a:lnTo>
                    <a:pt x="73" y="52"/>
                  </a:lnTo>
                  <a:lnTo>
                    <a:pt x="79" y="53"/>
                  </a:lnTo>
                  <a:lnTo>
                    <a:pt x="82" y="52"/>
                  </a:lnTo>
                  <a:lnTo>
                    <a:pt x="83" y="50"/>
                  </a:lnTo>
                  <a:lnTo>
                    <a:pt x="85" y="46"/>
                  </a:lnTo>
                  <a:lnTo>
                    <a:pt x="88" y="43"/>
                  </a:lnTo>
                  <a:lnTo>
                    <a:pt x="94" y="42"/>
                  </a:lnTo>
                  <a:lnTo>
                    <a:pt x="99" y="42"/>
                  </a:lnTo>
                  <a:lnTo>
                    <a:pt x="109" y="43"/>
                  </a:lnTo>
                  <a:lnTo>
                    <a:pt x="120" y="43"/>
                  </a:lnTo>
                  <a:lnTo>
                    <a:pt x="133" y="44"/>
                  </a:lnTo>
                  <a:lnTo>
                    <a:pt x="146" y="44"/>
                  </a:lnTo>
                  <a:lnTo>
                    <a:pt x="158" y="45"/>
                  </a:lnTo>
                  <a:lnTo>
                    <a:pt x="169" y="44"/>
                  </a:lnTo>
                  <a:lnTo>
                    <a:pt x="177" y="44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5" name="Freeform 245">
              <a:extLst>
                <a:ext uri="{FF2B5EF4-FFF2-40B4-BE49-F238E27FC236}">
                  <a16:creationId xmlns:a16="http://schemas.microsoft.com/office/drawing/2014/main" id="{B58DC963-F2F8-4AEA-85AF-F1E2AFCB6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" y="2460"/>
              <a:ext cx="260" cy="139"/>
            </a:xfrm>
            <a:custGeom>
              <a:avLst/>
              <a:gdLst>
                <a:gd name="T0" fmla="*/ 1 w 520"/>
                <a:gd name="T1" fmla="*/ 1 h 277"/>
                <a:gd name="T2" fmla="*/ 1 w 520"/>
                <a:gd name="T3" fmla="*/ 1 h 277"/>
                <a:gd name="T4" fmla="*/ 1 w 520"/>
                <a:gd name="T5" fmla="*/ 1 h 277"/>
                <a:gd name="T6" fmla="*/ 1 w 520"/>
                <a:gd name="T7" fmla="*/ 1 h 277"/>
                <a:gd name="T8" fmla="*/ 1 w 520"/>
                <a:gd name="T9" fmla="*/ 1 h 277"/>
                <a:gd name="T10" fmla="*/ 1 w 520"/>
                <a:gd name="T11" fmla="*/ 1 h 277"/>
                <a:gd name="T12" fmla="*/ 1 w 520"/>
                <a:gd name="T13" fmla="*/ 1 h 277"/>
                <a:gd name="T14" fmla="*/ 1 w 520"/>
                <a:gd name="T15" fmla="*/ 0 h 277"/>
                <a:gd name="T16" fmla="*/ 1 w 520"/>
                <a:gd name="T17" fmla="*/ 0 h 277"/>
                <a:gd name="T18" fmla="*/ 1 w 520"/>
                <a:gd name="T19" fmla="*/ 1 h 277"/>
                <a:gd name="T20" fmla="*/ 1 w 520"/>
                <a:gd name="T21" fmla="*/ 1 h 277"/>
                <a:gd name="T22" fmla="*/ 1 w 520"/>
                <a:gd name="T23" fmla="*/ 1 h 277"/>
                <a:gd name="T24" fmla="*/ 1 w 520"/>
                <a:gd name="T25" fmla="*/ 1 h 277"/>
                <a:gd name="T26" fmla="*/ 1 w 520"/>
                <a:gd name="T27" fmla="*/ 1 h 277"/>
                <a:gd name="T28" fmla="*/ 1 w 520"/>
                <a:gd name="T29" fmla="*/ 1 h 277"/>
                <a:gd name="T30" fmla="*/ 1 w 520"/>
                <a:gd name="T31" fmla="*/ 1 h 277"/>
                <a:gd name="T32" fmla="*/ 1 w 520"/>
                <a:gd name="T33" fmla="*/ 1 h 277"/>
                <a:gd name="T34" fmla="*/ 1 w 520"/>
                <a:gd name="T35" fmla="*/ 1 h 277"/>
                <a:gd name="T36" fmla="*/ 1 w 520"/>
                <a:gd name="T37" fmla="*/ 1 h 277"/>
                <a:gd name="T38" fmla="*/ 1 w 520"/>
                <a:gd name="T39" fmla="*/ 1 h 277"/>
                <a:gd name="T40" fmla="*/ 1 w 520"/>
                <a:gd name="T41" fmla="*/ 1 h 277"/>
                <a:gd name="T42" fmla="*/ 1 w 520"/>
                <a:gd name="T43" fmla="*/ 1 h 277"/>
                <a:gd name="T44" fmla="*/ 1 w 520"/>
                <a:gd name="T45" fmla="*/ 1 h 277"/>
                <a:gd name="T46" fmla="*/ 1 w 520"/>
                <a:gd name="T47" fmla="*/ 1 h 277"/>
                <a:gd name="T48" fmla="*/ 1 w 520"/>
                <a:gd name="T49" fmla="*/ 1 h 277"/>
                <a:gd name="T50" fmla="*/ 1 w 520"/>
                <a:gd name="T51" fmla="*/ 1 h 277"/>
                <a:gd name="T52" fmla="*/ 1 w 520"/>
                <a:gd name="T53" fmla="*/ 1 h 277"/>
                <a:gd name="T54" fmla="*/ 1 w 520"/>
                <a:gd name="T55" fmla="*/ 1 h 277"/>
                <a:gd name="T56" fmla="*/ 1 w 520"/>
                <a:gd name="T57" fmla="*/ 1 h 277"/>
                <a:gd name="T58" fmla="*/ 1 w 520"/>
                <a:gd name="T59" fmla="*/ 1 h 277"/>
                <a:gd name="T60" fmla="*/ 1 w 520"/>
                <a:gd name="T61" fmla="*/ 1 h 277"/>
                <a:gd name="T62" fmla="*/ 1 w 520"/>
                <a:gd name="T63" fmla="*/ 1 h 277"/>
                <a:gd name="T64" fmla="*/ 1 w 520"/>
                <a:gd name="T65" fmla="*/ 1 h 277"/>
                <a:gd name="T66" fmla="*/ 1 w 520"/>
                <a:gd name="T67" fmla="*/ 1 h 277"/>
                <a:gd name="T68" fmla="*/ 1 w 520"/>
                <a:gd name="T69" fmla="*/ 1 h 277"/>
                <a:gd name="T70" fmla="*/ 1 w 520"/>
                <a:gd name="T71" fmla="*/ 1 h 277"/>
                <a:gd name="T72" fmla="*/ 1 w 520"/>
                <a:gd name="T73" fmla="*/ 1 h 277"/>
                <a:gd name="T74" fmla="*/ 1 w 520"/>
                <a:gd name="T75" fmla="*/ 1 h 277"/>
                <a:gd name="T76" fmla="*/ 1 w 520"/>
                <a:gd name="T77" fmla="*/ 1 h 277"/>
                <a:gd name="T78" fmla="*/ 1 w 520"/>
                <a:gd name="T79" fmla="*/ 1 h 277"/>
                <a:gd name="T80" fmla="*/ 1 w 520"/>
                <a:gd name="T81" fmla="*/ 1 h 277"/>
                <a:gd name="T82" fmla="*/ 1 w 520"/>
                <a:gd name="T83" fmla="*/ 1 h 277"/>
                <a:gd name="T84" fmla="*/ 1 w 520"/>
                <a:gd name="T85" fmla="*/ 1 h 277"/>
                <a:gd name="T86" fmla="*/ 1 w 520"/>
                <a:gd name="T87" fmla="*/ 1 h 277"/>
                <a:gd name="T88" fmla="*/ 1 w 520"/>
                <a:gd name="T89" fmla="*/ 1 h 277"/>
                <a:gd name="T90" fmla="*/ 1 w 520"/>
                <a:gd name="T91" fmla="*/ 1 h 277"/>
                <a:gd name="T92" fmla="*/ 1 w 520"/>
                <a:gd name="T93" fmla="*/ 1 h 277"/>
                <a:gd name="T94" fmla="*/ 1 w 520"/>
                <a:gd name="T95" fmla="*/ 1 h 277"/>
                <a:gd name="T96" fmla="*/ 1 w 520"/>
                <a:gd name="T97" fmla="*/ 1 h 277"/>
                <a:gd name="T98" fmla="*/ 1 w 520"/>
                <a:gd name="T99" fmla="*/ 1 h 277"/>
                <a:gd name="T100" fmla="*/ 1 w 520"/>
                <a:gd name="T101" fmla="*/ 1 h 277"/>
                <a:gd name="T102" fmla="*/ 1 w 520"/>
                <a:gd name="T103" fmla="*/ 1 h 277"/>
                <a:gd name="T104" fmla="*/ 1 w 520"/>
                <a:gd name="T105" fmla="*/ 1 h 277"/>
                <a:gd name="T106" fmla="*/ 1 w 520"/>
                <a:gd name="T107" fmla="*/ 1 h 277"/>
                <a:gd name="T108" fmla="*/ 1 w 520"/>
                <a:gd name="T109" fmla="*/ 1 h 27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20" h="277">
                  <a:moveTo>
                    <a:pt x="520" y="42"/>
                  </a:moveTo>
                  <a:lnTo>
                    <a:pt x="514" y="41"/>
                  </a:lnTo>
                  <a:lnTo>
                    <a:pt x="506" y="40"/>
                  </a:lnTo>
                  <a:lnTo>
                    <a:pt x="493" y="36"/>
                  </a:lnTo>
                  <a:lnTo>
                    <a:pt x="480" y="34"/>
                  </a:lnTo>
                  <a:lnTo>
                    <a:pt x="462" y="31"/>
                  </a:lnTo>
                  <a:lnTo>
                    <a:pt x="445" y="27"/>
                  </a:lnTo>
                  <a:lnTo>
                    <a:pt x="426" y="23"/>
                  </a:lnTo>
                  <a:lnTo>
                    <a:pt x="407" y="19"/>
                  </a:lnTo>
                  <a:lnTo>
                    <a:pt x="387" y="16"/>
                  </a:lnTo>
                  <a:lnTo>
                    <a:pt x="368" y="11"/>
                  </a:lnTo>
                  <a:lnTo>
                    <a:pt x="351" y="9"/>
                  </a:lnTo>
                  <a:lnTo>
                    <a:pt x="334" y="5"/>
                  </a:lnTo>
                  <a:lnTo>
                    <a:pt x="320" y="3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94" y="0"/>
                  </a:lnTo>
                  <a:lnTo>
                    <a:pt x="287" y="0"/>
                  </a:lnTo>
                  <a:lnTo>
                    <a:pt x="278" y="1"/>
                  </a:lnTo>
                  <a:lnTo>
                    <a:pt x="267" y="1"/>
                  </a:lnTo>
                  <a:lnTo>
                    <a:pt x="256" y="1"/>
                  </a:lnTo>
                  <a:lnTo>
                    <a:pt x="246" y="2"/>
                  </a:lnTo>
                  <a:lnTo>
                    <a:pt x="237" y="3"/>
                  </a:lnTo>
                  <a:lnTo>
                    <a:pt x="230" y="4"/>
                  </a:lnTo>
                  <a:lnTo>
                    <a:pt x="225" y="5"/>
                  </a:lnTo>
                  <a:lnTo>
                    <a:pt x="222" y="8"/>
                  </a:lnTo>
                  <a:lnTo>
                    <a:pt x="217" y="11"/>
                  </a:lnTo>
                  <a:lnTo>
                    <a:pt x="211" y="15"/>
                  </a:lnTo>
                  <a:lnTo>
                    <a:pt x="205" y="18"/>
                  </a:lnTo>
                  <a:lnTo>
                    <a:pt x="200" y="21"/>
                  </a:lnTo>
                  <a:lnTo>
                    <a:pt x="195" y="25"/>
                  </a:lnTo>
                  <a:lnTo>
                    <a:pt x="190" y="27"/>
                  </a:lnTo>
                  <a:lnTo>
                    <a:pt x="188" y="30"/>
                  </a:lnTo>
                  <a:lnTo>
                    <a:pt x="184" y="32"/>
                  </a:lnTo>
                  <a:lnTo>
                    <a:pt x="178" y="35"/>
                  </a:lnTo>
                  <a:lnTo>
                    <a:pt x="171" y="39"/>
                  </a:lnTo>
                  <a:lnTo>
                    <a:pt x="165" y="42"/>
                  </a:lnTo>
                  <a:lnTo>
                    <a:pt x="162" y="46"/>
                  </a:lnTo>
                  <a:lnTo>
                    <a:pt x="157" y="50"/>
                  </a:lnTo>
                  <a:lnTo>
                    <a:pt x="152" y="57"/>
                  </a:lnTo>
                  <a:lnTo>
                    <a:pt x="146" y="63"/>
                  </a:lnTo>
                  <a:lnTo>
                    <a:pt x="140" y="70"/>
                  </a:lnTo>
                  <a:lnTo>
                    <a:pt x="133" y="77"/>
                  </a:lnTo>
                  <a:lnTo>
                    <a:pt x="128" y="81"/>
                  </a:lnTo>
                  <a:lnTo>
                    <a:pt x="124" y="85"/>
                  </a:lnTo>
                  <a:lnTo>
                    <a:pt x="118" y="87"/>
                  </a:lnTo>
                  <a:lnTo>
                    <a:pt x="109" y="91"/>
                  </a:lnTo>
                  <a:lnTo>
                    <a:pt x="97" y="95"/>
                  </a:lnTo>
                  <a:lnTo>
                    <a:pt x="84" y="99"/>
                  </a:lnTo>
                  <a:lnTo>
                    <a:pt x="72" y="103"/>
                  </a:lnTo>
                  <a:lnTo>
                    <a:pt x="60" y="107"/>
                  </a:lnTo>
                  <a:lnTo>
                    <a:pt x="51" y="110"/>
                  </a:lnTo>
                  <a:lnTo>
                    <a:pt x="46" y="112"/>
                  </a:lnTo>
                  <a:lnTo>
                    <a:pt x="43" y="116"/>
                  </a:lnTo>
                  <a:lnTo>
                    <a:pt x="36" y="122"/>
                  </a:lnTo>
                  <a:lnTo>
                    <a:pt x="29" y="130"/>
                  </a:lnTo>
                  <a:lnTo>
                    <a:pt x="21" y="138"/>
                  </a:lnTo>
                  <a:lnTo>
                    <a:pt x="13" y="146"/>
                  </a:lnTo>
                  <a:lnTo>
                    <a:pt x="6" y="152"/>
                  </a:lnTo>
                  <a:lnTo>
                    <a:pt x="2" y="156"/>
                  </a:lnTo>
                  <a:lnTo>
                    <a:pt x="0" y="159"/>
                  </a:lnTo>
                  <a:lnTo>
                    <a:pt x="18" y="167"/>
                  </a:lnTo>
                  <a:lnTo>
                    <a:pt x="37" y="173"/>
                  </a:lnTo>
                  <a:lnTo>
                    <a:pt x="58" y="182"/>
                  </a:lnTo>
                  <a:lnTo>
                    <a:pt x="78" y="188"/>
                  </a:lnTo>
                  <a:lnTo>
                    <a:pt x="96" y="194"/>
                  </a:lnTo>
                  <a:lnTo>
                    <a:pt x="111" y="199"/>
                  </a:lnTo>
                  <a:lnTo>
                    <a:pt x="122" y="202"/>
                  </a:lnTo>
                  <a:lnTo>
                    <a:pt x="129" y="202"/>
                  </a:lnTo>
                  <a:lnTo>
                    <a:pt x="137" y="200"/>
                  </a:lnTo>
                  <a:lnTo>
                    <a:pt x="146" y="199"/>
                  </a:lnTo>
                  <a:lnTo>
                    <a:pt x="154" y="198"/>
                  </a:lnTo>
                  <a:lnTo>
                    <a:pt x="159" y="198"/>
                  </a:lnTo>
                  <a:lnTo>
                    <a:pt x="164" y="199"/>
                  </a:lnTo>
                  <a:lnTo>
                    <a:pt x="174" y="201"/>
                  </a:lnTo>
                  <a:lnTo>
                    <a:pt x="188" y="205"/>
                  </a:lnTo>
                  <a:lnTo>
                    <a:pt x="203" y="208"/>
                  </a:lnTo>
                  <a:lnTo>
                    <a:pt x="218" y="212"/>
                  </a:lnTo>
                  <a:lnTo>
                    <a:pt x="232" y="214"/>
                  </a:lnTo>
                  <a:lnTo>
                    <a:pt x="242" y="216"/>
                  </a:lnTo>
                  <a:lnTo>
                    <a:pt x="247" y="218"/>
                  </a:lnTo>
                  <a:lnTo>
                    <a:pt x="252" y="222"/>
                  </a:lnTo>
                  <a:lnTo>
                    <a:pt x="256" y="224"/>
                  </a:lnTo>
                  <a:lnTo>
                    <a:pt x="262" y="226"/>
                  </a:lnTo>
                  <a:lnTo>
                    <a:pt x="268" y="228"/>
                  </a:lnTo>
                  <a:lnTo>
                    <a:pt x="275" y="229"/>
                  </a:lnTo>
                  <a:lnTo>
                    <a:pt x="284" y="230"/>
                  </a:lnTo>
                  <a:lnTo>
                    <a:pt x="291" y="231"/>
                  </a:lnTo>
                  <a:lnTo>
                    <a:pt x="293" y="232"/>
                  </a:lnTo>
                  <a:lnTo>
                    <a:pt x="286" y="241"/>
                  </a:lnTo>
                  <a:lnTo>
                    <a:pt x="295" y="245"/>
                  </a:lnTo>
                  <a:lnTo>
                    <a:pt x="307" y="247"/>
                  </a:lnTo>
                  <a:lnTo>
                    <a:pt x="321" y="250"/>
                  </a:lnTo>
                  <a:lnTo>
                    <a:pt x="336" y="252"/>
                  </a:lnTo>
                  <a:lnTo>
                    <a:pt x="349" y="253"/>
                  </a:lnTo>
                  <a:lnTo>
                    <a:pt x="362" y="254"/>
                  </a:lnTo>
                  <a:lnTo>
                    <a:pt x="373" y="254"/>
                  </a:lnTo>
                  <a:lnTo>
                    <a:pt x="378" y="253"/>
                  </a:lnTo>
                  <a:lnTo>
                    <a:pt x="386" y="253"/>
                  </a:lnTo>
                  <a:lnTo>
                    <a:pt x="400" y="254"/>
                  </a:lnTo>
                  <a:lnTo>
                    <a:pt x="417" y="256"/>
                  </a:lnTo>
                  <a:lnTo>
                    <a:pt x="437" y="260"/>
                  </a:lnTo>
                  <a:lnTo>
                    <a:pt x="458" y="264"/>
                  </a:lnTo>
                  <a:lnTo>
                    <a:pt x="476" y="269"/>
                  </a:lnTo>
                  <a:lnTo>
                    <a:pt x="490" y="273"/>
                  </a:lnTo>
                  <a:lnTo>
                    <a:pt x="499" y="275"/>
                  </a:lnTo>
                  <a:lnTo>
                    <a:pt x="506" y="276"/>
                  </a:lnTo>
                  <a:lnTo>
                    <a:pt x="513" y="277"/>
                  </a:lnTo>
                  <a:lnTo>
                    <a:pt x="518" y="277"/>
                  </a:lnTo>
                  <a:lnTo>
                    <a:pt x="520" y="277"/>
                  </a:lnTo>
                  <a:lnTo>
                    <a:pt x="520" y="42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6" name="Freeform 246">
              <a:extLst>
                <a:ext uri="{FF2B5EF4-FFF2-40B4-BE49-F238E27FC236}">
                  <a16:creationId xmlns:a16="http://schemas.microsoft.com/office/drawing/2014/main" id="{C45E7D0D-6471-4942-84F3-6CE30B253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98"/>
              <a:ext cx="92" cy="130"/>
            </a:xfrm>
            <a:custGeom>
              <a:avLst/>
              <a:gdLst>
                <a:gd name="T0" fmla="*/ 1 w 184"/>
                <a:gd name="T1" fmla="*/ 1 h 260"/>
                <a:gd name="T2" fmla="*/ 1 w 184"/>
                <a:gd name="T3" fmla="*/ 1 h 260"/>
                <a:gd name="T4" fmla="*/ 1 w 184"/>
                <a:gd name="T5" fmla="*/ 1 h 260"/>
                <a:gd name="T6" fmla="*/ 1 w 184"/>
                <a:gd name="T7" fmla="*/ 1 h 260"/>
                <a:gd name="T8" fmla="*/ 1 w 184"/>
                <a:gd name="T9" fmla="*/ 1 h 260"/>
                <a:gd name="T10" fmla="*/ 1 w 184"/>
                <a:gd name="T11" fmla="*/ 1 h 260"/>
                <a:gd name="T12" fmla="*/ 1 w 184"/>
                <a:gd name="T13" fmla="*/ 1 h 260"/>
                <a:gd name="T14" fmla="*/ 1 w 184"/>
                <a:gd name="T15" fmla="*/ 1 h 260"/>
                <a:gd name="T16" fmla="*/ 0 w 184"/>
                <a:gd name="T17" fmla="*/ 1 h 260"/>
                <a:gd name="T18" fmla="*/ 0 w 184"/>
                <a:gd name="T19" fmla="*/ 1 h 260"/>
                <a:gd name="T20" fmla="*/ 1 w 184"/>
                <a:gd name="T21" fmla="*/ 1 h 260"/>
                <a:gd name="T22" fmla="*/ 1 w 184"/>
                <a:gd name="T23" fmla="*/ 1 h 260"/>
                <a:gd name="T24" fmla="*/ 1 w 184"/>
                <a:gd name="T25" fmla="*/ 0 h 260"/>
                <a:gd name="T26" fmla="*/ 1 w 184"/>
                <a:gd name="T27" fmla="*/ 0 h 260"/>
                <a:gd name="T28" fmla="*/ 1 w 184"/>
                <a:gd name="T29" fmla="*/ 1 h 260"/>
                <a:gd name="T30" fmla="*/ 1 w 184"/>
                <a:gd name="T31" fmla="*/ 1 h 260"/>
                <a:gd name="T32" fmla="*/ 1 w 184"/>
                <a:gd name="T33" fmla="*/ 1 h 260"/>
                <a:gd name="T34" fmla="*/ 1 w 184"/>
                <a:gd name="T35" fmla="*/ 1 h 260"/>
                <a:gd name="T36" fmla="*/ 1 w 184"/>
                <a:gd name="T37" fmla="*/ 1 h 260"/>
                <a:gd name="T38" fmla="*/ 1 w 184"/>
                <a:gd name="T39" fmla="*/ 1 h 260"/>
                <a:gd name="T40" fmla="*/ 1 w 184"/>
                <a:gd name="T41" fmla="*/ 1 h 260"/>
                <a:gd name="T42" fmla="*/ 1 w 184"/>
                <a:gd name="T43" fmla="*/ 1 h 260"/>
                <a:gd name="T44" fmla="*/ 1 w 184"/>
                <a:gd name="T45" fmla="*/ 1 h 260"/>
                <a:gd name="T46" fmla="*/ 1 w 184"/>
                <a:gd name="T47" fmla="*/ 1 h 260"/>
                <a:gd name="T48" fmla="*/ 1 w 184"/>
                <a:gd name="T49" fmla="*/ 1 h 260"/>
                <a:gd name="T50" fmla="*/ 1 w 184"/>
                <a:gd name="T51" fmla="*/ 1 h 260"/>
                <a:gd name="T52" fmla="*/ 1 w 184"/>
                <a:gd name="T53" fmla="*/ 1 h 260"/>
                <a:gd name="T54" fmla="*/ 1 w 184"/>
                <a:gd name="T55" fmla="*/ 1 h 260"/>
                <a:gd name="T56" fmla="*/ 1 w 184"/>
                <a:gd name="T57" fmla="*/ 1 h 260"/>
                <a:gd name="T58" fmla="*/ 1 w 184"/>
                <a:gd name="T59" fmla="*/ 1 h 260"/>
                <a:gd name="T60" fmla="*/ 1 w 184"/>
                <a:gd name="T61" fmla="*/ 1 h 260"/>
                <a:gd name="T62" fmla="*/ 1 w 184"/>
                <a:gd name="T63" fmla="*/ 1 h 260"/>
                <a:gd name="T64" fmla="*/ 1 w 184"/>
                <a:gd name="T65" fmla="*/ 1 h 260"/>
                <a:gd name="T66" fmla="*/ 1 w 184"/>
                <a:gd name="T67" fmla="*/ 1 h 260"/>
                <a:gd name="T68" fmla="*/ 1 w 184"/>
                <a:gd name="T69" fmla="*/ 1 h 260"/>
                <a:gd name="T70" fmla="*/ 1 w 184"/>
                <a:gd name="T71" fmla="*/ 1 h 260"/>
                <a:gd name="T72" fmla="*/ 1 w 184"/>
                <a:gd name="T73" fmla="*/ 1 h 260"/>
                <a:gd name="T74" fmla="*/ 1 w 184"/>
                <a:gd name="T75" fmla="*/ 1 h 260"/>
                <a:gd name="T76" fmla="*/ 1 w 184"/>
                <a:gd name="T77" fmla="*/ 1 h 260"/>
                <a:gd name="T78" fmla="*/ 1 w 184"/>
                <a:gd name="T79" fmla="*/ 1 h 260"/>
                <a:gd name="T80" fmla="*/ 1 w 184"/>
                <a:gd name="T81" fmla="*/ 1 h 260"/>
                <a:gd name="T82" fmla="*/ 1 w 184"/>
                <a:gd name="T83" fmla="*/ 1 h 260"/>
                <a:gd name="T84" fmla="*/ 1 w 184"/>
                <a:gd name="T85" fmla="*/ 1 h 260"/>
                <a:gd name="T86" fmla="*/ 1 w 184"/>
                <a:gd name="T87" fmla="*/ 1 h 260"/>
                <a:gd name="T88" fmla="*/ 1 w 184"/>
                <a:gd name="T89" fmla="*/ 1 h 260"/>
                <a:gd name="T90" fmla="*/ 1 w 184"/>
                <a:gd name="T91" fmla="*/ 1 h 260"/>
                <a:gd name="T92" fmla="*/ 1 w 184"/>
                <a:gd name="T93" fmla="*/ 1 h 260"/>
                <a:gd name="T94" fmla="*/ 1 w 184"/>
                <a:gd name="T95" fmla="*/ 1 h 260"/>
                <a:gd name="T96" fmla="*/ 1 w 184"/>
                <a:gd name="T97" fmla="*/ 1 h 260"/>
                <a:gd name="T98" fmla="*/ 1 w 184"/>
                <a:gd name="T99" fmla="*/ 1 h 260"/>
                <a:gd name="T100" fmla="*/ 1 w 184"/>
                <a:gd name="T101" fmla="*/ 1 h 260"/>
                <a:gd name="T102" fmla="*/ 1 w 184"/>
                <a:gd name="T103" fmla="*/ 1 h 260"/>
                <a:gd name="T104" fmla="*/ 1 w 184"/>
                <a:gd name="T105" fmla="*/ 1 h 260"/>
                <a:gd name="T106" fmla="*/ 1 w 184"/>
                <a:gd name="T107" fmla="*/ 1 h 2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4" h="260">
                  <a:moveTo>
                    <a:pt x="122" y="259"/>
                  </a:moveTo>
                  <a:lnTo>
                    <a:pt x="113" y="259"/>
                  </a:lnTo>
                  <a:lnTo>
                    <a:pt x="100" y="260"/>
                  </a:lnTo>
                  <a:lnTo>
                    <a:pt x="84" y="260"/>
                  </a:lnTo>
                  <a:lnTo>
                    <a:pt x="66" y="260"/>
                  </a:lnTo>
                  <a:lnTo>
                    <a:pt x="46" y="259"/>
                  </a:lnTo>
                  <a:lnTo>
                    <a:pt x="29" y="257"/>
                  </a:lnTo>
                  <a:lnTo>
                    <a:pt x="13" y="254"/>
                  </a:lnTo>
                  <a:lnTo>
                    <a:pt x="0" y="249"/>
                  </a:lnTo>
                  <a:lnTo>
                    <a:pt x="0" y="16"/>
                  </a:lnTo>
                  <a:lnTo>
                    <a:pt x="3" y="13"/>
                  </a:lnTo>
                  <a:lnTo>
                    <a:pt x="12" y="6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3" y="4"/>
                  </a:lnTo>
                  <a:lnTo>
                    <a:pt x="39" y="8"/>
                  </a:lnTo>
                  <a:lnTo>
                    <a:pt x="46" y="13"/>
                  </a:lnTo>
                  <a:lnTo>
                    <a:pt x="52" y="16"/>
                  </a:lnTo>
                  <a:lnTo>
                    <a:pt x="58" y="21"/>
                  </a:lnTo>
                  <a:lnTo>
                    <a:pt x="63" y="24"/>
                  </a:lnTo>
                  <a:lnTo>
                    <a:pt x="66" y="28"/>
                  </a:lnTo>
                  <a:lnTo>
                    <a:pt x="67" y="30"/>
                  </a:lnTo>
                  <a:lnTo>
                    <a:pt x="65" y="38"/>
                  </a:lnTo>
                  <a:lnTo>
                    <a:pt x="61" y="50"/>
                  </a:lnTo>
                  <a:lnTo>
                    <a:pt x="59" y="64"/>
                  </a:lnTo>
                  <a:lnTo>
                    <a:pt x="59" y="76"/>
                  </a:lnTo>
                  <a:lnTo>
                    <a:pt x="66" y="100"/>
                  </a:lnTo>
                  <a:lnTo>
                    <a:pt x="74" y="111"/>
                  </a:lnTo>
                  <a:lnTo>
                    <a:pt x="80" y="115"/>
                  </a:lnTo>
                  <a:lnTo>
                    <a:pt x="84" y="121"/>
                  </a:lnTo>
                  <a:lnTo>
                    <a:pt x="90" y="131"/>
                  </a:lnTo>
                  <a:lnTo>
                    <a:pt x="99" y="145"/>
                  </a:lnTo>
                  <a:lnTo>
                    <a:pt x="109" y="158"/>
                  </a:lnTo>
                  <a:lnTo>
                    <a:pt x="118" y="164"/>
                  </a:lnTo>
                  <a:lnTo>
                    <a:pt x="123" y="165"/>
                  </a:lnTo>
                  <a:lnTo>
                    <a:pt x="131" y="169"/>
                  </a:lnTo>
                  <a:lnTo>
                    <a:pt x="142" y="174"/>
                  </a:lnTo>
                  <a:lnTo>
                    <a:pt x="153" y="181"/>
                  </a:lnTo>
                  <a:lnTo>
                    <a:pt x="165" y="187"/>
                  </a:lnTo>
                  <a:lnTo>
                    <a:pt x="174" y="194"/>
                  </a:lnTo>
                  <a:lnTo>
                    <a:pt x="181" y="201"/>
                  </a:lnTo>
                  <a:lnTo>
                    <a:pt x="184" y="205"/>
                  </a:lnTo>
                  <a:lnTo>
                    <a:pt x="184" y="213"/>
                  </a:lnTo>
                  <a:lnTo>
                    <a:pt x="181" y="218"/>
                  </a:lnTo>
                  <a:lnTo>
                    <a:pt x="175" y="222"/>
                  </a:lnTo>
                  <a:lnTo>
                    <a:pt x="167" y="225"/>
                  </a:lnTo>
                  <a:lnTo>
                    <a:pt x="162" y="227"/>
                  </a:lnTo>
                  <a:lnTo>
                    <a:pt x="158" y="232"/>
                  </a:lnTo>
                  <a:lnTo>
                    <a:pt x="152" y="236"/>
                  </a:lnTo>
                  <a:lnTo>
                    <a:pt x="145" y="243"/>
                  </a:lnTo>
                  <a:lnTo>
                    <a:pt x="139" y="249"/>
                  </a:lnTo>
                  <a:lnTo>
                    <a:pt x="133" y="255"/>
                  </a:lnTo>
                  <a:lnTo>
                    <a:pt x="127" y="258"/>
                  </a:lnTo>
                  <a:lnTo>
                    <a:pt x="122" y="259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7" name="Freeform 247">
              <a:extLst>
                <a:ext uri="{FF2B5EF4-FFF2-40B4-BE49-F238E27FC236}">
                  <a16:creationId xmlns:a16="http://schemas.microsoft.com/office/drawing/2014/main" id="{2E65413A-EEBC-43DA-BA69-E42B2BD43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479"/>
              <a:ext cx="92" cy="49"/>
            </a:xfrm>
            <a:custGeom>
              <a:avLst/>
              <a:gdLst>
                <a:gd name="T0" fmla="*/ 1 w 184"/>
                <a:gd name="T1" fmla="*/ 0 h 96"/>
                <a:gd name="T2" fmla="*/ 1 w 184"/>
                <a:gd name="T3" fmla="*/ 1 h 96"/>
                <a:gd name="T4" fmla="*/ 1 w 184"/>
                <a:gd name="T5" fmla="*/ 1 h 96"/>
                <a:gd name="T6" fmla="*/ 1 w 184"/>
                <a:gd name="T7" fmla="*/ 1 h 96"/>
                <a:gd name="T8" fmla="*/ 1 w 184"/>
                <a:gd name="T9" fmla="*/ 1 h 96"/>
                <a:gd name="T10" fmla="*/ 1 w 184"/>
                <a:gd name="T11" fmla="*/ 1 h 96"/>
                <a:gd name="T12" fmla="*/ 1 w 184"/>
                <a:gd name="T13" fmla="*/ 1 h 96"/>
                <a:gd name="T14" fmla="*/ 1 w 184"/>
                <a:gd name="T15" fmla="*/ 1 h 96"/>
                <a:gd name="T16" fmla="*/ 1 w 184"/>
                <a:gd name="T17" fmla="*/ 1 h 96"/>
                <a:gd name="T18" fmla="*/ 1 w 184"/>
                <a:gd name="T19" fmla="*/ 1 h 96"/>
                <a:gd name="T20" fmla="*/ 1 w 184"/>
                <a:gd name="T21" fmla="*/ 1 h 96"/>
                <a:gd name="T22" fmla="*/ 1 w 184"/>
                <a:gd name="T23" fmla="*/ 1 h 96"/>
                <a:gd name="T24" fmla="*/ 1 w 184"/>
                <a:gd name="T25" fmla="*/ 1 h 96"/>
                <a:gd name="T26" fmla="*/ 1 w 184"/>
                <a:gd name="T27" fmla="*/ 1 h 96"/>
                <a:gd name="T28" fmla="*/ 1 w 184"/>
                <a:gd name="T29" fmla="*/ 1 h 96"/>
                <a:gd name="T30" fmla="*/ 1 w 184"/>
                <a:gd name="T31" fmla="*/ 1 h 96"/>
                <a:gd name="T32" fmla="*/ 1 w 184"/>
                <a:gd name="T33" fmla="*/ 1 h 96"/>
                <a:gd name="T34" fmla="*/ 1 w 184"/>
                <a:gd name="T35" fmla="*/ 1 h 96"/>
                <a:gd name="T36" fmla="*/ 1 w 184"/>
                <a:gd name="T37" fmla="*/ 1 h 96"/>
                <a:gd name="T38" fmla="*/ 1 w 184"/>
                <a:gd name="T39" fmla="*/ 1 h 96"/>
                <a:gd name="T40" fmla="*/ 1 w 184"/>
                <a:gd name="T41" fmla="*/ 1 h 96"/>
                <a:gd name="T42" fmla="*/ 1 w 184"/>
                <a:gd name="T43" fmla="*/ 1 h 96"/>
                <a:gd name="T44" fmla="*/ 1 w 184"/>
                <a:gd name="T45" fmla="*/ 1 h 96"/>
                <a:gd name="T46" fmla="*/ 1 w 184"/>
                <a:gd name="T47" fmla="*/ 1 h 96"/>
                <a:gd name="T48" fmla="*/ 1 w 184"/>
                <a:gd name="T49" fmla="*/ 1 h 96"/>
                <a:gd name="T50" fmla="*/ 1 w 184"/>
                <a:gd name="T51" fmla="*/ 1 h 96"/>
                <a:gd name="T52" fmla="*/ 1 w 184"/>
                <a:gd name="T53" fmla="*/ 1 h 96"/>
                <a:gd name="T54" fmla="*/ 1 w 184"/>
                <a:gd name="T55" fmla="*/ 1 h 96"/>
                <a:gd name="T56" fmla="*/ 0 w 184"/>
                <a:gd name="T57" fmla="*/ 1 h 96"/>
                <a:gd name="T58" fmla="*/ 0 w 184"/>
                <a:gd name="T59" fmla="*/ 1 h 96"/>
                <a:gd name="T60" fmla="*/ 1 w 184"/>
                <a:gd name="T61" fmla="*/ 1 h 96"/>
                <a:gd name="T62" fmla="*/ 1 w 184"/>
                <a:gd name="T63" fmla="*/ 1 h 96"/>
                <a:gd name="T64" fmla="*/ 1 w 184"/>
                <a:gd name="T65" fmla="*/ 1 h 96"/>
                <a:gd name="T66" fmla="*/ 1 w 184"/>
                <a:gd name="T67" fmla="*/ 1 h 96"/>
                <a:gd name="T68" fmla="*/ 1 w 184"/>
                <a:gd name="T69" fmla="*/ 1 h 96"/>
                <a:gd name="T70" fmla="*/ 1 w 184"/>
                <a:gd name="T71" fmla="*/ 1 h 96"/>
                <a:gd name="T72" fmla="*/ 1 w 184"/>
                <a:gd name="T73" fmla="*/ 1 h 96"/>
                <a:gd name="T74" fmla="*/ 1 w 184"/>
                <a:gd name="T75" fmla="*/ 1 h 96"/>
                <a:gd name="T76" fmla="*/ 1 w 184"/>
                <a:gd name="T77" fmla="*/ 1 h 96"/>
                <a:gd name="T78" fmla="*/ 1 w 184"/>
                <a:gd name="T79" fmla="*/ 1 h 96"/>
                <a:gd name="T80" fmla="*/ 1 w 184"/>
                <a:gd name="T81" fmla="*/ 1 h 96"/>
                <a:gd name="T82" fmla="*/ 1 w 184"/>
                <a:gd name="T83" fmla="*/ 1 h 96"/>
                <a:gd name="T84" fmla="*/ 1 w 184"/>
                <a:gd name="T85" fmla="*/ 1 h 96"/>
                <a:gd name="T86" fmla="*/ 1 w 184"/>
                <a:gd name="T87" fmla="*/ 1 h 96"/>
                <a:gd name="T88" fmla="*/ 1 w 184"/>
                <a:gd name="T89" fmla="*/ 0 h 96"/>
                <a:gd name="T90" fmla="*/ 1 w 184"/>
                <a:gd name="T91" fmla="*/ 0 h 9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4" h="96">
                  <a:moveTo>
                    <a:pt x="118" y="0"/>
                  </a:moveTo>
                  <a:lnTo>
                    <a:pt x="123" y="1"/>
                  </a:lnTo>
                  <a:lnTo>
                    <a:pt x="131" y="5"/>
                  </a:lnTo>
                  <a:lnTo>
                    <a:pt x="142" y="10"/>
                  </a:lnTo>
                  <a:lnTo>
                    <a:pt x="153" y="17"/>
                  </a:lnTo>
                  <a:lnTo>
                    <a:pt x="165" y="23"/>
                  </a:lnTo>
                  <a:lnTo>
                    <a:pt x="174" y="30"/>
                  </a:lnTo>
                  <a:lnTo>
                    <a:pt x="181" y="37"/>
                  </a:lnTo>
                  <a:lnTo>
                    <a:pt x="184" y="41"/>
                  </a:lnTo>
                  <a:lnTo>
                    <a:pt x="184" y="49"/>
                  </a:lnTo>
                  <a:lnTo>
                    <a:pt x="181" y="54"/>
                  </a:lnTo>
                  <a:lnTo>
                    <a:pt x="175" y="58"/>
                  </a:lnTo>
                  <a:lnTo>
                    <a:pt x="167" y="61"/>
                  </a:lnTo>
                  <a:lnTo>
                    <a:pt x="162" y="63"/>
                  </a:lnTo>
                  <a:lnTo>
                    <a:pt x="158" y="68"/>
                  </a:lnTo>
                  <a:lnTo>
                    <a:pt x="152" y="72"/>
                  </a:lnTo>
                  <a:lnTo>
                    <a:pt x="145" y="79"/>
                  </a:lnTo>
                  <a:lnTo>
                    <a:pt x="139" y="85"/>
                  </a:lnTo>
                  <a:lnTo>
                    <a:pt x="133" y="91"/>
                  </a:lnTo>
                  <a:lnTo>
                    <a:pt x="127" y="94"/>
                  </a:lnTo>
                  <a:lnTo>
                    <a:pt x="122" y="95"/>
                  </a:lnTo>
                  <a:lnTo>
                    <a:pt x="113" y="95"/>
                  </a:lnTo>
                  <a:lnTo>
                    <a:pt x="100" y="96"/>
                  </a:lnTo>
                  <a:lnTo>
                    <a:pt x="84" y="96"/>
                  </a:lnTo>
                  <a:lnTo>
                    <a:pt x="66" y="96"/>
                  </a:lnTo>
                  <a:lnTo>
                    <a:pt x="46" y="95"/>
                  </a:lnTo>
                  <a:lnTo>
                    <a:pt x="29" y="93"/>
                  </a:lnTo>
                  <a:lnTo>
                    <a:pt x="13" y="90"/>
                  </a:lnTo>
                  <a:lnTo>
                    <a:pt x="0" y="85"/>
                  </a:lnTo>
                  <a:lnTo>
                    <a:pt x="0" y="29"/>
                  </a:lnTo>
                  <a:lnTo>
                    <a:pt x="6" y="27"/>
                  </a:lnTo>
                  <a:lnTo>
                    <a:pt x="13" y="26"/>
                  </a:lnTo>
                  <a:lnTo>
                    <a:pt x="21" y="24"/>
                  </a:lnTo>
                  <a:lnTo>
                    <a:pt x="30" y="22"/>
                  </a:lnTo>
                  <a:lnTo>
                    <a:pt x="38" y="19"/>
                  </a:lnTo>
                  <a:lnTo>
                    <a:pt x="45" y="17"/>
                  </a:lnTo>
                  <a:lnTo>
                    <a:pt x="52" y="16"/>
                  </a:lnTo>
                  <a:lnTo>
                    <a:pt x="56" y="15"/>
                  </a:lnTo>
                  <a:lnTo>
                    <a:pt x="61" y="14"/>
                  </a:lnTo>
                  <a:lnTo>
                    <a:pt x="67" y="11"/>
                  </a:lnTo>
                  <a:lnTo>
                    <a:pt x="74" y="9"/>
                  </a:lnTo>
                  <a:lnTo>
                    <a:pt x="82" y="5"/>
                  </a:lnTo>
                  <a:lnTo>
                    <a:pt x="91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8" name="Freeform 248">
              <a:extLst>
                <a:ext uri="{FF2B5EF4-FFF2-40B4-BE49-F238E27FC236}">
                  <a16:creationId xmlns:a16="http://schemas.microsoft.com/office/drawing/2014/main" id="{02D05F12-10E4-4DE0-8EAE-48789C5A4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2478"/>
              <a:ext cx="47" cy="46"/>
            </a:xfrm>
            <a:custGeom>
              <a:avLst/>
              <a:gdLst>
                <a:gd name="T0" fmla="*/ 0 w 95"/>
                <a:gd name="T1" fmla="*/ 0 h 94"/>
                <a:gd name="T2" fmla="*/ 0 w 95"/>
                <a:gd name="T3" fmla="*/ 0 h 94"/>
                <a:gd name="T4" fmla="*/ 0 w 95"/>
                <a:gd name="T5" fmla="*/ 0 h 94"/>
                <a:gd name="T6" fmla="*/ 0 w 95"/>
                <a:gd name="T7" fmla="*/ 0 h 94"/>
                <a:gd name="T8" fmla="*/ 0 w 95"/>
                <a:gd name="T9" fmla="*/ 0 h 94"/>
                <a:gd name="T10" fmla="*/ 0 w 95"/>
                <a:gd name="T11" fmla="*/ 0 h 94"/>
                <a:gd name="T12" fmla="*/ 0 w 95"/>
                <a:gd name="T13" fmla="*/ 0 h 94"/>
                <a:gd name="T14" fmla="*/ 0 w 95"/>
                <a:gd name="T15" fmla="*/ 0 h 94"/>
                <a:gd name="T16" fmla="*/ 0 w 95"/>
                <a:gd name="T17" fmla="*/ 0 h 94"/>
                <a:gd name="T18" fmla="*/ 0 w 95"/>
                <a:gd name="T19" fmla="*/ 0 h 94"/>
                <a:gd name="T20" fmla="*/ 0 w 95"/>
                <a:gd name="T21" fmla="*/ 0 h 94"/>
                <a:gd name="T22" fmla="*/ 0 w 95"/>
                <a:gd name="T23" fmla="*/ 0 h 94"/>
                <a:gd name="T24" fmla="*/ 0 w 95"/>
                <a:gd name="T25" fmla="*/ 0 h 94"/>
                <a:gd name="T26" fmla="*/ 0 w 95"/>
                <a:gd name="T27" fmla="*/ 0 h 94"/>
                <a:gd name="T28" fmla="*/ 0 w 95"/>
                <a:gd name="T29" fmla="*/ 0 h 94"/>
                <a:gd name="T30" fmla="*/ 0 w 95"/>
                <a:gd name="T31" fmla="*/ 0 h 94"/>
                <a:gd name="T32" fmla="*/ 0 w 95"/>
                <a:gd name="T33" fmla="*/ 0 h 94"/>
                <a:gd name="T34" fmla="*/ 0 w 95"/>
                <a:gd name="T35" fmla="*/ 0 h 94"/>
                <a:gd name="T36" fmla="*/ 0 w 95"/>
                <a:gd name="T37" fmla="*/ 0 h 94"/>
                <a:gd name="T38" fmla="*/ 0 w 95"/>
                <a:gd name="T39" fmla="*/ 0 h 94"/>
                <a:gd name="T40" fmla="*/ 0 w 95"/>
                <a:gd name="T41" fmla="*/ 0 h 94"/>
                <a:gd name="T42" fmla="*/ 0 w 95"/>
                <a:gd name="T43" fmla="*/ 0 h 94"/>
                <a:gd name="T44" fmla="*/ 0 w 95"/>
                <a:gd name="T45" fmla="*/ 0 h 94"/>
                <a:gd name="T46" fmla="*/ 0 w 95"/>
                <a:gd name="T47" fmla="*/ 0 h 94"/>
                <a:gd name="T48" fmla="*/ 0 w 95"/>
                <a:gd name="T49" fmla="*/ 0 h 94"/>
                <a:gd name="T50" fmla="*/ 0 w 95"/>
                <a:gd name="T51" fmla="*/ 0 h 94"/>
                <a:gd name="T52" fmla="*/ 0 w 95"/>
                <a:gd name="T53" fmla="*/ 0 h 94"/>
                <a:gd name="T54" fmla="*/ 0 w 95"/>
                <a:gd name="T55" fmla="*/ 0 h 94"/>
                <a:gd name="T56" fmla="*/ 0 w 95"/>
                <a:gd name="T57" fmla="*/ 0 h 94"/>
                <a:gd name="T58" fmla="*/ 0 w 95"/>
                <a:gd name="T59" fmla="*/ 0 h 94"/>
                <a:gd name="T60" fmla="*/ 0 w 95"/>
                <a:gd name="T61" fmla="*/ 0 h 94"/>
                <a:gd name="T62" fmla="*/ 0 w 95"/>
                <a:gd name="T63" fmla="*/ 0 h 94"/>
                <a:gd name="T64" fmla="*/ 0 w 95"/>
                <a:gd name="T65" fmla="*/ 0 h 94"/>
                <a:gd name="T66" fmla="*/ 0 w 95"/>
                <a:gd name="T67" fmla="*/ 0 h 94"/>
                <a:gd name="T68" fmla="*/ 0 w 95"/>
                <a:gd name="T69" fmla="*/ 0 h 94"/>
                <a:gd name="T70" fmla="*/ 0 w 95"/>
                <a:gd name="T71" fmla="*/ 0 h 94"/>
                <a:gd name="T72" fmla="*/ 0 w 95"/>
                <a:gd name="T73" fmla="*/ 0 h 94"/>
                <a:gd name="T74" fmla="*/ 0 w 95"/>
                <a:gd name="T75" fmla="*/ 0 h 94"/>
                <a:gd name="T76" fmla="*/ 0 w 95"/>
                <a:gd name="T77" fmla="*/ 0 h 94"/>
                <a:gd name="T78" fmla="*/ 0 w 95"/>
                <a:gd name="T79" fmla="*/ 0 h 94"/>
                <a:gd name="T80" fmla="*/ 0 w 95"/>
                <a:gd name="T81" fmla="*/ 0 h 94"/>
                <a:gd name="T82" fmla="*/ 0 w 95"/>
                <a:gd name="T83" fmla="*/ 0 h 94"/>
                <a:gd name="T84" fmla="*/ 0 w 95"/>
                <a:gd name="T85" fmla="*/ 0 h 94"/>
                <a:gd name="T86" fmla="*/ 0 w 95"/>
                <a:gd name="T87" fmla="*/ 0 h 94"/>
                <a:gd name="T88" fmla="*/ 0 w 95"/>
                <a:gd name="T89" fmla="*/ 0 h 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5" h="94">
                  <a:moveTo>
                    <a:pt x="83" y="94"/>
                  </a:moveTo>
                  <a:lnTo>
                    <a:pt x="81" y="92"/>
                  </a:lnTo>
                  <a:lnTo>
                    <a:pt x="76" y="90"/>
                  </a:lnTo>
                  <a:lnTo>
                    <a:pt x="72" y="86"/>
                  </a:lnTo>
                  <a:lnTo>
                    <a:pt x="66" y="81"/>
                  </a:lnTo>
                  <a:lnTo>
                    <a:pt x="60" y="76"/>
                  </a:lnTo>
                  <a:lnTo>
                    <a:pt x="55" y="72"/>
                  </a:lnTo>
                  <a:lnTo>
                    <a:pt x="51" y="68"/>
                  </a:lnTo>
                  <a:lnTo>
                    <a:pt x="49" y="66"/>
                  </a:lnTo>
                  <a:lnTo>
                    <a:pt x="46" y="65"/>
                  </a:lnTo>
                  <a:lnTo>
                    <a:pt x="42" y="64"/>
                  </a:lnTo>
                  <a:lnTo>
                    <a:pt x="36" y="62"/>
                  </a:lnTo>
                  <a:lnTo>
                    <a:pt x="28" y="62"/>
                  </a:lnTo>
                  <a:lnTo>
                    <a:pt x="21" y="61"/>
                  </a:lnTo>
                  <a:lnTo>
                    <a:pt x="13" y="61"/>
                  </a:lnTo>
                  <a:lnTo>
                    <a:pt x="6" y="60"/>
                  </a:lnTo>
                  <a:lnTo>
                    <a:pt x="0" y="60"/>
                  </a:lnTo>
                  <a:lnTo>
                    <a:pt x="0" y="51"/>
                  </a:lnTo>
                  <a:lnTo>
                    <a:pt x="0" y="35"/>
                  </a:lnTo>
                  <a:lnTo>
                    <a:pt x="2" y="19"/>
                  </a:lnTo>
                  <a:lnTo>
                    <a:pt x="4" y="9"/>
                  </a:lnTo>
                  <a:lnTo>
                    <a:pt x="8" y="7"/>
                  </a:lnTo>
                  <a:lnTo>
                    <a:pt x="14" y="5"/>
                  </a:lnTo>
                  <a:lnTo>
                    <a:pt x="20" y="4"/>
                  </a:lnTo>
                  <a:lnTo>
                    <a:pt x="26" y="1"/>
                  </a:lnTo>
                  <a:lnTo>
                    <a:pt x="32" y="1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52" y="5"/>
                  </a:lnTo>
                  <a:lnTo>
                    <a:pt x="61" y="7"/>
                  </a:lnTo>
                  <a:lnTo>
                    <a:pt x="67" y="9"/>
                  </a:lnTo>
                  <a:lnTo>
                    <a:pt x="72" y="13"/>
                  </a:lnTo>
                  <a:lnTo>
                    <a:pt x="78" y="19"/>
                  </a:lnTo>
                  <a:lnTo>
                    <a:pt x="83" y="27"/>
                  </a:lnTo>
                  <a:lnTo>
                    <a:pt x="85" y="35"/>
                  </a:lnTo>
                  <a:lnTo>
                    <a:pt x="86" y="42"/>
                  </a:lnTo>
                  <a:lnTo>
                    <a:pt x="88" y="47"/>
                  </a:lnTo>
                  <a:lnTo>
                    <a:pt x="90" y="52"/>
                  </a:lnTo>
                  <a:lnTo>
                    <a:pt x="93" y="56"/>
                  </a:lnTo>
                  <a:lnTo>
                    <a:pt x="95" y="61"/>
                  </a:lnTo>
                  <a:lnTo>
                    <a:pt x="95" y="72"/>
                  </a:lnTo>
                  <a:lnTo>
                    <a:pt x="91" y="83"/>
                  </a:lnTo>
                  <a:lnTo>
                    <a:pt x="83" y="94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9" name="Freeform 249">
              <a:extLst>
                <a:ext uri="{FF2B5EF4-FFF2-40B4-BE49-F238E27FC236}">
                  <a16:creationId xmlns:a16="http://schemas.microsoft.com/office/drawing/2014/main" id="{4455D6F8-A4A4-42FE-8140-064925747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" y="2604"/>
              <a:ext cx="33" cy="14"/>
            </a:xfrm>
            <a:custGeom>
              <a:avLst/>
              <a:gdLst>
                <a:gd name="T0" fmla="*/ 1 w 64"/>
                <a:gd name="T1" fmla="*/ 1 h 27"/>
                <a:gd name="T2" fmla="*/ 1 w 64"/>
                <a:gd name="T3" fmla="*/ 1 h 27"/>
                <a:gd name="T4" fmla="*/ 1 w 64"/>
                <a:gd name="T5" fmla="*/ 1 h 27"/>
                <a:gd name="T6" fmla="*/ 1 w 64"/>
                <a:gd name="T7" fmla="*/ 0 h 27"/>
                <a:gd name="T8" fmla="*/ 1 w 64"/>
                <a:gd name="T9" fmla="*/ 1 h 27"/>
                <a:gd name="T10" fmla="*/ 1 w 64"/>
                <a:gd name="T11" fmla="*/ 1 h 27"/>
                <a:gd name="T12" fmla="*/ 1 w 64"/>
                <a:gd name="T13" fmla="*/ 1 h 27"/>
                <a:gd name="T14" fmla="*/ 0 w 64"/>
                <a:gd name="T15" fmla="*/ 1 h 27"/>
                <a:gd name="T16" fmla="*/ 1 w 64"/>
                <a:gd name="T17" fmla="*/ 1 h 27"/>
                <a:gd name="T18" fmla="*/ 1 w 64"/>
                <a:gd name="T19" fmla="*/ 1 h 27"/>
                <a:gd name="T20" fmla="*/ 1 w 64"/>
                <a:gd name="T21" fmla="*/ 1 h 27"/>
                <a:gd name="T22" fmla="*/ 1 w 64"/>
                <a:gd name="T23" fmla="*/ 1 h 27"/>
                <a:gd name="T24" fmla="*/ 1 w 64"/>
                <a:gd name="T25" fmla="*/ 1 h 27"/>
                <a:gd name="T26" fmla="*/ 1 w 64"/>
                <a:gd name="T27" fmla="*/ 1 h 27"/>
                <a:gd name="T28" fmla="*/ 1 w 64"/>
                <a:gd name="T29" fmla="*/ 1 h 27"/>
                <a:gd name="T30" fmla="*/ 1 w 64"/>
                <a:gd name="T31" fmla="*/ 1 h 27"/>
                <a:gd name="T32" fmla="*/ 1 w 64"/>
                <a:gd name="T33" fmla="*/ 1 h 27"/>
                <a:gd name="T34" fmla="*/ 1 w 64"/>
                <a:gd name="T35" fmla="*/ 1 h 27"/>
                <a:gd name="T36" fmla="*/ 1 w 64"/>
                <a:gd name="T37" fmla="*/ 1 h 27"/>
                <a:gd name="T38" fmla="*/ 1 w 64"/>
                <a:gd name="T39" fmla="*/ 1 h 27"/>
                <a:gd name="T40" fmla="*/ 1 w 64"/>
                <a:gd name="T41" fmla="*/ 1 h 27"/>
                <a:gd name="T42" fmla="*/ 1 w 64"/>
                <a:gd name="T43" fmla="*/ 1 h 27"/>
                <a:gd name="T44" fmla="*/ 1 w 64"/>
                <a:gd name="T45" fmla="*/ 1 h 27"/>
                <a:gd name="T46" fmla="*/ 1 w 64"/>
                <a:gd name="T47" fmla="*/ 1 h 27"/>
                <a:gd name="T48" fmla="*/ 1 w 64"/>
                <a:gd name="T49" fmla="*/ 1 h 2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4" h="27">
                  <a:moveTo>
                    <a:pt x="47" y="6"/>
                  </a:move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lnTo>
                    <a:pt x="26" y="25"/>
                  </a:lnTo>
                  <a:lnTo>
                    <a:pt x="32" y="26"/>
                  </a:lnTo>
                  <a:lnTo>
                    <a:pt x="39" y="26"/>
                  </a:lnTo>
                  <a:lnTo>
                    <a:pt x="46" y="27"/>
                  </a:lnTo>
                  <a:lnTo>
                    <a:pt x="51" y="27"/>
                  </a:lnTo>
                  <a:lnTo>
                    <a:pt x="57" y="26"/>
                  </a:lnTo>
                  <a:lnTo>
                    <a:pt x="62" y="26"/>
                  </a:lnTo>
                  <a:lnTo>
                    <a:pt x="64" y="24"/>
                  </a:lnTo>
                  <a:lnTo>
                    <a:pt x="64" y="21"/>
                  </a:lnTo>
                  <a:lnTo>
                    <a:pt x="63" y="17"/>
                  </a:lnTo>
                  <a:lnTo>
                    <a:pt x="57" y="11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0" name="Freeform 250">
              <a:extLst>
                <a:ext uri="{FF2B5EF4-FFF2-40B4-BE49-F238E27FC236}">
                  <a16:creationId xmlns:a16="http://schemas.microsoft.com/office/drawing/2014/main" id="{2996FCE0-780E-42D7-BB24-FACFF4F64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7" y="2620"/>
              <a:ext cx="37" cy="25"/>
            </a:xfrm>
            <a:custGeom>
              <a:avLst/>
              <a:gdLst>
                <a:gd name="T0" fmla="*/ 1 w 74"/>
                <a:gd name="T1" fmla="*/ 0 h 49"/>
                <a:gd name="T2" fmla="*/ 1 w 74"/>
                <a:gd name="T3" fmla="*/ 0 h 49"/>
                <a:gd name="T4" fmla="*/ 1 w 74"/>
                <a:gd name="T5" fmla="*/ 1 h 49"/>
                <a:gd name="T6" fmla="*/ 1 w 74"/>
                <a:gd name="T7" fmla="*/ 1 h 49"/>
                <a:gd name="T8" fmla="*/ 1 w 74"/>
                <a:gd name="T9" fmla="*/ 1 h 49"/>
                <a:gd name="T10" fmla="*/ 1 w 74"/>
                <a:gd name="T11" fmla="*/ 1 h 49"/>
                <a:gd name="T12" fmla="*/ 1 w 74"/>
                <a:gd name="T13" fmla="*/ 1 h 49"/>
                <a:gd name="T14" fmla="*/ 1 w 74"/>
                <a:gd name="T15" fmla="*/ 1 h 49"/>
                <a:gd name="T16" fmla="*/ 1 w 74"/>
                <a:gd name="T17" fmla="*/ 1 h 49"/>
                <a:gd name="T18" fmla="*/ 1 w 74"/>
                <a:gd name="T19" fmla="*/ 1 h 49"/>
                <a:gd name="T20" fmla="*/ 1 w 74"/>
                <a:gd name="T21" fmla="*/ 1 h 49"/>
                <a:gd name="T22" fmla="*/ 1 w 74"/>
                <a:gd name="T23" fmla="*/ 1 h 49"/>
                <a:gd name="T24" fmla="*/ 1 w 74"/>
                <a:gd name="T25" fmla="*/ 1 h 49"/>
                <a:gd name="T26" fmla="*/ 0 w 74"/>
                <a:gd name="T27" fmla="*/ 1 h 49"/>
                <a:gd name="T28" fmla="*/ 0 w 74"/>
                <a:gd name="T29" fmla="*/ 1 h 49"/>
                <a:gd name="T30" fmla="*/ 1 w 74"/>
                <a:gd name="T31" fmla="*/ 1 h 49"/>
                <a:gd name="T32" fmla="*/ 1 w 74"/>
                <a:gd name="T33" fmla="*/ 1 h 49"/>
                <a:gd name="T34" fmla="*/ 1 w 74"/>
                <a:gd name="T35" fmla="*/ 1 h 49"/>
                <a:gd name="T36" fmla="*/ 1 w 74"/>
                <a:gd name="T37" fmla="*/ 1 h 49"/>
                <a:gd name="T38" fmla="*/ 1 w 74"/>
                <a:gd name="T39" fmla="*/ 1 h 49"/>
                <a:gd name="T40" fmla="*/ 1 w 74"/>
                <a:gd name="T41" fmla="*/ 1 h 49"/>
                <a:gd name="T42" fmla="*/ 1 w 74"/>
                <a:gd name="T43" fmla="*/ 1 h 49"/>
                <a:gd name="T44" fmla="*/ 1 w 74"/>
                <a:gd name="T45" fmla="*/ 1 h 49"/>
                <a:gd name="T46" fmla="*/ 1 w 74"/>
                <a:gd name="T47" fmla="*/ 1 h 49"/>
                <a:gd name="T48" fmla="*/ 1 w 74"/>
                <a:gd name="T49" fmla="*/ 1 h 49"/>
                <a:gd name="T50" fmla="*/ 1 w 74"/>
                <a:gd name="T51" fmla="*/ 1 h 49"/>
                <a:gd name="T52" fmla="*/ 1 w 74"/>
                <a:gd name="T53" fmla="*/ 1 h 49"/>
                <a:gd name="T54" fmla="*/ 1 w 74"/>
                <a:gd name="T55" fmla="*/ 1 h 49"/>
                <a:gd name="T56" fmla="*/ 1 w 74"/>
                <a:gd name="T57" fmla="*/ 0 h 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4" h="49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9" y="46"/>
                  </a:lnTo>
                  <a:lnTo>
                    <a:pt x="57" y="41"/>
                  </a:lnTo>
                  <a:lnTo>
                    <a:pt x="64" y="36"/>
                  </a:lnTo>
                  <a:lnTo>
                    <a:pt x="69" y="29"/>
                  </a:lnTo>
                  <a:lnTo>
                    <a:pt x="74" y="21"/>
                  </a:lnTo>
                  <a:lnTo>
                    <a:pt x="74" y="14"/>
                  </a:lnTo>
                  <a:lnTo>
                    <a:pt x="70" y="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1" name="Freeform 251">
              <a:extLst>
                <a:ext uri="{FF2B5EF4-FFF2-40B4-BE49-F238E27FC236}">
                  <a16:creationId xmlns:a16="http://schemas.microsoft.com/office/drawing/2014/main" id="{00B18EC4-1F2A-4192-B3ED-EA7D4BE9F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573"/>
              <a:ext cx="51" cy="26"/>
            </a:xfrm>
            <a:custGeom>
              <a:avLst/>
              <a:gdLst>
                <a:gd name="T0" fmla="*/ 0 w 103"/>
                <a:gd name="T1" fmla="*/ 0 h 53"/>
                <a:gd name="T2" fmla="*/ 0 w 103"/>
                <a:gd name="T3" fmla="*/ 0 h 53"/>
                <a:gd name="T4" fmla="*/ 0 w 103"/>
                <a:gd name="T5" fmla="*/ 0 h 53"/>
                <a:gd name="T6" fmla="*/ 0 w 103"/>
                <a:gd name="T7" fmla="*/ 0 h 53"/>
                <a:gd name="T8" fmla="*/ 0 w 103"/>
                <a:gd name="T9" fmla="*/ 0 h 53"/>
                <a:gd name="T10" fmla="*/ 0 w 103"/>
                <a:gd name="T11" fmla="*/ 0 h 53"/>
                <a:gd name="T12" fmla="*/ 0 w 103"/>
                <a:gd name="T13" fmla="*/ 0 h 53"/>
                <a:gd name="T14" fmla="*/ 0 w 103"/>
                <a:gd name="T15" fmla="*/ 0 h 53"/>
                <a:gd name="T16" fmla="*/ 0 w 103"/>
                <a:gd name="T17" fmla="*/ 0 h 53"/>
                <a:gd name="T18" fmla="*/ 0 w 103"/>
                <a:gd name="T19" fmla="*/ 0 h 53"/>
                <a:gd name="T20" fmla="*/ 0 w 103"/>
                <a:gd name="T21" fmla="*/ 0 h 53"/>
                <a:gd name="T22" fmla="*/ 0 w 103"/>
                <a:gd name="T23" fmla="*/ 0 h 53"/>
                <a:gd name="T24" fmla="*/ 0 w 103"/>
                <a:gd name="T25" fmla="*/ 0 h 53"/>
                <a:gd name="T26" fmla="*/ 0 w 103"/>
                <a:gd name="T27" fmla="*/ 0 h 53"/>
                <a:gd name="T28" fmla="*/ 0 w 103"/>
                <a:gd name="T29" fmla="*/ 0 h 53"/>
                <a:gd name="T30" fmla="*/ 0 w 103"/>
                <a:gd name="T31" fmla="*/ 0 h 53"/>
                <a:gd name="T32" fmla="*/ 0 w 103"/>
                <a:gd name="T33" fmla="*/ 0 h 53"/>
                <a:gd name="T34" fmla="*/ 0 w 103"/>
                <a:gd name="T35" fmla="*/ 0 h 53"/>
                <a:gd name="T36" fmla="*/ 0 w 103"/>
                <a:gd name="T37" fmla="*/ 0 h 53"/>
                <a:gd name="T38" fmla="*/ 0 w 103"/>
                <a:gd name="T39" fmla="*/ 0 h 53"/>
                <a:gd name="T40" fmla="*/ 0 w 103"/>
                <a:gd name="T41" fmla="*/ 0 h 53"/>
                <a:gd name="T42" fmla="*/ 0 w 103"/>
                <a:gd name="T43" fmla="*/ 0 h 53"/>
                <a:gd name="T44" fmla="*/ 0 w 103"/>
                <a:gd name="T45" fmla="*/ 0 h 53"/>
                <a:gd name="T46" fmla="*/ 0 w 103"/>
                <a:gd name="T47" fmla="*/ 0 h 53"/>
                <a:gd name="T48" fmla="*/ 0 w 103"/>
                <a:gd name="T49" fmla="*/ 0 h 53"/>
                <a:gd name="T50" fmla="*/ 0 w 103"/>
                <a:gd name="T51" fmla="*/ 0 h 53"/>
                <a:gd name="T52" fmla="*/ 0 w 103"/>
                <a:gd name="T53" fmla="*/ 0 h 53"/>
                <a:gd name="T54" fmla="*/ 0 w 103"/>
                <a:gd name="T55" fmla="*/ 0 h 53"/>
                <a:gd name="T56" fmla="*/ 0 w 103"/>
                <a:gd name="T57" fmla="*/ 0 h 53"/>
                <a:gd name="T58" fmla="*/ 0 w 103"/>
                <a:gd name="T59" fmla="*/ 0 h 53"/>
                <a:gd name="T60" fmla="*/ 0 w 103"/>
                <a:gd name="T61" fmla="*/ 0 h 53"/>
                <a:gd name="T62" fmla="*/ 0 w 103"/>
                <a:gd name="T63" fmla="*/ 0 h 53"/>
                <a:gd name="T64" fmla="*/ 0 w 103"/>
                <a:gd name="T65" fmla="*/ 0 h 53"/>
                <a:gd name="T66" fmla="*/ 0 w 103"/>
                <a:gd name="T67" fmla="*/ 0 h 53"/>
                <a:gd name="T68" fmla="*/ 0 w 103"/>
                <a:gd name="T69" fmla="*/ 0 h 53"/>
                <a:gd name="T70" fmla="*/ 0 w 103"/>
                <a:gd name="T71" fmla="*/ 0 h 53"/>
                <a:gd name="T72" fmla="*/ 0 w 103"/>
                <a:gd name="T73" fmla="*/ 0 h 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3" h="53">
                  <a:moveTo>
                    <a:pt x="82" y="52"/>
                  </a:moveTo>
                  <a:lnTo>
                    <a:pt x="79" y="53"/>
                  </a:lnTo>
                  <a:lnTo>
                    <a:pt x="73" y="52"/>
                  </a:lnTo>
                  <a:lnTo>
                    <a:pt x="64" y="51"/>
                  </a:lnTo>
                  <a:lnTo>
                    <a:pt x="53" y="50"/>
                  </a:lnTo>
                  <a:lnTo>
                    <a:pt x="43" y="48"/>
                  </a:lnTo>
                  <a:lnTo>
                    <a:pt x="34" y="45"/>
                  </a:lnTo>
                  <a:lnTo>
                    <a:pt x="27" y="43"/>
                  </a:lnTo>
                  <a:lnTo>
                    <a:pt x="22" y="41"/>
                  </a:lnTo>
                  <a:lnTo>
                    <a:pt x="18" y="38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5" y="34"/>
                  </a:lnTo>
                  <a:lnTo>
                    <a:pt x="10" y="31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2" y="19"/>
                  </a:lnTo>
                  <a:lnTo>
                    <a:pt x="28" y="14"/>
                  </a:lnTo>
                  <a:lnTo>
                    <a:pt x="33" y="10"/>
                  </a:lnTo>
                  <a:lnTo>
                    <a:pt x="38" y="5"/>
                  </a:lnTo>
                  <a:lnTo>
                    <a:pt x="44" y="1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4" y="3"/>
                  </a:lnTo>
                  <a:lnTo>
                    <a:pt x="70" y="5"/>
                  </a:lnTo>
                  <a:lnTo>
                    <a:pt x="75" y="7"/>
                  </a:lnTo>
                  <a:lnTo>
                    <a:pt x="81" y="11"/>
                  </a:lnTo>
                  <a:lnTo>
                    <a:pt x="86" y="14"/>
                  </a:lnTo>
                  <a:lnTo>
                    <a:pt x="93" y="20"/>
                  </a:lnTo>
                  <a:lnTo>
                    <a:pt x="99" y="26"/>
                  </a:lnTo>
                  <a:lnTo>
                    <a:pt x="103" y="30"/>
                  </a:lnTo>
                  <a:lnTo>
                    <a:pt x="98" y="31"/>
                  </a:lnTo>
                  <a:lnTo>
                    <a:pt x="90" y="33"/>
                  </a:lnTo>
                  <a:lnTo>
                    <a:pt x="85" y="35"/>
                  </a:lnTo>
                  <a:lnTo>
                    <a:pt x="82" y="42"/>
                  </a:lnTo>
                  <a:lnTo>
                    <a:pt x="82" y="52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2" name="Freeform 252">
              <a:extLst>
                <a:ext uri="{FF2B5EF4-FFF2-40B4-BE49-F238E27FC236}">
                  <a16:creationId xmlns:a16="http://schemas.microsoft.com/office/drawing/2014/main" id="{89819534-30E0-4697-BFC8-612A68CCF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2542"/>
              <a:ext cx="107" cy="55"/>
            </a:xfrm>
            <a:custGeom>
              <a:avLst/>
              <a:gdLst>
                <a:gd name="T0" fmla="*/ 1 w 213"/>
                <a:gd name="T1" fmla="*/ 0 h 112"/>
                <a:gd name="T2" fmla="*/ 1 w 213"/>
                <a:gd name="T3" fmla="*/ 0 h 112"/>
                <a:gd name="T4" fmla="*/ 1 w 213"/>
                <a:gd name="T5" fmla="*/ 0 h 112"/>
                <a:gd name="T6" fmla="*/ 1 w 213"/>
                <a:gd name="T7" fmla="*/ 0 h 112"/>
                <a:gd name="T8" fmla="*/ 1 w 213"/>
                <a:gd name="T9" fmla="*/ 0 h 112"/>
                <a:gd name="T10" fmla="*/ 1 w 213"/>
                <a:gd name="T11" fmla="*/ 0 h 112"/>
                <a:gd name="T12" fmla="*/ 1 w 213"/>
                <a:gd name="T13" fmla="*/ 0 h 112"/>
                <a:gd name="T14" fmla="*/ 1 w 213"/>
                <a:gd name="T15" fmla="*/ 0 h 112"/>
                <a:gd name="T16" fmla="*/ 1 w 213"/>
                <a:gd name="T17" fmla="*/ 0 h 112"/>
                <a:gd name="T18" fmla="*/ 1 w 213"/>
                <a:gd name="T19" fmla="*/ 0 h 112"/>
                <a:gd name="T20" fmla="*/ 1 w 213"/>
                <a:gd name="T21" fmla="*/ 0 h 112"/>
                <a:gd name="T22" fmla="*/ 1 w 213"/>
                <a:gd name="T23" fmla="*/ 0 h 112"/>
                <a:gd name="T24" fmla="*/ 1 w 213"/>
                <a:gd name="T25" fmla="*/ 0 h 112"/>
                <a:gd name="T26" fmla="*/ 1 w 213"/>
                <a:gd name="T27" fmla="*/ 0 h 112"/>
                <a:gd name="T28" fmla="*/ 1 w 213"/>
                <a:gd name="T29" fmla="*/ 0 h 112"/>
                <a:gd name="T30" fmla="*/ 1 w 213"/>
                <a:gd name="T31" fmla="*/ 0 h 112"/>
                <a:gd name="T32" fmla="*/ 0 w 213"/>
                <a:gd name="T33" fmla="*/ 0 h 112"/>
                <a:gd name="T34" fmla="*/ 1 w 213"/>
                <a:gd name="T35" fmla="*/ 0 h 112"/>
                <a:gd name="T36" fmla="*/ 1 w 213"/>
                <a:gd name="T37" fmla="*/ 0 h 112"/>
                <a:gd name="T38" fmla="*/ 1 w 213"/>
                <a:gd name="T39" fmla="*/ 0 h 112"/>
                <a:gd name="T40" fmla="*/ 1 w 213"/>
                <a:gd name="T41" fmla="*/ 0 h 112"/>
                <a:gd name="T42" fmla="*/ 1 w 213"/>
                <a:gd name="T43" fmla="*/ 0 h 112"/>
                <a:gd name="T44" fmla="*/ 1 w 213"/>
                <a:gd name="T45" fmla="*/ 0 h 112"/>
                <a:gd name="T46" fmla="*/ 1 w 213"/>
                <a:gd name="T47" fmla="*/ 0 h 112"/>
                <a:gd name="T48" fmla="*/ 1 w 213"/>
                <a:gd name="T49" fmla="*/ 0 h 112"/>
                <a:gd name="T50" fmla="*/ 1 w 213"/>
                <a:gd name="T51" fmla="*/ 0 h 112"/>
                <a:gd name="T52" fmla="*/ 1 w 213"/>
                <a:gd name="T53" fmla="*/ 0 h 112"/>
                <a:gd name="T54" fmla="*/ 1 w 213"/>
                <a:gd name="T55" fmla="*/ 0 h 112"/>
                <a:gd name="T56" fmla="*/ 1 w 213"/>
                <a:gd name="T57" fmla="*/ 0 h 112"/>
                <a:gd name="T58" fmla="*/ 1 w 213"/>
                <a:gd name="T59" fmla="*/ 0 h 112"/>
                <a:gd name="T60" fmla="*/ 1 w 213"/>
                <a:gd name="T61" fmla="*/ 0 h 112"/>
                <a:gd name="T62" fmla="*/ 1 w 213"/>
                <a:gd name="T63" fmla="*/ 0 h 112"/>
                <a:gd name="T64" fmla="*/ 1 w 213"/>
                <a:gd name="T65" fmla="*/ 0 h 112"/>
                <a:gd name="T66" fmla="*/ 1 w 213"/>
                <a:gd name="T67" fmla="*/ 0 h 112"/>
                <a:gd name="T68" fmla="*/ 1 w 213"/>
                <a:gd name="T69" fmla="*/ 0 h 112"/>
                <a:gd name="T70" fmla="*/ 1 w 213"/>
                <a:gd name="T71" fmla="*/ 0 h 112"/>
                <a:gd name="T72" fmla="*/ 1 w 213"/>
                <a:gd name="T73" fmla="*/ 0 h 112"/>
                <a:gd name="T74" fmla="*/ 1 w 213"/>
                <a:gd name="T75" fmla="*/ 0 h 112"/>
                <a:gd name="T76" fmla="*/ 1 w 213"/>
                <a:gd name="T77" fmla="*/ 0 h 112"/>
                <a:gd name="T78" fmla="*/ 1 w 213"/>
                <a:gd name="T79" fmla="*/ 0 h 112"/>
                <a:gd name="T80" fmla="*/ 1 w 213"/>
                <a:gd name="T81" fmla="*/ 0 h 112"/>
                <a:gd name="T82" fmla="*/ 1 w 213"/>
                <a:gd name="T83" fmla="*/ 0 h 112"/>
                <a:gd name="T84" fmla="*/ 1 w 213"/>
                <a:gd name="T85" fmla="*/ 0 h 112"/>
                <a:gd name="T86" fmla="*/ 1 w 213"/>
                <a:gd name="T87" fmla="*/ 0 h 112"/>
                <a:gd name="T88" fmla="*/ 1 w 213"/>
                <a:gd name="T89" fmla="*/ 0 h 112"/>
                <a:gd name="T90" fmla="*/ 1 w 213"/>
                <a:gd name="T91" fmla="*/ 0 h 112"/>
                <a:gd name="T92" fmla="*/ 1 w 213"/>
                <a:gd name="T93" fmla="*/ 0 h 112"/>
                <a:gd name="T94" fmla="*/ 1 w 213"/>
                <a:gd name="T95" fmla="*/ 0 h 112"/>
                <a:gd name="T96" fmla="*/ 1 w 213"/>
                <a:gd name="T97" fmla="*/ 0 h 112"/>
                <a:gd name="T98" fmla="*/ 1 w 213"/>
                <a:gd name="T99" fmla="*/ 0 h 112"/>
                <a:gd name="T100" fmla="*/ 1 w 213"/>
                <a:gd name="T101" fmla="*/ 0 h 112"/>
                <a:gd name="T102" fmla="*/ 1 w 213"/>
                <a:gd name="T103" fmla="*/ 0 h 112"/>
                <a:gd name="T104" fmla="*/ 1 w 213"/>
                <a:gd name="T105" fmla="*/ 0 h 112"/>
                <a:gd name="T106" fmla="*/ 1 w 213"/>
                <a:gd name="T107" fmla="*/ 0 h 112"/>
                <a:gd name="T108" fmla="*/ 1 w 213"/>
                <a:gd name="T109" fmla="*/ 0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3" h="112">
                  <a:moveTo>
                    <a:pt x="213" y="112"/>
                  </a:moveTo>
                  <a:lnTo>
                    <a:pt x="204" y="110"/>
                  </a:lnTo>
                  <a:lnTo>
                    <a:pt x="190" y="106"/>
                  </a:lnTo>
                  <a:lnTo>
                    <a:pt x="172" y="101"/>
                  </a:lnTo>
                  <a:lnTo>
                    <a:pt x="151" y="97"/>
                  </a:lnTo>
                  <a:lnTo>
                    <a:pt x="131" y="93"/>
                  </a:lnTo>
                  <a:lnTo>
                    <a:pt x="114" y="91"/>
                  </a:lnTo>
                  <a:lnTo>
                    <a:pt x="100" y="90"/>
                  </a:lnTo>
                  <a:lnTo>
                    <a:pt x="92" y="90"/>
                  </a:lnTo>
                  <a:lnTo>
                    <a:pt x="87" y="91"/>
                  </a:lnTo>
                  <a:lnTo>
                    <a:pt x="76" y="91"/>
                  </a:lnTo>
                  <a:lnTo>
                    <a:pt x="63" y="90"/>
                  </a:lnTo>
                  <a:lnTo>
                    <a:pt x="50" y="89"/>
                  </a:lnTo>
                  <a:lnTo>
                    <a:pt x="35" y="87"/>
                  </a:lnTo>
                  <a:lnTo>
                    <a:pt x="21" y="84"/>
                  </a:lnTo>
                  <a:lnTo>
                    <a:pt x="9" y="82"/>
                  </a:lnTo>
                  <a:lnTo>
                    <a:pt x="0" y="78"/>
                  </a:lnTo>
                  <a:lnTo>
                    <a:pt x="13" y="62"/>
                  </a:lnTo>
                  <a:lnTo>
                    <a:pt x="29" y="54"/>
                  </a:lnTo>
                  <a:lnTo>
                    <a:pt x="30" y="53"/>
                  </a:lnTo>
                  <a:lnTo>
                    <a:pt x="31" y="49"/>
                  </a:lnTo>
                  <a:lnTo>
                    <a:pt x="34" y="44"/>
                  </a:lnTo>
                  <a:lnTo>
                    <a:pt x="36" y="37"/>
                  </a:lnTo>
                  <a:lnTo>
                    <a:pt x="39" y="31"/>
                  </a:lnTo>
                  <a:lnTo>
                    <a:pt x="43" y="27"/>
                  </a:lnTo>
                  <a:lnTo>
                    <a:pt x="46" y="23"/>
                  </a:lnTo>
                  <a:lnTo>
                    <a:pt x="50" y="21"/>
                  </a:lnTo>
                  <a:lnTo>
                    <a:pt x="53" y="20"/>
                  </a:lnTo>
                  <a:lnTo>
                    <a:pt x="59" y="17"/>
                  </a:lnTo>
                  <a:lnTo>
                    <a:pt x="66" y="14"/>
                  </a:lnTo>
                  <a:lnTo>
                    <a:pt x="75" y="9"/>
                  </a:lnTo>
                  <a:lnTo>
                    <a:pt x="83" y="6"/>
                  </a:lnTo>
                  <a:lnTo>
                    <a:pt x="91" y="2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5" y="2"/>
                  </a:lnTo>
                  <a:lnTo>
                    <a:pt x="113" y="8"/>
                  </a:lnTo>
                  <a:lnTo>
                    <a:pt x="123" y="16"/>
                  </a:lnTo>
                  <a:lnTo>
                    <a:pt x="135" y="24"/>
                  </a:lnTo>
                  <a:lnTo>
                    <a:pt x="148" y="34"/>
                  </a:lnTo>
                  <a:lnTo>
                    <a:pt x="158" y="40"/>
                  </a:lnTo>
                  <a:lnTo>
                    <a:pt x="167" y="46"/>
                  </a:lnTo>
                  <a:lnTo>
                    <a:pt x="172" y="49"/>
                  </a:lnTo>
                  <a:lnTo>
                    <a:pt x="179" y="51"/>
                  </a:lnTo>
                  <a:lnTo>
                    <a:pt x="188" y="53"/>
                  </a:lnTo>
                  <a:lnTo>
                    <a:pt x="196" y="55"/>
                  </a:lnTo>
                  <a:lnTo>
                    <a:pt x="201" y="58"/>
                  </a:lnTo>
                  <a:lnTo>
                    <a:pt x="201" y="63"/>
                  </a:lnTo>
                  <a:lnTo>
                    <a:pt x="201" y="74"/>
                  </a:lnTo>
                  <a:lnTo>
                    <a:pt x="202" y="85"/>
                  </a:lnTo>
                  <a:lnTo>
                    <a:pt x="204" y="92"/>
                  </a:lnTo>
                  <a:lnTo>
                    <a:pt x="207" y="96"/>
                  </a:lnTo>
                  <a:lnTo>
                    <a:pt x="211" y="101"/>
                  </a:lnTo>
                  <a:lnTo>
                    <a:pt x="213" y="107"/>
                  </a:lnTo>
                  <a:lnTo>
                    <a:pt x="213" y="112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3" name="Freeform 253">
              <a:extLst>
                <a:ext uri="{FF2B5EF4-FFF2-40B4-BE49-F238E27FC236}">
                  <a16:creationId xmlns:a16="http://schemas.microsoft.com/office/drawing/2014/main" id="{CC195319-F222-4DD7-B54C-751464890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" y="2502"/>
              <a:ext cx="192" cy="72"/>
            </a:xfrm>
            <a:custGeom>
              <a:avLst/>
              <a:gdLst>
                <a:gd name="T0" fmla="*/ 1 w 384"/>
                <a:gd name="T1" fmla="*/ 1 h 143"/>
                <a:gd name="T2" fmla="*/ 1 w 384"/>
                <a:gd name="T3" fmla="*/ 1 h 143"/>
                <a:gd name="T4" fmla="*/ 1 w 384"/>
                <a:gd name="T5" fmla="*/ 1 h 143"/>
                <a:gd name="T6" fmla="*/ 1 w 384"/>
                <a:gd name="T7" fmla="*/ 1 h 143"/>
                <a:gd name="T8" fmla="*/ 1 w 384"/>
                <a:gd name="T9" fmla="*/ 1 h 143"/>
                <a:gd name="T10" fmla="*/ 1 w 384"/>
                <a:gd name="T11" fmla="*/ 1 h 143"/>
                <a:gd name="T12" fmla="*/ 1 w 384"/>
                <a:gd name="T13" fmla="*/ 1 h 143"/>
                <a:gd name="T14" fmla="*/ 1 w 384"/>
                <a:gd name="T15" fmla="*/ 1 h 143"/>
                <a:gd name="T16" fmla="*/ 1 w 384"/>
                <a:gd name="T17" fmla="*/ 1 h 143"/>
                <a:gd name="T18" fmla="*/ 1 w 384"/>
                <a:gd name="T19" fmla="*/ 1 h 143"/>
                <a:gd name="T20" fmla="*/ 1 w 384"/>
                <a:gd name="T21" fmla="*/ 1 h 143"/>
                <a:gd name="T22" fmla="*/ 1 w 384"/>
                <a:gd name="T23" fmla="*/ 1 h 143"/>
                <a:gd name="T24" fmla="*/ 1 w 384"/>
                <a:gd name="T25" fmla="*/ 1 h 143"/>
                <a:gd name="T26" fmla="*/ 1 w 384"/>
                <a:gd name="T27" fmla="*/ 1 h 143"/>
                <a:gd name="T28" fmla="*/ 1 w 384"/>
                <a:gd name="T29" fmla="*/ 1 h 143"/>
                <a:gd name="T30" fmla="*/ 1 w 384"/>
                <a:gd name="T31" fmla="*/ 1 h 143"/>
                <a:gd name="T32" fmla="*/ 1 w 384"/>
                <a:gd name="T33" fmla="*/ 1 h 143"/>
                <a:gd name="T34" fmla="*/ 1 w 384"/>
                <a:gd name="T35" fmla="*/ 1 h 143"/>
                <a:gd name="T36" fmla="*/ 1 w 384"/>
                <a:gd name="T37" fmla="*/ 1 h 143"/>
                <a:gd name="T38" fmla="*/ 1 w 384"/>
                <a:gd name="T39" fmla="*/ 1 h 143"/>
                <a:gd name="T40" fmla="*/ 1 w 384"/>
                <a:gd name="T41" fmla="*/ 1 h 143"/>
                <a:gd name="T42" fmla="*/ 1 w 384"/>
                <a:gd name="T43" fmla="*/ 1 h 143"/>
                <a:gd name="T44" fmla="*/ 1 w 384"/>
                <a:gd name="T45" fmla="*/ 1 h 143"/>
                <a:gd name="T46" fmla="*/ 1 w 384"/>
                <a:gd name="T47" fmla="*/ 1 h 143"/>
                <a:gd name="T48" fmla="*/ 1 w 384"/>
                <a:gd name="T49" fmla="*/ 1 h 143"/>
                <a:gd name="T50" fmla="*/ 1 w 384"/>
                <a:gd name="T51" fmla="*/ 1 h 143"/>
                <a:gd name="T52" fmla="*/ 1 w 384"/>
                <a:gd name="T53" fmla="*/ 1 h 143"/>
                <a:gd name="T54" fmla="*/ 1 w 384"/>
                <a:gd name="T55" fmla="*/ 1 h 143"/>
                <a:gd name="T56" fmla="*/ 1 w 384"/>
                <a:gd name="T57" fmla="*/ 1 h 143"/>
                <a:gd name="T58" fmla="*/ 1 w 384"/>
                <a:gd name="T59" fmla="*/ 1 h 143"/>
                <a:gd name="T60" fmla="*/ 1 w 384"/>
                <a:gd name="T61" fmla="*/ 1 h 143"/>
                <a:gd name="T62" fmla="*/ 1 w 384"/>
                <a:gd name="T63" fmla="*/ 1 h 143"/>
                <a:gd name="T64" fmla="*/ 1 w 384"/>
                <a:gd name="T65" fmla="*/ 1 h 143"/>
                <a:gd name="T66" fmla="*/ 1 w 384"/>
                <a:gd name="T67" fmla="*/ 1 h 143"/>
                <a:gd name="T68" fmla="*/ 1 w 384"/>
                <a:gd name="T69" fmla="*/ 1 h 143"/>
                <a:gd name="T70" fmla="*/ 1 w 384"/>
                <a:gd name="T71" fmla="*/ 1 h 143"/>
                <a:gd name="T72" fmla="*/ 1 w 384"/>
                <a:gd name="T73" fmla="*/ 1 h 143"/>
                <a:gd name="T74" fmla="*/ 1 w 384"/>
                <a:gd name="T75" fmla="*/ 1 h 143"/>
                <a:gd name="T76" fmla="*/ 1 w 384"/>
                <a:gd name="T77" fmla="*/ 1 h 143"/>
                <a:gd name="T78" fmla="*/ 1 w 384"/>
                <a:gd name="T79" fmla="*/ 1 h 143"/>
                <a:gd name="T80" fmla="*/ 1 w 384"/>
                <a:gd name="T81" fmla="*/ 1 h 143"/>
                <a:gd name="T82" fmla="*/ 1 w 384"/>
                <a:gd name="T83" fmla="*/ 1 h 143"/>
                <a:gd name="T84" fmla="*/ 1 w 384"/>
                <a:gd name="T85" fmla="*/ 1 h 143"/>
                <a:gd name="T86" fmla="*/ 1 w 384"/>
                <a:gd name="T87" fmla="*/ 1 h 143"/>
                <a:gd name="T88" fmla="*/ 1 w 384"/>
                <a:gd name="T89" fmla="*/ 1 h 143"/>
                <a:gd name="T90" fmla="*/ 1 w 384"/>
                <a:gd name="T91" fmla="*/ 1 h 143"/>
                <a:gd name="T92" fmla="*/ 1 w 384"/>
                <a:gd name="T93" fmla="*/ 1 h 143"/>
                <a:gd name="T94" fmla="*/ 1 w 384"/>
                <a:gd name="T95" fmla="*/ 1 h 143"/>
                <a:gd name="T96" fmla="*/ 1 w 384"/>
                <a:gd name="T97" fmla="*/ 1 h 143"/>
                <a:gd name="T98" fmla="*/ 1 w 384"/>
                <a:gd name="T99" fmla="*/ 1 h 143"/>
                <a:gd name="T100" fmla="*/ 1 w 384"/>
                <a:gd name="T101" fmla="*/ 1 h 143"/>
                <a:gd name="T102" fmla="*/ 1 w 384"/>
                <a:gd name="T103" fmla="*/ 0 h 14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84" h="143">
                  <a:moveTo>
                    <a:pt x="124" y="0"/>
                  </a:moveTo>
                  <a:lnTo>
                    <a:pt x="118" y="2"/>
                  </a:lnTo>
                  <a:lnTo>
                    <a:pt x="109" y="6"/>
                  </a:lnTo>
                  <a:lnTo>
                    <a:pt x="97" y="10"/>
                  </a:lnTo>
                  <a:lnTo>
                    <a:pt x="84" y="14"/>
                  </a:lnTo>
                  <a:lnTo>
                    <a:pt x="72" y="18"/>
                  </a:lnTo>
                  <a:lnTo>
                    <a:pt x="60" y="22"/>
                  </a:lnTo>
                  <a:lnTo>
                    <a:pt x="51" y="25"/>
                  </a:lnTo>
                  <a:lnTo>
                    <a:pt x="46" y="27"/>
                  </a:lnTo>
                  <a:lnTo>
                    <a:pt x="43" y="31"/>
                  </a:lnTo>
                  <a:lnTo>
                    <a:pt x="36" y="37"/>
                  </a:lnTo>
                  <a:lnTo>
                    <a:pt x="29" y="45"/>
                  </a:lnTo>
                  <a:lnTo>
                    <a:pt x="21" y="53"/>
                  </a:lnTo>
                  <a:lnTo>
                    <a:pt x="13" y="61"/>
                  </a:lnTo>
                  <a:lnTo>
                    <a:pt x="6" y="67"/>
                  </a:lnTo>
                  <a:lnTo>
                    <a:pt x="2" y="71"/>
                  </a:lnTo>
                  <a:lnTo>
                    <a:pt x="0" y="74"/>
                  </a:lnTo>
                  <a:lnTo>
                    <a:pt x="18" y="82"/>
                  </a:lnTo>
                  <a:lnTo>
                    <a:pt x="37" y="88"/>
                  </a:lnTo>
                  <a:lnTo>
                    <a:pt x="58" y="97"/>
                  </a:lnTo>
                  <a:lnTo>
                    <a:pt x="78" y="103"/>
                  </a:lnTo>
                  <a:lnTo>
                    <a:pt x="96" y="109"/>
                  </a:lnTo>
                  <a:lnTo>
                    <a:pt x="111" y="114"/>
                  </a:lnTo>
                  <a:lnTo>
                    <a:pt x="122" y="117"/>
                  </a:lnTo>
                  <a:lnTo>
                    <a:pt x="129" y="117"/>
                  </a:lnTo>
                  <a:lnTo>
                    <a:pt x="137" y="115"/>
                  </a:lnTo>
                  <a:lnTo>
                    <a:pt x="146" y="114"/>
                  </a:lnTo>
                  <a:lnTo>
                    <a:pt x="154" y="113"/>
                  </a:lnTo>
                  <a:lnTo>
                    <a:pt x="159" y="113"/>
                  </a:lnTo>
                  <a:lnTo>
                    <a:pt x="164" y="114"/>
                  </a:lnTo>
                  <a:lnTo>
                    <a:pt x="174" y="116"/>
                  </a:lnTo>
                  <a:lnTo>
                    <a:pt x="188" y="120"/>
                  </a:lnTo>
                  <a:lnTo>
                    <a:pt x="203" y="123"/>
                  </a:lnTo>
                  <a:lnTo>
                    <a:pt x="218" y="127"/>
                  </a:lnTo>
                  <a:lnTo>
                    <a:pt x="232" y="129"/>
                  </a:lnTo>
                  <a:lnTo>
                    <a:pt x="242" y="131"/>
                  </a:lnTo>
                  <a:lnTo>
                    <a:pt x="247" y="133"/>
                  </a:lnTo>
                  <a:lnTo>
                    <a:pt x="252" y="137"/>
                  </a:lnTo>
                  <a:lnTo>
                    <a:pt x="256" y="139"/>
                  </a:lnTo>
                  <a:lnTo>
                    <a:pt x="262" y="141"/>
                  </a:lnTo>
                  <a:lnTo>
                    <a:pt x="268" y="143"/>
                  </a:lnTo>
                  <a:lnTo>
                    <a:pt x="276" y="141"/>
                  </a:lnTo>
                  <a:lnTo>
                    <a:pt x="284" y="140"/>
                  </a:lnTo>
                  <a:lnTo>
                    <a:pt x="291" y="139"/>
                  </a:lnTo>
                  <a:lnTo>
                    <a:pt x="294" y="138"/>
                  </a:lnTo>
                  <a:lnTo>
                    <a:pt x="300" y="136"/>
                  </a:lnTo>
                  <a:lnTo>
                    <a:pt x="306" y="132"/>
                  </a:lnTo>
                  <a:lnTo>
                    <a:pt x="310" y="128"/>
                  </a:lnTo>
                  <a:lnTo>
                    <a:pt x="314" y="123"/>
                  </a:lnTo>
                  <a:lnTo>
                    <a:pt x="316" y="117"/>
                  </a:lnTo>
                  <a:lnTo>
                    <a:pt x="320" y="108"/>
                  </a:lnTo>
                  <a:lnTo>
                    <a:pt x="324" y="100"/>
                  </a:lnTo>
                  <a:lnTo>
                    <a:pt x="330" y="94"/>
                  </a:lnTo>
                  <a:lnTo>
                    <a:pt x="334" y="92"/>
                  </a:lnTo>
                  <a:lnTo>
                    <a:pt x="341" y="88"/>
                  </a:lnTo>
                  <a:lnTo>
                    <a:pt x="349" y="85"/>
                  </a:lnTo>
                  <a:lnTo>
                    <a:pt x="359" y="82"/>
                  </a:lnTo>
                  <a:lnTo>
                    <a:pt x="367" y="79"/>
                  </a:lnTo>
                  <a:lnTo>
                    <a:pt x="375" y="77"/>
                  </a:lnTo>
                  <a:lnTo>
                    <a:pt x="381" y="75"/>
                  </a:lnTo>
                  <a:lnTo>
                    <a:pt x="384" y="74"/>
                  </a:lnTo>
                  <a:lnTo>
                    <a:pt x="382" y="62"/>
                  </a:lnTo>
                  <a:lnTo>
                    <a:pt x="376" y="55"/>
                  </a:lnTo>
                  <a:lnTo>
                    <a:pt x="368" y="49"/>
                  </a:lnTo>
                  <a:lnTo>
                    <a:pt x="361" y="46"/>
                  </a:lnTo>
                  <a:lnTo>
                    <a:pt x="356" y="44"/>
                  </a:lnTo>
                  <a:lnTo>
                    <a:pt x="349" y="39"/>
                  </a:lnTo>
                  <a:lnTo>
                    <a:pt x="341" y="34"/>
                  </a:lnTo>
                  <a:lnTo>
                    <a:pt x="332" y="29"/>
                  </a:lnTo>
                  <a:lnTo>
                    <a:pt x="324" y="24"/>
                  </a:lnTo>
                  <a:lnTo>
                    <a:pt x="316" y="19"/>
                  </a:lnTo>
                  <a:lnTo>
                    <a:pt x="309" y="17"/>
                  </a:lnTo>
                  <a:lnTo>
                    <a:pt x="306" y="16"/>
                  </a:lnTo>
                  <a:lnTo>
                    <a:pt x="302" y="17"/>
                  </a:lnTo>
                  <a:lnTo>
                    <a:pt x="296" y="19"/>
                  </a:lnTo>
                  <a:lnTo>
                    <a:pt x="290" y="22"/>
                  </a:lnTo>
                  <a:lnTo>
                    <a:pt x="281" y="25"/>
                  </a:lnTo>
                  <a:lnTo>
                    <a:pt x="275" y="30"/>
                  </a:lnTo>
                  <a:lnTo>
                    <a:pt x="269" y="33"/>
                  </a:lnTo>
                  <a:lnTo>
                    <a:pt x="263" y="38"/>
                  </a:lnTo>
                  <a:lnTo>
                    <a:pt x="261" y="42"/>
                  </a:lnTo>
                  <a:lnTo>
                    <a:pt x="255" y="45"/>
                  </a:lnTo>
                  <a:lnTo>
                    <a:pt x="248" y="48"/>
                  </a:lnTo>
                  <a:lnTo>
                    <a:pt x="241" y="50"/>
                  </a:lnTo>
                  <a:lnTo>
                    <a:pt x="234" y="53"/>
                  </a:lnTo>
                  <a:lnTo>
                    <a:pt x="227" y="54"/>
                  </a:lnTo>
                  <a:lnTo>
                    <a:pt x="222" y="55"/>
                  </a:lnTo>
                  <a:lnTo>
                    <a:pt x="218" y="55"/>
                  </a:lnTo>
                  <a:lnTo>
                    <a:pt x="216" y="54"/>
                  </a:lnTo>
                  <a:lnTo>
                    <a:pt x="215" y="49"/>
                  </a:lnTo>
                  <a:lnTo>
                    <a:pt x="211" y="42"/>
                  </a:lnTo>
                  <a:lnTo>
                    <a:pt x="208" y="36"/>
                  </a:lnTo>
                  <a:lnTo>
                    <a:pt x="204" y="32"/>
                  </a:lnTo>
                  <a:lnTo>
                    <a:pt x="201" y="31"/>
                  </a:lnTo>
                  <a:lnTo>
                    <a:pt x="194" y="27"/>
                  </a:lnTo>
                  <a:lnTo>
                    <a:pt x="185" y="23"/>
                  </a:lnTo>
                  <a:lnTo>
                    <a:pt x="175" y="17"/>
                  </a:lnTo>
                  <a:lnTo>
                    <a:pt x="165" y="11"/>
                  </a:lnTo>
                  <a:lnTo>
                    <a:pt x="156" y="7"/>
                  </a:lnTo>
                  <a:lnTo>
                    <a:pt x="149" y="3"/>
                  </a:lnTo>
                  <a:lnTo>
                    <a:pt x="144" y="2"/>
                  </a:lnTo>
                  <a:lnTo>
                    <a:pt x="139" y="1"/>
                  </a:lnTo>
                  <a:lnTo>
                    <a:pt x="134" y="0"/>
                  </a:lnTo>
                  <a:lnTo>
                    <a:pt x="128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038" name="Group 254">
            <a:extLst>
              <a:ext uri="{FF2B5EF4-FFF2-40B4-BE49-F238E27FC236}">
                <a16:creationId xmlns:a16="http://schemas.microsoft.com/office/drawing/2014/main" id="{CC2F5097-F408-4E39-979E-5059DF9D273B}"/>
              </a:ext>
            </a:extLst>
          </p:cNvPr>
          <p:cNvGrpSpPr>
            <a:grpSpLocks/>
          </p:cNvGrpSpPr>
          <p:nvPr/>
        </p:nvGrpSpPr>
        <p:grpSpPr bwMode="auto">
          <a:xfrm rot="-913339">
            <a:off x="372534" y="122238"/>
            <a:ext cx="1208617" cy="762000"/>
            <a:chOff x="75" y="3654"/>
            <a:chExt cx="853" cy="600"/>
          </a:xfrm>
        </p:grpSpPr>
        <p:sp>
          <p:nvSpPr>
            <p:cNvPr id="1040" name="Freeform 255">
              <a:extLst>
                <a:ext uri="{FF2B5EF4-FFF2-40B4-BE49-F238E27FC236}">
                  <a16:creationId xmlns:a16="http://schemas.microsoft.com/office/drawing/2014/main" id="{878BF99A-F378-414B-8458-32255BC83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" y="3824"/>
              <a:ext cx="41" cy="54"/>
            </a:xfrm>
            <a:custGeom>
              <a:avLst/>
              <a:gdLst>
                <a:gd name="T0" fmla="*/ 0 w 122"/>
                <a:gd name="T1" fmla="*/ 0 h 160"/>
                <a:gd name="T2" fmla="*/ 0 w 122"/>
                <a:gd name="T3" fmla="*/ 0 h 160"/>
                <a:gd name="T4" fmla="*/ 0 w 122"/>
                <a:gd name="T5" fmla="*/ 0 h 160"/>
                <a:gd name="T6" fmla="*/ 0 w 122"/>
                <a:gd name="T7" fmla="*/ 0 h 160"/>
                <a:gd name="T8" fmla="*/ 0 w 122"/>
                <a:gd name="T9" fmla="*/ 0 h 160"/>
                <a:gd name="T10" fmla="*/ 0 w 122"/>
                <a:gd name="T11" fmla="*/ 0 h 160"/>
                <a:gd name="T12" fmla="*/ 0 w 122"/>
                <a:gd name="T13" fmla="*/ 0 h 160"/>
                <a:gd name="T14" fmla="*/ 0 w 122"/>
                <a:gd name="T15" fmla="*/ 0 h 160"/>
                <a:gd name="T16" fmla="*/ 0 w 122"/>
                <a:gd name="T17" fmla="*/ 0 h 160"/>
                <a:gd name="T18" fmla="*/ 0 w 122"/>
                <a:gd name="T19" fmla="*/ 0 h 160"/>
                <a:gd name="T20" fmla="*/ 0 w 122"/>
                <a:gd name="T21" fmla="*/ 0 h 160"/>
                <a:gd name="T22" fmla="*/ 0 w 122"/>
                <a:gd name="T23" fmla="*/ 0 h 160"/>
                <a:gd name="T24" fmla="*/ 0 w 122"/>
                <a:gd name="T25" fmla="*/ 0 h 160"/>
                <a:gd name="T26" fmla="*/ 0 w 122"/>
                <a:gd name="T27" fmla="*/ 0 h 160"/>
                <a:gd name="T28" fmla="*/ 0 w 122"/>
                <a:gd name="T29" fmla="*/ 0 h 160"/>
                <a:gd name="T30" fmla="*/ 0 w 122"/>
                <a:gd name="T31" fmla="*/ 0 h 160"/>
                <a:gd name="T32" fmla="*/ 0 w 122"/>
                <a:gd name="T33" fmla="*/ 0 h 160"/>
                <a:gd name="T34" fmla="*/ 0 w 122"/>
                <a:gd name="T35" fmla="*/ 0 h 160"/>
                <a:gd name="T36" fmla="*/ 0 w 122"/>
                <a:gd name="T37" fmla="*/ 0 h 160"/>
                <a:gd name="T38" fmla="*/ 0 w 122"/>
                <a:gd name="T39" fmla="*/ 0 h 160"/>
                <a:gd name="T40" fmla="*/ 0 w 122"/>
                <a:gd name="T41" fmla="*/ 0 h 160"/>
                <a:gd name="T42" fmla="*/ 0 w 122"/>
                <a:gd name="T43" fmla="*/ 0 h 160"/>
                <a:gd name="T44" fmla="*/ 0 w 122"/>
                <a:gd name="T45" fmla="*/ 0 h 160"/>
                <a:gd name="T46" fmla="*/ 0 w 122"/>
                <a:gd name="T47" fmla="*/ 0 h 160"/>
                <a:gd name="T48" fmla="*/ 0 w 122"/>
                <a:gd name="T49" fmla="*/ 0 h 160"/>
                <a:gd name="T50" fmla="*/ 0 w 122"/>
                <a:gd name="T51" fmla="*/ 0 h 160"/>
                <a:gd name="T52" fmla="*/ 0 w 122"/>
                <a:gd name="T53" fmla="*/ 0 h 160"/>
                <a:gd name="T54" fmla="*/ 0 w 122"/>
                <a:gd name="T55" fmla="*/ 0 h 160"/>
                <a:gd name="T56" fmla="*/ 0 w 122"/>
                <a:gd name="T57" fmla="*/ 0 h 160"/>
                <a:gd name="T58" fmla="*/ 0 w 122"/>
                <a:gd name="T59" fmla="*/ 0 h 160"/>
                <a:gd name="T60" fmla="*/ 0 w 122"/>
                <a:gd name="T61" fmla="*/ 0 h 160"/>
                <a:gd name="T62" fmla="*/ 0 w 122"/>
                <a:gd name="T63" fmla="*/ 0 h 160"/>
                <a:gd name="T64" fmla="*/ 0 w 122"/>
                <a:gd name="T65" fmla="*/ 0 h 160"/>
                <a:gd name="T66" fmla="*/ 0 w 122"/>
                <a:gd name="T67" fmla="*/ 0 h 160"/>
                <a:gd name="T68" fmla="*/ 0 w 122"/>
                <a:gd name="T69" fmla="*/ 0 h 160"/>
                <a:gd name="T70" fmla="*/ 0 w 122"/>
                <a:gd name="T71" fmla="*/ 0 h 160"/>
                <a:gd name="T72" fmla="*/ 0 w 122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2" h="160">
                  <a:moveTo>
                    <a:pt x="5" y="148"/>
                  </a:moveTo>
                  <a:lnTo>
                    <a:pt x="8" y="152"/>
                  </a:lnTo>
                  <a:lnTo>
                    <a:pt x="12" y="156"/>
                  </a:lnTo>
                  <a:lnTo>
                    <a:pt x="18" y="159"/>
                  </a:lnTo>
                  <a:lnTo>
                    <a:pt x="24" y="160"/>
                  </a:lnTo>
                  <a:lnTo>
                    <a:pt x="33" y="159"/>
                  </a:lnTo>
                  <a:lnTo>
                    <a:pt x="42" y="153"/>
                  </a:lnTo>
                  <a:lnTo>
                    <a:pt x="53" y="145"/>
                  </a:lnTo>
                  <a:lnTo>
                    <a:pt x="66" y="131"/>
                  </a:lnTo>
                  <a:lnTo>
                    <a:pt x="77" y="116"/>
                  </a:lnTo>
                  <a:lnTo>
                    <a:pt x="85" y="102"/>
                  </a:lnTo>
                  <a:lnTo>
                    <a:pt x="91" y="90"/>
                  </a:lnTo>
                  <a:lnTo>
                    <a:pt x="96" y="79"/>
                  </a:lnTo>
                  <a:lnTo>
                    <a:pt x="100" y="69"/>
                  </a:lnTo>
                  <a:lnTo>
                    <a:pt x="105" y="59"/>
                  </a:lnTo>
                  <a:lnTo>
                    <a:pt x="110" y="48"/>
                  </a:lnTo>
                  <a:lnTo>
                    <a:pt x="118" y="36"/>
                  </a:lnTo>
                  <a:lnTo>
                    <a:pt x="122" y="25"/>
                  </a:lnTo>
                  <a:lnTo>
                    <a:pt x="120" y="16"/>
                  </a:lnTo>
                  <a:lnTo>
                    <a:pt x="115" y="9"/>
                  </a:lnTo>
                  <a:lnTo>
                    <a:pt x="110" y="5"/>
                  </a:lnTo>
                  <a:lnTo>
                    <a:pt x="101" y="1"/>
                  </a:lnTo>
                  <a:lnTo>
                    <a:pt x="93" y="0"/>
                  </a:lnTo>
                  <a:lnTo>
                    <a:pt x="84" y="4"/>
                  </a:lnTo>
                  <a:lnTo>
                    <a:pt x="79" y="12"/>
                  </a:lnTo>
                  <a:lnTo>
                    <a:pt x="76" y="22"/>
                  </a:lnTo>
                  <a:lnTo>
                    <a:pt x="71" y="32"/>
                  </a:lnTo>
                  <a:lnTo>
                    <a:pt x="66" y="44"/>
                  </a:lnTo>
                  <a:lnTo>
                    <a:pt x="60" y="55"/>
                  </a:lnTo>
                  <a:lnTo>
                    <a:pt x="52" y="65"/>
                  </a:lnTo>
                  <a:lnTo>
                    <a:pt x="45" y="75"/>
                  </a:lnTo>
                  <a:lnTo>
                    <a:pt x="36" y="85"/>
                  </a:lnTo>
                  <a:lnTo>
                    <a:pt x="28" y="94"/>
                  </a:lnTo>
                  <a:lnTo>
                    <a:pt x="14" y="108"/>
                  </a:lnTo>
                  <a:lnTo>
                    <a:pt x="4" y="121"/>
                  </a:lnTo>
                  <a:lnTo>
                    <a:pt x="0" y="132"/>
                  </a:lnTo>
                  <a:lnTo>
                    <a:pt x="5" y="14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1" name="Freeform 256">
              <a:extLst>
                <a:ext uri="{FF2B5EF4-FFF2-40B4-BE49-F238E27FC236}">
                  <a16:creationId xmlns:a16="http://schemas.microsoft.com/office/drawing/2014/main" id="{54439261-EE8D-4926-BBD8-D309D98CA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" y="3850"/>
              <a:ext cx="93" cy="35"/>
            </a:xfrm>
            <a:custGeom>
              <a:avLst/>
              <a:gdLst>
                <a:gd name="T0" fmla="*/ 0 w 279"/>
                <a:gd name="T1" fmla="*/ 0 h 105"/>
                <a:gd name="T2" fmla="*/ 0 w 279"/>
                <a:gd name="T3" fmla="*/ 0 h 105"/>
                <a:gd name="T4" fmla="*/ 0 w 279"/>
                <a:gd name="T5" fmla="*/ 0 h 105"/>
                <a:gd name="T6" fmla="*/ 0 w 279"/>
                <a:gd name="T7" fmla="*/ 0 h 105"/>
                <a:gd name="T8" fmla="*/ 0 w 279"/>
                <a:gd name="T9" fmla="*/ 0 h 105"/>
                <a:gd name="T10" fmla="*/ 0 w 279"/>
                <a:gd name="T11" fmla="*/ 0 h 105"/>
                <a:gd name="T12" fmla="*/ 0 w 279"/>
                <a:gd name="T13" fmla="*/ 0 h 105"/>
                <a:gd name="T14" fmla="*/ 0 w 279"/>
                <a:gd name="T15" fmla="*/ 0 h 105"/>
                <a:gd name="T16" fmla="*/ 0 w 279"/>
                <a:gd name="T17" fmla="*/ 0 h 105"/>
                <a:gd name="T18" fmla="*/ 0 w 279"/>
                <a:gd name="T19" fmla="*/ 0 h 105"/>
                <a:gd name="T20" fmla="*/ 0 w 279"/>
                <a:gd name="T21" fmla="*/ 0 h 105"/>
                <a:gd name="T22" fmla="*/ 0 w 279"/>
                <a:gd name="T23" fmla="*/ 0 h 105"/>
                <a:gd name="T24" fmla="*/ 0 w 279"/>
                <a:gd name="T25" fmla="*/ 0 h 105"/>
                <a:gd name="T26" fmla="*/ 0 w 279"/>
                <a:gd name="T27" fmla="*/ 0 h 105"/>
                <a:gd name="T28" fmla="*/ 0 w 279"/>
                <a:gd name="T29" fmla="*/ 0 h 105"/>
                <a:gd name="T30" fmla="*/ 0 w 279"/>
                <a:gd name="T31" fmla="*/ 0 h 105"/>
                <a:gd name="T32" fmla="*/ 0 w 279"/>
                <a:gd name="T33" fmla="*/ 0 h 105"/>
                <a:gd name="T34" fmla="*/ 0 w 279"/>
                <a:gd name="T35" fmla="*/ 0 h 105"/>
                <a:gd name="T36" fmla="*/ 0 w 279"/>
                <a:gd name="T37" fmla="*/ 0 h 105"/>
                <a:gd name="T38" fmla="*/ 0 w 279"/>
                <a:gd name="T39" fmla="*/ 0 h 105"/>
                <a:gd name="T40" fmla="*/ 0 w 279"/>
                <a:gd name="T41" fmla="*/ 0 h 105"/>
                <a:gd name="T42" fmla="*/ 0 w 279"/>
                <a:gd name="T43" fmla="*/ 0 h 105"/>
                <a:gd name="T44" fmla="*/ 0 w 279"/>
                <a:gd name="T45" fmla="*/ 0 h 105"/>
                <a:gd name="T46" fmla="*/ 0 w 279"/>
                <a:gd name="T47" fmla="*/ 0 h 105"/>
                <a:gd name="T48" fmla="*/ 0 w 279"/>
                <a:gd name="T49" fmla="*/ 0 h 105"/>
                <a:gd name="T50" fmla="*/ 0 w 279"/>
                <a:gd name="T51" fmla="*/ 0 h 105"/>
                <a:gd name="T52" fmla="*/ 0 w 279"/>
                <a:gd name="T53" fmla="*/ 0 h 105"/>
                <a:gd name="T54" fmla="*/ 0 w 279"/>
                <a:gd name="T55" fmla="*/ 0 h 105"/>
                <a:gd name="T56" fmla="*/ 0 w 279"/>
                <a:gd name="T57" fmla="*/ 0 h 105"/>
                <a:gd name="T58" fmla="*/ 0 w 279"/>
                <a:gd name="T59" fmla="*/ 0 h 105"/>
                <a:gd name="T60" fmla="*/ 0 w 279"/>
                <a:gd name="T61" fmla="*/ 0 h 105"/>
                <a:gd name="T62" fmla="*/ 0 w 279"/>
                <a:gd name="T63" fmla="*/ 0 h 105"/>
                <a:gd name="T64" fmla="*/ 0 w 279"/>
                <a:gd name="T65" fmla="*/ 0 h 105"/>
                <a:gd name="T66" fmla="*/ 0 w 279"/>
                <a:gd name="T67" fmla="*/ 0 h 105"/>
                <a:gd name="T68" fmla="*/ 0 w 279"/>
                <a:gd name="T69" fmla="*/ 0 h 1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79" h="105">
                  <a:moveTo>
                    <a:pt x="74" y="104"/>
                  </a:moveTo>
                  <a:lnTo>
                    <a:pt x="91" y="102"/>
                  </a:lnTo>
                  <a:lnTo>
                    <a:pt x="106" y="100"/>
                  </a:lnTo>
                  <a:lnTo>
                    <a:pt x="120" y="98"/>
                  </a:lnTo>
                  <a:lnTo>
                    <a:pt x="132" y="95"/>
                  </a:lnTo>
                  <a:lnTo>
                    <a:pt x="140" y="93"/>
                  </a:lnTo>
                  <a:lnTo>
                    <a:pt x="148" y="92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7" y="90"/>
                  </a:lnTo>
                  <a:lnTo>
                    <a:pt x="186" y="90"/>
                  </a:lnTo>
                  <a:lnTo>
                    <a:pt x="196" y="90"/>
                  </a:lnTo>
                  <a:lnTo>
                    <a:pt x="206" y="89"/>
                  </a:lnTo>
                  <a:lnTo>
                    <a:pt x="216" y="89"/>
                  </a:lnTo>
                  <a:lnTo>
                    <a:pt x="226" y="89"/>
                  </a:lnTo>
                  <a:lnTo>
                    <a:pt x="235" y="90"/>
                  </a:lnTo>
                  <a:lnTo>
                    <a:pt x="244" y="90"/>
                  </a:lnTo>
                  <a:lnTo>
                    <a:pt x="251" y="89"/>
                  </a:lnTo>
                  <a:lnTo>
                    <a:pt x="259" y="88"/>
                  </a:lnTo>
                  <a:lnTo>
                    <a:pt x="265" y="85"/>
                  </a:lnTo>
                  <a:lnTo>
                    <a:pt x="270" y="80"/>
                  </a:lnTo>
                  <a:lnTo>
                    <a:pt x="274" y="74"/>
                  </a:lnTo>
                  <a:lnTo>
                    <a:pt x="277" y="66"/>
                  </a:lnTo>
                  <a:lnTo>
                    <a:pt x="279" y="58"/>
                  </a:lnTo>
                  <a:lnTo>
                    <a:pt x="279" y="47"/>
                  </a:lnTo>
                  <a:lnTo>
                    <a:pt x="277" y="40"/>
                  </a:lnTo>
                  <a:lnTo>
                    <a:pt x="272" y="34"/>
                  </a:lnTo>
                  <a:lnTo>
                    <a:pt x="265" y="29"/>
                  </a:lnTo>
                  <a:lnTo>
                    <a:pt x="258" y="26"/>
                  </a:lnTo>
                  <a:lnTo>
                    <a:pt x="249" y="25"/>
                  </a:lnTo>
                  <a:lnTo>
                    <a:pt x="241" y="24"/>
                  </a:lnTo>
                  <a:lnTo>
                    <a:pt x="235" y="24"/>
                  </a:lnTo>
                  <a:lnTo>
                    <a:pt x="229" y="25"/>
                  </a:lnTo>
                  <a:lnTo>
                    <a:pt x="220" y="26"/>
                  </a:lnTo>
                  <a:lnTo>
                    <a:pt x="210" y="27"/>
                  </a:lnTo>
                  <a:lnTo>
                    <a:pt x="200" y="29"/>
                  </a:lnTo>
                  <a:lnTo>
                    <a:pt x="187" y="29"/>
                  </a:lnTo>
                  <a:lnTo>
                    <a:pt x="174" y="29"/>
                  </a:lnTo>
                  <a:lnTo>
                    <a:pt x="162" y="26"/>
                  </a:lnTo>
                  <a:lnTo>
                    <a:pt x="148" y="22"/>
                  </a:lnTo>
                  <a:lnTo>
                    <a:pt x="135" y="17"/>
                  </a:lnTo>
                  <a:lnTo>
                    <a:pt x="121" y="13"/>
                  </a:lnTo>
                  <a:lnTo>
                    <a:pt x="108" y="8"/>
                  </a:lnTo>
                  <a:lnTo>
                    <a:pt x="94" y="5"/>
                  </a:lnTo>
                  <a:lnTo>
                    <a:pt x="81" y="2"/>
                  </a:lnTo>
                  <a:lnTo>
                    <a:pt x="70" y="1"/>
                  </a:lnTo>
                  <a:lnTo>
                    <a:pt x="60" y="0"/>
                  </a:lnTo>
                  <a:lnTo>
                    <a:pt x="52" y="1"/>
                  </a:lnTo>
                  <a:lnTo>
                    <a:pt x="45" y="2"/>
                  </a:lnTo>
                  <a:lnTo>
                    <a:pt x="37" y="5"/>
                  </a:lnTo>
                  <a:lnTo>
                    <a:pt x="28" y="7"/>
                  </a:lnTo>
                  <a:lnTo>
                    <a:pt x="19" y="12"/>
                  </a:lnTo>
                  <a:lnTo>
                    <a:pt x="12" y="19"/>
                  </a:lnTo>
                  <a:lnTo>
                    <a:pt x="5" y="26"/>
                  </a:lnTo>
                  <a:lnTo>
                    <a:pt x="2" y="39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3" y="66"/>
                  </a:lnTo>
                  <a:lnTo>
                    <a:pt x="7" y="74"/>
                  </a:lnTo>
                  <a:lnTo>
                    <a:pt x="10" y="82"/>
                  </a:lnTo>
                  <a:lnTo>
                    <a:pt x="10" y="80"/>
                  </a:lnTo>
                  <a:lnTo>
                    <a:pt x="15" y="85"/>
                  </a:lnTo>
                  <a:lnTo>
                    <a:pt x="21" y="90"/>
                  </a:lnTo>
                  <a:lnTo>
                    <a:pt x="27" y="95"/>
                  </a:lnTo>
                  <a:lnTo>
                    <a:pt x="34" y="99"/>
                  </a:lnTo>
                  <a:lnTo>
                    <a:pt x="43" y="102"/>
                  </a:lnTo>
                  <a:lnTo>
                    <a:pt x="52" y="104"/>
                  </a:lnTo>
                  <a:lnTo>
                    <a:pt x="62" y="105"/>
                  </a:lnTo>
                  <a:lnTo>
                    <a:pt x="74" y="10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2" name="Freeform 257">
              <a:extLst>
                <a:ext uri="{FF2B5EF4-FFF2-40B4-BE49-F238E27FC236}">
                  <a16:creationId xmlns:a16="http://schemas.microsoft.com/office/drawing/2014/main" id="{6C0F6475-DE32-49BE-AA8B-A5753C424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3804"/>
              <a:ext cx="14" cy="26"/>
            </a:xfrm>
            <a:custGeom>
              <a:avLst/>
              <a:gdLst>
                <a:gd name="T0" fmla="*/ 0 w 42"/>
                <a:gd name="T1" fmla="*/ 0 h 77"/>
                <a:gd name="T2" fmla="*/ 0 w 42"/>
                <a:gd name="T3" fmla="*/ 0 h 77"/>
                <a:gd name="T4" fmla="*/ 0 w 42"/>
                <a:gd name="T5" fmla="*/ 0 h 77"/>
                <a:gd name="T6" fmla="*/ 0 w 42"/>
                <a:gd name="T7" fmla="*/ 0 h 77"/>
                <a:gd name="T8" fmla="*/ 0 w 42"/>
                <a:gd name="T9" fmla="*/ 0 h 77"/>
                <a:gd name="T10" fmla="*/ 0 w 42"/>
                <a:gd name="T11" fmla="*/ 0 h 77"/>
                <a:gd name="T12" fmla="*/ 0 w 42"/>
                <a:gd name="T13" fmla="*/ 0 h 77"/>
                <a:gd name="T14" fmla="*/ 0 w 42"/>
                <a:gd name="T15" fmla="*/ 0 h 77"/>
                <a:gd name="T16" fmla="*/ 0 w 42"/>
                <a:gd name="T17" fmla="*/ 0 h 77"/>
                <a:gd name="T18" fmla="*/ 0 w 42"/>
                <a:gd name="T19" fmla="*/ 0 h 77"/>
                <a:gd name="T20" fmla="*/ 0 w 42"/>
                <a:gd name="T21" fmla="*/ 0 h 77"/>
                <a:gd name="T22" fmla="*/ 0 w 42"/>
                <a:gd name="T23" fmla="*/ 0 h 77"/>
                <a:gd name="T24" fmla="*/ 0 w 42"/>
                <a:gd name="T25" fmla="*/ 0 h 77"/>
                <a:gd name="T26" fmla="*/ 0 w 42"/>
                <a:gd name="T27" fmla="*/ 0 h 77"/>
                <a:gd name="T28" fmla="*/ 0 w 42"/>
                <a:gd name="T29" fmla="*/ 0 h 77"/>
                <a:gd name="T30" fmla="*/ 0 w 42"/>
                <a:gd name="T31" fmla="*/ 0 h 77"/>
                <a:gd name="T32" fmla="*/ 0 w 42"/>
                <a:gd name="T33" fmla="*/ 0 h 77"/>
                <a:gd name="T34" fmla="*/ 0 w 42"/>
                <a:gd name="T35" fmla="*/ 0 h 77"/>
                <a:gd name="T36" fmla="*/ 0 w 42"/>
                <a:gd name="T37" fmla="*/ 0 h 77"/>
                <a:gd name="T38" fmla="*/ 0 w 42"/>
                <a:gd name="T39" fmla="*/ 0 h 77"/>
                <a:gd name="T40" fmla="*/ 0 w 42"/>
                <a:gd name="T41" fmla="*/ 0 h 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2" h="77">
                  <a:moveTo>
                    <a:pt x="18" y="77"/>
                  </a:moveTo>
                  <a:lnTo>
                    <a:pt x="9" y="75"/>
                  </a:lnTo>
                  <a:lnTo>
                    <a:pt x="3" y="65"/>
                  </a:lnTo>
                  <a:lnTo>
                    <a:pt x="0" y="48"/>
                  </a:lnTo>
                  <a:lnTo>
                    <a:pt x="4" y="27"/>
                  </a:lnTo>
                  <a:lnTo>
                    <a:pt x="13" y="9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6" y="4"/>
                  </a:lnTo>
                  <a:lnTo>
                    <a:pt x="41" y="11"/>
                  </a:lnTo>
                  <a:lnTo>
                    <a:pt x="42" y="16"/>
                  </a:lnTo>
                  <a:lnTo>
                    <a:pt x="41" y="19"/>
                  </a:lnTo>
                  <a:lnTo>
                    <a:pt x="36" y="26"/>
                  </a:lnTo>
                  <a:lnTo>
                    <a:pt x="32" y="35"/>
                  </a:lnTo>
                  <a:lnTo>
                    <a:pt x="28" y="42"/>
                  </a:lnTo>
                  <a:lnTo>
                    <a:pt x="27" y="50"/>
                  </a:lnTo>
                  <a:lnTo>
                    <a:pt x="27" y="56"/>
                  </a:lnTo>
                  <a:lnTo>
                    <a:pt x="28" y="61"/>
                  </a:lnTo>
                  <a:lnTo>
                    <a:pt x="28" y="67"/>
                  </a:lnTo>
                  <a:lnTo>
                    <a:pt x="26" y="74"/>
                  </a:lnTo>
                  <a:lnTo>
                    <a:pt x="18" y="7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3" name="Freeform 258">
              <a:extLst>
                <a:ext uri="{FF2B5EF4-FFF2-40B4-BE49-F238E27FC236}">
                  <a16:creationId xmlns:a16="http://schemas.microsoft.com/office/drawing/2014/main" id="{F587C599-D041-4FC9-BDCD-9573A67C8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3821"/>
              <a:ext cx="26" cy="12"/>
            </a:xfrm>
            <a:custGeom>
              <a:avLst/>
              <a:gdLst>
                <a:gd name="T0" fmla="*/ 0 w 78"/>
                <a:gd name="T1" fmla="*/ 0 h 37"/>
                <a:gd name="T2" fmla="*/ 0 w 78"/>
                <a:gd name="T3" fmla="*/ 0 h 37"/>
                <a:gd name="T4" fmla="*/ 0 w 78"/>
                <a:gd name="T5" fmla="*/ 0 h 37"/>
                <a:gd name="T6" fmla="*/ 0 w 78"/>
                <a:gd name="T7" fmla="*/ 0 h 37"/>
                <a:gd name="T8" fmla="*/ 0 w 78"/>
                <a:gd name="T9" fmla="*/ 0 h 37"/>
                <a:gd name="T10" fmla="*/ 0 w 78"/>
                <a:gd name="T11" fmla="*/ 0 h 37"/>
                <a:gd name="T12" fmla="*/ 0 w 78"/>
                <a:gd name="T13" fmla="*/ 0 h 37"/>
                <a:gd name="T14" fmla="*/ 0 w 78"/>
                <a:gd name="T15" fmla="*/ 0 h 37"/>
                <a:gd name="T16" fmla="*/ 0 w 78"/>
                <a:gd name="T17" fmla="*/ 0 h 37"/>
                <a:gd name="T18" fmla="*/ 0 w 78"/>
                <a:gd name="T19" fmla="*/ 0 h 37"/>
                <a:gd name="T20" fmla="*/ 0 w 78"/>
                <a:gd name="T21" fmla="*/ 0 h 37"/>
                <a:gd name="T22" fmla="*/ 0 w 78"/>
                <a:gd name="T23" fmla="*/ 0 h 37"/>
                <a:gd name="T24" fmla="*/ 0 w 78"/>
                <a:gd name="T25" fmla="*/ 0 h 37"/>
                <a:gd name="T26" fmla="*/ 0 w 78"/>
                <a:gd name="T27" fmla="*/ 0 h 37"/>
                <a:gd name="T28" fmla="*/ 0 w 78"/>
                <a:gd name="T29" fmla="*/ 0 h 37"/>
                <a:gd name="T30" fmla="*/ 0 w 78"/>
                <a:gd name="T31" fmla="*/ 0 h 37"/>
                <a:gd name="T32" fmla="*/ 0 w 78"/>
                <a:gd name="T33" fmla="*/ 0 h 37"/>
                <a:gd name="T34" fmla="*/ 0 w 78"/>
                <a:gd name="T35" fmla="*/ 0 h 37"/>
                <a:gd name="T36" fmla="*/ 0 w 78"/>
                <a:gd name="T37" fmla="*/ 0 h 37"/>
                <a:gd name="T38" fmla="*/ 0 w 78"/>
                <a:gd name="T39" fmla="*/ 0 h 37"/>
                <a:gd name="T40" fmla="*/ 0 w 78"/>
                <a:gd name="T41" fmla="*/ 0 h 37"/>
                <a:gd name="T42" fmla="*/ 0 w 78"/>
                <a:gd name="T43" fmla="*/ 0 h 37"/>
                <a:gd name="T44" fmla="*/ 0 w 78"/>
                <a:gd name="T45" fmla="*/ 0 h 37"/>
                <a:gd name="T46" fmla="*/ 0 w 78"/>
                <a:gd name="T47" fmla="*/ 0 h 37"/>
                <a:gd name="T48" fmla="*/ 0 w 78"/>
                <a:gd name="T49" fmla="*/ 0 h 37"/>
                <a:gd name="T50" fmla="*/ 0 w 78"/>
                <a:gd name="T51" fmla="*/ 0 h 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8" h="37">
                  <a:moveTo>
                    <a:pt x="77" y="20"/>
                  </a:moveTo>
                  <a:lnTo>
                    <a:pt x="73" y="27"/>
                  </a:lnTo>
                  <a:lnTo>
                    <a:pt x="67" y="30"/>
                  </a:lnTo>
                  <a:lnTo>
                    <a:pt x="61" y="30"/>
                  </a:lnTo>
                  <a:lnTo>
                    <a:pt x="54" y="27"/>
                  </a:lnTo>
                  <a:lnTo>
                    <a:pt x="48" y="26"/>
                  </a:lnTo>
                  <a:lnTo>
                    <a:pt x="42" y="26"/>
                  </a:lnTo>
                  <a:lnTo>
                    <a:pt x="33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3" y="37"/>
                  </a:lnTo>
                  <a:lnTo>
                    <a:pt x="9" y="36"/>
                  </a:lnTo>
                  <a:lnTo>
                    <a:pt x="3" y="31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10" y="8"/>
                  </a:lnTo>
                  <a:lnTo>
                    <a:pt x="29" y="2"/>
                  </a:lnTo>
                  <a:lnTo>
                    <a:pt x="39" y="1"/>
                  </a:lnTo>
                  <a:lnTo>
                    <a:pt x="48" y="0"/>
                  </a:lnTo>
                  <a:lnTo>
                    <a:pt x="56" y="1"/>
                  </a:lnTo>
                  <a:lnTo>
                    <a:pt x="63" y="3"/>
                  </a:lnTo>
                  <a:lnTo>
                    <a:pt x="68" y="6"/>
                  </a:lnTo>
                  <a:lnTo>
                    <a:pt x="73" y="8"/>
                  </a:lnTo>
                  <a:lnTo>
                    <a:pt x="77" y="12"/>
                  </a:lnTo>
                  <a:lnTo>
                    <a:pt x="78" y="16"/>
                  </a:lnTo>
                  <a:lnTo>
                    <a:pt x="77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4" name="Freeform 259">
              <a:extLst>
                <a:ext uri="{FF2B5EF4-FFF2-40B4-BE49-F238E27FC236}">
                  <a16:creationId xmlns:a16="http://schemas.microsoft.com/office/drawing/2014/main" id="{1FEF485F-900C-4010-8766-73F32D02A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3803"/>
              <a:ext cx="11" cy="6"/>
            </a:xfrm>
            <a:custGeom>
              <a:avLst/>
              <a:gdLst>
                <a:gd name="T0" fmla="*/ 0 w 33"/>
                <a:gd name="T1" fmla="*/ 0 h 18"/>
                <a:gd name="T2" fmla="*/ 0 w 33"/>
                <a:gd name="T3" fmla="*/ 0 h 18"/>
                <a:gd name="T4" fmla="*/ 0 w 33"/>
                <a:gd name="T5" fmla="*/ 0 h 18"/>
                <a:gd name="T6" fmla="*/ 0 w 33"/>
                <a:gd name="T7" fmla="*/ 0 h 18"/>
                <a:gd name="T8" fmla="*/ 0 w 33"/>
                <a:gd name="T9" fmla="*/ 0 h 18"/>
                <a:gd name="T10" fmla="*/ 0 w 33"/>
                <a:gd name="T11" fmla="*/ 0 h 18"/>
                <a:gd name="T12" fmla="*/ 0 w 33"/>
                <a:gd name="T13" fmla="*/ 0 h 18"/>
                <a:gd name="T14" fmla="*/ 0 w 33"/>
                <a:gd name="T15" fmla="*/ 0 h 18"/>
                <a:gd name="T16" fmla="*/ 0 w 33"/>
                <a:gd name="T17" fmla="*/ 0 h 18"/>
                <a:gd name="T18" fmla="*/ 0 w 33"/>
                <a:gd name="T19" fmla="*/ 0 h 18"/>
                <a:gd name="T20" fmla="*/ 0 w 33"/>
                <a:gd name="T21" fmla="*/ 0 h 18"/>
                <a:gd name="T22" fmla="*/ 0 w 33"/>
                <a:gd name="T23" fmla="*/ 0 h 18"/>
                <a:gd name="T24" fmla="*/ 0 w 33"/>
                <a:gd name="T25" fmla="*/ 0 h 18"/>
                <a:gd name="T26" fmla="*/ 0 w 33"/>
                <a:gd name="T27" fmla="*/ 0 h 18"/>
                <a:gd name="T28" fmla="*/ 0 w 33"/>
                <a:gd name="T29" fmla="*/ 0 h 18"/>
                <a:gd name="T30" fmla="*/ 0 w 33"/>
                <a:gd name="T31" fmla="*/ 0 h 18"/>
                <a:gd name="T32" fmla="*/ 0 w 33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18">
                  <a:moveTo>
                    <a:pt x="0" y="5"/>
                  </a:moveTo>
                  <a:lnTo>
                    <a:pt x="3" y="5"/>
                  </a:lnTo>
                  <a:lnTo>
                    <a:pt x="5" y="7"/>
                  </a:lnTo>
                  <a:lnTo>
                    <a:pt x="6" y="8"/>
                  </a:lnTo>
                  <a:lnTo>
                    <a:pt x="8" y="9"/>
                  </a:lnTo>
                  <a:lnTo>
                    <a:pt x="9" y="12"/>
                  </a:lnTo>
                  <a:lnTo>
                    <a:pt x="12" y="14"/>
                  </a:lnTo>
                  <a:lnTo>
                    <a:pt x="13" y="16"/>
                  </a:lnTo>
                  <a:lnTo>
                    <a:pt x="13" y="18"/>
                  </a:lnTo>
                  <a:lnTo>
                    <a:pt x="17" y="13"/>
                  </a:lnTo>
                  <a:lnTo>
                    <a:pt x="23" y="9"/>
                  </a:lnTo>
                  <a:lnTo>
                    <a:pt x="28" y="5"/>
                  </a:lnTo>
                  <a:lnTo>
                    <a:pt x="33" y="4"/>
                  </a:lnTo>
                  <a:lnTo>
                    <a:pt x="27" y="2"/>
                  </a:lnTo>
                  <a:lnTo>
                    <a:pt x="17" y="0"/>
                  </a:lnTo>
                  <a:lnTo>
                    <a:pt x="6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5" name="Freeform 260">
              <a:extLst>
                <a:ext uri="{FF2B5EF4-FFF2-40B4-BE49-F238E27FC236}">
                  <a16:creationId xmlns:a16="http://schemas.microsoft.com/office/drawing/2014/main" id="{163F85B5-DAB4-447B-A5E8-DFD57727B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" y="3826"/>
              <a:ext cx="7" cy="7"/>
            </a:xfrm>
            <a:custGeom>
              <a:avLst/>
              <a:gdLst>
                <a:gd name="T0" fmla="*/ 0 w 20"/>
                <a:gd name="T1" fmla="*/ 0 h 23"/>
                <a:gd name="T2" fmla="*/ 0 w 20"/>
                <a:gd name="T3" fmla="*/ 0 h 23"/>
                <a:gd name="T4" fmla="*/ 0 w 20"/>
                <a:gd name="T5" fmla="*/ 0 h 23"/>
                <a:gd name="T6" fmla="*/ 0 w 20"/>
                <a:gd name="T7" fmla="*/ 0 h 23"/>
                <a:gd name="T8" fmla="*/ 0 w 20"/>
                <a:gd name="T9" fmla="*/ 0 h 23"/>
                <a:gd name="T10" fmla="*/ 0 w 20"/>
                <a:gd name="T11" fmla="*/ 0 h 23"/>
                <a:gd name="T12" fmla="*/ 0 w 20"/>
                <a:gd name="T13" fmla="*/ 0 h 23"/>
                <a:gd name="T14" fmla="*/ 0 w 20"/>
                <a:gd name="T15" fmla="*/ 0 h 23"/>
                <a:gd name="T16" fmla="*/ 0 w 20"/>
                <a:gd name="T17" fmla="*/ 0 h 23"/>
                <a:gd name="T18" fmla="*/ 0 w 20"/>
                <a:gd name="T19" fmla="*/ 0 h 23"/>
                <a:gd name="T20" fmla="*/ 0 w 20"/>
                <a:gd name="T21" fmla="*/ 0 h 23"/>
                <a:gd name="T22" fmla="*/ 0 w 20"/>
                <a:gd name="T23" fmla="*/ 0 h 23"/>
                <a:gd name="T24" fmla="*/ 0 w 20"/>
                <a:gd name="T25" fmla="*/ 0 h 23"/>
                <a:gd name="T26" fmla="*/ 0 w 20"/>
                <a:gd name="T27" fmla="*/ 0 h 23"/>
                <a:gd name="T28" fmla="*/ 0 w 20"/>
                <a:gd name="T29" fmla="*/ 0 h 23"/>
                <a:gd name="T30" fmla="*/ 0 w 20"/>
                <a:gd name="T31" fmla="*/ 0 h 23"/>
                <a:gd name="T32" fmla="*/ 0 w 20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23">
                  <a:moveTo>
                    <a:pt x="7" y="0"/>
                  </a:moveTo>
                  <a:lnTo>
                    <a:pt x="8" y="1"/>
                  </a:lnTo>
                  <a:lnTo>
                    <a:pt x="8" y="2"/>
                  </a:lnTo>
                  <a:lnTo>
                    <a:pt x="8" y="5"/>
                  </a:lnTo>
                  <a:lnTo>
                    <a:pt x="7" y="6"/>
                  </a:lnTo>
                  <a:lnTo>
                    <a:pt x="6" y="10"/>
                  </a:lnTo>
                  <a:lnTo>
                    <a:pt x="5" y="12"/>
                  </a:lnTo>
                  <a:lnTo>
                    <a:pt x="2" y="15"/>
                  </a:lnTo>
                  <a:lnTo>
                    <a:pt x="0" y="16"/>
                  </a:lnTo>
                  <a:lnTo>
                    <a:pt x="5" y="17"/>
                  </a:lnTo>
                  <a:lnTo>
                    <a:pt x="11" y="18"/>
                  </a:lnTo>
                  <a:lnTo>
                    <a:pt x="16" y="21"/>
                  </a:lnTo>
                  <a:lnTo>
                    <a:pt x="20" y="23"/>
                  </a:lnTo>
                  <a:lnTo>
                    <a:pt x="20" y="17"/>
                  </a:lnTo>
                  <a:lnTo>
                    <a:pt x="17" y="10"/>
                  </a:lnTo>
                  <a:lnTo>
                    <a:pt x="13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6" name="Freeform 261">
              <a:extLst>
                <a:ext uri="{FF2B5EF4-FFF2-40B4-BE49-F238E27FC236}">
                  <a16:creationId xmlns:a16="http://schemas.microsoft.com/office/drawing/2014/main" id="{09872A2F-6263-4BC0-9F5B-8DA6CC751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" y="3864"/>
              <a:ext cx="203" cy="187"/>
            </a:xfrm>
            <a:custGeom>
              <a:avLst/>
              <a:gdLst>
                <a:gd name="T0" fmla="*/ 0 w 607"/>
                <a:gd name="T1" fmla="*/ 0 h 560"/>
                <a:gd name="T2" fmla="*/ 0 w 607"/>
                <a:gd name="T3" fmla="*/ 0 h 560"/>
                <a:gd name="T4" fmla="*/ 0 w 607"/>
                <a:gd name="T5" fmla="*/ 0 h 560"/>
                <a:gd name="T6" fmla="*/ 0 w 607"/>
                <a:gd name="T7" fmla="*/ 0 h 560"/>
                <a:gd name="T8" fmla="*/ 0 w 607"/>
                <a:gd name="T9" fmla="*/ 0 h 560"/>
                <a:gd name="T10" fmla="*/ 0 w 607"/>
                <a:gd name="T11" fmla="*/ 0 h 560"/>
                <a:gd name="T12" fmla="*/ 0 w 607"/>
                <a:gd name="T13" fmla="*/ 0 h 560"/>
                <a:gd name="T14" fmla="*/ 0 w 607"/>
                <a:gd name="T15" fmla="*/ 0 h 560"/>
                <a:gd name="T16" fmla="*/ 0 w 607"/>
                <a:gd name="T17" fmla="*/ 0 h 560"/>
                <a:gd name="T18" fmla="*/ 0 w 607"/>
                <a:gd name="T19" fmla="*/ 0 h 560"/>
                <a:gd name="T20" fmla="*/ 0 w 607"/>
                <a:gd name="T21" fmla="*/ 0 h 560"/>
                <a:gd name="T22" fmla="*/ 0 w 607"/>
                <a:gd name="T23" fmla="*/ 0 h 560"/>
                <a:gd name="T24" fmla="*/ 0 w 607"/>
                <a:gd name="T25" fmla="*/ 0 h 560"/>
                <a:gd name="T26" fmla="*/ 0 w 607"/>
                <a:gd name="T27" fmla="*/ 0 h 560"/>
                <a:gd name="T28" fmla="*/ 0 w 607"/>
                <a:gd name="T29" fmla="*/ 0 h 560"/>
                <a:gd name="T30" fmla="*/ 0 w 607"/>
                <a:gd name="T31" fmla="*/ 0 h 560"/>
                <a:gd name="T32" fmla="*/ 0 w 607"/>
                <a:gd name="T33" fmla="*/ 0 h 560"/>
                <a:gd name="T34" fmla="*/ 0 w 607"/>
                <a:gd name="T35" fmla="*/ 0 h 560"/>
                <a:gd name="T36" fmla="*/ 0 w 607"/>
                <a:gd name="T37" fmla="*/ 0 h 560"/>
                <a:gd name="T38" fmla="*/ 0 w 607"/>
                <a:gd name="T39" fmla="*/ 0 h 560"/>
                <a:gd name="T40" fmla="*/ 0 w 607"/>
                <a:gd name="T41" fmla="*/ 0 h 560"/>
                <a:gd name="T42" fmla="*/ 0 w 607"/>
                <a:gd name="T43" fmla="*/ 0 h 560"/>
                <a:gd name="T44" fmla="*/ 0 w 607"/>
                <a:gd name="T45" fmla="*/ 0 h 560"/>
                <a:gd name="T46" fmla="*/ 0 w 607"/>
                <a:gd name="T47" fmla="*/ 0 h 560"/>
                <a:gd name="T48" fmla="*/ 0 w 607"/>
                <a:gd name="T49" fmla="*/ 0 h 560"/>
                <a:gd name="T50" fmla="*/ 0 w 607"/>
                <a:gd name="T51" fmla="*/ 0 h 560"/>
                <a:gd name="T52" fmla="*/ 0 w 607"/>
                <a:gd name="T53" fmla="*/ 0 h 560"/>
                <a:gd name="T54" fmla="*/ 0 w 607"/>
                <a:gd name="T55" fmla="*/ 0 h 560"/>
                <a:gd name="T56" fmla="*/ 0 w 607"/>
                <a:gd name="T57" fmla="*/ 0 h 560"/>
                <a:gd name="T58" fmla="*/ 0 w 607"/>
                <a:gd name="T59" fmla="*/ 0 h 560"/>
                <a:gd name="T60" fmla="*/ 0 w 607"/>
                <a:gd name="T61" fmla="*/ 0 h 560"/>
                <a:gd name="T62" fmla="*/ 0 w 607"/>
                <a:gd name="T63" fmla="*/ 0 h 560"/>
                <a:gd name="T64" fmla="*/ 0 w 607"/>
                <a:gd name="T65" fmla="*/ 0 h 560"/>
                <a:gd name="T66" fmla="*/ 0 w 607"/>
                <a:gd name="T67" fmla="*/ 0 h 560"/>
                <a:gd name="T68" fmla="*/ 0 w 607"/>
                <a:gd name="T69" fmla="*/ 0 h 560"/>
                <a:gd name="T70" fmla="*/ 0 w 607"/>
                <a:gd name="T71" fmla="*/ 0 h 560"/>
                <a:gd name="T72" fmla="*/ 0 w 607"/>
                <a:gd name="T73" fmla="*/ 0 h 560"/>
                <a:gd name="T74" fmla="*/ 0 w 607"/>
                <a:gd name="T75" fmla="*/ 0 h 560"/>
                <a:gd name="T76" fmla="*/ 0 w 607"/>
                <a:gd name="T77" fmla="*/ 0 h 560"/>
                <a:gd name="T78" fmla="*/ 0 w 607"/>
                <a:gd name="T79" fmla="*/ 0 h 5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07" h="560">
                  <a:moveTo>
                    <a:pt x="566" y="536"/>
                  </a:moveTo>
                  <a:lnTo>
                    <a:pt x="551" y="546"/>
                  </a:lnTo>
                  <a:lnTo>
                    <a:pt x="536" y="554"/>
                  </a:lnTo>
                  <a:lnTo>
                    <a:pt x="518" y="559"/>
                  </a:lnTo>
                  <a:lnTo>
                    <a:pt x="501" y="560"/>
                  </a:lnTo>
                  <a:lnTo>
                    <a:pt x="482" y="560"/>
                  </a:lnTo>
                  <a:lnTo>
                    <a:pt x="462" y="555"/>
                  </a:lnTo>
                  <a:lnTo>
                    <a:pt x="443" y="546"/>
                  </a:lnTo>
                  <a:lnTo>
                    <a:pt x="424" y="532"/>
                  </a:lnTo>
                  <a:lnTo>
                    <a:pt x="414" y="525"/>
                  </a:lnTo>
                  <a:lnTo>
                    <a:pt x="402" y="516"/>
                  </a:lnTo>
                  <a:lnTo>
                    <a:pt x="388" y="506"/>
                  </a:lnTo>
                  <a:lnTo>
                    <a:pt x="374" y="497"/>
                  </a:lnTo>
                  <a:lnTo>
                    <a:pt x="359" y="487"/>
                  </a:lnTo>
                  <a:lnTo>
                    <a:pt x="344" y="478"/>
                  </a:lnTo>
                  <a:lnTo>
                    <a:pt x="329" y="468"/>
                  </a:lnTo>
                  <a:lnTo>
                    <a:pt x="313" y="458"/>
                  </a:lnTo>
                  <a:lnTo>
                    <a:pt x="297" y="449"/>
                  </a:lnTo>
                  <a:lnTo>
                    <a:pt x="282" y="440"/>
                  </a:lnTo>
                  <a:lnTo>
                    <a:pt x="267" y="431"/>
                  </a:lnTo>
                  <a:lnTo>
                    <a:pt x="253" y="424"/>
                  </a:lnTo>
                  <a:lnTo>
                    <a:pt x="241" y="416"/>
                  </a:lnTo>
                  <a:lnTo>
                    <a:pt x="228" y="410"/>
                  </a:lnTo>
                  <a:lnTo>
                    <a:pt x="218" y="405"/>
                  </a:lnTo>
                  <a:lnTo>
                    <a:pt x="209" y="401"/>
                  </a:lnTo>
                  <a:lnTo>
                    <a:pt x="200" y="397"/>
                  </a:lnTo>
                  <a:lnTo>
                    <a:pt x="189" y="395"/>
                  </a:lnTo>
                  <a:lnTo>
                    <a:pt x="175" y="391"/>
                  </a:lnTo>
                  <a:lnTo>
                    <a:pt x="161" y="386"/>
                  </a:lnTo>
                  <a:lnTo>
                    <a:pt x="145" y="381"/>
                  </a:lnTo>
                  <a:lnTo>
                    <a:pt x="128" y="375"/>
                  </a:lnTo>
                  <a:lnTo>
                    <a:pt x="112" y="366"/>
                  </a:lnTo>
                  <a:lnTo>
                    <a:pt x="94" y="357"/>
                  </a:lnTo>
                  <a:lnTo>
                    <a:pt x="78" y="346"/>
                  </a:lnTo>
                  <a:lnTo>
                    <a:pt x="62" y="332"/>
                  </a:lnTo>
                  <a:lnTo>
                    <a:pt x="46" y="316"/>
                  </a:lnTo>
                  <a:lnTo>
                    <a:pt x="33" y="298"/>
                  </a:lnTo>
                  <a:lnTo>
                    <a:pt x="21" y="276"/>
                  </a:lnTo>
                  <a:lnTo>
                    <a:pt x="11" y="253"/>
                  </a:lnTo>
                  <a:lnTo>
                    <a:pt x="4" y="225"/>
                  </a:lnTo>
                  <a:lnTo>
                    <a:pt x="0" y="193"/>
                  </a:lnTo>
                  <a:lnTo>
                    <a:pt x="1" y="162"/>
                  </a:lnTo>
                  <a:lnTo>
                    <a:pt x="7" y="133"/>
                  </a:lnTo>
                  <a:lnTo>
                    <a:pt x="19" y="106"/>
                  </a:lnTo>
                  <a:lnTo>
                    <a:pt x="35" y="84"/>
                  </a:lnTo>
                  <a:lnTo>
                    <a:pt x="55" y="63"/>
                  </a:lnTo>
                  <a:lnTo>
                    <a:pt x="79" y="47"/>
                  </a:lnTo>
                  <a:lnTo>
                    <a:pt x="104" y="32"/>
                  </a:lnTo>
                  <a:lnTo>
                    <a:pt x="132" y="21"/>
                  </a:lnTo>
                  <a:lnTo>
                    <a:pt x="160" y="12"/>
                  </a:lnTo>
                  <a:lnTo>
                    <a:pt x="188" y="5"/>
                  </a:lnTo>
                  <a:lnTo>
                    <a:pt x="214" y="2"/>
                  </a:lnTo>
                  <a:lnTo>
                    <a:pt x="241" y="0"/>
                  </a:lnTo>
                  <a:lnTo>
                    <a:pt x="263" y="2"/>
                  </a:lnTo>
                  <a:lnTo>
                    <a:pt x="285" y="5"/>
                  </a:lnTo>
                  <a:lnTo>
                    <a:pt x="301" y="12"/>
                  </a:lnTo>
                  <a:lnTo>
                    <a:pt x="314" y="21"/>
                  </a:lnTo>
                  <a:lnTo>
                    <a:pt x="352" y="60"/>
                  </a:lnTo>
                  <a:lnTo>
                    <a:pt x="383" y="101"/>
                  </a:lnTo>
                  <a:lnTo>
                    <a:pt x="411" y="142"/>
                  </a:lnTo>
                  <a:lnTo>
                    <a:pt x="435" y="179"/>
                  </a:lnTo>
                  <a:lnTo>
                    <a:pt x="455" y="216"/>
                  </a:lnTo>
                  <a:lnTo>
                    <a:pt x="470" y="247"/>
                  </a:lnTo>
                  <a:lnTo>
                    <a:pt x="483" y="273"/>
                  </a:lnTo>
                  <a:lnTo>
                    <a:pt x="492" y="290"/>
                  </a:lnTo>
                  <a:lnTo>
                    <a:pt x="501" y="305"/>
                  </a:lnTo>
                  <a:lnTo>
                    <a:pt x="513" y="322"/>
                  </a:lnTo>
                  <a:lnTo>
                    <a:pt x="526" y="339"/>
                  </a:lnTo>
                  <a:lnTo>
                    <a:pt x="540" y="358"/>
                  </a:lnTo>
                  <a:lnTo>
                    <a:pt x="554" y="375"/>
                  </a:lnTo>
                  <a:lnTo>
                    <a:pt x="567" y="390"/>
                  </a:lnTo>
                  <a:lnTo>
                    <a:pt x="578" y="402"/>
                  </a:lnTo>
                  <a:lnTo>
                    <a:pt x="586" y="411"/>
                  </a:lnTo>
                  <a:lnTo>
                    <a:pt x="593" y="420"/>
                  </a:lnTo>
                  <a:lnTo>
                    <a:pt x="600" y="431"/>
                  </a:lnTo>
                  <a:lnTo>
                    <a:pt x="605" y="445"/>
                  </a:lnTo>
                  <a:lnTo>
                    <a:pt x="607" y="462"/>
                  </a:lnTo>
                  <a:lnTo>
                    <a:pt x="605" y="479"/>
                  </a:lnTo>
                  <a:lnTo>
                    <a:pt x="599" y="498"/>
                  </a:lnTo>
                  <a:lnTo>
                    <a:pt x="586" y="517"/>
                  </a:lnTo>
                  <a:lnTo>
                    <a:pt x="566" y="53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7" name="Freeform 262">
              <a:extLst>
                <a:ext uri="{FF2B5EF4-FFF2-40B4-BE49-F238E27FC236}">
                  <a16:creationId xmlns:a16="http://schemas.microsoft.com/office/drawing/2014/main" id="{018EABE5-A9B9-45E8-8748-88A710268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" y="4156"/>
              <a:ext cx="17" cy="19"/>
            </a:xfrm>
            <a:custGeom>
              <a:avLst/>
              <a:gdLst>
                <a:gd name="T0" fmla="*/ 0 w 50"/>
                <a:gd name="T1" fmla="*/ 0 h 57"/>
                <a:gd name="T2" fmla="*/ 0 w 50"/>
                <a:gd name="T3" fmla="*/ 0 h 57"/>
                <a:gd name="T4" fmla="*/ 0 w 50"/>
                <a:gd name="T5" fmla="*/ 0 h 57"/>
                <a:gd name="T6" fmla="*/ 0 w 50"/>
                <a:gd name="T7" fmla="*/ 0 h 57"/>
                <a:gd name="T8" fmla="*/ 0 w 50"/>
                <a:gd name="T9" fmla="*/ 0 h 57"/>
                <a:gd name="T10" fmla="*/ 0 w 50"/>
                <a:gd name="T11" fmla="*/ 0 h 57"/>
                <a:gd name="T12" fmla="*/ 0 w 50"/>
                <a:gd name="T13" fmla="*/ 0 h 57"/>
                <a:gd name="T14" fmla="*/ 0 w 50"/>
                <a:gd name="T15" fmla="*/ 0 h 57"/>
                <a:gd name="T16" fmla="*/ 0 w 50"/>
                <a:gd name="T17" fmla="*/ 0 h 57"/>
                <a:gd name="T18" fmla="*/ 0 w 50"/>
                <a:gd name="T19" fmla="*/ 0 h 57"/>
                <a:gd name="T20" fmla="*/ 0 w 50"/>
                <a:gd name="T21" fmla="*/ 0 h 57"/>
                <a:gd name="T22" fmla="*/ 0 w 50"/>
                <a:gd name="T23" fmla="*/ 0 h 57"/>
                <a:gd name="T24" fmla="*/ 0 w 50"/>
                <a:gd name="T25" fmla="*/ 0 h 57"/>
                <a:gd name="T26" fmla="*/ 0 w 50"/>
                <a:gd name="T27" fmla="*/ 0 h 57"/>
                <a:gd name="T28" fmla="*/ 0 w 50"/>
                <a:gd name="T29" fmla="*/ 0 h 57"/>
                <a:gd name="T30" fmla="*/ 0 w 50"/>
                <a:gd name="T31" fmla="*/ 0 h 57"/>
                <a:gd name="T32" fmla="*/ 0 w 50"/>
                <a:gd name="T33" fmla="*/ 0 h 57"/>
                <a:gd name="T34" fmla="*/ 0 w 50"/>
                <a:gd name="T35" fmla="*/ 0 h 57"/>
                <a:gd name="T36" fmla="*/ 0 w 50"/>
                <a:gd name="T37" fmla="*/ 0 h 57"/>
                <a:gd name="T38" fmla="*/ 0 w 50"/>
                <a:gd name="T39" fmla="*/ 0 h 57"/>
                <a:gd name="T40" fmla="*/ 0 w 50"/>
                <a:gd name="T41" fmla="*/ 0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0" h="57">
                  <a:moveTo>
                    <a:pt x="39" y="27"/>
                  </a:moveTo>
                  <a:lnTo>
                    <a:pt x="38" y="34"/>
                  </a:lnTo>
                  <a:lnTo>
                    <a:pt x="40" y="43"/>
                  </a:lnTo>
                  <a:lnTo>
                    <a:pt x="45" y="52"/>
                  </a:lnTo>
                  <a:lnTo>
                    <a:pt x="50" y="57"/>
                  </a:lnTo>
                  <a:lnTo>
                    <a:pt x="40" y="53"/>
                  </a:lnTo>
                  <a:lnTo>
                    <a:pt x="31" y="47"/>
                  </a:lnTo>
                  <a:lnTo>
                    <a:pt x="22" y="39"/>
                  </a:lnTo>
                  <a:lnTo>
                    <a:pt x="16" y="30"/>
                  </a:lnTo>
                  <a:lnTo>
                    <a:pt x="10" y="22"/>
                  </a:lnTo>
                  <a:lnTo>
                    <a:pt x="6" y="14"/>
                  </a:lnTo>
                  <a:lnTo>
                    <a:pt x="2" y="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1"/>
                  </a:lnTo>
                  <a:lnTo>
                    <a:pt x="16" y="4"/>
                  </a:lnTo>
                  <a:lnTo>
                    <a:pt x="22" y="8"/>
                  </a:lnTo>
                  <a:lnTo>
                    <a:pt x="29" y="11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9" y="2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8" name="Freeform 263">
              <a:extLst>
                <a:ext uri="{FF2B5EF4-FFF2-40B4-BE49-F238E27FC236}">
                  <a16:creationId xmlns:a16="http://schemas.microsoft.com/office/drawing/2014/main" id="{55869E31-FB32-4C24-BFF8-3B1529EA7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" y="4102"/>
              <a:ext cx="108" cy="97"/>
            </a:xfrm>
            <a:custGeom>
              <a:avLst/>
              <a:gdLst>
                <a:gd name="T0" fmla="*/ 0 w 324"/>
                <a:gd name="T1" fmla="*/ 0 h 290"/>
                <a:gd name="T2" fmla="*/ 0 w 324"/>
                <a:gd name="T3" fmla="*/ 0 h 290"/>
                <a:gd name="T4" fmla="*/ 0 w 324"/>
                <a:gd name="T5" fmla="*/ 0 h 290"/>
                <a:gd name="T6" fmla="*/ 0 w 324"/>
                <a:gd name="T7" fmla="*/ 0 h 290"/>
                <a:gd name="T8" fmla="*/ 0 w 324"/>
                <a:gd name="T9" fmla="*/ 0 h 290"/>
                <a:gd name="T10" fmla="*/ 0 w 324"/>
                <a:gd name="T11" fmla="*/ 0 h 290"/>
                <a:gd name="T12" fmla="*/ 0 w 324"/>
                <a:gd name="T13" fmla="*/ 0 h 290"/>
                <a:gd name="T14" fmla="*/ 0 w 324"/>
                <a:gd name="T15" fmla="*/ 0 h 290"/>
                <a:gd name="T16" fmla="*/ 0 w 324"/>
                <a:gd name="T17" fmla="*/ 0 h 290"/>
                <a:gd name="T18" fmla="*/ 0 w 324"/>
                <a:gd name="T19" fmla="*/ 0 h 290"/>
                <a:gd name="T20" fmla="*/ 0 w 324"/>
                <a:gd name="T21" fmla="*/ 0 h 290"/>
                <a:gd name="T22" fmla="*/ 0 w 324"/>
                <a:gd name="T23" fmla="*/ 0 h 290"/>
                <a:gd name="T24" fmla="*/ 0 w 324"/>
                <a:gd name="T25" fmla="*/ 0 h 290"/>
                <a:gd name="T26" fmla="*/ 0 w 324"/>
                <a:gd name="T27" fmla="*/ 0 h 290"/>
                <a:gd name="T28" fmla="*/ 0 w 324"/>
                <a:gd name="T29" fmla="*/ 0 h 290"/>
                <a:gd name="T30" fmla="*/ 0 w 324"/>
                <a:gd name="T31" fmla="*/ 0 h 290"/>
                <a:gd name="T32" fmla="*/ 0 w 324"/>
                <a:gd name="T33" fmla="*/ 0 h 290"/>
                <a:gd name="T34" fmla="*/ 0 w 324"/>
                <a:gd name="T35" fmla="*/ 0 h 290"/>
                <a:gd name="T36" fmla="*/ 0 w 324"/>
                <a:gd name="T37" fmla="*/ 0 h 290"/>
                <a:gd name="T38" fmla="*/ 0 w 324"/>
                <a:gd name="T39" fmla="*/ 0 h 290"/>
                <a:gd name="T40" fmla="*/ 0 w 324"/>
                <a:gd name="T41" fmla="*/ 0 h 290"/>
                <a:gd name="T42" fmla="*/ 0 w 324"/>
                <a:gd name="T43" fmla="*/ 0 h 290"/>
                <a:gd name="T44" fmla="*/ 0 w 324"/>
                <a:gd name="T45" fmla="*/ 0 h 290"/>
                <a:gd name="T46" fmla="*/ 0 w 324"/>
                <a:gd name="T47" fmla="*/ 0 h 290"/>
                <a:gd name="T48" fmla="*/ 0 w 324"/>
                <a:gd name="T49" fmla="*/ 0 h 290"/>
                <a:gd name="T50" fmla="*/ 0 w 324"/>
                <a:gd name="T51" fmla="*/ 0 h 290"/>
                <a:gd name="T52" fmla="*/ 0 w 324"/>
                <a:gd name="T53" fmla="*/ 0 h 290"/>
                <a:gd name="T54" fmla="*/ 0 w 324"/>
                <a:gd name="T55" fmla="*/ 0 h 290"/>
                <a:gd name="T56" fmla="*/ 0 w 324"/>
                <a:gd name="T57" fmla="*/ 0 h 290"/>
                <a:gd name="T58" fmla="*/ 0 w 324"/>
                <a:gd name="T59" fmla="*/ 0 h 290"/>
                <a:gd name="T60" fmla="*/ 0 w 324"/>
                <a:gd name="T61" fmla="*/ 0 h 290"/>
                <a:gd name="T62" fmla="*/ 0 w 324"/>
                <a:gd name="T63" fmla="*/ 0 h 290"/>
                <a:gd name="T64" fmla="*/ 0 w 324"/>
                <a:gd name="T65" fmla="*/ 0 h 290"/>
                <a:gd name="T66" fmla="*/ 0 w 324"/>
                <a:gd name="T67" fmla="*/ 0 h 29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24" h="290">
                  <a:moveTo>
                    <a:pt x="116" y="188"/>
                  </a:moveTo>
                  <a:lnTo>
                    <a:pt x="123" y="193"/>
                  </a:lnTo>
                  <a:lnTo>
                    <a:pt x="131" y="196"/>
                  </a:lnTo>
                  <a:lnTo>
                    <a:pt x="139" y="200"/>
                  </a:lnTo>
                  <a:lnTo>
                    <a:pt x="146" y="204"/>
                  </a:lnTo>
                  <a:lnTo>
                    <a:pt x="152" y="209"/>
                  </a:lnTo>
                  <a:lnTo>
                    <a:pt x="159" y="214"/>
                  </a:lnTo>
                  <a:lnTo>
                    <a:pt x="164" y="219"/>
                  </a:lnTo>
                  <a:lnTo>
                    <a:pt x="169" y="225"/>
                  </a:lnTo>
                  <a:lnTo>
                    <a:pt x="179" y="242"/>
                  </a:lnTo>
                  <a:lnTo>
                    <a:pt x="186" y="256"/>
                  </a:lnTo>
                  <a:lnTo>
                    <a:pt x="195" y="269"/>
                  </a:lnTo>
                  <a:lnTo>
                    <a:pt x="203" y="280"/>
                  </a:lnTo>
                  <a:lnTo>
                    <a:pt x="213" y="287"/>
                  </a:lnTo>
                  <a:lnTo>
                    <a:pt x="224" y="290"/>
                  </a:lnTo>
                  <a:lnTo>
                    <a:pt x="239" y="290"/>
                  </a:lnTo>
                  <a:lnTo>
                    <a:pt x="258" y="283"/>
                  </a:lnTo>
                  <a:lnTo>
                    <a:pt x="265" y="285"/>
                  </a:lnTo>
                  <a:lnTo>
                    <a:pt x="271" y="285"/>
                  </a:lnTo>
                  <a:lnTo>
                    <a:pt x="277" y="283"/>
                  </a:lnTo>
                  <a:lnTo>
                    <a:pt x="285" y="281"/>
                  </a:lnTo>
                  <a:lnTo>
                    <a:pt x="291" y="277"/>
                  </a:lnTo>
                  <a:lnTo>
                    <a:pt x="299" y="275"/>
                  </a:lnTo>
                  <a:lnTo>
                    <a:pt x="305" y="269"/>
                  </a:lnTo>
                  <a:lnTo>
                    <a:pt x="311" y="266"/>
                  </a:lnTo>
                  <a:lnTo>
                    <a:pt x="318" y="259"/>
                  </a:lnTo>
                  <a:lnTo>
                    <a:pt x="321" y="249"/>
                  </a:lnTo>
                  <a:lnTo>
                    <a:pt x="324" y="238"/>
                  </a:lnTo>
                  <a:lnTo>
                    <a:pt x="324" y="224"/>
                  </a:lnTo>
                  <a:lnTo>
                    <a:pt x="320" y="210"/>
                  </a:lnTo>
                  <a:lnTo>
                    <a:pt x="314" y="198"/>
                  </a:lnTo>
                  <a:lnTo>
                    <a:pt x="304" y="186"/>
                  </a:lnTo>
                  <a:lnTo>
                    <a:pt x="290" y="176"/>
                  </a:lnTo>
                  <a:lnTo>
                    <a:pt x="272" y="167"/>
                  </a:lnTo>
                  <a:lnTo>
                    <a:pt x="251" y="156"/>
                  </a:lnTo>
                  <a:lnTo>
                    <a:pt x="229" y="142"/>
                  </a:lnTo>
                  <a:lnTo>
                    <a:pt x="208" y="127"/>
                  </a:lnTo>
                  <a:lnTo>
                    <a:pt x="186" y="109"/>
                  </a:lnTo>
                  <a:lnTo>
                    <a:pt x="166" y="89"/>
                  </a:lnTo>
                  <a:lnTo>
                    <a:pt x="147" y="68"/>
                  </a:lnTo>
                  <a:lnTo>
                    <a:pt x="131" y="44"/>
                  </a:lnTo>
                  <a:lnTo>
                    <a:pt x="116" y="24"/>
                  </a:lnTo>
                  <a:lnTo>
                    <a:pt x="101" y="10"/>
                  </a:lnTo>
                  <a:lnTo>
                    <a:pt x="84" y="2"/>
                  </a:lnTo>
                  <a:lnTo>
                    <a:pt x="69" y="0"/>
                  </a:lnTo>
                  <a:lnTo>
                    <a:pt x="54" y="1"/>
                  </a:lnTo>
                  <a:lnTo>
                    <a:pt x="41" y="5"/>
                  </a:lnTo>
                  <a:lnTo>
                    <a:pt x="29" y="11"/>
                  </a:lnTo>
                  <a:lnTo>
                    <a:pt x="19" y="16"/>
                  </a:lnTo>
                  <a:lnTo>
                    <a:pt x="6" y="30"/>
                  </a:lnTo>
                  <a:lnTo>
                    <a:pt x="0" y="55"/>
                  </a:lnTo>
                  <a:lnTo>
                    <a:pt x="4" y="82"/>
                  </a:lnTo>
                  <a:lnTo>
                    <a:pt x="22" y="106"/>
                  </a:lnTo>
                  <a:lnTo>
                    <a:pt x="35" y="114"/>
                  </a:lnTo>
                  <a:lnTo>
                    <a:pt x="46" y="123"/>
                  </a:lnTo>
                  <a:lnTo>
                    <a:pt x="55" y="131"/>
                  </a:lnTo>
                  <a:lnTo>
                    <a:pt x="62" y="137"/>
                  </a:lnTo>
                  <a:lnTo>
                    <a:pt x="68" y="143"/>
                  </a:lnTo>
                  <a:lnTo>
                    <a:pt x="72" y="150"/>
                  </a:lnTo>
                  <a:lnTo>
                    <a:pt x="74" y="155"/>
                  </a:lnTo>
                  <a:lnTo>
                    <a:pt x="77" y="161"/>
                  </a:lnTo>
                  <a:lnTo>
                    <a:pt x="82" y="161"/>
                  </a:lnTo>
                  <a:lnTo>
                    <a:pt x="87" y="162"/>
                  </a:lnTo>
                  <a:lnTo>
                    <a:pt x="93" y="165"/>
                  </a:lnTo>
                  <a:lnTo>
                    <a:pt x="99" y="169"/>
                  </a:lnTo>
                  <a:lnTo>
                    <a:pt x="106" y="172"/>
                  </a:lnTo>
                  <a:lnTo>
                    <a:pt x="111" y="177"/>
                  </a:lnTo>
                  <a:lnTo>
                    <a:pt x="113" y="183"/>
                  </a:lnTo>
                  <a:lnTo>
                    <a:pt x="116" y="18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9" name="Freeform 264">
              <a:extLst>
                <a:ext uri="{FF2B5EF4-FFF2-40B4-BE49-F238E27FC236}">
                  <a16:creationId xmlns:a16="http://schemas.microsoft.com/office/drawing/2014/main" id="{7B5A37D4-0CC2-4F9E-8350-14F0E157B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" y="3996"/>
              <a:ext cx="72" cy="139"/>
            </a:xfrm>
            <a:custGeom>
              <a:avLst/>
              <a:gdLst>
                <a:gd name="T0" fmla="*/ 0 w 216"/>
                <a:gd name="T1" fmla="*/ 0 h 416"/>
                <a:gd name="T2" fmla="*/ 0 w 216"/>
                <a:gd name="T3" fmla="*/ 0 h 416"/>
                <a:gd name="T4" fmla="*/ 0 w 216"/>
                <a:gd name="T5" fmla="*/ 0 h 416"/>
                <a:gd name="T6" fmla="*/ 0 w 216"/>
                <a:gd name="T7" fmla="*/ 0 h 416"/>
                <a:gd name="T8" fmla="*/ 0 w 216"/>
                <a:gd name="T9" fmla="*/ 0 h 416"/>
                <a:gd name="T10" fmla="*/ 0 w 216"/>
                <a:gd name="T11" fmla="*/ 0 h 416"/>
                <a:gd name="T12" fmla="*/ 0 w 216"/>
                <a:gd name="T13" fmla="*/ 0 h 416"/>
                <a:gd name="T14" fmla="*/ 0 w 216"/>
                <a:gd name="T15" fmla="*/ 0 h 416"/>
                <a:gd name="T16" fmla="*/ 0 w 216"/>
                <a:gd name="T17" fmla="*/ 0 h 416"/>
                <a:gd name="T18" fmla="*/ 0 w 216"/>
                <a:gd name="T19" fmla="*/ 0 h 416"/>
                <a:gd name="T20" fmla="*/ 0 w 216"/>
                <a:gd name="T21" fmla="*/ 0 h 416"/>
                <a:gd name="T22" fmla="*/ 0 w 216"/>
                <a:gd name="T23" fmla="*/ 0 h 416"/>
                <a:gd name="T24" fmla="*/ 0 w 216"/>
                <a:gd name="T25" fmla="*/ 0 h 416"/>
                <a:gd name="T26" fmla="*/ 0 w 216"/>
                <a:gd name="T27" fmla="*/ 0 h 416"/>
                <a:gd name="T28" fmla="*/ 0 w 216"/>
                <a:gd name="T29" fmla="*/ 0 h 416"/>
                <a:gd name="T30" fmla="*/ 0 w 216"/>
                <a:gd name="T31" fmla="*/ 0 h 416"/>
                <a:gd name="T32" fmla="*/ 0 w 216"/>
                <a:gd name="T33" fmla="*/ 0 h 416"/>
                <a:gd name="T34" fmla="*/ 0 w 216"/>
                <a:gd name="T35" fmla="*/ 0 h 416"/>
                <a:gd name="T36" fmla="*/ 0 w 216"/>
                <a:gd name="T37" fmla="*/ 0 h 416"/>
                <a:gd name="T38" fmla="*/ 0 w 216"/>
                <a:gd name="T39" fmla="*/ 0 h 416"/>
                <a:gd name="T40" fmla="*/ 0 w 216"/>
                <a:gd name="T41" fmla="*/ 0 h 416"/>
                <a:gd name="T42" fmla="*/ 0 w 216"/>
                <a:gd name="T43" fmla="*/ 0 h 416"/>
                <a:gd name="T44" fmla="*/ 0 w 216"/>
                <a:gd name="T45" fmla="*/ 0 h 416"/>
                <a:gd name="T46" fmla="*/ 0 w 216"/>
                <a:gd name="T47" fmla="*/ 0 h 416"/>
                <a:gd name="T48" fmla="*/ 0 w 216"/>
                <a:gd name="T49" fmla="*/ 0 h 416"/>
                <a:gd name="T50" fmla="*/ 0 w 216"/>
                <a:gd name="T51" fmla="*/ 0 h 416"/>
                <a:gd name="T52" fmla="*/ 0 w 216"/>
                <a:gd name="T53" fmla="*/ 0 h 416"/>
                <a:gd name="T54" fmla="*/ 0 w 216"/>
                <a:gd name="T55" fmla="*/ 0 h 416"/>
                <a:gd name="T56" fmla="*/ 0 w 216"/>
                <a:gd name="T57" fmla="*/ 0 h 416"/>
                <a:gd name="T58" fmla="*/ 0 w 216"/>
                <a:gd name="T59" fmla="*/ 0 h 416"/>
                <a:gd name="T60" fmla="*/ 0 w 216"/>
                <a:gd name="T61" fmla="*/ 0 h 416"/>
                <a:gd name="T62" fmla="*/ 0 w 216"/>
                <a:gd name="T63" fmla="*/ 0 h 416"/>
                <a:gd name="T64" fmla="*/ 0 w 216"/>
                <a:gd name="T65" fmla="*/ 0 h 416"/>
                <a:gd name="T66" fmla="*/ 0 w 216"/>
                <a:gd name="T67" fmla="*/ 0 h 416"/>
                <a:gd name="T68" fmla="*/ 0 w 216"/>
                <a:gd name="T69" fmla="*/ 0 h 416"/>
                <a:gd name="T70" fmla="*/ 0 w 216"/>
                <a:gd name="T71" fmla="*/ 0 h 416"/>
                <a:gd name="T72" fmla="*/ 0 w 216"/>
                <a:gd name="T73" fmla="*/ 0 h 416"/>
                <a:gd name="T74" fmla="*/ 0 w 216"/>
                <a:gd name="T75" fmla="*/ 0 h 416"/>
                <a:gd name="T76" fmla="*/ 0 w 216"/>
                <a:gd name="T77" fmla="*/ 0 h 416"/>
                <a:gd name="T78" fmla="*/ 0 w 216"/>
                <a:gd name="T79" fmla="*/ 0 h 416"/>
                <a:gd name="T80" fmla="*/ 0 w 216"/>
                <a:gd name="T81" fmla="*/ 0 h 416"/>
                <a:gd name="T82" fmla="*/ 0 w 216"/>
                <a:gd name="T83" fmla="*/ 0 h 416"/>
                <a:gd name="T84" fmla="*/ 0 w 216"/>
                <a:gd name="T85" fmla="*/ 0 h 416"/>
                <a:gd name="T86" fmla="*/ 0 w 216"/>
                <a:gd name="T87" fmla="*/ 0 h 416"/>
                <a:gd name="T88" fmla="*/ 0 w 216"/>
                <a:gd name="T89" fmla="*/ 0 h 416"/>
                <a:gd name="T90" fmla="*/ 0 w 216"/>
                <a:gd name="T91" fmla="*/ 0 h 416"/>
                <a:gd name="T92" fmla="*/ 0 w 216"/>
                <a:gd name="T93" fmla="*/ 0 h 416"/>
                <a:gd name="T94" fmla="*/ 0 w 216"/>
                <a:gd name="T95" fmla="*/ 0 h 416"/>
                <a:gd name="T96" fmla="*/ 0 w 216"/>
                <a:gd name="T97" fmla="*/ 0 h 416"/>
                <a:gd name="T98" fmla="*/ 0 w 216"/>
                <a:gd name="T99" fmla="*/ 0 h 416"/>
                <a:gd name="T100" fmla="*/ 0 w 216"/>
                <a:gd name="T101" fmla="*/ 0 h 416"/>
                <a:gd name="T102" fmla="*/ 0 w 216"/>
                <a:gd name="T103" fmla="*/ 0 h 416"/>
                <a:gd name="T104" fmla="*/ 0 w 216"/>
                <a:gd name="T105" fmla="*/ 0 h 416"/>
                <a:gd name="T106" fmla="*/ 0 w 216"/>
                <a:gd name="T107" fmla="*/ 0 h 416"/>
                <a:gd name="T108" fmla="*/ 0 w 216"/>
                <a:gd name="T109" fmla="*/ 0 h 416"/>
                <a:gd name="T110" fmla="*/ 0 w 216"/>
                <a:gd name="T111" fmla="*/ 0 h 416"/>
                <a:gd name="T112" fmla="*/ 0 w 216"/>
                <a:gd name="T113" fmla="*/ 0 h 4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16" h="416">
                  <a:moveTo>
                    <a:pt x="195" y="5"/>
                  </a:moveTo>
                  <a:lnTo>
                    <a:pt x="181" y="1"/>
                  </a:lnTo>
                  <a:lnTo>
                    <a:pt x="168" y="0"/>
                  </a:lnTo>
                  <a:lnTo>
                    <a:pt x="156" y="1"/>
                  </a:lnTo>
                  <a:lnTo>
                    <a:pt x="143" y="5"/>
                  </a:lnTo>
                  <a:lnTo>
                    <a:pt x="133" y="10"/>
                  </a:lnTo>
                  <a:lnTo>
                    <a:pt x="124" y="18"/>
                  </a:lnTo>
                  <a:lnTo>
                    <a:pt x="116" y="27"/>
                  </a:lnTo>
                  <a:lnTo>
                    <a:pt x="110" y="37"/>
                  </a:lnTo>
                  <a:lnTo>
                    <a:pt x="101" y="53"/>
                  </a:lnTo>
                  <a:lnTo>
                    <a:pt x="95" y="64"/>
                  </a:lnTo>
                  <a:lnTo>
                    <a:pt x="87" y="69"/>
                  </a:lnTo>
                  <a:lnTo>
                    <a:pt x="76" y="73"/>
                  </a:lnTo>
                  <a:lnTo>
                    <a:pt x="68" y="75"/>
                  </a:lnTo>
                  <a:lnTo>
                    <a:pt x="60" y="78"/>
                  </a:lnTo>
                  <a:lnTo>
                    <a:pt x="50" y="85"/>
                  </a:lnTo>
                  <a:lnTo>
                    <a:pt x="39" y="92"/>
                  </a:lnTo>
                  <a:lnTo>
                    <a:pt x="31" y="101"/>
                  </a:lnTo>
                  <a:lnTo>
                    <a:pt x="23" y="112"/>
                  </a:lnTo>
                  <a:lnTo>
                    <a:pt x="17" y="125"/>
                  </a:lnTo>
                  <a:lnTo>
                    <a:pt x="13" y="139"/>
                  </a:lnTo>
                  <a:lnTo>
                    <a:pt x="8" y="167"/>
                  </a:lnTo>
                  <a:lnTo>
                    <a:pt x="5" y="192"/>
                  </a:lnTo>
                  <a:lnTo>
                    <a:pt x="7" y="214"/>
                  </a:lnTo>
                  <a:lnTo>
                    <a:pt x="12" y="237"/>
                  </a:lnTo>
                  <a:lnTo>
                    <a:pt x="17" y="261"/>
                  </a:lnTo>
                  <a:lnTo>
                    <a:pt x="17" y="289"/>
                  </a:lnTo>
                  <a:lnTo>
                    <a:pt x="13" y="318"/>
                  </a:lnTo>
                  <a:lnTo>
                    <a:pt x="8" y="342"/>
                  </a:lnTo>
                  <a:lnTo>
                    <a:pt x="3" y="362"/>
                  </a:lnTo>
                  <a:lnTo>
                    <a:pt x="0" y="380"/>
                  </a:lnTo>
                  <a:lnTo>
                    <a:pt x="5" y="395"/>
                  </a:lnTo>
                  <a:lnTo>
                    <a:pt x="24" y="407"/>
                  </a:lnTo>
                  <a:lnTo>
                    <a:pt x="38" y="412"/>
                  </a:lnTo>
                  <a:lnTo>
                    <a:pt x="53" y="415"/>
                  </a:lnTo>
                  <a:lnTo>
                    <a:pt x="70" y="416"/>
                  </a:lnTo>
                  <a:lnTo>
                    <a:pt x="85" y="415"/>
                  </a:lnTo>
                  <a:lnTo>
                    <a:pt x="99" y="410"/>
                  </a:lnTo>
                  <a:lnTo>
                    <a:pt x="110" y="402"/>
                  </a:lnTo>
                  <a:lnTo>
                    <a:pt x="119" y="391"/>
                  </a:lnTo>
                  <a:lnTo>
                    <a:pt x="125" y="376"/>
                  </a:lnTo>
                  <a:lnTo>
                    <a:pt x="132" y="348"/>
                  </a:lnTo>
                  <a:lnTo>
                    <a:pt x="140" y="303"/>
                  </a:lnTo>
                  <a:lnTo>
                    <a:pt x="149" y="256"/>
                  </a:lnTo>
                  <a:lnTo>
                    <a:pt x="157" y="223"/>
                  </a:lnTo>
                  <a:lnTo>
                    <a:pt x="161" y="211"/>
                  </a:lnTo>
                  <a:lnTo>
                    <a:pt x="167" y="193"/>
                  </a:lnTo>
                  <a:lnTo>
                    <a:pt x="174" y="173"/>
                  </a:lnTo>
                  <a:lnTo>
                    <a:pt x="182" y="153"/>
                  </a:lnTo>
                  <a:lnTo>
                    <a:pt x="191" y="133"/>
                  </a:lnTo>
                  <a:lnTo>
                    <a:pt x="197" y="115"/>
                  </a:lnTo>
                  <a:lnTo>
                    <a:pt x="203" y="101"/>
                  </a:lnTo>
                  <a:lnTo>
                    <a:pt x="207" y="92"/>
                  </a:lnTo>
                  <a:lnTo>
                    <a:pt x="212" y="75"/>
                  </a:lnTo>
                  <a:lnTo>
                    <a:pt x="216" y="48"/>
                  </a:lnTo>
                  <a:lnTo>
                    <a:pt x="212" y="23"/>
                  </a:lnTo>
                  <a:lnTo>
                    <a:pt x="195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0" name="Freeform 265">
              <a:extLst>
                <a:ext uri="{FF2B5EF4-FFF2-40B4-BE49-F238E27FC236}">
                  <a16:creationId xmlns:a16="http://schemas.microsoft.com/office/drawing/2014/main" id="{5C3D7A60-7F58-47CE-A903-DF64961C5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4151"/>
              <a:ext cx="43" cy="27"/>
            </a:xfrm>
            <a:custGeom>
              <a:avLst/>
              <a:gdLst>
                <a:gd name="T0" fmla="*/ 0 w 127"/>
                <a:gd name="T1" fmla="*/ 0 h 83"/>
                <a:gd name="T2" fmla="*/ 0 w 127"/>
                <a:gd name="T3" fmla="*/ 0 h 83"/>
                <a:gd name="T4" fmla="*/ 0 w 127"/>
                <a:gd name="T5" fmla="*/ 0 h 83"/>
                <a:gd name="T6" fmla="*/ 0 w 127"/>
                <a:gd name="T7" fmla="*/ 0 h 83"/>
                <a:gd name="T8" fmla="*/ 0 w 127"/>
                <a:gd name="T9" fmla="*/ 0 h 83"/>
                <a:gd name="T10" fmla="*/ 0 w 127"/>
                <a:gd name="T11" fmla="*/ 0 h 83"/>
                <a:gd name="T12" fmla="*/ 0 w 127"/>
                <a:gd name="T13" fmla="*/ 0 h 83"/>
                <a:gd name="T14" fmla="*/ 0 w 127"/>
                <a:gd name="T15" fmla="*/ 0 h 83"/>
                <a:gd name="T16" fmla="*/ 0 w 127"/>
                <a:gd name="T17" fmla="*/ 0 h 83"/>
                <a:gd name="T18" fmla="*/ 0 w 127"/>
                <a:gd name="T19" fmla="*/ 0 h 83"/>
                <a:gd name="T20" fmla="*/ 0 w 127"/>
                <a:gd name="T21" fmla="*/ 0 h 83"/>
                <a:gd name="T22" fmla="*/ 0 w 127"/>
                <a:gd name="T23" fmla="*/ 0 h 83"/>
                <a:gd name="T24" fmla="*/ 0 w 127"/>
                <a:gd name="T25" fmla="*/ 0 h 83"/>
                <a:gd name="T26" fmla="*/ 0 w 127"/>
                <a:gd name="T27" fmla="*/ 0 h 83"/>
                <a:gd name="T28" fmla="*/ 0 w 127"/>
                <a:gd name="T29" fmla="*/ 0 h 83"/>
                <a:gd name="T30" fmla="*/ 0 w 127"/>
                <a:gd name="T31" fmla="*/ 0 h 83"/>
                <a:gd name="T32" fmla="*/ 0 w 127"/>
                <a:gd name="T33" fmla="*/ 0 h 83"/>
                <a:gd name="T34" fmla="*/ 0 w 127"/>
                <a:gd name="T35" fmla="*/ 0 h 83"/>
                <a:gd name="T36" fmla="*/ 0 w 127"/>
                <a:gd name="T37" fmla="*/ 0 h 83"/>
                <a:gd name="T38" fmla="*/ 0 w 127"/>
                <a:gd name="T39" fmla="*/ 0 h 83"/>
                <a:gd name="T40" fmla="*/ 0 w 127"/>
                <a:gd name="T41" fmla="*/ 0 h 83"/>
                <a:gd name="T42" fmla="*/ 0 w 127"/>
                <a:gd name="T43" fmla="*/ 0 h 83"/>
                <a:gd name="T44" fmla="*/ 0 w 127"/>
                <a:gd name="T45" fmla="*/ 0 h 83"/>
                <a:gd name="T46" fmla="*/ 0 w 127"/>
                <a:gd name="T47" fmla="*/ 0 h 83"/>
                <a:gd name="T48" fmla="*/ 0 w 127"/>
                <a:gd name="T49" fmla="*/ 0 h 83"/>
                <a:gd name="T50" fmla="*/ 0 w 127"/>
                <a:gd name="T51" fmla="*/ 0 h 83"/>
                <a:gd name="T52" fmla="*/ 0 w 127"/>
                <a:gd name="T53" fmla="*/ 0 h 83"/>
                <a:gd name="T54" fmla="*/ 0 w 127"/>
                <a:gd name="T55" fmla="*/ 0 h 83"/>
                <a:gd name="T56" fmla="*/ 0 w 127"/>
                <a:gd name="T57" fmla="*/ 0 h 83"/>
                <a:gd name="T58" fmla="*/ 0 w 127"/>
                <a:gd name="T59" fmla="*/ 0 h 83"/>
                <a:gd name="T60" fmla="*/ 0 w 127"/>
                <a:gd name="T61" fmla="*/ 0 h 83"/>
                <a:gd name="T62" fmla="*/ 0 w 127"/>
                <a:gd name="T63" fmla="*/ 0 h 83"/>
                <a:gd name="T64" fmla="*/ 0 w 127"/>
                <a:gd name="T65" fmla="*/ 0 h 83"/>
                <a:gd name="T66" fmla="*/ 0 w 127"/>
                <a:gd name="T67" fmla="*/ 0 h 83"/>
                <a:gd name="T68" fmla="*/ 0 w 127"/>
                <a:gd name="T69" fmla="*/ 0 h 83"/>
                <a:gd name="T70" fmla="*/ 0 w 127"/>
                <a:gd name="T71" fmla="*/ 0 h 83"/>
                <a:gd name="T72" fmla="*/ 0 w 127"/>
                <a:gd name="T73" fmla="*/ 0 h 83"/>
                <a:gd name="T74" fmla="*/ 0 w 127"/>
                <a:gd name="T75" fmla="*/ 0 h 83"/>
                <a:gd name="T76" fmla="*/ 0 w 127"/>
                <a:gd name="T77" fmla="*/ 0 h 83"/>
                <a:gd name="T78" fmla="*/ 0 w 127"/>
                <a:gd name="T79" fmla="*/ 0 h 83"/>
                <a:gd name="T80" fmla="*/ 0 w 127"/>
                <a:gd name="T81" fmla="*/ 0 h 83"/>
                <a:gd name="T82" fmla="*/ 0 w 127"/>
                <a:gd name="T83" fmla="*/ 0 h 83"/>
                <a:gd name="T84" fmla="*/ 0 w 127"/>
                <a:gd name="T85" fmla="*/ 0 h 83"/>
                <a:gd name="T86" fmla="*/ 0 w 127"/>
                <a:gd name="T87" fmla="*/ 0 h 83"/>
                <a:gd name="T88" fmla="*/ 0 w 127"/>
                <a:gd name="T89" fmla="*/ 0 h 83"/>
                <a:gd name="T90" fmla="*/ 0 w 127"/>
                <a:gd name="T91" fmla="*/ 0 h 83"/>
                <a:gd name="T92" fmla="*/ 0 w 127"/>
                <a:gd name="T93" fmla="*/ 0 h 83"/>
                <a:gd name="T94" fmla="*/ 0 w 127"/>
                <a:gd name="T95" fmla="*/ 0 h 83"/>
                <a:gd name="T96" fmla="*/ 0 w 127"/>
                <a:gd name="T97" fmla="*/ 0 h 83"/>
                <a:gd name="T98" fmla="*/ 0 w 127"/>
                <a:gd name="T99" fmla="*/ 0 h 83"/>
                <a:gd name="T100" fmla="*/ 0 w 127"/>
                <a:gd name="T101" fmla="*/ 0 h 83"/>
                <a:gd name="T102" fmla="*/ 0 w 127"/>
                <a:gd name="T103" fmla="*/ 0 h 83"/>
                <a:gd name="T104" fmla="*/ 0 w 127"/>
                <a:gd name="T105" fmla="*/ 0 h 8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7" h="83">
                  <a:moveTo>
                    <a:pt x="119" y="0"/>
                  </a:moveTo>
                  <a:lnTo>
                    <a:pt x="123" y="6"/>
                  </a:lnTo>
                  <a:lnTo>
                    <a:pt x="122" y="10"/>
                  </a:lnTo>
                  <a:lnTo>
                    <a:pt x="117" y="13"/>
                  </a:lnTo>
                  <a:lnTo>
                    <a:pt x="109" y="14"/>
                  </a:lnTo>
                  <a:lnTo>
                    <a:pt x="103" y="14"/>
                  </a:lnTo>
                  <a:lnTo>
                    <a:pt x="100" y="11"/>
                  </a:lnTo>
                  <a:lnTo>
                    <a:pt x="99" y="8"/>
                  </a:lnTo>
                  <a:lnTo>
                    <a:pt x="98" y="4"/>
                  </a:lnTo>
                  <a:lnTo>
                    <a:pt x="98" y="9"/>
                  </a:lnTo>
                  <a:lnTo>
                    <a:pt x="95" y="14"/>
                  </a:lnTo>
                  <a:lnTo>
                    <a:pt x="90" y="18"/>
                  </a:lnTo>
                  <a:lnTo>
                    <a:pt x="85" y="20"/>
                  </a:lnTo>
                  <a:lnTo>
                    <a:pt x="82" y="20"/>
                  </a:lnTo>
                  <a:lnTo>
                    <a:pt x="79" y="16"/>
                  </a:lnTo>
                  <a:lnTo>
                    <a:pt x="78" y="11"/>
                  </a:lnTo>
                  <a:lnTo>
                    <a:pt x="75" y="6"/>
                  </a:lnTo>
                  <a:lnTo>
                    <a:pt x="74" y="13"/>
                  </a:lnTo>
                  <a:lnTo>
                    <a:pt x="70" y="19"/>
                  </a:lnTo>
                  <a:lnTo>
                    <a:pt x="64" y="25"/>
                  </a:lnTo>
                  <a:lnTo>
                    <a:pt x="59" y="29"/>
                  </a:lnTo>
                  <a:lnTo>
                    <a:pt x="55" y="30"/>
                  </a:lnTo>
                  <a:lnTo>
                    <a:pt x="53" y="28"/>
                  </a:lnTo>
                  <a:lnTo>
                    <a:pt x="51" y="24"/>
                  </a:lnTo>
                  <a:lnTo>
                    <a:pt x="49" y="19"/>
                  </a:lnTo>
                  <a:lnTo>
                    <a:pt x="48" y="24"/>
                  </a:lnTo>
                  <a:lnTo>
                    <a:pt x="45" y="31"/>
                  </a:lnTo>
                  <a:lnTo>
                    <a:pt x="39" y="39"/>
                  </a:lnTo>
                  <a:lnTo>
                    <a:pt x="32" y="44"/>
                  </a:lnTo>
                  <a:lnTo>
                    <a:pt x="25" y="47"/>
                  </a:lnTo>
                  <a:lnTo>
                    <a:pt x="21" y="44"/>
                  </a:lnTo>
                  <a:lnTo>
                    <a:pt x="18" y="39"/>
                  </a:lnTo>
                  <a:lnTo>
                    <a:pt x="16" y="34"/>
                  </a:lnTo>
                  <a:lnTo>
                    <a:pt x="15" y="47"/>
                  </a:lnTo>
                  <a:lnTo>
                    <a:pt x="11" y="60"/>
                  </a:lnTo>
                  <a:lnTo>
                    <a:pt x="6" y="72"/>
                  </a:lnTo>
                  <a:lnTo>
                    <a:pt x="0" y="79"/>
                  </a:lnTo>
                  <a:lnTo>
                    <a:pt x="5" y="82"/>
                  </a:lnTo>
                  <a:lnTo>
                    <a:pt x="10" y="83"/>
                  </a:lnTo>
                  <a:lnTo>
                    <a:pt x="16" y="82"/>
                  </a:lnTo>
                  <a:lnTo>
                    <a:pt x="21" y="79"/>
                  </a:lnTo>
                  <a:lnTo>
                    <a:pt x="27" y="74"/>
                  </a:lnTo>
                  <a:lnTo>
                    <a:pt x="36" y="69"/>
                  </a:lnTo>
                  <a:lnTo>
                    <a:pt x="46" y="63"/>
                  </a:lnTo>
                  <a:lnTo>
                    <a:pt x="58" y="57"/>
                  </a:lnTo>
                  <a:lnTo>
                    <a:pt x="70" y="50"/>
                  </a:lnTo>
                  <a:lnTo>
                    <a:pt x="83" y="45"/>
                  </a:lnTo>
                  <a:lnTo>
                    <a:pt x="95" y="43"/>
                  </a:lnTo>
                  <a:lnTo>
                    <a:pt x="106" y="42"/>
                  </a:lnTo>
                  <a:lnTo>
                    <a:pt x="119" y="37"/>
                  </a:lnTo>
                  <a:lnTo>
                    <a:pt x="126" y="26"/>
                  </a:lnTo>
                  <a:lnTo>
                    <a:pt x="127" y="13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1" name="Freeform 266">
              <a:extLst>
                <a:ext uri="{FF2B5EF4-FFF2-40B4-BE49-F238E27FC236}">
                  <a16:creationId xmlns:a16="http://schemas.microsoft.com/office/drawing/2014/main" id="{2CB9BE5E-1ACC-406A-844F-23FA1EB68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" y="4148"/>
              <a:ext cx="45" cy="29"/>
            </a:xfrm>
            <a:custGeom>
              <a:avLst/>
              <a:gdLst>
                <a:gd name="T0" fmla="*/ 0 w 137"/>
                <a:gd name="T1" fmla="*/ 0 h 88"/>
                <a:gd name="T2" fmla="*/ 0 w 137"/>
                <a:gd name="T3" fmla="*/ 0 h 88"/>
                <a:gd name="T4" fmla="*/ 0 w 137"/>
                <a:gd name="T5" fmla="*/ 0 h 88"/>
                <a:gd name="T6" fmla="*/ 0 w 137"/>
                <a:gd name="T7" fmla="*/ 0 h 88"/>
                <a:gd name="T8" fmla="*/ 0 w 137"/>
                <a:gd name="T9" fmla="*/ 0 h 88"/>
                <a:gd name="T10" fmla="*/ 0 w 137"/>
                <a:gd name="T11" fmla="*/ 0 h 88"/>
                <a:gd name="T12" fmla="*/ 0 w 137"/>
                <a:gd name="T13" fmla="*/ 0 h 88"/>
                <a:gd name="T14" fmla="*/ 0 w 137"/>
                <a:gd name="T15" fmla="*/ 0 h 88"/>
                <a:gd name="T16" fmla="*/ 0 w 137"/>
                <a:gd name="T17" fmla="*/ 0 h 88"/>
                <a:gd name="T18" fmla="*/ 0 w 137"/>
                <a:gd name="T19" fmla="*/ 0 h 88"/>
                <a:gd name="T20" fmla="*/ 0 w 137"/>
                <a:gd name="T21" fmla="*/ 0 h 88"/>
                <a:gd name="T22" fmla="*/ 0 w 137"/>
                <a:gd name="T23" fmla="*/ 0 h 88"/>
                <a:gd name="T24" fmla="*/ 0 w 137"/>
                <a:gd name="T25" fmla="*/ 0 h 88"/>
                <a:gd name="T26" fmla="*/ 0 w 137"/>
                <a:gd name="T27" fmla="*/ 0 h 88"/>
                <a:gd name="T28" fmla="*/ 0 w 137"/>
                <a:gd name="T29" fmla="*/ 0 h 88"/>
                <a:gd name="T30" fmla="*/ 0 w 137"/>
                <a:gd name="T31" fmla="*/ 0 h 88"/>
                <a:gd name="T32" fmla="*/ 0 w 137"/>
                <a:gd name="T33" fmla="*/ 0 h 88"/>
                <a:gd name="T34" fmla="*/ 0 w 137"/>
                <a:gd name="T35" fmla="*/ 0 h 88"/>
                <a:gd name="T36" fmla="*/ 0 w 137"/>
                <a:gd name="T37" fmla="*/ 0 h 88"/>
                <a:gd name="T38" fmla="*/ 0 w 137"/>
                <a:gd name="T39" fmla="*/ 0 h 88"/>
                <a:gd name="T40" fmla="*/ 0 w 137"/>
                <a:gd name="T41" fmla="*/ 0 h 88"/>
                <a:gd name="T42" fmla="*/ 0 w 137"/>
                <a:gd name="T43" fmla="*/ 0 h 88"/>
                <a:gd name="T44" fmla="*/ 0 w 137"/>
                <a:gd name="T45" fmla="*/ 0 h 88"/>
                <a:gd name="T46" fmla="*/ 0 w 137"/>
                <a:gd name="T47" fmla="*/ 0 h 88"/>
                <a:gd name="T48" fmla="*/ 0 w 137"/>
                <a:gd name="T49" fmla="*/ 0 h 88"/>
                <a:gd name="T50" fmla="*/ 0 w 137"/>
                <a:gd name="T51" fmla="*/ 0 h 88"/>
                <a:gd name="T52" fmla="*/ 0 w 137"/>
                <a:gd name="T53" fmla="*/ 0 h 88"/>
                <a:gd name="T54" fmla="*/ 0 w 137"/>
                <a:gd name="T55" fmla="*/ 0 h 88"/>
                <a:gd name="T56" fmla="*/ 0 w 137"/>
                <a:gd name="T57" fmla="*/ 0 h 88"/>
                <a:gd name="T58" fmla="*/ 0 w 137"/>
                <a:gd name="T59" fmla="*/ 0 h 88"/>
                <a:gd name="T60" fmla="*/ 0 w 137"/>
                <a:gd name="T61" fmla="*/ 0 h 88"/>
                <a:gd name="T62" fmla="*/ 0 w 137"/>
                <a:gd name="T63" fmla="*/ 0 h 88"/>
                <a:gd name="T64" fmla="*/ 0 w 137"/>
                <a:gd name="T65" fmla="*/ 0 h 88"/>
                <a:gd name="T66" fmla="*/ 0 w 137"/>
                <a:gd name="T67" fmla="*/ 0 h 88"/>
                <a:gd name="T68" fmla="*/ 0 w 137"/>
                <a:gd name="T69" fmla="*/ 0 h 88"/>
                <a:gd name="T70" fmla="*/ 0 w 137"/>
                <a:gd name="T71" fmla="*/ 0 h 88"/>
                <a:gd name="T72" fmla="*/ 0 w 137"/>
                <a:gd name="T73" fmla="*/ 0 h 88"/>
                <a:gd name="T74" fmla="*/ 0 w 137"/>
                <a:gd name="T75" fmla="*/ 0 h 88"/>
                <a:gd name="T76" fmla="*/ 0 w 137"/>
                <a:gd name="T77" fmla="*/ 0 h 88"/>
                <a:gd name="T78" fmla="*/ 0 w 137"/>
                <a:gd name="T79" fmla="*/ 0 h 88"/>
                <a:gd name="T80" fmla="*/ 0 w 137"/>
                <a:gd name="T81" fmla="*/ 0 h 88"/>
                <a:gd name="T82" fmla="*/ 0 w 137"/>
                <a:gd name="T83" fmla="*/ 0 h 88"/>
                <a:gd name="T84" fmla="*/ 0 w 137"/>
                <a:gd name="T85" fmla="*/ 0 h 88"/>
                <a:gd name="T86" fmla="*/ 0 w 137"/>
                <a:gd name="T87" fmla="*/ 0 h 88"/>
                <a:gd name="T88" fmla="*/ 0 w 137"/>
                <a:gd name="T89" fmla="*/ 0 h 88"/>
                <a:gd name="T90" fmla="*/ 0 w 137"/>
                <a:gd name="T91" fmla="*/ 0 h 88"/>
                <a:gd name="T92" fmla="*/ 0 w 137"/>
                <a:gd name="T93" fmla="*/ 0 h 88"/>
                <a:gd name="T94" fmla="*/ 0 w 137"/>
                <a:gd name="T95" fmla="*/ 0 h 88"/>
                <a:gd name="T96" fmla="*/ 0 w 137"/>
                <a:gd name="T97" fmla="*/ 0 h 88"/>
                <a:gd name="T98" fmla="*/ 0 w 137"/>
                <a:gd name="T99" fmla="*/ 0 h 88"/>
                <a:gd name="T100" fmla="*/ 0 w 137"/>
                <a:gd name="T101" fmla="*/ 0 h 88"/>
                <a:gd name="T102" fmla="*/ 0 w 137"/>
                <a:gd name="T103" fmla="*/ 0 h 88"/>
                <a:gd name="T104" fmla="*/ 0 w 137"/>
                <a:gd name="T105" fmla="*/ 0 h 88"/>
                <a:gd name="T106" fmla="*/ 0 w 137"/>
                <a:gd name="T107" fmla="*/ 0 h 88"/>
                <a:gd name="T108" fmla="*/ 0 w 137"/>
                <a:gd name="T109" fmla="*/ 0 h 88"/>
                <a:gd name="T110" fmla="*/ 0 w 137"/>
                <a:gd name="T111" fmla="*/ 0 h 88"/>
                <a:gd name="T112" fmla="*/ 0 w 137"/>
                <a:gd name="T113" fmla="*/ 0 h 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37" h="88">
                  <a:moveTo>
                    <a:pt x="30" y="43"/>
                  </a:moveTo>
                  <a:lnTo>
                    <a:pt x="32" y="48"/>
                  </a:lnTo>
                  <a:lnTo>
                    <a:pt x="35" y="53"/>
                  </a:lnTo>
                  <a:lnTo>
                    <a:pt x="39" y="56"/>
                  </a:lnTo>
                  <a:lnTo>
                    <a:pt x="46" y="53"/>
                  </a:lnTo>
                  <a:lnTo>
                    <a:pt x="53" y="48"/>
                  </a:lnTo>
                  <a:lnTo>
                    <a:pt x="59" y="40"/>
                  </a:lnTo>
                  <a:lnTo>
                    <a:pt x="62" y="33"/>
                  </a:lnTo>
                  <a:lnTo>
                    <a:pt x="63" y="28"/>
                  </a:lnTo>
                  <a:lnTo>
                    <a:pt x="65" y="33"/>
                  </a:lnTo>
                  <a:lnTo>
                    <a:pt x="67" y="37"/>
                  </a:lnTo>
                  <a:lnTo>
                    <a:pt x="69" y="39"/>
                  </a:lnTo>
                  <a:lnTo>
                    <a:pt x="73" y="38"/>
                  </a:lnTo>
                  <a:lnTo>
                    <a:pt x="78" y="34"/>
                  </a:lnTo>
                  <a:lnTo>
                    <a:pt x="84" y="28"/>
                  </a:lnTo>
                  <a:lnTo>
                    <a:pt x="88" y="22"/>
                  </a:lnTo>
                  <a:lnTo>
                    <a:pt x="89" y="15"/>
                  </a:lnTo>
                  <a:lnTo>
                    <a:pt x="92" y="20"/>
                  </a:lnTo>
                  <a:lnTo>
                    <a:pt x="93" y="25"/>
                  </a:lnTo>
                  <a:lnTo>
                    <a:pt x="96" y="29"/>
                  </a:lnTo>
                  <a:lnTo>
                    <a:pt x="99" y="29"/>
                  </a:lnTo>
                  <a:lnTo>
                    <a:pt x="104" y="27"/>
                  </a:lnTo>
                  <a:lnTo>
                    <a:pt x="109" y="23"/>
                  </a:lnTo>
                  <a:lnTo>
                    <a:pt x="112" y="18"/>
                  </a:lnTo>
                  <a:lnTo>
                    <a:pt x="112" y="13"/>
                  </a:lnTo>
                  <a:lnTo>
                    <a:pt x="113" y="17"/>
                  </a:lnTo>
                  <a:lnTo>
                    <a:pt x="114" y="20"/>
                  </a:lnTo>
                  <a:lnTo>
                    <a:pt x="117" y="23"/>
                  </a:lnTo>
                  <a:lnTo>
                    <a:pt x="123" y="23"/>
                  </a:lnTo>
                  <a:lnTo>
                    <a:pt x="131" y="22"/>
                  </a:lnTo>
                  <a:lnTo>
                    <a:pt x="136" y="19"/>
                  </a:lnTo>
                  <a:lnTo>
                    <a:pt x="137" y="15"/>
                  </a:lnTo>
                  <a:lnTo>
                    <a:pt x="133" y="9"/>
                  </a:lnTo>
                  <a:lnTo>
                    <a:pt x="130" y="6"/>
                  </a:lnTo>
                  <a:lnTo>
                    <a:pt x="123" y="4"/>
                  </a:lnTo>
                  <a:lnTo>
                    <a:pt x="116" y="1"/>
                  </a:lnTo>
                  <a:lnTo>
                    <a:pt x="108" y="0"/>
                  </a:lnTo>
                  <a:lnTo>
                    <a:pt x="98" y="1"/>
                  </a:lnTo>
                  <a:lnTo>
                    <a:pt x="87" y="3"/>
                  </a:lnTo>
                  <a:lnTo>
                    <a:pt x="73" y="6"/>
                  </a:lnTo>
                  <a:lnTo>
                    <a:pt x="58" y="11"/>
                  </a:lnTo>
                  <a:lnTo>
                    <a:pt x="43" y="19"/>
                  </a:lnTo>
                  <a:lnTo>
                    <a:pt x="30" y="27"/>
                  </a:lnTo>
                  <a:lnTo>
                    <a:pt x="19" y="35"/>
                  </a:lnTo>
                  <a:lnTo>
                    <a:pt x="11" y="44"/>
                  </a:lnTo>
                  <a:lnTo>
                    <a:pt x="5" y="53"/>
                  </a:lnTo>
                  <a:lnTo>
                    <a:pt x="1" y="61"/>
                  </a:lnTo>
                  <a:lnTo>
                    <a:pt x="0" y="68"/>
                  </a:lnTo>
                  <a:lnTo>
                    <a:pt x="2" y="75"/>
                  </a:lnTo>
                  <a:lnTo>
                    <a:pt x="5" y="78"/>
                  </a:lnTo>
                  <a:lnTo>
                    <a:pt x="7" y="82"/>
                  </a:lnTo>
                  <a:lnTo>
                    <a:pt x="11" y="86"/>
                  </a:lnTo>
                  <a:lnTo>
                    <a:pt x="14" y="88"/>
                  </a:lnTo>
                  <a:lnTo>
                    <a:pt x="20" y="81"/>
                  </a:lnTo>
                  <a:lnTo>
                    <a:pt x="25" y="69"/>
                  </a:lnTo>
                  <a:lnTo>
                    <a:pt x="29" y="56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2" name="Freeform 267">
              <a:extLst>
                <a:ext uri="{FF2B5EF4-FFF2-40B4-BE49-F238E27FC236}">
                  <a16:creationId xmlns:a16="http://schemas.microsoft.com/office/drawing/2014/main" id="{AD36037E-C55D-488D-9D6A-EF6991337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" y="4161"/>
              <a:ext cx="45" cy="22"/>
            </a:xfrm>
            <a:custGeom>
              <a:avLst/>
              <a:gdLst>
                <a:gd name="T0" fmla="*/ 0 w 135"/>
                <a:gd name="T1" fmla="*/ 0 h 67"/>
                <a:gd name="T2" fmla="*/ 0 w 135"/>
                <a:gd name="T3" fmla="*/ 0 h 67"/>
                <a:gd name="T4" fmla="*/ 0 w 135"/>
                <a:gd name="T5" fmla="*/ 0 h 67"/>
                <a:gd name="T6" fmla="*/ 0 w 135"/>
                <a:gd name="T7" fmla="*/ 0 h 67"/>
                <a:gd name="T8" fmla="*/ 0 w 135"/>
                <a:gd name="T9" fmla="*/ 0 h 67"/>
                <a:gd name="T10" fmla="*/ 0 w 135"/>
                <a:gd name="T11" fmla="*/ 0 h 67"/>
                <a:gd name="T12" fmla="*/ 0 w 135"/>
                <a:gd name="T13" fmla="*/ 0 h 67"/>
                <a:gd name="T14" fmla="*/ 0 w 135"/>
                <a:gd name="T15" fmla="*/ 0 h 67"/>
                <a:gd name="T16" fmla="*/ 0 w 135"/>
                <a:gd name="T17" fmla="*/ 0 h 67"/>
                <a:gd name="T18" fmla="*/ 0 w 135"/>
                <a:gd name="T19" fmla="*/ 0 h 67"/>
                <a:gd name="T20" fmla="*/ 0 w 135"/>
                <a:gd name="T21" fmla="*/ 0 h 67"/>
                <a:gd name="T22" fmla="*/ 0 w 135"/>
                <a:gd name="T23" fmla="*/ 0 h 67"/>
                <a:gd name="T24" fmla="*/ 0 w 135"/>
                <a:gd name="T25" fmla="*/ 0 h 67"/>
                <a:gd name="T26" fmla="*/ 0 w 135"/>
                <a:gd name="T27" fmla="*/ 0 h 67"/>
                <a:gd name="T28" fmla="*/ 0 w 135"/>
                <a:gd name="T29" fmla="*/ 0 h 67"/>
                <a:gd name="T30" fmla="*/ 0 w 135"/>
                <a:gd name="T31" fmla="*/ 0 h 67"/>
                <a:gd name="T32" fmla="*/ 0 w 135"/>
                <a:gd name="T33" fmla="*/ 0 h 67"/>
                <a:gd name="T34" fmla="*/ 0 w 135"/>
                <a:gd name="T35" fmla="*/ 0 h 67"/>
                <a:gd name="T36" fmla="*/ 0 w 135"/>
                <a:gd name="T37" fmla="*/ 0 h 67"/>
                <a:gd name="T38" fmla="*/ 0 w 135"/>
                <a:gd name="T39" fmla="*/ 0 h 67"/>
                <a:gd name="T40" fmla="*/ 0 w 135"/>
                <a:gd name="T41" fmla="*/ 0 h 67"/>
                <a:gd name="T42" fmla="*/ 0 w 135"/>
                <a:gd name="T43" fmla="*/ 0 h 67"/>
                <a:gd name="T44" fmla="*/ 0 w 135"/>
                <a:gd name="T45" fmla="*/ 0 h 67"/>
                <a:gd name="T46" fmla="*/ 0 w 135"/>
                <a:gd name="T47" fmla="*/ 0 h 67"/>
                <a:gd name="T48" fmla="*/ 0 w 135"/>
                <a:gd name="T49" fmla="*/ 0 h 67"/>
                <a:gd name="T50" fmla="*/ 0 w 135"/>
                <a:gd name="T51" fmla="*/ 0 h 67"/>
                <a:gd name="T52" fmla="*/ 0 w 135"/>
                <a:gd name="T53" fmla="*/ 0 h 67"/>
                <a:gd name="T54" fmla="*/ 0 w 135"/>
                <a:gd name="T55" fmla="*/ 0 h 67"/>
                <a:gd name="T56" fmla="*/ 0 w 135"/>
                <a:gd name="T57" fmla="*/ 0 h 67"/>
                <a:gd name="T58" fmla="*/ 0 w 135"/>
                <a:gd name="T59" fmla="*/ 0 h 67"/>
                <a:gd name="T60" fmla="*/ 0 w 135"/>
                <a:gd name="T61" fmla="*/ 0 h 67"/>
                <a:gd name="T62" fmla="*/ 0 w 135"/>
                <a:gd name="T63" fmla="*/ 0 h 67"/>
                <a:gd name="T64" fmla="*/ 0 w 135"/>
                <a:gd name="T65" fmla="*/ 0 h 67"/>
                <a:gd name="T66" fmla="*/ 0 w 135"/>
                <a:gd name="T67" fmla="*/ 0 h 67"/>
                <a:gd name="T68" fmla="*/ 0 w 135"/>
                <a:gd name="T69" fmla="*/ 0 h 67"/>
                <a:gd name="T70" fmla="*/ 0 w 135"/>
                <a:gd name="T71" fmla="*/ 0 h 67"/>
                <a:gd name="T72" fmla="*/ 0 w 135"/>
                <a:gd name="T73" fmla="*/ 0 h 67"/>
                <a:gd name="T74" fmla="*/ 0 w 135"/>
                <a:gd name="T75" fmla="*/ 0 h 67"/>
                <a:gd name="T76" fmla="*/ 0 w 135"/>
                <a:gd name="T77" fmla="*/ 0 h 67"/>
                <a:gd name="T78" fmla="*/ 0 w 135"/>
                <a:gd name="T79" fmla="*/ 0 h 67"/>
                <a:gd name="T80" fmla="*/ 0 w 135"/>
                <a:gd name="T81" fmla="*/ 0 h 67"/>
                <a:gd name="T82" fmla="*/ 0 w 135"/>
                <a:gd name="T83" fmla="*/ 0 h 67"/>
                <a:gd name="T84" fmla="*/ 0 w 135"/>
                <a:gd name="T85" fmla="*/ 0 h 67"/>
                <a:gd name="T86" fmla="*/ 0 w 135"/>
                <a:gd name="T87" fmla="*/ 0 h 67"/>
                <a:gd name="T88" fmla="*/ 0 w 135"/>
                <a:gd name="T89" fmla="*/ 0 h 67"/>
                <a:gd name="T90" fmla="*/ 0 w 135"/>
                <a:gd name="T91" fmla="*/ 0 h 67"/>
                <a:gd name="T92" fmla="*/ 0 w 135"/>
                <a:gd name="T93" fmla="*/ 0 h 67"/>
                <a:gd name="T94" fmla="*/ 0 w 135"/>
                <a:gd name="T95" fmla="*/ 0 h 67"/>
                <a:gd name="T96" fmla="*/ 0 w 135"/>
                <a:gd name="T97" fmla="*/ 0 h 67"/>
                <a:gd name="T98" fmla="*/ 0 w 135"/>
                <a:gd name="T99" fmla="*/ 0 h 67"/>
                <a:gd name="T100" fmla="*/ 0 w 135"/>
                <a:gd name="T101" fmla="*/ 0 h 67"/>
                <a:gd name="T102" fmla="*/ 0 w 135"/>
                <a:gd name="T103" fmla="*/ 0 h 67"/>
                <a:gd name="T104" fmla="*/ 0 w 135"/>
                <a:gd name="T105" fmla="*/ 0 h 6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5" h="67">
                  <a:moveTo>
                    <a:pt x="130" y="2"/>
                  </a:moveTo>
                  <a:lnTo>
                    <a:pt x="132" y="9"/>
                  </a:lnTo>
                  <a:lnTo>
                    <a:pt x="131" y="13"/>
                  </a:lnTo>
                  <a:lnTo>
                    <a:pt x="127" y="16"/>
                  </a:lnTo>
                  <a:lnTo>
                    <a:pt x="119" y="17"/>
                  </a:lnTo>
                  <a:lnTo>
                    <a:pt x="113" y="16"/>
                  </a:lnTo>
                  <a:lnTo>
                    <a:pt x="111" y="13"/>
                  </a:lnTo>
                  <a:lnTo>
                    <a:pt x="109" y="11"/>
                  </a:lnTo>
                  <a:lnTo>
                    <a:pt x="109" y="6"/>
                  </a:lnTo>
                  <a:lnTo>
                    <a:pt x="108" y="9"/>
                  </a:lnTo>
                  <a:lnTo>
                    <a:pt x="104" y="14"/>
                  </a:lnTo>
                  <a:lnTo>
                    <a:pt x="99" y="18"/>
                  </a:lnTo>
                  <a:lnTo>
                    <a:pt x="93" y="19"/>
                  </a:lnTo>
                  <a:lnTo>
                    <a:pt x="89" y="18"/>
                  </a:lnTo>
                  <a:lnTo>
                    <a:pt x="87" y="13"/>
                  </a:lnTo>
                  <a:lnTo>
                    <a:pt x="85" y="7"/>
                  </a:lnTo>
                  <a:lnTo>
                    <a:pt x="83" y="0"/>
                  </a:lnTo>
                  <a:lnTo>
                    <a:pt x="80" y="7"/>
                  </a:lnTo>
                  <a:lnTo>
                    <a:pt x="75" y="12"/>
                  </a:lnTo>
                  <a:lnTo>
                    <a:pt x="69" y="17"/>
                  </a:lnTo>
                  <a:lnTo>
                    <a:pt x="63" y="21"/>
                  </a:lnTo>
                  <a:lnTo>
                    <a:pt x="58" y="22"/>
                  </a:lnTo>
                  <a:lnTo>
                    <a:pt x="56" y="18"/>
                  </a:lnTo>
                  <a:lnTo>
                    <a:pt x="56" y="14"/>
                  </a:lnTo>
                  <a:lnTo>
                    <a:pt x="54" y="9"/>
                  </a:lnTo>
                  <a:lnTo>
                    <a:pt x="53" y="14"/>
                  </a:lnTo>
                  <a:lnTo>
                    <a:pt x="49" y="21"/>
                  </a:lnTo>
                  <a:lnTo>
                    <a:pt x="41" y="27"/>
                  </a:lnTo>
                  <a:lnTo>
                    <a:pt x="35" y="31"/>
                  </a:lnTo>
                  <a:lnTo>
                    <a:pt x="26" y="32"/>
                  </a:lnTo>
                  <a:lnTo>
                    <a:pt x="24" y="29"/>
                  </a:lnTo>
                  <a:lnTo>
                    <a:pt x="21" y="24"/>
                  </a:lnTo>
                  <a:lnTo>
                    <a:pt x="20" y="19"/>
                  </a:lnTo>
                  <a:lnTo>
                    <a:pt x="16" y="37"/>
                  </a:lnTo>
                  <a:lnTo>
                    <a:pt x="11" y="51"/>
                  </a:lnTo>
                  <a:lnTo>
                    <a:pt x="6" y="60"/>
                  </a:lnTo>
                  <a:lnTo>
                    <a:pt x="0" y="63"/>
                  </a:lnTo>
                  <a:lnTo>
                    <a:pt x="3" y="66"/>
                  </a:lnTo>
                  <a:lnTo>
                    <a:pt x="8" y="67"/>
                  </a:lnTo>
                  <a:lnTo>
                    <a:pt x="15" y="67"/>
                  </a:lnTo>
                  <a:lnTo>
                    <a:pt x="20" y="65"/>
                  </a:lnTo>
                  <a:lnTo>
                    <a:pt x="26" y="61"/>
                  </a:lnTo>
                  <a:lnTo>
                    <a:pt x="36" y="57"/>
                  </a:lnTo>
                  <a:lnTo>
                    <a:pt x="48" y="52"/>
                  </a:lnTo>
                  <a:lnTo>
                    <a:pt x="60" y="47"/>
                  </a:lnTo>
                  <a:lnTo>
                    <a:pt x="73" y="43"/>
                  </a:lnTo>
                  <a:lnTo>
                    <a:pt x="85" y="41"/>
                  </a:lnTo>
                  <a:lnTo>
                    <a:pt x="98" y="40"/>
                  </a:lnTo>
                  <a:lnTo>
                    <a:pt x="108" y="41"/>
                  </a:lnTo>
                  <a:lnTo>
                    <a:pt x="122" y="38"/>
                  </a:lnTo>
                  <a:lnTo>
                    <a:pt x="132" y="28"/>
                  </a:lnTo>
                  <a:lnTo>
                    <a:pt x="135" y="14"/>
                  </a:lnTo>
                  <a:lnTo>
                    <a:pt x="130" y="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3" name="Freeform 268">
              <a:extLst>
                <a:ext uri="{FF2B5EF4-FFF2-40B4-BE49-F238E27FC236}">
                  <a16:creationId xmlns:a16="http://schemas.microsoft.com/office/drawing/2014/main" id="{F60D49DF-29E2-4708-888F-B6D2BD324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" y="4157"/>
              <a:ext cx="48" cy="25"/>
            </a:xfrm>
            <a:custGeom>
              <a:avLst/>
              <a:gdLst>
                <a:gd name="T0" fmla="*/ 0 w 144"/>
                <a:gd name="T1" fmla="*/ 0 h 75"/>
                <a:gd name="T2" fmla="*/ 0 w 144"/>
                <a:gd name="T3" fmla="*/ 0 h 75"/>
                <a:gd name="T4" fmla="*/ 0 w 144"/>
                <a:gd name="T5" fmla="*/ 0 h 75"/>
                <a:gd name="T6" fmla="*/ 0 w 144"/>
                <a:gd name="T7" fmla="*/ 0 h 75"/>
                <a:gd name="T8" fmla="*/ 0 w 144"/>
                <a:gd name="T9" fmla="*/ 0 h 75"/>
                <a:gd name="T10" fmla="*/ 0 w 144"/>
                <a:gd name="T11" fmla="*/ 0 h 75"/>
                <a:gd name="T12" fmla="*/ 0 w 144"/>
                <a:gd name="T13" fmla="*/ 0 h 75"/>
                <a:gd name="T14" fmla="*/ 0 w 144"/>
                <a:gd name="T15" fmla="*/ 0 h 75"/>
                <a:gd name="T16" fmla="*/ 0 w 144"/>
                <a:gd name="T17" fmla="*/ 0 h 75"/>
                <a:gd name="T18" fmla="*/ 0 w 144"/>
                <a:gd name="T19" fmla="*/ 0 h 75"/>
                <a:gd name="T20" fmla="*/ 0 w 144"/>
                <a:gd name="T21" fmla="*/ 0 h 75"/>
                <a:gd name="T22" fmla="*/ 0 w 144"/>
                <a:gd name="T23" fmla="*/ 0 h 75"/>
                <a:gd name="T24" fmla="*/ 0 w 144"/>
                <a:gd name="T25" fmla="*/ 0 h 75"/>
                <a:gd name="T26" fmla="*/ 0 w 144"/>
                <a:gd name="T27" fmla="*/ 0 h 75"/>
                <a:gd name="T28" fmla="*/ 0 w 144"/>
                <a:gd name="T29" fmla="*/ 0 h 75"/>
                <a:gd name="T30" fmla="*/ 0 w 144"/>
                <a:gd name="T31" fmla="*/ 0 h 75"/>
                <a:gd name="T32" fmla="*/ 0 w 144"/>
                <a:gd name="T33" fmla="*/ 0 h 75"/>
                <a:gd name="T34" fmla="*/ 0 w 144"/>
                <a:gd name="T35" fmla="*/ 0 h 75"/>
                <a:gd name="T36" fmla="*/ 0 w 144"/>
                <a:gd name="T37" fmla="*/ 0 h 75"/>
                <a:gd name="T38" fmla="*/ 0 w 144"/>
                <a:gd name="T39" fmla="*/ 0 h 75"/>
                <a:gd name="T40" fmla="*/ 0 w 144"/>
                <a:gd name="T41" fmla="*/ 0 h 75"/>
                <a:gd name="T42" fmla="*/ 0 w 144"/>
                <a:gd name="T43" fmla="*/ 0 h 75"/>
                <a:gd name="T44" fmla="*/ 0 w 144"/>
                <a:gd name="T45" fmla="*/ 0 h 75"/>
                <a:gd name="T46" fmla="*/ 0 w 144"/>
                <a:gd name="T47" fmla="*/ 0 h 75"/>
                <a:gd name="T48" fmla="*/ 0 w 144"/>
                <a:gd name="T49" fmla="*/ 0 h 75"/>
                <a:gd name="T50" fmla="*/ 0 w 144"/>
                <a:gd name="T51" fmla="*/ 0 h 75"/>
                <a:gd name="T52" fmla="*/ 0 w 144"/>
                <a:gd name="T53" fmla="*/ 0 h 75"/>
                <a:gd name="T54" fmla="*/ 0 w 144"/>
                <a:gd name="T55" fmla="*/ 0 h 75"/>
                <a:gd name="T56" fmla="*/ 0 w 144"/>
                <a:gd name="T57" fmla="*/ 0 h 75"/>
                <a:gd name="T58" fmla="*/ 0 w 144"/>
                <a:gd name="T59" fmla="*/ 0 h 75"/>
                <a:gd name="T60" fmla="*/ 0 w 144"/>
                <a:gd name="T61" fmla="*/ 0 h 75"/>
                <a:gd name="T62" fmla="*/ 0 w 144"/>
                <a:gd name="T63" fmla="*/ 0 h 75"/>
                <a:gd name="T64" fmla="*/ 0 w 144"/>
                <a:gd name="T65" fmla="*/ 0 h 75"/>
                <a:gd name="T66" fmla="*/ 0 w 144"/>
                <a:gd name="T67" fmla="*/ 0 h 75"/>
                <a:gd name="T68" fmla="*/ 0 w 144"/>
                <a:gd name="T69" fmla="*/ 0 h 75"/>
                <a:gd name="T70" fmla="*/ 0 w 144"/>
                <a:gd name="T71" fmla="*/ 0 h 75"/>
                <a:gd name="T72" fmla="*/ 0 w 144"/>
                <a:gd name="T73" fmla="*/ 0 h 75"/>
                <a:gd name="T74" fmla="*/ 0 w 144"/>
                <a:gd name="T75" fmla="*/ 0 h 75"/>
                <a:gd name="T76" fmla="*/ 0 w 144"/>
                <a:gd name="T77" fmla="*/ 0 h 75"/>
                <a:gd name="T78" fmla="*/ 0 w 144"/>
                <a:gd name="T79" fmla="*/ 0 h 75"/>
                <a:gd name="T80" fmla="*/ 0 w 144"/>
                <a:gd name="T81" fmla="*/ 0 h 75"/>
                <a:gd name="T82" fmla="*/ 0 w 144"/>
                <a:gd name="T83" fmla="*/ 0 h 75"/>
                <a:gd name="T84" fmla="*/ 0 w 144"/>
                <a:gd name="T85" fmla="*/ 0 h 75"/>
                <a:gd name="T86" fmla="*/ 0 w 144"/>
                <a:gd name="T87" fmla="*/ 0 h 75"/>
                <a:gd name="T88" fmla="*/ 0 w 144"/>
                <a:gd name="T89" fmla="*/ 0 h 75"/>
                <a:gd name="T90" fmla="*/ 0 w 144"/>
                <a:gd name="T91" fmla="*/ 0 h 75"/>
                <a:gd name="T92" fmla="*/ 0 w 144"/>
                <a:gd name="T93" fmla="*/ 0 h 75"/>
                <a:gd name="T94" fmla="*/ 0 w 144"/>
                <a:gd name="T95" fmla="*/ 0 h 75"/>
                <a:gd name="T96" fmla="*/ 0 w 144"/>
                <a:gd name="T97" fmla="*/ 0 h 75"/>
                <a:gd name="T98" fmla="*/ 0 w 144"/>
                <a:gd name="T99" fmla="*/ 0 h 75"/>
                <a:gd name="T100" fmla="*/ 0 w 144"/>
                <a:gd name="T101" fmla="*/ 0 h 75"/>
                <a:gd name="T102" fmla="*/ 0 w 144"/>
                <a:gd name="T103" fmla="*/ 0 h 75"/>
                <a:gd name="T104" fmla="*/ 0 w 144"/>
                <a:gd name="T105" fmla="*/ 0 h 75"/>
                <a:gd name="T106" fmla="*/ 0 w 144"/>
                <a:gd name="T107" fmla="*/ 0 h 75"/>
                <a:gd name="T108" fmla="*/ 0 w 144"/>
                <a:gd name="T109" fmla="*/ 0 h 75"/>
                <a:gd name="T110" fmla="*/ 0 w 144"/>
                <a:gd name="T111" fmla="*/ 0 h 75"/>
                <a:gd name="T112" fmla="*/ 0 w 144"/>
                <a:gd name="T113" fmla="*/ 0 h 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44" h="75">
                  <a:moveTo>
                    <a:pt x="32" y="31"/>
                  </a:moveTo>
                  <a:lnTo>
                    <a:pt x="33" y="36"/>
                  </a:lnTo>
                  <a:lnTo>
                    <a:pt x="36" y="41"/>
                  </a:lnTo>
                  <a:lnTo>
                    <a:pt x="38" y="44"/>
                  </a:lnTo>
                  <a:lnTo>
                    <a:pt x="47" y="43"/>
                  </a:lnTo>
                  <a:lnTo>
                    <a:pt x="53" y="39"/>
                  </a:lnTo>
                  <a:lnTo>
                    <a:pt x="61" y="33"/>
                  </a:lnTo>
                  <a:lnTo>
                    <a:pt x="65" y="26"/>
                  </a:lnTo>
                  <a:lnTo>
                    <a:pt x="66" y="21"/>
                  </a:lnTo>
                  <a:lnTo>
                    <a:pt x="68" y="26"/>
                  </a:lnTo>
                  <a:lnTo>
                    <a:pt x="68" y="30"/>
                  </a:lnTo>
                  <a:lnTo>
                    <a:pt x="70" y="34"/>
                  </a:lnTo>
                  <a:lnTo>
                    <a:pt x="75" y="33"/>
                  </a:lnTo>
                  <a:lnTo>
                    <a:pt x="81" y="29"/>
                  </a:lnTo>
                  <a:lnTo>
                    <a:pt x="87" y="24"/>
                  </a:lnTo>
                  <a:lnTo>
                    <a:pt x="92" y="19"/>
                  </a:lnTo>
                  <a:lnTo>
                    <a:pt x="95" y="12"/>
                  </a:lnTo>
                  <a:lnTo>
                    <a:pt x="97" y="19"/>
                  </a:lnTo>
                  <a:lnTo>
                    <a:pt x="99" y="25"/>
                  </a:lnTo>
                  <a:lnTo>
                    <a:pt x="101" y="30"/>
                  </a:lnTo>
                  <a:lnTo>
                    <a:pt x="105" y="31"/>
                  </a:lnTo>
                  <a:lnTo>
                    <a:pt x="111" y="30"/>
                  </a:lnTo>
                  <a:lnTo>
                    <a:pt x="116" y="26"/>
                  </a:lnTo>
                  <a:lnTo>
                    <a:pt x="120" y="21"/>
                  </a:lnTo>
                  <a:lnTo>
                    <a:pt x="121" y="18"/>
                  </a:lnTo>
                  <a:lnTo>
                    <a:pt x="121" y="23"/>
                  </a:lnTo>
                  <a:lnTo>
                    <a:pt x="123" y="25"/>
                  </a:lnTo>
                  <a:lnTo>
                    <a:pt x="125" y="28"/>
                  </a:lnTo>
                  <a:lnTo>
                    <a:pt x="131" y="29"/>
                  </a:lnTo>
                  <a:lnTo>
                    <a:pt x="139" y="28"/>
                  </a:lnTo>
                  <a:lnTo>
                    <a:pt x="143" y="25"/>
                  </a:lnTo>
                  <a:lnTo>
                    <a:pt x="144" y="21"/>
                  </a:lnTo>
                  <a:lnTo>
                    <a:pt x="142" y="14"/>
                  </a:lnTo>
                  <a:lnTo>
                    <a:pt x="138" y="10"/>
                  </a:lnTo>
                  <a:lnTo>
                    <a:pt x="133" y="6"/>
                  </a:lnTo>
                  <a:lnTo>
                    <a:pt x="125" y="4"/>
                  </a:lnTo>
                  <a:lnTo>
                    <a:pt x="116" y="1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1" y="2"/>
                  </a:lnTo>
                  <a:lnTo>
                    <a:pt x="65" y="5"/>
                  </a:lnTo>
                  <a:lnTo>
                    <a:pt x="49" y="10"/>
                  </a:lnTo>
                  <a:lnTo>
                    <a:pt x="36" y="16"/>
                  </a:lnTo>
                  <a:lnTo>
                    <a:pt x="23" y="23"/>
                  </a:lnTo>
                  <a:lnTo>
                    <a:pt x="14" y="30"/>
                  </a:lnTo>
                  <a:lnTo>
                    <a:pt x="7" y="38"/>
                  </a:lnTo>
                  <a:lnTo>
                    <a:pt x="3" y="45"/>
                  </a:lnTo>
                  <a:lnTo>
                    <a:pt x="0" y="53"/>
                  </a:lnTo>
                  <a:lnTo>
                    <a:pt x="2" y="59"/>
                  </a:lnTo>
                  <a:lnTo>
                    <a:pt x="4" y="64"/>
                  </a:lnTo>
                  <a:lnTo>
                    <a:pt x="5" y="68"/>
                  </a:lnTo>
                  <a:lnTo>
                    <a:pt x="8" y="72"/>
                  </a:lnTo>
                  <a:lnTo>
                    <a:pt x="12" y="75"/>
                  </a:lnTo>
                  <a:lnTo>
                    <a:pt x="18" y="72"/>
                  </a:lnTo>
                  <a:lnTo>
                    <a:pt x="23" y="63"/>
                  </a:lnTo>
                  <a:lnTo>
                    <a:pt x="28" y="49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4" name="Freeform 269">
              <a:extLst>
                <a:ext uri="{FF2B5EF4-FFF2-40B4-BE49-F238E27FC236}">
                  <a16:creationId xmlns:a16="http://schemas.microsoft.com/office/drawing/2014/main" id="{17D1E9DF-4C04-47A1-A0FE-EC07731B4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" y="4169"/>
              <a:ext cx="49" cy="24"/>
            </a:xfrm>
            <a:custGeom>
              <a:avLst/>
              <a:gdLst>
                <a:gd name="T0" fmla="*/ 0 w 147"/>
                <a:gd name="T1" fmla="*/ 0 h 73"/>
                <a:gd name="T2" fmla="*/ 0 w 147"/>
                <a:gd name="T3" fmla="*/ 0 h 73"/>
                <a:gd name="T4" fmla="*/ 0 w 147"/>
                <a:gd name="T5" fmla="*/ 0 h 73"/>
                <a:gd name="T6" fmla="*/ 0 w 147"/>
                <a:gd name="T7" fmla="*/ 0 h 73"/>
                <a:gd name="T8" fmla="*/ 0 w 147"/>
                <a:gd name="T9" fmla="*/ 0 h 73"/>
                <a:gd name="T10" fmla="*/ 0 w 147"/>
                <a:gd name="T11" fmla="*/ 0 h 73"/>
                <a:gd name="T12" fmla="*/ 0 w 147"/>
                <a:gd name="T13" fmla="*/ 0 h 73"/>
                <a:gd name="T14" fmla="*/ 0 w 147"/>
                <a:gd name="T15" fmla="*/ 0 h 73"/>
                <a:gd name="T16" fmla="*/ 0 w 147"/>
                <a:gd name="T17" fmla="*/ 0 h 73"/>
                <a:gd name="T18" fmla="*/ 0 w 147"/>
                <a:gd name="T19" fmla="*/ 0 h 73"/>
                <a:gd name="T20" fmla="*/ 0 w 147"/>
                <a:gd name="T21" fmla="*/ 0 h 73"/>
                <a:gd name="T22" fmla="*/ 0 w 147"/>
                <a:gd name="T23" fmla="*/ 0 h 73"/>
                <a:gd name="T24" fmla="*/ 0 w 147"/>
                <a:gd name="T25" fmla="*/ 0 h 73"/>
                <a:gd name="T26" fmla="*/ 0 w 147"/>
                <a:gd name="T27" fmla="*/ 0 h 73"/>
                <a:gd name="T28" fmla="*/ 0 w 147"/>
                <a:gd name="T29" fmla="*/ 0 h 73"/>
                <a:gd name="T30" fmla="*/ 0 w 147"/>
                <a:gd name="T31" fmla="*/ 0 h 73"/>
                <a:gd name="T32" fmla="*/ 0 w 147"/>
                <a:gd name="T33" fmla="*/ 0 h 73"/>
                <a:gd name="T34" fmla="*/ 0 w 147"/>
                <a:gd name="T35" fmla="*/ 0 h 73"/>
                <a:gd name="T36" fmla="*/ 0 w 147"/>
                <a:gd name="T37" fmla="*/ 0 h 73"/>
                <a:gd name="T38" fmla="*/ 0 w 147"/>
                <a:gd name="T39" fmla="*/ 0 h 73"/>
                <a:gd name="T40" fmla="*/ 0 w 147"/>
                <a:gd name="T41" fmla="*/ 0 h 73"/>
                <a:gd name="T42" fmla="*/ 0 w 147"/>
                <a:gd name="T43" fmla="*/ 0 h 73"/>
                <a:gd name="T44" fmla="*/ 0 w 147"/>
                <a:gd name="T45" fmla="*/ 0 h 73"/>
                <a:gd name="T46" fmla="*/ 0 w 147"/>
                <a:gd name="T47" fmla="*/ 0 h 73"/>
                <a:gd name="T48" fmla="*/ 0 w 147"/>
                <a:gd name="T49" fmla="*/ 0 h 73"/>
                <a:gd name="T50" fmla="*/ 0 w 147"/>
                <a:gd name="T51" fmla="*/ 0 h 73"/>
                <a:gd name="T52" fmla="*/ 0 w 147"/>
                <a:gd name="T53" fmla="*/ 0 h 73"/>
                <a:gd name="T54" fmla="*/ 0 w 147"/>
                <a:gd name="T55" fmla="*/ 0 h 73"/>
                <a:gd name="T56" fmla="*/ 0 w 147"/>
                <a:gd name="T57" fmla="*/ 0 h 73"/>
                <a:gd name="T58" fmla="*/ 0 w 147"/>
                <a:gd name="T59" fmla="*/ 0 h 73"/>
                <a:gd name="T60" fmla="*/ 0 w 147"/>
                <a:gd name="T61" fmla="*/ 0 h 73"/>
                <a:gd name="T62" fmla="*/ 0 w 147"/>
                <a:gd name="T63" fmla="*/ 0 h 73"/>
                <a:gd name="T64" fmla="*/ 0 w 147"/>
                <a:gd name="T65" fmla="*/ 0 h 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7" h="73">
                  <a:moveTo>
                    <a:pt x="144" y="18"/>
                  </a:moveTo>
                  <a:lnTo>
                    <a:pt x="140" y="14"/>
                  </a:lnTo>
                  <a:lnTo>
                    <a:pt x="135" y="10"/>
                  </a:lnTo>
                  <a:lnTo>
                    <a:pt x="128" y="6"/>
                  </a:lnTo>
                  <a:lnTo>
                    <a:pt x="121" y="4"/>
                  </a:lnTo>
                  <a:lnTo>
                    <a:pt x="111" y="1"/>
                  </a:lnTo>
                  <a:lnTo>
                    <a:pt x="99" y="0"/>
                  </a:lnTo>
                  <a:lnTo>
                    <a:pt x="86" y="1"/>
                  </a:lnTo>
                  <a:lnTo>
                    <a:pt x="69" y="3"/>
                  </a:lnTo>
                  <a:lnTo>
                    <a:pt x="53" y="6"/>
                  </a:lnTo>
                  <a:lnTo>
                    <a:pt x="38" y="12"/>
                  </a:lnTo>
                  <a:lnTo>
                    <a:pt x="26" y="17"/>
                  </a:lnTo>
                  <a:lnTo>
                    <a:pt x="16" y="23"/>
                  </a:lnTo>
                  <a:lnTo>
                    <a:pt x="7" y="30"/>
                  </a:lnTo>
                  <a:lnTo>
                    <a:pt x="2" y="37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4" y="61"/>
                  </a:lnTo>
                  <a:lnTo>
                    <a:pt x="10" y="69"/>
                  </a:lnTo>
                  <a:lnTo>
                    <a:pt x="19" y="73"/>
                  </a:lnTo>
                  <a:lnTo>
                    <a:pt x="29" y="72"/>
                  </a:lnTo>
                  <a:lnTo>
                    <a:pt x="36" y="69"/>
                  </a:lnTo>
                  <a:lnTo>
                    <a:pt x="46" y="66"/>
                  </a:lnTo>
                  <a:lnTo>
                    <a:pt x="58" y="62"/>
                  </a:lnTo>
                  <a:lnTo>
                    <a:pt x="70" y="58"/>
                  </a:lnTo>
                  <a:lnTo>
                    <a:pt x="84" y="56"/>
                  </a:lnTo>
                  <a:lnTo>
                    <a:pt x="97" y="54"/>
                  </a:lnTo>
                  <a:lnTo>
                    <a:pt x="110" y="53"/>
                  </a:lnTo>
                  <a:lnTo>
                    <a:pt x="120" y="54"/>
                  </a:lnTo>
                  <a:lnTo>
                    <a:pt x="134" y="54"/>
                  </a:lnTo>
                  <a:lnTo>
                    <a:pt x="144" y="46"/>
                  </a:lnTo>
                  <a:lnTo>
                    <a:pt x="147" y="32"/>
                  </a:lnTo>
                  <a:lnTo>
                    <a:pt x="144" y="1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5" name="Freeform 270">
              <a:extLst>
                <a:ext uri="{FF2B5EF4-FFF2-40B4-BE49-F238E27FC236}">
                  <a16:creationId xmlns:a16="http://schemas.microsoft.com/office/drawing/2014/main" id="{CEF287EC-6265-4055-8934-982041363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4149"/>
              <a:ext cx="21" cy="10"/>
            </a:xfrm>
            <a:custGeom>
              <a:avLst/>
              <a:gdLst>
                <a:gd name="T0" fmla="*/ 0 w 64"/>
                <a:gd name="T1" fmla="*/ 0 h 32"/>
                <a:gd name="T2" fmla="*/ 0 w 64"/>
                <a:gd name="T3" fmla="*/ 0 h 32"/>
                <a:gd name="T4" fmla="*/ 0 w 64"/>
                <a:gd name="T5" fmla="*/ 0 h 32"/>
                <a:gd name="T6" fmla="*/ 0 w 64"/>
                <a:gd name="T7" fmla="*/ 0 h 32"/>
                <a:gd name="T8" fmla="*/ 0 w 64"/>
                <a:gd name="T9" fmla="*/ 0 h 32"/>
                <a:gd name="T10" fmla="*/ 0 w 64"/>
                <a:gd name="T11" fmla="*/ 0 h 32"/>
                <a:gd name="T12" fmla="*/ 0 w 64"/>
                <a:gd name="T13" fmla="*/ 0 h 32"/>
                <a:gd name="T14" fmla="*/ 0 w 64"/>
                <a:gd name="T15" fmla="*/ 0 h 32"/>
                <a:gd name="T16" fmla="*/ 0 w 64"/>
                <a:gd name="T17" fmla="*/ 0 h 32"/>
                <a:gd name="T18" fmla="*/ 0 w 64"/>
                <a:gd name="T19" fmla="*/ 0 h 32"/>
                <a:gd name="T20" fmla="*/ 0 w 64"/>
                <a:gd name="T21" fmla="*/ 0 h 32"/>
                <a:gd name="T22" fmla="*/ 0 w 64"/>
                <a:gd name="T23" fmla="*/ 0 h 32"/>
                <a:gd name="T24" fmla="*/ 0 w 64"/>
                <a:gd name="T25" fmla="*/ 0 h 32"/>
                <a:gd name="T26" fmla="*/ 0 w 64"/>
                <a:gd name="T27" fmla="*/ 0 h 32"/>
                <a:gd name="T28" fmla="*/ 0 w 64"/>
                <a:gd name="T29" fmla="*/ 0 h 32"/>
                <a:gd name="T30" fmla="*/ 0 w 64"/>
                <a:gd name="T31" fmla="*/ 0 h 32"/>
                <a:gd name="T32" fmla="*/ 0 w 64"/>
                <a:gd name="T33" fmla="*/ 0 h 32"/>
                <a:gd name="T34" fmla="*/ 0 w 64"/>
                <a:gd name="T35" fmla="*/ 0 h 32"/>
                <a:gd name="T36" fmla="*/ 0 w 64"/>
                <a:gd name="T37" fmla="*/ 0 h 32"/>
                <a:gd name="T38" fmla="*/ 0 w 64"/>
                <a:gd name="T39" fmla="*/ 0 h 32"/>
                <a:gd name="T40" fmla="*/ 0 w 64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4" h="32">
                  <a:moveTo>
                    <a:pt x="7" y="32"/>
                  </a:moveTo>
                  <a:lnTo>
                    <a:pt x="8" y="25"/>
                  </a:lnTo>
                  <a:lnTo>
                    <a:pt x="8" y="19"/>
                  </a:lnTo>
                  <a:lnTo>
                    <a:pt x="5" y="11"/>
                  </a:lnTo>
                  <a:lnTo>
                    <a:pt x="0" y="6"/>
                  </a:lnTo>
                  <a:lnTo>
                    <a:pt x="4" y="3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0"/>
                  </a:lnTo>
                  <a:lnTo>
                    <a:pt x="32" y="1"/>
                  </a:lnTo>
                  <a:lnTo>
                    <a:pt x="42" y="5"/>
                  </a:lnTo>
                  <a:lnTo>
                    <a:pt x="52" y="11"/>
                  </a:lnTo>
                  <a:lnTo>
                    <a:pt x="64" y="20"/>
                  </a:lnTo>
                  <a:lnTo>
                    <a:pt x="61" y="19"/>
                  </a:lnTo>
                  <a:lnTo>
                    <a:pt x="56" y="19"/>
                  </a:lnTo>
                  <a:lnTo>
                    <a:pt x="50" y="19"/>
                  </a:lnTo>
                  <a:lnTo>
                    <a:pt x="42" y="19"/>
                  </a:lnTo>
                  <a:lnTo>
                    <a:pt x="34" y="21"/>
                  </a:lnTo>
                  <a:lnTo>
                    <a:pt x="24" y="24"/>
                  </a:lnTo>
                  <a:lnTo>
                    <a:pt x="16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6" name="Freeform 271">
              <a:extLst>
                <a:ext uri="{FF2B5EF4-FFF2-40B4-BE49-F238E27FC236}">
                  <a16:creationId xmlns:a16="http://schemas.microsoft.com/office/drawing/2014/main" id="{0593B0B1-6FE4-4D9D-88D4-EBC357E13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4160"/>
              <a:ext cx="20" cy="11"/>
            </a:xfrm>
            <a:custGeom>
              <a:avLst/>
              <a:gdLst>
                <a:gd name="T0" fmla="*/ 0 w 59"/>
                <a:gd name="T1" fmla="*/ 0 h 31"/>
                <a:gd name="T2" fmla="*/ 0 w 59"/>
                <a:gd name="T3" fmla="*/ 0 h 31"/>
                <a:gd name="T4" fmla="*/ 0 w 59"/>
                <a:gd name="T5" fmla="*/ 0 h 31"/>
                <a:gd name="T6" fmla="*/ 0 w 59"/>
                <a:gd name="T7" fmla="*/ 0 h 31"/>
                <a:gd name="T8" fmla="*/ 0 w 59"/>
                <a:gd name="T9" fmla="*/ 0 h 31"/>
                <a:gd name="T10" fmla="*/ 0 w 59"/>
                <a:gd name="T11" fmla="*/ 0 h 31"/>
                <a:gd name="T12" fmla="*/ 0 w 59"/>
                <a:gd name="T13" fmla="*/ 0 h 31"/>
                <a:gd name="T14" fmla="*/ 0 w 59"/>
                <a:gd name="T15" fmla="*/ 0 h 31"/>
                <a:gd name="T16" fmla="*/ 0 w 59"/>
                <a:gd name="T17" fmla="*/ 0 h 31"/>
                <a:gd name="T18" fmla="*/ 0 w 59"/>
                <a:gd name="T19" fmla="*/ 0 h 31"/>
                <a:gd name="T20" fmla="*/ 0 w 59"/>
                <a:gd name="T21" fmla="*/ 0 h 31"/>
                <a:gd name="T22" fmla="*/ 0 w 59"/>
                <a:gd name="T23" fmla="*/ 0 h 31"/>
                <a:gd name="T24" fmla="*/ 0 w 59"/>
                <a:gd name="T25" fmla="*/ 0 h 31"/>
                <a:gd name="T26" fmla="*/ 0 w 59"/>
                <a:gd name="T27" fmla="*/ 0 h 31"/>
                <a:gd name="T28" fmla="*/ 0 w 59"/>
                <a:gd name="T29" fmla="*/ 0 h 31"/>
                <a:gd name="T30" fmla="*/ 0 w 59"/>
                <a:gd name="T31" fmla="*/ 0 h 31"/>
                <a:gd name="T32" fmla="*/ 0 w 59"/>
                <a:gd name="T33" fmla="*/ 0 h 31"/>
                <a:gd name="T34" fmla="*/ 0 w 59"/>
                <a:gd name="T35" fmla="*/ 0 h 31"/>
                <a:gd name="T36" fmla="*/ 0 w 59"/>
                <a:gd name="T37" fmla="*/ 0 h 31"/>
                <a:gd name="T38" fmla="*/ 0 w 59"/>
                <a:gd name="T39" fmla="*/ 0 h 31"/>
                <a:gd name="T40" fmla="*/ 0 w 59"/>
                <a:gd name="T41" fmla="*/ 0 h 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9" h="31">
                  <a:moveTo>
                    <a:pt x="1" y="31"/>
                  </a:moveTo>
                  <a:lnTo>
                    <a:pt x="3" y="24"/>
                  </a:lnTo>
                  <a:lnTo>
                    <a:pt x="5" y="18"/>
                  </a:lnTo>
                  <a:lnTo>
                    <a:pt x="3" y="10"/>
                  </a:lnTo>
                  <a:lnTo>
                    <a:pt x="0" y="4"/>
                  </a:lnTo>
                  <a:lnTo>
                    <a:pt x="3" y="2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2" y="1"/>
                  </a:lnTo>
                  <a:lnTo>
                    <a:pt x="31" y="4"/>
                  </a:lnTo>
                  <a:lnTo>
                    <a:pt x="40" y="9"/>
                  </a:lnTo>
                  <a:lnTo>
                    <a:pt x="49" y="16"/>
                  </a:lnTo>
                  <a:lnTo>
                    <a:pt x="59" y="26"/>
                  </a:lnTo>
                  <a:lnTo>
                    <a:pt x="56" y="25"/>
                  </a:lnTo>
                  <a:lnTo>
                    <a:pt x="51" y="24"/>
                  </a:lnTo>
                  <a:lnTo>
                    <a:pt x="45" y="24"/>
                  </a:lnTo>
                  <a:lnTo>
                    <a:pt x="37" y="23"/>
                  </a:lnTo>
                  <a:lnTo>
                    <a:pt x="30" y="24"/>
                  </a:lnTo>
                  <a:lnTo>
                    <a:pt x="20" y="25"/>
                  </a:lnTo>
                  <a:lnTo>
                    <a:pt x="11" y="28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7" name="Freeform 272">
              <a:extLst>
                <a:ext uri="{FF2B5EF4-FFF2-40B4-BE49-F238E27FC236}">
                  <a16:creationId xmlns:a16="http://schemas.microsoft.com/office/drawing/2014/main" id="{2D4696AD-03B5-4D31-86FD-0D9991761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" y="4174"/>
              <a:ext cx="19" cy="10"/>
            </a:xfrm>
            <a:custGeom>
              <a:avLst/>
              <a:gdLst>
                <a:gd name="T0" fmla="*/ 0 w 58"/>
                <a:gd name="T1" fmla="*/ 0 h 32"/>
                <a:gd name="T2" fmla="*/ 0 w 58"/>
                <a:gd name="T3" fmla="*/ 0 h 32"/>
                <a:gd name="T4" fmla="*/ 0 w 58"/>
                <a:gd name="T5" fmla="*/ 0 h 32"/>
                <a:gd name="T6" fmla="*/ 0 w 58"/>
                <a:gd name="T7" fmla="*/ 0 h 32"/>
                <a:gd name="T8" fmla="*/ 0 w 58"/>
                <a:gd name="T9" fmla="*/ 0 h 32"/>
                <a:gd name="T10" fmla="*/ 0 w 58"/>
                <a:gd name="T11" fmla="*/ 0 h 32"/>
                <a:gd name="T12" fmla="*/ 0 w 58"/>
                <a:gd name="T13" fmla="*/ 0 h 32"/>
                <a:gd name="T14" fmla="*/ 0 w 58"/>
                <a:gd name="T15" fmla="*/ 0 h 32"/>
                <a:gd name="T16" fmla="*/ 0 w 58"/>
                <a:gd name="T17" fmla="*/ 0 h 32"/>
                <a:gd name="T18" fmla="*/ 0 w 58"/>
                <a:gd name="T19" fmla="*/ 0 h 32"/>
                <a:gd name="T20" fmla="*/ 0 w 58"/>
                <a:gd name="T21" fmla="*/ 0 h 32"/>
                <a:gd name="T22" fmla="*/ 0 w 58"/>
                <a:gd name="T23" fmla="*/ 0 h 32"/>
                <a:gd name="T24" fmla="*/ 0 w 58"/>
                <a:gd name="T25" fmla="*/ 0 h 32"/>
                <a:gd name="T26" fmla="*/ 0 w 58"/>
                <a:gd name="T27" fmla="*/ 0 h 32"/>
                <a:gd name="T28" fmla="*/ 0 w 58"/>
                <a:gd name="T29" fmla="*/ 0 h 32"/>
                <a:gd name="T30" fmla="*/ 0 w 58"/>
                <a:gd name="T31" fmla="*/ 0 h 32"/>
                <a:gd name="T32" fmla="*/ 0 w 58"/>
                <a:gd name="T33" fmla="*/ 0 h 32"/>
                <a:gd name="T34" fmla="*/ 0 w 58"/>
                <a:gd name="T35" fmla="*/ 0 h 32"/>
                <a:gd name="T36" fmla="*/ 0 w 58"/>
                <a:gd name="T37" fmla="*/ 0 h 32"/>
                <a:gd name="T38" fmla="*/ 0 w 58"/>
                <a:gd name="T39" fmla="*/ 0 h 32"/>
                <a:gd name="T40" fmla="*/ 0 w 58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8" h="32">
                  <a:moveTo>
                    <a:pt x="0" y="31"/>
                  </a:moveTo>
                  <a:lnTo>
                    <a:pt x="2" y="24"/>
                  </a:lnTo>
                  <a:lnTo>
                    <a:pt x="3" y="17"/>
                  </a:lnTo>
                  <a:lnTo>
                    <a:pt x="3" y="10"/>
                  </a:lnTo>
                  <a:lnTo>
                    <a:pt x="0" y="3"/>
                  </a:lnTo>
                  <a:lnTo>
                    <a:pt x="3" y="2"/>
                  </a:lnTo>
                  <a:lnTo>
                    <a:pt x="10" y="0"/>
                  </a:lnTo>
                  <a:lnTo>
                    <a:pt x="16" y="2"/>
                  </a:lnTo>
                  <a:lnTo>
                    <a:pt x="24" y="3"/>
                  </a:lnTo>
                  <a:lnTo>
                    <a:pt x="31" y="7"/>
                  </a:lnTo>
                  <a:lnTo>
                    <a:pt x="40" y="12"/>
                  </a:lnTo>
                  <a:lnTo>
                    <a:pt x="49" y="20"/>
                  </a:lnTo>
                  <a:lnTo>
                    <a:pt x="58" y="32"/>
                  </a:lnTo>
                  <a:lnTo>
                    <a:pt x="55" y="31"/>
                  </a:lnTo>
                  <a:lnTo>
                    <a:pt x="50" y="28"/>
                  </a:lnTo>
                  <a:lnTo>
                    <a:pt x="44" y="27"/>
                  </a:lnTo>
                  <a:lnTo>
                    <a:pt x="36" y="25"/>
                  </a:lnTo>
                  <a:lnTo>
                    <a:pt x="29" y="25"/>
                  </a:lnTo>
                  <a:lnTo>
                    <a:pt x="19" y="25"/>
                  </a:lnTo>
                  <a:lnTo>
                    <a:pt x="10" y="28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8" name="Freeform 273">
              <a:extLst>
                <a:ext uri="{FF2B5EF4-FFF2-40B4-BE49-F238E27FC236}">
                  <a16:creationId xmlns:a16="http://schemas.microsoft.com/office/drawing/2014/main" id="{5A1CB838-B000-4D0D-94CE-B14A6B5DA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" y="3786"/>
              <a:ext cx="292" cy="271"/>
            </a:xfrm>
            <a:custGeom>
              <a:avLst/>
              <a:gdLst>
                <a:gd name="T0" fmla="*/ 0 w 874"/>
                <a:gd name="T1" fmla="*/ 0 h 813"/>
                <a:gd name="T2" fmla="*/ 0 w 874"/>
                <a:gd name="T3" fmla="*/ 0 h 813"/>
                <a:gd name="T4" fmla="*/ 0 w 874"/>
                <a:gd name="T5" fmla="*/ 0 h 813"/>
                <a:gd name="T6" fmla="*/ 0 w 874"/>
                <a:gd name="T7" fmla="*/ 0 h 813"/>
                <a:gd name="T8" fmla="*/ 0 w 874"/>
                <a:gd name="T9" fmla="*/ 0 h 813"/>
                <a:gd name="T10" fmla="*/ 0 w 874"/>
                <a:gd name="T11" fmla="*/ 0 h 813"/>
                <a:gd name="T12" fmla="*/ 0 w 874"/>
                <a:gd name="T13" fmla="*/ 0 h 813"/>
                <a:gd name="T14" fmla="*/ 0 w 874"/>
                <a:gd name="T15" fmla="*/ 0 h 813"/>
                <a:gd name="T16" fmla="*/ 0 w 874"/>
                <a:gd name="T17" fmla="*/ 0 h 813"/>
                <a:gd name="T18" fmla="*/ 0 w 874"/>
                <a:gd name="T19" fmla="*/ 0 h 813"/>
                <a:gd name="T20" fmla="*/ 0 w 874"/>
                <a:gd name="T21" fmla="*/ 0 h 813"/>
                <a:gd name="T22" fmla="*/ 0 w 874"/>
                <a:gd name="T23" fmla="*/ 0 h 813"/>
                <a:gd name="T24" fmla="*/ 0 w 874"/>
                <a:gd name="T25" fmla="*/ 0 h 813"/>
                <a:gd name="T26" fmla="*/ 0 w 874"/>
                <a:gd name="T27" fmla="*/ 0 h 813"/>
                <a:gd name="T28" fmla="*/ 0 w 874"/>
                <a:gd name="T29" fmla="*/ 0 h 813"/>
                <a:gd name="T30" fmla="*/ 0 w 874"/>
                <a:gd name="T31" fmla="*/ 0 h 813"/>
                <a:gd name="T32" fmla="*/ 0 w 874"/>
                <a:gd name="T33" fmla="*/ 0 h 813"/>
                <a:gd name="T34" fmla="*/ 0 w 874"/>
                <a:gd name="T35" fmla="*/ 0 h 813"/>
                <a:gd name="T36" fmla="*/ 0 w 874"/>
                <a:gd name="T37" fmla="*/ 0 h 813"/>
                <a:gd name="T38" fmla="*/ 0 w 874"/>
                <a:gd name="T39" fmla="*/ 0 h 813"/>
                <a:gd name="T40" fmla="*/ 0 w 874"/>
                <a:gd name="T41" fmla="*/ 0 h 813"/>
                <a:gd name="T42" fmla="*/ 0 w 874"/>
                <a:gd name="T43" fmla="*/ 0 h 813"/>
                <a:gd name="T44" fmla="*/ 0 w 874"/>
                <a:gd name="T45" fmla="*/ 0 h 813"/>
                <a:gd name="T46" fmla="*/ 0 w 874"/>
                <a:gd name="T47" fmla="*/ 0 h 813"/>
                <a:gd name="T48" fmla="*/ 0 w 874"/>
                <a:gd name="T49" fmla="*/ 0 h 813"/>
                <a:gd name="T50" fmla="*/ 0 w 874"/>
                <a:gd name="T51" fmla="*/ 0 h 813"/>
                <a:gd name="T52" fmla="*/ 0 w 874"/>
                <a:gd name="T53" fmla="*/ 0 h 813"/>
                <a:gd name="T54" fmla="*/ 0 w 874"/>
                <a:gd name="T55" fmla="*/ 0 h 813"/>
                <a:gd name="T56" fmla="*/ 0 w 874"/>
                <a:gd name="T57" fmla="*/ 0 h 813"/>
                <a:gd name="T58" fmla="*/ 0 w 874"/>
                <a:gd name="T59" fmla="*/ 0 h 813"/>
                <a:gd name="T60" fmla="*/ 0 w 874"/>
                <a:gd name="T61" fmla="*/ 0 h 813"/>
                <a:gd name="T62" fmla="*/ 0 w 874"/>
                <a:gd name="T63" fmla="*/ 0 h 813"/>
                <a:gd name="T64" fmla="*/ 0 w 874"/>
                <a:gd name="T65" fmla="*/ 0 h 813"/>
                <a:gd name="T66" fmla="*/ 0 w 874"/>
                <a:gd name="T67" fmla="*/ 0 h 813"/>
                <a:gd name="T68" fmla="*/ 0 w 874"/>
                <a:gd name="T69" fmla="*/ 0 h 813"/>
                <a:gd name="T70" fmla="*/ 0 w 874"/>
                <a:gd name="T71" fmla="*/ 0 h 813"/>
                <a:gd name="T72" fmla="*/ 0 w 874"/>
                <a:gd name="T73" fmla="*/ 0 h 813"/>
                <a:gd name="T74" fmla="*/ 0 w 874"/>
                <a:gd name="T75" fmla="*/ 0 h 813"/>
                <a:gd name="T76" fmla="*/ 0 w 874"/>
                <a:gd name="T77" fmla="*/ 0 h 813"/>
                <a:gd name="T78" fmla="*/ 0 w 874"/>
                <a:gd name="T79" fmla="*/ 0 h 813"/>
                <a:gd name="T80" fmla="*/ 0 w 874"/>
                <a:gd name="T81" fmla="*/ 0 h 813"/>
                <a:gd name="T82" fmla="*/ 0 w 874"/>
                <a:gd name="T83" fmla="*/ 0 h 813"/>
                <a:gd name="T84" fmla="*/ 0 w 874"/>
                <a:gd name="T85" fmla="*/ 0 h 813"/>
                <a:gd name="T86" fmla="*/ 0 w 874"/>
                <a:gd name="T87" fmla="*/ 0 h 813"/>
                <a:gd name="T88" fmla="*/ 0 w 874"/>
                <a:gd name="T89" fmla="*/ 0 h 813"/>
                <a:gd name="T90" fmla="*/ 0 w 874"/>
                <a:gd name="T91" fmla="*/ 0 h 813"/>
                <a:gd name="T92" fmla="*/ 0 w 874"/>
                <a:gd name="T93" fmla="*/ 0 h 813"/>
                <a:gd name="T94" fmla="*/ 0 w 874"/>
                <a:gd name="T95" fmla="*/ 0 h 813"/>
                <a:gd name="T96" fmla="*/ 0 w 874"/>
                <a:gd name="T97" fmla="*/ 0 h 813"/>
                <a:gd name="T98" fmla="*/ 0 w 874"/>
                <a:gd name="T99" fmla="*/ 0 h 813"/>
                <a:gd name="T100" fmla="*/ 0 w 874"/>
                <a:gd name="T101" fmla="*/ 0 h 813"/>
                <a:gd name="T102" fmla="*/ 0 w 874"/>
                <a:gd name="T103" fmla="*/ 0 h 813"/>
                <a:gd name="T104" fmla="*/ 0 w 874"/>
                <a:gd name="T105" fmla="*/ 0 h 813"/>
                <a:gd name="T106" fmla="*/ 0 w 874"/>
                <a:gd name="T107" fmla="*/ 0 h 813"/>
                <a:gd name="T108" fmla="*/ 0 w 874"/>
                <a:gd name="T109" fmla="*/ 0 h 813"/>
                <a:gd name="T110" fmla="*/ 0 w 874"/>
                <a:gd name="T111" fmla="*/ 0 h 813"/>
                <a:gd name="T112" fmla="*/ 0 w 874"/>
                <a:gd name="T113" fmla="*/ 0 h 813"/>
                <a:gd name="T114" fmla="*/ 0 w 874"/>
                <a:gd name="T115" fmla="*/ 0 h 813"/>
                <a:gd name="T116" fmla="*/ 0 w 874"/>
                <a:gd name="T117" fmla="*/ 0 h 813"/>
                <a:gd name="T118" fmla="*/ 0 w 874"/>
                <a:gd name="T119" fmla="*/ 0 h 81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74" h="813">
                  <a:moveTo>
                    <a:pt x="6" y="406"/>
                  </a:moveTo>
                  <a:lnTo>
                    <a:pt x="19" y="358"/>
                  </a:lnTo>
                  <a:lnTo>
                    <a:pt x="36" y="315"/>
                  </a:lnTo>
                  <a:lnTo>
                    <a:pt x="60" y="280"/>
                  </a:lnTo>
                  <a:lnTo>
                    <a:pt x="88" y="248"/>
                  </a:lnTo>
                  <a:lnTo>
                    <a:pt x="117" y="222"/>
                  </a:lnTo>
                  <a:lnTo>
                    <a:pt x="145" y="199"/>
                  </a:lnTo>
                  <a:lnTo>
                    <a:pt x="173" y="178"/>
                  </a:lnTo>
                  <a:lnTo>
                    <a:pt x="195" y="159"/>
                  </a:lnTo>
                  <a:lnTo>
                    <a:pt x="207" y="149"/>
                  </a:lnTo>
                  <a:lnTo>
                    <a:pt x="222" y="136"/>
                  </a:lnTo>
                  <a:lnTo>
                    <a:pt x="242" y="124"/>
                  </a:lnTo>
                  <a:lnTo>
                    <a:pt x="263" y="110"/>
                  </a:lnTo>
                  <a:lnTo>
                    <a:pt x="287" y="97"/>
                  </a:lnTo>
                  <a:lnTo>
                    <a:pt x="311" y="87"/>
                  </a:lnTo>
                  <a:lnTo>
                    <a:pt x="337" y="79"/>
                  </a:lnTo>
                  <a:lnTo>
                    <a:pt x="361" y="77"/>
                  </a:lnTo>
                  <a:lnTo>
                    <a:pt x="381" y="77"/>
                  </a:lnTo>
                  <a:lnTo>
                    <a:pt x="397" y="77"/>
                  </a:lnTo>
                  <a:lnTo>
                    <a:pt x="410" y="76"/>
                  </a:lnTo>
                  <a:lnTo>
                    <a:pt x="419" y="76"/>
                  </a:lnTo>
                  <a:lnTo>
                    <a:pt x="426" y="74"/>
                  </a:lnTo>
                  <a:lnTo>
                    <a:pt x="434" y="73"/>
                  </a:lnTo>
                  <a:lnTo>
                    <a:pt x="439" y="72"/>
                  </a:lnTo>
                  <a:lnTo>
                    <a:pt x="446" y="71"/>
                  </a:lnTo>
                  <a:lnTo>
                    <a:pt x="456" y="68"/>
                  </a:lnTo>
                  <a:lnTo>
                    <a:pt x="470" y="66"/>
                  </a:lnTo>
                  <a:lnTo>
                    <a:pt x="487" y="63"/>
                  </a:lnTo>
                  <a:lnTo>
                    <a:pt x="504" y="59"/>
                  </a:lnTo>
                  <a:lnTo>
                    <a:pt x="521" y="57"/>
                  </a:lnTo>
                  <a:lnTo>
                    <a:pt x="536" y="53"/>
                  </a:lnTo>
                  <a:lnTo>
                    <a:pt x="549" y="48"/>
                  </a:lnTo>
                  <a:lnTo>
                    <a:pt x="557" y="44"/>
                  </a:lnTo>
                  <a:lnTo>
                    <a:pt x="562" y="40"/>
                  </a:lnTo>
                  <a:lnTo>
                    <a:pt x="569" y="37"/>
                  </a:lnTo>
                  <a:lnTo>
                    <a:pt x="579" y="30"/>
                  </a:lnTo>
                  <a:lnTo>
                    <a:pt x="589" y="25"/>
                  </a:lnTo>
                  <a:lnTo>
                    <a:pt x="602" y="19"/>
                  </a:lnTo>
                  <a:lnTo>
                    <a:pt x="615" y="13"/>
                  </a:lnTo>
                  <a:lnTo>
                    <a:pt x="631" y="8"/>
                  </a:lnTo>
                  <a:lnTo>
                    <a:pt x="648" y="4"/>
                  </a:lnTo>
                  <a:lnTo>
                    <a:pt x="666" y="1"/>
                  </a:lnTo>
                  <a:lnTo>
                    <a:pt x="685" y="0"/>
                  </a:lnTo>
                  <a:lnTo>
                    <a:pt x="704" y="1"/>
                  </a:lnTo>
                  <a:lnTo>
                    <a:pt x="724" y="5"/>
                  </a:lnTo>
                  <a:lnTo>
                    <a:pt x="745" y="13"/>
                  </a:lnTo>
                  <a:lnTo>
                    <a:pt x="767" y="23"/>
                  </a:lnTo>
                  <a:lnTo>
                    <a:pt x="788" y="37"/>
                  </a:lnTo>
                  <a:lnTo>
                    <a:pt x="810" y="54"/>
                  </a:lnTo>
                  <a:lnTo>
                    <a:pt x="844" y="93"/>
                  </a:lnTo>
                  <a:lnTo>
                    <a:pt x="864" y="130"/>
                  </a:lnTo>
                  <a:lnTo>
                    <a:pt x="874" y="165"/>
                  </a:lnTo>
                  <a:lnTo>
                    <a:pt x="874" y="198"/>
                  </a:lnTo>
                  <a:lnTo>
                    <a:pt x="869" y="227"/>
                  </a:lnTo>
                  <a:lnTo>
                    <a:pt x="860" y="251"/>
                  </a:lnTo>
                  <a:lnTo>
                    <a:pt x="851" y="271"/>
                  </a:lnTo>
                  <a:lnTo>
                    <a:pt x="843" y="284"/>
                  </a:lnTo>
                  <a:lnTo>
                    <a:pt x="835" y="292"/>
                  </a:lnTo>
                  <a:lnTo>
                    <a:pt x="826" y="303"/>
                  </a:lnTo>
                  <a:lnTo>
                    <a:pt x="815" y="314"/>
                  </a:lnTo>
                  <a:lnTo>
                    <a:pt x="802" y="326"/>
                  </a:lnTo>
                  <a:lnTo>
                    <a:pt x="790" y="339"/>
                  </a:lnTo>
                  <a:lnTo>
                    <a:pt x="777" y="350"/>
                  </a:lnTo>
                  <a:lnTo>
                    <a:pt x="766" y="360"/>
                  </a:lnTo>
                  <a:lnTo>
                    <a:pt x="757" y="369"/>
                  </a:lnTo>
                  <a:lnTo>
                    <a:pt x="747" y="378"/>
                  </a:lnTo>
                  <a:lnTo>
                    <a:pt x="733" y="389"/>
                  </a:lnTo>
                  <a:lnTo>
                    <a:pt x="716" y="405"/>
                  </a:lnTo>
                  <a:lnTo>
                    <a:pt x="697" y="421"/>
                  </a:lnTo>
                  <a:lnTo>
                    <a:pt x="679" y="440"/>
                  </a:lnTo>
                  <a:lnTo>
                    <a:pt x="661" y="461"/>
                  </a:lnTo>
                  <a:lnTo>
                    <a:pt x="644" y="484"/>
                  </a:lnTo>
                  <a:lnTo>
                    <a:pt x="631" y="508"/>
                  </a:lnTo>
                  <a:lnTo>
                    <a:pt x="619" y="532"/>
                  </a:lnTo>
                  <a:lnTo>
                    <a:pt x="609" y="553"/>
                  </a:lnTo>
                  <a:lnTo>
                    <a:pt x="600" y="573"/>
                  </a:lnTo>
                  <a:lnTo>
                    <a:pt x="593" y="592"/>
                  </a:lnTo>
                  <a:lnTo>
                    <a:pt x="585" y="609"/>
                  </a:lnTo>
                  <a:lnTo>
                    <a:pt x="579" y="624"/>
                  </a:lnTo>
                  <a:lnTo>
                    <a:pt x="574" y="636"/>
                  </a:lnTo>
                  <a:lnTo>
                    <a:pt x="569" y="648"/>
                  </a:lnTo>
                  <a:lnTo>
                    <a:pt x="564" y="660"/>
                  </a:lnTo>
                  <a:lnTo>
                    <a:pt x="557" y="672"/>
                  </a:lnTo>
                  <a:lnTo>
                    <a:pt x="550" y="684"/>
                  </a:lnTo>
                  <a:lnTo>
                    <a:pt x="541" y="694"/>
                  </a:lnTo>
                  <a:lnTo>
                    <a:pt x="531" y="706"/>
                  </a:lnTo>
                  <a:lnTo>
                    <a:pt x="520" y="717"/>
                  </a:lnTo>
                  <a:lnTo>
                    <a:pt x="507" y="727"/>
                  </a:lnTo>
                  <a:lnTo>
                    <a:pt x="494" y="736"/>
                  </a:lnTo>
                  <a:lnTo>
                    <a:pt x="479" y="746"/>
                  </a:lnTo>
                  <a:lnTo>
                    <a:pt x="463" y="755"/>
                  </a:lnTo>
                  <a:lnTo>
                    <a:pt x="445" y="764"/>
                  </a:lnTo>
                  <a:lnTo>
                    <a:pt x="426" y="773"/>
                  </a:lnTo>
                  <a:lnTo>
                    <a:pt x="406" y="780"/>
                  </a:lnTo>
                  <a:lnTo>
                    <a:pt x="386" y="789"/>
                  </a:lnTo>
                  <a:lnTo>
                    <a:pt x="363" y="795"/>
                  </a:lnTo>
                  <a:lnTo>
                    <a:pt x="339" y="803"/>
                  </a:lnTo>
                  <a:lnTo>
                    <a:pt x="315" y="808"/>
                  </a:lnTo>
                  <a:lnTo>
                    <a:pt x="292" y="812"/>
                  </a:lnTo>
                  <a:lnTo>
                    <a:pt x="270" y="813"/>
                  </a:lnTo>
                  <a:lnTo>
                    <a:pt x="247" y="812"/>
                  </a:lnTo>
                  <a:lnTo>
                    <a:pt x="227" y="808"/>
                  </a:lnTo>
                  <a:lnTo>
                    <a:pt x="205" y="803"/>
                  </a:lnTo>
                  <a:lnTo>
                    <a:pt x="186" y="795"/>
                  </a:lnTo>
                  <a:lnTo>
                    <a:pt x="168" y="786"/>
                  </a:lnTo>
                  <a:lnTo>
                    <a:pt x="149" y="776"/>
                  </a:lnTo>
                  <a:lnTo>
                    <a:pt x="131" y="764"/>
                  </a:lnTo>
                  <a:lnTo>
                    <a:pt x="115" y="751"/>
                  </a:lnTo>
                  <a:lnTo>
                    <a:pt x="98" y="737"/>
                  </a:lnTo>
                  <a:lnTo>
                    <a:pt x="83" y="721"/>
                  </a:lnTo>
                  <a:lnTo>
                    <a:pt x="69" y="706"/>
                  </a:lnTo>
                  <a:lnTo>
                    <a:pt x="57" y="688"/>
                  </a:lnTo>
                  <a:lnTo>
                    <a:pt x="44" y="671"/>
                  </a:lnTo>
                  <a:lnTo>
                    <a:pt x="24" y="634"/>
                  </a:lnTo>
                  <a:lnTo>
                    <a:pt x="11" y="594"/>
                  </a:lnTo>
                  <a:lnTo>
                    <a:pt x="2" y="553"/>
                  </a:lnTo>
                  <a:lnTo>
                    <a:pt x="0" y="514"/>
                  </a:lnTo>
                  <a:lnTo>
                    <a:pt x="0" y="478"/>
                  </a:lnTo>
                  <a:lnTo>
                    <a:pt x="1" y="446"/>
                  </a:lnTo>
                  <a:lnTo>
                    <a:pt x="4" y="422"/>
                  </a:lnTo>
                  <a:lnTo>
                    <a:pt x="6" y="40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9" name="Freeform 274">
              <a:extLst>
                <a:ext uri="{FF2B5EF4-FFF2-40B4-BE49-F238E27FC236}">
                  <a16:creationId xmlns:a16="http://schemas.microsoft.com/office/drawing/2014/main" id="{ABF48358-370C-4160-AAE0-F722FBDF9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" y="3889"/>
              <a:ext cx="535" cy="210"/>
            </a:xfrm>
            <a:custGeom>
              <a:avLst/>
              <a:gdLst>
                <a:gd name="T0" fmla="*/ 0 w 1604"/>
                <a:gd name="T1" fmla="*/ 0 h 630"/>
                <a:gd name="T2" fmla="*/ 0 w 1604"/>
                <a:gd name="T3" fmla="*/ 0 h 630"/>
                <a:gd name="T4" fmla="*/ 0 w 1604"/>
                <a:gd name="T5" fmla="*/ 0 h 630"/>
                <a:gd name="T6" fmla="*/ 0 w 1604"/>
                <a:gd name="T7" fmla="*/ 0 h 630"/>
                <a:gd name="T8" fmla="*/ 0 w 1604"/>
                <a:gd name="T9" fmla="*/ 0 h 630"/>
                <a:gd name="T10" fmla="*/ 0 w 1604"/>
                <a:gd name="T11" fmla="*/ 0 h 630"/>
                <a:gd name="T12" fmla="*/ 0 w 1604"/>
                <a:gd name="T13" fmla="*/ 0 h 630"/>
                <a:gd name="T14" fmla="*/ 0 w 1604"/>
                <a:gd name="T15" fmla="*/ 0 h 630"/>
                <a:gd name="T16" fmla="*/ 0 w 1604"/>
                <a:gd name="T17" fmla="*/ 0 h 630"/>
                <a:gd name="T18" fmla="*/ 0 w 1604"/>
                <a:gd name="T19" fmla="*/ 0 h 630"/>
                <a:gd name="T20" fmla="*/ 0 w 1604"/>
                <a:gd name="T21" fmla="*/ 0 h 630"/>
                <a:gd name="T22" fmla="*/ 0 w 1604"/>
                <a:gd name="T23" fmla="*/ 0 h 630"/>
                <a:gd name="T24" fmla="*/ 0 w 1604"/>
                <a:gd name="T25" fmla="*/ 0 h 630"/>
                <a:gd name="T26" fmla="*/ 0 w 1604"/>
                <a:gd name="T27" fmla="*/ 0 h 630"/>
                <a:gd name="T28" fmla="*/ 0 w 1604"/>
                <a:gd name="T29" fmla="*/ 0 h 630"/>
                <a:gd name="T30" fmla="*/ 0 w 1604"/>
                <a:gd name="T31" fmla="*/ 0 h 630"/>
                <a:gd name="T32" fmla="*/ 0 w 1604"/>
                <a:gd name="T33" fmla="*/ 0 h 630"/>
                <a:gd name="T34" fmla="*/ 0 w 1604"/>
                <a:gd name="T35" fmla="*/ 0 h 630"/>
                <a:gd name="T36" fmla="*/ 0 w 1604"/>
                <a:gd name="T37" fmla="*/ 0 h 630"/>
                <a:gd name="T38" fmla="*/ 0 w 1604"/>
                <a:gd name="T39" fmla="*/ 0 h 630"/>
                <a:gd name="T40" fmla="*/ 0 w 1604"/>
                <a:gd name="T41" fmla="*/ 0 h 630"/>
                <a:gd name="T42" fmla="*/ 0 w 1604"/>
                <a:gd name="T43" fmla="*/ 0 h 630"/>
                <a:gd name="T44" fmla="*/ 0 w 1604"/>
                <a:gd name="T45" fmla="*/ 0 h 630"/>
                <a:gd name="T46" fmla="*/ 0 w 1604"/>
                <a:gd name="T47" fmla="*/ 0 h 630"/>
                <a:gd name="T48" fmla="*/ 0 w 1604"/>
                <a:gd name="T49" fmla="*/ 0 h 630"/>
                <a:gd name="T50" fmla="*/ 0 w 1604"/>
                <a:gd name="T51" fmla="*/ 0 h 630"/>
                <a:gd name="T52" fmla="*/ 0 w 1604"/>
                <a:gd name="T53" fmla="*/ 0 h 630"/>
                <a:gd name="T54" fmla="*/ 0 w 1604"/>
                <a:gd name="T55" fmla="*/ 0 h 630"/>
                <a:gd name="T56" fmla="*/ 0 w 1604"/>
                <a:gd name="T57" fmla="*/ 0 h 630"/>
                <a:gd name="T58" fmla="*/ 0 w 1604"/>
                <a:gd name="T59" fmla="*/ 0 h 630"/>
                <a:gd name="T60" fmla="*/ 0 w 1604"/>
                <a:gd name="T61" fmla="*/ 0 h 630"/>
                <a:gd name="T62" fmla="*/ 0 w 1604"/>
                <a:gd name="T63" fmla="*/ 0 h 630"/>
                <a:gd name="T64" fmla="*/ 0 w 1604"/>
                <a:gd name="T65" fmla="*/ 0 h 630"/>
                <a:gd name="T66" fmla="*/ 0 w 1604"/>
                <a:gd name="T67" fmla="*/ 0 h 630"/>
                <a:gd name="T68" fmla="*/ 0 w 1604"/>
                <a:gd name="T69" fmla="*/ 0 h 630"/>
                <a:gd name="T70" fmla="*/ 0 w 1604"/>
                <a:gd name="T71" fmla="*/ 0 h 630"/>
                <a:gd name="T72" fmla="*/ 0 w 1604"/>
                <a:gd name="T73" fmla="*/ 0 h 630"/>
                <a:gd name="T74" fmla="*/ 0 w 1604"/>
                <a:gd name="T75" fmla="*/ 0 h 630"/>
                <a:gd name="T76" fmla="*/ 0 w 1604"/>
                <a:gd name="T77" fmla="*/ 0 h 630"/>
                <a:gd name="T78" fmla="*/ 0 w 1604"/>
                <a:gd name="T79" fmla="*/ 0 h 630"/>
                <a:gd name="T80" fmla="*/ 0 w 1604"/>
                <a:gd name="T81" fmla="*/ 0 h 630"/>
                <a:gd name="T82" fmla="*/ 0 w 1604"/>
                <a:gd name="T83" fmla="*/ 0 h 630"/>
                <a:gd name="T84" fmla="*/ 0 w 1604"/>
                <a:gd name="T85" fmla="*/ 0 h 630"/>
                <a:gd name="T86" fmla="*/ 0 w 1604"/>
                <a:gd name="T87" fmla="*/ 0 h 630"/>
                <a:gd name="T88" fmla="*/ 0 w 1604"/>
                <a:gd name="T89" fmla="*/ 0 h 630"/>
                <a:gd name="T90" fmla="*/ 0 w 1604"/>
                <a:gd name="T91" fmla="*/ 0 h 630"/>
                <a:gd name="T92" fmla="*/ 0 w 1604"/>
                <a:gd name="T93" fmla="*/ 0 h 630"/>
                <a:gd name="T94" fmla="*/ 0 w 1604"/>
                <a:gd name="T95" fmla="*/ 0 h 630"/>
                <a:gd name="T96" fmla="*/ 0 w 1604"/>
                <a:gd name="T97" fmla="*/ 0 h 630"/>
                <a:gd name="T98" fmla="*/ 0 w 1604"/>
                <a:gd name="T99" fmla="*/ 0 h 630"/>
                <a:gd name="T100" fmla="*/ 0 w 1604"/>
                <a:gd name="T101" fmla="*/ 0 h 630"/>
                <a:gd name="T102" fmla="*/ 0 w 1604"/>
                <a:gd name="T103" fmla="*/ 0 h 63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04" h="630">
                  <a:moveTo>
                    <a:pt x="1296" y="35"/>
                  </a:moveTo>
                  <a:lnTo>
                    <a:pt x="1278" y="37"/>
                  </a:lnTo>
                  <a:lnTo>
                    <a:pt x="1259" y="40"/>
                  </a:lnTo>
                  <a:lnTo>
                    <a:pt x="1239" y="41"/>
                  </a:lnTo>
                  <a:lnTo>
                    <a:pt x="1218" y="42"/>
                  </a:lnTo>
                  <a:lnTo>
                    <a:pt x="1195" y="44"/>
                  </a:lnTo>
                  <a:lnTo>
                    <a:pt x="1171" y="44"/>
                  </a:lnTo>
                  <a:lnTo>
                    <a:pt x="1148" y="44"/>
                  </a:lnTo>
                  <a:lnTo>
                    <a:pt x="1124" y="44"/>
                  </a:lnTo>
                  <a:lnTo>
                    <a:pt x="1102" y="44"/>
                  </a:lnTo>
                  <a:lnTo>
                    <a:pt x="1079" y="42"/>
                  </a:lnTo>
                  <a:lnTo>
                    <a:pt x="1056" y="41"/>
                  </a:lnTo>
                  <a:lnTo>
                    <a:pt x="1036" y="40"/>
                  </a:lnTo>
                  <a:lnTo>
                    <a:pt x="1016" y="39"/>
                  </a:lnTo>
                  <a:lnTo>
                    <a:pt x="997" y="37"/>
                  </a:lnTo>
                  <a:lnTo>
                    <a:pt x="981" y="35"/>
                  </a:lnTo>
                  <a:lnTo>
                    <a:pt x="967" y="34"/>
                  </a:lnTo>
                  <a:lnTo>
                    <a:pt x="950" y="31"/>
                  </a:lnTo>
                  <a:lnTo>
                    <a:pt x="929" y="29"/>
                  </a:lnTo>
                  <a:lnTo>
                    <a:pt x="902" y="25"/>
                  </a:lnTo>
                  <a:lnTo>
                    <a:pt x="871" y="21"/>
                  </a:lnTo>
                  <a:lnTo>
                    <a:pt x="837" y="17"/>
                  </a:lnTo>
                  <a:lnTo>
                    <a:pt x="798" y="13"/>
                  </a:lnTo>
                  <a:lnTo>
                    <a:pt x="757" y="10"/>
                  </a:lnTo>
                  <a:lnTo>
                    <a:pt x="713" y="6"/>
                  </a:lnTo>
                  <a:lnTo>
                    <a:pt x="668" y="3"/>
                  </a:lnTo>
                  <a:lnTo>
                    <a:pt x="621" y="1"/>
                  </a:lnTo>
                  <a:lnTo>
                    <a:pt x="573" y="0"/>
                  </a:lnTo>
                  <a:lnTo>
                    <a:pt x="525" y="0"/>
                  </a:lnTo>
                  <a:lnTo>
                    <a:pt x="477" y="1"/>
                  </a:lnTo>
                  <a:lnTo>
                    <a:pt x="431" y="3"/>
                  </a:lnTo>
                  <a:lnTo>
                    <a:pt x="384" y="7"/>
                  </a:lnTo>
                  <a:lnTo>
                    <a:pt x="340" y="13"/>
                  </a:lnTo>
                  <a:lnTo>
                    <a:pt x="297" y="21"/>
                  </a:lnTo>
                  <a:lnTo>
                    <a:pt x="258" y="30"/>
                  </a:lnTo>
                  <a:lnTo>
                    <a:pt x="224" y="40"/>
                  </a:lnTo>
                  <a:lnTo>
                    <a:pt x="192" y="51"/>
                  </a:lnTo>
                  <a:lnTo>
                    <a:pt x="163" y="63"/>
                  </a:lnTo>
                  <a:lnTo>
                    <a:pt x="138" y="76"/>
                  </a:lnTo>
                  <a:lnTo>
                    <a:pt x="115" y="90"/>
                  </a:lnTo>
                  <a:lnTo>
                    <a:pt x="96" y="104"/>
                  </a:lnTo>
                  <a:lnTo>
                    <a:pt x="79" y="119"/>
                  </a:lnTo>
                  <a:lnTo>
                    <a:pt x="63" y="136"/>
                  </a:lnTo>
                  <a:lnTo>
                    <a:pt x="51" y="151"/>
                  </a:lnTo>
                  <a:lnTo>
                    <a:pt x="39" y="167"/>
                  </a:lnTo>
                  <a:lnTo>
                    <a:pt x="31" y="184"/>
                  </a:lnTo>
                  <a:lnTo>
                    <a:pt x="22" y="201"/>
                  </a:lnTo>
                  <a:lnTo>
                    <a:pt x="15" y="218"/>
                  </a:lnTo>
                  <a:lnTo>
                    <a:pt x="9" y="234"/>
                  </a:lnTo>
                  <a:lnTo>
                    <a:pt x="4" y="253"/>
                  </a:lnTo>
                  <a:lnTo>
                    <a:pt x="2" y="273"/>
                  </a:lnTo>
                  <a:lnTo>
                    <a:pt x="0" y="294"/>
                  </a:lnTo>
                  <a:lnTo>
                    <a:pt x="2" y="318"/>
                  </a:lnTo>
                  <a:lnTo>
                    <a:pt x="5" y="342"/>
                  </a:lnTo>
                  <a:lnTo>
                    <a:pt x="12" y="368"/>
                  </a:lnTo>
                  <a:lnTo>
                    <a:pt x="20" y="391"/>
                  </a:lnTo>
                  <a:lnTo>
                    <a:pt x="33" y="417"/>
                  </a:lnTo>
                  <a:lnTo>
                    <a:pt x="46" y="437"/>
                  </a:lnTo>
                  <a:lnTo>
                    <a:pt x="60" y="456"/>
                  </a:lnTo>
                  <a:lnTo>
                    <a:pt x="77" y="473"/>
                  </a:lnTo>
                  <a:lnTo>
                    <a:pt x="96" y="491"/>
                  </a:lnTo>
                  <a:lnTo>
                    <a:pt x="118" y="507"/>
                  </a:lnTo>
                  <a:lnTo>
                    <a:pt x="142" y="523"/>
                  </a:lnTo>
                  <a:lnTo>
                    <a:pt x="168" y="536"/>
                  </a:lnTo>
                  <a:lnTo>
                    <a:pt x="198" y="549"/>
                  </a:lnTo>
                  <a:lnTo>
                    <a:pt x="231" y="560"/>
                  </a:lnTo>
                  <a:lnTo>
                    <a:pt x="263" y="567"/>
                  </a:lnTo>
                  <a:lnTo>
                    <a:pt x="292" y="570"/>
                  </a:lnTo>
                  <a:lnTo>
                    <a:pt x="320" y="572"/>
                  </a:lnTo>
                  <a:lnTo>
                    <a:pt x="346" y="572"/>
                  </a:lnTo>
                  <a:lnTo>
                    <a:pt x="373" y="569"/>
                  </a:lnTo>
                  <a:lnTo>
                    <a:pt x="399" y="567"/>
                  </a:lnTo>
                  <a:lnTo>
                    <a:pt x="427" y="564"/>
                  </a:lnTo>
                  <a:lnTo>
                    <a:pt x="456" y="563"/>
                  </a:lnTo>
                  <a:lnTo>
                    <a:pt x="486" y="563"/>
                  </a:lnTo>
                  <a:lnTo>
                    <a:pt x="518" y="565"/>
                  </a:lnTo>
                  <a:lnTo>
                    <a:pt x="553" y="570"/>
                  </a:lnTo>
                  <a:lnTo>
                    <a:pt x="591" y="578"/>
                  </a:lnTo>
                  <a:lnTo>
                    <a:pt x="632" y="591"/>
                  </a:lnTo>
                  <a:lnTo>
                    <a:pt x="678" y="607"/>
                  </a:lnTo>
                  <a:lnTo>
                    <a:pt x="728" y="630"/>
                  </a:lnTo>
                  <a:lnTo>
                    <a:pt x="719" y="618"/>
                  </a:lnTo>
                  <a:lnTo>
                    <a:pt x="711" y="606"/>
                  </a:lnTo>
                  <a:lnTo>
                    <a:pt x="702" y="594"/>
                  </a:lnTo>
                  <a:lnTo>
                    <a:pt x="692" y="584"/>
                  </a:lnTo>
                  <a:lnTo>
                    <a:pt x="680" y="573"/>
                  </a:lnTo>
                  <a:lnTo>
                    <a:pt x="669" y="563"/>
                  </a:lnTo>
                  <a:lnTo>
                    <a:pt x="656" y="554"/>
                  </a:lnTo>
                  <a:lnTo>
                    <a:pt x="644" y="544"/>
                  </a:lnTo>
                  <a:lnTo>
                    <a:pt x="629" y="535"/>
                  </a:lnTo>
                  <a:lnTo>
                    <a:pt x="613" y="528"/>
                  </a:lnTo>
                  <a:lnTo>
                    <a:pt x="596" y="519"/>
                  </a:lnTo>
                  <a:lnTo>
                    <a:pt x="577" y="511"/>
                  </a:lnTo>
                  <a:lnTo>
                    <a:pt x="557" y="505"/>
                  </a:lnTo>
                  <a:lnTo>
                    <a:pt x="535" y="499"/>
                  </a:lnTo>
                  <a:lnTo>
                    <a:pt x="513" y="492"/>
                  </a:lnTo>
                  <a:lnTo>
                    <a:pt x="487" y="487"/>
                  </a:lnTo>
                  <a:lnTo>
                    <a:pt x="467" y="483"/>
                  </a:lnTo>
                  <a:lnTo>
                    <a:pt x="447" y="480"/>
                  </a:lnTo>
                  <a:lnTo>
                    <a:pt x="428" y="477"/>
                  </a:lnTo>
                  <a:lnTo>
                    <a:pt x="410" y="476"/>
                  </a:lnTo>
                  <a:lnTo>
                    <a:pt x="393" y="475"/>
                  </a:lnTo>
                  <a:lnTo>
                    <a:pt x="376" y="473"/>
                  </a:lnTo>
                  <a:lnTo>
                    <a:pt x="361" y="472"/>
                  </a:lnTo>
                  <a:lnTo>
                    <a:pt x="347" y="472"/>
                  </a:lnTo>
                  <a:lnTo>
                    <a:pt x="333" y="472"/>
                  </a:lnTo>
                  <a:lnTo>
                    <a:pt x="321" y="472"/>
                  </a:lnTo>
                  <a:lnTo>
                    <a:pt x="308" y="472"/>
                  </a:lnTo>
                  <a:lnTo>
                    <a:pt x="297" y="472"/>
                  </a:lnTo>
                  <a:lnTo>
                    <a:pt x="287" y="472"/>
                  </a:lnTo>
                  <a:lnTo>
                    <a:pt x="277" y="472"/>
                  </a:lnTo>
                  <a:lnTo>
                    <a:pt x="268" y="471"/>
                  </a:lnTo>
                  <a:lnTo>
                    <a:pt x="260" y="471"/>
                  </a:lnTo>
                  <a:lnTo>
                    <a:pt x="235" y="462"/>
                  </a:lnTo>
                  <a:lnTo>
                    <a:pt x="212" y="449"/>
                  </a:lnTo>
                  <a:lnTo>
                    <a:pt x="193" y="432"/>
                  </a:lnTo>
                  <a:lnTo>
                    <a:pt x="178" y="412"/>
                  </a:lnTo>
                  <a:lnTo>
                    <a:pt x="167" y="389"/>
                  </a:lnTo>
                  <a:lnTo>
                    <a:pt x="159" y="366"/>
                  </a:lnTo>
                  <a:lnTo>
                    <a:pt x="157" y="345"/>
                  </a:lnTo>
                  <a:lnTo>
                    <a:pt x="159" y="325"/>
                  </a:lnTo>
                  <a:lnTo>
                    <a:pt x="163" y="312"/>
                  </a:lnTo>
                  <a:lnTo>
                    <a:pt x="168" y="301"/>
                  </a:lnTo>
                  <a:lnTo>
                    <a:pt x="174" y="288"/>
                  </a:lnTo>
                  <a:lnTo>
                    <a:pt x="182" y="277"/>
                  </a:lnTo>
                  <a:lnTo>
                    <a:pt x="193" y="265"/>
                  </a:lnTo>
                  <a:lnTo>
                    <a:pt x="205" y="255"/>
                  </a:lnTo>
                  <a:lnTo>
                    <a:pt x="220" y="247"/>
                  </a:lnTo>
                  <a:lnTo>
                    <a:pt x="236" y="238"/>
                  </a:lnTo>
                  <a:lnTo>
                    <a:pt x="256" y="231"/>
                  </a:lnTo>
                  <a:lnTo>
                    <a:pt x="278" y="226"/>
                  </a:lnTo>
                  <a:lnTo>
                    <a:pt x="302" y="223"/>
                  </a:lnTo>
                  <a:lnTo>
                    <a:pt x="330" y="221"/>
                  </a:lnTo>
                  <a:lnTo>
                    <a:pt x="360" y="221"/>
                  </a:lnTo>
                  <a:lnTo>
                    <a:pt x="394" y="225"/>
                  </a:lnTo>
                  <a:lnTo>
                    <a:pt x="431" y="230"/>
                  </a:lnTo>
                  <a:lnTo>
                    <a:pt x="471" y="239"/>
                  </a:lnTo>
                  <a:lnTo>
                    <a:pt x="485" y="243"/>
                  </a:lnTo>
                  <a:lnTo>
                    <a:pt x="501" y="249"/>
                  </a:lnTo>
                  <a:lnTo>
                    <a:pt x="520" y="255"/>
                  </a:lnTo>
                  <a:lnTo>
                    <a:pt x="540" y="264"/>
                  </a:lnTo>
                  <a:lnTo>
                    <a:pt x="562" y="273"/>
                  </a:lnTo>
                  <a:lnTo>
                    <a:pt x="583" y="283"/>
                  </a:lnTo>
                  <a:lnTo>
                    <a:pt x="606" y="294"/>
                  </a:lnTo>
                  <a:lnTo>
                    <a:pt x="629" y="306"/>
                  </a:lnTo>
                  <a:lnTo>
                    <a:pt x="651" y="317"/>
                  </a:lnTo>
                  <a:lnTo>
                    <a:pt x="674" y="328"/>
                  </a:lnTo>
                  <a:lnTo>
                    <a:pt x="694" y="339"/>
                  </a:lnTo>
                  <a:lnTo>
                    <a:pt x="714" y="349"/>
                  </a:lnTo>
                  <a:lnTo>
                    <a:pt x="733" y="359"/>
                  </a:lnTo>
                  <a:lnTo>
                    <a:pt x="748" y="368"/>
                  </a:lnTo>
                  <a:lnTo>
                    <a:pt x="762" y="375"/>
                  </a:lnTo>
                  <a:lnTo>
                    <a:pt x="774" y="381"/>
                  </a:lnTo>
                  <a:lnTo>
                    <a:pt x="785" y="388"/>
                  </a:lnTo>
                  <a:lnTo>
                    <a:pt x="801" y="397"/>
                  </a:lnTo>
                  <a:lnTo>
                    <a:pt x="823" y="407"/>
                  </a:lnTo>
                  <a:lnTo>
                    <a:pt x="847" y="418"/>
                  </a:lnTo>
                  <a:lnTo>
                    <a:pt x="875" y="429"/>
                  </a:lnTo>
                  <a:lnTo>
                    <a:pt x="905" y="442"/>
                  </a:lnTo>
                  <a:lnTo>
                    <a:pt x="939" y="456"/>
                  </a:lnTo>
                  <a:lnTo>
                    <a:pt x="976" y="470"/>
                  </a:lnTo>
                  <a:lnTo>
                    <a:pt x="1013" y="482"/>
                  </a:lnTo>
                  <a:lnTo>
                    <a:pt x="1053" y="496"/>
                  </a:lnTo>
                  <a:lnTo>
                    <a:pt x="1094" y="509"/>
                  </a:lnTo>
                  <a:lnTo>
                    <a:pt x="1136" y="521"/>
                  </a:lnTo>
                  <a:lnTo>
                    <a:pt x="1179" y="531"/>
                  </a:lnTo>
                  <a:lnTo>
                    <a:pt x="1222" y="541"/>
                  </a:lnTo>
                  <a:lnTo>
                    <a:pt x="1265" y="549"/>
                  </a:lnTo>
                  <a:lnTo>
                    <a:pt x="1306" y="555"/>
                  </a:lnTo>
                  <a:lnTo>
                    <a:pt x="1331" y="558"/>
                  </a:lnTo>
                  <a:lnTo>
                    <a:pt x="1353" y="558"/>
                  </a:lnTo>
                  <a:lnTo>
                    <a:pt x="1373" y="558"/>
                  </a:lnTo>
                  <a:lnTo>
                    <a:pt x="1391" y="555"/>
                  </a:lnTo>
                  <a:lnTo>
                    <a:pt x="1406" y="552"/>
                  </a:lnTo>
                  <a:lnTo>
                    <a:pt x="1421" y="547"/>
                  </a:lnTo>
                  <a:lnTo>
                    <a:pt x="1434" y="540"/>
                  </a:lnTo>
                  <a:lnTo>
                    <a:pt x="1445" y="533"/>
                  </a:lnTo>
                  <a:lnTo>
                    <a:pt x="1455" y="524"/>
                  </a:lnTo>
                  <a:lnTo>
                    <a:pt x="1466" y="514"/>
                  </a:lnTo>
                  <a:lnTo>
                    <a:pt x="1475" y="504"/>
                  </a:lnTo>
                  <a:lnTo>
                    <a:pt x="1485" y="492"/>
                  </a:lnTo>
                  <a:lnTo>
                    <a:pt x="1495" y="480"/>
                  </a:lnTo>
                  <a:lnTo>
                    <a:pt x="1505" y="467"/>
                  </a:lnTo>
                  <a:lnTo>
                    <a:pt x="1517" y="453"/>
                  </a:lnTo>
                  <a:lnTo>
                    <a:pt x="1529" y="439"/>
                  </a:lnTo>
                  <a:lnTo>
                    <a:pt x="1548" y="415"/>
                  </a:lnTo>
                  <a:lnTo>
                    <a:pt x="1566" y="389"/>
                  </a:lnTo>
                  <a:lnTo>
                    <a:pt x="1581" y="361"/>
                  </a:lnTo>
                  <a:lnTo>
                    <a:pt x="1593" y="334"/>
                  </a:lnTo>
                  <a:lnTo>
                    <a:pt x="1601" y="303"/>
                  </a:lnTo>
                  <a:lnTo>
                    <a:pt x="1604" y="274"/>
                  </a:lnTo>
                  <a:lnTo>
                    <a:pt x="1603" y="245"/>
                  </a:lnTo>
                  <a:lnTo>
                    <a:pt x="1596" y="216"/>
                  </a:lnTo>
                  <a:lnTo>
                    <a:pt x="1585" y="186"/>
                  </a:lnTo>
                  <a:lnTo>
                    <a:pt x="1574" y="158"/>
                  </a:lnTo>
                  <a:lnTo>
                    <a:pt x="1561" y="133"/>
                  </a:lnTo>
                  <a:lnTo>
                    <a:pt x="1550" y="110"/>
                  </a:lnTo>
                  <a:lnTo>
                    <a:pt x="1536" y="92"/>
                  </a:lnTo>
                  <a:lnTo>
                    <a:pt x="1523" y="74"/>
                  </a:lnTo>
                  <a:lnTo>
                    <a:pt x="1508" y="60"/>
                  </a:lnTo>
                  <a:lnTo>
                    <a:pt x="1492" y="47"/>
                  </a:lnTo>
                  <a:lnTo>
                    <a:pt x="1475" y="39"/>
                  </a:lnTo>
                  <a:lnTo>
                    <a:pt x="1456" y="31"/>
                  </a:lnTo>
                  <a:lnTo>
                    <a:pt x="1435" y="27"/>
                  </a:lnTo>
                  <a:lnTo>
                    <a:pt x="1412" y="25"/>
                  </a:lnTo>
                  <a:lnTo>
                    <a:pt x="1387" y="23"/>
                  </a:lnTo>
                  <a:lnTo>
                    <a:pt x="1359" y="26"/>
                  </a:lnTo>
                  <a:lnTo>
                    <a:pt x="1329" y="30"/>
                  </a:lnTo>
                  <a:lnTo>
                    <a:pt x="1296" y="3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0" name="Freeform 275">
              <a:extLst>
                <a:ext uri="{FF2B5EF4-FFF2-40B4-BE49-F238E27FC236}">
                  <a16:creationId xmlns:a16="http://schemas.microsoft.com/office/drawing/2014/main" id="{3E826595-903A-48C2-AB57-19376F172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3736"/>
              <a:ext cx="91" cy="30"/>
            </a:xfrm>
            <a:custGeom>
              <a:avLst/>
              <a:gdLst>
                <a:gd name="T0" fmla="*/ 0 w 275"/>
                <a:gd name="T1" fmla="*/ 0 h 91"/>
                <a:gd name="T2" fmla="*/ 0 w 275"/>
                <a:gd name="T3" fmla="*/ 0 h 91"/>
                <a:gd name="T4" fmla="*/ 0 w 275"/>
                <a:gd name="T5" fmla="*/ 0 h 91"/>
                <a:gd name="T6" fmla="*/ 0 w 275"/>
                <a:gd name="T7" fmla="*/ 0 h 91"/>
                <a:gd name="T8" fmla="*/ 0 w 275"/>
                <a:gd name="T9" fmla="*/ 0 h 91"/>
                <a:gd name="T10" fmla="*/ 0 w 275"/>
                <a:gd name="T11" fmla="*/ 0 h 91"/>
                <a:gd name="T12" fmla="*/ 0 w 275"/>
                <a:gd name="T13" fmla="*/ 0 h 91"/>
                <a:gd name="T14" fmla="*/ 0 w 275"/>
                <a:gd name="T15" fmla="*/ 0 h 91"/>
                <a:gd name="T16" fmla="*/ 0 w 275"/>
                <a:gd name="T17" fmla="*/ 0 h 91"/>
                <a:gd name="T18" fmla="*/ 0 w 275"/>
                <a:gd name="T19" fmla="*/ 0 h 91"/>
                <a:gd name="T20" fmla="*/ 0 w 275"/>
                <a:gd name="T21" fmla="*/ 0 h 91"/>
                <a:gd name="T22" fmla="*/ 0 w 275"/>
                <a:gd name="T23" fmla="*/ 0 h 91"/>
                <a:gd name="T24" fmla="*/ 0 w 275"/>
                <a:gd name="T25" fmla="*/ 0 h 91"/>
                <a:gd name="T26" fmla="*/ 0 w 275"/>
                <a:gd name="T27" fmla="*/ 0 h 91"/>
                <a:gd name="T28" fmla="*/ 0 w 275"/>
                <a:gd name="T29" fmla="*/ 0 h 91"/>
                <a:gd name="T30" fmla="*/ 0 w 275"/>
                <a:gd name="T31" fmla="*/ 0 h 91"/>
                <a:gd name="T32" fmla="*/ 0 w 275"/>
                <a:gd name="T33" fmla="*/ 0 h 91"/>
                <a:gd name="T34" fmla="*/ 0 w 275"/>
                <a:gd name="T35" fmla="*/ 0 h 91"/>
                <a:gd name="T36" fmla="*/ 0 w 275"/>
                <a:gd name="T37" fmla="*/ 0 h 91"/>
                <a:gd name="T38" fmla="*/ 0 w 275"/>
                <a:gd name="T39" fmla="*/ 0 h 91"/>
                <a:gd name="T40" fmla="*/ 0 w 275"/>
                <a:gd name="T41" fmla="*/ 0 h 91"/>
                <a:gd name="T42" fmla="*/ 0 w 275"/>
                <a:gd name="T43" fmla="*/ 0 h 91"/>
                <a:gd name="T44" fmla="*/ 0 w 275"/>
                <a:gd name="T45" fmla="*/ 0 h 91"/>
                <a:gd name="T46" fmla="*/ 0 w 275"/>
                <a:gd name="T47" fmla="*/ 0 h 91"/>
                <a:gd name="T48" fmla="*/ 0 w 275"/>
                <a:gd name="T49" fmla="*/ 0 h 91"/>
                <a:gd name="T50" fmla="*/ 0 w 275"/>
                <a:gd name="T51" fmla="*/ 0 h 91"/>
                <a:gd name="T52" fmla="*/ 0 w 275"/>
                <a:gd name="T53" fmla="*/ 0 h 91"/>
                <a:gd name="T54" fmla="*/ 0 w 275"/>
                <a:gd name="T55" fmla="*/ 0 h 91"/>
                <a:gd name="T56" fmla="*/ 0 w 275"/>
                <a:gd name="T57" fmla="*/ 0 h 91"/>
                <a:gd name="T58" fmla="*/ 0 w 275"/>
                <a:gd name="T59" fmla="*/ 0 h 91"/>
                <a:gd name="T60" fmla="*/ 0 w 275"/>
                <a:gd name="T61" fmla="*/ 0 h 91"/>
                <a:gd name="T62" fmla="*/ 0 w 275"/>
                <a:gd name="T63" fmla="*/ 0 h 91"/>
                <a:gd name="T64" fmla="*/ 0 w 275"/>
                <a:gd name="T65" fmla="*/ 0 h 91"/>
                <a:gd name="T66" fmla="*/ 0 w 275"/>
                <a:gd name="T67" fmla="*/ 0 h 91"/>
                <a:gd name="T68" fmla="*/ 0 w 275"/>
                <a:gd name="T69" fmla="*/ 0 h 91"/>
                <a:gd name="T70" fmla="*/ 0 w 275"/>
                <a:gd name="T71" fmla="*/ 0 h 91"/>
                <a:gd name="T72" fmla="*/ 0 w 275"/>
                <a:gd name="T73" fmla="*/ 0 h 91"/>
                <a:gd name="T74" fmla="*/ 0 w 275"/>
                <a:gd name="T75" fmla="*/ 0 h 91"/>
                <a:gd name="T76" fmla="*/ 0 w 275"/>
                <a:gd name="T77" fmla="*/ 0 h 91"/>
                <a:gd name="T78" fmla="*/ 0 w 275"/>
                <a:gd name="T79" fmla="*/ 0 h 91"/>
                <a:gd name="T80" fmla="*/ 0 w 275"/>
                <a:gd name="T81" fmla="*/ 0 h 91"/>
                <a:gd name="T82" fmla="*/ 0 w 275"/>
                <a:gd name="T83" fmla="*/ 0 h 91"/>
                <a:gd name="T84" fmla="*/ 0 w 275"/>
                <a:gd name="T85" fmla="*/ 0 h 91"/>
                <a:gd name="T86" fmla="*/ 0 w 275"/>
                <a:gd name="T87" fmla="*/ 0 h 91"/>
                <a:gd name="T88" fmla="*/ 0 w 275"/>
                <a:gd name="T89" fmla="*/ 0 h 91"/>
                <a:gd name="T90" fmla="*/ 0 w 275"/>
                <a:gd name="T91" fmla="*/ 0 h 91"/>
                <a:gd name="T92" fmla="*/ 0 w 275"/>
                <a:gd name="T93" fmla="*/ 0 h 91"/>
                <a:gd name="T94" fmla="*/ 0 w 275"/>
                <a:gd name="T95" fmla="*/ 0 h 91"/>
                <a:gd name="T96" fmla="*/ 0 w 275"/>
                <a:gd name="T97" fmla="*/ 0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5" h="91">
                  <a:moveTo>
                    <a:pt x="0" y="63"/>
                  </a:moveTo>
                  <a:lnTo>
                    <a:pt x="0" y="56"/>
                  </a:lnTo>
                  <a:lnTo>
                    <a:pt x="2" y="47"/>
                  </a:lnTo>
                  <a:lnTo>
                    <a:pt x="5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29" y="5"/>
                  </a:lnTo>
                  <a:lnTo>
                    <a:pt x="43" y="0"/>
                  </a:lnTo>
                  <a:lnTo>
                    <a:pt x="61" y="0"/>
                  </a:lnTo>
                  <a:lnTo>
                    <a:pt x="71" y="1"/>
                  </a:lnTo>
                  <a:lnTo>
                    <a:pt x="82" y="4"/>
                  </a:lnTo>
                  <a:lnTo>
                    <a:pt x="95" y="6"/>
                  </a:lnTo>
                  <a:lnTo>
                    <a:pt x="109" y="10"/>
                  </a:lnTo>
                  <a:lnTo>
                    <a:pt x="124" y="14"/>
                  </a:lnTo>
                  <a:lnTo>
                    <a:pt x="138" y="18"/>
                  </a:lnTo>
                  <a:lnTo>
                    <a:pt x="154" y="21"/>
                  </a:lnTo>
                  <a:lnTo>
                    <a:pt x="169" y="24"/>
                  </a:lnTo>
                  <a:lnTo>
                    <a:pt x="185" y="28"/>
                  </a:lnTo>
                  <a:lnTo>
                    <a:pt x="198" y="32"/>
                  </a:lnTo>
                  <a:lnTo>
                    <a:pt x="212" y="34"/>
                  </a:lnTo>
                  <a:lnTo>
                    <a:pt x="226" y="37"/>
                  </a:lnTo>
                  <a:lnTo>
                    <a:pt x="238" y="38"/>
                  </a:lnTo>
                  <a:lnTo>
                    <a:pt x="249" y="39"/>
                  </a:lnTo>
                  <a:lnTo>
                    <a:pt x="258" y="39"/>
                  </a:lnTo>
                  <a:lnTo>
                    <a:pt x="264" y="38"/>
                  </a:lnTo>
                  <a:lnTo>
                    <a:pt x="273" y="37"/>
                  </a:lnTo>
                  <a:lnTo>
                    <a:pt x="275" y="37"/>
                  </a:lnTo>
                  <a:lnTo>
                    <a:pt x="273" y="40"/>
                  </a:lnTo>
                  <a:lnTo>
                    <a:pt x="267" y="44"/>
                  </a:lnTo>
                  <a:lnTo>
                    <a:pt x="259" y="49"/>
                  </a:lnTo>
                  <a:lnTo>
                    <a:pt x="249" y="54"/>
                  </a:lnTo>
                  <a:lnTo>
                    <a:pt x="240" y="58"/>
                  </a:lnTo>
                  <a:lnTo>
                    <a:pt x="231" y="61"/>
                  </a:lnTo>
                  <a:lnTo>
                    <a:pt x="220" y="62"/>
                  </a:lnTo>
                  <a:lnTo>
                    <a:pt x="202" y="63"/>
                  </a:lnTo>
                  <a:lnTo>
                    <a:pt x="180" y="64"/>
                  </a:lnTo>
                  <a:lnTo>
                    <a:pt x="154" y="66"/>
                  </a:lnTo>
                  <a:lnTo>
                    <a:pt x="129" y="67"/>
                  </a:lnTo>
                  <a:lnTo>
                    <a:pt x="104" y="69"/>
                  </a:lnTo>
                  <a:lnTo>
                    <a:pt x="81" y="73"/>
                  </a:lnTo>
                  <a:lnTo>
                    <a:pt x="65" y="79"/>
                  </a:lnTo>
                  <a:lnTo>
                    <a:pt x="52" y="86"/>
                  </a:lnTo>
                  <a:lnTo>
                    <a:pt x="40" y="90"/>
                  </a:lnTo>
                  <a:lnTo>
                    <a:pt x="29" y="91"/>
                  </a:lnTo>
                  <a:lnTo>
                    <a:pt x="21" y="90"/>
                  </a:lnTo>
                  <a:lnTo>
                    <a:pt x="13" y="87"/>
                  </a:lnTo>
                  <a:lnTo>
                    <a:pt x="8" y="81"/>
                  </a:lnTo>
                  <a:lnTo>
                    <a:pt x="3" y="7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1" name="Freeform 276">
              <a:extLst>
                <a:ext uri="{FF2B5EF4-FFF2-40B4-BE49-F238E27FC236}">
                  <a16:creationId xmlns:a16="http://schemas.microsoft.com/office/drawing/2014/main" id="{F231DC53-4666-4511-A914-EC88803C6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" y="3679"/>
              <a:ext cx="128" cy="187"/>
            </a:xfrm>
            <a:custGeom>
              <a:avLst/>
              <a:gdLst>
                <a:gd name="T0" fmla="*/ 0 w 385"/>
                <a:gd name="T1" fmla="*/ 0 h 561"/>
                <a:gd name="T2" fmla="*/ 0 w 385"/>
                <a:gd name="T3" fmla="*/ 0 h 561"/>
                <a:gd name="T4" fmla="*/ 0 w 385"/>
                <a:gd name="T5" fmla="*/ 0 h 561"/>
                <a:gd name="T6" fmla="*/ 0 w 385"/>
                <a:gd name="T7" fmla="*/ 0 h 561"/>
                <a:gd name="T8" fmla="*/ 0 w 385"/>
                <a:gd name="T9" fmla="*/ 0 h 561"/>
                <a:gd name="T10" fmla="*/ 0 w 385"/>
                <a:gd name="T11" fmla="*/ 0 h 561"/>
                <a:gd name="T12" fmla="*/ 0 w 385"/>
                <a:gd name="T13" fmla="*/ 0 h 561"/>
                <a:gd name="T14" fmla="*/ 0 w 385"/>
                <a:gd name="T15" fmla="*/ 0 h 561"/>
                <a:gd name="T16" fmla="*/ 0 w 385"/>
                <a:gd name="T17" fmla="*/ 0 h 561"/>
                <a:gd name="T18" fmla="*/ 0 w 385"/>
                <a:gd name="T19" fmla="*/ 0 h 561"/>
                <a:gd name="T20" fmla="*/ 0 w 385"/>
                <a:gd name="T21" fmla="*/ 0 h 561"/>
                <a:gd name="T22" fmla="*/ 0 w 385"/>
                <a:gd name="T23" fmla="*/ 0 h 561"/>
                <a:gd name="T24" fmla="*/ 0 w 385"/>
                <a:gd name="T25" fmla="*/ 0 h 561"/>
                <a:gd name="T26" fmla="*/ 0 w 385"/>
                <a:gd name="T27" fmla="*/ 0 h 561"/>
                <a:gd name="T28" fmla="*/ 0 w 385"/>
                <a:gd name="T29" fmla="*/ 0 h 561"/>
                <a:gd name="T30" fmla="*/ 0 w 385"/>
                <a:gd name="T31" fmla="*/ 0 h 561"/>
                <a:gd name="T32" fmla="*/ 0 w 385"/>
                <a:gd name="T33" fmla="*/ 0 h 561"/>
                <a:gd name="T34" fmla="*/ 0 w 385"/>
                <a:gd name="T35" fmla="*/ 0 h 561"/>
                <a:gd name="T36" fmla="*/ 0 w 385"/>
                <a:gd name="T37" fmla="*/ 0 h 561"/>
                <a:gd name="T38" fmla="*/ 0 w 385"/>
                <a:gd name="T39" fmla="*/ 0 h 561"/>
                <a:gd name="T40" fmla="*/ 0 w 385"/>
                <a:gd name="T41" fmla="*/ 0 h 561"/>
                <a:gd name="T42" fmla="*/ 0 w 385"/>
                <a:gd name="T43" fmla="*/ 0 h 561"/>
                <a:gd name="T44" fmla="*/ 0 w 385"/>
                <a:gd name="T45" fmla="*/ 0 h 561"/>
                <a:gd name="T46" fmla="*/ 0 w 385"/>
                <a:gd name="T47" fmla="*/ 0 h 561"/>
                <a:gd name="T48" fmla="*/ 0 w 385"/>
                <a:gd name="T49" fmla="*/ 0 h 561"/>
                <a:gd name="T50" fmla="*/ 0 w 385"/>
                <a:gd name="T51" fmla="*/ 0 h 561"/>
                <a:gd name="T52" fmla="*/ 0 w 385"/>
                <a:gd name="T53" fmla="*/ 0 h 561"/>
                <a:gd name="T54" fmla="*/ 0 w 385"/>
                <a:gd name="T55" fmla="*/ 0 h 561"/>
                <a:gd name="T56" fmla="*/ 0 w 385"/>
                <a:gd name="T57" fmla="*/ 0 h 561"/>
                <a:gd name="T58" fmla="*/ 0 w 385"/>
                <a:gd name="T59" fmla="*/ 0 h 561"/>
                <a:gd name="T60" fmla="*/ 0 w 385"/>
                <a:gd name="T61" fmla="*/ 0 h 561"/>
                <a:gd name="T62" fmla="*/ 0 w 385"/>
                <a:gd name="T63" fmla="*/ 0 h 561"/>
                <a:gd name="T64" fmla="*/ 0 w 385"/>
                <a:gd name="T65" fmla="*/ 0 h 561"/>
                <a:gd name="T66" fmla="*/ 0 w 385"/>
                <a:gd name="T67" fmla="*/ 0 h 561"/>
                <a:gd name="T68" fmla="*/ 0 w 385"/>
                <a:gd name="T69" fmla="*/ 0 h 561"/>
                <a:gd name="T70" fmla="*/ 0 w 385"/>
                <a:gd name="T71" fmla="*/ 0 h 561"/>
                <a:gd name="T72" fmla="*/ 0 w 385"/>
                <a:gd name="T73" fmla="*/ 0 h 561"/>
                <a:gd name="T74" fmla="*/ 0 w 385"/>
                <a:gd name="T75" fmla="*/ 0 h 56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85" h="561">
                  <a:moveTo>
                    <a:pt x="259" y="4"/>
                  </a:moveTo>
                  <a:lnTo>
                    <a:pt x="250" y="2"/>
                  </a:lnTo>
                  <a:lnTo>
                    <a:pt x="239" y="1"/>
                  </a:lnTo>
                  <a:lnTo>
                    <a:pt x="228" y="0"/>
                  </a:lnTo>
                  <a:lnTo>
                    <a:pt x="215" y="0"/>
                  </a:lnTo>
                  <a:lnTo>
                    <a:pt x="205" y="1"/>
                  </a:lnTo>
                  <a:lnTo>
                    <a:pt x="197" y="4"/>
                  </a:lnTo>
                  <a:lnTo>
                    <a:pt x="192" y="7"/>
                  </a:lnTo>
                  <a:lnTo>
                    <a:pt x="193" y="14"/>
                  </a:lnTo>
                  <a:lnTo>
                    <a:pt x="185" y="16"/>
                  </a:lnTo>
                  <a:lnTo>
                    <a:pt x="173" y="19"/>
                  </a:lnTo>
                  <a:lnTo>
                    <a:pt x="161" y="24"/>
                  </a:lnTo>
                  <a:lnTo>
                    <a:pt x="149" y="30"/>
                  </a:lnTo>
                  <a:lnTo>
                    <a:pt x="138" y="38"/>
                  </a:lnTo>
                  <a:lnTo>
                    <a:pt x="132" y="47"/>
                  </a:lnTo>
                  <a:lnTo>
                    <a:pt x="130" y="57"/>
                  </a:lnTo>
                  <a:lnTo>
                    <a:pt x="134" y="68"/>
                  </a:lnTo>
                  <a:lnTo>
                    <a:pt x="128" y="72"/>
                  </a:lnTo>
                  <a:lnTo>
                    <a:pt x="120" y="77"/>
                  </a:lnTo>
                  <a:lnTo>
                    <a:pt x="114" y="83"/>
                  </a:lnTo>
                  <a:lnTo>
                    <a:pt x="108" y="91"/>
                  </a:lnTo>
                  <a:lnTo>
                    <a:pt x="104" y="97"/>
                  </a:lnTo>
                  <a:lnTo>
                    <a:pt x="103" y="105"/>
                  </a:lnTo>
                  <a:lnTo>
                    <a:pt x="105" y="111"/>
                  </a:lnTo>
                  <a:lnTo>
                    <a:pt x="111" y="117"/>
                  </a:lnTo>
                  <a:lnTo>
                    <a:pt x="106" y="122"/>
                  </a:lnTo>
                  <a:lnTo>
                    <a:pt x="99" y="130"/>
                  </a:lnTo>
                  <a:lnTo>
                    <a:pt x="93" y="137"/>
                  </a:lnTo>
                  <a:lnTo>
                    <a:pt x="86" y="145"/>
                  </a:lnTo>
                  <a:lnTo>
                    <a:pt x="81" y="155"/>
                  </a:lnTo>
                  <a:lnTo>
                    <a:pt x="80" y="164"/>
                  </a:lnTo>
                  <a:lnTo>
                    <a:pt x="81" y="173"/>
                  </a:lnTo>
                  <a:lnTo>
                    <a:pt x="87" y="181"/>
                  </a:lnTo>
                  <a:lnTo>
                    <a:pt x="81" y="199"/>
                  </a:lnTo>
                  <a:lnTo>
                    <a:pt x="72" y="223"/>
                  </a:lnTo>
                  <a:lnTo>
                    <a:pt x="67" y="246"/>
                  </a:lnTo>
                  <a:lnTo>
                    <a:pt x="72" y="265"/>
                  </a:lnTo>
                  <a:lnTo>
                    <a:pt x="61" y="280"/>
                  </a:lnTo>
                  <a:lnTo>
                    <a:pt x="43" y="307"/>
                  </a:lnTo>
                  <a:lnTo>
                    <a:pt x="24" y="343"/>
                  </a:lnTo>
                  <a:lnTo>
                    <a:pt x="8" y="384"/>
                  </a:lnTo>
                  <a:lnTo>
                    <a:pt x="0" y="428"/>
                  </a:lnTo>
                  <a:lnTo>
                    <a:pt x="7" y="471"/>
                  </a:lnTo>
                  <a:lnTo>
                    <a:pt x="32" y="509"/>
                  </a:lnTo>
                  <a:lnTo>
                    <a:pt x="80" y="541"/>
                  </a:lnTo>
                  <a:lnTo>
                    <a:pt x="109" y="552"/>
                  </a:lnTo>
                  <a:lnTo>
                    <a:pt x="137" y="558"/>
                  </a:lnTo>
                  <a:lnTo>
                    <a:pt x="161" y="561"/>
                  </a:lnTo>
                  <a:lnTo>
                    <a:pt x="182" y="559"/>
                  </a:lnTo>
                  <a:lnTo>
                    <a:pt x="201" y="557"/>
                  </a:lnTo>
                  <a:lnTo>
                    <a:pt x="219" y="551"/>
                  </a:lnTo>
                  <a:lnTo>
                    <a:pt x="234" y="542"/>
                  </a:lnTo>
                  <a:lnTo>
                    <a:pt x="246" y="533"/>
                  </a:lnTo>
                  <a:lnTo>
                    <a:pt x="258" y="522"/>
                  </a:lnTo>
                  <a:lnTo>
                    <a:pt x="267" y="510"/>
                  </a:lnTo>
                  <a:lnTo>
                    <a:pt x="274" y="498"/>
                  </a:lnTo>
                  <a:lnTo>
                    <a:pt x="281" y="485"/>
                  </a:lnTo>
                  <a:lnTo>
                    <a:pt x="286" y="474"/>
                  </a:lnTo>
                  <a:lnTo>
                    <a:pt x="288" y="464"/>
                  </a:lnTo>
                  <a:lnTo>
                    <a:pt x="291" y="454"/>
                  </a:lnTo>
                  <a:lnTo>
                    <a:pt x="292" y="446"/>
                  </a:lnTo>
                  <a:lnTo>
                    <a:pt x="294" y="431"/>
                  </a:lnTo>
                  <a:lnTo>
                    <a:pt x="297" y="415"/>
                  </a:lnTo>
                  <a:lnTo>
                    <a:pt x="301" y="397"/>
                  </a:lnTo>
                  <a:lnTo>
                    <a:pt x="307" y="378"/>
                  </a:lnTo>
                  <a:lnTo>
                    <a:pt x="313" y="359"/>
                  </a:lnTo>
                  <a:lnTo>
                    <a:pt x="320" y="341"/>
                  </a:lnTo>
                  <a:lnTo>
                    <a:pt x="328" y="325"/>
                  </a:lnTo>
                  <a:lnTo>
                    <a:pt x="337" y="311"/>
                  </a:lnTo>
                  <a:lnTo>
                    <a:pt x="352" y="286"/>
                  </a:lnTo>
                  <a:lnTo>
                    <a:pt x="369" y="249"/>
                  </a:lnTo>
                  <a:lnTo>
                    <a:pt x="380" y="204"/>
                  </a:lnTo>
                  <a:lnTo>
                    <a:pt x="385" y="156"/>
                  </a:lnTo>
                  <a:lnTo>
                    <a:pt x="380" y="108"/>
                  </a:lnTo>
                  <a:lnTo>
                    <a:pt x="359" y="64"/>
                  </a:lnTo>
                  <a:lnTo>
                    <a:pt x="320" y="29"/>
                  </a:lnTo>
                  <a:lnTo>
                    <a:pt x="259" y="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2" name="Freeform 277">
              <a:extLst>
                <a:ext uri="{FF2B5EF4-FFF2-40B4-BE49-F238E27FC236}">
                  <a16:creationId xmlns:a16="http://schemas.microsoft.com/office/drawing/2014/main" id="{47FCDEB4-3967-4E74-ACB0-DE4657EDC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" y="3654"/>
              <a:ext cx="201" cy="96"/>
            </a:xfrm>
            <a:custGeom>
              <a:avLst/>
              <a:gdLst>
                <a:gd name="T0" fmla="*/ 0 w 602"/>
                <a:gd name="T1" fmla="*/ 0 h 289"/>
                <a:gd name="T2" fmla="*/ 0 w 602"/>
                <a:gd name="T3" fmla="*/ 0 h 289"/>
                <a:gd name="T4" fmla="*/ 0 w 602"/>
                <a:gd name="T5" fmla="*/ 0 h 289"/>
                <a:gd name="T6" fmla="*/ 0 w 602"/>
                <a:gd name="T7" fmla="*/ 0 h 289"/>
                <a:gd name="T8" fmla="*/ 0 w 602"/>
                <a:gd name="T9" fmla="*/ 0 h 289"/>
                <a:gd name="T10" fmla="*/ 0 w 602"/>
                <a:gd name="T11" fmla="*/ 0 h 289"/>
                <a:gd name="T12" fmla="*/ 0 w 602"/>
                <a:gd name="T13" fmla="*/ 0 h 289"/>
                <a:gd name="T14" fmla="*/ 0 w 602"/>
                <a:gd name="T15" fmla="*/ 0 h 289"/>
                <a:gd name="T16" fmla="*/ 0 w 602"/>
                <a:gd name="T17" fmla="*/ 0 h 289"/>
                <a:gd name="T18" fmla="*/ 0 w 602"/>
                <a:gd name="T19" fmla="*/ 0 h 289"/>
                <a:gd name="T20" fmla="*/ 0 w 602"/>
                <a:gd name="T21" fmla="*/ 0 h 289"/>
                <a:gd name="T22" fmla="*/ 0 w 602"/>
                <a:gd name="T23" fmla="*/ 0 h 289"/>
                <a:gd name="T24" fmla="*/ 0 w 602"/>
                <a:gd name="T25" fmla="*/ 0 h 289"/>
                <a:gd name="T26" fmla="*/ 0 w 602"/>
                <a:gd name="T27" fmla="*/ 0 h 289"/>
                <a:gd name="T28" fmla="*/ 0 w 602"/>
                <a:gd name="T29" fmla="*/ 0 h 289"/>
                <a:gd name="T30" fmla="*/ 0 w 602"/>
                <a:gd name="T31" fmla="*/ 0 h 289"/>
                <a:gd name="T32" fmla="*/ 0 w 602"/>
                <a:gd name="T33" fmla="*/ 0 h 289"/>
                <a:gd name="T34" fmla="*/ 0 w 602"/>
                <a:gd name="T35" fmla="*/ 0 h 289"/>
                <a:gd name="T36" fmla="*/ 0 w 602"/>
                <a:gd name="T37" fmla="*/ 0 h 289"/>
                <a:gd name="T38" fmla="*/ 0 w 602"/>
                <a:gd name="T39" fmla="*/ 0 h 289"/>
                <a:gd name="T40" fmla="*/ 0 w 602"/>
                <a:gd name="T41" fmla="*/ 0 h 289"/>
                <a:gd name="T42" fmla="*/ 0 w 602"/>
                <a:gd name="T43" fmla="*/ 0 h 289"/>
                <a:gd name="T44" fmla="*/ 0 w 602"/>
                <a:gd name="T45" fmla="*/ 0 h 289"/>
                <a:gd name="T46" fmla="*/ 0 w 602"/>
                <a:gd name="T47" fmla="*/ 0 h 289"/>
                <a:gd name="T48" fmla="*/ 0 w 602"/>
                <a:gd name="T49" fmla="*/ 0 h 289"/>
                <a:gd name="T50" fmla="*/ 0 w 602"/>
                <a:gd name="T51" fmla="*/ 0 h 289"/>
                <a:gd name="T52" fmla="*/ 0 w 602"/>
                <a:gd name="T53" fmla="*/ 0 h 289"/>
                <a:gd name="T54" fmla="*/ 0 w 602"/>
                <a:gd name="T55" fmla="*/ 0 h 289"/>
                <a:gd name="T56" fmla="*/ 0 w 602"/>
                <a:gd name="T57" fmla="*/ 0 h 289"/>
                <a:gd name="T58" fmla="*/ 0 w 602"/>
                <a:gd name="T59" fmla="*/ 0 h 289"/>
                <a:gd name="T60" fmla="*/ 0 w 602"/>
                <a:gd name="T61" fmla="*/ 0 h 289"/>
                <a:gd name="T62" fmla="*/ 0 w 602"/>
                <a:gd name="T63" fmla="*/ 0 h 289"/>
                <a:gd name="T64" fmla="*/ 0 w 602"/>
                <a:gd name="T65" fmla="*/ 0 h 289"/>
                <a:gd name="T66" fmla="*/ 0 w 602"/>
                <a:gd name="T67" fmla="*/ 0 h 289"/>
                <a:gd name="T68" fmla="*/ 0 w 602"/>
                <a:gd name="T69" fmla="*/ 0 h 289"/>
                <a:gd name="T70" fmla="*/ 0 w 602"/>
                <a:gd name="T71" fmla="*/ 0 h 289"/>
                <a:gd name="T72" fmla="*/ 0 w 602"/>
                <a:gd name="T73" fmla="*/ 0 h 289"/>
                <a:gd name="T74" fmla="*/ 0 w 602"/>
                <a:gd name="T75" fmla="*/ 0 h 289"/>
                <a:gd name="T76" fmla="*/ 0 w 602"/>
                <a:gd name="T77" fmla="*/ 0 h 289"/>
                <a:gd name="T78" fmla="*/ 0 w 602"/>
                <a:gd name="T79" fmla="*/ 0 h 289"/>
                <a:gd name="T80" fmla="*/ 0 w 602"/>
                <a:gd name="T81" fmla="*/ 0 h 289"/>
                <a:gd name="T82" fmla="*/ 0 w 602"/>
                <a:gd name="T83" fmla="*/ 0 h 289"/>
                <a:gd name="T84" fmla="*/ 0 w 602"/>
                <a:gd name="T85" fmla="*/ 0 h 289"/>
                <a:gd name="T86" fmla="*/ 0 w 602"/>
                <a:gd name="T87" fmla="*/ 0 h 289"/>
                <a:gd name="T88" fmla="*/ 0 w 602"/>
                <a:gd name="T89" fmla="*/ 0 h 289"/>
                <a:gd name="T90" fmla="*/ 0 w 602"/>
                <a:gd name="T91" fmla="*/ 0 h 289"/>
                <a:gd name="T92" fmla="*/ 0 w 602"/>
                <a:gd name="T93" fmla="*/ 0 h 289"/>
                <a:gd name="T94" fmla="*/ 0 w 602"/>
                <a:gd name="T95" fmla="*/ 0 h 289"/>
                <a:gd name="T96" fmla="*/ 0 w 602"/>
                <a:gd name="T97" fmla="*/ 0 h 289"/>
                <a:gd name="T98" fmla="*/ 0 w 602"/>
                <a:gd name="T99" fmla="*/ 0 h 289"/>
                <a:gd name="T100" fmla="*/ 0 w 602"/>
                <a:gd name="T101" fmla="*/ 0 h 289"/>
                <a:gd name="T102" fmla="*/ 0 w 602"/>
                <a:gd name="T103" fmla="*/ 0 h 28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02" h="289">
                  <a:moveTo>
                    <a:pt x="568" y="72"/>
                  </a:moveTo>
                  <a:lnTo>
                    <a:pt x="564" y="70"/>
                  </a:lnTo>
                  <a:lnTo>
                    <a:pt x="558" y="66"/>
                  </a:lnTo>
                  <a:lnTo>
                    <a:pt x="549" y="63"/>
                  </a:lnTo>
                  <a:lnTo>
                    <a:pt x="540" y="61"/>
                  </a:lnTo>
                  <a:lnTo>
                    <a:pt x="530" y="58"/>
                  </a:lnTo>
                  <a:lnTo>
                    <a:pt x="521" y="57"/>
                  </a:lnTo>
                  <a:lnTo>
                    <a:pt x="512" y="56"/>
                  </a:lnTo>
                  <a:lnTo>
                    <a:pt x="505" y="54"/>
                  </a:lnTo>
                  <a:lnTo>
                    <a:pt x="497" y="54"/>
                  </a:lnTo>
                  <a:lnTo>
                    <a:pt x="487" y="53"/>
                  </a:lnTo>
                  <a:lnTo>
                    <a:pt x="478" y="52"/>
                  </a:lnTo>
                  <a:lnTo>
                    <a:pt x="468" y="49"/>
                  </a:lnTo>
                  <a:lnTo>
                    <a:pt x="458" y="49"/>
                  </a:lnTo>
                  <a:lnTo>
                    <a:pt x="448" y="48"/>
                  </a:lnTo>
                  <a:lnTo>
                    <a:pt x="440" y="49"/>
                  </a:lnTo>
                  <a:lnTo>
                    <a:pt x="434" y="52"/>
                  </a:lnTo>
                  <a:lnTo>
                    <a:pt x="419" y="48"/>
                  </a:lnTo>
                  <a:lnTo>
                    <a:pt x="405" y="43"/>
                  </a:lnTo>
                  <a:lnTo>
                    <a:pt x="390" y="39"/>
                  </a:lnTo>
                  <a:lnTo>
                    <a:pt x="376" y="34"/>
                  </a:lnTo>
                  <a:lnTo>
                    <a:pt x="363" y="32"/>
                  </a:lnTo>
                  <a:lnTo>
                    <a:pt x="352" y="29"/>
                  </a:lnTo>
                  <a:lnTo>
                    <a:pt x="342" y="29"/>
                  </a:lnTo>
                  <a:lnTo>
                    <a:pt x="333" y="32"/>
                  </a:lnTo>
                  <a:lnTo>
                    <a:pt x="328" y="24"/>
                  </a:lnTo>
                  <a:lnTo>
                    <a:pt x="322" y="13"/>
                  </a:lnTo>
                  <a:lnTo>
                    <a:pt x="314" y="5"/>
                  </a:lnTo>
                  <a:lnTo>
                    <a:pt x="303" y="3"/>
                  </a:lnTo>
                  <a:lnTo>
                    <a:pt x="298" y="4"/>
                  </a:lnTo>
                  <a:lnTo>
                    <a:pt x="291" y="5"/>
                  </a:lnTo>
                  <a:lnTo>
                    <a:pt x="286" y="7"/>
                  </a:lnTo>
                  <a:lnTo>
                    <a:pt x="280" y="8"/>
                  </a:lnTo>
                  <a:lnTo>
                    <a:pt x="274" y="9"/>
                  </a:lnTo>
                  <a:lnTo>
                    <a:pt x="269" y="10"/>
                  </a:lnTo>
                  <a:lnTo>
                    <a:pt x="261" y="12"/>
                  </a:lnTo>
                  <a:lnTo>
                    <a:pt x="255" y="12"/>
                  </a:lnTo>
                  <a:lnTo>
                    <a:pt x="247" y="12"/>
                  </a:lnTo>
                  <a:lnTo>
                    <a:pt x="241" y="13"/>
                  </a:lnTo>
                  <a:lnTo>
                    <a:pt x="233" y="13"/>
                  </a:lnTo>
                  <a:lnTo>
                    <a:pt x="227" y="13"/>
                  </a:lnTo>
                  <a:lnTo>
                    <a:pt x="221" y="13"/>
                  </a:lnTo>
                  <a:lnTo>
                    <a:pt x="214" y="13"/>
                  </a:lnTo>
                  <a:lnTo>
                    <a:pt x="208" y="12"/>
                  </a:lnTo>
                  <a:lnTo>
                    <a:pt x="203" y="9"/>
                  </a:lnTo>
                  <a:lnTo>
                    <a:pt x="197" y="7"/>
                  </a:lnTo>
                  <a:lnTo>
                    <a:pt x="188" y="5"/>
                  </a:lnTo>
                  <a:lnTo>
                    <a:pt x="178" y="3"/>
                  </a:lnTo>
                  <a:lnTo>
                    <a:pt x="166" y="0"/>
                  </a:lnTo>
                  <a:lnTo>
                    <a:pt x="154" y="0"/>
                  </a:lnTo>
                  <a:lnTo>
                    <a:pt x="142" y="0"/>
                  </a:lnTo>
                  <a:lnTo>
                    <a:pt x="134" y="2"/>
                  </a:lnTo>
                  <a:lnTo>
                    <a:pt x="125" y="4"/>
                  </a:lnTo>
                  <a:lnTo>
                    <a:pt x="119" y="8"/>
                  </a:lnTo>
                  <a:lnTo>
                    <a:pt x="112" y="13"/>
                  </a:lnTo>
                  <a:lnTo>
                    <a:pt x="107" y="18"/>
                  </a:lnTo>
                  <a:lnTo>
                    <a:pt x="102" y="24"/>
                  </a:lnTo>
                  <a:lnTo>
                    <a:pt x="97" y="29"/>
                  </a:lnTo>
                  <a:lnTo>
                    <a:pt x="92" y="33"/>
                  </a:lnTo>
                  <a:lnTo>
                    <a:pt x="88" y="38"/>
                  </a:lnTo>
                  <a:lnTo>
                    <a:pt x="83" y="41"/>
                  </a:lnTo>
                  <a:lnTo>
                    <a:pt x="78" y="42"/>
                  </a:lnTo>
                  <a:lnTo>
                    <a:pt x="72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4" y="44"/>
                  </a:lnTo>
                  <a:lnTo>
                    <a:pt x="49" y="46"/>
                  </a:lnTo>
                  <a:lnTo>
                    <a:pt x="44" y="47"/>
                  </a:lnTo>
                  <a:lnTo>
                    <a:pt x="40" y="49"/>
                  </a:lnTo>
                  <a:lnTo>
                    <a:pt x="34" y="54"/>
                  </a:lnTo>
                  <a:lnTo>
                    <a:pt x="33" y="60"/>
                  </a:lnTo>
                  <a:lnTo>
                    <a:pt x="35" y="63"/>
                  </a:lnTo>
                  <a:lnTo>
                    <a:pt x="40" y="65"/>
                  </a:lnTo>
                  <a:lnTo>
                    <a:pt x="31" y="70"/>
                  </a:lnTo>
                  <a:lnTo>
                    <a:pt x="24" y="75"/>
                  </a:lnTo>
                  <a:lnTo>
                    <a:pt x="19" y="82"/>
                  </a:lnTo>
                  <a:lnTo>
                    <a:pt x="15" y="90"/>
                  </a:lnTo>
                  <a:lnTo>
                    <a:pt x="14" y="96"/>
                  </a:lnTo>
                  <a:lnTo>
                    <a:pt x="15" y="99"/>
                  </a:lnTo>
                  <a:lnTo>
                    <a:pt x="19" y="99"/>
                  </a:lnTo>
                  <a:lnTo>
                    <a:pt x="24" y="99"/>
                  </a:lnTo>
                  <a:lnTo>
                    <a:pt x="16" y="102"/>
                  </a:lnTo>
                  <a:lnTo>
                    <a:pt x="10" y="107"/>
                  </a:lnTo>
                  <a:lnTo>
                    <a:pt x="5" y="112"/>
                  </a:lnTo>
                  <a:lnTo>
                    <a:pt x="2" y="116"/>
                  </a:lnTo>
                  <a:lnTo>
                    <a:pt x="2" y="120"/>
                  </a:lnTo>
                  <a:lnTo>
                    <a:pt x="4" y="125"/>
                  </a:lnTo>
                  <a:lnTo>
                    <a:pt x="9" y="129"/>
                  </a:lnTo>
                  <a:lnTo>
                    <a:pt x="16" y="131"/>
                  </a:lnTo>
                  <a:lnTo>
                    <a:pt x="7" y="143"/>
                  </a:lnTo>
                  <a:lnTo>
                    <a:pt x="1" y="154"/>
                  </a:lnTo>
                  <a:lnTo>
                    <a:pt x="0" y="165"/>
                  </a:lnTo>
                  <a:lnTo>
                    <a:pt x="11" y="178"/>
                  </a:lnTo>
                  <a:lnTo>
                    <a:pt x="6" y="194"/>
                  </a:lnTo>
                  <a:lnTo>
                    <a:pt x="7" y="211"/>
                  </a:lnTo>
                  <a:lnTo>
                    <a:pt x="11" y="225"/>
                  </a:lnTo>
                  <a:lnTo>
                    <a:pt x="19" y="237"/>
                  </a:lnTo>
                  <a:lnTo>
                    <a:pt x="23" y="244"/>
                  </a:lnTo>
                  <a:lnTo>
                    <a:pt x="28" y="252"/>
                  </a:lnTo>
                  <a:lnTo>
                    <a:pt x="34" y="261"/>
                  </a:lnTo>
                  <a:lnTo>
                    <a:pt x="43" y="270"/>
                  </a:lnTo>
                  <a:lnTo>
                    <a:pt x="52" y="279"/>
                  </a:lnTo>
                  <a:lnTo>
                    <a:pt x="63" y="285"/>
                  </a:lnTo>
                  <a:lnTo>
                    <a:pt x="77" y="289"/>
                  </a:lnTo>
                  <a:lnTo>
                    <a:pt x="92" y="289"/>
                  </a:lnTo>
                  <a:lnTo>
                    <a:pt x="107" y="284"/>
                  </a:lnTo>
                  <a:lnTo>
                    <a:pt x="119" y="278"/>
                  </a:lnTo>
                  <a:lnTo>
                    <a:pt x="129" y="269"/>
                  </a:lnTo>
                  <a:lnTo>
                    <a:pt x="137" y="260"/>
                  </a:lnTo>
                  <a:lnTo>
                    <a:pt x="144" y="252"/>
                  </a:lnTo>
                  <a:lnTo>
                    <a:pt x="151" y="245"/>
                  </a:lnTo>
                  <a:lnTo>
                    <a:pt x="158" y="241"/>
                  </a:lnTo>
                  <a:lnTo>
                    <a:pt x="164" y="241"/>
                  </a:lnTo>
                  <a:lnTo>
                    <a:pt x="172" y="244"/>
                  </a:lnTo>
                  <a:lnTo>
                    <a:pt x="178" y="247"/>
                  </a:lnTo>
                  <a:lnTo>
                    <a:pt x="184" y="252"/>
                  </a:lnTo>
                  <a:lnTo>
                    <a:pt x="190" y="257"/>
                  </a:lnTo>
                  <a:lnTo>
                    <a:pt x="198" y="262"/>
                  </a:lnTo>
                  <a:lnTo>
                    <a:pt x="206" y="266"/>
                  </a:lnTo>
                  <a:lnTo>
                    <a:pt x="216" y="267"/>
                  </a:lnTo>
                  <a:lnTo>
                    <a:pt x="227" y="267"/>
                  </a:lnTo>
                  <a:lnTo>
                    <a:pt x="237" y="265"/>
                  </a:lnTo>
                  <a:lnTo>
                    <a:pt x="247" y="260"/>
                  </a:lnTo>
                  <a:lnTo>
                    <a:pt x="255" y="254"/>
                  </a:lnTo>
                  <a:lnTo>
                    <a:pt x="264" y="246"/>
                  </a:lnTo>
                  <a:lnTo>
                    <a:pt x="272" y="238"/>
                  </a:lnTo>
                  <a:lnTo>
                    <a:pt x="283" y="231"/>
                  </a:lnTo>
                  <a:lnTo>
                    <a:pt x="295" y="225"/>
                  </a:lnTo>
                  <a:lnTo>
                    <a:pt x="309" y="220"/>
                  </a:lnTo>
                  <a:lnTo>
                    <a:pt x="314" y="218"/>
                  </a:lnTo>
                  <a:lnTo>
                    <a:pt x="319" y="217"/>
                  </a:lnTo>
                  <a:lnTo>
                    <a:pt x="324" y="217"/>
                  </a:lnTo>
                  <a:lnTo>
                    <a:pt x="329" y="216"/>
                  </a:lnTo>
                  <a:lnTo>
                    <a:pt x="330" y="216"/>
                  </a:lnTo>
                  <a:lnTo>
                    <a:pt x="332" y="216"/>
                  </a:lnTo>
                  <a:lnTo>
                    <a:pt x="333" y="216"/>
                  </a:lnTo>
                  <a:lnTo>
                    <a:pt x="336" y="216"/>
                  </a:lnTo>
                  <a:lnTo>
                    <a:pt x="339" y="216"/>
                  </a:lnTo>
                  <a:lnTo>
                    <a:pt x="342" y="216"/>
                  </a:lnTo>
                  <a:lnTo>
                    <a:pt x="344" y="215"/>
                  </a:lnTo>
                  <a:lnTo>
                    <a:pt x="351" y="215"/>
                  </a:lnTo>
                  <a:lnTo>
                    <a:pt x="357" y="213"/>
                  </a:lnTo>
                  <a:lnTo>
                    <a:pt x="363" y="213"/>
                  </a:lnTo>
                  <a:lnTo>
                    <a:pt x="370" y="213"/>
                  </a:lnTo>
                  <a:lnTo>
                    <a:pt x="372" y="213"/>
                  </a:lnTo>
                  <a:lnTo>
                    <a:pt x="376" y="213"/>
                  </a:lnTo>
                  <a:lnTo>
                    <a:pt x="380" y="213"/>
                  </a:lnTo>
                  <a:lnTo>
                    <a:pt x="382" y="212"/>
                  </a:lnTo>
                  <a:lnTo>
                    <a:pt x="389" y="212"/>
                  </a:lnTo>
                  <a:lnTo>
                    <a:pt x="395" y="212"/>
                  </a:lnTo>
                  <a:lnTo>
                    <a:pt x="400" y="212"/>
                  </a:lnTo>
                  <a:lnTo>
                    <a:pt x="406" y="211"/>
                  </a:lnTo>
                  <a:lnTo>
                    <a:pt x="410" y="211"/>
                  </a:lnTo>
                  <a:lnTo>
                    <a:pt x="414" y="211"/>
                  </a:lnTo>
                  <a:lnTo>
                    <a:pt x="416" y="211"/>
                  </a:lnTo>
                  <a:lnTo>
                    <a:pt x="420" y="210"/>
                  </a:lnTo>
                  <a:lnTo>
                    <a:pt x="426" y="210"/>
                  </a:lnTo>
                  <a:lnTo>
                    <a:pt x="433" y="208"/>
                  </a:lnTo>
                  <a:lnTo>
                    <a:pt x="439" y="208"/>
                  </a:lnTo>
                  <a:lnTo>
                    <a:pt x="445" y="208"/>
                  </a:lnTo>
                  <a:lnTo>
                    <a:pt x="449" y="207"/>
                  </a:lnTo>
                  <a:lnTo>
                    <a:pt x="453" y="207"/>
                  </a:lnTo>
                  <a:lnTo>
                    <a:pt x="457" y="207"/>
                  </a:lnTo>
                  <a:lnTo>
                    <a:pt x="460" y="207"/>
                  </a:lnTo>
                  <a:lnTo>
                    <a:pt x="460" y="206"/>
                  </a:lnTo>
                  <a:lnTo>
                    <a:pt x="467" y="206"/>
                  </a:lnTo>
                  <a:lnTo>
                    <a:pt x="473" y="204"/>
                  </a:lnTo>
                  <a:lnTo>
                    <a:pt x="478" y="203"/>
                  </a:lnTo>
                  <a:lnTo>
                    <a:pt x="484" y="202"/>
                  </a:lnTo>
                  <a:lnTo>
                    <a:pt x="489" y="201"/>
                  </a:lnTo>
                  <a:lnTo>
                    <a:pt x="494" y="199"/>
                  </a:lnTo>
                  <a:lnTo>
                    <a:pt x="500" y="199"/>
                  </a:lnTo>
                  <a:lnTo>
                    <a:pt x="505" y="198"/>
                  </a:lnTo>
                  <a:lnTo>
                    <a:pt x="511" y="197"/>
                  </a:lnTo>
                  <a:lnTo>
                    <a:pt x="517" y="194"/>
                  </a:lnTo>
                  <a:lnTo>
                    <a:pt x="524" y="193"/>
                  </a:lnTo>
                  <a:lnTo>
                    <a:pt x="530" y="192"/>
                  </a:lnTo>
                  <a:lnTo>
                    <a:pt x="532" y="191"/>
                  </a:lnTo>
                  <a:lnTo>
                    <a:pt x="536" y="189"/>
                  </a:lnTo>
                  <a:lnTo>
                    <a:pt x="539" y="189"/>
                  </a:lnTo>
                  <a:lnTo>
                    <a:pt x="542" y="188"/>
                  </a:lnTo>
                  <a:lnTo>
                    <a:pt x="549" y="186"/>
                  </a:lnTo>
                  <a:lnTo>
                    <a:pt x="555" y="183"/>
                  </a:lnTo>
                  <a:lnTo>
                    <a:pt x="560" y="182"/>
                  </a:lnTo>
                  <a:lnTo>
                    <a:pt x="566" y="179"/>
                  </a:lnTo>
                  <a:lnTo>
                    <a:pt x="568" y="178"/>
                  </a:lnTo>
                  <a:lnTo>
                    <a:pt x="570" y="178"/>
                  </a:lnTo>
                  <a:lnTo>
                    <a:pt x="571" y="178"/>
                  </a:lnTo>
                  <a:lnTo>
                    <a:pt x="573" y="177"/>
                  </a:lnTo>
                  <a:lnTo>
                    <a:pt x="578" y="175"/>
                  </a:lnTo>
                  <a:lnTo>
                    <a:pt x="583" y="173"/>
                  </a:lnTo>
                  <a:lnTo>
                    <a:pt x="587" y="172"/>
                  </a:lnTo>
                  <a:lnTo>
                    <a:pt x="589" y="172"/>
                  </a:lnTo>
                  <a:lnTo>
                    <a:pt x="597" y="169"/>
                  </a:lnTo>
                  <a:lnTo>
                    <a:pt x="600" y="165"/>
                  </a:lnTo>
                  <a:lnTo>
                    <a:pt x="602" y="159"/>
                  </a:lnTo>
                  <a:lnTo>
                    <a:pt x="602" y="145"/>
                  </a:lnTo>
                  <a:lnTo>
                    <a:pt x="599" y="126"/>
                  </a:lnTo>
                  <a:lnTo>
                    <a:pt x="593" y="107"/>
                  </a:lnTo>
                  <a:lnTo>
                    <a:pt x="583" y="90"/>
                  </a:lnTo>
                  <a:lnTo>
                    <a:pt x="568" y="7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3" name="Freeform 278">
              <a:extLst>
                <a:ext uri="{FF2B5EF4-FFF2-40B4-BE49-F238E27FC236}">
                  <a16:creationId xmlns:a16="http://schemas.microsoft.com/office/drawing/2014/main" id="{B13A5235-D3C0-4349-B3C1-0BDF39169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" y="3711"/>
              <a:ext cx="5" cy="12"/>
            </a:xfrm>
            <a:custGeom>
              <a:avLst/>
              <a:gdLst>
                <a:gd name="T0" fmla="*/ 0 w 16"/>
                <a:gd name="T1" fmla="*/ 0 h 34"/>
                <a:gd name="T2" fmla="*/ 0 w 16"/>
                <a:gd name="T3" fmla="*/ 0 h 34"/>
                <a:gd name="T4" fmla="*/ 0 w 16"/>
                <a:gd name="T5" fmla="*/ 0 h 34"/>
                <a:gd name="T6" fmla="*/ 0 w 16"/>
                <a:gd name="T7" fmla="*/ 0 h 34"/>
                <a:gd name="T8" fmla="*/ 0 w 16"/>
                <a:gd name="T9" fmla="*/ 0 h 34"/>
                <a:gd name="T10" fmla="*/ 0 w 16"/>
                <a:gd name="T11" fmla="*/ 0 h 34"/>
                <a:gd name="T12" fmla="*/ 0 w 16"/>
                <a:gd name="T13" fmla="*/ 0 h 34"/>
                <a:gd name="T14" fmla="*/ 0 w 16"/>
                <a:gd name="T15" fmla="*/ 0 h 34"/>
                <a:gd name="T16" fmla="*/ 0 w 16"/>
                <a:gd name="T17" fmla="*/ 0 h 34"/>
                <a:gd name="T18" fmla="*/ 0 w 16"/>
                <a:gd name="T19" fmla="*/ 0 h 34"/>
                <a:gd name="T20" fmla="*/ 0 w 16"/>
                <a:gd name="T21" fmla="*/ 0 h 34"/>
                <a:gd name="T22" fmla="*/ 0 w 16"/>
                <a:gd name="T23" fmla="*/ 0 h 34"/>
                <a:gd name="T24" fmla="*/ 0 w 16"/>
                <a:gd name="T25" fmla="*/ 0 h 34"/>
                <a:gd name="T26" fmla="*/ 0 w 16"/>
                <a:gd name="T27" fmla="*/ 0 h 34"/>
                <a:gd name="T28" fmla="*/ 0 w 16"/>
                <a:gd name="T29" fmla="*/ 0 h 34"/>
                <a:gd name="T30" fmla="*/ 0 w 16"/>
                <a:gd name="T31" fmla="*/ 0 h 34"/>
                <a:gd name="T32" fmla="*/ 0 w 16"/>
                <a:gd name="T33" fmla="*/ 0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34">
                  <a:moveTo>
                    <a:pt x="0" y="5"/>
                  </a:moveTo>
                  <a:lnTo>
                    <a:pt x="2" y="11"/>
                  </a:lnTo>
                  <a:lnTo>
                    <a:pt x="5" y="19"/>
                  </a:lnTo>
                  <a:lnTo>
                    <a:pt x="6" y="26"/>
                  </a:lnTo>
                  <a:lnTo>
                    <a:pt x="6" y="34"/>
                  </a:lnTo>
                  <a:lnTo>
                    <a:pt x="10" y="26"/>
                  </a:lnTo>
                  <a:lnTo>
                    <a:pt x="14" y="17"/>
                  </a:lnTo>
                  <a:lnTo>
                    <a:pt x="15" y="9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5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4" name="Freeform 279">
              <a:extLst>
                <a:ext uri="{FF2B5EF4-FFF2-40B4-BE49-F238E27FC236}">
                  <a16:creationId xmlns:a16="http://schemas.microsoft.com/office/drawing/2014/main" id="{52080BAF-8A3A-494B-9B9F-7B1B8FBC0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" y="3721"/>
              <a:ext cx="8" cy="18"/>
            </a:xfrm>
            <a:custGeom>
              <a:avLst/>
              <a:gdLst>
                <a:gd name="T0" fmla="*/ 0 w 24"/>
                <a:gd name="T1" fmla="*/ 0 h 53"/>
                <a:gd name="T2" fmla="*/ 0 w 24"/>
                <a:gd name="T3" fmla="*/ 0 h 53"/>
                <a:gd name="T4" fmla="*/ 0 w 24"/>
                <a:gd name="T5" fmla="*/ 0 h 53"/>
                <a:gd name="T6" fmla="*/ 0 w 24"/>
                <a:gd name="T7" fmla="*/ 0 h 53"/>
                <a:gd name="T8" fmla="*/ 0 w 24"/>
                <a:gd name="T9" fmla="*/ 0 h 53"/>
                <a:gd name="T10" fmla="*/ 0 w 24"/>
                <a:gd name="T11" fmla="*/ 0 h 53"/>
                <a:gd name="T12" fmla="*/ 0 w 24"/>
                <a:gd name="T13" fmla="*/ 0 h 53"/>
                <a:gd name="T14" fmla="*/ 0 w 24"/>
                <a:gd name="T15" fmla="*/ 0 h 53"/>
                <a:gd name="T16" fmla="*/ 0 w 24"/>
                <a:gd name="T17" fmla="*/ 0 h 53"/>
                <a:gd name="T18" fmla="*/ 0 w 24"/>
                <a:gd name="T19" fmla="*/ 0 h 53"/>
                <a:gd name="T20" fmla="*/ 0 w 24"/>
                <a:gd name="T21" fmla="*/ 0 h 53"/>
                <a:gd name="T22" fmla="*/ 0 w 24"/>
                <a:gd name="T23" fmla="*/ 0 h 53"/>
                <a:gd name="T24" fmla="*/ 0 w 24"/>
                <a:gd name="T25" fmla="*/ 0 h 53"/>
                <a:gd name="T26" fmla="*/ 0 w 24"/>
                <a:gd name="T27" fmla="*/ 0 h 53"/>
                <a:gd name="T28" fmla="*/ 0 w 24"/>
                <a:gd name="T29" fmla="*/ 0 h 53"/>
                <a:gd name="T30" fmla="*/ 0 w 24"/>
                <a:gd name="T31" fmla="*/ 0 h 53"/>
                <a:gd name="T32" fmla="*/ 0 w 24"/>
                <a:gd name="T33" fmla="*/ 0 h 53"/>
                <a:gd name="T34" fmla="*/ 0 w 24"/>
                <a:gd name="T35" fmla="*/ 0 h 53"/>
                <a:gd name="T36" fmla="*/ 0 w 24"/>
                <a:gd name="T37" fmla="*/ 0 h 53"/>
                <a:gd name="T38" fmla="*/ 0 w 24"/>
                <a:gd name="T39" fmla="*/ 0 h 53"/>
                <a:gd name="T40" fmla="*/ 0 w 24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53">
                  <a:moveTo>
                    <a:pt x="0" y="5"/>
                  </a:moveTo>
                  <a:lnTo>
                    <a:pt x="3" y="16"/>
                  </a:lnTo>
                  <a:lnTo>
                    <a:pt x="5" y="28"/>
                  </a:lnTo>
                  <a:lnTo>
                    <a:pt x="7" y="40"/>
                  </a:lnTo>
                  <a:lnTo>
                    <a:pt x="7" y="53"/>
                  </a:lnTo>
                  <a:lnTo>
                    <a:pt x="16" y="40"/>
                  </a:lnTo>
                  <a:lnTo>
                    <a:pt x="21" y="26"/>
                  </a:lnTo>
                  <a:lnTo>
                    <a:pt x="24" y="1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13" y="2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5" name="Freeform 280">
              <a:extLst>
                <a:ext uri="{FF2B5EF4-FFF2-40B4-BE49-F238E27FC236}">
                  <a16:creationId xmlns:a16="http://schemas.microsoft.com/office/drawing/2014/main" id="{D2452AA9-0FD0-40D1-A446-FA71DE712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" y="3726"/>
              <a:ext cx="8" cy="15"/>
            </a:xfrm>
            <a:custGeom>
              <a:avLst/>
              <a:gdLst>
                <a:gd name="T0" fmla="*/ 0 w 24"/>
                <a:gd name="T1" fmla="*/ 0 h 46"/>
                <a:gd name="T2" fmla="*/ 0 w 24"/>
                <a:gd name="T3" fmla="*/ 0 h 46"/>
                <a:gd name="T4" fmla="*/ 0 w 24"/>
                <a:gd name="T5" fmla="*/ 0 h 46"/>
                <a:gd name="T6" fmla="*/ 0 w 24"/>
                <a:gd name="T7" fmla="*/ 0 h 46"/>
                <a:gd name="T8" fmla="*/ 0 w 24"/>
                <a:gd name="T9" fmla="*/ 0 h 46"/>
                <a:gd name="T10" fmla="*/ 0 w 24"/>
                <a:gd name="T11" fmla="*/ 0 h 46"/>
                <a:gd name="T12" fmla="*/ 0 w 24"/>
                <a:gd name="T13" fmla="*/ 0 h 46"/>
                <a:gd name="T14" fmla="*/ 0 w 24"/>
                <a:gd name="T15" fmla="*/ 0 h 46"/>
                <a:gd name="T16" fmla="*/ 0 w 24"/>
                <a:gd name="T17" fmla="*/ 0 h 46"/>
                <a:gd name="T18" fmla="*/ 0 w 24"/>
                <a:gd name="T19" fmla="*/ 0 h 46"/>
                <a:gd name="T20" fmla="*/ 0 w 24"/>
                <a:gd name="T21" fmla="*/ 0 h 46"/>
                <a:gd name="T22" fmla="*/ 0 w 24"/>
                <a:gd name="T23" fmla="*/ 0 h 46"/>
                <a:gd name="T24" fmla="*/ 0 w 24"/>
                <a:gd name="T25" fmla="*/ 0 h 46"/>
                <a:gd name="T26" fmla="*/ 0 w 24"/>
                <a:gd name="T27" fmla="*/ 0 h 46"/>
                <a:gd name="T28" fmla="*/ 0 w 24"/>
                <a:gd name="T29" fmla="*/ 0 h 46"/>
                <a:gd name="T30" fmla="*/ 0 w 24"/>
                <a:gd name="T31" fmla="*/ 0 h 46"/>
                <a:gd name="T32" fmla="*/ 0 w 24"/>
                <a:gd name="T33" fmla="*/ 0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46">
                  <a:moveTo>
                    <a:pt x="0" y="4"/>
                  </a:moveTo>
                  <a:lnTo>
                    <a:pt x="1" y="15"/>
                  </a:lnTo>
                  <a:lnTo>
                    <a:pt x="3" y="25"/>
                  </a:lnTo>
                  <a:lnTo>
                    <a:pt x="3" y="36"/>
                  </a:lnTo>
                  <a:lnTo>
                    <a:pt x="0" y="46"/>
                  </a:lnTo>
                  <a:lnTo>
                    <a:pt x="9" y="36"/>
                  </a:lnTo>
                  <a:lnTo>
                    <a:pt x="16" y="24"/>
                  </a:lnTo>
                  <a:lnTo>
                    <a:pt x="21" y="1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10" y="1"/>
                  </a:lnTo>
                  <a:lnTo>
                    <a:pt x="5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6" name="Freeform 281">
              <a:extLst>
                <a:ext uri="{FF2B5EF4-FFF2-40B4-BE49-F238E27FC236}">
                  <a16:creationId xmlns:a16="http://schemas.microsoft.com/office/drawing/2014/main" id="{81F151EA-3B9E-415F-BB90-A0DD30800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3725"/>
              <a:ext cx="8" cy="17"/>
            </a:xfrm>
            <a:custGeom>
              <a:avLst/>
              <a:gdLst>
                <a:gd name="T0" fmla="*/ 0 w 26"/>
                <a:gd name="T1" fmla="*/ 0 h 52"/>
                <a:gd name="T2" fmla="*/ 0 w 26"/>
                <a:gd name="T3" fmla="*/ 0 h 52"/>
                <a:gd name="T4" fmla="*/ 0 w 26"/>
                <a:gd name="T5" fmla="*/ 0 h 52"/>
                <a:gd name="T6" fmla="*/ 0 w 26"/>
                <a:gd name="T7" fmla="*/ 0 h 52"/>
                <a:gd name="T8" fmla="*/ 0 w 26"/>
                <a:gd name="T9" fmla="*/ 0 h 52"/>
                <a:gd name="T10" fmla="*/ 0 w 26"/>
                <a:gd name="T11" fmla="*/ 0 h 52"/>
                <a:gd name="T12" fmla="*/ 0 w 26"/>
                <a:gd name="T13" fmla="*/ 0 h 52"/>
                <a:gd name="T14" fmla="*/ 0 w 26"/>
                <a:gd name="T15" fmla="*/ 0 h 52"/>
                <a:gd name="T16" fmla="*/ 0 w 26"/>
                <a:gd name="T17" fmla="*/ 0 h 52"/>
                <a:gd name="T18" fmla="*/ 0 w 26"/>
                <a:gd name="T19" fmla="*/ 0 h 52"/>
                <a:gd name="T20" fmla="*/ 0 w 26"/>
                <a:gd name="T21" fmla="*/ 0 h 52"/>
                <a:gd name="T22" fmla="*/ 0 w 26"/>
                <a:gd name="T23" fmla="*/ 0 h 52"/>
                <a:gd name="T24" fmla="*/ 0 w 26"/>
                <a:gd name="T25" fmla="*/ 0 h 52"/>
                <a:gd name="T26" fmla="*/ 0 w 26"/>
                <a:gd name="T27" fmla="*/ 0 h 52"/>
                <a:gd name="T28" fmla="*/ 0 w 26"/>
                <a:gd name="T29" fmla="*/ 0 h 52"/>
                <a:gd name="T30" fmla="*/ 0 w 26"/>
                <a:gd name="T31" fmla="*/ 0 h 52"/>
                <a:gd name="T32" fmla="*/ 0 w 26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" h="52">
                  <a:moveTo>
                    <a:pt x="8" y="52"/>
                  </a:moveTo>
                  <a:lnTo>
                    <a:pt x="15" y="39"/>
                  </a:lnTo>
                  <a:lnTo>
                    <a:pt x="22" y="25"/>
                  </a:lnTo>
                  <a:lnTo>
                    <a:pt x="24" y="12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0" y="2"/>
                  </a:lnTo>
                  <a:lnTo>
                    <a:pt x="3" y="13"/>
                  </a:lnTo>
                  <a:lnTo>
                    <a:pt x="7" y="25"/>
                  </a:lnTo>
                  <a:lnTo>
                    <a:pt x="8" y="39"/>
                  </a:lnTo>
                  <a:lnTo>
                    <a:pt x="8" y="5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7" name="Freeform 282">
              <a:extLst>
                <a:ext uri="{FF2B5EF4-FFF2-40B4-BE49-F238E27FC236}">
                  <a16:creationId xmlns:a16="http://schemas.microsoft.com/office/drawing/2014/main" id="{63C3751C-8AAF-46BE-A2AE-C6051F3EE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" y="3724"/>
              <a:ext cx="8" cy="17"/>
            </a:xfrm>
            <a:custGeom>
              <a:avLst/>
              <a:gdLst>
                <a:gd name="T0" fmla="*/ 0 w 24"/>
                <a:gd name="T1" fmla="*/ 0 h 49"/>
                <a:gd name="T2" fmla="*/ 0 w 24"/>
                <a:gd name="T3" fmla="*/ 0 h 49"/>
                <a:gd name="T4" fmla="*/ 0 w 24"/>
                <a:gd name="T5" fmla="*/ 0 h 49"/>
                <a:gd name="T6" fmla="*/ 0 w 24"/>
                <a:gd name="T7" fmla="*/ 0 h 49"/>
                <a:gd name="T8" fmla="*/ 0 w 24"/>
                <a:gd name="T9" fmla="*/ 0 h 49"/>
                <a:gd name="T10" fmla="*/ 0 w 24"/>
                <a:gd name="T11" fmla="*/ 0 h 49"/>
                <a:gd name="T12" fmla="*/ 0 w 24"/>
                <a:gd name="T13" fmla="*/ 0 h 49"/>
                <a:gd name="T14" fmla="*/ 0 w 24"/>
                <a:gd name="T15" fmla="*/ 0 h 49"/>
                <a:gd name="T16" fmla="*/ 0 w 24"/>
                <a:gd name="T17" fmla="*/ 0 h 49"/>
                <a:gd name="T18" fmla="*/ 0 w 24"/>
                <a:gd name="T19" fmla="*/ 0 h 49"/>
                <a:gd name="T20" fmla="*/ 0 w 24"/>
                <a:gd name="T21" fmla="*/ 0 h 49"/>
                <a:gd name="T22" fmla="*/ 0 w 24"/>
                <a:gd name="T23" fmla="*/ 0 h 49"/>
                <a:gd name="T24" fmla="*/ 0 w 24"/>
                <a:gd name="T25" fmla="*/ 0 h 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" h="49">
                  <a:moveTo>
                    <a:pt x="7" y="49"/>
                  </a:moveTo>
                  <a:lnTo>
                    <a:pt x="14" y="38"/>
                  </a:lnTo>
                  <a:lnTo>
                    <a:pt x="20" y="24"/>
                  </a:lnTo>
                  <a:lnTo>
                    <a:pt x="23" y="10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13" y="1"/>
                  </a:lnTo>
                  <a:lnTo>
                    <a:pt x="7" y="1"/>
                  </a:lnTo>
                  <a:lnTo>
                    <a:pt x="0" y="1"/>
                  </a:lnTo>
                  <a:lnTo>
                    <a:pt x="3" y="12"/>
                  </a:lnTo>
                  <a:lnTo>
                    <a:pt x="5" y="25"/>
                  </a:lnTo>
                  <a:lnTo>
                    <a:pt x="7" y="38"/>
                  </a:lnTo>
                  <a:lnTo>
                    <a:pt x="7" y="4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8" name="Freeform 283">
              <a:extLst>
                <a:ext uri="{FF2B5EF4-FFF2-40B4-BE49-F238E27FC236}">
                  <a16:creationId xmlns:a16="http://schemas.microsoft.com/office/drawing/2014/main" id="{07BEB512-D2AE-4399-AB41-8B6456E9F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3723"/>
              <a:ext cx="8" cy="18"/>
            </a:xfrm>
            <a:custGeom>
              <a:avLst/>
              <a:gdLst>
                <a:gd name="T0" fmla="*/ 0 w 25"/>
                <a:gd name="T1" fmla="*/ 0 h 52"/>
                <a:gd name="T2" fmla="*/ 0 w 25"/>
                <a:gd name="T3" fmla="*/ 0 h 52"/>
                <a:gd name="T4" fmla="*/ 0 w 25"/>
                <a:gd name="T5" fmla="*/ 0 h 52"/>
                <a:gd name="T6" fmla="*/ 0 w 25"/>
                <a:gd name="T7" fmla="*/ 0 h 52"/>
                <a:gd name="T8" fmla="*/ 0 w 25"/>
                <a:gd name="T9" fmla="*/ 0 h 52"/>
                <a:gd name="T10" fmla="*/ 0 w 25"/>
                <a:gd name="T11" fmla="*/ 0 h 52"/>
                <a:gd name="T12" fmla="*/ 0 w 25"/>
                <a:gd name="T13" fmla="*/ 0 h 52"/>
                <a:gd name="T14" fmla="*/ 0 w 25"/>
                <a:gd name="T15" fmla="*/ 0 h 52"/>
                <a:gd name="T16" fmla="*/ 0 w 25"/>
                <a:gd name="T17" fmla="*/ 0 h 52"/>
                <a:gd name="T18" fmla="*/ 0 w 25"/>
                <a:gd name="T19" fmla="*/ 0 h 52"/>
                <a:gd name="T20" fmla="*/ 0 w 25"/>
                <a:gd name="T21" fmla="*/ 0 h 52"/>
                <a:gd name="T22" fmla="*/ 0 w 25"/>
                <a:gd name="T23" fmla="*/ 0 h 52"/>
                <a:gd name="T24" fmla="*/ 0 w 25"/>
                <a:gd name="T25" fmla="*/ 0 h 52"/>
                <a:gd name="T26" fmla="*/ 0 w 25"/>
                <a:gd name="T27" fmla="*/ 0 h 52"/>
                <a:gd name="T28" fmla="*/ 0 w 25"/>
                <a:gd name="T29" fmla="*/ 0 h 52"/>
                <a:gd name="T30" fmla="*/ 0 w 25"/>
                <a:gd name="T31" fmla="*/ 0 h 52"/>
                <a:gd name="T32" fmla="*/ 0 w 25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52">
                  <a:moveTo>
                    <a:pt x="6" y="52"/>
                  </a:moveTo>
                  <a:lnTo>
                    <a:pt x="15" y="39"/>
                  </a:lnTo>
                  <a:lnTo>
                    <a:pt x="22" y="25"/>
                  </a:lnTo>
                  <a:lnTo>
                    <a:pt x="24" y="12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6" y="2"/>
                  </a:lnTo>
                  <a:lnTo>
                    <a:pt x="0" y="2"/>
                  </a:lnTo>
                  <a:lnTo>
                    <a:pt x="3" y="13"/>
                  </a:lnTo>
                  <a:lnTo>
                    <a:pt x="5" y="27"/>
                  </a:lnTo>
                  <a:lnTo>
                    <a:pt x="6" y="39"/>
                  </a:lnTo>
                  <a:lnTo>
                    <a:pt x="6" y="5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9" name="Freeform 284">
              <a:extLst>
                <a:ext uri="{FF2B5EF4-FFF2-40B4-BE49-F238E27FC236}">
                  <a16:creationId xmlns:a16="http://schemas.microsoft.com/office/drawing/2014/main" id="{2F9B050B-5294-45D6-A26F-661707951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" y="3718"/>
              <a:ext cx="9" cy="18"/>
            </a:xfrm>
            <a:custGeom>
              <a:avLst/>
              <a:gdLst>
                <a:gd name="T0" fmla="*/ 0 w 25"/>
                <a:gd name="T1" fmla="*/ 0 h 54"/>
                <a:gd name="T2" fmla="*/ 0 w 25"/>
                <a:gd name="T3" fmla="*/ 0 h 54"/>
                <a:gd name="T4" fmla="*/ 0 w 25"/>
                <a:gd name="T5" fmla="*/ 0 h 54"/>
                <a:gd name="T6" fmla="*/ 0 w 25"/>
                <a:gd name="T7" fmla="*/ 0 h 54"/>
                <a:gd name="T8" fmla="*/ 0 w 25"/>
                <a:gd name="T9" fmla="*/ 0 h 54"/>
                <a:gd name="T10" fmla="*/ 0 w 25"/>
                <a:gd name="T11" fmla="*/ 0 h 54"/>
                <a:gd name="T12" fmla="*/ 0 w 25"/>
                <a:gd name="T13" fmla="*/ 0 h 54"/>
                <a:gd name="T14" fmla="*/ 0 w 25"/>
                <a:gd name="T15" fmla="*/ 0 h 54"/>
                <a:gd name="T16" fmla="*/ 0 w 25"/>
                <a:gd name="T17" fmla="*/ 0 h 54"/>
                <a:gd name="T18" fmla="*/ 0 w 25"/>
                <a:gd name="T19" fmla="*/ 0 h 54"/>
                <a:gd name="T20" fmla="*/ 0 w 25"/>
                <a:gd name="T21" fmla="*/ 0 h 54"/>
                <a:gd name="T22" fmla="*/ 0 w 25"/>
                <a:gd name="T23" fmla="*/ 0 h 54"/>
                <a:gd name="T24" fmla="*/ 0 w 25"/>
                <a:gd name="T25" fmla="*/ 0 h 54"/>
                <a:gd name="T26" fmla="*/ 0 w 25"/>
                <a:gd name="T27" fmla="*/ 0 h 54"/>
                <a:gd name="T28" fmla="*/ 0 w 25"/>
                <a:gd name="T29" fmla="*/ 0 h 54"/>
                <a:gd name="T30" fmla="*/ 0 w 25"/>
                <a:gd name="T31" fmla="*/ 0 h 54"/>
                <a:gd name="T32" fmla="*/ 0 w 25"/>
                <a:gd name="T33" fmla="*/ 0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54">
                  <a:moveTo>
                    <a:pt x="6" y="54"/>
                  </a:moveTo>
                  <a:lnTo>
                    <a:pt x="15" y="43"/>
                  </a:lnTo>
                  <a:lnTo>
                    <a:pt x="21" y="28"/>
                  </a:lnTo>
                  <a:lnTo>
                    <a:pt x="24" y="14"/>
                  </a:lnTo>
                  <a:lnTo>
                    <a:pt x="25" y="4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19" y="1"/>
                  </a:lnTo>
                  <a:lnTo>
                    <a:pt x="12" y="2"/>
                  </a:lnTo>
                  <a:lnTo>
                    <a:pt x="6" y="5"/>
                  </a:lnTo>
                  <a:lnTo>
                    <a:pt x="0" y="6"/>
                  </a:lnTo>
                  <a:lnTo>
                    <a:pt x="2" y="18"/>
                  </a:lnTo>
                  <a:lnTo>
                    <a:pt x="6" y="30"/>
                  </a:lnTo>
                  <a:lnTo>
                    <a:pt x="7" y="43"/>
                  </a:lnTo>
                  <a:lnTo>
                    <a:pt x="6" y="5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0" name="Freeform 285">
              <a:extLst>
                <a:ext uri="{FF2B5EF4-FFF2-40B4-BE49-F238E27FC236}">
                  <a16:creationId xmlns:a16="http://schemas.microsoft.com/office/drawing/2014/main" id="{6BBCF7F0-DC38-4491-AC12-14F19A0D1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3714"/>
              <a:ext cx="8" cy="19"/>
            </a:xfrm>
            <a:custGeom>
              <a:avLst/>
              <a:gdLst>
                <a:gd name="T0" fmla="*/ 0 w 24"/>
                <a:gd name="T1" fmla="*/ 0 h 57"/>
                <a:gd name="T2" fmla="*/ 0 w 24"/>
                <a:gd name="T3" fmla="*/ 0 h 57"/>
                <a:gd name="T4" fmla="*/ 0 w 24"/>
                <a:gd name="T5" fmla="*/ 0 h 57"/>
                <a:gd name="T6" fmla="*/ 0 w 24"/>
                <a:gd name="T7" fmla="*/ 0 h 57"/>
                <a:gd name="T8" fmla="*/ 0 w 24"/>
                <a:gd name="T9" fmla="*/ 0 h 57"/>
                <a:gd name="T10" fmla="*/ 0 w 24"/>
                <a:gd name="T11" fmla="*/ 0 h 57"/>
                <a:gd name="T12" fmla="*/ 0 w 24"/>
                <a:gd name="T13" fmla="*/ 0 h 57"/>
                <a:gd name="T14" fmla="*/ 0 w 24"/>
                <a:gd name="T15" fmla="*/ 0 h 57"/>
                <a:gd name="T16" fmla="*/ 0 w 24"/>
                <a:gd name="T17" fmla="*/ 0 h 57"/>
                <a:gd name="T18" fmla="*/ 0 w 24"/>
                <a:gd name="T19" fmla="*/ 0 h 57"/>
                <a:gd name="T20" fmla="*/ 0 w 24"/>
                <a:gd name="T21" fmla="*/ 0 h 57"/>
                <a:gd name="T22" fmla="*/ 0 w 24"/>
                <a:gd name="T23" fmla="*/ 0 h 57"/>
                <a:gd name="T24" fmla="*/ 0 w 24"/>
                <a:gd name="T25" fmla="*/ 0 h 57"/>
                <a:gd name="T26" fmla="*/ 0 w 24"/>
                <a:gd name="T27" fmla="*/ 0 h 57"/>
                <a:gd name="T28" fmla="*/ 0 w 24"/>
                <a:gd name="T29" fmla="*/ 0 h 57"/>
                <a:gd name="T30" fmla="*/ 0 w 24"/>
                <a:gd name="T31" fmla="*/ 0 h 57"/>
                <a:gd name="T32" fmla="*/ 0 w 24"/>
                <a:gd name="T33" fmla="*/ 0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57">
                  <a:moveTo>
                    <a:pt x="11" y="57"/>
                  </a:moveTo>
                  <a:lnTo>
                    <a:pt x="18" y="44"/>
                  </a:lnTo>
                  <a:lnTo>
                    <a:pt x="23" y="29"/>
                  </a:lnTo>
                  <a:lnTo>
                    <a:pt x="24" y="15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18" y="3"/>
                  </a:lnTo>
                  <a:lnTo>
                    <a:pt x="13" y="4"/>
                  </a:lnTo>
                  <a:lnTo>
                    <a:pt x="7" y="7"/>
                  </a:lnTo>
                  <a:lnTo>
                    <a:pt x="0" y="9"/>
                  </a:lnTo>
                  <a:lnTo>
                    <a:pt x="4" y="20"/>
                  </a:lnTo>
                  <a:lnTo>
                    <a:pt x="8" y="32"/>
                  </a:lnTo>
                  <a:lnTo>
                    <a:pt x="11" y="44"/>
                  </a:lnTo>
                  <a:lnTo>
                    <a:pt x="11" y="5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1" name="Freeform 286">
              <a:extLst>
                <a:ext uri="{FF2B5EF4-FFF2-40B4-BE49-F238E27FC236}">
                  <a16:creationId xmlns:a16="http://schemas.microsoft.com/office/drawing/2014/main" id="{CD9FE319-11BD-4EBF-88DE-B891D2759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" y="3733"/>
              <a:ext cx="152" cy="76"/>
            </a:xfrm>
            <a:custGeom>
              <a:avLst/>
              <a:gdLst>
                <a:gd name="T0" fmla="*/ 0 w 456"/>
                <a:gd name="T1" fmla="*/ 0 h 227"/>
                <a:gd name="T2" fmla="*/ 0 w 456"/>
                <a:gd name="T3" fmla="*/ 0 h 227"/>
                <a:gd name="T4" fmla="*/ 0 w 456"/>
                <a:gd name="T5" fmla="*/ 0 h 227"/>
                <a:gd name="T6" fmla="*/ 0 w 456"/>
                <a:gd name="T7" fmla="*/ 0 h 227"/>
                <a:gd name="T8" fmla="*/ 0 w 456"/>
                <a:gd name="T9" fmla="*/ 0 h 227"/>
                <a:gd name="T10" fmla="*/ 0 w 456"/>
                <a:gd name="T11" fmla="*/ 0 h 227"/>
                <a:gd name="T12" fmla="*/ 0 w 456"/>
                <a:gd name="T13" fmla="*/ 0 h 227"/>
                <a:gd name="T14" fmla="*/ 0 w 456"/>
                <a:gd name="T15" fmla="*/ 0 h 227"/>
                <a:gd name="T16" fmla="*/ 0 w 456"/>
                <a:gd name="T17" fmla="*/ 0 h 227"/>
                <a:gd name="T18" fmla="*/ 0 w 456"/>
                <a:gd name="T19" fmla="*/ 0 h 227"/>
                <a:gd name="T20" fmla="*/ 0 w 456"/>
                <a:gd name="T21" fmla="*/ 0 h 227"/>
                <a:gd name="T22" fmla="*/ 0 w 456"/>
                <a:gd name="T23" fmla="*/ 0 h 227"/>
                <a:gd name="T24" fmla="*/ 0 w 456"/>
                <a:gd name="T25" fmla="*/ 0 h 227"/>
                <a:gd name="T26" fmla="*/ 0 w 456"/>
                <a:gd name="T27" fmla="*/ 0 h 227"/>
                <a:gd name="T28" fmla="*/ 0 w 456"/>
                <a:gd name="T29" fmla="*/ 0 h 227"/>
                <a:gd name="T30" fmla="*/ 0 w 456"/>
                <a:gd name="T31" fmla="*/ 0 h 227"/>
                <a:gd name="T32" fmla="*/ 0 w 456"/>
                <a:gd name="T33" fmla="*/ 0 h 227"/>
                <a:gd name="T34" fmla="*/ 0 w 456"/>
                <a:gd name="T35" fmla="*/ 0 h 227"/>
                <a:gd name="T36" fmla="*/ 0 w 456"/>
                <a:gd name="T37" fmla="*/ 0 h 227"/>
                <a:gd name="T38" fmla="*/ 0 w 456"/>
                <a:gd name="T39" fmla="*/ 0 h 227"/>
                <a:gd name="T40" fmla="*/ 0 w 456"/>
                <a:gd name="T41" fmla="*/ 0 h 227"/>
                <a:gd name="T42" fmla="*/ 0 w 456"/>
                <a:gd name="T43" fmla="*/ 0 h 227"/>
                <a:gd name="T44" fmla="*/ 0 w 456"/>
                <a:gd name="T45" fmla="*/ 0 h 227"/>
                <a:gd name="T46" fmla="*/ 0 w 456"/>
                <a:gd name="T47" fmla="*/ 0 h 227"/>
                <a:gd name="T48" fmla="*/ 0 w 456"/>
                <a:gd name="T49" fmla="*/ 0 h 227"/>
                <a:gd name="T50" fmla="*/ 0 w 456"/>
                <a:gd name="T51" fmla="*/ 0 h 227"/>
                <a:gd name="T52" fmla="*/ 0 w 456"/>
                <a:gd name="T53" fmla="*/ 0 h 227"/>
                <a:gd name="T54" fmla="*/ 0 w 456"/>
                <a:gd name="T55" fmla="*/ 0 h 227"/>
                <a:gd name="T56" fmla="*/ 0 w 456"/>
                <a:gd name="T57" fmla="*/ 0 h 227"/>
                <a:gd name="T58" fmla="*/ 0 w 456"/>
                <a:gd name="T59" fmla="*/ 0 h 227"/>
                <a:gd name="T60" fmla="*/ 0 w 456"/>
                <a:gd name="T61" fmla="*/ 0 h 227"/>
                <a:gd name="T62" fmla="*/ 0 w 456"/>
                <a:gd name="T63" fmla="*/ 0 h 227"/>
                <a:gd name="T64" fmla="*/ 0 w 456"/>
                <a:gd name="T65" fmla="*/ 0 h 227"/>
                <a:gd name="T66" fmla="*/ 0 w 456"/>
                <a:gd name="T67" fmla="*/ 0 h 227"/>
                <a:gd name="T68" fmla="*/ 0 w 456"/>
                <a:gd name="T69" fmla="*/ 0 h 227"/>
                <a:gd name="T70" fmla="*/ 0 w 456"/>
                <a:gd name="T71" fmla="*/ 0 h 227"/>
                <a:gd name="T72" fmla="*/ 0 w 456"/>
                <a:gd name="T73" fmla="*/ 0 h 227"/>
                <a:gd name="T74" fmla="*/ 0 w 456"/>
                <a:gd name="T75" fmla="*/ 0 h 227"/>
                <a:gd name="T76" fmla="*/ 0 w 456"/>
                <a:gd name="T77" fmla="*/ 0 h 227"/>
                <a:gd name="T78" fmla="*/ 0 w 456"/>
                <a:gd name="T79" fmla="*/ 0 h 227"/>
                <a:gd name="T80" fmla="*/ 0 w 456"/>
                <a:gd name="T81" fmla="*/ 0 h 227"/>
                <a:gd name="T82" fmla="*/ 0 w 456"/>
                <a:gd name="T83" fmla="*/ 0 h 227"/>
                <a:gd name="T84" fmla="*/ 0 w 456"/>
                <a:gd name="T85" fmla="*/ 0 h 2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56" h="227">
                  <a:moveTo>
                    <a:pt x="422" y="183"/>
                  </a:moveTo>
                  <a:lnTo>
                    <a:pt x="416" y="182"/>
                  </a:lnTo>
                  <a:lnTo>
                    <a:pt x="410" y="180"/>
                  </a:lnTo>
                  <a:lnTo>
                    <a:pt x="403" y="180"/>
                  </a:lnTo>
                  <a:lnTo>
                    <a:pt x="397" y="179"/>
                  </a:lnTo>
                  <a:lnTo>
                    <a:pt x="392" y="178"/>
                  </a:lnTo>
                  <a:lnTo>
                    <a:pt x="386" y="177"/>
                  </a:lnTo>
                  <a:lnTo>
                    <a:pt x="381" y="175"/>
                  </a:lnTo>
                  <a:lnTo>
                    <a:pt x="374" y="174"/>
                  </a:lnTo>
                  <a:lnTo>
                    <a:pt x="368" y="172"/>
                  </a:lnTo>
                  <a:lnTo>
                    <a:pt x="362" y="170"/>
                  </a:lnTo>
                  <a:lnTo>
                    <a:pt x="354" y="168"/>
                  </a:lnTo>
                  <a:lnTo>
                    <a:pt x="348" y="167"/>
                  </a:lnTo>
                  <a:lnTo>
                    <a:pt x="343" y="165"/>
                  </a:lnTo>
                  <a:lnTo>
                    <a:pt x="338" y="164"/>
                  </a:lnTo>
                  <a:lnTo>
                    <a:pt x="333" y="163"/>
                  </a:lnTo>
                  <a:lnTo>
                    <a:pt x="328" y="162"/>
                  </a:lnTo>
                  <a:lnTo>
                    <a:pt x="325" y="160"/>
                  </a:lnTo>
                  <a:lnTo>
                    <a:pt x="323" y="159"/>
                  </a:lnTo>
                  <a:lnTo>
                    <a:pt x="319" y="159"/>
                  </a:lnTo>
                  <a:lnTo>
                    <a:pt x="316" y="158"/>
                  </a:lnTo>
                  <a:lnTo>
                    <a:pt x="313" y="157"/>
                  </a:lnTo>
                  <a:lnTo>
                    <a:pt x="310" y="155"/>
                  </a:lnTo>
                  <a:lnTo>
                    <a:pt x="306" y="154"/>
                  </a:lnTo>
                  <a:lnTo>
                    <a:pt x="302" y="153"/>
                  </a:lnTo>
                  <a:lnTo>
                    <a:pt x="300" y="151"/>
                  </a:lnTo>
                  <a:lnTo>
                    <a:pt x="297" y="149"/>
                  </a:lnTo>
                  <a:lnTo>
                    <a:pt x="295" y="148"/>
                  </a:lnTo>
                  <a:lnTo>
                    <a:pt x="292" y="146"/>
                  </a:lnTo>
                  <a:lnTo>
                    <a:pt x="287" y="144"/>
                  </a:lnTo>
                  <a:lnTo>
                    <a:pt x="282" y="140"/>
                  </a:lnTo>
                  <a:lnTo>
                    <a:pt x="277" y="138"/>
                  </a:lnTo>
                  <a:lnTo>
                    <a:pt x="272" y="135"/>
                  </a:lnTo>
                  <a:lnTo>
                    <a:pt x="270" y="133"/>
                  </a:lnTo>
                  <a:lnTo>
                    <a:pt x="266" y="130"/>
                  </a:lnTo>
                  <a:lnTo>
                    <a:pt x="262" y="129"/>
                  </a:lnTo>
                  <a:lnTo>
                    <a:pt x="260" y="126"/>
                  </a:lnTo>
                  <a:lnTo>
                    <a:pt x="254" y="124"/>
                  </a:lnTo>
                  <a:lnTo>
                    <a:pt x="251" y="120"/>
                  </a:lnTo>
                  <a:lnTo>
                    <a:pt x="247" y="116"/>
                  </a:lnTo>
                  <a:lnTo>
                    <a:pt x="242" y="114"/>
                  </a:lnTo>
                  <a:lnTo>
                    <a:pt x="239" y="111"/>
                  </a:lnTo>
                  <a:lnTo>
                    <a:pt x="236" y="109"/>
                  </a:lnTo>
                  <a:lnTo>
                    <a:pt x="232" y="107"/>
                  </a:lnTo>
                  <a:lnTo>
                    <a:pt x="229" y="105"/>
                  </a:lnTo>
                  <a:lnTo>
                    <a:pt x="225" y="102"/>
                  </a:lnTo>
                  <a:lnTo>
                    <a:pt x="222" y="100"/>
                  </a:lnTo>
                  <a:lnTo>
                    <a:pt x="218" y="97"/>
                  </a:lnTo>
                  <a:lnTo>
                    <a:pt x="214" y="95"/>
                  </a:lnTo>
                  <a:lnTo>
                    <a:pt x="213" y="93"/>
                  </a:lnTo>
                  <a:lnTo>
                    <a:pt x="212" y="93"/>
                  </a:lnTo>
                  <a:lnTo>
                    <a:pt x="210" y="93"/>
                  </a:lnTo>
                  <a:lnTo>
                    <a:pt x="209" y="92"/>
                  </a:lnTo>
                  <a:lnTo>
                    <a:pt x="205" y="91"/>
                  </a:lnTo>
                  <a:lnTo>
                    <a:pt x="203" y="90"/>
                  </a:lnTo>
                  <a:lnTo>
                    <a:pt x="199" y="87"/>
                  </a:lnTo>
                  <a:lnTo>
                    <a:pt x="196" y="86"/>
                  </a:lnTo>
                  <a:lnTo>
                    <a:pt x="193" y="83"/>
                  </a:lnTo>
                  <a:lnTo>
                    <a:pt x="189" y="81"/>
                  </a:lnTo>
                  <a:lnTo>
                    <a:pt x="184" y="78"/>
                  </a:lnTo>
                  <a:lnTo>
                    <a:pt x="180" y="76"/>
                  </a:lnTo>
                  <a:lnTo>
                    <a:pt x="167" y="65"/>
                  </a:lnTo>
                  <a:lnTo>
                    <a:pt x="155" y="53"/>
                  </a:lnTo>
                  <a:lnTo>
                    <a:pt x="143" y="42"/>
                  </a:lnTo>
                  <a:lnTo>
                    <a:pt x="133" y="30"/>
                  </a:lnTo>
                  <a:lnTo>
                    <a:pt x="123" y="22"/>
                  </a:lnTo>
                  <a:lnTo>
                    <a:pt x="116" y="13"/>
                  </a:lnTo>
                  <a:lnTo>
                    <a:pt x="108" y="7"/>
                  </a:lnTo>
                  <a:lnTo>
                    <a:pt x="103" y="4"/>
                  </a:lnTo>
                  <a:lnTo>
                    <a:pt x="93" y="1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56" y="3"/>
                  </a:lnTo>
                  <a:lnTo>
                    <a:pt x="44" y="7"/>
                  </a:lnTo>
                  <a:lnTo>
                    <a:pt x="32" y="13"/>
                  </a:lnTo>
                  <a:lnTo>
                    <a:pt x="21" y="22"/>
                  </a:lnTo>
                  <a:lnTo>
                    <a:pt x="11" y="34"/>
                  </a:lnTo>
                  <a:lnTo>
                    <a:pt x="5" y="49"/>
                  </a:lnTo>
                  <a:lnTo>
                    <a:pt x="1" y="65"/>
                  </a:lnTo>
                  <a:lnTo>
                    <a:pt x="0" y="81"/>
                  </a:lnTo>
                  <a:lnTo>
                    <a:pt x="3" y="96"/>
                  </a:lnTo>
                  <a:lnTo>
                    <a:pt x="8" y="110"/>
                  </a:lnTo>
                  <a:lnTo>
                    <a:pt x="16" y="122"/>
                  </a:lnTo>
                  <a:lnTo>
                    <a:pt x="27" y="134"/>
                  </a:lnTo>
                  <a:lnTo>
                    <a:pt x="40" y="141"/>
                  </a:lnTo>
                  <a:lnTo>
                    <a:pt x="54" y="146"/>
                  </a:lnTo>
                  <a:lnTo>
                    <a:pt x="68" y="151"/>
                  </a:lnTo>
                  <a:lnTo>
                    <a:pt x="80" y="155"/>
                  </a:lnTo>
                  <a:lnTo>
                    <a:pt x="93" y="158"/>
                  </a:lnTo>
                  <a:lnTo>
                    <a:pt x="103" y="160"/>
                  </a:lnTo>
                  <a:lnTo>
                    <a:pt x="113" y="162"/>
                  </a:lnTo>
                  <a:lnTo>
                    <a:pt x="122" y="163"/>
                  </a:lnTo>
                  <a:lnTo>
                    <a:pt x="130" y="163"/>
                  </a:lnTo>
                  <a:lnTo>
                    <a:pt x="137" y="163"/>
                  </a:lnTo>
                  <a:lnTo>
                    <a:pt x="147" y="164"/>
                  </a:lnTo>
                  <a:lnTo>
                    <a:pt x="160" y="165"/>
                  </a:lnTo>
                  <a:lnTo>
                    <a:pt x="171" y="167"/>
                  </a:lnTo>
                  <a:lnTo>
                    <a:pt x="184" y="169"/>
                  </a:lnTo>
                  <a:lnTo>
                    <a:pt x="196" y="172"/>
                  </a:lnTo>
                  <a:lnTo>
                    <a:pt x="209" y="175"/>
                  </a:lnTo>
                  <a:lnTo>
                    <a:pt x="219" y="180"/>
                  </a:lnTo>
                  <a:lnTo>
                    <a:pt x="228" y="184"/>
                  </a:lnTo>
                  <a:lnTo>
                    <a:pt x="236" y="187"/>
                  </a:lnTo>
                  <a:lnTo>
                    <a:pt x="243" y="188"/>
                  </a:lnTo>
                  <a:lnTo>
                    <a:pt x="249" y="189"/>
                  </a:lnTo>
                  <a:lnTo>
                    <a:pt x="257" y="189"/>
                  </a:lnTo>
                  <a:lnTo>
                    <a:pt x="263" y="189"/>
                  </a:lnTo>
                  <a:lnTo>
                    <a:pt x="271" y="192"/>
                  </a:lnTo>
                  <a:lnTo>
                    <a:pt x="280" y="194"/>
                  </a:lnTo>
                  <a:lnTo>
                    <a:pt x="290" y="198"/>
                  </a:lnTo>
                  <a:lnTo>
                    <a:pt x="300" y="204"/>
                  </a:lnTo>
                  <a:lnTo>
                    <a:pt x="313" y="209"/>
                  </a:lnTo>
                  <a:lnTo>
                    <a:pt x="325" y="216"/>
                  </a:lnTo>
                  <a:lnTo>
                    <a:pt x="339" y="221"/>
                  </a:lnTo>
                  <a:lnTo>
                    <a:pt x="353" y="225"/>
                  </a:lnTo>
                  <a:lnTo>
                    <a:pt x="368" y="227"/>
                  </a:lnTo>
                  <a:lnTo>
                    <a:pt x="384" y="227"/>
                  </a:lnTo>
                  <a:lnTo>
                    <a:pt x="400" y="225"/>
                  </a:lnTo>
                  <a:lnTo>
                    <a:pt x="412" y="221"/>
                  </a:lnTo>
                  <a:lnTo>
                    <a:pt x="424" y="216"/>
                  </a:lnTo>
                  <a:lnTo>
                    <a:pt x="434" y="211"/>
                  </a:lnTo>
                  <a:lnTo>
                    <a:pt x="441" y="204"/>
                  </a:lnTo>
                  <a:lnTo>
                    <a:pt x="448" y="198"/>
                  </a:lnTo>
                  <a:lnTo>
                    <a:pt x="453" y="193"/>
                  </a:lnTo>
                  <a:lnTo>
                    <a:pt x="456" y="188"/>
                  </a:lnTo>
                  <a:lnTo>
                    <a:pt x="449" y="188"/>
                  </a:lnTo>
                  <a:lnTo>
                    <a:pt x="441" y="187"/>
                  </a:lnTo>
                  <a:lnTo>
                    <a:pt x="432" y="184"/>
                  </a:lnTo>
                  <a:lnTo>
                    <a:pt x="422" y="18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2" name="Freeform 287">
              <a:extLst>
                <a:ext uri="{FF2B5EF4-FFF2-40B4-BE49-F238E27FC236}">
                  <a16:creationId xmlns:a16="http://schemas.microsoft.com/office/drawing/2014/main" id="{1BCB3551-D9DA-40FA-A801-96099223A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" y="3773"/>
              <a:ext cx="13" cy="14"/>
            </a:xfrm>
            <a:custGeom>
              <a:avLst/>
              <a:gdLst>
                <a:gd name="T0" fmla="*/ 0 w 40"/>
                <a:gd name="T1" fmla="*/ 0 h 41"/>
                <a:gd name="T2" fmla="*/ 0 w 40"/>
                <a:gd name="T3" fmla="*/ 0 h 41"/>
                <a:gd name="T4" fmla="*/ 0 w 40"/>
                <a:gd name="T5" fmla="*/ 0 h 41"/>
                <a:gd name="T6" fmla="*/ 0 w 40"/>
                <a:gd name="T7" fmla="*/ 0 h 41"/>
                <a:gd name="T8" fmla="*/ 0 w 40"/>
                <a:gd name="T9" fmla="*/ 0 h 41"/>
                <a:gd name="T10" fmla="*/ 0 w 40"/>
                <a:gd name="T11" fmla="*/ 0 h 41"/>
                <a:gd name="T12" fmla="*/ 0 w 40"/>
                <a:gd name="T13" fmla="*/ 0 h 41"/>
                <a:gd name="T14" fmla="*/ 0 w 40"/>
                <a:gd name="T15" fmla="*/ 0 h 41"/>
                <a:gd name="T16" fmla="*/ 0 w 40"/>
                <a:gd name="T17" fmla="*/ 0 h 41"/>
                <a:gd name="T18" fmla="*/ 0 w 40"/>
                <a:gd name="T19" fmla="*/ 0 h 41"/>
                <a:gd name="T20" fmla="*/ 0 w 40"/>
                <a:gd name="T21" fmla="*/ 0 h 41"/>
                <a:gd name="T22" fmla="*/ 0 w 40"/>
                <a:gd name="T23" fmla="*/ 0 h 41"/>
                <a:gd name="T24" fmla="*/ 0 w 40"/>
                <a:gd name="T25" fmla="*/ 0 h 41"/>
                <a:gd name="T26" fmla="*/ 0 w 40"/>
                <a:gd name="T27" fmla="*/ 0 h 41"/>
                <a:gd name="T28" fmla="*/ 0 w 40"/>
                <a:gd name="T29" fmla="*/ 0 h 41"/>
                <a:gd name="T30" fmla="*/ 0 w 40"/>
                <a:gd name="T31" fmla="*/ 0 h 41"/>
                <a:gd name="T32" fmla="*/ 0 w 40"/>
                <a:gd name="T33" fmla="*/ 0 h 41"/>
                <a:gd name="T34" fmla="*/ 0 w 40"/>
                <a:gd name="T35" fmla="*/ 0 h 41"/>
                <a:gd name="T36" fmla="*/ 0 w 40"/>
                <a:gd name="T37" fmla="*/ 0 h 41"/>
                <a:gd name="T38" fmla="*/ 0 w 40"/>
                <a:gd name="T39" fmla="*/ 0 h 41"/>
                <a:gd name="T40" fmla="*/ 0 w 40"/>
                <a:gd name="T41" fmla="*/ 0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0" h="41">
                  <a:moveTo>
                    <a:pt x="26" y="41"/>
                  </a:moveTo>
                  <a:lnTo>
                    <a:pt x="31" y="32"/>
                  </a:lnTo>
                  <a:lnTo>
                    <a:pt x="34" y="20"/>
                  </a:lnTo>
                  <a:lnTo>
                    <a:pt x="38" y="10"/>
                  </a:lnTo>
                  <a:lnTo>
                    <a:pt x="40" y="0"/>
                  </a:lnTo>
                  <a:lnTo>
                    <a:pt x="36" y="5"/>
                  </a:lnTo>
                  <a:lnTo>
                    <a:pt x="32" y="10"/>
                  </a:lnTo>
                  <a:lnTo>
                    <a:pt x="27" y="14"/>
                  </a:lnTo>
                  <a:lnTo>
                    <a:pt x="22" y="18"/>
                  </a:lnTo>
                  <a:lnTo>
                    <a:pt x="16" y="22"/>
                  </a:lnTo>
                  <a:lnTo>
                    <a:pt x="11" y="25"/>
                  </a:lnTo>
                  <a:lnTo>
                    <a:pt x="5" y="28"/>
                  </a:lnTo>
                  <a:lnTo>
                    <a:pt x="0" y="32"/>
                  </a:lnTo>
                  <a:lnTo>
                    <a:pt x="4" y="33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4" y="37"/>
                  </a:lnTo>
                  <a:lnTo>
                    <a:pt x="17" y="38"/>
                  </a:lnTo>
                  <a:lnTo>
                    <a:pt x="21" y="38"/>
                  </a:lnTo>
                  <a:lnTo>
                    <a:pt x="23" y="39"/>
                  </a:lnTo>
                  <a:lnTo>
                    <a:pt x="26" y="4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3" name="Freeform 288">
              <a:extLst>
                <a:ext uri="{FF2B5EF4-FFF2-40B4-BE49-F238E27FC236}">
                  <a16:creationId xmlns:a16="http://schemas.microsoft.com/office/drawing/2014/main" id="{2DE3A8A9-723A-4BA8-BD9B-7EB5B8D84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" y="3783"/>
              <a:ext cx="11" cy="11"/>
            </a:xfrm>
            <a:custGeom>
              <a:avLst/>
              <a:gdLst>
                <a:gd name="T0" fmla="*/ 0 w 35"/>
                <a:gd name="T1" fmla="*/ 0 h 34"/>
                <a:gd name="T2" fmla="*/ 0 w 35"/>
                <a:gd name="T3" fmla="*/ 0 h 34"/>
                <a:gd name="T4" fmla="*/ 0 w 35"/>
                <a:gd name="T5" fmla="*/ 0 h 34"/>
                <a:gd name="T6" fmla="*/ 0 w 35"/>
                <a:gd name="T7" fmla="*/ 0 h 34"/>
                <a:gd name="T8" fmla="*/ 0 w 35"/>
                <a:gd name="T9" fmla="*/ 0 h 34"/>
                <a:gd name="T10" fmla="*/ 0 w 35"/>
                <a:gd name="T11" fmla="*/ 0 h 34"/>
                <a:gd name="T12" fmla="*/ 0 w 35"/>
                <a:gd name="T13" fmla="*/ 0 h 34"/>
                <a:gd name="T14" fmla="*/ 0 w 35"/>
                <a:gd name="T15" fmla="*/ 0 h 34"/>
                <a:gd name="T16" fmla="*/ 0 w 35"/>
                <a:gd name="T17" fmla="*/ 0 h 34"/>
                <a:gd name="T18" fmla="*/ 0 w 35"/>
                <a:gd name="T19" fmla="*/ 0 h 34"/>
                <a:gd name="T20" fmla="*/ 0 w 35"/>
                <a:gd name="T21" fmla="*/ 0 h 34"/>
                <a:gd name="T22" fmla="*/ 0 w 35"/>
                <a:gd name="T23" fmla="*/ 0 h 34"/>
                <a:gd name="T24" fmla="*/ 0 w 35"/>
                <a:gd name="T25" fmla="*/ 0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5" h="34">
                  <a:moveTo>
                    <a:pt x="35" y="0"/>
                  </a:moveTo>
                  <a:lnTo>
                    <a:pt x="28" y="9"/>
                  </a:lnTo>
                  <a:lnTo>
                    <a:pt x="19" y="16"/>
                  </a:lnTo>
                  <a:lnTo>
                    <a:pt x="9" y="24"/>
                  </a:lnTo>
                  <a:lnTo>
                    <a:pt x="0" y="30"/>
                  </a:lnTo>
                  <a:lnTo>
                    <a:pt x="6" y="31"/>
                  </a:lnTo>
                  <a:lnTo>
                    <a:pt x="13" y="31"/>
                  </a:lnTo>
                  <a:lnTo>
                    <a:pt x="19" y="33"/>
                  </a:lnTo>
                  <a:lnTo>
                    <a:pt x="25" y="34"/>
                  </a:lnTo>
                  <a:lnTo>
                    <a:pt x="29" y="26"/>
                  </a:lnTo>
                  <a:lnTo>
                    <a:pt x="33" y="18"/>
                  </a:lnTo>
                  <a:lnTo>
                    <a:pt x="34" y="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4" name="Freeform 289">
              <a:extLst>
                <a:ext uri="{FF2B5EF4-FFF2-40B4-BE49-F238E27FC236}">
                  <a16:creationId xmlns:a16="http://schemas.microsoft.com/office/drawing/2014/main" id="{E78F72EB-0FE9-4A2A-8B7A-4E83D1FD3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" y="3778"/>
              <a:ext cx="13" cy="13"/>
            </a:xfrm>
            <a:custGeom>
              <a:avLst/>
              <a:gdLst>
                <a:gd name="T0" fmla="*/ 0 w 38"/>
                <a:gd name="T1" fmla="*/ 0 h 39"/>
                <a:gd name="T2" fmla="*/ 0 w 38"/>
                <a:gd name="T3" fmla="*/ 0 h 39"/>
                <a:gd name="T4" fmla="*/ 0 w 38"/>
                <a:gd name="T5" fmla="*/ 0 h 39"/>
                <a:gd name="T6" fmla="*/ 0 w 38"/>
                <a:gd name="T7" fmla="*/ 0 h 39"/>
                <a:gd name="T8" fmla="*/ 0 w 38"/>
                <a:gd name="T9" fmla="*/ 0 h 39"/>
                <a:gd name="T10" fmla="*/ 0 w 38"/>
                <a:gd name="T11" fmla="*/ 0 h 39"/>
                <a:gd name="T12" fmla="*/ 0 w 38"/>
                <a:gd name="T13" fmla="*/ 0 h 39"/>
                <a:gd name="T14" fmla="*/ 0 w 38"/>
                <a:gd name="T15" fmla="*/ 0 h 39"/>
                <a:gd name="T16" fmla="*/ 0 w 38"/>
                <a:gd name="T17" fmla="*/ 0 h 39"/>
                <a:gd name="T18" fmla="*/ 0 w 38"/>
                <a:gd name="T19" fmla="*/ 0 h 39"/>
                <a:gd name="T20" fmla="*/ 0 w 38"/>
                <a:gd name="T21" fmla="*/ 0 h 39"/>
                <a:gd name="T22" fmla="*/ 0 w 38"/>
                <a:gd name="T23" fmla="*/ 0 h 39"/>
                <a:gd name="T24" fmla="*/ 0 w 38"/>
                <a:gd name="T25" fmla="*/ 0 h 39"/>
                <a:gd name="T26" fmla="*/ 0 w 38"/>
                <a:gd name="T27" fmla="*/ 0 h 39"/>
                <a:gd name="T28" fmla="*/ 0 w 38"/>
                <a:gd name="T29" fmla="*/ 0 h 39"/>
                <a:gd name="T30" fmla="*/ 0 w 38"/>
                <a:gd name="T31" fmla="*/ 0 h 39"/>
                <a:gd name="T32" fmla="*/ 0 w 38"/>
                <a:gd name="T33" fmla="*/ 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39">
                  <a:moveTo>
                    <a:pt x="38" y="0"/>
                  </a:moveTo>
                  <a:lnTo>
                    <a:pt x="34" y="5"/>
                  </a:lnTo>
                  <a:lnTo>
                    <a:pt x="30" y="10"/>
                  </a:lnTo>
                  <a:lnTo>
                    <a:pt x="25" y="14"/>
                  </a:lnTo>
                  <a:lnTo>
                    <a:pt x="20" y="18"/>
                  </a:lnTo>
                  <a:lnTo>
                    <a:pt x="15" y="22"/>
                  </a:lnTo>
                  <a:lnTo>
                    <a:pt x="10" y="25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6" y="33"/>
                  </a:lnTo>
                  <a:lnTo>
                    <a:pt x="14" y="35"/>
                  </a:lnTo>
                  <a:lnTo>
                    <a:pt x="20" y="37"/>
                  </a:lnTo>
                  <a:lnTo>
                    <a:pt x="26" y="39"/>
                  </a:lnTo>
                  <a:lnTo>
                    <a:pt x="31" y="30"/>
                  </a:lnTo>
                  <a:lnTo>
                    <a:pt x="35" y="20"/>
                  </a:lnTo>
                  <a:lnTo>
                    <a:pt x="38" y="1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5" name="Freeform 290">
              <a:extLst>
                <a:ext uri="{FF2B5EF4-FFF2-40B4-BE49-F238E27FC236}">
                  <a16:creationId xmlns:a16="http://schemas.microsoft.com/office/drawing/2014/main" id="{DB3C8A29-A1C4-47F5-BF54-A4C4D577B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" y="3769"/>
              <a:ext cx="12" cy="13"/>
            </a:xfrm>
            <a:custGeom>
              <a:avLst/>
              <a:gdLst>
                <a:gd name="T0" fmla="*/ 0 w 37"/>
                <a:gd name="T1" fmla="*/ 0 h 37"/>
                <a:gd name="T2" fmla="*/ 0 w 37"/>
                <a:gd name="T3" fmla="*/ 0 h 37"/>
                <a:gd name="T4" fmla="*/ 0 w 37"/>
                <a:gd name="T5" fmla="*/ 0 h 37"/>
                <a:gd name="T6" fmla="*/ 0 w 37"/>
                <a:gd name="T7" fmla="*/ 0 h 37"/>
                <a:gd name="T8" fmla="*/ 0 w 37"/>
                <a:gd name="T9" fmla="*/ 0 h 37"/>
                <a:gd name="T10" fmla="*/ 0 w 37"/>
                <a:gd name="T11" fmla="*/ 0 h 37"/>
                <a:gd name="T12" fmla="*/ 0 w 37"/>
                <a:gd name="T13" fmla="*/ 0 h 37"/>
                <a:gd name="T14" fmla="*/ 0 w 37"/>
                <a:gd name="T15" fmla="*/ 0 h 37"/>
                <a:gd name="T16" fmla="*/ 0 w 37"/>
                <a:gd name="T17" fmla="*/ 0 h 37"/>
                <a:gd name="T18" fmla="*/ 0 w 37"/>
                <a:gd name="T19" fmla="*/ 0 h 37"/>
                <a:gd name="T20" fmla="*/ 0 w 37"/>
                <a:gd name="T21" fmla="*/ 0 h 37"/>
                <a:gd name="T22" fmla="*/ 0 w 37"/>
                <a:gd name="T23" fmla="*/ 0 h 37"/>
                <a:gd name="T24" fmla="*/ 0 w 37"/>
                <a:gd name="T25" fmla="*/ 0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7" h="37">
                  <a:moveTo>
                    <a:pt x="37" y="0"/>
                  </a:moveTo>
                  <a:lnTo>
                    <a:pt x="29" y="7"/>
                  </a:lnTo>
                  <a:lnTo>
                    <a:pt x="20" y="15"/>
                  </a:lnTo>
                  <a:lnTo>
                    <a:pt x="10" y="20"/>
                  </a:lnTo>
                  <a:lnTo>
                    <a:pt x="0" y="26"/>
                  </a:lnTo>
                  <a:lnTo>
                    <a:pt x="5" y="29"/>
                  </a:lnTo>
                  <a:lnTo>
                    <a:pt x="10" y="31"/>
                  </a:lnTo>
                  <a:lnTo>
                    <a:pt x="15" y="35"/>
                  </a:lnTo>
                  <a:lnTo>
                    <a:pt x="20" y="37"/>
                  </a:lnTo>
                  <a:lnTo>
                    <a:pt x="27" y="29"/>
                  </a:lnTo>
                  <a:lnTo>
                    <a:pt x="32" y="20"/>
                  </a:lnTo>
                  <a:lnTo>
                    <a:pt x="35" y="1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6" name="Freeform 291">
              <a:extLst>
                <a:ext uri="{FF2B5EF4-FFF2-40B4-BE49-F238E27FC236}">
                  <a16:creationId xmlns:a16="http://schemas.microsoft.com/office/drawing/2014/main" id="{0EF6EB66-2A22-4B59-A8AA-69A73C465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" y="3763"/>
              <a:ext cx="11" cy="12"/>
            </a:xfrm>
            <a:custGeom>
              <a:avLst/>
              <a:gdLst>
                <a:gd name="T0" fmla="*/ 0 w 34"/>
                <a:gd name="T1" fmla="*/ 0 h 35"/>
                <a:gd name="T2" fmla="*/ 0 w 34"/>
                <a:gd name="T3" fmla="*/ 0 h 35"/>
                <a:gd name="T4" fmla="*/ 0 w 34"/>
                <a:gd name="T5" fmla="*/ 0 h 35"/>
                <a:gd name="T6" fmla="*/ 0 w 34"/>
                <a:gd name="T7" fmla="*/ 0 h 35"/>
                <a:gd name="T8" fmla="*/ 0 w 34"/>
                <a:gd name="T9" fmla="*/ 0 h 35"/>
                <a:gd name="T10" fmla="*/ 0 w 34"/>
                <a:gd name="T11" fmla="*/ 0 h 35"/>
                <a:gd name="T12" fmla="*/ 0 w 34"/>
                <a:gd name="T13" fmla="*/ 0 h 35"/>
                <a:gd name="T14" fmla="*/ 0 w 34"/>
                <a:gd name="T15" fmla="*/ 0 h 35"/>
                <a:gd name="T16" fmla="*/ 0 w 34"/>
                <a:gd name="T17" fmla="*/ 0 h 35"/>
                <a:gd name="T18" fmla="*/ 0 w 34"/>
                <a:gd name="T19" fmla="*/ 0 h 35"/>
                <a:gd name="T20" fmla="*/ 0 w 34"/>
                <a:gd name="T21" fmla="*/ 0 h 35"/>
                <a:gd name="T22" fmla="*/ 0 w 34"/>
                <a:gd name="T23" fmla="*/ 0 h 35"/>
                <a:gd name="T24" fmla="*/ 0 w 34"/>
                <a:gd name="T25" fmla="*/ 0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" h="35">
                  <a:moveTo>
                    <a:pt x="34" y="0"/>
                  </a:moveTo>
                  <a:lnTo>
                    <a:pt x="26" y="8"/>
                  </a:lnTo>
                  <a:lnTo>
                    <a:pt x="19" y="13"/>
                  </a:lnTo>
                  <a:lnTo>
                    <a:pt x="9" y="19"/>
                  </a:lnTo>
                  <a:lnTo>
                    <a:pt x="0" y="23"/>
                  </a:lnTo>
                  <a:lnTo>
                    <a:pt x="5" y="25"/>
                  </a:lnTo>
                  <a:lnTo>
                    <a:pt x="9" y="29"/>
                  </a:lnTo>
                  <a:lnTo>
                    <a:pt x="12" y="33"/>
                  </a:lnTo>
                  <a:lnTo>
                    <a:pt x="18" y="35"/>
                  </a:lnTo>
                  <a:lnTo>
                    <a:pt x="23" y="28"/>
                  </a:lnTo>
                  <a:lnTo>
                    <a:pt x="28" y="19"/>
                  </a:lnTo>
                  <a:lnTo>
                    <a:pt x="31" y="9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7" name="Freeform 292">
              <a:extLst>
                <a:ext uri="{FF2B5EF4-FFF2-40B4-BE49-F238E27FC236}">
                  <a16:creationId xmlns:a16="http://schemas.microsoft.com/office/drawing/2014/main" id="{EE440A77-FF5E-4CAB-848A-1B1251AB3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" y="3757"/>
              <a:ext cx="9" cy="11"/>
            </a:xfrm>
            <a:custGeom>
              <a:avLst/>
              <a:gdLst>
                <a:gd name="T0" fmla="*/ 0 w 28"/>
                <a:gd name="T1" fmla="*/ 0 h 32"/>
                <a:gd name="T2" fmla="*/ 0 w 28"/>
                <a:gd name="T3" fmla="*/ 0 h 32"/>
                <a:gd name="T4" fmla="*/ 0 w 28"/>
                <a:gd name="T5" fmla="*/ 0 h 32"/>
                <a:gd name="T6" fmla="*/ 0 w 28"/>
                <a:gd name="T7" fmla="*/ 0 h 32"/>
                <a:gd name="T8" fmla="*/ 0 w 28"/>
                <a:gd name="T9" fmla="*/ 0 h 32"/>
                <a:gd name="T10" fmla="*/ 0 w 28"/>
                <a:gd name="T11" fmla="*/ 0 h 32"/>
                <a:gd name="T12" fmla="*/ 0 w 28"/>
                <a:gd name="T13" fmla="*/ 0 h 32"/>
                <a:gd name="T14" fmla="*/ 0 w 28"/>
                <a:gd name="T15" fmla="*/ 0 h 32"/>
                <a:gd name="T16" fmla="*/ 0 w 28"/>
                <a:gd name="T17" fmla="*/ 0 h 32"/>
                <a:gd name="T18" fmla="*/ 0 w 28"/>
                <a:gd name="T19" fmla="*/ 0 h 32"/>
                <a:gd name="T20" fmla="*/ 0 w 28"/>
                <a:gd name="T21" fmla="*/ 0 h 32"/>
                <a:gd name="T22" fmla="*/ 0 w 28"/>
                <a:gd name="T23" fmla="*/ 0 h 32"/>
                <a:gd name="T24" fmla="*/ 0 w 28"/>
                <a:gd name="T25" fmla="*/ 0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2">
                  <a:moveTo>
                    <a:pt x="28" y="0"/>
                  </a:moveTo>
                  <a:lnTo>
                    <a:pt x="22" y="7"/>
                  </a:lnTo>
                  <a:lnTo>
                    <a:pt x="15" y="13"/>
                  </a:lnTo>
                  <a:lnTo>
                    <a:pt x="8" y="18"/>
                  </a:lnTo>
                  <a:lnTo>
                    <a:pt x="0" y="22"/>
                  </a:lnTo>
                  <a:lnTo>
                    <a:pt x="4" y="24"/>
                  </a:lnTo>
                  <a:lnTo>
                    <a:pt x="8" y="27"/>
                  </a:lnTo>
                  <a:lnTo>
                    <a:pt x="11" y="29"/>
                  </a:lnTo>
                  <a:lnTo>
                    <a:pt x="15" y="32"/>
                  </a:lnTo>
                  <a:lnTo>
                    <a:pt x="20" y="24"/>
                  </a:lnTo>
                  <a:lnTo>
                    <a:pt x="24" y="17"/>
                  </a:lnTo>
                  <a:lnTo>
                    <a:pt x="27" y="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8" name="Freeform 293">
              <a:extLst>
                <a:ext uri="{FF2B5EF4-FFF2-40B4-BE49-F238E27FC236}">
                  <a16:creationId xmlns:a16="http://schemas.microsoft.com/office/drawing/2014/main" id="{252EE2C4-C08D-4E43-948E-BE21A28EB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3751"/>
              <a:ext cx="10" cy="11"/>
            </a:xfrm>
            <a:custGeom>
              <a:avLst/>
              <a:gdLst>
                <a:gd name="T0" fmla="*/ 0 w 28"/>
                <a:gd name="T1" fmla="*/ 0 h 32"/>
                <a:gd name="T2" fmla="*/ 0 w 28"/>
                <a:gd name="T3" fmla="*/ 0 h 32"/>
                <a:gd name="T4" fmla="*/ 0 w 28"/>
                <a:gd name="T5" fmla="*/ 0 h 32"/>
                <a:gd name="T6" fmla="*/ 0 w 28"/>
                <a:gd name="T7" fmla="*/ 0 h 32"/>
                <a:gd name="T8" fmla="*/ 0 w 28"/>
                <a:gd name="T9" fmla="*/ 0 h 32"/>
                <a:gd name="T10" fmla="*/ 0 w 28"/>
                <a:gd name="T11" fmla="*/ 0 h 32"/>
                <a:gd name="T12" fmla="*/ 0 w 28"/>
                <a:gd name="T13" fmla="*/ 0 h 32"/>
                <a:gd name="T14" fmla="*/ 0 w 28"/>
                <a:gd name="T15" fmla="*/ 0 h 32"/>
                <a:gd name="T16" fmla="*/ 0 w 28"/>
                <a:gd name="T17" fmla="*/ 0 h 32"/>
                <a:gd name="T18" fmla="*/ 0 w 28"/>
                <a:gd name="T19" fmla="*/ 0 h 32"/>
                <a:gd name="T20" fmla="*/ 0 w 28"/>
                <a:gd name="T21" fmla="*/ 0 h 32"/>
                <a:gd name="T22" fmla="*/ 0 w 28"/>
                <a:gd name="T23" fmla="*/ 0 h 32"/>
                <a:gd name="T24" fmla="*/ 0 w 28"/>
                <a:gd name="T25" fmla="*/ 0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2">
                  <a:moveTo>
                    <a:pt x="28" y="0"/>
                  </a:moveTo>
                  <a:lnTo>
                    <a:pt x="23" y="7"/>
                  </a:lnTo>
                  <a:lnTo>
                    <a:pt x="15" y="12"/>
                  </a:lnTo>
                  <a:lnTo>
                    <a:pt x="8" y="17"/>
                  </a:lnTo>
                  <a:lnTo>
                    <a:pt x="0" y="22"/>
                  </a:lnTo>
                  <a:lnTo>
                    <a:pt x="4" y="24"/>
                  </a:lnTo>
                  <a:lnTo>
                    <a:pt x="9" y="27"/>
                  </a:lnTo>
                  <a:lnTo>
                    <a:pt x="13" y="29"/>
                  </a:lnTo>
                  <a:lnTo>
                    <a:pt x="16" y="32"/>
                  </a:lnTo>
                  <a:lnTo>
                    <a:pt x="21" y="24"/>
                  </a:lnTo>
                  <a:lnTo>
                    <a:pt x="24" y="16"/>
                  </a:lnTo>
                  <a:lnTo>
                    <a:pt x="27" y="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9" name="Freeform 294">
              <a:extLst>
                <a:ext uri="{FF2B5EF4-FFF2-40B4-BE49-F238E27FC236}">
                  <a16:creationId xmlns:a16="http://schemas.microsoft.com/office/drawing/2014/main" id="{2EB98DA2-A082-4DAA-B769-2AF8DEE1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" y="3865"/>
              <a:ext cx="139" cy="229"/>
            </a:xfrm>
            <a:custGeom>
              <a:avLst/>
              <a:gdLst>
                <a:gd name="T0" fmla="*/ 0 w 416"/>
                <a:gd name="T1" fmla="*/ 0 h 688"/>
                <a:gd name="T2" fmla="*/ 0 w 416"/>
                <a:gd name="T3" fmla="*/ 0 h 688"/>
                <a:gd name="T4" fmla="*/ 0 w 416"/>
                <a:gd name="T5" fmla="*/ 0 h 688"/>
                <a:gd name="T6" fmla="*/ 0 w 416"/>
                <a:gd name="T7" fmla="*/ 0 h 688"/>
                <a:gd name="T8" fmla="*/ 0 w 416"/>
                <a:gd name="T9" fmla="*/ 0 h 688"/>
                <a:gd name="T10" fmla="*/ 0 w 416"/>
                <a:gd name="T11" fmla="*/ 0 h 688"/>
                <a:gd name="T12" fmla="*/ 0 w 416"/>
                <a:gd name="T13" fmla="*/ 0 h 688"/>
                <a:gd name="T14" fmla="*/ 0 w 416"/>
                <a:gd name="T15" fmla="*/ 0 h 688"/>
                <a:gd name="T16" fmla="*/ 0 w 416"/>
                <a:gd name="T17" fmla="*/ 0 h 688"/>
                <a:gd name="T18" fmla="*/ 0 w 416"/>
                <a:gd name="T19" fmla="*/ 0 h 688"/>
                <a:gd name="T20" fmla="*/ 0 w 416"/>
                <a:gd name="T21" fmla="*/ 0 h 688"/>
                <a:gd name="T22" fmla="*/ 0 w 416"/>
                <a:gd name="T23" fmla="*/ 0 h 688"/>
                <a:gd name="T24" fmla="*/ 0 w 416"/>
                <a:gd name="T25" fmla="*/ 0 h 688"/>
                <a:gd name="T26" fmla="*/ 0 w 416"/>
                <a:gd name="T27" fmla="*/ 0 h 688"/>
                <a:gd name="T28" fmla="*/ 0 w 416"/>
                <a:gd name="T29" fmla="*/ 0 h 688"/>
                <a:gd name="T30" fmla="*/ 0 w 416"/>
                <a:gd name="T31" fmla="*/ 0 h 688"/>
                <a:gd name="T32" fmla="*/ 0 w 416"/>
                <a:gd name="T33" fmla="*/ 0 h 688"/>
                <a:gd name="T34" fmla="*/ 0 w 416"/>
                <a:gd name="T35" fmla="*/ 0 h 688"/>
                <a:gd name="T36" fmla="*/ 0 w 416"/>
                <a:gd name="T37" fmla="*/ 0 h 688"/>
                <a:gd name="T38" fmla="*/ 0 w 416"/>
                <a:gd name="T39" fmla="*/ 0 h 688"/>
                <a:gd name="T40" fmla="*/ 0 w 416"/>
                <a:gd name="T41" fmla="*/ 0 h 688"/>
                <a:gd name="T42" fmla="*/ 0 w 416"/>
                <a:gd name="T43" fmla="*/ 0 h 688"/>
                <a:gd name="T44" fmla="*/ 0 w 416"/>
                <a:gd name="T45" fmla="*/ 0 h 688"/>
                <a:gd name="T46" fmla="*/ 0 w 416"/>
                <a:gd name="T47" fmla="*/ 0 h 688"/>
                <a:gd name="T48" fmla="*/ 0 w 416"/>
                <a:gd name="T49" fmla="*/ 0 h 688"/>
                <a:gd name="T50" fmla="*/ 0 w 416"/>
                <a:gd name="T51" fmla="*/ 0 h 688"/>
                <a:gd name="T52" fmla="*/ 0 w 416"/>
                <a:gd name="T53" fmla="*/ 0 h 688"/>
                <a:gd name="T54" fmla="*/ 0 w 416"/>
                <a:gd name="T55" fmla="*/ 0 h 688"/>
                <a:gd name="T56" fmla="*/ 0 w 416"/>
                <a:gd name="T57" fmla="*/ 0 h 688"/>
                <a:gd name="T58" fmla="*/ 0 w 416"/>
                <a:gd name="T59" fmla="*/ 0 h 688"/>
                <a:gd name="T60" fmla="*/ 0 w 416"/>
                <a:gd name="T61" fmla="*/ 0 h 688"/>
                <a:gd name="T62" fmla="*/ 0 w 416"/>
                <a:gd name="T63" fmla="*/ 0 h 688"/>
                <a:gd name="T64" fmla="*/ 0 w 416"/>
                <a:gd name="T65" fmla="*/ 0 h 688"/>
                <a:gd name="T66" fmla="*/ 0 w 416"/>
                <a:gd name="T67" fmla="*/ 0 h 688"/>
                <a:gd name="T68" fmla="*/ 0 w 416"/>
                <a:gd name="T69" fmla="*/ 0 h 688"/>
                <a:gd name="T70" fmla="*/ 0 w 416"/>
                <a:gd name="T71" fmla="*/ 0 h 68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16" h="688">
                  <a:moveTo>
                    <a:pt x="60" y="86"/>
                  </a:moveTo>
                  <a:lnTo>
                    <a:pt x="53" y="101"/>
                  </a:lnTo>
                  <a:lnTo>
                    <a:pt x="43" y="123"/>
                  </a:lnTo>
                  <a:lnTo>
                    <a:pt x="31" y="152"/>
                  </a:lnTo>
                  <a:lnTo>
                    <a:pt x="20" y="184"/>
                  </a:lnTo>
                  <a:lnTo>
                    <a:pt x="10" y="218"/>
                  </a:lnTo>
                  <a:lnTo>
                    <a:pt x="4" y="252"/>
                  </a:lnTo>
                  <a:lnTo>
                    <a:pt x="0" y="281"/>
                  </a:lnTo>
                  <a:lnTo>
                    <a:pt x="2" y="306"/>
                  </a:lnTo>
                  <a:lnTo>
                    <a:pt x="9" y="329"/>
                  </a:lnTo>
                  <a:lnTo>
                    <a:pt x="15" y="353"/>
                  </a:lnTo>
                  <a:lnTo>
                    <a:pt x="21" y="378"/>
                  </a:lnTo>
                  <a:lnTo>
                    <a:pt x="28" y="403"/>
                  </a:lnTo>
                  <a:lnTo>
                    <a:pt x="33" y="428"/>
                  </a:lnTo>
                  <a:lnTo>
                    <a:pt x="39" y="450"/>
                  </a:lnTo>
                  <a:lnTo>
                    <a:pt x="44" y="469"/>
                  </a:lnTo>
                  <a:lnTo>
                    <a:pt x="49" y="483"/>
                  </a:lnTo>
                  <a:lnTo>
                    <a:pt x="55" y="505"/>
                  </a:lnTo>
                  <a:lnTo>
                    <a:pt x="59" y="526"/>
                  </a:lnTo>
                  <a:lnTo>
                    <a:pt x="58" y="544"/>
                  </a:lnTo>
                  <a:lnTo>
                    <a:pt x="57" y="560"/>
                  </a:lnTo>
                  <a:lnTo>
                    <a:pt x="55" y="568"/>
                  </a:lnTo>
                  <a:lnTo>
                    <a:pt x="55" y="582"/>
                  </a:lnTo>
                  <a:lnTo>
                    <a:pt x="59" y="600"/>
                  </a:lnTo>
                  <a:lnTo>
                    <a:pt x="68" y="619"/>
                  </a:lnTo>
                  <a:lnTo>
                    <a:pt x="82" y="638"/>
                  </a:lnTo>
                  <a:lnTo>
                    <a:pt x="105" y="657"/>
                  </a:lnTo>
                  <a:lnTo>
                    <a:pt x="135" y="672"/>
                  </a:lnTo>
                  <a:lnTo>
                    <a:pt x="178" y="684"/>
                  </a:lnTo>
                  <a:lnTo>
                    <a:pt x="217" y="688"/>
                  </a:lnTo>
                  <a:lnTo>
                    <a:pt x="248" y="686"/>
                  </a:lnTo>
                  <a:lnTo>
                    <a:pt x="274" y="675"/>
                  </a:lnTo>
                  <a:lnTo>
                    <a:pt x="291" y="662"/>
                  </a:lnTo>
                  <a:lnTo>
                    <a:pt x="304" y="645"/>
                  </a:lnTo>
                  <a:lnTo>
                    <a:pt x="313" y="630"/>
                  </a:lnTo>
                  <a:lnTo>
                    <a:pt x="318" y="615"/>
                  </a:lnTo>
                  <a:lnTo>
                    <a:pt x="319" y="605"/>
                  </a:lnTo>
                  <a:lnTo>
                    <a:pt x="319" y="585"/>
                  </a:lnTo>
                  <a:lnTo>
                    <a:pt x="320" y="553"/>
                  </a:lnTo>
                  <a:lnTo>
                    <a:pt x="324" y="522"/>
                  </a:lnTo>
                  <a:lnTo>
                    <a:pt x="333" y="495"/>
                  </a:lnTo>
                  <a:lnTo>
                    <a:pt x="342" y="476"/>
                  </a:lnTo>
                  <a:lnTo>
                    <a:pt x="354" y="445"/>
                  </a:lnTo>
                  <a:lnTo>
                    <a:pt x="370" y="403"/>
                  </a:lnTo>
                  <a:lnTo>
                    <a:pt x="385" y="355"/>
                  </a:lnTo>
                  <a:lnTo>
                    <a:pt x="399" y="306"/>
                  </a:lnTo>
                  <a:lnTo>
                    <a:pt x="410" y="258"/>
                  </a:lnTo>
                  <a:lnTo>
                    <a:pt x="416" y="218"/>
                  </a:lnTo>
                  <a:lnTo>
                    <a:pt x="415" y="186"/>
                  </a:lnTo>
                  <a:lnTo>
                    <a:pt x="409" y="161"/>
                  </a:lnTo>
                  <a:lnTo>
                    <a:pt x="401" y="136"/>
                  </a:lnTo>
                  <a:lnTo>
                    <a:pt x="392" y="112"/>
                  </a:lnTo>
                  <a:lnTo>
                    <a:pt x="382" y="88"/>
                  </a:lnTo>
                  <a:lnTo>
                    <a:pt x="371" y="68"/>
                  </a:lnTo>
                  <a:lnTo>
                    <a:pt x="357" y="50"/>
                  </a:lnTo>
                  <a:lnTo>
                    <a:pt x="342" y="35"/>
                  </a:lnTo>
                  <a:lnTo>
                    <a:pt x="324" y="25"/>
                  </a:lnTo>
                  <a:lnTo>
                    <a:pt x="304" y="18"/>
                  </a:lnTo>
                  <a:lnTo>
                    <a:pt x="281" y="10"/>
                  </a:lnTo>
                  <a:lnTo>
                    <a:pt x="256" y="5"/>
                  </a:lnTo>
                  <a:lnTo>
                    <a:pt x="231" y="1"/>
                  </a:lnTo>
                  <a:lnTo>
                    <a:pt x="204" y="0"/>
                  </a:lnTo>
                  <a:lnTo>
                    <a:pt x="182" y="0"/>
                  </a:lnTo>
                  <a:lnTo>
                    <a:pt x="161" y="4"/>
                  </a:lnTo>
                  <a:lnTo>
                    <a:pt x="145" y="9"/>
                  </a:lnTo>
                  <a:lnTo>
                    <a:pt x="131" y="18"/>
                  </a:lnTo>
                  <a:lnTo>
                    <a:pt x="117" y="26"/>
                  </a:lnTo>
                  <a:lnTo>
                    <a:pt x="103" y="38"/>
                  </a:lnTo>
                  <a:lnTo>
                    <a:pt x="92" y="48"/>
                  </a:lnTo>
                  <a:lnTo>
                    <a:pt x="81" y="59"/>
                  </a:lnTo>
                  <a:lnTo>
                    <a:pt x="72" y="69"/>
                  </a:lnTo>
                  <a:lnTo>
                    <a:pt x="65" y="78"/>
                  </a:lnTo>
                  <a:lnTo>
                    <a:pt x="60" y="8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0" name="Freeform 295">
              <a:extLst>
                <a:ext uri="{FF2B5EF4-FFF2-40B4-BE49-F238E27FC236}">
                  <a16:creationId xmlns:a16="http://schemas.microsoft.com/office/drawing/2014/main" id="{DB15AB4A-AE5C-4D19-A4EF-73488FD19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" y="4047"/>
              <a:ext cx="159" cy="115"/>
            </a:xfrm>
            <a:custGeom>
              <a:avLst/>
              <a:gdLst>
                <a:gd name="T0" fmla="*/ 0 w 477"/>
                <a:gd name="T1" fmla="*/ 0 h 344"/>
                <a:gd name="T2" fmla="*/ 0 w 477"/>
                <a:gd name="T3" fmla="*/ 0 h 344"/>
                <a:gd name="T4" fmla="*/ 0 w 477"/>
                <a:gd name="T5" fmla="*/ 0 h 344"/>
                <a:gd name="T6" fmla="*/ 0 w 477"/>
                <a:gd name="T7" fmla="*/ 0 h 344"/>
                <a:gd name="T8" fmla="*/ 0 w 477"/>
                <a:gd name="T9" fmla="*/ 0 h 344"/>
                <a:gd name="T10" fmla="*/ 0 w 477"/>
                <a:gd name="T11" fmla="*/ 0 h 344"/>
                <a:gd name="T12" fmla="*/ 0 w 477"/>
                <a:gd name="T13" fmla="*/ 0 h 344"/>
                <a:gd name="T14" fmla="*/ 0 w 477"/>
                <a:gd name="T15" fmla="*/ 0 h 344"/>
                <a:gd name="T16" fmla="*/ 0 w 477"/>
                <a:gd name="T17" fmla="*/ 0 h 344"/>
                <a:gd name="T18" fmla="*/ 0 w 477"/>
                <a:gd name="T19" fmla="*/ 0 h 344"/>
                <a:gd name="T20" fmla="*/ 0 w 477"/>
                <a:gd name="T21" fmla="*/ 0 h 344"/>
                <a:gd name="T22" fmla="*/ 0 w 477"/>
                <a:gd name="T23" fmla="*/ 0 h 344"/>
                <a:gd name="T24" fmla="*/ 0 w 477"/>
                <a:gd name="T25" fmla="*/ 0 h 344"/>
                <a:gd name="T26" fmla="*/ 0 w 477"/>
                <a:gd name="T27" fmla="*/ 0 h 344"/>
                <a:gd name="T28" fmla="*/ 0 w 477"/>
                <a:gd name="T29" fmla="*/ 0 h 344"/>
                <a:gd name="T30" fmla="*/ 0 w 477"/>
                <a:gd name="T31" fmla="*/ 0 h 344"/>
                <a:gd name="T32" fmla="*/ 0 w 477"/>
                <a:gd name="T33" fmla="*/ 0 h 344"/>
                <a:gd name="T34" fmla="*/ 0 w 477"/>
                <a:gd name="T35" fmla="*/ 0 h 344"/>
                <a:gd name="T36" fmla="*/ 0 w 477"/>
                <a:gd name="T37" fmla="*/ 0 h 344"/>
                <a:gd name="T38" fmla="*/ 0 w 477"/>
                <a:gd name="T39" fmla="*/ 0 h 344"/>
                <a:gd name="T40" fmla="*/ 0 w 477"/>
                <a:gd name="T41" fmla="*/ 0 h 344"/>
                <a:gd name="T42" fmla="*/ 0 w 477"/>
                <a:gd name="T43" fmla="*/ 0 h 344"/>
                <a:gd name="T44" fmla="*/ 0 w 477"/>
                <a:gd name="T45" fmla="*/ 0 h 344"/>
                <a:gd name="T46" fmla="*/ 0 w 477"/>
                <a:gd name="T47" fmla="*/ 0 h 344"/>
                <a:gd name="T48" fmla="*/ 0 w 477"/>
                <a:gd name="T49" fmla="*/ 0 h 344"/>
                <a:gd name="T50" fmla="*/ 0 w 477"/>
                <a:gd name="T51" fmla="*/ 0 h 344"/>
                <a:gd name="T52" fmla="*/ 0 w 477"/>
                <a:gd name="T53" fmla="*/ 0 h 344"/>
                <a:gd name="T54" fmla="*/ 0 w 477"/>
                <a:gd name="T55" fmla="*/ 0 h 344"/>
                <a:gd name="T56" fmla="*/ 0 w 477"/>
                <a:gd name="T57" fmla="*/ 0 h 344"/>
                <a:gd name="T58" fmla="*/ 0 w 477"/>
                <a:gd name="T59" fmla="*/ 0 h 344"/>
                <a:gd name="T60" fmla="*/ 0 w 477"/>
                <a:gd name="T61" fmla="*/ 0 h 344"/>
                <a:gd name="T62" fmla="*/ 0 w 477"/>
                <a:gd name="T63" fmla="*/ 0 h 344"/>
                <a:gd name="T64" fmla="*/ 0 w 477"/>
                <a:gd name="T65" fmla="*/ 0 h 344"/>
                <a:gd name="T66" fmla="*/ 0 w 477"/>
                <a:gd name="T67" fmla="*/ 0 h 344"/>
                <a:gd name="T68" fmla="*/ 0 w 477"/>
                <a:gd name="T69" fmla="*/ 0 h 344"/>
                <a:gd name="T70" fmla="*/ 0 w 477"/>
                <a:gd name="T71" fmla="*/ 0 h 344"/>
                <a:gd name="T72" fmla="*/ 0 w 477"/>
                <a:gd name="T73" fmla="*/ 0 h 344"/>
                <a:gd name="T74" fmla="*/ 0 w 477"/>
                <a:gd name="T75" fmla="*/ 0 h 344"/>
                <a:gd name="T76" fmla="*/ 0 w 477"/>
                <a:gd name="T77" fmla="*/ 0 h 344"/>
                <a:gd name="T78" fmla="*/ 0 w 477"/>
                <a:gd name="T79" fmla="*/ 0 h 344"/>
                <a:gd name="T80" fmla="*/ 0 w 477"/>
                <a:gd name="T81" fmla="*/ 0 h 344"/>
                <a:gd name="T82" fmla="*/ 0 w 477"/>
                <a:gd name="T83" fmla="*/ 0 h 344"/>
                <a:gd name="T84" fmla="*/ 0 w 477"/>
                <a:gd name="T85" fmla="*/ 0 h 344"/>
                <a:gd name="T86" fmla="*/ 0 w 477"/>
                <a:gd name="T87" fmla="*/ 0 h 34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77" h="344">
                  <a:moveTo>
                    <a:pt x="352" y="176"/>
                  </a:moveTo>
                  <a:lnTo>
                    <a:pt x="345" y="181"/>
                  </a:lnTo>
                  <a:lnTo>
                    <a:pt x="331" y="190"/>
                  </a:lnTo>
                  <a:lnTo>
                    <a:pt x="313" y="202"/>
                  </a:lnTo>
                  <a:lnTo>
                    <a:pt x="293" y="215"/>
                  </a:lnTo>
                  <a:lnTo>
                    <a:pt x="272" y="229"/>
                  </a:lnTo>
                  <a:lnTo>
                    <a:pt x="250" y="242"/>
                  </a:lnTo>
                  <a:lnTo>
                    <a:pt x="231" y="253"/>
                  </a:lnTo>
                  <a:lnTo>
                    <a:pt x="217" y="262"/>
                  </a:lnTo>
                  <a:lnTo>
                    <a:pt x="207" y="268"/>
                  </a:lnTo>
                  <a:lnTo>
                    <a:pt x="195" y="275"/>
                  </a:lnTo>
                  <a:lnTo>
                    <a:pt x="181" y="282"/>
                  </a:lnTo>
                  <a:lnTo>
                    <a:pt x="167" y="290"/>
                  </a:lnTo>
                  <a:lnTo>
                    <a:pt x="152" y="299"/>
                  </a:lnTo>
                  <a:lnTo>
                    <a:pt x="135" y="307"/>
                  </a:lnTo>
                  <a:lnTo>
                    <a:pt x="119" y="318"/>
                  </a:lnTo>
                  <a:lnTo>
                    <a:pt x="101" y="329"/>
                  </a:lnTo>
                  <a:lnTo>
                    <a:pt x="82" y="339"/>
                  </a:lnTo>
                  <a:lnTo>
                    <a:pt x="67" y="344"/>
                  </a:lnTo>
                  <a:lnTo>
                    <a:pt x="56" y="344"/>
                  </a:lnTo>
                  <a:lnTo>
                    <a:pt x="46" y="340"/>
                  </a:lnTo>
                  <a:lnTo>
                    <a:pt x="37" y="333"/>
                  </a:lnTo>
                  <a:lnTo>
                    <a:pt x="28" y="325"/>
                  </a:lnTo>
                  <a:lnTo>
                    <a:pt x="21" y="315"/>
                  </a:lnTo>
                  <a:lnTo>
                    <a:pt x="13" y="306"/>
                  </a:lnTo>
                  <a:lnTo>
                    <a:pt x="4" y="294"/>
                  </a:lnTo>
                  <a:lnTo>
                    <a:pt x="0" y="284"/>
                  </a:lnTo>
                  <a:lnTo>
                    <a:pt x="0" y="273"/>
                  </a:lnTo>
                  <a:lnTo>
                    <a:pt x="4" y="263"/>
                  </a:lnTo>
                  <a:lnTo>
                    <a:pt x="12" y="256"/>
                  </a:lnTo>
                  <a:lnTo>
                    <a:pt x="21" y="247"/>
                  </a:lnTo>
                  <a:lnTo>
                    <a:pt x="32" y="239"/>
                  </a:lnTo>
                  <a:lnTo>
                    <a:pt x="45" y="232"/>
                  </a:lnTo>
                  <a:lnTo>
                    <a:pt x="57" y="223"/>
                  </a:lnTo>
                  <a:lnTo>
                    <a:pt x="70" y="212"/>
                  </a:lnTo>
                  <a:lnTo>
                    <a:pt x="82" y="200"/>
                  </a:lnTo>
                  <a:lnTo>
                    <a:pt x="94" y="186"/>
                  </a:lnTo>
                  <a:lnTo>
                    <a:pt x="104" y="174"/>
                  </a:lnTo>
                  <a:lnTo>
                    <a:pt x="113" y="161"/>
                  </a:lnTo>
                  <a:lnTo>
                    <a:pt x="120" y="150"/>
                  </a:lnTo>
                  <a:lnTo>
                    <a:pt x="125" y="139"/>
                  </a:lnTo>
                  <a:lnTo>
                    <a:pt x="130" y="127"/>
                  </a:lnTo>
                  <a:lnTo>
                    <a:pt x="135" y="116"/>
                  </a:lnTo>
                  <a:lnTo>
                    <a:pt x="142" y="102"/>
                  </a:lnTo>
                  <a:lnTo>
                    <a:pt x="148" y="87"/>
                  </a:lnTo>
                  <a:lnTo>
                    <a:pt x="157" y="73"/>
                  </a:lnTo>
                  <a:lnTo>
                    <a:pt x="166" y="59"/>
                  </a:lnTo>
                  <a:lnTo>
                    <a:pt x="176" y="45"/>
                  </a:lnTo>
                  <a:lnTo>
                    <a:pt x="188" y="33"/>
                  </a:lnTo>
                  <a:lnTo>
                    <a:pt x="201" y="23"/>
                  </a:lnTo>
                  <a:lnTo>
                    <a:pt x="215" y="15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1" y="6"/>
                  </a:lnTo>
                  <a:lnTo>
                    <a:pt x="262" y="6"/>
                  </a:lnTo>
                  <a:lnTo>
                    <a:pt x="270" y="7"/>
                  </a:lnTo>
                  <a:lnTo>
                    <a:pt x="278" y="9"/>
                  </a:lnTo>
                  <a:lnTo>
                    <a:pt x="287" y="10"/>
                  </a:lnTo>
                  <a:lnTo>
                    <a:pt x="297" y="10"/>
                  </a:lnTo>
                  <a:lnTo>
                    <a:pt x="307" y="10"/>
                  </a:lnTo>
                  <a:lnTo>
                    <a:pt x="317" y="7"/>
                  </a:lnTo>
                  <a:lnTo>
                    <a:pt x="326" y="6"/>
                  </a:lnTo>
                  <a:lnTo>
                    <a:pt x="333" y="4"/>
                  </a:lnTo>
                  <a:lnTo>
                    <a:pt x="340" y="2"/>
                  </a:lnTo>
                  <a:lnTo>
                    <a:pt x="345" y="1"/>
                  </a:lnTo>
                  <a:lnTo>
                    <a:pt x="356" y="0"/>
                  </a:lnTo>
                  <a:lnTo>
                    <a:pt x="370" y="0"/>
                  </a:lnTo>
                  <a:lnTo>
                    <a:pt x="386" y="1"/>
                  </a:lnTo>
                  <a:lnTo>
                    <a:pt x="403" y="2"/>
                  </a:lnTo>
                  <a:lnTo>
                    <a:pt x="419" y="6"/>
                  </a:lnTo>
                  <a:lnTo>
                    <a:pt x="436" y="13"/>
                  </a:lnTo>
                  <a:lnTo>
                    <a:pt x="450" y="20"/>
                  </a:lnTo>
                  <a:lnTo>
                    <a:pt x="461" y="31"/>
                  </a:lnTo>
                  <a:lnTo>
                    <a:pt x="468" y="44"/>
                  </a:lnTo>
                  <a:lnTo>
                    <a:pt x="475" y="57"/>
                  </a:lnTo>
                  <a:lnTo>
                    <a:pt x="477" y="71"/>
                  </a:lnTo>
                  <a:lnTo>
                    <a:pt x="477" y="83"/>
                  </a:lnTo>
                  <a:lnTo>
                    <a:pt x="473" y="96"/>
                  </a:lnTo>
                  <a:lnTo>
                    <a:pt x="467" y="108"/>
                  </a:lnTo>
                  <a:lnTo>
                    <a:pt x="458" y="120"/>
                  </a:lnTo>
                  <a:lnTo>
                    <a:pt x="444" y="128"/>
                  </a:lnTo>
                  <a:lnTo>
                    <a:pt x="429" y="136"/>
                  </a:lnTo>
                  <a:lnTo>
                    <a:pt x="414" y="144"/>
                  </a:lnTo>
                  <a:lnTo>
                    <a:pt x="402" y="151"/>
                  </a:lnTo>
                  <a:lnTo>
                    <a:pt x="389" y="156"/>
                  </a:lnTo>
                  <a:lnTo>
                    <a:pt x="378" y="163"/>
                  </a:lnTo>
                  <a:lnTo>
                    <a:pt x="367" y="168"/>
                  </a:lnTo>
                  <a:lnTo>
                    <a:pt x="359" y="173"/>
                  </a:lnTo>
                  <a:lnTo>
                    <a:pt x="352" y="17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1" name="Freeform 296">
              <a:extLst>
                <a:ext uri="{FF2B5EF4-FFF2-40B4-BE49-F238E27FC236}">
                  <a16:creationId xmlns:a16="http://schemas.microsoft.com/office/drawing/2014/main" id="{28EE2F4A-07ED-414D-A2FD-093FADB75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" y="4128"/>
              <a:ext cx="60" cy="114"/>
            </a:xfrm>
            <a:custGeom>
              <a:avLst/>
              <a:gdLst>
                <a:gd name="T0" fmla="*/ 0 w 181"/>
                <a:gd name="T1" fmla="*/ 0 h 342"/>
                <a:gd name="T2" fmla="*/ 0 w 181"/>
                <a:gd name="T3" fmla="*/ 0 h 342"/>
                <a:gd name="T4" fmla="*/ 0 w 181"/>
                <a:gd name="T5" fmla="*/ 0 h 342"/>
                <a:gd name="T6" fmla="*/ 0 w 181"/>
                <a:gd name="T7" fmla="*/ 0 h 342"/>
                <a:gd name="T8" fmla="*/ 0 w 181"/>
                <a:gd name="T9" fmla="*/ 0 h 342"/>
                <a:gd name="T10" fmla="*/ 0 w 181"/>
                <a:gd name="T11" fmla="*/ 0 h 342"/>
                <a:gd name="T12" fmla="*/ 0 w 181"/>
                <a:gd name="T13" fmla="*/ 0 h 342"/>
                <a:gd name="T14" fmla="*/ 0 w 181"/>
                <a:gd name="T15" fmla="*/ 0 h 342"/>
                <a:gd name="T16" fmla="*/ 0 w 181"/>
                <a:gd name="T17" fmla="*/ 0 h 342"/>
                <a:gd name="T18" fmla="*/ 0 w 181"/>
                <a:gd name="T19" fmla="*/ 0 h 342"/>
                <a:gd name="T20" fmla="*/ 0 w 181"/>
                <a:gd name="T21" fmla="*/ 0 h 342"/>
                <a:gd name="T22" fmla="*/ 0 w 181"/>
                <a:gd name="T23" fmla="*/ 0 h 342"/>
                <a:gd name="T24" fmla="*/ 0 w 181"/>
                <a:gd name="T25" fmla="*/ 0 h 342"/>
                <a:gd name="T26" fmla="*/ 0 w 181"/>
                <a:gd name="T27" fmla="*/ 0 h 342"/>
                <a:gd name="T28" fmla="*/ 0 w 181"/>
                <a:gd name="T29" fmla="*/ 0 h 342"/>
                <a:gd name="T30" fmla="*/ 0 w 181"/>
                <a:gd name="T31" fmla="*/ 0 h 342"/>
                <a:gd name="T32" fmla="*/ 0 w 181"/>
                <a:gd name="T33" fmla="*/ 0 h 342"/>
                <a:gd name="T34" fmla="*/ 0 w 181"/>
                <a:gd name="T35" fmla="*/ 0 h 342"/>
                <a:gd name="T36" fmla="*/ 0 w 181"/>
                <a:gd name="T37" fmla="*/ 0 h 342"/>
                <a:gd name="T38" fmla="*/ 0 w 181"/>
                <a:gd name="T39" fmla="*/ 0 h 342"/>
                <a:gd name="T40" fmla="*/ 0 w 181"/>
                <a:gd name="T41" fmla="*/ 0 h 342"/>
                <a:gd name="T42" fmla="*/ 0 w 181"/>
                <a:gd name="T43" fmla="*/ 0 h 342"/>
                <a:gd name="T44" fmla="*/ 0 w 181"/>
                <a:gd name="T45" fmla="*/ 0 h 342"/>
                <a:gd name="T46" fmla="*/ 0 w 181"/>
                <a:gd name="T47" fmla="*/ 0 h 342"/>
                <a:gd name="T48" fmla="*/ 0 w 181"/>
                <a:gd name="T49" fmla="*/ 0 h 342"/>
                <a:gd name="T50" fmla="*/ 0 w 181"/>
                <a:gd name="T51" fmla="*/ 0 h 342"/>
                <a:gd name="T52" fmla="*/ 0 w 181"/>
                <a:gd name="T53" fmla="*/ 0 h 342"/>
                <a:gd name="T54" fmla="*/ 0 w 181"/>
                <a:gd name="T55" fmla="*/ 0 h 342"/>
                <a:gd name="T56" fmla="*/ 0 w 181"/>
                <a:gd name="T57" fmla="*/ 0 h 342"/>
                <a:gd name="T58" fmla="*/ 0 w 181"/>
                <a:gd name="T59" fmla="*/ 0 h 342"/>
                <a:gd name="T60" fmla="*/ 0 w 181"/>
                <a:gd name="T61" fmla="*/ 0 h 342"/>
                <a:gd name="T62" fmla="*/ 0 w 181"/>
                <a:gd name="T63" fmla="*/ 0 h 342"/>
                <a:gd name="T64" fmla="*/ 0 w 181"/>
                <a:gd name="T65" fmla="*/ 0 h 342"/>
                <a:gd name="T66" fmla="*/ 0 w 181"/>
                <a:gd name="T67" fmla="*/ 0 h 342"/>
                <a:gd name="T68" fmla="*/ 0 w 181"/>
                <a:gd name="T69" fmla="*/ 0 h 342"/>
                <a:gd name="T70" fmla="*/ 0 w 181"/>
                <a:gd name="T71" fmla="*/ 0 h 342"/>
                <a:gd name="T72" fmla="*/ 0 w 181"/>
                <a:gd name="T73" fmla="*/ 0 h 342"/>
                <a:gd name="T74" fmla="*/ 0 w 181"/>
                <a:gd name="T75" fmla="*/ 0 h 342"/>
                <a:gd name="T76" fmla="*/ 0 w 181"/>
                <a:gd name="T77" fmla="*/ 0 h 342"/>
                <a:gd name="T78" fmla="*/ 0 w 181"/>
                <a:gd name="T79" fmla="*/ 0 h 342"/>
                <a:gd name="T80" fmla="*/ 0 w 181"/>
                <a:gd name="T81" fmla="*/ 0 h 342"/>
                <a:gd name="T82" fmla="*/ 0 w 181"/>
                <a:gd name="T83" fmla="*/ 0 h 342"/>
                <a:gd name="T84" fmla="*/ 0 w 181"/>
                <a:gd name="T85" fmla="*/ 0 h 342"/>
                <a:gd name="T86" fmla="*/ 0 w 181"/>
                <a:gd name="T87" fmla="*/ 0 h 342"/>
                <a:gd name="T88" fmla="*/ 0 w 181"/>
                <a:gd name="T89" fmla="*/ 0 h 342"/>
                <a:gd name="T90" fmla="*/ 0 w 181"/>
                <a:gd name="T91" fmla="*/ 0 h 342"/>
                <a:gd name="T92" fmla="*/ 0 w 181"/>
                <a:gd name="T93" fmla="*/ 0 h 342"/>
                <a:gd name="T94" fmla="*/ 0 w 181"/>
                <a:gd name="T95" fmla="*/ 0 h 342"/>
                <a:gd name="T96" fmla="*/ 0 w 181"/>
                <a:gd name="T97" fmla="*/ 0 h 342"/>
                <a:gd name="T98" fmla="*/ 0 w 181"/>
                <a:gd name="T99" fmla="*/ 0 h 342"/>
                <a:gd name="T100" fmla="*/ 0 w 181"/>
                <a:gd name="T101" fmla="*/ 0 h 342"/>
                <a:gd name="T102" fmla="*/ 0 w 181"/>
                <a:gd name="T103" fmla="*/ 0 h 342"/>
                <a:gd name="T104" fmla="*/ 0 w 181"/>
                <a:gd name="T105" fmla="*/ 0 h 342"/>
                <a:gd name="T106" fmla="*/ 0 w 181"/>
                <a:gd name="T107" fmla="*/ 0 h 342"/>
                <a:gd name="T108" fmla="*/ 0 w 181"/>
                <a:gd name="T109" fmla="*/ 0 h 342"/>
                <a:gd name="T110" fmla="*/ 0 w 181"/>
                <a:gd name="T111" fmla="*/ 0 h 342"/>
                <a:gd name="T112" fmla="*/ 0 w 181"/>
                <a:gd name="T113" fmla="*/ 0 h 342"/>
                <a:gd name="T114" fmla="*/ 0 w 181"/>
                <a:gd name="T115" fmla="*/ 0 h 342"/>
                <a:gd name="T116" fmla="*/ 0 w 181"/>
                <a:gd name="T117" fmla="*/ 0 h 342"/>
                <a:gd name="T118" fmla="*/ 0 w 181"/>
                <a:gd name="T119" fmla="*/ 0 h 342"/>
                <a:gd name="T120" fmla="*/ 0 w 181"/>
                <a:gd name="T121" fmla="*/ 0 h 3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81" h="342">
                  <a:moveTo>
                    <a:pt x="134" y="189"/>
                  </a:moveTo>
                  <a:lnTo>
                    <a:pt x="128" y="172"/>
                  </a:lnTo>
                  <a:lnTo>
                    <a:pt x="123" y="152"/>
                  </a:lnTo>
                  <a:lnTo>
                    <a:pt x="121" y="126"/>
                  </a:lnTo>
                  <a:lnTo>
                    <a:pt x="122" y="94"/>
                  </a:lnTo>
                  <a:lnTo>
                    <a:pt x="122" y="75"/>
                  </a:lnTo>
                  <a:lnTo>
                    <a:pt x="118" y="59"/>
                  </a:lnTo>
                  <a:lnTo>
                    <a:pt x="113" y="45"/>
                  </a:lnTo>
                  <a:lnTo>
                    <a:pt x="107" y="32"/>
                  </a:lnTo>
                  <a:lnTo>
                    <a:pt x="99" y="22"/>
                  </a:lnTo>
                  <a:lnTo>
                    <a:pt x="92" y="14"/>
                  </a:lnTo>
                  <a:lnTo>
                    <a:pt x="84" y="7"/>
                  </a:lnTo>
                  <a:lnTo>
                    <a:pt x="78" y="2"/>
                  </a:lnTo>
                  <a:lnTo>
                    <a:pt x="69" y="0"/>
                  </a:lnTo>
                  <a:lnTo>
                    <a:pt x="58" y="0"/>
                  </a:lnTo>
                  <a:lnTo>
                    <a:pt x="44" y="1"/>
                  </a:lnTo>
                  <a:lnTo>
                    <a:pt x="29" y="7"/>
                  </a:lnTo>
                  <a:lnTo>
                    <a:pt x="16" y="16"/>
                  </a:lnTo>
                  <a:lnTo>
                    <a:pt x="6" y="27"/>
                  </a:lnTo>
                  <a:lnTo>
                    <a:pt x="1" y="44"/>
                  </a:lnTo>
                  <a:lnTo>
                    <a:pt x="4" y="65"/>
                  </a:lnTo>
                  <a:lnTo>
                    <a:pt x="7" y="82"/>
                  </a:lnTo>
                  <a:lnTo>
                    <a:pt x="11" y="103"/>
                  </a:lnTo>
                  <a:lnTo>
                    <a:pt x="15" y="126"/>
                  </a:lnTo>
                  <a:lnTo>
                    <a:pt x="15" y="141"/>
                  </a:lnTo>
                  <a:lnTo>
                    <a:pt x="11" y="153"/>
                  </a:lnTo>
                  <a:lnTo>
                    <a:pt x="7" y="169"/>
                  </a:lnTo>
                  <a:lnTo>
                    <a:pt x="2" y="185"/>
                  </a:lnTo>
                  <a:lnTo>
                    <a:pt x="0" y="196"/>
                  </a:lnTo>
                  <a:lnTo>
                    <a:pt x="11" y="203"/>
                  </a:lnTo>
                  <a:lnTo>
                    <a:pt x="17" y="210"/>
                  </a:lnTo>
                  <a:lnTo>
                    <a:pt x="22" y="218"/>
                  </a:lnTo>
                  <a:lnTo>
                    <a:pt x="25" y="227"/>
                  </a:lnTo>
                  <a:lnTo>
                    <a:pt x="33" y="243"/>
                  </a:lnTo>
                  <a:lnTo>
                    <a:pt x="39" y="263"/>
                  </a:lnTo>
                  <a:lnTo>
                    <a:pt x="44" y="283"/>
                  </a:lnTo>
                  <a:lnTo>
                    <a:pt x="46" y="300"/>
                  </a:lnTo>
                  <a:lnTo>
                    <a:pt x="48" y="303"/>
                  </a:lnTo>
                  <a:lnTo>
                    <a:pt x="50" y="308"/>
                  </a:lnTo>
                  <a:lnTo>
                    <a:pt x="55" y="312"/>
                  </a:lnTo>
                  <a:lnTo>
                    <a:pt x="60" y="317"/>
                  </a:lnTo>
                  <a:lnTo>
                    <a:pt x="67" y="321"/>
                  </a:lnTo>
                  <a:lnTo>
                    <a:pt x="74" y="324"/>
                  </a:lnTo>
                  <a:lnTo>
                    <a:pt x="83" y="326"/>
                  </a:lnTo>
                  <a:lnTo>
                    <a:pt x="92" y="327"/>
                  </a:lnTo>
                  <a:lnTo>
                    <a:pt x="101" y="329"/>
                  </a:lnTo>
                  <a:lnTo>
                    <a:pt x="111" y="332"/>
                  </a:lnTo>
                  <a:lnTo>
                    <a:pt x="120" y="337"/>
                  </a:lnTo>
                  <a:lnTo>
                    <a:pt x="130" y="341"/>
                  </a:lnTo>
                  <a:lnTo>
                    <a:pt x="140" y="342"/>
                  </a:lnTo>
                  <a:lnTo>
                    <a:pt x="149" y="341"/>
                  </a:lnTo>
                  <a:lnTo>
                    <a:pt x="160" y="335"/>
                  </a:lnTo>
                  <a:lnTo>
                    <a:pt x="170" y="324"/>
                  </a:lnTo>
                  <a:lnTo>
                    <a:pt x="181" y="295"/>
                  </a:lnTo>
                  <a:lnTo>
                    <a:pt x="178" y="272"/>
                  </a:lnTo>
                  <a:lnTo>
                    <a:pt x="169" y="253"/>
                  </a:lnTo>
                  <a:lnTo>
                    <a:pt x="161" y="240"/>
                  </a:lnTo>
                  <a:lnTo>
                    <a:pt x="156" y="229"/>
                  </a:lnTo>
                  <a:lnTo>
                    <a:pt x="149" y="216"/>
                  </a:lnTo>
                  <a:lnTo>
                    <a:pt x="140" y="203"/>
                  </a:lnTo>
                  <a:lnTo>
                    <a:pt x="134" y="18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2" name="Freeform 297">
              <a:extLst>
                <a:ext uri="{FF2B5EF4-FFF2-40B4-BE49-F238E27FC236}">
                  <a16:creationId xmlns:a16="http://schemas.microsoft.com/office/drawing/2014/main" id="{BAD5731C-22D0-4D7E-ACE9-DA3F50A35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" y="4193"/>
              <a:ext cx="9" cy="22"/>
            </a:xfrm>
            <a:custGeom>
              <a:avLst/>
              <a:gdLst>
                <a:gd name="T0" fmla="*/ 0 w 28"/>
                <a:gd name="T1" fmla="*/ 0 h 67"/>
                <a:gd name="T2" fmla="*/ 0 w 28"/>
                <a:gd name="T3" fmla="*/ 0 h 67"/>
                <a:gd name="T4" fmla="*/ 0 w 28"/>
                <a:gd name="T5" fmla="*/ 0 h 67"/>
                <a:gd name="T6" fmla="*/ 0 w 28"/>
                <a:gd name="T7" fmla="*/ 0 h 67"/>
                <a:gd name="T8" fmla="*/ 0 w 28"/>
                <a:gd name="T9" fmla="*/ 0 h 67"/>
                <a:gd name="T10" fmla="*/ 0 w 28"/>
                <a:gd name="T11" fmla="*/ 0 h 67"/>
                <a:gd name="T12" fmla="*/ 0 w 28"/>
                <a:gd name="T13" fmla="*/ 0 h 67"/>
                <a:gd name="T14" fmla="*/ 0 w 28"/>
                <a:gd name="T15" fmla="*/ 0 h 67"/>
                <a:gd name="T16" fmla="*/ 0 w 28"/>
                <a:gd name="T17" fmla="*/ 0 h 67"/>
                <a:gd name="T18" fmla="*/ 0 w 28"/>
                <a:gd name="T19" fmla="*/ 0 h 67"/>
                <a:gd name="T20" fmla="*/ 0 w 28"/>
                <a:gd name="T21" fmla="*/ 0 h 67"/>
                <a:gd name="T22" fmla="*/ 0 w 28"/>
                <a:gd name="T23" fmla="*/ 0 h 67"/>
                <a:gd name="T24" fmla="*/ 0 w 28"/>
                <a:gd name="T25" fmla="*/ 0 h 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67">
                  <a:moveTo>
                    <a:pt x="28" y="31"/>
                  </a:moveTo>
                  <a:lnTo>
                    <a:pt x="25" y="38"/>
                  </a:lnTo>
                  <a:lnTo>
                    <a:pt x="23" y="48"/>
                  </a:lnTo>
                  <a:lnTo>
                    <a:pt x="22" y="58"/>
                  </a:lnTo>
                  <a:lnTo>
                    <a:pt x="22" y="67"/>
                  </a:lnTo>
                  <a:lnTo>
                    <a:pt x="7" y="43"/>
                  </a:lnTo>
                  <a:lnTo>
                    <a:pt x="0" y="24"/>
                  </a:lnTo>
                  <a:lnTo>
                    <a:pt x="0" y="10"/>
                  </a:lnTo>
                  <a:lnTo>
                    <a:pt x="3" y="0"/>
                  </a:lnTo>
                  <a:lnTo>
                    <a:pt x="14" y="7"/>
                  </a:lnTo>
                  <a:lnTo>
                    <a:pt x="20" y="14"/>
                  </a:lnTo>
                  <a:lnTo>
                    <a:pt x="25" y="22"/>
                  </a:lnTo>
                  <a:lnTo>
                    <a:pt x="28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3" name="Freeform 298">
              <a:extLst>
                <a:ext uri="{FF2B5EF4-FFF2-40B4-BE49-F238E27FC236}">
                  <a16:creationId xmlns:a16="http://schemas.microsoft.com/office/drawing/2014/main" id="{15AA9C98-9205-40A0-99F2-5BD9308A4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" y="4209"/>
              <a:ext cx="22" cy="14"/>
            </a:xfrm>
            <a:custGeom>
              <a:avLst/>
              <a:gdLst>
                <a:gd name="T0" fmla="*/ 0 w 66"/>
                <a:gd name="T1" fmla="*/ 0 h 41"/>
                <a:gd name="T2" fmla="*/ 0 w 66"/>
                <a:gd name="T3" fmla="*/ 0 h 41"/>
                <a:gd name="T4" fmla="*/ 0 w 66"/>
                <a:gd name="T5" fmla="*/ 0 h 41"/>
                <a:gd name="T6" fmla="*/ 0 w 66"/>
                <a:gd name="T7" fmla="*/ 0 h 41"/>
                <a:gd name="T8" fmla="*/ 0 w 66"/>
                <a:gd name="T9" fmla="*/ 0 h 41"/>
                <a:gd name="T10" fmla="*/ 0 w 66"/>
                <a:gd name="T11" fmla="*/ 0 h 41"/>
                <a:gd name="T12" fmla="*/ 0 w 66"/>
                <a:gd name="T13" fmla="*/ 0 h 41"/>
                <a:gd name="T14" fmla="*/ 0 w 66"/>
                <a:gd name="T15" fmla="*/ 0 h 41"/>
                <a:gd name="T16" fmla="*/ 0 w 66"/>
                <a:gd name="T17" fmla="*/ 0 h 41"/>
                <a:gd name="T18" fmla="*/ 0 w 66"/>
                <a:gd name="T19" fmla="*/ 0 h 41"/>
                <a:gd name="T20" fmla="*/ 0 w 66"/>
                <a:gd name="T21" fmla="*/ 0 h 41"/>
                <a:gd name="T22" fmla="*/ 0 w 66"/>
                <a:gd name="T23" fmla="*/ 0 h 41"/>
                <a:gd name="T24" fmla="*/ 0 w 66"/>
                <a:gd name="T25" fmla="*/ 0 h 41"/>
                <a:gd name="T26" fmla="*/ 0 w 66"/>
                <a:gd name="T27" fmla="*/ 0 h 41"/>
                <a:gd name="T28" fmla="*/ 0 w 66"/>
                <a:gd name="T29" fmla="*/ 0 h 41"/>
                <a:gd name="T30" fmla="*/ 0 w 66"/>
                <a:gd name="T31" fmla="*/ 0 h 41"/>
                <a:gd name="T32" fmla="*/ 0 w 66"/>
                <a:gd name="T33" fmla="*/ 0 h 41"/>
                <a:gd name="T34" fmla="*/ 0 w 66"/>
                <a:gd name="T35" fmla="*/ 0 h 41"/>
                <a:gd name="T36" fmla="*/ 0 w 66"/>
                <a:gd name="T37" fmla="*/ 0 h 41"/>
                <a:gd name="T38" fmla="*/ 0 w 66"/>
                <a:gd name="T39" fmla="*/ 0 h 41"/>
                <a:gd name="T40" fmla="*/ 0 w 66"/>
                <a:gd name="T41" fmla="*/ 0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6" h="41">
                  <a:moveTo>
                    <a:pt x="0" y="33"/>
                  </a:moveTo>
                  <a:lnTo>
                    <a:pt x="5" y="27"/>
                  </a:lnTo>
                  <a:lnTo>
                    <a:pt x="8" y="19"/>
                  </a:lnTo>
                  <a:lnTo>
                    <a:pt x="7" y="10"/>
                  </a:lnTo>
                  <a:lnTo>
                    <a:pt x="4" y="2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31" y="4"/>
                  </a:lnTo>
                  <a:lnTo>
                    <a:pt x="39" y="9"/>
                  </a:lnTo>
                  <a:lnTo>
                    <a:pt x="48" y="17"/>
                  </a:lnTo>
                  <a:lnTo>
                    <a:pt x="57" y="27"/>
                  </a:lnTo>
                  <a:lnTo>
                    <a:pt x="66" y="41"/>
                  </a:lnTo>
                  <a:lnTo>
                    <a:pt x="63" y="38"/>
                  </a:lnTo>
                  <a:lnTo>
                    <a:pt x="58" y="36"/>
                  </a:lnTo>
                  <a:lnTo>
                    <a:pt x="51" y="33"/>
                  </a:lnTo>
                  <a:lnTo>
                    <a:pt x="43" y="32"/>
                  </a:lnTo>
                  <a:lnTo>
                    <a:pt x="33" y="31"/>
                  </a:lnTo>
                  <a:lnTo>
                    <a:pt x="23" y="29"/>
                  </a:lnTo>
                  <a:lnTo>
                    <a:pt x="12" y="3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4" name="Freeform 299">
              <a:extLst>
                <a:ext uri="{FF2B5EF4-FFF2-40B4-BE49-F238E27FC236}">
                  <a16:creationId xmlns:a16="http://schemas.microsoft.com/office/drawing/2014/main" id="{D7480004-ABD0-4770-84A8-A0A69969C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" y="4221"/>
              <a:ext cx="21" cy="16"/>
            </a:xfrm>
            <a:custGeom>
              <a:avLst/>
              <a:gdLst>
                <a:gd name="T0" fmla="*/ 0 w 63"/>
                <a:gd name="T1" fmla="*/ 0 h 48"/>
                <a:gd name="T2" fmla="*/ 0 w 63"/>
                <a:gd name="T3" fmla="*/ 0 h 48"/>
                <a:gd name="T4" fmla="*/ 0 w 63"/>
                <a:gd name="T5" fmla="*/ 0 h 48"/>
                <a:gd name="T6" fmla="*/ 0 w 63"/>
                <a:gd name="T7" fmla="*/ 0 h 48"/>
                <a:gd name="T8" fmla="*/ 0 w 63"/>
                <a:gd name="T9" fmla="*/ 0 h 48"/>
                <a:gd name="T10" fmla="*/ 0 w 63"/>
                <a:gd name="T11" fmla="*/ 0 h 48"/>
                <a:gd name="T12" fmla="*/ 0 w 63"/>
                <a:gd name="T13" fmla="*/ 0 h 48"/>
                <a:gd name="T14" fmla="*/ 0 w 63"/>
                <a:gd name="T15" fmla="*/ 0 h 48"/>
                <a:gd name="T16" fmla="*/ 0 w 63"/>
                <a:gd name="T17" fmla="*/ 0 h 48"/>
                <a:gd name="T18" fmla="*/ 0 w 63"/>
                <a:gd name="T19" fmla="*/ 0 h 48"/>
                <a:gd name="T20" fmla="*/ 0 w 63"/>
                <a:gd name="T21" fmla="*/ 0 h 48"/>
                <a:gd name="T22" fmla="*/ 0 w 63"/>
                <a:gd name="T23" fmla="*/ 0 h 48"/>
                <a:gd name="T24" fmla="*/ 0 w 63"/>
                <a:gd name="T25" fmla="*/ 0 h 48"/>
                <a:gd name="T26" fmla="*/ 0 w 63"/>
                <a:gd name="T27" fmla="*/ 0 h 48"/>
                <a:gd name="T28" fmla="*/ 0 w 63"/>
                <a:gd name="T29" fmla="*/ 0 h 48"/>
                <a:gd name="T30" fmla="*/ 0 w 63"/>
                <a:gd name="T31" fmla="*/ 0 h 48"/>
                <a:gd name="T32" fmla="*/ 0 w 63"/>
                <a:gd name="T33" fmla="*/ 0 h 48"/>
                <a:gd name="T34" fmla="*/ 0 w 63"/>
                <a:gd name="T35" fmla="*/ 0 h 48"/>
                <a:gd name="T36" fmla="*/ 0 w 63"/>
                <a:gd name="T37" fmla="*/ 0 h 48"/>
                <a:gd name="T38" fmla="*/ 0 w 63"/>
                <a:gd name="T39" fmla="*/ 0 h 48"/>
                <a:gd name="T40" fmla="*/ 0 w 63"/>
                <a:gd name="T41" fmla="*/ 0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3" h="48">
                  <a:moveTo>
                    <a:pt x="0" y="31"/>
                  </a:moveTo>
                  <a:lnTo>
                    <a:pt x="5" y="25"/>
                  </a:lnTo>
                  <a:lnTo>
                    <a:pt x="8" y="17"/>
                  </a:lnTo>
                  <a:lnTo>
                    <a:pt x="9" y="9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5" y="2"/>
                  </a:lnTo>
                  <a:lnTo>
                    <a:pt x="33" y="6"/>
                  </a:lnTo>
                  <a:lnTo>
                    <a:pt x="40" y="11"/>
                  </a:lnTo>
                  <a:lnTo>
                    <a:pt x="49" y="20"/>
                  </a:lnTo>
                  <a:lnTo>
                    <a:pt x="57" y="32"/>
                  </a:lnTo>
                  <a:lnTo>
                    <a:pt x="63" y="48"/>
                  </a:lnTo>
                  <a:lnTo>
                    <a:pt x="61" y="45"/>
                  </a:lnTo>
                  <a:lnTo>
                    <a:pt x="55" y="41"/>
                  </a:lnTo>
                  <a:lnTo>
                    <a:pt x="49" y="39"/>
                  </a:lnTo>
                  <a:lnTo>
                    <a:pt x="42" y="35"/>
                  </a:lnTo>
                  <a:lnTo>
                    <a:pt x="33" y="32"/>
                  </a:lnTo>
                  <a:lnTo>
                    <a:pt x="23" y="31"/>
                  </a:lnTo>
                  <a:lnTo>
                    <a:pt x="11" y="3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5" name="Freeform 300">
              <a:extLst>
                <a:ext uri="{FF2B5EF4-FFF2-40B4-BE49-F238E27FC236}">
                  <a16:creationId xmlns:a16="http://schemas.microsoft.com/office/drawing/2014/main" id="{8784B24E-857F-4329-8D3C-CF199EB47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" y="4236"/>
              <a:ext cx="21" cy="1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0 h 53"/>
                <a:gd name="T4" fmla="*/ 0 w 62"/>
                <a:gd name="T5" fmla="*/ 0 h 53"/>
                <a:gd name="T6" fmla="*/ 0 w 62"/>
                <a:gd name="T7" fmla="*/ 0 h 53"/>
                <a:gd name="T8" fmla="*/ 0 w 62"/>
                <a:gd name="T9" fmla="*/ 0 h 53"/>
                <a:gd name="T10" fmla="*/ 0 w 62"/>
                <a:gd name="T11" fmla="*/ 0 h 53"/>
                <a:gd name="T12" fmla="*/ 0 w 62"/>
                <a:gd name="T13" fmla="*/ 0 h 53"/>
                <a:gd name="T14" fmla="*/ 0 w 62"/>
                <a:gd name="T15" fmla="*/ 0 h 53"/>
                <a:gd name="T16" fmla="*/ 0 w 62"/>
                <a:gd name="T17" fmla="*/ 0 h 53"/>
                <a:gd name="T18" fmla="*/ 0 w 62"/>
                <a:gd name="T19" fmla="*/ 0 h 53"/>
                <a:gd name="T20" fmla="*/ 0 w 62"/>
                <a:gd name="T21" fmla="*/ 0 h 53"/>
                <a:gd name="T22" fmla="*/ 0 w 62"/>
                <a:gd name="T23" fmla="*/ 0 h 53"/>
                <a:gd name="T24" fmla="*/ 0 w 62"/>
                <a:gd name="T25" fmla="*/ 0 h 53"/>
                <a:gd name="T26" fmla="*/ 0 w 62"/>
                <a:gd name="T27" fmla="*/ 0 h 53"/>
                <a:gd name="T28" fmla="*/ 0 w 62"/>
                <a:gd name="T29" fmla="*/ 0 h 53"/>
                <a:gd name="T30" fmla="*/ 0 w 62"/>
                <a:gd name="T31" fmla="*/ 0 h 53"/>
                <a:gd name="T32" fmla="*/ 0 w 62"/>
                <a:gd name="T33" fmla="*/ 0 h 53"/>
                <a:gd name="T34" fmla="*/ 0 w 62"/>
                <a:gd name="T35" fmla="*/ 0 h 53"/>
                <a:gd name="T36" fmla="*/ 0 w 62"/>
                <a:gd name="T37" fmla="*/ 0 h 53"/>
                <a:gd name="T38" fmla="*/ 0 w 62"/>
                <a:gd name="T39" fmla="*/ 0 h 53"/>
                <a:gd name="T40" fmla="*/ 0 w 62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2" h="53">
                  <a:moveTo>
                    <a:pt x="0" y="30"/>
                  </a:moveTo>
                  <a:lnTo>
                    <a:pt x="7" y="24"/>
                  </a:lnTo>
                  <a:lnTo>
                    <a:pt x="10" y="16"/>
                  </a:lnTo>
                  <a:lnTo>
                    <a:pt x="12" y="9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9" y="4"/>
                  </a:lnTo>
                  <a:lnTo>
                    <a:pt x="37" y="8"/>
                  </a:lnTo>
                  <a:lnTo>
                    <a:pt x="43" y="15"/>
                  </a:lnTo>
                  <a:lnTo>
                    <a:pt x="51" y="24"/>
                  </a:lnTo>
                  <a:lnTo>
                    <a:pt x="57" y="37"/>
                  </a:lnTo>
                  <a:lnTo>
                    <a:pt x="62" y="53"/>
                  </a:lnTo>
                  <a:lnTo>
                    <a:pt x="60" y="50"/>
                  </a:lnTo>
                  <a:lnTo>
                    <a:pt x="56" y="47"/>
                  </a:lnTo>
                  <a:lnTo>
                    <a:pt x="50" y="43"/>
                  </a:lnTo>
                  <a:lnTo>
                    <a:pt x="43" y="39"/>
                  </a:lnTo>
                  <a:lnTo>
                    <a:pt x="34" y="35"/>
                  </a:lnTo>
                  <a:lnTo>
                    <a:pt x="24" y="33"/>
                  </a:lnTo>
                  <a:lnTo>
                    <a:pt x="13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6" name="Freeform 301">
              <a:extLst>
                <a:ext uri="{FF2B5EF4-FFF2-40B4-BE49-F238E27FC236}">
                  <a16:creationId xmlns:a16="http://schemas.microsoft.com/office/drawing/2014/main" id="{D3EE1255-AE00-4B47-8F7B-442C6C149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4202"/>
              <a:ext cx="56" cy="22"/>
            </a:xfrm>
            <a:custGeom>
              <a:avLst/>
              <a:gdLst>
                <a:gd name="T0" fmla="*/ 0 w 169"/>
                <a:gd name="T1" fmla="*/ 0 h 67"/>
                <a:gd name="T2" fmla="*/ 0 w 169"/>
                <a:gd name="T3" fmla="*/ 0 h 67"/>
                <a:gd name="T4" fmla="*/ 0 w 169"/>
                <a:gd name="T5" fmla="*/ 0 h 67"/>
                <a:gd name="T6" fmla="*/ 0 w 169"/>
                <a:gd name="T7" fmla="*/ 0 h 67"/>
                <a:gd name="T8" fmla="*/ 0 w 169"/>
                <a:gd name="T9" fmla="*/ 0 h 67"/>
                <a:gd name="T10" fmla="*/ 0 w 169"/>
                <a:gd name="T11" fmla="*/ 0 h 67"/>
                <a:gd name="T12" fmla="*/ 0 w 169"/>
                <a:gd name="T13" fmla="*/ 0 h 67"/>
                <a:gd name="T14" fmla="*/ 0 w 169"/>
                <a:gd name="T15" fmla="*/ 0 h 67"/>
                <a:gd name="T16" fmla="*/ 0 w 169"/>
                <a:gd name="T17" fmla="*/ 0 h 67"/>
                <a:gd name="T18" fmla="*/ 0 w 169"/>
                <a:gd name="T19" fmla="*/ 0 h 67"/>
                <a:gd name="T20" fmla="*/ 0 w 169"/>
                <a:gd name="T21" fmla="*/ 0 h 67"/>
                <a:gd name="T22" fmla="*/ 0 w 169"/>
                <a:gd name="T23" fmla="*/ 0 h 67"/>
                <a:gd name="T24" fmla="*/ 0 w 169"/>
                <a:gd name="T25" fmla="*/ 0 h 67"/>
                <a:gd name="T26" fmla="*/ 0 w 169"/>
                <a:gd name="T27" fmla="*/ 0 h 67"/>
                <a:gd name="T28" fmla="*/ 0 w 169"/>
                <a:gd name="T29" fmla="*/ 0 h 67"/>
                <a:gd name="T30" fmla="*/ 0 w 169"/>
                <a:gd name="T31" fmla="*/ 0 h 67"/>
                <a:gd name="T32" fmla="*/ 0 w 169"/>
                <a:gd name="T33" fmla="*/ 0 h 67"/>
                <a:gd name="T34" fmla="*/ 0 w 169"/>
                <a:gd name="T35" fmla="*/ 0 h 67"/>
                <a:gd name="T36" fmla="*/ 0 w 169"/>
                <a:gd name="T37" fmla="*/ 0 h 67"/>
                <a:gd name="T38" fmla="*/ 0 w 169"/>
                <a:gd name="T39" fmla="*/ 0 h 67"/>
                <a:gd name="T40" fmla="*/ 0 w 169"/>
                <a:gd name="T41" fmla="*/ 0 h 67"/>
                <a:gd name="T42" fmla="*/ 0 w 169"/>
                <a:gd name="T43" fmla="*/ 0 h 67"/>
                <a:gd name="T44" fmla="*/ 0 w 169"/>
                <a:gd name="T45" fmla="*/ 0 h 67"/>
                <a:gd name="T46" fmla="*/ 0 w 169"/>
                <a:gd name="T47" fmla="*/ 0 h 67"/>
                <a:gd name="T48" fmla="*/ 0 w 169"/>
                <a:gd name="T49" fmla="*/ 0 h 67"/>
                <a:gd name="T50" fmla="*/ 0 w 169"/>
                <a:gd name="T51" fmla="*/ 0 h 67"/>
                <a:gd name="T52" fmla="*/ 0 w 169"/>
                <a:gd name="T53" fmla="*/ 0 h 67"/>
                <a:gd name="T54" fmla="*/ 0 w 169"/>
                <a:gd name="T55" fmla="*/ 0 h 67"/>
                <a:gd name="T56" fmla="*/ 0 w 169"/>
                <a:gd name="T57" fmla="*/ 0 h 67"/>
                <a:gd name="T58" fmla="*/ 0 w 169"/>
                <a:gd name="T59" fmla="*/ 0 h 67"/>
                <a:gd name="T60" fmla="*/ 0 w 169"/>
                <a:gd name="T61" fmla="*/ 0 h 67"/>
                <a:gd name="T62" fmla="*/ 0 w 169"/>
                <a:gd name="T63" fmla="*/ 0 h 67"/>
                <a:gd name="T64" fmla="*/ 0 w 169"/>
                <a:gd name="T65" fmla="*/ 0 h 67"/>
                <a:gd name="T66" fmla="*/ 0 w 169"/>
                <a:gd name="T67" fmla="*/ 0 h 67"/>
                <a:gd name="T68" fmla="*/ 0 w 169"/>
                <a:gd name="T69" fmla="*/ 0 h 67"/>
                <a:gd name="T70" fmla="*/ 0 w 169"/>
                <a:gd name="T71" fmla="*/ 0 h 67"/>
                <a:gd name="T72" fmla="*/ 0 w 169"/>
                <a:gd name="T73" fmla="*/ 0 h 67"/>
                <a:gd name="T74" fmla="*/ 0 w 169"/>
                <a:gd name="T75" fmla="*/ 0 h 67"/>
                <a:gd name="T76" fmla="*/ 0 w 169"/>
                <a:gd name="T77" fmla="*/ 0 h 67"/>
                <a:gd name="T78" fmla="*/ 0 w 169"/>
                <a:gd name="T79" fmla="*/ 0 h 67"/>
                <a:gd name="T80" fmla="*/ 0 w 169"/>
                <a:gd name="T81" fmla="*/ 0 h 67"/>
                <a:gd name="T82" fmla="*/ 0 w 169"/>
                <a:gd name="T83" fmla="*/ 0 h 67"/>
                <a:gd name="T84" fmla="*/ 0 w 169"/>
                <a:gd name="T85" fmla="*/ 0 h 67"/>
                <a:gd name="T86" fmla="*/ 0 w 169"/>
                <a:gd name="T87" fmla="*/ 0 h 67"/>
                <a:gd name="T88" fmla="*/ 0 w 169"/>
                <a:gd name="T89" fmla="*/ 0 h 67"/>
                <a:gd name="T90" fmla="*/ 0 w 169"/>
                <a:gd name="T91" fmla="*/ 0 h 67"/>
                <a:gd name="T92" fmla="*/ 0 w 169"/>
                <a:gd name="T93" fmla="*/ 0 h 67"/>
                <a:gd name="T94" fmla="*/ 0 w 169"/>
                <a:gd name="T95" fmla="*/ 0 h 67"/>
                <a:gd name="T96" fmla="*/ 0 w 169"/>
                <a:gd name="T97" fmla="*/ 0 h 67"/>
                <a:gd name="T98" fmla="*/ 0 w 169"/>
                <a:gd name="T99" fmla="*/ 0 h 67"/>
                <a:gd name="T100" fmla="*/ 0 w 169"/>
                <a:gd name="T101" fmla="*/ 0 h 67"/>
                <a:gd name="T102" fmla="*/ 0 w 169"/>
                <a:gd name="T103" fmla="*/ 0 h 67"/>
                <a:gd name="T104" fmla="*/ 0 w 169"/>
                <a:gd name="T105" fmla="*/ 0 h 67"/>
                <a:gd name="T106" fmla="*/ 0 w 169"/>
                <a:gd name="T107" fmla="*/ 0 h 67"/>
                <a:gd name="T108" fmla="*/ 0 w 169"/>
                <a:gd name="T109" fmla="*/ 0 h 67"/>
                <a:gd name="T110" fmla="*/ 0 w 169"/>
                <a:gd name="T111" fmla="*/ 0 h 67"/>
                <a:gd name="T112" fmla="*/ 0 w 169"/>
                <a:gd name="T113" fmla="*/ 0 h 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9" h="67">
                  <a:moveTo>
                    <a:pt x="42" y="24"/>
                  </a:moveTo>
                  <a:lnTo>
                    <a:pt x="43" y="30"/>
                  </a:lnTo>
                  <a:lnTo>
                    <a:pt x="43" y="35"/>
                  </a:lnTo>
                  <a:lnTo>
                    <a:pt x="47" y="39"/>
                  </a:lnTo>
                  <a:lnTo>
                    <a:pt x="56" y="40"/>
                  </a:lnTo>
                  <a:lnTo>
                    <a:pt x="65" y="36"/>
                  </a:lnTo>
                  <a:lnTo>
                    <a:pt x="73" y="31"/>
                  </a:lnTo>
                  <a:lnTo>
                    <a:pt x="81" y="24"/>
                  </a:lnTo>
                  <a:lnTo>
                    <a:pt x="84" y="19"/>
                  </a:lnTo>
                  <a:lnTo>
                    <a:pt x="85" y="25"/>
                  </a:lnTo>
                  <a:lnTo>
                    <a:pt x="85" y="30"/>
                  </a:lnTo>
                  <a:lnTo>
                    <a:pt x="85" y="34"/>
                  </a:lnTo>
                  <a:lnTo>
                    <a:pt x="90" y="34"/>
                  </a:lnTo>
                  <a:lnTo>
                    <a:pt x="97" y="31"/>
                  </a:lnTo>
                  <a:lnTo>
                    <a:pt x="106" y="27"/>
                  </a:lnTo>
                  <a:lnTo>
                    <a:pt x="114" y="21"/>
                  </a:lnTo>
                  <a:lnTo>
                    <a:pt x="118" y="15"/>
                  </a:lnTo>
                  <a:lnTo>
                    <a:pt x="118" y="22"/>
                  </a:lnTo>
                  <a:lnTo>
                    <a:pt x="118" y="27"/>
                  </a:lnTo>
                  <a:lnTo>
                    <a:pt x="118" y="31"/>
                  </a:lnTo>
                  <a:lnTo>
                    <a:pt x="121" y="34"/>
                  </a:lnTo>
                  <a:lnTo>
                    <a:pt x="129" y="32"/>
                  </a:lnTo>
                  <a:lnTo>
                    <a:pt x="137" y="30"/>
                  </a:lnTo>
                  <a:lnTo>
                    <a:pt x="140" y="25"/>
                  </a:lnTo>
                  <a:lnTo>
                    <a:pt x="143" y="20"/>
                  </a:lnTo>
                  <a:lnTo>
                    <a:pt x="143" y="25"/>
                  </a:lnTo>
                  <a:lnTo>
                    <a:pt x="143" y="30"/>
                  </a:lnTo>
                  <a:lnTo>
                    <a:pt x="144" y="34"/>
                  </a:lnTo>
                  <a:lnTo>
                    <a:pt x="152" y="35"/>
                  </a:lnTo>
                  <a:lnTo>
                    <a:pt x="160" y="36"/>
                  </a:lnTo>
                  <a:lnTo>
                    <a:pt x="167" y="35"/>
                  </a:lnTo>
                  <a:lnTo>
                    <a:pt x="169" y="31"/>
                  </a:lnTo>
                  <a:lnTo>
                    <a:pt x="168" y="24"/>
                  </a:lnTo>
                  <a:lnTo>
                    <a:pt x="164" y="19"/>
                  </a:lnTo>
                  <a:lnTo>
                    <a:pt x="159" y="14"/>
                  </a:lnTo>
                  <a:lnTo>
                    <a:pt x="152" y="9"/>
                  </a:lnTo>
                  <a:lnTo>
                    <a:pt x="143" y="5"/>
                  </a:lnTo>
                  <a:lnTo>
                    <a:pt x="131" y="2"/>
                  </a:lnTo>
                  <a:lnTo>
                    <a:pt x="118" y="0"/>
                  </a:lnTo>
                  <a:lnTo>
                    <a:pt x="102" y="0"/>
                  </a:lnTo>
                  <a:lnTo>
                    <a:pt x="84" y="0"/>
                  </a:lnTo>
                  <a:lnTo>
                    <a:pt x="65" y="2"/>
                  </a:lnTo>
                  <a:lnTo>
                    <a:pt x="48" y="6"/>
                  </a:lnTo>
                  <a:lnTo>
                    <a:pt x="33" y="11"/>
                  </a:lnTo>
                  <a:lnTo>
                    <a:pt x="20" y="17"/>
                  </a:lnTo>
                  <a:lnTo>
                    <a:pt x="10" y="24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2" y="53"/>
                  </a:lnTo>
                  <a:lnTo>
                    <a:pt x="3" y="58"/>
                  </a:lnTo>
                  <a:lnTo>
                    <a:pt x="5" y="63"/>
                  </a:lnTo>
                  <a:lnTo>
                    <a:pt x="8" y="67"/>
                  </a:lnTo>
                  <a:lnTo>
                    <a:pt x="17" y="60"/>
                  </a:lnTo>
                  <a:lnTo>
                    <a:pt x="27" y="50"/>
                  </a:lnTo>
                  <a:lnTo>
                    <a:pt x="36" y="36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7" name="Freeform 302">
              <a:extLst>
                <a:ext uri="{FF2B5EF4-FFF2-40B4-BE49-F238E27FC236}">
                  <a16:creationId xmlns:a16="http://schemas.microsoft.com/office/drawing/2014/main" id="{5331996D-98A3-4131-93DD-93069E0E1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" y="4207"/>
              <a:ext cx="54" cy="20"/>
            </a:xfrm>
            <a:custGeom>
              <a:avLst/>
              <a:gdLst>
                <a:gd name="T0" fmla="*/ 0 w 164"/>
                <a:gd name="T1" fmla="*/ 0 h 60"/>
                <a:gd name="T2" fmla="*/ 0 w 164"/>
                <a:gd name="T3" fmla="*/ 0 h 60"/>
                <a:gd name="T4" fmla="*/ 0 w 164"/>
                <a:gd name="T5" fmla="*/ 0 h 60"/>
                <a:gd name="T6" fmla="*/ 0 w 164"/>
                <a:gd name="T7" fmla="*/ 0 h 60"/>
                <a:gd name="T8" fmla="*/ 0 w 164"/>
                <a:gd name="T9" fmla="*/ 0 h 60"/>
                <a:gd name="T10" fmla="*/ 0 w 164"/>
                <a:gd name="T11" fmla="*/ 0 h 60"/>
                <a:gd name="T12" fmla="*/ 0 w 164"/>
                <a:gd name="T13" fmla="*/ 0 h 60"/>
                <a:gd name="T14" fmla="*/ 0 w 164"/>
                <a:gd name="T15" fmla="*/ 0 h 60"/>
                <a:gd name="T16" fmla="*/ 0 w 164"/>
                <a:gd name="T17" fmla="*/ 0 h 60"/>
                <a:gd name="T18" fmla="*/ 0 w 164"/>
                <a:gd name="T19" fmla="*/ 0 h 60"/>
                <a:gd name="T20" fmla="*/ 0 w 164"/>
                <a:gd name="T21" fmla="*/ 0 h 60"/>
                <a:gd name="T22" fmla="*/ 0 w 164"/>
                <a:gd name="T23" fmla="*/ 0 h 60"/>
                <a:gd name="T24" fmla="*/ 0 w 164"/>
                <a:gd name="T25" fmla="*/ 0 h 60"/>
                <a:gd name="T26" fmla="*/ 0 w 164"/>
                <a:gd name="T27" fmla="*/ 0 h 60"/>
                <a:gd name="T28" fmla="*/ 0 w 164"/>
                <a:gd name="T29" fmla="*/ 0 h 60"/>
                <a:gd name="T30" fmla="*/ 0 w 164"/>
                <a:gd name="T31" fmla="*/ 0 h 60"/>
                <a:gd name="T32" fmla="*/ 0 w 164"/>
                <a:gd name="T33" fmla="*/ 0 h 60"/>
                <a:gd name="T34" fmla="*/ 0 w 164"/>
                <a:gd name="T35" fmla="*/ 0 h 60"/>
                <a:gd name="T36" fmla="*/ 0 w 164"/>
                <a:gd name="T37" fmla="*/ 0 h 60"/>
                <a:gd name="T38" fmla="*/ 0 w 164"/>
                <a:gd name="T39" fmla="*/ 0 h 60"/>
                <a:gd name="T40" fmla="*/ 0 w 164"/>
                <a:gd name="T41" fmla="*/ 0 h 60"/>
                <a:gd name="T42" fmla="*/ 0 w 164"/>
                <a:gd name="T43" fmla="*/ 0 h 60"/>
                <a:gd name="T44" fmla="*/ 0 w 164"/>
                <a:gd name="T45" fmla="*/ 0 h 60"/>
                <a:gd name="T46" fmla="*/ 0 w 164"/>
                <a:gd name="T47" fmla="*/ 0 h 60"/>
                <a:gd name="T48" fmla="*/ 0 w 164"/>
                <a:gd name="T49" fmla="*/ 0 h 60"/>
                <a:gd name="T50" fmla="*/ 0 w 164"/>
                <a:gd name="T51" fmla="*/ 0 h 60"/>
                <a:gd name="T52" fmla="*/ 0 w 164"/>
                <a:gd name="T53" fmla="*/ 0 h 60"/>
                <a:gd name="T54" fmla="*/ 0 w 164"/>
                <a:gd name="T55" fmla="*/ 0 h 60"/>
                <a:gd name="T56" fmla="*/ 0 w 164"/>
                <a:gd name="T57" fmla="*/ 0 h 60"/>
                <a:gd name="T58" fmla="*/ 0 w 164"/>
                <a:gd name="T59" fmla="*/ 0 h 60"/>
                <a:gd name="T60" fmla="*/ 0 w 164"/>
                <a:gd name="T61" fmla="*/ 0 h 60"/>
                <a:gd name="T62" fmla="*/ 0 w 164"/>
                <a:gd name="T63" fmla="*/ 0 h 60"/>
                <a:gd name="T64" fmla="*/ 0 w 164"/>
                <a:gd name="T65" fmla="*/ 0 h 60"/>
                <a:gd name="T66" fmla="*/ 0 w 164"/>
                <a:gd name="T67" fmla="*/ 0 h 60"/>
                <a:gd name="T68" fmla="*/ 0 w 164"/>
                <a:gd name="T69" fmla="*/ 0 h 60"/>
                <a:gd name="T70" fmla="*/ 0 w 164"/>
                <a:gd name="T71" fmla="*/ 0 h 60"/>
                <a:gd name="T72" fmla="*/ 0 w 164"/>
                <a:gd name="T73" fmla="*/ 0 h 60"/>
                <a:gd name="T74" fmla="*/ 0 w 164"/>
                <a:gd name="T75" fmla="*/ 0 h 60"/>
                <a:gd name="T76" fmla="*/ 0 w 164"/>
                <a:gd name="T77" fmla="*/ 0 h 60"/>
                <a:gd name="T78" fmla="*/ 0 w 164"/>
                <a:gd name="T79" fmla="*/ 0 h 60"/>
                <a:gd name="T80" fmla="*/ 0 w 164"/>
                <a:gd name="T81" fmla="*/ 0 h 60"/>
                <a:gd name="T82" fmla="*/ 0 w 164"/>
                <a:gd name="T83" fmla="*/ 0 h 60"/>
                <a:gd name="T84" fmla="*/ 0 w 164"/>
                <a:gd name="T85" fmla="*/ 0 h 60"/>
                <a:gd name="T86" fmla="*/ 0 w 164"/>
                <a:gd name="T87" fmla="*/ 0 h 60"/>
                <a:gd name="T88" fmla="*/ 0 w 164"/>
                <a:gd name="T89" fmla="*/ 0 h 60"/>
                <a:gd name="T90" fmla="*/ 0 w 164"/>
                <a:gd name="T91" fmla="*/ 0 h 60"/>
                <a:gd name="T92" fmla="*/ 0 w 164"/>
                <a:gd name="T93" fmla="*/ 0 h 60"/>
                <a:gd name="T94" fmla="*/ 0 w 164"/>
                <a:gd name="T95" fmla="*/ 0 h 60"/>
                <a:gd name="T96" fmla="*/ 0 w 164"/>
                <a:gd name="T97" fmla="*/ 0 h 60"/>
                <a:gd name="T98" fmla="*/ 0 w 164"/>
                <a:gd name="T99" fmla="*/ 0 h 60"/>
                <a:gd name="T100" fmla="*/ 0 w 164"/>
                <a:gd name="T101" fmla="*/ 0 h 60"/>
                <a:gd name="T102" fmla="*/ 0 w 164"/>
                <a:gd name="T103" fmla="*/ 0 h 60"/>
                <a:gd name="T104" fmla="*/ 0 w 164"/>
                <a:gd name="T105" fmla="*/ 0 h 60"/>
                <a:gd name="T106" fmla="*/ 0 w 164"/>
                <a:gd name="T107" fmla="*/ 0 h 60"/>
                <a:gd name="T108" fmla="*/ 0 w 164"/>
                <a:gd name="T109" fmla="*/ 0 h 60"/>
                <a:gd name="T110" fmla="*/ 0 w 164"/>
                <a:gd name="T111" fmla="*/ 0 h 60"/>
                <a:gd name="T112" fmla="*/ 0 w 164"/>
                <a:gd name="T113" fmla="*/ 0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4" h="60">
                  <a:moveTo>
                    <a:pt x="160" y="9"/>
                  </a:moveTo>
                  <a:lnTo>
                    <a:pt x="161" y="16"/>
                  </a:lnTo>
                  <a:lnTo>
                    <a:pt x="159" y="20"/>
                  </a:lnTo>
                  <a:lnTo>
                    <a:pt x="152" y="21"/>
                  </a:lnTo>
                  <a:lnTo>
                    <a:pt x="144" y="20"/>
                  </a:lnTo>
                  <a:lnTo>
                    <a:pt x="136" y="19"/>
                  </a:lnTo>
                  <a:lnTo>
                    <a:pt x="135" y="15"/>
                  </a:lnTo>
                  <a:lnTo>
                    <a:pt x="135" y="10"/>
                  </a:lnTo>
                  <a:lnTo>
                    <a:pt x="135" y="5"/>
                  </a:lnTo>
                  <a:lnTo>
                    <a:pt x="132" y="10"/>
                  </a:lnTo>
                  <a:lnTo>
                    <a:pt x="129" y="15"/>
                  </a:lnTo>
                  <a:lnTo>
                    <a:pt x="121" y="17"/>
                  </a:lnTo>
                  <a:lnTo>
                    <a:pt x="113" y="19"/>
                  </a:lnTo>
                  <a:lnTo>
                    <a:pt x="110" y="16"/>
                  </a:lnTo>
                  <a:lnTo>
                    <a:pt x="110" y="12"/>
                  </a:lnTo>
                  <a:lnTo>
                    <a:pt x="110" y="7"/>
                  </a:lnTo>
                  <a:lnTo>
                    <a:pt x="110" y="0"/>
                  </a:lnTo>
                  <a:lnTo>
                    <a:pt x="106" y="6"/>
                  </a:lnTo>
                  <a:lnTo>
                    <a:pt x="98" y="12"/>
                  </a:lnTo>
                  <a:lnTo>
                    <a:pt x="89" y="16"/>
                  </a:lnTo>
                  <a:lnTo>
                    <a:pt x="82" y="19"/>
                  </a:lnTo>
                  <a:lnTo>
                    <a:pt x="77" y="19"/>
                  </a:lnTo>
                  <a:lnTo>
                    <a:pt x="77" y="15"/>
                  </a:lnTo>
                  <a:lnTo>
                    <a:pt x="77" y="10"/>
                  </a:lnTo>
                  <a:lnTo>
                    <a:pt x="76" y="4"/>
                  </a:lnTo>
                  <a:lnTo>
                    <a:pt x="73" y="9"/>
                  </a:lnTo>
                  <a:lnTo>
                    <a:pt x="65" y="16"/>
                  </a:lnTo>
                  <a:lnTo>
                    <a:pt x="57" y="21"/>
                  </a:lnTo>
                  <a:lnTo>
                    <a:pt x="48" y="25"/>
                  </a:lnTo>
                  <a:lnTo>
                    <a:pt x="39" y="24"/>
                  </a:lnTo>
                  <a:lnTo>
                    <a:pt x="35" y="20"/>
                  </a:lnTo>
                  <a:lnTo>
                    <a:pt x="35" y="15"/>
                  </a:lnTo>
                  <a:lnTo>
                    <a:pt x="34" y="9"/>
                  </a:lnTo>
                  <a:lnTo>
                    <a:pt x="28" y="21"/>
                  </a:lnTo>
                  <a:lnTo>
                    <a:pt x="19" y="35"/>
                  </a:lnTo>
                  <a:lnTo>
                    <a:pt x="9" y="45"/>
                  </a:lnTo>
                  <a:lnTo>
                    <a:pt x="0" y="52"/>
                  </a:lnTo>
                  <a:lnTo>
                    <a:pt x="4" y="57"/>
                  </a:lnTo>
                  <a:lnTo>
                    <a:pt x="10" y="59"/>
                  </a:lnTo>
                  <a:lnTo>
                    <a:pt x="15" y="60"/>
                  </a:lnTo>
                  <a:lnTo>
                    <a:pt x="23" y="59"/>
                  </a:lnTo>
                  <a:lnTo>
                    <a:pt x="31" y="57"/>
                  </a:lnTo>
                  <a:lnTo>
                    <a:pt x="43" y="53"/>
                  </a:lnTo>
                  <a:lnTo>
                    <a:pt x="57" y="50"/>
                  </a:lnTo>
                  <a:lnTo>
                    <a:pt x="72" y="48"/>
                  </a:lnTo>
                  <a:lnTo>
                    <a:pt x="87" y="45"/>
                  </a:lnTo>
                  <a:lnTo>
                    <a:pt x="102" y="45"/>
                  </a:lnTo>
                  <a:lnTo>
                    <a:pt x="116" y="46"/>
                  </a:lnTo>
                  <a:lnTo>
                    <a:pt x="129" y="49"/>
                  </a:lnTo>
                  <a:lnTo>
                    <a:pt x="137" y="50"/>
                  </a:lnTo>
                  <a:lnTo>
                    <a:pt x="145" y="49"/>
                  </a:lnTo>
                  <a:lnTo>
                    <a:pt x="152" y="45"/>
                  </a:lnTo>
                  <a:lnTo>
                    <a:pt x="158" y="40"/>
                  </a:lnTo>
                  <a:lnTo>
                    <a:pt x="161" y="33"/>
                  </a:lnTo>
                  <a:lnTo>
                    <a:pt x="164" y="25"/>
                  </a:lnTo>
                  <a:lnTo>
                    <a:pt x="163" y="17"/>
                  </a:lnTo>
                  <a:lnTo>
                    <a:pt x="160" y="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8" name="Freeform 303">
              <a:extLst>
                <a:ext uri="{FF2B5EF4-FFF2-40B4-BE49-F238E27FC236}">
                  <a16:creationId xmlns:a16="http://schemas.microsoft.com/office/drawing/2014/main" id="{4AB77C64-EFCE-4AE5-932D-F5920B392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4215"/>
              <a:ext cx="56" cy="19"/>
            </a:xfrm>
            <a:custGeom>
              <a:avLst/>
              <a:gdLst>
                <a:gd name="T0" fmla="*/ 0 w 167"/>
                <a:gd name="T1" fmla="*/ 0 h 58"/>
                <a:gd name="T2" fmla="*/ 0 w 167"/>
                <a:gd name="T3" fmla="*/ 0 h 58"/>
                <a:gd name="T4" fmla="*/ 0 w 167"/>
                <a:gd name="T5" fmla="*/ 0 h 58"/>
                <a:gd name="T6" fmla="*/ 0 w 167"/>
                <a:gd name="T7" fmla="*/ 0 h 58"/>
                <a:gd name="T8" fmla="*/ 0 w 167"/>
                <a:gd name="T9" fmla="*/ 0 h 58"/>
                <a:gd name="T10" fmla="*/ 0 w 167"/>
                <a:gd name="T11" fmla="*/ 0 h 58"/>
                <a:gd name="T12" fmla="*/ 0 w 167"/>
                <a:gd name="T13" fmla="*/ 0 h 58"/>
                <a:gd name="T14" fmla="*/ 0 w 167"/>
                <a:gd name="T15" fmla="*/ 0 h 58"/>
                <a:gd name="T16" fmla="*/ 0 w 167"/>
                <a:gd name="T17" fmla="*/ 0 h 58"/>
                <a:gd name="T18" fmla="*/ 0 w 167"/>
                <a:gd name="T19" fmla="*/ 0 h 58"/>
                <a:gd name="T20" fmla="*/ 0 w 167"/>
                <a:gd name="T21" fmla="*/ 0 h 58"/>
                <a:gd name="T22" fmla="*/ 0 w 167"/>
                <a:gd name="T23" fmla="*/ 0 h 58"/>
                <a:gd name="T24" fmla="*/ 0 w 167"/>
                <a:gd name="T25" fmla="*/ 0 h 58"/>
                <a:gd name="T26" fmla="*/ 0 w 167"/>
                <a:gd name="T27" fmla="*/ 0 h 58"/>
                <a:gd name="T28" fmla="*/ 0 w 167"/>
                <a:gd name="T29" fmla="*/ 0 h 58"/>
                <a:gd name="T30" fmla="*/ 0 w 167"/>
                <a:gd name="T31" fmla="*/ 0 h 58"/>
                <a:gd name="T32" fmla="*/ 0 w 167"/>
                <a:gd name="T33" fmla="*/ 0 h 58"/>
                <a:gd name="T34" fmla="*/ 0 w 167"/>
                <a:gd name="T35" fmla="*/ 0 h 58"/>
                <a:gd name="T36" fmla="*/ 0 w 167"/>
                <a:gd name="T37" fmla="*/ 0 h 58"/>
                <a:gd name="T38" fmla="*/ 0 w 167"/>
                <a:gd name="T39" fmla="*/ 0 h 58"/>
                <a:gd name="T40" fmla="*/ 0 w 167"/>
                <a:gd name="T41" fmla="*/ 0 h 58"/>
                <a:gd name="T42" fmla="*/ 0 w 167"/>
                <a:gd name="T43" fmla="*/ 0 h 58"/>
                <a:gd name="T44" fmla="*/ 0 w 167"/>
                <a:gd name="T45" fmla="*/ 0 h 58"/>
                <a:gd name="T46" fmla="*/ 0 w 167"/>
                <a:gd name="T47" fmla="*/ 0 h 58"/>
                <a:gd name="T48" fmla="*/ 0 w 167"/>
                <a:gd name="T49" fmla="*/ 0 h 58"/>
                <a:gd name="T50" fmla="*/ 0 w 167"/>
                <a:gd name="T51" fmla="*/ 0 h 58"/>
                <a:gd name="T52" fmla="*/ 0 w 167"/>
                <a:gd name="T53" fmla="*/ 0 h 58"/>
                <a:gd name="T54" fmla="*/ 0 w 167"/>
                <a:gd name="T55" fmla="*/ 0 h 58"/>
                <a:gd name="T56" fmla="*/ 0 w 167"/>
                <a:gd name="T57" fmla="*/ 0 h 58"/>
                <a:gd name="T58" fmla="*/ 0 w 167"/>
                <a:gd name="T59" fmla="*/ 0 h 58"/>
                <a:gd name="T60" fmla="*/ 0 w 167"/>
                <a:gd name="T61" fmla="*/ 0 h 58"/>
                <a:gd name="T62" fmla="*/ 0 w 167"/>
                <a:gd name="T63" fmla="*/ 0 h 58"/>
                <a:gd name="T64" fmla="*/ 0 w 167"/>
                <a:gd name="T65" fmla="*/ 0 h 58"/>
                <a:gd name="T66" fmla="*/ 0 w 167"/>
                <a:gd name="T67" fmla="*/ 0 h 58"/>
                <a:gd name="T68" fmla="*/ 0 w 167"/>
                <a:gd name="T69" fmla="*/ 0 h 58"/>
                <a:gd name="T70" fmla="*/ 0 w 167"/>
                <a:gd name="T71" fmla="*/ 0 h 58"/>
                <a:gd name="T72" fmla="*/ 0 w 167"/>
                <a:gd name="T73" fmla="*/ 0 h 58"/>
                <a:gd name="T74" fmla="*/ 0 w 167"/>
                <a:gd name="T75" fmla="*/ 0 h 58"/>
                <a:gd name="T76" fmla="*/ 0 w 167"/>
                <a:gd name="T77" fmla="*/ 0 h 58"/>
                <a:gd name="T78" fmla="*/ 0 w 167"/>
                <a:gd name="T79" fmla="*/ 0 h 58"/>
                <a:gd name="T80" fmla="*/ 0 w 167"/>
                <a:gd name="T81" fmla="*/ 0 h 58"/>
                <a:gd name="T82" fmla="*/ 0 w 167"/>
                <a:gd name="T83" fmla="*/ 0 h 58"/>
                <a:gd name="T84" fmla="*/ 0 w 167"/>
                <a:gd name="T85" fmla="*/ 0 h 58"/>
                <a:gd name="T86" fmla="*/ 0 w 167"/>
                <a:gd name="T87" fmla="*/ 0 h 58"/>
                <a:gd name="T88" fmla="*/ 0 w 167"/>
                <a:gd name="T89" fmla="*/ 0 h 58"/>
                <a:gd name="T90" fmla="*/ 0 w 167"/>
                <a:gd name="T91" fmla="*/ 0 h 58"/>
                <a:gd name="T92" fmla="*/ 0 w 167"/>
                <a:gd name="T93" fmla="*/ 0 h 58"/>
                <a:gd name="T94" fmla="*/ 0 w 167"/>
                <a:gd name="T95" fmla="*/ 0 h 58"/>
                <a:gd name="T96" fmla="*/ 0 w 167"/>
                <a:gd name="T97" fmla="*/ 0 h 58"/>
                <a:gd name="T98" fmla="*/ 0 w 167"/>
                <a:gd name="T99" fmla="*/ 0 h 58"/>
                <a:gd name="T100" fmla="*/ 0 w 167"/>
                <a:gd name="T101" fmla="*/ 0 h 58"/>
                <a:gd name="T102" fmla="*/ 0 w 167"/>
                <a:gd name="T103" fmla="*/ 0 h 58"/>
                <a:gd name="T104" fmla="*/ 0 w 167"/>
                <a:gd name="T105" fmla="*/ 0 h 58"/>
                <a:gd name="T106" fmla="*/ 0 w 167"/>
                <a:gd name="T107" fmla="*/ 0 h 58"/>
                <a:gd name="T108" fmla="*/ 0 w 167"/>
                <a:gd name="T109" fmla="*/ 0 h 58"/>
                <a:gd name="T110" fmla="*/ 0 w 167"/>
                <a:gd name="T111" fmla="*/ 0 h 58"/>
                <a:gd name="T112" fmla="*/ 0 w 167"/>
                <a:gd name="T113" fmla="*/ 0 h 58"/>
                <a:gd name="T114" fmla="*/ 0 w 167"/>
                <a:gd name="T115" fmla="*/ 0 h 58"/>
                <a:gd name="T116" fmla="*/ 0 w 167"/>
                <a:gd name="T117" fmla="*/ 0 h 58"/>
                <a:gd name="T118" fmla="*/ 0 w 167"/>
                <a:gd name="T119" fmla="*/ 0 h 58"/>
                <a:gd name="T120" fmla="*/ 0 w 167"/>
                <a:gd name="T121" fmla="*/ 0 h 5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" h="58">
                  <a:moveTo>
                    <a:pt x="166" y="20"/>
                  </a:moveTo>
                  <a:lnTo>
                    <a:pt x="166" y="29"/>
                  </a:lnTo>
                  <a:lnTo>
                    <a:pt x="163" y="32"/>
                  </a:lnTo>
                  <a:lnTo>
                    <a:pt x="157" y="34"/>
                  </a:lnTo>
                  <a:lnTo>
                    <a:pt x="148" y="32"/>
                  </a:lnTo>
                  <a:lnTo>
                    <a:pt x="142" y="30"/>
                  </a:lnTo>
                  <a:lnTo>
                    <a:pt x="140" y="26"/>
                  </a:lnTo>
                  <a:lnTo>
                    <a:pt x="140" y="22"/>
                  </a:lnTo>
                  <a:lnTo>
                    <a:pt x="142" y="16"/>
                  </a:lnTo>
                  <a:lnTo>
                    <a:pt x="139" y="21"/>
                  </a:lnTo>
                  <a:lnTo>
                    <a:pt x="134" y="25"/>
                  </a:lnTo>
                  <a:lnTo>
                    <a:pt x="126" y="27"/>
                  </a:lnTo>
                  <a:lnTo>
                    <a:pt x="119" y="26"/>
                  </a:lnTo>
                  <a:lnTo>
                    <a:pt x="115" y="22"/>
                  </a:lnTo>
                  <a:lnTo>
                    <a:pt x="114" y="17"/>
                  </a:lnTo>
                  <a:lnTo>
                    <a:pt x="115" y="10"/>
                  </a:lnTo>
                  <a:lnTo>
                    <a:pt x="115" y="2"/>
                  </a:lnTo>
                  <a:lnTo>
                    <a:pt x="110" y="7"/>
                  </a:lnTo>
                  <a:lnTo>
                    <a:pt x="102" y="12"/>
                  </a:lnTo>
                  <a:lnTo>
                    <a:pt x="92" y="15"/>
                  </a:lnTo>
                  <a:lnTo>
                    <a:pt x="85" y="16"/>
                  </a:lnTo>
                  <a:lnTo>
                    <a:pt x="80" y="16"/>
                  </a:lnTo>
                  <a:lnTo>
                    <a:pt x="80" y="12"/>
                  </a:lnTo>
                  <a:lnTo>
                    <a:pt x="81" y="7"/>
                  </a:lnTo>
                  <a:lnTo>
                    <a:pt x="81" y="1"/>
                  </a:lnTo>
                  <a:lnTo>
                    <a:pt x="77" y="6"/>
                  </a:lnTo>
                  <a:lnTo>
                    <a:pt x="70" y="11"/>
                  </a:lnTo>
                  <a:lnTo>
                    <a:pt x="60" y="16"/>
                  </a:lnTo>
                  <a:lnTo>
                    <a:pt x="51" y="17"/>
                  </a:lnTo>
                  <a:lnTo>
                    <a:pt x="42" y="16"/>
                  </a:lnTo>
                  <a:lnTo>
                    <a:pt x="39" y="12"/>
                  </a:lnTo>
                  <a:lnTo>
                    <a:pt x="39" y="6"/>
                  </a:lnTo>
                  <a:lnTo>
                    <a:pt x="39" y="0"/>
                  </a:lnTo>
                  <a:lnTo>
                    <a:pt x="34" y="8"/>
                  </a:lnTo>
                  <a:lnTo>
                    <a:pt x="28" y="17"/>
                  </a:lnTo>
                  <a:lnTo>
                    <a:pt x="23" y="23"/>
                  </a:lnTo>
                  <a:lnTo>
                    <a:pt x="18" y="30"/>
                  </a:lnTo>
                  <a:lnTo>
                    <a:pt x="13" y="34"/>
                  </a:lnTo>
                  <a:lnTo>
                    <a:pt x="8" y="37"/>
                  </a:lnTo>
                  <a:lnTo>
                    <a:pt x="4" y="39"/>
                  </a:lnTo>
                  <a:lnTo>
                    <a:pt x="0" y="39"/>
                  </a:lnTo>
                  <a:lnTo>
                    <a:pt x="4" y="44"/>
                  </a:lnTo>
                  <a:lnTo>
                    <a:pt x="9" y="47"/>
                  </a:lnTo>
                  <a:lnTo>
                    <a:pt x="15" y="49"/>
                  </a:lnTo>
                  <a:lnTo>
                    <a:pt x="22" y="49"/>
                  </a:lnTo>
                  <a:lnTo>
                    <a:pt x="31" y="47"/>
                  </a:lnTo>
                  <a:lnTo>
                    <a:pt x="43" y="46"/>
                  </a:lnTo>
                  <a:lnTo>
                    <a:pt x="57" y="45"/>
                  </a:lnTo>
                  <a:lnTo>
                    <a:pt x="72" y="45"/>
                  </a:lnTo>
                  <a:lnTo>
                    <a:pt x="87" y="46"/>
                  </a:lnTo>
                  <a:lnTo>
                    <a:pt x="104" y="47"/>
                  </a:lnTo>
                  <a:lnTo>
                    <a:pt x="118" y="51"/>
                  </a:lnTo>
                  <a:lnTo>
                    <a:pt x="129" y="55"/>
                  </a:lnTo>
                  <a:lnTo>
                    <a:pt x="137" y="58"/>
                  </a:lnTo>
                  <a:lnTo>
                    <a:pt x="145" y="58"/>
                  </a:lnTo>
                  <a:lnTo>
                    <a:pt x="152" y="55"/>
                  </a:lnTo>
                  <a:lnTo>
                    <a:pt x="158" y="50"/>
                  </a:lnTo>
                  <a:lnTo>
                    <a:pt x="163" y="44"/>
                  </a:lnTo>
                  <a:lnTo>
                    <a:pt x="166" y="36"/>
                  </a:lnTo>
                  <a:lnTo>
                    <a:pt x="167" y="27"/>
                  </a:lnTo>
                  <a:lnTo>
                    <a:pt x="166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9" name="Freeform 304">
              <a:extLst>
                <a:ext uri="{FF2B5EF4-FFF2-40B4-BE49-F238E27FC236}">
                  <a16:creationId xmlns:a16="http://schemas.microsoft.com/office/drawing/2014/main" id="{03F9A8CE-DD79-4727-BFC3-7804C6392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" y="4209"/>
              <a:ext cx="57" cy="19"/>
            </a:xfrm>
            <a:custGeom>
              <a:avLst/>
              <a:gdLst>
                <a:gd name="T0" fmla="*/ 0 w 171"/>
                <a:gd name="T1" fmla="*/ 0 h 57"/>
                <a:gd name="T2" fmla="*/ 0 w 171"/>
                <a:gd name="T3" fmla="*/ 0 h 57"/>
                <a:gd name="T4" fmla="*/ 0 w 171"/>
                <a:gd name="T5" fmla="*/ 0 h 57"/>
                <a:gd name="T6" fmla="*/ 0 w 171"/>
                <a:gd name="T7" fmla="*/ 0 h 57"/>
                <a:gd name="T8" fmla="*/ 0 w 171"/>
                <a:gd name="T9" fmla="*/ 0 h 57"/>
                <a:gd name="T10" fmla="*/ 0 w 171"/>
                <a:gd name="T11" fmla="*/ 0 h 57"/>
                <a:gd name="T12" fmla="*/ 0 w 171"/>
                <a:gd name="T13" fmla="*/ 0 h 57"/>
                <a:gd name="T14" fmla="*/ 0 w 171"/>
                <a:gd name="T15" fmla="*/ 0 h 57"/>
                <a:gd name="T16" fmla="*/ 0 w 171"/>
                <a:gd name="T17" fmla="*/ 0 h 57"/>
                <a:gd name="T18" fmla="*/ 0 w 171"/>
                <a:gd name="T19" fmla="*/ 0 h 57"/>
                <a:gd name="T20" fmla="*/ 0 w 171"/>
                <a:gd name="T21" fmla="*/ 0 h 57"/>
                <a:gd name="T22" fmla="*/ 0 w 171"/>
                <a:gd name="T23" fmla="*/ 0 h 57"/>
                <a:gd name="T24" fmla="*/ 0 w 171"/>
                <a:gd name="T25" fmla="*/ 0 h 57"/>
                <a:gd name="T26" fmla="*/ 0 w 171"/>
                <a:gd name="T27" fmla="*/ 0 h 57"/>
                <a:gd name="T28" fmla="*/ 0 w 171"/>
                <a:gd name="T29" fmla="*/ 0 h 57"/>
                <a:gd name="T30" fmla="*/ 0 w 171"/>
                <a:gd name="T31" fmla="*/ 0 h 57"/>
                <a:gd name="T32" fmla="*/ 0 w 171"/>
                <a:gd name="T33" fmla="*/ 0 h 57"/>
                <a:gd name="T34" fmla="*/ 0 w 171"/>
                <a:gd name="T35" fmla="*/ 0 h 57"/>
                <a:gd name="T36" fmla="*/ 0 w 171"/>
                <a:gd name="T37" fmla="*/ 0 h 57"/>
                <a:gd name="T38" fmla="*/ 0 w 171"/>
                <a:gd name="T39" fmla="*/ 0 h 57"/>
                <a:gd name="T40" fmla="*/ 0 w 171"/>
                <a:gd name="T41" fmla="*/ 0 h 57"/>
                <a:gd name="T42" fmla="*/ 0 w 171"/>
                <a:gd name="T43" fmla="*/ 0 h 57"/>
                <a:gd name="T44" fmla="*/ 0 w 171"/>
                <a:gd name="T45" fmla="*/ 0 h 57"/>
                <a:gd name="T46" fmla="*/ 0 w 171"/>
                <a:gd name="T47" fmla="*/ 0 h 57"/>
                <a:gd name="T48" fmla="*/ 0 w 171"/>
                <a:gd name="T49" fmla="*/ 0 h 57"/>
                <a:gd name="T50" fmla="*/ 0 w 171"/>
                <a:gd name="T51" fmla="*/ 0 h 57"/>
                <a:gd name="T52" fmla="*/ 0 w 171"/>
                <a:gd name="T53" fmla="*/ 0 h 57"/>
                <a:gd name="T54" fmla="*/ 0 w 171"/>
                <a:gd name="T55" fmla="*/ 0 h 57"/>
                <a:gd name="T56" fmla="*/ 0 w 171"/>
                <a:gd name="T57" fmla="*/ 0 h 57"/>
                <a:gd name="T58" fmla="*/ 0 w 171"/>
                <a:gd name="T59" fmla="*/ 0 h 57"/>
                <a:gd name="T60" fmla="*/ 0 w 171"/>
                <a:gd name="T61" fmla="*/ 0 h 57"/>
                <a:gd name="T62" fmla="*/ 0 w 171"/>
                <a:gd name="T63" fmla="*/ 0 h 57"/>
                <a:gd name="T64" fmla="*/ 0 w 171"/>
                <a:gd name="T65" fmla="*/ 0 h 57"/>
                <a:gd name="T66" fmla="*/ 0 w 171"/>
                <a:gd name="T67" fmla="*/ 0 h 57"/>
                <a:gd name="T68" fmla="*/ 0 w 171"/>
                <a:gd name="T69" fmla="*/ 0 h 57"/>
                <a:gd name="T70" fmla="*/ 0 w 171"/>
                <a:gd name="T71" fmla="*/ 0 h 57"/>
                <a:gd name="T72" fmla="*/ 0 w 171"/>
                <a:gd name="T73" fmla="*/ 0 h 57"/>
                <a:gd name="T74" fmla="*/ 0 w 171"/>
                <a:gd name="T75" fmla="*/ 0 h 57"/>
                <a:gd name="T76" fmla="*/ 0 w 171"/>
                <a:gd name="T77" fmla="*/ 0 h 57"/>
                <a:gd name="T78" fmla="*/ 0 w 171"/>
                <a:gd name="T79" fmla="*/ 0 h 57"/>
                <a:gd name="T80" fmla="*/ 0 w 171"/>
                <a:gd name="T81" fmla="*/ 0 h 57"/>
                <a:gd name="T82" fmla="*/ 0 w 171"/>
                <a:gd name="T83" fmla="*/ 0 h 57"/>
                <a:gd name="T84" fmla="*/ 0 w 171"/>
                <a:gd name="T85" fmla="*/ 0 h 57"/>
                <a:gd name="T86" fmla="*/ 0 w 171"/>
                <a:gd name="T87" fmla="*/ 0 h 57"/>
                <a:gd name="T88" fmla="*/ 0 w 171"/>
                <a:gd name="T89" fmla="*/ 0 h 57"/>
                <a:gd name="T90" fmla="*/ 0 w 171"/>
                <a:gd name="T91" fmla="*/ 0 h 57"/>
                <a:gd name="T92" fmla="*/ 0 w 171"/>
                <a:gd name="T93" fmla="*/ 0 h 57"/>
                <a:gd name="T94" fmla="*/ 0 w 171"/>
                <a:gd name="T95" fmla="*/ 0 h 57"/>
                <a:gd name="T96" fmla="*/ 0 w 171"/>
                <a:gd name="T97" fmla="*/ 0 h 57"/>
                <a:gd name="T98" fmla="*/ 0 w 171"/>
                <a:gd name="T99" fmla="*/ 0 h 57"/>
                <a:gd name="T100" fmla="*/ 0 w 171"/>
                <a:gd name="T101" fmla="*/ 0 h 57"/>
                <a:gd name="T102" fmla="*/ 0 w 171"/>
                <a:gd name="T103" fmla="*/ 0 h 57"/>
                <a:gd name="T104" fmla="*/ 0 w 171"/>
                <a:gd name="T105" fmla="*/ 0 h 57"/>
                <a:gd name="T106" fmla="*/ 0 w 171"/>
                <a:gd name="T107" fmla="*/ 0 h 57"/>
                <a:gd name="T108" fmla="*/ 0 w 171"/>
                <a:gd name="T109" fmla="*/ 0 h 57"/>
                <a:gd name="T110" fmla="*/ 0 w 171"/>
                <a:gd name="T111" fmla="*/ 0 h 57"/>
                <a:gd name="T112" fmla="*/ 0 w 171"/>
                <a:gd name="T113" fmla="*/ 0 h 57"/>
                <a:gd name="T114" fmla="*/ 0 w 171"/>
                <a:gd name="T115" fmla="*/ 0 h 57"/>
                <a:gd name="T116" fmla="*/ 0 w 171"/>
                <a:gd name="T117" fmla="*/ 0 h 57"/>
                <a:gd name="T118" fmla="*/ 0 w 171"/>
                <a:gd name="T119" fmla="*/ 0 h 57"/>
                <a:gd name="T120" fmla="*/ 0 w 171"/>
                <a:gd name="T121" fmla="*/ 0 h 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1" h="57">
                  <a:moveTo>
                    <a:pt x="44" y="18"/>
                  </a:moveTo>
                  <a:lnTo>
                    <a:pt x="44" y="24"/>
                  </a:lnTo>
                  <a:lnTo>
                    <a:pt x="44" y="30"/>
                  </a:lnTo>
                  <a:lnTo>
                    <a:pt x="47" y="34"/>
                  </a:lnTo>
                  <a:lnTo>
                    <a:pt x="56" y="35"/>
                  </a:lnTo>
                  <a:lnTo>
                    <a:pt x="65" y="34"/>
                  </a:lnTo>
                  <a:lnTo>
                    <a:pt x="75" y="29"/>
                  </a:lnTo>
                  <a:lnTo>
                    <a:pt x="82" y="24"/>
                  </a:lnTo>
                  <a:lnTo>
                    <a:pt x="86" y="19"/>
                  </a:lnTo>
                  <a:lnTo>
                    <a:pt x="86" y="25"/>
                  </a:lnTo>
                  <a:lnTo>
                    <a:pt x="85" y="30"/>
                  </a:lnTo>
                  <a:lnTo>
                    <a:pt x="85" y="34"/>
                  </a:lnTo>
                  <a:lnTo>
                    <a:pt x="90" y="34"/>
                  </a:lnTo>
                  <a:lnTo>
                    <a:pt x="97" y="33"/>
                  </a:lnTo>
                  <a:lnTo>
                    <a:pt x="107" y="30"/>
                  </a:lnTo>
                  <a:lnTo>
                    <a:pt x="115" y="25"/>
                  </a:lnTo>
                  <a:lnTo>
                    <a:pt x="120" y="20"/>
                  </a:lnTo>
                  <a:lnTo>
                    <a:pt x="120" y="28"/>
                  </a:lnTo>
                  <a:lnTo>
                    <a:pt x="119" y="35"/>
                  </a:lnTo>
                  <a:lnTo>
                    <a:pt x="120" y="40"/>
                  </a:lnTo>
                  <a:lnTo>
                    <a:pt x="124" y="44"/>
                  </a:lnTo>
                  <a:lnTo>
                    <a:pt x="131" y="45"/>
                  </a:lnTo>
                  <a:lnTo>
                    <a:pt x="139" y="43"/>
                  </a:lnTo>
                  <a:lnTo>
                    <a:pt x="144" y="39"/>
                  </a:lnTo>
                  <a:lnTo>
                    <a:pt x="147" y="34"/>
                  </a:lnTo>
                  <a:lnTo>
                    <a:pt x="145" y="40"/>
                  </a:lnTo>
                  <a:lnTo>
                    <a:pt x="145" y="44"/>
                  </a:lnTo>
                  <a:lnTo>
                    <a:pt x="147" y="48"/>
                  </a:lnTo>
                  <a:lnTo>
                    <a:pt x="153" y="50"/>
                  </a:lnTo>
                  <a:lnTo>
                    <a:pt x="162" y="52"/>
                  </a:lnTo>
                  <a:lnTo>
                    <a:pt x="168" y="50"/>
                  </a:lnTo>
                  <a:lnTo>
                    <a:pt x="171" y="47"/>
                  </a:lnTo>
                  <a:lnTo>
                    <a:pt x="171" y="38"/>
                  </a:lnTo>
                  <a:lnTo>
                    <a:pt x="168" y="31"/>
                  </a:lnTo>
                  <a:lnTo>
                    <a:pt x="163" y="26"/>
                  </a:lnTo>
                  <a:lnTo>
                    <a:pt x="157" y="21"/>
                  </a:lnTo>
                  <a:lnTo>
                    <a:pt x="148" y="15"/>
                  </a:lnTo>
                  <a:lnTo>
                    <a:pt x="136" y="11"/>
                  </a:lnTo>
                  <a:lnTo>
                    <a:pt x="124" y="7"/>
                  </a:lnTo>
                  <a:lnTo>
                    <a:pt x="109" y="4"/>
                  </a:lnTo>
                  <a:lnTo>
                    <a:pt x="90" y="1"/>
                  </a:lnTo>
                  <a:lnTo>
                    <a:pt x="71" y="0"/>
                  </a:lnTo>
                  <a:lnTo>
                    <a:pt x="53" y="1"/>
                  </a:lnTo>
                  <a:lnTo>
                    <a:pt x="38" y="5"/>
                  </a:lnTo>
                  <a:lnTo>
                    <a:pt x="25" y="9"/>
                  </a:lnTo>
                  <a:lnTo>
                    <a:pt x="14" y="14"/>
                  </a:lnTo>
                  <a:lnTo>
                    <a:pt x="7" y="20"/>
                  </a:lnTo>
                  <a:lnTo>
                    <a:pt x="1" y="28"/>
                  </a:lnTo>
                  <a:lnTo>
                    <a:pt x="0" y="35"/>
                  </a:lnTo>
                  <a:lnTo>
                    <a:pt x="0" y="41"/>
                  </a:lnTo>
                  <a:lnTo>
                    <a:pt x="1" y="48"/>
                  </a:lnTo>
                  <a:lnTo>
                    <a:pt x="4" y="53"/>
                  </a:lnTo>
                  <a:lnTo>
                    <a:pt x="5" y="57"/>
                  </a:lnTo>
                  <a:lnTo>
                    <a:pt x="9" y="57"/>
                  </a:lnTo>
                  <a:lnTo>
                    <a:pt x="13" y="55"/>
                  </a:lnTo>
                  <a:lnTo>
                    <a:pt x="18" y="52"/>
                  </a:lnTo>
                  <a:lnTo>
                    <a:pt x="23" y="48"/>
                  </a:lnTo>
                  <a:lnTo>
                    <a:pt x="28" y="41"/>
                  </a:lnTo>
                  <a:lnTo>
                    <a:pt x="33" y="35"/>
                  </a:lnTo>
                  <a:lnTo>
                    <a:pt x="39" y="26"/>
                  </a:lnTo>
                  <a:lnTo>
                    <a:pt x="44" y="1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0" name="Freeform 305">
              <a:extLst>
                <a:ext uri="{FF2B5EF4-FFF2-40B4-BE49-F238E27FC236}">
                  <a16:creationId xmlns:a16="http://schemas.microsoft.com/office/drawing/2014/main" id="{0C966ABE-8440-49E0-8E7A-9155BA9E8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" y="4221"/>
              <a:ext cx="57" cy="27"/>
            </a:xfrm>
            <a:custGeom>
              <a:avLst/>
              <a:gdLst>
                <a:gd name="T0" fmla="*/ 0 w 170"/>
                <a:gd name="T1" fmla="*/ 0 h 82"/>
                <a:gd name="T2" fmla="*/ 0 w 170"/>
                <a:gd name="T3" fmla="*/ 0 h 82"/>
                <a:gd name="T4" fmla="*/ 0 w 170"/>
                <a:gd name="T5" fmla="*/ 0 h 82"/>
                <a:gd name="T6" fmla="*/ 0 w 170"/>
                <a:gd name="T7" fmla="*/ 0 h 82"/>
                <a:gd name="T8" fmla="*/ 0 w 170"/>
                <a:gd name="T9" fmla="*/ 0 h 82"/>
                <a:gd name="T10" fmla="*/ 0 w 170"/>
                <a:gd name="T11" fmla="*/ 0 h 82"/>
                <a:gd name="T12" fmla="*/ 0 w 170"/>
                <a:gd name="T13" fmla="*/ 0 h 82"/>
                <a:gd name="T14" fmla="*/ 0 w 170"/>
                <a:gd name="T15" fmla="*/ 0 h 82"/>
                <a:gd name="T16" fmla="*/ 0 w 170"/>
                <a:gd name="T17" fmla="*/ 0 h 82"/>
                <a:gd name="T18" fmla="*/ 0 w 170"/>
                <a:gd name="T19" fmla="*/ 0 h 82"/>
                <a:gd name="T20" fmla="*/ 0 w 170"/>
                <a:gd name="T21" fmla="*/ 0 h 82"/>
                <a:gd name="T22" fmla="*/ 0 w 170"/>
                <a:gd name="T23" fmla="*/ 0 h 82"/>
                <a:gd name="T24" fmla="*/ 0 w 170"/>
                <a:gd name="T25" fmla="*/ 0 h 82"/>
                <a:gd name="T26" fmla="*/ 0 w 170"/>
                <a:gd name="T27" fmla="*/ 0 h 82"/>
                <a:gd name="T28" fmla="*/ 0 w 170"/>
                <a:gd name="T29" fmla="*/ 0 h 82"/>
                <a:gd name="T30" fmla="*/ 0 w 170"/>
                <a:gd name="T31" fmla="*/ 0 h 82"/>
                <a:gd name="T32" fmla="*/ 0 w 170"/>
                <a:gd name="T33" fmla="*/ 0 h 82"/>
                <a:gd name="T34" fmla="*/ 0 w 170"/>
                <a:gd name="T35" fmla="*/ 0 h 82"/>
                <a:gd name="T36" fmla="*/ 0 w 170"/>
                <a:gd name="T37" fmla="*/ 0 h 82"/>
                <a:gd name="T38" fmla="*/ 0 w 170"/>
                <a:gd name="T39" fmla="*/ 0 h 82"/>
                <a:gd name="T40" fmla="*/ 0 w 170"/>
                <a:gd name="T41" fmla="*/ 0 h 82"/>
                <a:gd name="T42" fmla="*/ 0 w 170"/>
                <a:gd name="T43" fmla="*/ 0 h 82"/>
                <a:gd name="T44" fmla="*/ 0 w 170"/>
                <a:gd name="T45" fmla="*/ 0 h 82"/>
                <a:gd name="T46" fmla="*/ 0 w 170"/>
                <a:gd name="T47" fmla="*/ 0 h 82"/>
                <a:gd name="T48" fmla="*/ 0 w 170"/>
                <a:gd name="T49" fmla="*/ 0 h 82"/>
                <a:gd name="T50" fmla="*/ 0 w 170"/>
                <a:gd name="T51" fmla="*/ 0 h 82"/>
                <a:gd name="T52" fmla="*/ 0 w 170"/>
                <a:gd name="T53" fmla="*/ 0 h 82"/>
                <a:gd name="T54" fmla="*/ 0 w 170"/>
                <a:gd name="T55" fmla="*/ 0 h 82"/>
                <a:gd name="T56" fmla="*/ 0 w 170"/>
                <a:gd name="T57" fmla="*/ 0 h 82"/>
                <a:gd name="T58" fmla="*/ 0 w 170"/>
                <a:gd name="T59" fmla="*/ 0 h 82"/>
                <a:gd name="T60" fmla="*/ 0 w 170"/>
                <a:gd name="T61" fmla="*/ 0 h 82"/>
                <a:gd name="T62" fmla="*/ 0 w 170"/>
                <a:gd name="T63" fmla="*/ 0 h 82"/>
                <a:gd name="T64" fmla="*/ 0 w 170"/>
                <a:gd name="T65" fmla="*/ 0 h 82"/>
                <a:gd name="T66" fmla="*/ 0 w 170"/>
                <a:gd name="T67" fmla="*/ 0 h 82"/>
                <a:gd name="T68" fmla="*/ 0 w 170"/>
                <a:gd name="T69" fmla="*/ 0 h 82"/>
                <a:gd name="T70" fmla="*/ 0 w 170"/>
                <a:gd name="T71" fmla="*/ 0 h 82"/>
                <a:gd name="T72" fmla="*/ 0 w 170"/>
                <a:gd name="T73" fmla="*/ 0 h 8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70" h="82">
                  <a:moveTo>
                    <a:pt x="169" y="47"/>
                  </a:moveTo>
                  <a:lnTo>
                    <a:pt x="166" y="41"/>
                  </a:lnTo>
                  <a:lnTo>
                    <a:pt x="162" y="36"/>
                  </a:lnTo>
                  <a:lnTo>
                    <a:pt x="156" y="29"/>
                  </a:lnTo>
                  <a:lnTo>
                    <a:pt x="149" y="23"/>
                  </a:lnTo>
                  <a:lnTo>
                    <a:pt x="138" y="17"/>
                  </a:lnTo>
                  <a:lnTo>
                    <a:pt x="126" y="12"/>
                  </a:lnTo>
                  <a:lnTo>
                    <a:pt x="111" y="7"/>
                  </a:lnTo>
                  <a:lnTo>
                    <a:pt x="92" y="3"/>
                  </a:lnTo>
                  <a:lnTo>
                    <a:pt x="73" y="0"/>
                  </a:lnTo>
                  <a:lnTo>
                    <a:pt x="55" y="0"/>
                  </a:lnTo>
                  <a:lnTo>
                    <a:pt x="40" y="2"/>
                  </a:lnTo>
                  <a:lnTo>
                    <a:pt x="27" y="4"/>
                  </a:lnTo>
                  <a:lnTo>
                    <a:pt x="16" y="9"/>
                  </a:lnTo>
                  <a:lnTo>
                    <a:pt x="7" y="16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42"/>
                  </a:lnTo>
                  <a:lnTo>
                    <a:pt x="5" y="53"/>
                  </a:lnTo>
                  <a:lnTo>
                    <a:pt x="12" y="61"/>
                  </a:lnTo>
                  <a:lnTo>
                    <a:pt x="24" y="62"/>
                  </a:lnTo>
                  <a:lnTo>
                    <a:pt x="32" y="62"/>
                  </a:lnTo>
                  <a:lnTo>
                    <a:pt x="44" y="62"/>
                  </a:lnTo>
                  <a:lnTo>
                    <a:pt x="59" y="62"/>
                  </a:lnTo>
                  <a:lnTo>
                    <a:pt x="74" y="63"/>
                  </a:lnTo>
                  <a:lnTo>
                    <a:pt x="89" y="66"/>
                  </a:lnTo>
                  <a:lnTo>
                    <a:pt x="104" y="68"/>
                  </a:lnTo>
                  <a:lnTo>
                    <a:pt x="117" y="74"/>
                  </a:lnTo>
                  <a:lnTo>
                    <a:pt x="128" y="79"/>
                  </a:lnTo>
                  <a:lnTo>
                    <a:pt x="136" y="82"/>
                  </a:lnTo>
                  <a:lnTo>
                    <a:pt x="145" y="82"/>
                  </a:lnTo>
                  <a:lnTo>
                    <a:pt x="152" y="81"/>
                  </a:lnTo>
                  <a:lnTo>
                    <a:pt x="159" y="76"/>
                  </a:lnTo>
                  <a:lnTo>
                    <a:pt x="165" y="71"/>
                  </a:lnTo>
                  <a:lnTo>
                    <a:pt x="169" y="63"/>
                  </a:lnTo>
                  <a:lnTo>
                    <a:pt x="170" y="56"/>
                  </a:lnTo>
                  <a:lnTo>
                    <a:pt x="169" y="4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1" name="Freeform 306">
              <a:extLst>
                <a:ext uri="{FF2B5EF4-FFF2-40B4-BE49-F238E27FC236}">
                  <a16:creationId xmlns:a16="http://schemas.microsoft.com/office/drawing/2014/main" id="{32209805-2734-4BA1-84A3-B30847613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" y="3849"/>
              <a:ext cx="51" cy="89"/>
            </a:xfrm>
            <a:custGeom>
              <a:avLst/>
              <a:gdLst>
                <a:gd name="T0" fmla="*/ 0 w 152"/>
                <a:gd name="T1" fmla="*/ 0 h 267"/>
                <a:gd name="T2" fmla="*/ 0 w 152"/>
                <a:gd name="T3" fmla="*/ 0 h 267"/>
                <a:gd name="T4" fmla="*/ 0 w 152"/>
                <a:gd name="T5" fmla="*/ 0 h 267"/>
                <a:gd name="T6" fmla="*/ 0 w 152"/>
                <a:gd name="T7" fmla="*/ 0 h 267"/>
                <a:gd name="T8" fmla="*/ 0 w 152"/>
                <a:gd name="T9" fmla="*/ 0 h 267"/>
                <a:gd name="T10" fmla="*/ 0 w 152"/>
                <a:gd name="T11" fmla="*/ 0 h 267"/>
                <a:gd name="T12" fmla="*/ 0 w 152"/>
                <a:gd name="T13" fmla="*/ 0 h 267"/>
                <a:gd name="T14" fmla="*/ 0 w 152"/>
                <a:gd name="T15" fmla="*/ 0 h 267"/>
                <a:gd name="T16" fmla="*/ 0 w 152"/>
                <a:gd name="T17" fmla="*/ 0 h 267"/>
                <a:gd name="T18" fmla="*/ 0 w 152"/>
                <a:gd name="T19" fmla="*/ 0 h 267"/>
                <a:gd name="T20" fmla="*/ 0 w 152"/>
                <a:gd name="T21" fmla="*/ 0 h 267"/>
                <a:gd name="T22" fmla="*/ 0 w 152"/>
                <a:gd name="T23" fmla="*/ 0 h 267"/>
                <a:gd name="T24" fmla="*/ 0 w 152"/>
                <a:gd name="T25" fmla="*/ 0 h 267"/>
                <a:gd name="T26" fmla="*/ 0 w 152"/>
                <a:gd name="T27" fmla="*/ 0 h 267"/>
                <a:gd name="T28" fmla="*/ 0 w 152"/>
                <a:gd name="T29" fmla="*/ 0 h 267"/>
                <a:gd name="T30" fmla="*/ 0 w 152"/>
                <a:gd name="T31" fmla="*/ 0 h 267"/>
                <a:gd name="T32" fmla="*/ 0 w 152"/>
                <a:gd name="T33" fmla="*/ 0 h 267"/>
                <a:gd name="T34" fmla="*/ 0 w 152"/>
                <a:gd name="T35" fmla="*/ 0 h 267"/>
                <a:gd name="T36" fmla="*/ 0 w 152"/>
                <a:gd name="T37" fmla="*/ 0 h 267"/>
                <a:gd name="T38" fmla="*/ 0 w 152"/>
                <a:gd name="T39" fmla="*/ 0 h 267"/>
                <a:gd name="T40" fmla="*/ 0 w 152"/>
                <a:gd name="T41" fmla="*/ 0 h 267"/>
                <a:gd name="T42" fmla="*/ 0 w 152"/>
                <a:gd name="T43" fmla="*/ 0 h 267"/>
                <a:gd name="T44" fmla="*/ 0 w 152"/>
                <a:gd name="T45" fmla="*/ 0 h 267"/>
                <a:gd name="T46" fmla="*/ 0 w 152"/>
                <a:gd name="T47" fmla="*/ 0 h 267"/>
                <a:gd name="T48" fmla="*/ 0 w 152"/>
                <a:gd name="T49" fmla="*/ 0 h 267"/>
                <a:gd name="T50" fmla="*/ 0 w 152"/>
                <a:gd name="T51" fmla="*/ 0 h 267"/>
                <a:gd name="T52" fmla="*/ 0 w 152"/>
                <a:gd name="T53" fmla="*/ 0 h 267"/>
                <a:gd name="T54" fmla="*/ 0 w 152"/>
                <a:gd name="T55" fmla="*/ 0 h 267"/>
                <a:gd name="T56" fmla="*/ 0 w 152"/>
                <a:gd name="T57" fmla="*/ 0 h 267"/>
                <a:gd name="T58" fmla="*/ 0 w 152"/>
                <a:gd name="T59" fmla="*/ 0 h 267"/>
                <a:gd name="T60" fmla="*/ 0 w 152"/>
                <a:gd name="T61" fmla="*/ 0 h 267"/>
                <a:gd name="T62" fmla="*/ 0 w 152"/>
                <a:gd name="T63" fmla="*/ 0 h 267"/>
                <a:gd name="T64" fmla="*/ 0 w 152"/>
                <a:gd name="T65" fmla="*/ 0 h 267"/>
                <a:gd name="T66" fmla="*/ 0 w 152"/>
                <a:gd name="T67" fmla="*/ 0 h 267"/>
                <a:gd name="T68" fmla="*/ 0 w 152"/>
                <a:gd name="T69" fmla="*/ 0 h 267"/>
                <a:gd name="T70" fmla="*/ 0 w 152"/>
                <a:gd name="T71" fmla="*/ 0 h 267"/>
                <a:gd name="T72" fmla="*/ 0 w 152"/>
                <a:gd name="T73" fmla="*/ 0 h 267"/>
                <a:gd name="T74" fmla="*/ 0 w 152"/>
                <a:gd name="T75" fmla="*/ 0 h 267"/>
                <a:gd name="T76" fmla="*/ 0 w 152"/>
                <a:gd name="T77" fmla="*/ 0 h 267"/>
                <a:gd name="T78" fmla="*/ 0 w 152"/>
                <a:gd name="T79" fmla="*/ 0 h 267"/>
                <a:gd name="T80" fmla="*/ 0 w 152"/>
                <a:gd name="T81" fmla="*/ 0 h 267"/>
                <a:gd name="T82" fmla="*/ 0 w 152"/>
                <a:gd name="T83" fmla="*/ 0 h 267"/>
                <a:gd name="T84" fmla="*/ 0 w 152"/>
                <a:gd name="T85" fmla="*/ 0 h 267"/>
                <a:gd name="T86" fmla="*/ 0 w 152"/>
                <a:gd name="T87" fmla="*/ 0 h 267"/>
                <a:gd name="T88" fmla="*/ 0 w 152"/>
                <a:gd name="T89" fmla="*/ 0 h 267"/>
                <a:gd name="T90" fmla="*/ 0 w 152"/>
                <a:gd name="T91" fmla="*/ 0 h 267"/>
                <a:gd name="T92" fmla="*/ 0 w 152"/>
                <a:gd name="T93" fmla="*/ 0 h 267"/>
                <a:gd name="T94" fmla="*/ 0 w 152"/>
                <a:gd name="T95" fmla="*/ 0 h 267"/>
                <a:gd name="T96" fmla="*/ 0 w 152"/>
                <a:gd name="T97" fmla="*/ 0 h 267"/>
                <a:gd name="T98" fmla="*/ 0 w 152"/>
                <a:gd name="T99" fmla="*/ 0 h 267"/>
                <a:gd name="T100" fmla="*/ 0 w 152"/>
                <a:gd name="T101" fmla="*/ 0 h 267"/>
                <a:gd name="T102" fmla="*/ 0 w 152"/>
                <a:gd name="T103" fmla="*/ 0 h 267"/>
                <a:gd name="T104" fmla="*/ 0 w 152"/>
                <a:gd name="T105" fmla="*/ 0 h 267"/>
                <a:gd name="T106" fmla="*/ 0 w 152"/>
                <a:gd name="T107" fmla="*/ 0 h 267"/>
                <a:gd name="T108" fmla="*/ 0 w 152"/>
                <a:gd name="T109" fmla="*/ 0 h 26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52" h="267">
                  <a:moveTo>
                    <a:pt x="84" y="235"/>
                  </a:moveTo>
                  <a:lnTo>
                    <a:pt x="78" y="219"/>
                  </a:lnTo>
                  <a:lnTo>
                    <a:pt x="70" y="200"/>
                  </a:lnTo>
                  <a:lnTo>
                    <a:pt x="61" y="183"/>
                  </a:lnTo>
                  <a:lnTo>
                    <a:pt x="55" y="169"/>
                  </a:lnTo>
                  <a:lnTo>
                    <a:pt x="53" y="162"/>
                  </a:lnTo>
                  <a:lnTo>
                    <a:pt x="50" y="156"/>
                  </a:lnTo>
                  <a:lnTo>
                    <a:pt x="45" y="150"/>
                  </a:lnTo>
                  <a:lnTo>
                    <a:pt x="40" y="142"/>
                  </a:lnTo>
                  <a:lnTo>
                    <a:pt x="34" y="132"/>
                  </a:lnTo>
                  <a:lnTo>
                    <a:pt x="27" y="121"/>
                  </a:lnTo>
                  <a:lnTo>
                    <a:pt x="19" y="108"/>
                  </a:lnTo>
                  <a:lnTo>
                    <a:pt x="10" y="93"/>
                  </a:lnTo>
                  <a:lnTo>
                    <a:pt x="2" y="73"/>
                  </a:lnTo>
                  <a:lnTo>
                    <a:pt x="0" y="54"/>
                  </a:lnTo>
                  <a:lnTo>
                    <a:pt x="2" y="38"/>
                  </a:lnTo>
                  <a:lnTo>
                    <a:pt x="8" y="25"/>
                  </a:lnTo>
                  <a:lnTo>
                    <a:pt x="8" y="24"/>
                  </a:lnTo>
                  <a:lnTo>
                    <a:pt x="12" y="17"/>
                  </a:lnTo>
                  <a:lnTo>
                    <a:pt x="19" y="12"/>
                  </a:lnTo>
                  <a:lnTo>
                    <a:pt x="24" y="7"/>
                  </a:lnTo>
                  <a:lnTo>
                    <a:pt x="29" y="5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66" y="2"/>
                  </a:lnTo>
                  <a:lnTo>
                    <a:pt x="75" y="6"/>
                  </a:lnTo>
                  <a:lnTo>
                    <a:pt x="83" y="12"/>
                  </a:lnTo>
                  <a:lnTo>
                    <a:pt x="88" y="20"/>
                  </a:lnTo>
                  <a:lnTo>
                    <a:pt x="93" y="28"/>
                  </a:lnTo>
                  <a:lnTo>
                    <a:pt x="98" y="34"/>
                  </a:lnTo>
                  <a:lnTo>
                    <a:pt x="104" y="49"/>
                  </a:lnTo>
                  <a:lnTo>
                    <a:pt x="109" y="73"/>
                  </a:lnTo>
                  <a:lnTo>
                    <a:pt x="113" y="102"/>
                  </a:lnTo>
                  <a:lnTo>
                    <a:pt x="114" y="131"/>
                  </a:lnTo>
                  <a:lnTo>
                    <a:pt x="118" y="157"/>
                  </a:lnTo>
                  <a:lnTo>
                    <a:pt x="127" y="180"/>
                  </a:lnTo>
                  <a:lnTo>
                    <a:pt x="137" y="198"/>
                  </a:lnTo>
                  <a:lnTo>
                    <a:pt x="146" y="212"/>
                  </a:lnTo>
                  <a:lnTo>
                    <a:pt x="151" y="224"/>
                  </a:lnTo>
                  <a:lnTo>
                    <a:pt x="152" y="241"/>
                  </a:lnTo>
                  <a:lnTo>
                    <a:pt x="146" y="254"/>
                  </a:lnTo>
                  <a:lnTo>
                    <a:pt x="132" y="264"/>
                  </a:lnTo>
                  <a:lnTo>
                    <a:pt x="131" y="266"/>
                  </a:lnTo>
                  <a:lnTo>
                    <a:pt x="128" y="266"/>
                  </a:lnTo>
                  <a:lnTo>
                    <a:pt x="127" y="266"/>
                  </a:lnTo>
                  <a:lnTo>
                    <a:pt x="124" y="266"/>
                  </a:lnTo>
                  <a:lnTo>
                    <a:pt x="117" y="267"/>
                  </a:lnTo>
                  <a:lnTo>
                    <a:pt x="109" y="266"/>
                  </a:lnTo>
                  <a:lnTo>
                    <a:pt x="103" y="263"/>
                  </a:lnTo>
                  <a:lnTo>
                    <a:pt x="98" y="259"/>
                  </a:lnTo>
                  <a:lnTo>
                    <a:pt x="94" y="256"/>
                  </a:lnTo>
                  <a:lnTo>
                    <a:pt x="90" y="249"/>
                  </a:lnTo>
                  <a:lnTo>
                    <a:pt x="87" y="243"/>
                  </a:lnTo>
                  <a:lnTo>
                    <a:pt x="84" y="23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2" name="Freeform 307">
              <a:extLst>
                <a:ext uri="{FF2B5EF4-FFF2-40B4-BE49-F238E27FC236}">
                  <a16:creationId xmlns:a16="http://schemas.microsoft.com/office/drawing/2014/main" id="{F8DC11E6-9621-4D20-B535-0955FA9EB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" y="3918"/>
              <a:ext cx="25" cy="14"/>
            </a:xfrm>
            <a:custGeom>
              <a:avLst/>
              <a:gdLst>
                <a:gd name="T0" fmla="*/ 0 w 75"/>
                <a:gd name="T1" fmla="*/ 0 h 42"/>
                <a:gd name="T2" fmla="*/ 0 w 75"/>
                <a:gd name="T3" fmla="*/ 0 h 42"/>
                <a:gd name="T4" fmla="*/ 0 w 75"/>
                <a:gd name="T5" fmla="*/ 0 h 42"/>
                <a:gd name="T6" fmla="*/ 0 w 75"/>
                <a:gd name="T7" fmla="*/ 0 h 42"/>
                <a:gd name="T8" fmla="*/ 0 w 75"/>
                <a:gd name="T9" fmla="*/ 0 h 42"/>
                <a:gd name="T10" fmla="*/ 0 w 75"/>
                <a:gd name="T11" fmla="*/ 0 h 42"/>
                <a:gd name="T12" fmla="*/ 0 w 75"/>
                <a:gd name="T13" fmla="*/ 0 h 42"/>
                <a:gd name="T14" fmla="*/ 0 w 75"/>
                <a:gd name="T15" fmla="*/ 0 h 42"/>
                <a:gd name="T16" fmla="*/ 0 w 75"/>
                <a:gd name="T17" fmla="*/ 0 h 42"/>
                <a:gd name="T18" fmla="*/ 0 w 75"/>
                <a:gd name="T19" fmla="*/ 0 h 42"/>
                <a:gd name="T20" fmla="*/ 0 w 75"/>
                <a:gd name="T21" fmla="*/ 0 h 42"/>
                <a:gd name="T22" fmla="*/ 0 w 75"/>
                <a:gd name="T23" fmla="*/ 0 h 42"/>
                <a:gd name="T24" fmla="*/ 0 w 75"/>
                <a:gd name="T25" fmla="*/ 0 h 42"/>
                <a:gd name="T26" fmla="*/ 0 w 75"/>
                <a:gd name="T27" fmla="*/ 0 h 42"/>
                <a:gd name="T28" fmla="*/ 0 w 75"/>
                <a:gd name="T29" fmla="*/ 0 h 42"/>
                <a:gd name="T30" fmla="*/ 0 w 75"/>
                <a:gd name="T31" fmla="*/ 0 h 42"/>
                <a:gd name="T32" fmla="*/ 0 w 75"/>
                <a:gd name="T33" fmla="*/ 0 h 42"/>
                <a:gd name="T34" fmla="*/ 0 w 75"/>
                <a:gd name="T35" fmla="*/ 0 h 42"/>
                <a:gd name="T36" fmla="*/ 0 w 75"/>
                <a:gd name="T37" fmla="*/ 0 h 42"/>
                <a:gd name="T38" fmla="*/ 0 w 75"/>
                <a:gd name="T39" fmla="*/ 0 h 42"/>
                <a:gd name="T40" fmla="*/ 0 w 75"/>
                <a:gd name="T41" fmla="*/ 0 h 42"/>
                <a:gd name="T42" fmla="*/ 0 w 75"/>
                <a:gd name="T43" fmla="*/ 0 h 42"/>
                <a:gd name="T44" fmla="*/ 0 w 75"/>
                <a:gd name="T45" fmla="*/ 0 h 42"/>
                <a:gd name="T46" fmla="*/ 0 w 75"/>
                <a:gd name="T47" fmla="*/ 0 h 42"/>
                <a:gd name="T48" fmla="*/ 0 w 75"/>
                <a:gd name="T49" fmla="*/ 0 h 42"/>
                <a:gd name="T50" fmla="*/ 0 w 75"/>
                <a:gd name="T51" fmla="*/ 0 h 42"/>
                <a:gd name="T52" fmla="*/ 0 w 75"/>
                <a:gd name="T53" fmla="*/ 0 h 42"/>
                <a:gd name="T54" fmla="*/ 0 w 75"/>
                <a:gd name="T55" fmla="*/ 0 h 42"/>
                <a:gd name="T56" fmla="*/ 0 w 75"/>
                <a:gd name="T57" fmla="*/ 0 h 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5" h="42">
                  <a:moveTo>
                    <a:pt x="1" y="37"/>
                  </a:moveTo>
                  <a:lnTo>
                    <a:pt x="0" y="33"/>
                  </a:lnTo>
                  <a:lnTo>
                    <a:pt x="0" y="28"/>
                  </a:lnTo>
                  <a:lnTo>
                    <a:pt x="2" y="23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9" y="8"/>
                  </a:lnTo>
                  <a:lnTo>
                    <a:pt x="29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59" y="0"/>
                  </a:lnTo>
                  <a:lnTo>
                    <a:pt x="67" y="1"/>
                  </a:lnTo>
                  <a:lnTo>
                    <a:pt x="70" y="4"/>
                  </a:lnTo>
                  <a:lnTo>
                    <a:pt x="74" y="6"/>
                  </a:lnTo>
                  <a:lnTo>
                    <a:pt x="75" y="10"/>
                  </a:lnTo>
                  <a:lnTo>
                    <a:pt x="75" y="14"/>
                  </a:lnTo>
                  <a:lnTo>
                    <a:pt x="74" y="18"/>
                  </a:lnTo>
                  <a:lnTo>
                    <a:pt x="70" y="25"/>
                  </a:lnTo>
                  <a:lnTo>
                    <a:pt x="68" y="28"/>
                  </a:lnTo>
                  <a:lnTo>
                    <a:pt x="63" y="29"/>
                  </a:lnTo>
                  <a:lnTo>
                    <a:pt x="55" y="28"/>
                  </a:lnTo>
                  <a:lnTo>
                    <a:pt x="46" y="28"/>
                  </a:lnTo>
                  <a:lnTo>
                    <a:pt x="38" y="29"/>
                  </a:lnTo>
                  <a:lnTo>
                    <a:pt x="30" y="30"/>
                  </a:lnTo>
                  <a:lnTo>
                    <a:pt x="25" y="34"/>
                  </a:lnTo>
                  <a:lnTo>
                    <a:pt x="21" y="38"/>
                  </a:lnTo>
                  <a:lnTo>
                    <a:pt x="15" y="42"/>
                  </a:lnTo>
                  <a:lnTo>
                    <a:pt x="9" y="42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3" name="Freeform 308">
              <a:extLst>
                <a:ext uri="{FF2B5EF4-FFF2-40B4-BE49-F238E27FC236}">
                  <a16:creationId xmlns:a16="http://schemas.microsoft.com/office/drawing/2014/main" id="{881C4951-F4EC-45CB-91BF-CCCD60123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" y="3936"/>
              <a:ext cx="24" cy="16"/>
            </a:xfrm>
            <a:custGeom>
              <a:avLst/>
              <a:gdLst>
                <a:gd name="T0" fmla="*/ 0 w 74"/>
                <a:gd name="T1" fmla="*/ 0 h 48"/>
                <a:gd name="T2" fmla="*/ 0 w 74"/>
                <a:gd name="T3" fmla="*/ 0 h 48"/>
                <a:gd name="T4" fmla="*/ 0 w 74"/>
                <a:gd name="T5" fmla="*/ 0 h 48"/>
                <a:gd name="T6" fmla="*/ 0 w 74"/>
                <a:gd name="T7" fmla="*/ 0 h 48"/>
                <a:gd name="T8" fmla="*/ 0 w 74"/>
                <a:gd name="T9" fmla="*/ 0 h 48"/>
                <a:gd name="T10" fmla="*/ 0 w 74"/>
                <a:gd name="T11" fmla="*/ 0 h 48"/>
                <a:gd name="T12" fmla="*/ 0 w 74"/>
                <a:gd name="T13" fmla="*/ 0 h 48"/>
                <a:gd name="T14" fmla="*/ 0 w 74"/>
                <a:gd name="T15" fmla="*/ 0 h 48"/>
                <a:gd name="T16" fmla="*/ 0 w 74"/>
                <a:gd name="T17" fmla="*/ 0 h 48"/>
                <a:gd name="T18" fmla="*/ 0 w 74"/>
                <a:gd name="T19" fmla="*/ 0 h 48"/>
                <a:gd name="T20" fmla="*/ 0 w 74"/>
                <a:gd name="T21" fmla="*/ 0 h 48"/>
                <a:gd name="T22" fmla="*/ 0 w 74"/>
                <a:gd name="T23" fmla="*/ 0 h 48"/>
                <a:gd name="T24" fmla="*/ 0 w 74"/>
                <a:gd name="T25" fmla="*/ 0 h 48"/>
                <a:gd name="T26" fmla="*/ 0 w 74"/>
                <a:gd name="T27" fmla="*/ 0 h 48"/>
                <a:gd name="T28" fmla="*/ 0 w 74"/>
                <a:gd name="T29" fmla="*/ 0 h 48"/>
                <a:gd name="T30" fmla="*/ 0 w 74"/>
                <a:gd name="T31" fmla="*/ 0 h 48"/>
                <a:gd name="T32" fmla="*/ 0 w 74"/>
                <a:gd name="T33" fmla="*/ 0 h 48"/>
                <a:gd name="T34" fmla="*/ 0 w 74"/>
                <a:gd name="T35" fmla="*/ 0 h 48"/>
                <a:gd name="T36" fmla="*/ 0 w 74"/>
                <a:gd name="T37" fmla="*/ 0 h 48"/>
                <a:gd name="T38" fmla="*/ 0 w 74"/>
                <a:gd name="T39" fmla="*/ 0 h 48"/>
                <a:gd name="T40" fmla="*/ 0 w 74"/>
                <a:gd name="T41" fmla="*/ 0 h 48"/>
                <a:gd name="T42" fmla="*/ 0 w 74"/>
                <a:gd name="T43" fmla="*/ 0 h 48"/>
                <a:gd name="T44" fmla="*/ 0 w 74"/>
                <a:gd name="T45" fmla="*/ 0 h 48"/>
                <a:gd name="T46" fmla="*/ 0 w 74"/>
                <a:gd name="T47" fmla="*/ 0 h 48"/>
                <a:gd name="T48" fmla="*/ 0 w 74"/>
                <a:gd name="T49" fmla="*/ 0 h 48"/>
                <a:gd name="T50" fmla="*/ 0 w 74"/>
                <a:gd name="T51" fmla="*/ 0 h 4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4" h="48">
                  <a:moveTo>
                    <a:pt x="74" y="36"/>
                  </a:moveTo>
                  <a:lnTo>
                    <a:pt x="72" y="27"/>
                  </a:lnTo>
                  <a:lnTo>
                    <a:pt x="67" y="23"/>
                  </a:lnTo>
                  <a:lnTo>
                    <a:pt x="59" y="22"/>
                  </a:lnTo>
                  <a:lnTo>
                    <a:pt x="54" y="23"/>
                  </a:lnTo>
                  <a:lnTo>
                    <a:pt x="49" y="23"/>
                  </a:lnTo>
                  <a:lnTo>
                    <a:pt x="42" y="19"/>
                  </a:lnTo>
                  <a:lnTo>
                    <a:pt x="34" y="14"/>
                  </a:lnTo>
                  <a:lnTo>
                    <a:pt x="26" y="8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1" y="9"/>
                  </a:lnTo>
                  <a:lnTo>
                    <a:pt x="0" y="17"/>
                  </a:lnTo>
                  <a:lnTo>
                    <a:pt x="6" y="27"/>
                  </a:lnTo>
                  <a:lnTo>
                    <a:pt x="23" y="38"/>
                  </a:lnTo>
                  <a:lnTo>
                    <a:pt x="32" y="43"/>
                  </a:lnTo>
                  <a:lnTo>
                    <a:pt x="39" y="46"/>
                  </a:lnTo>
                  <a:lnTo>
                    <a:pt x="48" y="47"/>
                  </a:lnTo>
                  <a:lnTo>
                    <a:pt x="54" y="48"/>
                  </a:lnTo>
                  <a:lnTo>
                    <a:pt x="61" y="47"/>
                  </a:lnTo>
                  <a:lnTo>
                    <a:pt x="67" y="46"/>
                  </a:lnTo>
                  <a:lnTo>
                    <a:pt x="71" y="43"/>
                  </a:lnTo>
                  <a:lnTo>
                    <a:pt x="73" y="41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4" name="Freeform 309">
              <a:extLst>
                <a:ext uri="{FF2B5EF4-FFF2-40B4-BE49-F238E27FC236}">
                  <a16:creationId xmlns:a16="http://schemas.microsoft.com/office/drawing/2014/main" id="{78485EDF-5F3A-46D4-BD60-9F4A81A85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" y="3921"/>
              <a:ext cx="8" cy="10"/>
            </a:xfrm>
            <a:custGeom>
              <a:avLst/>
              <a:gdLst>
                <a:gd name="T0" fmla="*/ 0 w 22"/>
                <a:gd name="T1" fmla="*/ 0 h 28"/>
                <a:gd name="T2" fmla="*/ 0 w 22"/>
                <a:gd name="T3" fmla="*/ 0 h 28"/>
                <a:gd name="T4" fmla="*/ 0 w 22"/>
                <a:gd name="T5" fmla="*/ 0 h 28"/>
                <a:gd name="T6" fmla="*/ 0 w 22"/>
                <a:gd name="T7" fmla="*/ 0 h 28"/>
                <a:gd name="T8" fmla="*/ 0 w 22"/>
                <a:gd name="T9" fmla="*/ 0 h 28"/>
                <a:gd name="T10" fmla="*/ 0 w 22"/>
                <a:gd name="T11" fmla="*/ 0 h 28"/>
                <a:gd name="T12" fmla="*/ 0 w 22"/>
                <a:gd name="T13" fmla="*/ 0 h 28"/>
                <a:gd name="T14" fmla="*/ 0 w 22"/>
                <a:gd name="T15" fmla="*/ 0 h 28"/>
                <a:gd name="T16" fmla="*/ 0 w 22"/>
                <a:gd name="T17" fmla="*/ 0 h 28"/>
                <a:gd name="T18" fmla="*/ 0 w 22"/>
                <a:gd name="T19" fmla="*/ 0 h 28"/>
                <a:gd name="T20" fmla="*/ 0 w 22"/>
                <a:gd name="T21" fmla="*/ 0 h 28"/>
                <a:gd name="T22" fmla="*/ 0 w 22"/>
                <a:gd name="T23" fmla="*/ 0 h 28"/>
                <a:gd name="T24" fmla="*/ 0 w 22"/>
                <a:gd name="T25" fmla="*/ 0 h 28"/>
                <a:gd name="T26" fmla="*/ 0 w 22"/>
                <a:gd name="T27" fmla="*/ 0 h 28"/>
                <a:gd name="T28" fmla="*/ 0 w 22"/>
                <a:gd name="T29" fmla="*/ 0 h 28"/>
                <a:gd name="T30" fmla="*/ 0 w 22"/>
                <a:gd name="T31" fmla="*/ 0 h 28"/>
                <a:gd name="T32" fmla="*/ 0 w 22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8">
                  <a:moveTo>
                    <a:pt x="5" y="0"/>
                  </a:moveTo>
                  <a:lnTo>
                    <a:pt x="6" y="2"/>
                  </a:lnTo>
                  <a:lnTo>
                    <a:pt x="6" y="4"/>
                  </a:lnTo>
                  <a:lnTo>
                    <a:pt x="6" y="6"/>
                  </a:lnTo>
                  <a:lnTo>
                    <a:pt x="5" y="9"/>
                  </a:lnTo>
                  <a:lnTo>
                    <a:pt x="4" y="11"/>
                  </a:lnTo>
                  <a:lnTo>
                    <a:pt x="3" y="14"/>
                  </a:lnTo>
                  <a:lnTo>
                    <a:pt x="1" y="15"/>
                  </a:lnTo>
                  <a:lnTo>
                    <a:pt x="0" y="16"/>
                  </a:lnTo>
                  <a:lnTo>
                    <a:pt x="6" y="17"/>
                  </a:lnTo>
                  <a:lnTo>
                    <a:pt x="13" y="20"/>
                  </a:lnTo>
                  <a:lnTo>
                    <a:pt x="18" y="24"/>
                  </a:lnTo>
                  <a:lnTo>
                    <a:pt x="22" y="28"/>
                  </a:lnTo>
                  <a:lnTo>
                    <a:pt x="22" y="21"/>
                  </a:lnTo>
                  <a:lnTo>
                    <a:pt x="18" y="12"/>
                  </a:lnTo>
                  <a:lnTo>
                    <a:pt x="13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5" name="Freeform 310">
              <a:extLst>
                <a:ext uri="{FF2B5EF4-FFF2-40B4-BE49-F238E27FC236}">
                  <a16:creationId xmlns:a16="http://schemas.microsoft.com/office/drawing/2014/main" id="{BC4B9800-00C9-4B65-B5A6-D84415CC5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3944"/>
              <a:ext cx="7" cy="7"/>
            </a:xfrm>
            <a:custGeom>
              <a:avLst/>
              <a:gdLst>
                <a:gd name="T0" fmla="*/ 0 w 21"/>
                <a:gd name="T1" fmla="*/ 0 h 20"/>
                <a:gd name="T2" fmla="*/ 0 w 21"/>
                <a:gd name="T3" fmla="*/ 0 h 20"/>
                <a:gd name="T4" fmla="*/ 0 w 21"/>
                <a:gd name="T5" fmla="*/ 0 h 20"/>
                <a:gd name="T6" fmla="*/ 0 w 21"/>
                <a:gd name="T7" fmla="*/ 0 h 20"/>
                <a:gd name="T8" fmla="*/ 0 w 21"/>
                <a:gd name="T9" fmla="*/ 0 h 20"/>
                <a:gd name="T10" fmla="*/ 0 w 21"/>
                <a:gd name="T11" fmla="*/ 0 h 20"/>
                <a:gd name="T12" fmla="*/ 0 w 21"/>
                <a:gd name="T13" fmla="*/ 0 h 20"/>
                <a:gd name="T14" fmla="*/ 0 w 21"/>
                <a:gd name="T15" fmla="*/ 0 h 20"/>
                <a:gd name="T16" fmla="*/ 0 w 21"/>
                <a:gd name="T17" fmla="*/ 0 h 20"/>
                <a:gd name="T18" fmla="*/ 0 w 21"/>
                <a:gd name="T19" fmla="*/ 0 h 20"/>
                <a:gd name="T20" fmla="*/ 0 w 21"/>
                <a:gd name="T21" fmla="*/ 0 h 20"/>
                <a:gd name="T22" fmla="*/ 0 w 21"/>
                <a:gd name="T23" fmla="*/ 0 h 20"/>
                <a:gd name="T24" fmla="*/ 0 w 21"/>
                <a:gd name="T25" fmla="*/ 0 h 20"/>
                <a:gd name="T26" fmla="*/ 0 w 21"/>
                <a:gd name="T27" fmla="*/ 0 h 20"/>
                <a:gd name="T28" fmla="*/ 0 w 21"/>
                <a:gd name="T29" fmla="*/ 0 h 20"/>
                <a:gd name="T30" fmla="*/ 0 w 21"/>
                <a:gd name="T31" fmla="*/ 0 h 20"/>
                <a:gd name="T32" fmla="*/ 0 w 21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0">
                  <a:moveTo>
                    <a:pt x="2" y="20"/>
                  </a:moveTo>
                  <a:lnTo>
                    <a:pt x="3" y="18"/>
                  </a:lnTo>
                  <a:lnTo>
                    <a:pt x="4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9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1"/>
                  </a:lnTo>
                  <a:lnTo>
                    <a:pt x="5" y="1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1" y="0"/>
                  </a:lnTo>
                  <a:lnTo>
                    <a:pt x="19" y="6"/>
                  </a:lnTo>
                  <a:lnTo>
                    <a:pt x="15" y="13"/>
                  </a:lnTo>
                  <a:lnTo>
                    <a:pt x="9" y="18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6" name="Freeform 311">
              <a:extLst>
                <a:ext uri="{FF2B5EF4-FFF2-40B4-BE49-F238E27FC236}">
                  <a16:creationId xmlns:a16="http://schemas.microsoft.com/office/drawing/2014/main" id="{1F67DE08-948B-4AFC-BA10-1A3EE21D9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" y="3920"/>
              <a:ext cx="60" cy="21"/>
            </a:xfrm>
            <a:custGeom>
              <a:avLst/>
              <a:gdLst>
                <a:gd name="T0" fmla="*/ 0 w 181"/>
                <a:gd name="T1" fmla="*/ 0 h 63"/>
                <a:gd name="T2" fmla="*/ 0 w 181"/>
                <a:gd name="T3" fmla="*/ 0 h 63"/>
                <a:gd name="T4" fmla="*/ 0 w 181"/>
                <a:gd name="T5" fmla="*/ 0 h 63"/>
                <a:gd name="T6" fmla="*/ 0 w 181"/>
                <a:gd name="T7" fmla="*/ 0 h 63"/>
                <a:gd name="T8" fmla="*/ 0 w 181"/>
                <a:gd name="T9" fmla="*/ 0 h 63"/>
                <a:gd name="T10" fmla="*/ 0 w 181"/>
                <a:gd name="T11" fmla="*/ 0 h 63"/>
                <a:gd name="T12" fmla="*/ 0 w 181"/>
                <a:gd name="T13" fmla="*/ 0 h 63"/>
                <a:gd name="T14" fmla="*/ 0 w 181"/>
                <a:gd name="T15" fmla="*/ 0 h 63"/>
                <a:gd name="T16" fmla="*/ 0 w 181"/>
                <a:gd name="T17" fmla="*/ 0 h 63"/>
                <a:gd name="T18" fmla="*/ 0 w 181"/>
                <a:gd name="T19" fmla="*/ 0 h 63"/>
                <a:gd name="T20" fmla="*/ 0 w 181"/>
                <a:gd name="T21" fmla="*/ 0 h 63"/>
                <a:gd name="T22" fmla="*/ 0 w 181"/>
                <a:gd name="T23" fmla="*/ 0 h 63"/>
                <a:gd name="T24" fmla="*/ 0 w 181"/>
                <a:gd name="T25" fmla="*/ 0 h 63"/>
                <a:gd name="T26" fmla="*/ 0 w 181"/>
                <a:gd name="T27" fmla="*/ 0 h 63"/>
                <a:gd name="T28" fmla="*/ 0 w 181"/>
                <a:gd name="T29" fmla="*/ 0 h 63"/>
                <a:gd name="T30" fmla="*/ 0 w 181"/>
                <a:gd name="T31" fmla="*/ 0 h 63"/>
                <a:gd name="T32" fmla="*/ 0 w 181"/>
                <a:gd name="T33" fmla="*/ 0 h 63"/>
                <a:gd name="T34" fmla="*/ 0 w 181"/>
                <a:gd name="T35" fmla="*/ 0 h 63"/>
                <a:gd name="T36" fmla="*/ 0 w 181"/>
                <a:gd name="T37" fmla="*/ 0 h 63"/>
                <a:gd name="T38" fmla="*/ 0 w 181"/>
                <a:gd name="T39" fmla="*/ 0 h 63"/>
                <a:gd name="T40" fmla="*/ 0 w 181"/>
                <a:gd name="T41" fmla="*/ 0 h 63"/>
                <a:gd name="T42" fmla="*/ 0 w 181"/>
                <a:gd name="T43" fmla="*/ 0 h 63"/>
                <a:gd name="T44" fmla="*/ 0 w 181"/>
                <a:gd name="T45" fmla="*/ 0 h 63"/>
                <a:gd name="T46" fmla="*/ 0 w 181"/>
                <a:gd name="T47" fmla="*/ 0 h 63"/>
                <a:gd name="T48" fmla="*/ 0 w 181"/>
                <a:gd name="T49" fmla="*/ 0 h 63"/>
                <a:gd name="T50" fmla="*/ 0 w 181"/>
                <a:gd name="T51" fmla="*/ 0 h 63"/>
                <a:gd name="T52" fmla="*/ 0 w 181"/>
                <a:gd name="T53" fmla="*/ 0 h 63"/>
                <a:gd name="T54" fmla="*/ 0 w 181"/>
                <a:gd name="T55" fmla="*/ 0 h 63"/>
                <a:gd name="T56" fmla="*/ 0 w 181"/>
                <a:gd name="T57" fmla="*/ 0 h 63"/>
                <a:gd name="T58" fmla="*/ 0 w 181"/>
                <a:gd name="T59" fmla="*/ 0 h 63"/>
                <a:gd name="T60" fmla="*/ 0 w 181"/>
                <a:gd name="T61" fmla="*/ 0 h 63"/>
                <a:gd name="T62" fmla="*/ 0 w 181"/>
                <a:gd name="T63" fmla="*/ 0 h 63"/>
                <a:gd name="T64" fmla="*/ 0 w 181"/>
                <a:gd name="T65" fmla="*/ 0 h 63"/>
                <a:gd name="T66" fmla="*/ 0 w 181"/>
                <a:gd name="T67" fmla="*/ 0 h 63"/>
                <a:gd name="T68" fmla="*/ 0 w 181"/>
                <a:gd name="T69" fmla="*/ 0 h 63"/>
                <a:gd name="T70" fmla="*/ 0 w 181"/>
                <a:gd name="T71" fmla="*/ 0 h 63"/>
                <a:gd name="T72" fmla="*/ 0 w 181"/>
                <a:gd name="T73" fmla="*/ 0 h 63"/>
                <a:gd name="T74" fmla="*/ 0 w 181"/>
                <a:gd name="T75" fmla="*/ 0 h 63"/>
                <a:gd name="T76" fmla="*/ 0 w 181"/>
                <a:gd name="T77" fmla="*/ 0 h 63"/>
                <a:gd name="T78" fmla="*/ 0 w 181"/>
                <a:gd name="T79" fmla="*/ 0 h 63"/>
                <a:gd name="T80" fmla="*/ 0 w 181"/>
                <a:gd name="T81" fmla="*/ 0 h 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81" h="63">
                  <a:moveTo>
                    <a:pt x="4" y="15"/>
                  </a:moveTo>
                  <a:lnTo>
                    <a:pt x="2" y="19"/>
                  </a:lnTo>
                  <a:lnTo>
                    <a:pt x="0" y="24"/>
                  </a:lnTo>
                  <a:lnTo>
                    <a:pt x="0" y="31"/>
                  </a:lnTo>
                  <a:lnTo>
                    <a:pt x="3" y="37"/>
                  </a:lnTo>
                  <a:lnTo>
                    <a:pt x="8" y="44"/>
                  </a:lnTo>
                  <a:lnTo>
                    <a:pt x="17" y="51"/>
                  </a:lnTo>
                  <a:lnTo>
                    <a:pt x="31" y="56"/>
                  </a:lnTo>
                  <a:lnTo>
                    <a:pt x="48" y="60"/>
                  </a:lnTo>
                  <a:lnTo>
                    <a:pt x="67" y="62"/>
                  </a:lnTo>
                  <a:lnTo>
                    <a:pt x="84" y="63"/>
                  </a:lnTo>
                  <a:lnTo>
                    <a:pt x="98" y="62"/>
                  </a:lnTo>
                  <a:lnTo>
                    <a:pt x="109" y="61"/>
                  </a:lnTo>
                  <a:lnTo>
                    <a:pt x="120" y="61"/>
                  </a:lnTo>
                  <a:lnTo>
                    <a:pt x="130" y="60"/>
                  </a:lnTo>
                  <a:lnTo>
                    <a:pt x="143" y="58"/>
                  </a:lnTo>
                  <a:lnTo>
                    <a:pt x="157" y="60"/>
                  </a:lnTo>
                  <a:lnTo>
                    <a:pt x="168" y="58"/>
                  </a:lnTo>
                  <a:lnTo>
                    <a:pt x="176" y="52"/>
                  </a:lnTo>
                  <a:lnTo>
                    <a:pt x="180" y="44"/>
                  </a:lnTo>
                  <a:lnTo>
                    <a:pt x="181" y="38"/>
                  </a:lnTo>
                  <a:lnTo>
                    <a:pt x="180" y="28"/>
                  </a:lnTo>
                  <a:lnTo>
                    <a:pt x="176" y="20"/>
                  </a:lnTo>
                  <a:lnTo>
                    <a:pt x="170" y="14"/>
                  </a:lnTo>
                  <a:lnTo>
                    <a:pt x="159" y="14"/>
                  </a:lnTo>
                  <a:lnTo>
                    <a:pt x="149" y="17"/>
                  </a:lnTo>
                  <a:lnTo>
                    <a:pt x="138" y="18"/>
                  </a:lnTo>
                  <a:lnTo>
                    <a:pt x="125" y="18"/>
                  </a:lnTo>
                  <a:lnTo>
                    <a:pt x="113" y="17"/>
                  </a:lnTo>
                  <a:lnTo>
                    <a:pt x="100" y="15"/>
                  </a:lnTo>
                  <a:lnTo>
                    <a:pt x="88" y="14"/>
                  </a:lnTo>
                  <a:lnTo>
                    <a:pt x="75" y="12"/>
                  </a:lnTo>
                  <a:lnTo>
                    <a:pt x="64" y="9"/>
                  </a:lnTo>
                  <a:lnTo>
                    <a:pt x="53" y="7"/>
                  </a:lnTo>
                  <a:lnTo>
                    <a:pt x="43" y="4"/>
                  </a:lnTo>
                  <a:lnTo>
                    <a:pt x="36" y="2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11" y="8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39" name="Rectangle 312">
            <a:extLst>
              <a:ext uri="{FF2B5EF4-FFF2-40B4-BE49-F238E27FC236}">
                <a16:creationId xmlns:a16="http://schemas.microsoft.com/office/drawing/2014/main" id="{33C41D20-BB73-4BB5-AD6E-6C6D56ED1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97000" y="1362075"/>
            <a:ext cx="9372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push dir="u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Monotype Sorts" pitchFamily="2" charset="2"/>
        <a:buChar char="F"/>
        <a:defRPr kumimoj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90000"/>
        <a:buFont typeface="Monotype Sorts" pitchFamily="2" charset="2"/>
        <a:buChar char="4"/>
        <a:defRPr kumimoj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ADEF6CF3-AA07-4A2D-BED4-0D9CB76BA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34670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DFDA59-895F-44E7-AB78-579438732A8B}"/>
              </a:ext>
            </a:extLst>
          </p:cNvPr>
          <p:cNvSpPr txBox="1"/>
          <p:nvPr/>
        </p:nvSpPr>
        <p:spPr>
          <a:xfrm>
            <a:off x="4294188" y="5529264"/>
            <a:ext cx="53721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D3396D8-FAEB-4FCF-83F6-55A0479E9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F069E07-D456-42E1-AF99-EC06037BA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8" y="1362075"/>
            <a:ext cx="8686800" cy="508000"/>
          </a:xfrm>
        </p:spPr>
        <p:txBody>
          <a:bodyPr/>
          <a:lstStyle/>
          <a:p>
            <a:r>
              <a:rPr lang="en-US" altLang="en-US"/>
              <a:t>The Gantt chart can be created as-</a:t>
            </a:r>
          </a:p>
          <a:p>
            <a:endParaRPr lang="en-US" altLang="en-US"/>
          </a:p>
        </p:txBody>
      </p:sp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6D4C1C99-ED53-46FA-BD6F-0FCD8A7667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500B980-DE05-4736-A01A-283979E82BAF}"/>
              </a:ext>
            </a:extLst>
          </p:cNvPr>
          <p:cNvGraphicFramePr>
            <a:graphicFrameLocks noGrp="1"/>
          </p:cNvGraphicFramePr>
          <p:nvPr/>
        </p:nvGraphicFramePr>
        <p:xfrm>
          <a:off x="2227264" y="2287589"/>
          <a:ext cx="8026399" cy="484187"/>
        </p:xfrm>
        <a:graphic>
          <a:graphicData uri="http://schemas.openxmlformats.org/drawingml/2006/table">
            <a:tbl>
              <a:tblPr firstRow="1" firstCol="1" bandRow="1"/>
              <a:tblGrid>
                <a:gridCol w="475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1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5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1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87" name="Rectangle 3">
            <a:extLst>
              <a:ext uri="{FF2B5EF4-FFF2-40B4-BE49-F238E27FC236}">
                <a16:creationId xmlns:a16="http://schemas.microsoft.com/office/drawing/2014/main" id="{9CAA1C6B-338E-48D4-977E-2443B73BF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976" y="2200276"/>
            <a:ext cx="87090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800" i="1" dirty="0"/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en-US" sz="800" dirty="0"/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     1			  6			                       16	      18   19</a:t>
            </a:r>
            <a:endParaRPr kumimoji="0" lang="en-US" altLang="en-US" sz="2400" dirty="0"/>
          </a:p>
        </p:txBody>
      </p:sp>
      <p:sp>
        <p:nvSpPr>
          <p:cNvPr id="7188" name="TextBox 11">
            <a:extLst>
              <a:ext uri="{FF2B5EF4-FFF2-40B4-BE49-F238E27FC236}">
                <a16:creationId xmlns:a16="http://schemas.microsoft.com/office/drawing/2014/main" id="{21024168-8DA0-4FF5-915E-1D7A2885E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6" y="3030538"/>
            <a:ext cx="84312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 dirty="0"/>
              <a:t>Average Turnaround time: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dirty="0"/>
              <a:t>=( 16 + 1 + 18 + 19 + 6 )  /  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dirty="0"/>
              <a:t>=60/5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dirty="0"/>
              <a:t>=12 Milliseconds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 dirty="0"/>
              <a:t>Average Waiting time: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dirty="0"/>
              <a:t>=( 6 + 0 + 16 + 18 + 1 )  /  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dirty="0"/>
              <a:t>=41/5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dirty="0"/>
              <a:t>=8.2 Milliseconds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dirty="0"/>
              <a:t>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76C0E16-BDD7-4BC9-9ED3-BD734AD0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2C44ABF-CD1D-484F-ABA4-AB8598B7B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9" y="1292225"/>
            <a:ext cx="10135246" cy="4114800"/>
          </a:xfrm>
        </p:spPr>
        <p:txBody>
          <a:bodyPr/>
          <a:lstStyle/>
          <a:p>
            <a:r>
              <a:rPr lang="en-US" altLang="en-US" dirty="0">
                <a:sym typeface="Symbol" panose="05050102010706020507" pitchFamily="18" charset="2"/>
              </a:rPr>
              <a:t>Types of Priority scheduling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Preemptive</a:t>
            </a:r>
          </a:p>
          <a:p>
            <a:pPr lvl="1"/>
            <a:r>
              <a:rPr lang="en-US" altLang="en-US" dirty="0" err="1">
                <a:sym typeface="Symbol" panose="05050102010706020507" pitchFamily="18" charset="2"/>
              </a:rPr>
              <a:t>Nonpreemptive</a:t>
            </a:r>
            <a:endParaRPr lang="en-US" altLang="en-US" dirty="0">
              <a:sym typeface="Symbol" panose="05050102010706020507" pitchFamily="18" charset="2"/>
            </a:endParaRPr>
          </a:p>
          <a:p>
            <a:r>
              <a:rPr lang="en-US" altLang="en-US" dirty="0"/>
              <a:t>When a process arrives at the ready queue, its priority is compared with the priority of the currently running process. </a:t>
            </a:r>
          </a:p>
          <a:p>
            <a:r>
              <a:rPr lang="en-US" altLang="en-US" dirty="0"/>
              <a:t>A preemptive priority scheduling algorithm will preempt the CPU if the priority of the newly arrived process is higher than the priority of the currently running process. </a:t>
            </a:r>
          </a:p>
          <a:p>
            <a:r>
              <a:rPr lang="en-US" altLang="en-US" dirty="0"/>
              <a:t>A </a:t>
            </a:r>
            <a:r>
              <a:rPr lang="en-US" altLang="en-US" dirty="0" err="1"/>
              <a:t>nonpreemptive</a:t>
            </a:r>
            <a:r>
              <a:rPr lang="en-US" altLang="en-US" dirty="0"/>
              <a:t> priority scheduling algorithm will simply put the new process at the head of the ready queue</a:t>
            </a:r>
            <a:endParaRPr lang="en-US" altLang="en-US" dirty="0">
              <a:sym typeface="Symbol" panose="05050102010706020507" pitchFamily="18" charset="2"/>
            </a:endParaRPr>
          </a:p>
          <a:p>
            <a:pPr lvl="1"/>
            <a:endParaRPr lang="en-US" altLang="en-US" dirty="0">
              <a:sym typeface="Symbol" panose="05050102010706020507" pitchFamily="18" charset="2"/>
            </a:endParaRPr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67BF37BD-09D9-4F5B-BDEE-31B9DD4A27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10757EF-5E2B-429B-A56D-3F0A9E60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E15DA-94B7-471E-BA6C-316FE2965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675" y="788989"/>
            <a:ext cx="8604250" cy="4687887"/>
          </a:xfrm>
        </p:spPr>
        <p:txBody>
          <a:bodyPr/>
          <a:lstStyle/>
          <a:p>
            <a:pPr algn="just">
              <a:defRPr/>
            </a:pPr>
            <a:r>
              <a:rPr lang="en-US" dirty="0"/>
              <a:t>Problem </a:t>
            </a:r>
            <a:r>
              <a:rPr lang="en-US" dirty="0">
                <a:sym typeface="Symbol" pitchFamily="18" charset="2"/>
              </a:rPr>
              <a:t> Starvation – low priority processes may never execute</a:t>
            </a:r>
          </a:p>
          <a:p>
            <a:pPr lvl="1" algn="just">
              <a:defRPr/>
            </a:pPr>
            <a:r>
              <a:rPr lang="en-US" dirty="0"/>
              <a:t>A priority scheduling algorithm can leave some low-priority processes waiting indefinitely for the CPU.</a:t>
            </a:r>
          </a:p>
          <a:p>
            <a:pPr lvl="1" algn="just">
              <a:defRPr/>
            </a:pPr>
            <a:r>
              <a:rPr lang="en-US" dirty="0"/>
              <a:t>Higher-priority processes can prevent a low-priority process from ever getting the CPU.</a:t>
            </a:r>
          </a:p>
          <a:p>
            <a:pPr lvl="1"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>
                <a:sym typeface="Symbol" pitchFamily="18" charset="2"/>
              </a:rPr>
              <a:t>Solution  Aging – as time progresses increase the priority of the process.</a:t>
            </a:r>
          </a:p>
          <a:p>
            <a:pPr lvl="1" algn="just">
              <a:defRPr/>
            </a:pPr>
            <a:r>
              <a:rPr lang="en-US" dirty="0"/>
              <a:t>Aging is a technique of gradually increasing the priority of processes that wait in the system for a long time. </a:t>
            </a:r>
          </a:p>
          <a:p>
            <a:pPr marL="0" indent="0" algn="just"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For example,  if priorities range from 127 (low) to 0 (high), we could decrement the priority of a waiting process by 1 every 15 minutes. Eventually, even a process with an initial priority of 127 would have the highest priority in the system and would be executed.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220" name="Footer Placeholder 3">
            <a:extLst>
              <a:ext uri="{FF2B5EF4-FFF2-40B4-BE49-F238E27FC236}">
                <a16:creationId xmlns:a16="http://schemas.microsoft.com/office/drawing/2014/main" id="{0638EA29-FAA1-4563-8FE5-4D92ED5B6C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7D9A86F-6AE9-4573-8E62-8313EBAD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Round Robin Scheduling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9186-3F52-4154-B994-9555E9683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2" y="984251"/>
            <a:ext cx="10545417" cy="50847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It is designed especially for timesharing systems.</a:t>
            </a:r>
          </a:p>
          <a:p>
            <a:pPr marL="0" indent="0" algn="just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It is similar to FCFS scheduling, but preemption is added to switch between processes.</a:t>
            </a:r>
          </a:p>
          <a:p>
            <a:pPr marL="0" indent="0" algn="just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A small unit of time, called a </a:t>
            </a:r>
            <a:r>
              <a:rPr lang="en-US" i="1" dirty="0">
                <a:solidFill>
                  <a:srgbClr val="000000"/>
                </a:solidFill>
              </a:rPr>
              <a:t>time quantum, </a:t>
            </a:r>
            <a:r>
              <a:rPr lang="en-US" dirty="0">
                <a:solidFill>
                  <a:srgbClr val="000000"/>
                </a:solidFill>
              </a:rPr>
              <a:t>or time slice, is defined. A time quantum is generally from 10 to 100 milliseconds.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The ready queue is treated as a circular queue.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The CPU scheduler goes around the ready queue, allocating the CPU to each process for a time interval of up to 1 time quantum.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After this time has elapsed, the process is preempted and added to the end of the ready queue.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244" name="Footer Placeholder 3">
            <a:extLst>
              <a:ext uri="{FF2B5EF4-FFF2-40B4-BE49-F238E27FC236}">
                <a16:creationId xmlns:a16="http://schemas.microsoft.com/office/drawing/2014/main" id="{DE1B90CF-DE2E-4B31-8431-9AEC35A85D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>
            <a:extLst>
              <a:ext uri="{FF2B5EF4-FFF2-40B4-BE49-F238E27FC236}">
                <a16:creationId xmlns:a16="http://schemas.microsoft.com/office/drawing/2014/main" id="{CAD015BB-9805-4892-80DB-4C9B2D5B09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3AFEE08-F4D0-4768-804D-0663F8F70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Round Robin (RR)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C44DBB1-7C34-466C-8371-B8D6CACF2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0793" y="762001"/>
            <a:ext cx="10837746" cy="471487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There are two possibilities during the execution with CPU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If the process’s CPU burst of less than 1 time quantum. In this case, the process itself will release the CPU voluntarily. The scheduler will then proceed to the next process in the ready queue.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Otherwise, if the CPU burst of the currently running process is longer than 1 time quantum, 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the timer will go off  will cause an interrupt to the operating system.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 A context switch will be executed, 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and the process will be put at the </a:t>
            </a:r>
            <a:r>
              <a:rPr lang="en-US" i="1" dirty="0">
                <a:solidFill>
                  <a:srgbClr val="000000"/>
                </a:solidFill>
              </a:rPr>
              <a:t>tail </a:t>
            </a:r>
            <a:r>
              <a:rPr lang="en-US" dirty="0">
                <a:solidFill>
                  <a:srgbClr val="000000"/>
                </a:solidFill>
              </a:rPr>
              <a:t>of the ready queue. 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The CPU scheduler will then select the next process in the ready queue.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E8CAC6F-4192-4F69-8485-C1CC5323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0A65-07A0-4FFE-8DE1-870E25957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036" y="1362075"/>
            <a:ext cx="10684564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rgbClr val="000000"/>
                </a:solidFill>
              </a:rPr>
              <a:t>If there are </a:t>
            </a:r>
            <a:r>
              <a:rPr lang="en-US" i="1" dirty="0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processes in the ready queue and the time quantum is </a:t>
            </a:r>
            <a:r>
              <a:rPr lang="en-US" i="1" dirty="0">
                <a:solidFill>
                  <a:srgbClr val="000000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, then each process gets 1/</a:t>
            </a:r>
            <a:r>
              <a:rPr lang="en-US" i="1" dirty="0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of the CPU time in chunks of at most </a:t>
            </a:r>
            <a:r>
              <a:rPr lang="en-US" i="1" dirty="0">
                <a:solidFill>
                  <a:srgbClr val="000000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 time units at once. 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rgbClr val="000000"/>
                </a:solidFill>
              </a:rPr>
              <a:t>No process waits more than (</a:t>
            </a:r>
            <a:r>
              <a:rPr lang="en-US" i="1" dirty="0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-1)</a:t>
            </a:r>
            <a:r>
              <a:rPr lang="en-US" i="1" dirty="0">
                <a:solidFill>
                  <a:srgbClr val="000000"/>
                </a:solidFill>
              </a:rPr>
              <a:t>q </a:t>
            </a:r>
            <a:r>
              <a:rPr lang="en-US" dirty="0">
                <a:solidFill>
                  <a:srgbClr val="000000"/>
                </a:solidFill>
              </a:rPr>
              <a:t>time units.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rgbClr val="000000"/>
                </a:solidFill>
              </a:rPr>
              <a:t>Average waiting time in the round robin scheduling algorithm is often long.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rgbClr val="000000"/>
                </a:solidFill>
              </a:rPr>
              <a:t>Performance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i="1" dirty="0">
                <a:solidFill>
                  <a:srgbClr val="000000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 large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 FIFO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q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small  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q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must be large with respect to context switch, otherwise overhead is too high.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E54FFDC7-3E68-4803-8F3C-F9B962A131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ED5CEBA-A423-424A-B08F-A6D32B194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Footer Placeholder 3">
            <a:extLst>
              <a:ext uri="{FF2B5EF4-FFF2-40B4-BE49-F238E27FC236}">
                <a16:creationId xmlns:a16="http://schemas.microsoft.com/office/drawing/2014/main" id="{00C79FB9-0D09-47F9-A69F-FDFE62053B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A5B028-E081-4E64-A79E-944BE59A4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0" y="3544889"/>
            <a:ext cx="10810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Process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E6769-43AA-4CA4-97CA-2C8BD4A2C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3541713"/>
            <a:ext cx="174625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Burst Time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24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0A771B-7B5D-45C6-8C54-ECB82C524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3541713"/>
            <a:ext cx="220345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Turnaround Time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30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7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E93326-30E9-424E-96F1-D4DF46804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3541713"/>
            <a:ext cx="1995488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Waitting Time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E3B302-2DE5-4E13-AB0F-42BFC998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1" y="1039814"/>
            <a:ext cx="83407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</a:rPr>
              <a:t>Consider the following set of processes that arrive at time 0, with the length of the CPU burst given in milliseconds: (a time quantum of 4 milliseconds) 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DA156D-D112-4E0C-BA95-66B1CA754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1" y="1758950"/>
            <a:ext cx="8340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The Gantt chart is as follows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0           4           7           10          14         18         22          26         30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8B63C8C-AE35-4FCF-80BA-34255E3AA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9463" y="2406650"/>
          <a:ext cx="83693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210414" imgH="375249" progId="Word.Document.12">
                  <p:embed/>
                </p:oleObj>
              </mc:Choice>
              <mc:Fallback>
                <p:oleObj name="Document" r:id="rId2" imgW="6210414" imgH="375249" progId="Word.Document.12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98B63C8C-AE35-4FCF-80BA-34255E3AA2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2406650"/>
                        <a:ext cx="83693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Box 12">
            <a:extLst>
              <a:ext uri="{FF2B5EF4-FFF2-40B4-BE49-F238E27FC236}">
                <a16:creationId xmlns:a16="http://schemas.microsoft.com/office/drawing/2014/main" id="{5FD277C1-8C9C-4FF1-936A-499951A30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0" y="6122989"/>
            <a:ext cx="7481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Average			47/3=19	ms		17/3=5.66 ms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>
            <a:extLst>
              <a:ext uri="{FF2B5EF4-FFF2-40B4-BE49-F238E27FC236}">
                <a16:creationId xmlns:a16="http://schemas.microsoft.com/office/drawing/2014/main" id="{3720FBA1-8145-4588-B13A-AF698E0AAE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A051484-3395-4DD3-8B3F-1B2A7AF99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1" y="0"/>
            <a:ext cx="8054975" cy="844550"/>
          </a:xfrm>
        </p:spPr>
        <p:txBody>
          <a:bodyPr/>
          <a:lstStyle/>
          <a:p>
            <a:r>
              <a:rPr lang="en-US" altLang="en-US"/>
              <a:t>Example of RR with Time Quantum = 20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161711A-13A0-45E6-9A1D-7B2994E58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74875" y="941388"/>
            <a:ext cx="8147050" cy="4621212"/>
          </a:xfrm>
        </p:spPr>
        <p:txBody>
          <a:bodyPr/>
          <a:lstStyle/>
          <a:p>
            <a:pPr>
              <a:buNone/>
              <a:tabLst>
                <a:tab pos="2222500" algn="ctr"/>
                <a:tab pos="3997325" algn="ctr"/>
              </a:tabLst>
            </a:pPr>
            <a:r>
              <a:rPr lang="en-US" altLang="en-US"/>
              <a:t>		</a:t>
            </a:r>
            <a:r>
              <a:rPr lang="en-US" altLang="en-US" u="sng"/>
              <a:t>Process</a:t>
            </a:r>
            <a:r>
              <a:rPr lang="en-US" altLang="en-US"/>
              <a:t>	</a:t>
            </a:r>
            <a:r>
              <a:rPr lang="en-US" altLang="en-US" u="sng"/>
              <a:t>Burst Time</a:t>
            </a:r>
          </a:p>
          <a:p>
            <a:pPr>
              <a:buNone/>
              <a:tabLst>
                <a:tab pos="2222500" algn="ctr"/>
                <a:tab pos="3997325" algn="ctr"/>
              </a:tabLst>
            </a:pPr>
            <a:r>
              <a:rPr lang="en-US" altLang="en-US" i="1"/>
              <a:t>		P</a:t>
            </a:r>
            <a:r>
              <a:rPr lang="en-US" altLang="en-US" i="1" baseline="-25000"/>
              <a:t>1	</a:t>
            </a:r>
            <a:r>
              <a:rPr lang="en-US" altLang="en-US"/>
              <a:t>53</a:t>
            </a:r>
          </a:p>
          <a:p>
            <a:pPr>
              <a:buNone/>
              <a:tabLst>
                <a:tab pos="2222500" algn="ctr"/>
                <a:tab pos="3997325" algn="ctr"/>
              </a:tabLst>
            </a:pPr>
            <a:r>
              <a:rPr lang="en-US" altLang="en-US"/>
              <a:t>		 </a:t>
            </a:r>
            <a:r>
              <a:rPr lang="en-US" altLang="en-US" i="1"/>
              <a:t>P</a:t>
            </a:r>
            <a:r>
              <a:rPr lang="en-US" altLang="en-US" i="1" baseline="-25000"/>
              <a:t>2	 </a:t>
            </a:r>
            <a:r>
              <a:rPr lang="en-US" altLang="en-US"/>
              <a:t>17</a:t>
            </a:r>
          </a:p>
          <a:p>
            <a:pPr>
              <a:buNone/>
              <a:tabLst>
                <a:tab pos="2222500" algn="ctr"/>
                <a:tab pos="3997325" algn="ctr"/>
              </a:tabLst>
            </a:pPr>
            <a:r>
              <a:rPr lang="en-US" altLang="en-US"/>
              <a:t>		 </a:t>
            </a:r>
            <a:r>
              <a:rPr lang="en-US" altLang="en-US" i="1"/>
              <a:t>P</a:t>
            </a:r>
            <a:r>
              <a:rPr lang="en-US" altLang="en-US" i="1" baseline="-25000"/>
              <a:t>3	</a:t>
            </a:r>
            <a:r>
              <a:rPr lang="en-US" altLang="en-US"/>
              <a:t>68</a:t>
            </a:r>
          </a:p>
          <a:p>
            <a:pPr>
              <a:buNone/>
              <a:tabLst>
                <a:tab pos="2222500" algn="ctr"/>
                <a:tab pos="3997325" algn="ctr"/>
              </a:tabLst>
            </a:pPr>
            <a:r>
              <a:rPr lang="en-US" altLang="en-US"/>
              <a:t>		 </a:t>
            </a:r>
            <a:r>
              <a:rPr lang="en-US" altLang="en-US" i="1"/>
              <a:t>P</a:t>
            </a:r>
            <a:r>
              <a:rPr lang="en-US" altLang="en-US" i="1" baseline="-25000"/>
              <a:t>4	 </a:t>
            </a:r>
            <a:r>
              <a:rPr lang="en-US" altLang="en-US"/>
              <a:t>24</a:t>
            </a:r>
          </a:p>
          <a:p>
            <a:pPr>
              <a:tabLst>
                <a:tab pos="2222500" algn="ctr"/>
                <a:tab pos="3997325" algn="ctr"/>
              </a:tabLst>
            </a:pPr>
            <a:r>
              <a:rPr lang="en-US" altLang="en-US"/>
              <a:t>The Gantt chart is: </a:t>
            </a: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endParaRPr lang="en-US" altLang="en-US"/>
          </a:p>
          <a:p>
            <a:pPr>
              <a:tabLst>
                <a:tab pos="2222500" algn="ctr"/>
                <a:tab pos="3997325" algn="ctr"/>
              </a:tabLst>
            </a:pPr>
            <a:r>
              <a:rPr lang="en-US" altLang="en-US"/>
              <a:t>Typically, higher average turnaround than SJF, but better </a:t>
            </a:r>
            <a:r>
              <a:rPr lang="en-US" altLang="en-US" i="1"/>
              <a:t>response</a:t>
            </a:r>
            <a:r>
              <a:rPr lang="en-US" altLang="en-US"/>
              <a:t>.</a:t>
            </a:r>
          </a:p>
        </p:txBody>
      </p:sp>
      <p:grpSp>
        <p:nvGrpSpPr>
          <p:cNvPr id="14341" name="Group 27">
            <a:extLst>
              <a:ext uri="{FF2B5EF4-FFF2-40B4-BE49-F238E27FC236}">
                <a16:creationId xmlns:a16="http://schemas.microsoft.com/office/drawing/2014/main" id="{9A32D2AB-E1D1-4F29-AD9A-0E01642795FB}"/>
              </a:ext>
            </a:extLst>
          </p:cNvPr>
          <p:cNvGrpSpPr>
            <a:grpSpLocks/>
          </p:cNvGrpSpPr>
          <p:nvPr/>
        </p:nvGrpSpPr>
        <p:grpSpPr bwMode="auto">
          <a:xfrm>
            <a:off x="3133725" y="3952876"/>
            <a:ext cx="6051550" cy="976313"/>
            <a:chOff x="1056" y="2640"/>
            <a:chExt cx="3812" cy="615"/>
          </a:xfrm>
        </p:grpSpPr>
        <p:grpSp>
          <p:nvGrpSpPr>
            <p:cNvPr id="14342" name="Group 14">
              <a:extLst>
                <a:ext uri="{FF2B5EF4-FFF2-40B4-BE49-F238E27FC236}">
                  <a16:creationId xmlns:a16="http://schemas.microsoft.com/office/drawing/2014/main" id="{D198E837-EF27-44EE-8603-A05BC62C18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2640"/>
              <a:ext cx="3552" cy="384"/>
              <a:chOff x="1152" y="2736"/>
              <a:chExt cx="2880" cy="288"/>
            </a:xfrm>
          </p:grpSpPr>
          <p:sp>
            <p:nvSpPr>
              <p:cNvPr id="14354" name="Rectangle 4">
                <a:extLst>
                  <a:ext uri="{FF2B5EF4-FFF2-40B4-BE49-F238E27FC236}">
                    <a16:creationId xmlns:a16="http://schemas.microsoft.com/office/drawing/2014/main" id="{EDD8B38B-FD27-406E-AD21-EF3D77B828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1</a:t>
                </a:r>
                <a:endParaRPr kumimoji="0" lang="en-US" altLang="en-US" sz="1800"/>
              </a:p>
            </p:txBody>
          </p:sp>
          <p:sp>
            <p:nvSpPr>
              <p:cNvPr id="14355" name="Rectangle 5">
                <a:extLst>
                  <a:ext uri="{FF2B5EF4-FFF2-40B4-BE49-F238E27FC236}">
                    <a16:creationId xmlns:a16="http://schemas.microsoft.com/office/drawing/2014/main" id="{7AC019D4-8BF0-4CD7-8CF7-C97264748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2</a:t>
                </a:r>
              </a:p>
            </p:txBody>
          </p:sp>
          <p:sp>
            <p:nvSpPr>
              <p:cNvPr id="14356" name="Rectangle 6">
                <a:extLst>
                  <a:ext uri="{FF2B5EF4-FFF2-40B4-BE49-F238E27FC236}">
                    <a16:creationId xmlns:a16="http://schemas.microsoft.com/office/drawing/2014/main" id="{A3AF0A85-02CD-49C6-99B0-AC5C1D84C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3</a:t>
                </a:r>
              </a:p>
            </p:txBody>
          </p:sp>
          <p:sp>
            <p:nvSpPr>
              <p:cNvPr id="14357" name="Rectangle 7">
                <a:extLst>
                  <a:ext uri="{FF2B5EF4-FFF2-40B4-BE49-F238E27FC236}">
                    <a16:creationId xmlns:a16="http://schemas.microsoft.com/office/drawing/2014/main" id="{9379AC1E-6C68-4B4E-8814-98788FBBB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4</a:t>
                </a:r>
              </a:p>
            </p:txBody>
          </p:sp>
          <p:sp>
            <p:nvSpPr>
              <p:cNvPr id="14358" name="Rectangle 8">
                <a:extLst>
                  <a:ext uri="{FF2B5EF4-FFF2-40B4-BE49-F238E27FC236}">
                    <a16:creationId xmlns:a16="http://schemas.microsoft.com/office/drawing/2014/main" id="{B1A1AF16-8596-4527-BD2E-671FF8790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1</a:t>
                </a:r>
              </a:p>
            </p:txBody>
          </p:sp>
          <p:sp>
            <p:nvSpPr>
              <p:cNvPr id="14359" name="Rectangle 9">
                <a:extLst>
                  <a:ext uri="{FF2B5EF4-FFF2-40B4-BE49-F238E27FC236}">
                    <a16:creationId xmlns:a16="http://schemas.microsoft.com/office/drawing/2014/main" id="{BCDD4FEA-68FC-4200-B507-EC4AE44DF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3</a:t>
                </a:r>
              </a:p>
            </p:txBody>
          </p:sp>
          <p:sp>
            <p:nvSpPr>
              <p:cNvPr id="14360" name="Rectangle 10">
                <a:extLst>
                  <a:ext uri="{FF2B5EF4-FFF2-40B4-BE49-F238E27FC236}">
                    <a16:creationId xmlns:a16="http://schemas.microsoft.com/office/drawing/2014/main" id="{C1E0BB13-2A14-465B-A7BC-202604F3C9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4</a:t>
                </a:r>
              </a:p>
            </p:txBody>
          </p:sp>
          <p:sp>
            <p:nvSpPr>
              <p:cNvPr id="14361" name="Rectangle 11">
                <a:extLst>
                  <a:ext uri="{FF2B5EF4-FFF2-40B4-BE49-F238E27FC236}">
                    <a16:creationId xmlns:a16="http://schemas.microsoft.com/office/drawing/2014/main" id="{F673FF63-D221-4CF2-98FF-6D0F8D786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1</a:t>
                </a:r>
              </a:p>
            </p:txBody>
          </p:sp>
          <p:sp>
            <p:nvSpPr>
              <p:cNvPr id="14362" name="Rectangle 12">
                <a:extLst>
                  <a:ext uri="{FF2B5EF4-FFF2-40B4-BE49-F238E27FC236}">
                    <a16:creationId xmlns:a16="http://schemas.microsoft.com/office/drawing/2014/main" id="{7739C5D5-B8D7-4B9C-8DE3-8848AC41A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3</a:t>
                </a:r>
              </a:p>
            </p:txBody>
          </p:sp>
          <p:sp>
            <p:nvSpPr>
              <p:cNvPr id="14363" name="Rectangle 13">
                <a:extLst>
                  <a:ext uri="{FF2B5EF4-FFF2-40B4-BE49-F238E27FC236}">
                    <a16:creationId xmlns:a16="http://schemas.microsoft.com/office/drawing/2014/main" id="{071BDACF-A047-4C12-984D-B6D65FFE1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3</a:t>
                </a:r>
              </a:p>
            </p:txBody>
          </p:sp>
        </p:grpSp>
        <p:sp>
          <p:nvSpPr>
            <p:cNvPr id="14343" name="Text Box 15">
              <a:extLst>
                <a:ext uri="{FF2B5EF4-FFF2-40B4-BE49-F238E27FC236}">
                  <a16:creationId xmlns:a16="http://schemas.microsoft.com/office/drawing/2014/main" id="{D75D4620-6A56-4EEE-A953-3A01D3564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0</a:t>
              </a:r>
            </a:p>
          </p:txBody>
        </p:sp>
        <p:sp>
          <p:nvSpPr>
            <p:cNvPr id="14344" name="Text Box 16">
              <a:extLst>
                <a:ext uri="{FF2B5EF4-FFF2-40B4-BE49-F238E27FC236}">
                  <a16:creationId xmlns:a16="http://schemas.microsoft.com/office/drawing/2014/main" id="{C25CEDD5-0266-4773-A6E3-8A27AE817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2" y="302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20</a:t>
              </a:r>
            </a:p>
          </p:txBody>
        </p:sp>
        <p:sp>
          <p:nvSpPr>
            <p:cNvPr id="14345" name="Text Box 17">
              <a:extLst>
                <a:ext uri="{FF2B5EF4-FFF2-40B4-BE49-F238E27FC236}">
                  <a16:creationId xmlns:a16="http://schemas.microsoft.com/office/drawing/2014/main" id="{E55CB839-B550-4402-9653-70DE95144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" y="302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37</a:t>
              </a:r>
            </a:p>
          </p:txBody>
        </p:sp>
        <p:sp>
          <p:nvSpPr>
            <p:cNvPr id="14346" name="Text Box 18">
              <a:extLst>
                <a:ext uri="{FF2B5EF4-FFF2-40B4-BE49-F238E27FC236}">
                  <a16:creationId xmlns:a16="http://schemas.microsoft.com/office/drawing/2014/main" id="{BDFD14AF-C109-4C2B-ACBB-FB35949BC7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8" y="302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57</a:t>
              </a:r>
            </a:p>
          </p:txBody>
        </p:sp>
        <p:sp>
          <p:nvSpPr>
            <p:cNvPr id="14347" name="Text Box 19">
              <a:extLst>
                <a:ext uri="{FF2B5EF4-FFF2-40B4-BE49-F238E27FC236}">
                  <a16:creationId xmlns:a16="http://schemas.microsoft.com/office/drawing/2014/main" id="{DC4A4CB2-AF57-4433-A279-603F0EE9F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6" y="302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77</a:t>
              </a:r>
            </a:p>
          </p:txBody>
        </p:sp>
        <p:sp>
          <p:nvSpPr>
            <p:cNvPr id="14348" name="Text Box 20">
              <a:extLst>
                <a:ext uri="{FF2B5EF4-FFF2-40B4-BE49-F238E27FC236}">
                  <a16:creationId xmlns:a16="http://schemas.microsoft.com/office/drawing/2014/main" id="{7325A06E-A0A4-4CEA-9E12-352A4F7B9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2" y="302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97</a:t>
              </a:r>
            </a:p>
          </p:txBody>
        </p:sp>
        <p:sp>
          <p:nvSpPr>
            <p:cNvPr id="14349" name="Text Box 21">
              <a:extLst>
                <a:ext uri="{FF2B5EF4-FFF2-40B4-BE49-F238E27FC236}">
                  <a16:creationId xmlns:a16="http://schemas.microsoft.com/office/drawing/2014/main" id="{47F97E86-A256-4122-AA0D-80C9B69AF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" y="3024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117</a:t>
              </a:r>
            </a:p>
          </p:txBody>
        </p:sp>
        <p:sp>
          <p:nvSpPr>
            <p:cNvPr id="14350" name="Text Box 22">
              <a:extLst>
                <a:ext uri="{FF2B5EF4-FFF2-40B4-BE49-F238E27FC236}">
                  <a16:creationId xmlns:a16="http://schemas.microsoft.com/office/drawing/2014/main" id="{6AAFFEF3-999E-4E4B-B315-E8C3DDAE0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2" y="3024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121</a:t>
              </a:r>
            </a:p>
          </p:txBody>
        </p:sp>
        <p:sp>
          <p:nvSpPr>
            <p:cNvPr id="14351" name="Text Box 24">
              <a:extLst>
                <a:ext uri="{FF2B5EF4-FFF2-40B4-BE49-F238E27FC236}">
                  <a16:creationId xmlns:a16="http://schemas.microsoft.com/office/drawing/2014/main" id="{F3AC8243-F85C-4569-A050-0AC5A45179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024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134</a:t>
              </a:r>
            </a:p>
          </p:txBody>
        </p:sp>
        <p:sp>
          <p:nvSpPr>
            <p:cNvPr id="14352" name="Text Box 25">
              <a:extLst>
                <a:ext uri="{FF2B5EF4-FFF2-40B4-BE49-F238E27FC236}">
                  <a16:creationId xmlns:a16="http://schemas.microsoft.com/office/drawing/2014/main" id="{29DBCF6F-1A4A-43FC-BD31-19F2CA9D3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024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154</a:t>
              </a:r>
            </a:p>
          </p:txBody>
        </p:sp>
        <p:sp>
          <p:nvSpPr>
            <p:cNvPr id="14353" name="Text Box 26">
              <a:extLst>
                <a:ext uri="{FF2B5EF4-FFF2-40B4-BE49-F238E27FC236}">
                  <a16:creationId xmlns:a16="http://schemas.microsoft.com/office/drawing/2014/main" id="{34CD8C49-1B47-4F45-9725-47A80621B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3024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162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>
            <a:extLst>
              <a:ext uri="{FF2B5EF4-FFF2-40B4-BE49-F238E27FC236}">
                <a16:creationId xmlns:a16="http://schemas.microsoft.com/office/drawing/2014/main" id="{4C91E7E2-BEDA-4C21-8405-14EA260DC2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FD41F6A-B97B-44F5-92C4-CF550DE28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0" y="171450"/>
            <a:ext cx="7829550" cy="457200"/>
          </a:xfrm>
        </p:spPr>
        <p:txBody>
          <a:bodyPr/>
          <a:lstStyle/>
          <a:p>
            <a:r>
              <a:rPr lang="en-US" altLang="en-US" sz="3000"/>
              <a:t>Time Quantum and Context Switch Time</a:t>
            </a:r>
          </a:p>
        </p:txBody>
      </p:sp>
      <p:pic>
        <p:nvPicPr>
          <p:cNvPr id="15364" name="Picture 5">
            <a:extLst>
              <a:ext uri="{FF2B5EF4-FFF2-40B4-BE49-F238E27FC236}">
                <a16:creationId xmlns:a16="http://schemas.microsoft.com/office/drawing/2014/main" id="{FC5FEEE8-72B4-4CD1-BF68-FA53A9476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2" t="23140" r="28781" b="55464"/>
          <a:stretch>
            <a:fillRect/>
          </a:stretch>
        </p:blipFill>
        <p:spPr bwMode="auto">
          <a:xfrm>
            <a:off x="2568575" y="1679576"/>
            <a:ext cx="6942138" cy="31337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D434B284-0204-4C85-903C-C17476FEF7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69FAB85-9354-427F-ACEA-6C797F1A5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Multilevel Queue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639AA14-9447-4427-B460-1634460EB0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5776" y="804863"/>
            <a:ext cx="8666163" cy="4672012"/>
          </a:xfrm>
        </p:spPr>
        <p:txBody>
          <a:bodyPr/>
          <a:lstStyle/>
          <a:p>
            <a:pPr>
              <a:defRPr/>
            </a:pPr>
            <a:r>
              <a:rPr lang="en-US" dirty="0"/>
              <a:t>Used when processes can classified in different groups. Since different set of processes requires different response time from the CPU.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Ready queue is partitioned into separate queues like-</a:t>
            </a:r>
          </a:p>
          <a:p>
            <a:pPr lvl="1">
              <a:defRPr/>
            </a:pPr>
            <a:r>
              <a:rPr lang="en-US" dirty="0"/>
              <a:t>foreground (interactive)</a:t>
            </a:r>
          </a:p>
          <a:p>
            <a:pPr lvl="1">
              <a:defRPr/>
            </a:pPr>
            <a:r>
              <a:rPr lang="en-US" dirty="0"/>
              <a:t>background (batch)</a:t>
            </a:r>
          </a:p>
          <a:p>
            <a:pPr>
              <a:defRPr/>
            </a:pPr>
            <a:r>
              <a:rPr lang="en-US" dirty="0"/>
              <a:t>Each queue has its own scheduling algorithm like.</a:t>
            </a:r>
            <a:br>
              <a:rPr lang="en-US" dirty="0"/>
            </a:br>
            <a:r>
              <a:rPr lang="en-US" dirty="0"/>
              <a:t>foreground – RR</a:t>
            </a:r>
            <a:br>
              <a:rPr lang="en-US" dirty="0"/>
            </a:br>
            <a:r>
              <a:rPr lang="en-US" dirty="0"/>
              <a:t>background – FCFS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Process is permanently assigned to particular queue.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Processes do not move from one queue to another queue since they do not change their foreground and background nature.</a:t>
            </a:r>
          </a:p>
          <a:p>
            <a:pPr>
              <a:defRPr/>
            </a:pPr>
            <a:endParaRPr lang="en-US" dirty="0"/>
          </a:p>
          <a:p>
            <a:pPr lvl="2"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8996DF-DE50-4DE6-90CB-A7E32846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900" y="2032000"/>
            <a:ext cx="7950200" cy="1625600"/>
          </a:xfrm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3825" dirty="0">
                <a:solidFill>
                  <a:schemeClr val="tx1"/>
                </a:solidFill>
              </a:rPr>
              <a:t>Module 2 Process Concept and Scheduling </a:t>
            </a:r>
            <a:br>
              <a:rPr lang="en-US" sz="3825" dirty="0">
                <a:solidFill>
                  <a:schemeClr val="tx1"/>
                </a:solidFill>
              </a:rPr>
            </a:br>
            <a:endParaRPr lang="en-US" sz="3825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CE499-7CFD-4745-A1B9-3AA6196EB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0900" y="3925889"/>
            <a:ext cx="7950200" cy="858837"/>
          </a:xfrm>
        </p:spPr>
        <p:txBody>
          <a:bodyPr vert="horz" wrap="square" lIns="68580" tIns="34290" rIns="68580" bIns="3429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1425" dirty="0"/>
              <a:t>CS-2013 </a:t>
            </a:r>
          </a:p>
          <a:p>
            <a:pPr algn="ctr">
              <a:defRPr/>
            </a:pPr>
            <a:r>
              <a:rPr lang="en-US" sz="1425" dirty="0"/>
              <a:t>Operating System</a:t>
            </a:r>
          </a:p>
          <a:p>
            <a:pPr algn="ctr">
              <a:defRPr/>
            </a:pPr>
            <a:r>
              <a:rPr lang="en-US" sz="1425" dirty="0"/>
              <a:t>Lecture 11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3F5F16-8FDD-4D96-9F9A-E083F823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25956" y="1000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pPr defTabSz="685800">
              <a:spcAft>
                <a:spcPts val="450"/>
              </a:spcAft>
              <a:defRPr/>
            </a:pPr>
            <a:r>
              <a:rPr lang="en-US" dirty="0"/>
              <a:t>Operating System Concepts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A0DE512-C206-4A4C-AF44-BB7973B63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123" name="Footer Placeholder 2">
            <a:extLst>
              <a:ext uri="{FF2B5EF4-FFF2-40B4-BE49-F238E27FC236}">
                <a16:creationId xmlns:a16="http://schemas.microsoft.com/office/drawing/2014/main" id="{BDE36D94-7C25-487B-B898-A45803A90E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124B5C-482C-41F5-AA35-D1292AE254A6}"/>
              </a:ext>
            </a:extLst>
          </p:cNvPr>
          <p:cNvSpPr txBox="1"/>
          <p:nvPr/>
        </p:nvSpPr>
        <p:spPr>
          <a:xfrm>
            <a:off x="1782764" y="1173164"/>
            <a:ext cx="85439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l">
              <a:buFont typeface="Wingdings" pitchFamily="2" charset="2"/>
              <a:buChar char="q"/>
              <a:defRPr/>
            </a:pPr>
            <a:r>
              <a:rPr lang="en-US" dirty="0"/>
              <a:t>There must be the scheduling among the queues, commonly implemented as fixed priority preemptive scheduling like-</a:t>
            </a:r>
          </a:p>
          <a:p>
            <a:pPr algn="l">
              <a:defRPr/>
            </a:pPr>
            <a:endParaRPr lang="en-US" dirty="0"/>
          </a:p>
          <a:p>
            <a:pPr marL="742950" lvl="1" indent="-285750" algn="l">
              <a:buFont typeface="Wingdings" pitchFamily="2" charset="2"/>
              <a:buChar char="q"/>
              <a:defRPr/>
            </a:pPr>
            <a:r>
              <a:rPr lang="en-US" dirty="0"/>
              <a:t>Foreground queue has higher priority than background queue.</a:t>
            </a:r>
          </a:p>
          <a:p>
            <a:pPr algn="l">
              <a:defRPr/>
            </a:pPr>
            <a:endParaRPr lang="en-US" dirty="0"/>
          </a:p>
          <a:p>
            <a:pPr marL="285750" indent="-285750" algn="l">
              <a:buFont typeface="Wingdings" pitchFamily="2" charset="2"/>
              <a:buChar char="q"/>
              <a:defRPr/>
            </a:pPr>
            <a:r>
              <a:rPr lang="en-US" dirty="0"/>
              <a:t>Scheduling must be done between the queues.</a:t>
            </a:r>
          </a:p>
          <a:p>
            <a:pPr algn="l">
              <a:defRPr/>
            </a:pPr>
            <a:endParaRPr lang="en-US" dirty="0"/>
          </a:p>
          <a:p>
            <a:pPr marL="742950" lvl="1" indent="-285750" algn="l">
              <a:buFont typeface="Wingdings" pitchFamily="2" charset="2"/>
              <a:buChar char="q"/>
              <a:defRPr/>
            </a:pPr>
            <a:r>
              <a:rPr lang="en-US" dirty="0"/>
              <a:t>Fixed priority scheduling; (i.e., serve all from foreground then from background).  Possibility of starvation.</a:t>
            </a:r>
          </a:p>
          <a:p>
            <a:pPr marL="742950" lvl="1" indent="-285750" algn="l">
              <a:buFont typeface="Wingdings" pitchFamily="2" charset="2"/>
              <a:buChar char="q"/>
              <a:defRPr/>
            </a:pPr>
            <a:r>
              <a:rPr lang="en-US" dirty="0"/>
              <a:t>Time slice – each queue gets a certain amount of CPU time which it can schedule amongst its processes; i.e., </a:t>
            </a:r>
          </a:p>
        </p:txBody>
      </p: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>
            <a:extLst>
              <a:ext uri="{FF2B5EF4-FFF2-40B4-BE49-F238E27FC236}">
                <a16:creationId xmlns:a16="http://schemas.microsoft.com/office/drawing/2014/main" id="{14FEA913-DB53-43D1-B93E-7D11D5E4CE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F3E5D1F-C684-4664-8047-356C5D980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Multilevel Queue Scheduling</a:t>
            </a:r>
          </a:p>
        </p:txBody>
      </p:sp>
      <p:pic>
        <p:nvPicPr>
          <p:cNvPr id="6148" name="Picture 5">
            <a:extLst>
              <a:ext uri="{FF2B5EF4-FFF2-40B4-BE49-F238E27FC236}">
                <a16:creationId xmlns:a16="http://schemas.microsoft.com/office/drawing/2014/main" id="{218ECDEC-95DA-40B0-9A40-E1F7FC834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" t="8675" r="571" b="9201"/>
          <a:stretch>
            <a:fillRect/>
          </a:stretch>
        </p:blipFill>
        <p:spPr bwMode="auto">
          <a:xfrm>
            <a:off x="2078038" y="1143000"/>
            <a:ext cx="7537450" cy="482758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>
            <a:extLst>
              <a:ext uri="{FF2B5EF4-FFF2-40B4-BE49-F238E27FC236}">
                <a16:creationId xmlns:a16="http://schemas.microsoft.com/office/drawing/2014/main" id="{98597031-F641-42B5-8689-82D4C8041A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AE5422B-4BC7-4707-A194-2514FF6BB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Multilevel Feedback Queue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F74FBD8-097D-47AC-AD63-FB6044779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92300" y="1376363"/>
            <a:ext cx="8312150" cy="4114800"/>
          </a:xfrm>
        </p:spPr>
        <p:txBody>
          <a:bodyPr/>
          <a:lstStyle/>
          <a:p>
            <a:r>
              <a:rPr lang="en-US" altLang="en-US"/>
              <a:t>A process can move between the various queues; aging can be implemented this way.</a:t>
            </a:r>
          </a:p>
          <a:p>
            <a:r>
              <a:rPr lang="en-US" altLang="en-US"/>
              <a:t>Multilevel-feedback-queue scheduler defined by the following parameters:</a:t>
            </a:r>
          </a:p>
          <a:p>
            <a:pPr lvl="1"/>
            <a:r>
              <a:rPr lang="en-US" altLang="en-US"/>
              <a:t>number of queues</a:t>
            </a:r>
          </a:p>
          <a:p>
            <a:pPr lvl="1"/>
            <a:r>
              <a:rPr lang="en-US" altLang="en-US"/>
              <a:t>scheduling algorithms for each queue</a:t>
            </a:r>
          </a:p>
          <a:p>
            <a:pPr lvl="1"/>
            <a:r>
              <a:rPr lang="en-US" altLang="en-US"/>
              <a:t>method used to determine when to upgrade a process</a:t>
            </a:r>
          </a:p>
          <a:p>
            <a:pPr lvl="1"/>
            <a:r>
              <a:rPr lang="en-US" altLang="en-US"/>
              <a:t>method used to determine when to demote a process</a:t>
            </a:r>
          </a:p>
          <a:p>
            <a:pPr lvl="1"/>
            <a:r>
              <a:rPr lang="en-US" altLang="en-US"/>
              <a:t>method used to determine which queue a process will enter when that process needs service</a:t>
            </a:r>
          </a:p>
        </p:txBody>
      </p:sp>
    </p:spTree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>
            <a:extLst>
              <a:ext uri="{FF2B5EF4-FFF2-40B4-BE49-F238E27FC236}">
                <a16:creationId xmlns:a16="http://schemas.microsoft.com/office/drawing/2014/main" id="{B01779AD-4AEF-4627-B97D-5F44309824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D8E0A69-63E8-451E-B4CB-7775BDE23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55888" y="0"/>
            <a:ext cx="7772400" cy="844550"/>
          </a:xfrm>
        </p:spPr>
        <p:txBody>
          <a:bodyPr/>
          <a:lstStyle/>
          <a:p>
            <a:r>
              <a:rPr lang="en-US" altLang="en-US"/>
              <a:t>Example of Multilevel Feedback Queue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7F8DDC4-1031-4D70-BBD1-B64779458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Three queues: </a:t>
            </a:r>
          </a:p>
          <a:p>
            <a:pPr lvl="1"/>
            <a:r>
              <a:rPr lang="en-US" altLang="en-US" i="1"/>
              <a:t>Q</a:t>
            </a:r>
            <a:r>
              <a:rPr lang="en-US" altLang="en-US" baseline="-25000"/>
              <a:t>0</a:t>
            </a:r>
            <a:r>
              <a:rPr lang="en-US" altLang="en-US"/>
              <a:t> – time quantum 8 milliseconds</a:t>
            </a:r>
          </a:p>
          <a:p>
            <a:pPr lvl="1"/>
            <a:r>
              <a:rPr lang="en-US" altLang="en-US" i="1"/>
              <a:t>Q</a:t>
            </a:r>
            <a:r>
              <a:rPr lang="en-US" altLang="en-US" baseline="-25000"/>
              <a:t>1</a:t>
            </a:r>
            <a:r>
              <a:rPr lang="en-US" altLang="en-US"/>
              <a:t> – time quantum 16 milliseconds</a:t>
            </a:r>
          </a:p>
          <a:p>
            <a:pPr lvl="1"/>
            <a:r>
              <a:rPr lang="en-US" altLang="en-US" i="1"/>
              <a:t>Q</a:t>
            </a:r>
            <a:r>
              <a:rPr lang="en-US" altLang="en-US" baseline="-25000"/>
              <a:t>2</a:t>
            </a:r>
            <a:r>
              <a:rPr lang="en-US" altLang="en-US"/>
              <a:t> – FCFS</a:t>
            </a:r>
          </a:p>
          <a:p>
            <a:r>
              <a:rPr lang="en-US" altLang="en-US"/>
              <a:t>Scheduling</a:t>
            </a:r>
          </a:p>
          <a:p>
            <a:pPr lvl="1"/>
            <a:r>
              <a:rPr lang="en-US" altLang="en-US"/>
              <a:t>A new job enters queue </a:t>
            </a:r>
            <a:r>
              <a:rPr lang="en-US" altLang="en-US" i="1"/>
              <a:t>Q</a:t>
            </a:r>
            <a:r>
              <a:rPr lang="en-US" altLang="en-US" i="1" baseline="-25000"/>
              <a:t>0</a:t>
            </a:r>
            <a:r>
              <a:rPr lang="en-US" altLang="en-US" i="1"/>
              <a:t> </a:t>
            </a:r>
            <a:r>
              <a:rPr lang="en-US" altLang="en-US"/>
              <a:t>which is served</a:t>
            </a:r>
            <a:r>
              <a:rPr lang="en-US" altLang="en-US" i="1"/>
              <a:t> </a:t>
            </a:r>
            <a:r>
              <a:rPr lang="en-US" altLang="en-US"/>
              <a:t>FCFS. When it gains CPU, job receives 8 milliseconds.  If it does not finish in 8 milliseconds, job is moved to queue </a:t>
            </a:r>
            <a:r>
              <a:rPr lang="en-US" altLang="en-US" i="1"/>
              <a:t>Q</a:t>
            </a:r>
            <a:r>
              <a:rPr lang="en-US" altLang="en-US" baseline="-25000"/>
              <a:t>1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At </a:t>
            </a:r>
            <a:r>
              <a:rPr lang="en-US" altLang="en-US" i="1"/>
              <a:t>Q</a:t>
            </a:r>
            <a:r>
              <a:rPr lang="en-US" altLang="en-US" baseline="-25000"/>
              <a:t>1</a:t>
            </a:r>
            <a:r>
              <a:rPr lang="en-US" altLang="en-US"/>
              <a:t> job is again served FCFS and receives 16 additional milliseconds.  If it still does not complete, it is preempted and moved to queue </a:t>
            </a:r>
            <a:r>
              <a:rPr lang="en-US" altLang="en-US" i="1"/>
              <a:t>Q</a:t>
            </a:r>
            <a:r>
              <a:rPr lang="en-US" altLang="en-US" baseline="-25000"/>
              <a:t>2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2">
            <a:extLst>
              <a:ext uri="{FF2B5EF4-FFF2-40B4-BE49-F238E27FC236}">
                <a16:creationId xmlns:a16="http://schemas.microsoft.com/office/drawing/2014/main" id="{FA12C34B-D74D-4B96-AA96-8B914D4BE4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3FD47F1-A7D6-4508-A75C-E530C04F8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Multilevel Feedback Queues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F3D04C2-F071-465C-BB45-B93F90047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" t="12209" r="537" b="12032"/>
          <a:stretch>
            <a:fillRect/>
          </a:stretch>
        </p:blipFill>
        <p:spPr bwMode="auto">
          <a:xfrm>
            <a:off x="2824164" y="1744663"/>
            <a:ext cx="6022975" cy="36893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>
            <a:extLst>
              <a:ext uri="{FF2B5EF4-FFF2-40B4-BE49-F238E27FC236}">
                <a16:creationId xmlns:a16="http://schemas.microsoft.com/office/drawing/2014/main" id="{6327ECA9-E01F-46D6-8A16-9D892AC254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5DD4765-ADAD-41C1-B363-E5F57A500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Multiple-Processor Scheduling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1018241-0DF2-4543-B188-C48AC0C5E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6638" y="1362075"/>
            <a:ext cx="7760999" cy="4114800"/>
          </a:xfrm>
        </p:spPr>
        <p:txBody>
          <a:bodyPr/>
          <a:lstStyle/>
          <a:p>
            <a:r>
              <a:rPr lang="en-US" altLang="en-US" dirty="0"/>
              <a:t>CPU scheduling more complex when multiple CPUs are available.</a:t>
            </a:r>
          </a:p>
          <a:p>
            <a:r>
              <a:rPr lang="en-US" altLang="en-US" i="1" dirty="0"/>
              <a:t>Homogeneous processors</a:t>
            </a:r>
            <a:r>
              <a:rPr lang="en-US" altLang="en-US" dirty="0"/>
              <a:t> within a multiprocessor.</a:t>
            </a:r>
          </a:p>
          <a:p>
            <a:r>
              <a:rPr lang="en-US" altLang="en-US" i="1" dirty="0"/>
              <a:t>Load sharing</a:t>
            </a:r>
            <a:r>
              <a:rPr lang="en-US" altLang="en-US" dirty="0"/>
              <a:t> </a:t>
            </a:r>
          </a:p>
          <a:p>
            <a:r>
              <a:rPr lang="en-US" altLang="en-US" i="1" dirty="0"/>
              <a:t>Asymmetric multiprocessing</a:t>
            </a:r>
            <a:r>
              <a:rPr lang="en-US" altLang="en-US" dirty="0"/>
              <a:t> – only one processor accesses the system data structures, alleviating the need for data sharing.</a:t>
            </a:r>
          </a:p>
        </p:txBody>
      </p:sp>
    </p:spTree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>
            <a:extLst>
              <a:ext uri="{FF2B5EF4-FFF2-40B4-BE49-F238E27FC236}">
                <a16:creationId xmlns:a16="http://schemas.microsoft.com/office/drawing/2014/main" id="{16C75C9D-F20C-4EA9-B86F-F4B11BA355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27176" y="6537326"/>
            <a:ext cx="9140825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DB48A64-5F6E-45F1-BCF6-CBDA65379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Real-Time Scheduling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4D4E43F-5DEE-42CC-8B9A-138B9A362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Hard real-time</a:t>
            </a:r>
            <a:r>
              <a:rPr lang="en-US" altLang="en-US"/>
              <a:t> systems – required to complete a critical task within a guaranteed amount of time.</a:t>
            </a:r>
          </a:p>
          <a:p>
            <a:r>
              <a:rPr lang="en-US" altLang="en-US" i="1"/>
              <a:t>Soft real-time</a:t>
            </a:r>
            <a:r>
              <a:rPr lang="en-US" altLang="en-US"/>
              <a:t> computing – requires that critical processes receive priority over less fortunate ones.</a:t>
            </a:r>
          </a:p>
        </p:txBody>
      </p:sp>
    </p:spTree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>
            <a:extLst>
              <a:ext uri="{FF2B5EF4-FFF2-40B4-BE49-F238E27FC236}">
                <a16:creationId xmlns:a16="http://schemas.microsoft.com/office/drawing/2014/main" id="{4827583F-C070-42E8-915E-4399186BA5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0088B79-50B9-4707-A911-F08EFA757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Dispatch Latency</a:t>
            </a:r>
          </a:p>
        </p:txBody>
      </p:sp>
      <p:pic>
        <p:nvPicPr>
          <p:cNvPr id="12292" name="Picture 5">
            <a:extLst>
              <a:ext uri="{FF2B5EF4-FFF2-40B4-BE49-F238E27FC236}">
                <a16:creationId xmlns:a16="http://schemas.microsoft.com/office/drawing/2014/main" id="{520CE67E-6F76-4333-BA0C-AF4C750E0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9" t="16327" r="30817" b="50131"/>
          <a:stretch>
            <a:fillRect/>
          </a:stretch>
        </p:blipFill>
        <p:spPr bwMode="auto">
          <a:xfrm>
            <a:off x="1773238" y="941389"/>
            <a:ext cx="8520112" cy="522763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103C51A2-D169-42BD-8E64-FC756EEA9F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27176" y="6537326"/>
            <a:ext cx="9140825" cy="32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E8189C7-83FF-48D5-A16B-AC6962B4C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Topics to be cover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3DC2C781-F8D5-47BB-99AD-B9DB27FB9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8485" y="1381125"/>
            <a:ext cx="10139700" cy="21564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srgbClr val="00B050"/>
                </a:solidFill>
              </a:rPr>
              <a:t>Basic Concepts ( completed)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srgbClr val="00B050"/>
                </a:solidFill>
              </a:rPr>
              <a:t>Scheduling Criteria ( completed)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Scheduling Algorithms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srgbClr val="00B050"/>
                </a:solidFill>
              </a:rPr>
              <a:t>First Come First Serve CPU Scheduling Algorithm ( FCFS)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/>
              <a:t>Shortest Job First SJF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/>
              <a:t>Priority based CPU Scheduling Algorithm 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/>
              <a:t>Round Robin CPU Scheduling Algorithm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Multiple-Processor Scheduling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Real-Time Scheduling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>
            <a:extLst>
              <a:ext uri="{FF2B5EF4-FFF2-40B4-BE49-F238E27FC236}">
                <a16:creationId xmlns:a16="http://schemas.microsoft.com/office/drawing/2014/main" id="{584B42B8-7ED1-4551-93D0-5D088BAE34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89DCFBD-59FE-43DA-801A-879946C80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Shortest-Job-First (SJF) Scheduling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DF89386-5156-49C3-B576-45A8B3D31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3814" y="1063487"/>
            <a:ext cx="10774663" cy="4413388"/>
          </a:xfrm>
        </p:spPr>
        <p:txBody>
          <a:bodyPr/>
          <a:lstStyle/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</a:rPr>
              <a:t>Each process is Associated with the length of its next CPU burst.</a:t>
            </a:r>
          </a:p>
          <a:p>
            <a:pPr marL="0" indent="0" algn="just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</a:rPr>
              <a:t>Use these lengths to schedule the process with the shortest time.</a:t>
            </a:r>
          </a:p>
          <a:p>
            <a:pPr marL="0" indent="0" algn="just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</a:rPr>
              <a:t> When the CPU is available, it is assigned to the process that has the smallest next CPU burst. </a:t>
            </a:r>
          </a:p>
          <a:p>
            <a:pPr marL="0" indent="0" algn="just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</a:rPr>
              <a:t>If two processes have the same length next CPU burst, FCFS scheduling is used to break the tie.</a:t>
            </a:r>
          </a:p>
          <a:p>
            <a:pPr marL="0" indent="0" algn="just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</a:rPr>
              <a:t>It is also called </a:t>
            </a:r>
            <a:r>
              <a:rPr lang="en-US" b="1" dirty="0">
                <a:solidFill>
                  <a:srgbClr val="000000"/>
                </a:solidFill>
              </a:rPr>
              <a:t>shortest next CPU burst algorithm</a:t>
            </a:r>
            <a:r>
              <a:rPr lang="en-US" dirty="0">
                <a:solidFill>
                  <a:srgbClr val="000000"/>
                </a:solidFill>
              </a:rPr>
              <a:t> or shortest remaining time first scheduling(Preempted SJF)</a:t>
            </a:r>
          </a:p>
          <a:p>
            <a:pPr marL="0" indent="0" algn="just"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E5B034D-E191-429A-B46F-B1452B941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AD62B-7AC1-45DE-87E2-0F07F19F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096" y="1362075"/>
            <a:ext cx="1039633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Two schemes: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en-US" dirty="0" err="1">
                <a:solidFill>
                  <a:srgbClr val="000000"/>
                </a:solidFill>
              </a:rPr>
              <a:t>Nonpreemptive</a:t>
            </a:r>
            <a:r>
              <a:rPr lang="en-US" dirty="0">
                <a:solidFill>
                  <a:srgbClr val="000000"/>
                </a:solidFill>
              </a:rPr>
              <a:t> – once CPU given to the process it cannot be preempted until completes its CPU burst.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Preemptive – if a new process arrives with CPU burst length less than remaining time of current executing process, preempt.  This scheme is know as the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Shortest-Remaining-Time-First (SRTF).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SJF is optimal – gives minimum average waiting time for a given set of processes.</a:t>
            </a: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0F980664-DA07-4C86-9D82-213FA245DD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68E5CEE-0C89-4399-A378-1CC438F86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413" y="0"/>
            <a:ext cx="8824912" cy="844550"/>
          </a:xfrm>
        </p:spPr>
        <p:txBody>
          <a:bodyPr/>
          <a:lstStyle/>
          <a:p>
            <a:r>
              <a:rPr lang="en-US" altLang="en-US"/>
              <a:t>Example of Non preemptive SJF Algorithm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10C611E-510B-4113-A382-5BEDFFE0A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7863" y="946150"/>
            <a:ext cx="8318500" cy="5921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Consider the following set of processes, with the length of the CPU burst given in milliseconds: 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16388" name="Footer Placeholder 3">
            <a:extLst>
              <a:ext uri="{FF2B5EF4-FFF2-40B4-BE49-F238E27FC236}">
                <a16:creationId xmlns:a16="http://schemas.microsoft.com/office/drawing/2014/main" id="{688CFEC2-11FE-41BB-A561-BE28D9878D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EBC6D8-451B-4276-9502-10A8DCEB5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76" y="1828800"/>
            <a:ext cx="117792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Process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CD6E15-0CF8-4F47-877F-B329EE02B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1" y="1828800"/>
            <a:ext cx="141922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Burst Time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6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8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7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DE254B-58EF-4385-89FC-B76F0A3ED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9" y="1843088"/>
            <a:ext cx="2257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Turn around 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685FE9-9AF5-48F2-8A07-856A6590B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8076" y="1855789"/>
            <a:ext cx="2259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Waiting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6E5557-0675-42F3-88FB-F05064098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976" y="4030663"/>
            <a:ext cx="422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E71E9B-C7FE-4068-8DB9-D3FBA8491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1275" y="4044950"/>
            <a:ext cx="1538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0 + 3 =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DCF42D-0863-4249-A2C8-5850E72BB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651" y="2373314"/>
            <a:ext cx="290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85E973-0087-4F8C-8C8D-64885B930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014" y="2373314"/>
            <a:ext cx="1093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6 + 3 = 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36C7E2-C04C-4216-8872-B65166CBA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651" y="3473450"/>
            <a:ext cx="373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7E5B58-5519-47A9-A4FE-8BB7B9C56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014" y="3473450"/>
            <a:ext cx="1260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7+9=16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EA3E1A-5991-4506-AA91-1587BCD69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1" y="2936875"/>
            <a:ext cx="582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16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789CAE-1A08-4DE8-BCD7-6ABBCCC14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3164" y="2936875"/>
            <a:ext cx="1163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8+16=24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8509A1-E927-449F-8474-586ADCFF3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414838"/>
            <a:ext cx="793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The Gantt chart can be created as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86E963-1CD8-4B56-870C-9B0143124925}"/>
              </a:ext>
            </a:extLst>
          </p:cNvPr>
          <p:cNvGraphicFramePr>
            <a:graphicFrameLocks noGrp="1"/>
          </p:cNvGraphicFramePr>
          <p:nvPr/>
        </p:nvGraphicFramePr>
        <p:xfrm>
          <a:off x="2051050" y="4906964"/>
          <a:ext cx="8270874" cy="593725"/>
        </p:xfrm>
        <a:graphic>
          <a:graphicData uri="http://schemas.openxmlformats.org/drawingml/2006/table">
            <a:tbl>
              <a:tblPr firstRow="1" firstCol="1" bandRow="1"/>
              <a:tblGrid>
                <a:gridCol w="1025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P4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D1FE5193-1608-4271-B02D-577DFB8BE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72114"/>
            <a:ext cx="906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/>
              <a:t> 0	  3		      9			16			24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84BAA3D-84E8-4F26-8235-553DD4784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1" name="Footer Placeholder 3">
            <a:extLst>
              <a:ext uri="{FF2B5EF4-FFF2-40B4-BE49-F238E27FC236}">
                <a16:creationId xmlns:a16="http://schemas.microsoft.com/office/drawing/2014/main" id="{945B1EBC-EBD2-460B-967A-9672F0854B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4D07ED-D7B9-406E-9B7A-9BBD11A78D9A}"/>
              </a:ext>
            </a:extLst>
          </p:cNvPr>
          <p:cNvSpPr txBox="1"/>
          <p:nvPr/>
        </p:nvSpPr>
        <p:spPr>
          <a:xfrm>
            <a:off x="1828800" y="1219200"/>
            <a:ext cx="8701088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l">
              <a:buFont typeface="Wingdings" pitchFamily="2" charset="2"/>
              <a:buChar char="q"/>
              <a:defRPr/>
            </a:pPr>
            <a:r>
              <a:rPr lang="en-US" b="1" u="sng" dirty="0"/>
              <a:t>Average Turnaround time is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r>
              <a:rPr lang="en-US" dirty="0"/>
              <a:t>={tat(P1) + tat(P2) + tat(P3) + tat(P4)}/4</a:t>
            </a:r>
          </a:p>
          <a:p>
            <a:pPr algn="l">
              <a:defRPr/>
            </a:pPr>
            <a:r>
              <a:rPr lang="en-US" dirty="0"/>
              <a:t>=(9 + 24 + 16 + 3)/4</a:t>
            </a:r>
          </a:p>
          <a:p>
            <a:pPr algn="l">
              <a:defRPr/>
            </a:pPr>
            <a:r>
              <a:rPr lang="en-US" dirty="0"/>
              <a:t>=52/4</a:t>
            </a:r>
          </a:p>
          <a:p>
            <a:pPr algn="l">
              <a:defRPr/>
            </a:pPr>
            <a:r>
              <a:rPr lang="en-US" dirty="0"/>
              <a:t>=13 milliseconds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C333D3-0812-4AC5-9536-5732F73B3851}"/>
              </a:ext>
            </a:extLst>
          </p:cNvPr>
          <p:cNvSpPr txBox="1"/>
          <p:nvPr/>
        </p:nvSpPr>
        <p:spPr>
          <a:xfrm>
            <a:off x="1828800" y="3463925"/>
            <a:ext cx="8561388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l">
              <a:buFont typeface="Wingdings" pitchFamily="2" charset="2"/>
              <a:buChar char="q"/>
              <a:defRPr/>
            </a:pPr>
            <a:r>
              <a:rPr lang="en-US" b="1" u="sng" dirty="0"/>
              <a:t>Average waiting Time is</a:t>
            </a:r>
          </a:p>
          <a:p>
            <a:pPr algn="l">
              <a:defRPr/>
            </a:pPr>
            <a:endParaRPr lang="en-US" b="1" u="sng" dirty="0"/>
          </a:p>
          <a:p>
            <a:pPr algn="l">
              <a:defRPr/>
            </a:pPr>
            <a:r>
              <a:rPr lang="en-US" dirty="0"/>
              <a:t>={ w(P1) +  w(P2) +  w(P3) +  w(P4) } / 4</a:t>
            </a:r>
          </a:p>
          <a:p>
            <a:pPr algn="l">
              <a:defRPr/>
            </a:pPr>
            <a:r>
              <a:rPr lang="en-US" dirty="0"/>
              <a:t>=( 3 + 16 + 9 + 0) / 4</a:t>
            </a:r>
          </a:p>
          <a:p>
            <a:pPr algn="l">
              <a:defRPr/>
            </a:pPr>
            <a:r>
              <a:rPr lang="en-US" dirty="0"/>
              <a:t>=28/4</a:t>
            </a:r>
          </a:p>
          <a:p>
            <a:pPr algn="l">
              <a:defRPr/>
            </a:pPr>
            <a:r>
              <a:rPr lang="en-US" dirty="0"/>
              <a:t>=7 milliseconds</a:t>
            </a:r>
          </a:p>
          <a:p>
            <a:pPr algn="l">
              <a:defRPr/>
            </a:pPr>
            <a:endParaRPr lang="en-US" dirty="0"/>
          </a:p>
          <a:p>
            <a:pPr algn="just">
              <a:defRPr/>
            </a:pPr>
            <a:r>
              <a:rPr lang="en-US" b="1" dirty="0" err="1"/>
              <a:t>Note:If</a:t>
            </a:r>
            <a:r>
              <a:rPr lang="en-US" b="1" dirty="0"/>
              <a:t> we were using the FCFS scheduling scheme, then the average waiting time would be 10.25 milliseconds.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  <a:p>
            <a:pPr marL="285750" indent="-285750" algn="l">
              <a:buFont typeface="Wingdings" pitchFamily="2" charset="2"/>
              <a:buChar char="q"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>
            <a:extLst>
              <a:ext uri="{FF2B5EF4-FFF2-40B4-BE49-F238E27FC236}">
                <a16:creationId xmlns:a16="http://schemas.microsoft.com/office/drawing/2014/main" id="{DAA4FF76-0B9C-4F2B-B5DB-9809C7BDDE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DD67E30-D34A-42FB-96AF-9330F26C4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Priority Scheduling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0884323-0211-4AC3-A21D-D6ADEF483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3609" y="900114"/>
            <a:ext cx="10565295" cy="5527675"/>
          </a:xfrm>
        </p:spPr>
        <p:txBody>
          <a:bodyPr/>
          <a:lstStyle/>
          <a:p>
            <a:pPr>
              <a:defRPr/>
            </a:pPr>
            <a:r>
              <a:rPr lang="en-US" dirty="0"/>
              <a:t>In priority scheduling algorithm, a priority is associated with each process, and the CPU is allocated to the process with the highest priority.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Equal-priority processes are scheduled in FCFS order.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Priorities are generally some fixed range of numbers, such as 0 to 7, or 0 to 4095. However, there is no general agreement on whether 0 is the highest or lowest priority. Some systems use low numbers to represent low priority; others use low numbers for high priority.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 CPU is allocated to the process with the highest priority (smallest integer </a:t>
            </a:r>
            <a:r>
              <a:rPr lang="en-US" dirty="0">
                <a:sym typeface="Symbol" pitchFamily="18" charset="2"/>
              </a:rPr>
              <a:t> highest priority).</a:t>
            </a:r>
          </a:p>
          <a:p>
            <a:pPr marL="457200" lvl="1" indent="0">
              <a:buNone/>
              <a:defRPr/>
            </a:pP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DB3A82C-41B4-4CD6-9B1D-AD980651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Priority Scheduling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7629B40B-2851-42D4-9763-ED51BB6A6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863601"/>
            <a:ext cx="8561388" cy="938213"/>
          </a:xfrm>
        </p:spPr>
        <p:txBody>
          <a:bodyPr/>
          <a:lstStyle/>
          <a:p>
            <a:r>
              <a:rPr lang="en-US" altLang="en-US"/>
              <a:t>As an example, consider the following set of processes, assumed to have arrived at time 0, in the order PI, P2, ..., P5, with the length of the CPU-burst time given in milliseconds:</a:t>
            </a:r>
          </a:p>
        </p:txBody>
      </p:sp>
      <p:sp>
        <p:nvSpPr>
          <p:cNvPr id="6148" name="Footer Placeholder 3">
            <a:extLst>
              <a:ext uri="{FF2B5EF4-FFF2-40B4-BE49-F238E27FC236}">
                <a16:creationId xmlns:a16="http://schemas.microsoft.com/office/drawing/2014/main" id="{CD12C789-03C7-4066-ACB2-693AB9348E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6FB2FE-3ED0-49D5-B559-C3EDBD6F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4" y="1966913"/>
            <a:ext cx="115728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Process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2E7C6F-A2A6-40FB-84D9-0DD326511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1966913"/>
            <a:ext cx="11557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Priority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4EE833-7FA0-47AD-AD70-D099422F2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588" y="1995488"/>
            <a:ext cx="142716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Burst Time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53C3A3-D9B2-4CD6-9CF8-2154DFF20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0" y="1966914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Turnaround Time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1CDB09-4D6C-485C-9CC6-E855F70F3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1" y="1966914"/>
            <a:ext cx="2030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Waiting Time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55DDB3EF-8518-441A-A79E-A937DA103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9" y="2798764"/>
            <a:ext cx="428625" cy="276225"/>
          </a:xfrm>
          <a:prstGeom prst="rightArrow">
            <a:avLst>
              <a:gd name="adj1" fmla="val 50000"/>
              <a:gd name="adj2" fmla="val 5005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B8CABEBE-D8BF-45C4-B80E-99A57C2B6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1" y="4405313"/>
            <a:ext cx="430213" cy="277812"/>
          </a:xfrm>
          <a:prstGeom prst="rightArrow">
            <a:avLst>
              <a:gd name="adj1" fmla="val 50000"/>
              <a:gd name="adj2" fmla="val 499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72C49F0C-854B-4052-9A45-C70910480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4" y="2322513"/>
            <a:ext cx="428625" cy="277812"/>
          </a:xfrm>
          <a:prstGeom prst="rightArrow">
            <a:avLst>
              <a:gd name="adj1" fmla="val 50000"/>
              <a:gd name="adj2" fmla="val 497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722AB6AF-789D-469A-A45A-3E417D91B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4" y="3425826"/>
            <a:ext cx="428625" cy="277813"/>
          </a:xfrm>
          <a:prstGeom prst="rightArrow">
            <a:avLst>
              <a:gd name="adj1" fmla="val 50000"/>
              <a:gd name="adj2" fmla="val 4977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C4FABCE3-9236-4B45-A557-9AECA1450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9" y="3948113"/>
            <a:ext cx="428625" cy="277812"/>
          </a:xfrm>
          <a:prstGeom prst="rightArrow">
            <a:avLst>
              <a:gd name="adj1" fmla="val 50000"/>
              <a:gd name="adj2" fmla="val 497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50506-843B-4E3E-9C9E-F45CE8004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6213" y="2798764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1+0=1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25006A-E578-41DE-9067-CC4E340BB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8739" y="2798764"/>
            <a:ext cx="415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06C8A-71BE-4FB2-8B53-8084BADD2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014" y="4419600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5+1=6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6AE167-8592-4847-8BDB-3EFA9EC09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0326" y="4359275"/>
            <a:ext cx="411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B23909-D0D4-487F-AB4F-33A032B20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013" y="23368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10+6=16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7E4555-9D3F-475F-BE31-FD1B43542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1913" y="2336800"/>
            <a:ext cx="41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7F6142-483E-4707-8F21-40F157ABD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6214" y="3338513"/>
            <a:ext cx="1093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2+16=18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BBDF84-28AE-480B-8CBF-0AC598464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8738" y="3379789"/>
            <a:ext cx="665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16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DC8380-99F3-46AD-8431-9EF13B995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014" y="3902075"/>
            <a:ext cx="1246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1+18=19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39E21E-D31B-4D45-9D4B-A7B3244B4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1914" y="3902075"/>
            <a:ext cx="498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18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s-slides">
  <a:themeElements>
    <a:clrScheme name="">
      <a:dk1>
        <a:srgbClr val="660066"/>
      </a:dk1>
      <a:lt1>
        <a:srgbClr val="FFFFFF"/>
      </a:lt1>
      <a:dk2>
        <a:srgbClr val="006600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os-slid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os-slides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slides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slid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slides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3300"/>
    </a:dk1>
    <a:lt1>
      <a:srgbClr val="FFFFFF"/>
    </a:lt1>
    <a:dk2>
      <a:srgbClr val="0000FF"/>
    </a:dk2>
    <a:lt2>
      <a:srgbClr val="FFCC99"/>
    </a:lt2>
    <a:accent1>
      <a:srgbClr val="99FF99"/>
    </a:accent1>
    <a:accent2>
      <a:srgbClr val="CC66FF"/>
    </a:accent2>
    <a:accent3>
      <a:srgbClr val="FFFFFF"/>
    </a:accent3>
    <a:accent4>
      <a:srgbClr val="002A00"/>
    </a:accent4>
    <a:accent5>
      <a:srgbClr val="CAFFCA"/>
    </a:accent5>
    <a:accent6>
      <a:srgbClr val="B95CE7"/>
    </a:accent6>
    <a:hlink>
      <a:srgbClr val="FF99CC"/>
    </a:hlink>
    <a:folHlink>
      <a:srgbClr val="00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C:\apps\Microsoft Office\Templates\Presentations\os-slides.pot</Template>
  <TotalTime>6327</TotalTime>
  <Words>2034</Words>
  <Application>Microsoft Office PowerPoint</Application>
  <PresentationFormat>Widescreen</PresentationFormat>
  <Paragraphs>340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Georgia</vt:lpstr>
      <vt:lpstr>Helvetica</vt:lpstr>
      <vt:lpstr>Helvetica-Narrow</vt:lpstr>
      <vt:lpstr>Impact</vt:lpstr>
      <vt:lpstr>Monotype Sorts</vt:lpstr>
      <vt:lpstr>Times New Roman</vt:lpstr>
      <vt:lpstr>Wingdings</vt:lpstr>
      <vt:lpstr>os-slides</vt:lpstr>
      <vt:lpstr>Document</vt:lpstr>
      <vt:lpstr>PowerPoint Presentation</vt:lpstr>
      <vt:lpstr>Module 2 Process Concept and Scheduling  </vt:lpstr>
      <vt:lpstr>Topics to be cover</vt:lpstr>
      <vt:lpstr>Shortest-Job-First (SJF) Scheduling</vt:lpstr>
      <vt:lpstr>PowerPoint Presentation</vt:lpstr>
      <vt:lpstr>Example of Non preemptive SJF Algorithm</vt:lpstr>
      <vt:lpstr>PowerPoint Presentation</vt:lpstr>
      <vt:lpstr>Priority Scheduling</vt:lpstr>
      <vt:lpstr>Example of Priority Scheduling</vt:lpstr>
      <vt:lpstr>PowerPoint Presentation</vt:lpstr>
      <vt:lpstr>PowerPoint Presentation</vt:lpstr>
      <vt:lpstr>PowerPoint Presentation</vt:lpstr>
      <vt:lpstr>Round Robin Scheduling Algorithm</vt:lpstr>
      <vt:lpstr>Round Robin (RR)</vt:lpstr>
      <vt:lpstr>PowerPoint Presentation</vt:lpstr>
      <vt:lpstr>PowerPoint Presentation</vt:lpstr>
      <vt:lpstr>Example of RR with Time Quantum = 20</vt:lpstr>
      <vt:lpstr>Time Quantum and Context Switch Time</vt:lpstr>
      <vt:lpstr>Multilevel Queue</vt:lpstr>
      <vt:lpstr>PowerPoint Presentation</vt:lpstr>
      <vt:lpstr>Multilevel Queue Scheduling</vt:lpstr>
      <vt:lpstr>Multilevel Feedback Queue</vt:lpstr>
      <vt:lpstr>Example of Multilevel Feedback Queue</vt:lpstr>
      <vt:lpstr>Multilevel Feedback Queues</vt:lpstr>
      <vt:lpstr>Multiple-Processor Scheduling</vt:lpstr>
      <vt:lpstr>Real-Time Scheduling</vt:lpstr>
      <vt:lpstr>Dispatch Latency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6:  CPU Scheduling</dc:title>
  <dc:creator>Marilyn Turnamian</dc:creator>
  <cp:lastModifiedBy>Harish Tiwari</cp:lastModifiedBy>
  <cp:revision>240</cp:revision>
  <cp:lastPrinted>2001-06-14T14:25:09Z</cp:lastPrinted>
  <dcterms:created xsi:type="dcterms:W3CDTF">1999-07-20T17:58:50Z</dcterms:created>
  <dcterms:modified xsi:type="dcterms:W3CDTF">2021-01-11T06:33:49Z</dcterms:modified>
</cp:coreProperties>
</file>