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7" r:id="rId2"/>
    <p:sldId id="335" r:id="rId3"/>
    <p:sldId id="308" r:id="rId4"/>
    <p:sldId id="292" r:id="rId5"/>
    <p:sldId id="264" r:id="rId6"/>
    <p:sldId id="285" r:id="rId7"/>
    <p:sldId id="312" r:id="rId8"/>
    <p:sldId id="280" r:id="rId9"/>
    <p:sldId id="281" r:id="rId10"/>
    <p:sldId id="282" r:id="rId11"/>
    <p:sldId id="313" r:id="rId12"/>
    <p:sldId id="283" r:id="rId13"/>
    <p:sldId id="258" r:id="rId14"/>
    <p:sldId id="286" r:id="rId15"/>
    <p:sldId id="259" r:id="rId16"/>
    <p:sldId id="316" r:id="rId17"/>
    <p:sldId id="317" r:id="rId18"/>
    <p:sldId id="318" r:id="rId19"/>
    <p:sldId id="289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586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CC7DD-9B99-4B90-BC24-49638B7ADF5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36EA5E-AE12-4D1C-8869-84DDB7272942}">
      <dgm:prSet/>
      <dgm:spPr/>
      <dgm:t>
        <a:bodyPr/>
        <a:lstStyle/>
        <a:p>
          <a:r>
            <a:rPr lang="en-US" dirty="0"/>
            <a:t>Introduction and Overview to Threads </a:t>
          </a:r>
        </a:p>
      </dgm:t>
    </dgm:pt>
    <dgm:pt modelId="{3F0114FB-8990-4EF0-B767-C980E5ECABA8}" type="parTrans" cxnId="{28BBFE8D-7F56-4790-A460-B503BEAA6DB8}">
      <dgm:prSet/>
      <dgm:spPr/>
      <dgm:t>
        <a:bodyPr/>
        <a:lstStyle/>
        <a:p>
          <a:endParaRPr lang="en-US"/>
        </a:p>
      </dgm:t>
    </dgm:pt>
    <dgm:pt modelId="{E4D4F257-0170-440B-9A2D-0FF5C754231E}" type="sibTrans" cxnId="{28BBFE8D-7F56-4790-A460-B503BEAA6DB8}">
      <dgm:prSet/>
      <dgm:spPr/>
      <dgm:t>
        <a:bodyPr/>
        <a:lstStyle/>
        <a:p>
          <a:endParaRPr lang="en-US"/>
        </a:p>
      </dgm:t>
    </dgm:pt>
    <dgm:pt modelId="{3ED335FB-AEF2-4B08-89BC-C6B5F61887BE}">
      <dgm:prSet/>
      <dgm:spPr/>
      <dgm:t>
        <a:bodyPr/>
        <a:lstStyle/>
        <a:p>
          <a:r>
            <a:rPr lang="en-US"/>
            <a:t>Types of threads.</a:t>
          </a:r>
        </a:p>
      </dgm:t>
    </dgm:pt>
    <dgm:pt modelId="{F61FF1C6-38FF-4346-B414-2A7CF8161367}" type="parTrans" cxnId="{9FA03186-D7C1-4FE3-9AEC-C070C191161F}">
      <dgm:prSet/>
      <dgm:spPr/>
      <dgm:t>
        <a:bodyPr/>
        <a:lstStyle/>
        <a:p>
          <a:endParaRPr lang="en-US"/>
        </a:p>
      </dgm:t>
    </dgm:pt>
    <dgm:pt modelId="{0AB81A17-EBE0-474E-8C58-3C5CC5B73E02}" type="sibTrans" cxnId="{9FA03186-D7C1-4FE3-9AEC-C070C191161F}">
      <dgm:prSet/>
      <dgm:spPr/>
      <dgm:t>
        <a:bodyPr/>
        <a:lstStyle/>
        <a:p>
          <a:endParaRPr lang="en-US"/>
        </a:p>
      </dgm:t>
    </dgm:pt>
    <dgm:pt modelId="{1ACBAD23-7147-4BE3-ABF7-F4864C8893F3}">
      <dgm:prSet/>
      <dgm:spPr/>
      <dgm:t>
        <a:bodyPr/>
        <a:lstStyle/>
        <a:p>
          <a:r>
            <a:rPr lang="en-US"/>
            <a:t>Single &amp; Multi-threaded processes.</a:t>
          </a:r>
        </a:p>
      </dgm:t>
    </dgm:pt>
    <dgm:pt modelId="{87BD5D94-B4D7-4E19-8E33-F678BEA4663B}" type="parTrans" cxnId="{0CF2C9CB-1E48-4906-BFB4-DEDC1323DD44}">
      <dgm:prSet/>
      <dgm:spPr/>
      <dgm:t>
        <a:bodyPr/>
        <a:lstStyle/>
        <a:p>
          <a:endParaRPr lang="en-US"/>
        </a:p>
      </dgm:t>
    </dgm:pt>
    <dgm:pt modelId="{D8EB77B2-EAA5-49ED-8913-535B379FC43C}" type="sibTrans" cxnId="{0CF2C9CB-1E48-4906-BFB4-DEDC1323DD44}">
      <dgm:prSet/>
      <dgm:spPr/>
      <dgm:t>
        <a:bodyPr/>
        <a:lstStyle/>
        <a:p>
          <a:endParaRPr lang="en-US"/>
        </a:p>
      </dgm:t>
    </dgm:pt>
    <dgm:pt modelId="{35E55757-15C9-43E9-A215-28D60FADE1BC}">
      <dgm:prSet/>
      <dgm:spPr/>
      <dgm:t>
        <a:bodyPr/>
        <a:lstStyle/>
        <a:p>
          <a:r>
            <a:rPr lang="en-US"/>
            <a:t>Multicore processors and threads</a:t>
          </a:r>
        </a:p>
      </dgm:t>
    </dgm:pt>
    <dgm:pt modelId="{F3134D38-BAD1-4400-813D-EF92D0F0A6F6}" type="parTrans" cxnId="{12A2F985-B977-4692-970D-713E15F060AC}">
      <dgm:prSet/>
      <dgm:spPr/>
      <dgm:t>
        <a:bodyPr/>
        <a:lstStyle/>
        <a:p>
          <a:endParaRPr lang="en-US"/>
        </a:p>
      </dgm:t>
    </dgm:pt>
    <dgm:pt modelId="{625FCD98-485C-4C55-91A6-9DC3DEFFD2A5}" type="sibTrans" cxnId="{12A2F985-B977-4692-970D-713E15F060AC}">
      <dgm:prSet/>
      <dgm:spPr/>
      <dgm:t>
        <a:bodyPr/>
        <a:lstStyle/>
        <a:p>
          <a:endParaRPr lang="en-US"/>
        </a:p>
      </dgm:t>
    </dgm:pt>
    <dgm:pt modelId="{1A006EB9-9C71-47F9-B6C5-6960C51FF251}" type="pres">
      <dgm:prSet presAssocID="{26DCC7DD-9B99-4B90-BC24-49638B7ADF57}" presName="linear" presStyleCnt="0">
        <dgm:presLayoutVars>
          <dgm:dir/>
          <dgm:animLvl val="lvl"/>
          <dgm:resizeHandles val="exact"/>
        </dgm:presLayoutVars>
      </dgm:prSet>
      <dgm:spPr/>
    </dgm:pt>
    <dgm:pt modelId="{5B0DE4C9-BD5C-4DED-AC4B-73743B9A8B7A}" type="pres">
      <dgm:prSet presAssocID="{A436EA5E-AE12-4D1C-8869-84DDB7272942}" presName="parentLin" presStyleCnt="0"/>
      <dgm:spPr/>
    </dgm:pt>
    <dgm:pt modelId="{E9049EDF-BC55-441F-8069-D2E7B58013EC}" type="pres">
      <dgm:prSet presAssocID="{A436EA5E-AE12-4D1C-8869-84DDB7272942}" presName="parentLeftMargin" presStyleLbl="node1" presStyleIdx="0" presStyleCnt="4"/>
      <dgm:spPr/>
    </dgm:pt>
    <dgm:pt modelId="{9B850078-7F53-411C-A3CE-EAE7EF671C73}" type="pres">
      <dgm:prSet presAssocID="{A436EA5E-AE12-4D1C-8869-84DDB727294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FAD6318-57A7-467A-BEA9-96EE73E197D3}" type="pres">
      <dgm:prSet presAssocID="{A436EA5E-AE12-4D1C-8869-84DDB7272942}" presName="negativeSpace" presStyleCnt="0"/>
      <dgm:spPr/>
    </dgm:pt>
    <dgm:pt modelId="{4C128B55-B956-4196-AEDC-3C8BA09F04C8}" type="pres">
      <dgm:prSet presAssocID="{A436EA5E-AE12-4D1C-8869-84DDB7272942}" presName="childText" presStyleLbl="conFgAcc1" presStyleIdx="0" presStyleCnt="4">
        <dgm:presLayoutVars>
          <dgm:bulletEnabled val="1"/>
        </dgm:presLayoutVars>
      </dgm:prSet>
      <dgm:spPr/>
    </dgm:pt>
    <dgm:pt modelId="{ADE9344B-F2F2-4F76-9BF5-4539EF051F2D}" type="pres">
      <dgm:prSet presAssocID="{E4D4F257-0170-440B-9A2D-0FF5C754231E}" presName="spaceBetweenRectangles" presStyleCnt="0"/>
      <dgm:spPr/>
    </dgm:pt>
    <dgm:pt modelId="{460A2D66-60C8-4804-9A18-681B6CFBE5F0}" type="pres">
      <dgm:prSet presAssocID="{3ED335FB-AEF2-4B08-89BC-C6B5F61887BE}" presName="parentLin" presStyleCnt="0"/>
      <dgm:spPr/>
    </dgm:pt>
    <dgm:pt modelId="{AFC2A34A-5F38-4797-9E3B-64BE790AAF89}" type="pres">
      <dgm:prSet presAssocID="{3ED335FB-AEF2-4B08-89BC-C6B5F61887BE}" presName="parentLeftMargin" presStyleLbl="node1" presStyleIdx="0" presStyleCnt="4"/>
      <dgm:spPr/>
    </dgm:pt>
    <dgm:pt modelId="{BBAF917E-8F6B-4EA2-A5B1-687256C57D4D}" type="pres">
      <dgm:prSet presAssocID="{3ED335FB-AEF2-4B08-89BC-C6B5F61887B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5CEC2E-B522-4D66-A024-63A8EFF886FD}" type="pres">
      <dgm:prSet presAssocID="{3ED335FB-AEF2-4B08-89BC-C6B5F61887BE}" presName="negativeSpace" presStyleCnt="0"/>
      <dgm:spPr/>
    </dgm:pt>
    <dgm:pt modelId="{6EE8565F-EE89-4E50-B56E-D22FAB768B71}" type="pres">
      <dgm:prSet presAssocID="{3ED335FB-AEF2-4B08-89BC-C6B5F61887BE}" presName="childText" presStyleLbl="conFgAcc1" presStyleIdx="1" presStyleCnt="4">
        <dgm:presLayoutVars>
          <dgm:bulletEnabled val="1"/>
        </dgm:presLayoutVars>
      </dgm:prSet>
      <dgm:spPr/>
    </dgm:pt>
    <dgm:pt modelId="{4343F45F-1276-4445-B911-4CD1313D6C40}" type="pres">
      <dgm:prSet presAssocID="{0AB81A17-EBE0-474E-8C58-3C5CC5B73E02}" presName="spaceBetweenRectangles" presStyleCnt="0"/>
      <dgm:spPr/>
    </dgm:pt>
    <dgm:pt modelId="{D881BE99-A5EB-49B0-80C0-A17B5A5BD406}" type="pres">
      <dgm:prSet presAssocID="{1ACBAD23-7147-4BE3-ABF7-F4864C8893F3}" presName="parentLin" presStyleCnt="0"/>
      <dgm:spPr/>
    </dgm:pt>
    <dgm:pt modelId="{1D6E668F-29C0-4B69-8EBF-88CF7CA562BF}" type="pres">
      <dgm:prSet presAssocID="{1ACBAD23-7147-4BE3-ABF7-F4864C8893F3}" presName="parentLeftMargin" presStyleLbl="node1" presStyleIdx="1" presStyleCnt="4"/>
      <dgm:spPr/>
    </dgm:pt>
    <dgm:pt modelId="{DA37C05A-D71F-4DD4-B454-3CA8C6863D03}" type="pres">
      <dgm:prSet presAssocID="{1ACBAD23-7147-4BE3-ABF7-F4864C8893F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EC9D4F2-D24C-4CCC-B8FF-4E6B6977F8C4}" type="pres">
      <dgm:prSet presAssocID="{1ACBAD23-7147-4BE3-ABF7-F4864C8893F3}" presName="negativeSpace" presStyleCnt="0"/>
      <dgm:spPr/>
    </dgm:pt>
    <dgm:pt modelId="{1800B438-3DE8-48B5-9992-46F02ACAFD41}" type="pres">
      <dgm:prSet presAssocID="{1ACBAD23-7147-4BE3-ABF7-F4864C8893F3}" presName="childText" presStyleLbl="conFgAcc1" presStyleIdx="2" presStyleCnt="4">
        <dgm:presLayoutVars>
          <dgm:bulletEnabled val="1"/>
        </dgm:presLayoutVars>
      </dgm:prSet>
      <dgm:spPr/>
    </dgm:pt>
    <dgm:pt modelId="{902A050B-3E0E-421F-AECC-CD1F0179D85A}" type="pres">
      <dgm:prSet presAssocID="{D8EB77B2-EAA5-49ED-8913-535B379FC43C}" presName="spaceBetweenRectangles" presStyleCnt="0"/>
      <dgm:spPr/>
    </dgm:pt>
    <dgm:pt modelId="{9D53BA02-3568-4733-90B2-4AF050102C7D}" type="pres">
      <dgm:prSet presAssocID="{35E55757-15C9-43E9-A215-28D60FADE1BC}" presName="parentLin" presStyleCnt="0"/>
      <dgm:spPr/>
    </dgm:pt>
    <dgm:pt modelId="{CC9946EB-7040-4DAF-8136-3B9919E52410}" type="pres">
      <dgm:prSet presAssocID="{35E55757-15C9-43E9-A215-28D60FADE1BC}" presName="parentLeftMargin" presStyleLbl="node1" presStyleIdx="2" presStyleCnt="4"/>
      <dgm:spPr/>
    </dgm:pt>
    <dgm:pt modelId="{3982F9AA-8C1F-4F6D-B694-FBA46C41247E}" type="pres">
      <dgm:prSet presAssocID="{35E55757-15C9-43E9-A215-28D60FADE1B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87BE225-2887-46FD-BB67-EBF774FAAFB2}" type="pres">
      <dgm:prSet presAssocID="{35E55757-15C9-43E9-A215-28D60FADE1BC}" presName="negativeSpace" presStyleCnt="0"/>
      <dgm:spPr/>
    </dgm:pt>
    <dgm:pt modelId="{82D149B6-C166-4C46-A018-8CDA3733B53A}" type="pres">
      <dgm:prSet presAssocID="{35E55757-15C9-43E9-A215-28D60FADE1B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8869A37-B275-4B6A-9FB7-0E83958C45F6}" type="presOf" srcId="{1ACBAD23-7147-4BE3-ABF7-F4864C8893F3}" destId="{1D6E668F-29C0-4B69-8EBF-88CF7CA562BF}" srcOrd="0" destOrd="0" presId="urn:microsoft.com/office/officeart/2005/8/layout/list1"/>
    <dgm:cxn modelId="{18F84E49-8CCC-4D76-8A4E-8B50988C8B38}" type="presOf" srcId="{35E55757-15C9-43E9-A215-28D60FADE1BC}" destId="{3982F9AA-8C1F-4F6D-B694-FBA46C41247E}" srcOrd="1" destOrd="0" presId="urn:microsoft.com/office/officeart/2005/8/layout/list1"/>
    <dgm:cxn modelId="{26AAB069-8AD0-4FF1-AD83-2BA5C2C24CE2}" type="presOf" srcId="{A436EA5E-AE12-4D1C-8869-84DDB7272942}" destId="{9B850078-7F53-411C-A3CE-EAE7EF671C73}" srcOrd="1" destOrd="0" presId="urn:microsoft.com/office/officeart/2005/8/layout/list1"/>
    <dgm:cxn modelId="{877CDC6B-C96B-48D0-A9FD-A82B85A2A34D}" type="presOf" srcId="{1ACBAD23-7147-4BE3-ABF7-F4864C8893F3}" destId="{DA37C05A-D71F-4DD4-B454-3CA8C6863D03}" srcOrd="1" destOrd="0" presId="urn:microsoft.com/office/officeart/2005/8/layout/list1"/>
    <dgm:cxn modelId="{7B65504D-08F4-4D5F-AE20-153BEB6735D4}" type="presOf" srcId="{3ED335FB-AEF2-4B08-89BC-C6B5F61887BE}" destId="{BBAF917E-8F6B-4EA2-A5B1-687256C57D4D}" srcOrd="1" destOrd="0" presId="urn:microsoft.com/office/officeart/2005/8/layout/list1"/>
    <dgm:cxn modelId="{12A2F985-B977-4692-970D-713E15F060AC}" srcId="{26DCC7DD-9B99-4B90-BC24-49638B7ADF57}" destId="{35E55757-15C9-43E9-A215-28D60FADE1BC}" srcOrd="3" destOrd="0" parTransId="{F3134D38-BAD1-4400-813D-EF92D0F0A6F6}" sibTransId="{625FCD98-485C-4C55-91A6-9DC3DEFFD2A5}"/>
    <dgm:cxn modelId="{9FA03186-D7C1-4FE3-9AEC-C070C191161F}" srcId="{26DCC7DD-9B99-4B90-BC24-49638B7ADF57}" destId="{3ED335FB-AEF2-4B08-89BC-C6B5F61887BE}" srcOrd="1" destOrd="0" parTransId="{F61FF1C6-38FF-4346-B414-2A7CF8161367}" sibTransId="{0AB81A17-EBE0-474E-8C58-3C5CC5B73E02}"/>
    <dgm:cxn modelId="{28BBFE8D-7F56-4790-A460-B503BEAA6DB8}" srcId="{26DCC7DD-9B99-4B90-BC24-49638B7ADF57}" destId="{A436EA5E-AE12-4D1C-8869-84DDB7272942}" srcOrd="0" destOrd="0" parTransId="{3F0114FB-8990-4EF0-B767-C980E5ECABA8}" sibTransId="{E4D4F257-0170-440B-9A2D-0FF5C754231E}"/>
    <dgm:cxn modelId="{42DCF3A0-8557-4D9C-94EC-083400E556B2}" type="presOf" srcId="{26DCC7DD-9B99-4B90-BC24-49638B7ADF57}" destId="{1A006EB9-9C71-47F9-B6C5-6960C51FF251}" srcOrd="0" destOrd="0" presId="urn:microsoft.com/office/officeart/2005/8/layout/list1"/>
    <dgm:cxn modelId="{4B829EAA-91F9-4F78-AB0B-46C8A94A70E6}" type="presOf" srcId="{3ED335FB-AEF2-4B08-89BC-C6B5F61887BE}" destId="{AFC2A34A-5F38-4797-9E3B-64BE790AAF89}" srcOrd="0" destOrd="0" presId="urn:microsoft.com/office/officeart/2005/8/layout/list1"/>
    <dgm:cxn modelId="{8E4A27BB-171B-4723-A209-C27BC78BB8F4}" type="presOf" srcId="{35E55757-15C9-43E9-A215-28D60FADE1BC}" destId="{CC9946EB-7040-4DAF-8136-3B9919E52410}" srcOrd="0" destOrd="0" presId="urn:microsoft.com/office/officeart/2005/8/layout/list1"/>
    <dgm:cxn modelId="{5F8440BF-8068-4A37-B6FB-DEA3E88F4561}" type="presOf" srcId="{A436EA5E-AE12-4D1C-8869-84DDB7272942}" destId="{E9049EDF-BC55-441F-8069-D2E7B58013EC}" srcOrd="0" destOrd="0" presId="urn:microsoft.com/office/officeart/2005/8/layout/list1"/>
    <dgm:cxn modelId="{0CF2C9CB-1E48-4906-BFB4-DEDC1323DD44}" srcId="{26DCC7DD-9B99-4B90-BC24-49638B7ADF57}" destId="{1ACBAD23-7147-4BE3-ABF7-F4864C8893F3}" srcOrd="2" destOrd="0" parTransId="{87BD5D94-B4D7-4E19-8E33-F678BEA4663B}" sibTransId="{D8EB77B2-EAA5-49ED-8913-535B379FC43C}"/>
    <dgm:cxn modelId="{0ABE2307-E5B7-4CA4-A02C-47A187929FCD}" type="presParOf" srcId="{1A006EB9-9C71-47F9-B6C5-6960C51FF251}" destId="{5B0DE4C9-BD5C-4DED-AC4B-73743B9A8B7A}" srcOrd="0" destOrd="0" presId="urn:microsoft.com/office/officeart/2005/8/layout/list1"/>
    <dgm:cxn modelId="{62FA4386-03FE-466A-983D-C29A68DA52AF}" type="presParOf" srcId="{5B0DE4C9-BD5C-4DED-AC4B-73743B9A8B7A}" destId="{E9049EDF-BC55-441F-8069-D2E7B58013EC}" srcOrd="0" destOrd="0" presId="urn:microsoft.com/office/officeart/2005/8/layout/list1"/>
    <dgm:cxn modelId="{6B83F1CD-4542-4271-85C4-AC659D2688D3}" type="presParOf" srcId="{5B0DE4C9-BD5C-4DED-AC4B-73743B9A8B7A}" destId="{9B850078-7F53-411C-A3CE-EAE7EF671C73}" srcOrd="1" destOrd="0" presId="urn:microsoft.com/office/officeart/2005/8/layout/list1"/>
    <dgm:cxn modelId="{1D5595D7-D029-4178-A58F-D12AC8F28E16}" type="presParOf" srcId="{1A006EB9-9C71-47F9-B6C5-6960C51FF251}" destId="{5FAD6318-57A7-467A-BEA9-96EE73E197D3}" srcOrd="1" destOrd="0" presId="urn:microsoft.com/office/officeart/2005/8/layout/list1"/>
    <dgm:cxn modelId="{D59A3E73-8253-46E9-87D4-CE9D6D4D00AB}" type="presParOf" srcId="{1A006EB9-9C71-47F9-B6C5-6960C51FF251}" destId="{4C128B55-B956-4196-AEDC-3C8BA09F04C8}" srcOrd="2" destOrd="0" presId="urn:microsoft.com/office/officeart/2005/8/layout/list1"/>
    <dgm:cxn modelId="{21A5E518-DA34-41CF-A61B-5F125485FA51}" type="presParOf" srcId="{1A006EB9-9C71-47F9-B6C5-6960C51FF251}" destId="{ADE9344B-F2F2-4F76-9BF5-4539EF051F2D}" srcOrd="3" destOrd="0" presId="urn:microsoft.com/office/officeart/2005/8/layout/list1"/>
    <dgm:cxn modelId="{0C28E171-30E3-41DD-8F14-3502620D7DE1}" type="presParOf" srcId="{1A006EB9-9C71-47F9-B6C5-6960C51FF251}" destId="{460A2D66-60C8-4804-9A18-681B6CFBE5F0}" srcOrd="4" destOrd="0" presId="urn:microsoft.com/office/officeart/2005/8/layout/list1"/>
    <dgm:cxn modelId="{BF843E63-0377-442D-A4CD-6FBCE2E4DEF4}" type="presParOf" srcId="{460A2D66-60C8-4804-9A18-681B6CFBE5F0}" destId="{AFC2A34A-5F38-4797-9E3B-64BE790AAF89}" srcOrd="0" destOrd="0" presId="urn:microsoft.com/office/officeart/2005/8/layout/list1"/>
    <dgm:cxn modelId="{B9EE9391-1400-4089-A4E5-3604BBCA6241}" type="presParOf" srcId="{460A2D66-60C8-4804-9A18-681B6CFBE5F0}" destId="{BBAF917E-8F6B-4EA2-A5B1-687256C57D4D}" srcOrd="1" destOrd="0" presId="urn:microsoft.com/office/officeart/2005/8/layout/list1"/>
    <dgm:cxn modelId="{0CB0B010-4BCD-423D-876B-E01C6B8B514E}" type="presParOf" srcId="{1A006EB9-9C71-47F9-B6C5-6960C51FF251}" destId="{D85CEC2E-B522-4D66-A024-63A8EFF886FD}" srcOrd="5" destOrd="0" presId="urn:microsoft.com/office/officeart/2005/8/layout/list1"/>
    <dgm:cxn modelId="{2D0F8EB6-0F05-4148-92CE-0DC065F48707}" type="presParOf" srcId="{1A006EB9-9C71-47F9-B6C5-6960C51FF251}" destId="{6EE8565F-EE89-4E50-B56E-D22FAB768B71}" srcOrd="6" destOrd="0" presId="urn:microsoft.com/office/officeart/2005/8/layout/list1"/>
    <dgm:cxn modelId="{5C64BB28-1A3C-4B70-9369-C59143910611}" type="presParOf" srcId="{1A006EB9-9C71-47F9-B6C5-6960C51FF251}" destId="{4343F45F-1276-4445-B911-4CD1313D6C40}" srcOrd="7" destOrd="0" presId="urn:microsoft.com/office/officeart/2005/8/layout/list1"/>
    <dgm:cxn modelId="{D81FFA81-8B63-415B-85F5-4396AD1EA5B7}" type="presParOf" srcId="{1A006EB9-9C71-47F9-B6C5-6960C51FF251}" destId="{D881BE99-A5EB-49B0-80C0-A17B5A5BD406}" srcOrd="8" destOrd="0" presId="urn:microsoft.com/office/officeart/2005/8/layout/list1"/>
    <dgm:cxn modelId="{0783CB00-4A03-4FC1-BBE8-F6331E332538}" type="presParOf" srcId="{D881BE99-A5EB-49B0-80C0-A17B5A5BD406}" destId="{1D6E668F-29C0-4B69-8EBF-88CF7CA562BF}" srcOrd="0" destOrd="0" presId="urn:microsoft.com/office/officeart/2005/8/layout/list1"/>
    <dgm:cxn modelId="{BACB2D1C-40FD-4A34-94BD-9019DBFF74D7}" type="presParOf" srcId="{D881BE99-A5EB-49B0-80C0-A17B5A5BD406}" destId="{DA37C05A-D71F-4DD4-B454-3CA8C6863D03}" srcOrd="1" destOrd="0" presId="urn:microsoft.com/office/officeart/2005/8/layout/list1"/>
    <dgm:cxn modelId="{6CF4AD29-6B32-4F95-852E-44BA09909711}" type="presParOf" srcId="{1A006EB9-9C71-47F9-B6C5-6960C51FF251}" destId="{FEC9D4F2-D24C-4CCC-B8FF-4E6B6977F8C4}" srcOrd="9" destOrd="0" presId="urn:microsoft.com/office/officeart/2005/8/layout/list1"/>
    <dgm:cxn modelId="{27381521-6AB6-44D6-BE5D-1A5D2AE1A418}" type="presParOf" srcId="{1A006EB9-9C71-47F9-B6C5-6960C51FF251}" destId="{1800B438-3DE8-48B5-9992-46F02ACAFD41}" srcOrd="10" destOrd="0" presId="urn:microsoft.com/office/officeart/2005/8/layout/list1"/>
    <dgm:cxn modelId="{9BF8C1D3-8473-4710-9084-719EA65A3783}" type="presParOf" srcId="{1A006EB9-9C71-47F9-B6C5-6960C51FF251}" destId="{902A050B-3E0E-421F-AECC-CD1F0179D85A}" srcOrd="11" destOrd="0" presId="urn:microsoft.com/office/officeart/2005/8/layout/list1"/>
    <dgm:cxn modelId="{39992FF8-142D-4DBD-9251-C14C2E0A8CCC}" type="presParOf" srcId="{1A006EB9-9C71-47F9-B6C5-6960C51FF251}" destId="{9D53BA02-3568-4733-90B2-4AF050102C7D}" srcOrd="12" destOrd="0" presId="urn:microsoft.com/office/officeart/2005/8/layout/list1"/>
    <dgm:cxn modelId="{95A1E940-09A1-4024-8F2A-81EAB5E06513}" type="presParOf" srcId="{9D53BA02-3568-4733-90B2-4AF050102C7D}" destId="{CC9946EB-7040-4DAF-8136-3B9919E52410}" srcOrd="0" destOrd="0" presId="urn:microsoft.com/office/officeart/2005/8/layout/list1"/>
    <dgm:cxn modelId="{45A2581D-AEBB-4BD5-8A7D-C8431BEAEA29}" type="presParOf" srcId="{9D53BA02-3568-4733-90B2-4AF050102C7D}" destId="{3982F9AA-8C1F-4F6D-B694-FBA46C41247E}" srcOrd="1" destOrd="0" presId="urn:microsoft.com/office/officeart/2005/8/layout/list1"/>
    <dgm:cxn modelId="{BE88ABBE-4576-46E6-8226-7F020F05423A}" type="presParOf" srcId="{1A006EB9-9C71-47F9-B6C5-6960C51FF251}" destId="{487BE225-2887-46FD-BB67-EBF774FAAFB2}" srcOrd="13" destOrd="0" presId="urn:microsoft.com/office/officeart/2005/8/layout/list1"/>
    <dgm:cxn modelId="{DD54B394-BF78-43CB-911F-D6137BFF014A}" type="presParOf" srcId="{1A006EB9-9C71-47F9-B6C5-6960C51FF251}" destId="{82D149B6-C166-4C46-A018-8CDA3733B53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723E7E-3F93-4E5E-875C-4E7BF88252DC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41E90A6-196A-40C3-8339-2239D6578DE7}">
      <dgm:prSet/>
      <dgm:spPr/>
      <dgm:t>
        <a:bodyPr/>
        <a:lstStyle/>
        <a:p>
          <a:r>
            <a:rPr lang="en-US" b="1"/>
            <a:t>Responsiveness: </a:t>
          </a:r>
          <a:r>
            <a:rPr lang="en-US"/>
            <a:t>allow program to continue running even if part of it is blocked or is performing lengthy operation.</a:t>
          </a:r>
        </a:p>
      </dgm:t>
    </dgm:pt>
    <dgm:pt modelId="{80CE5C07-9FCB-4FD1-AE11-896CB61D18E7}" type="parTrans" cxnId="{50EA1E5F-6059-4048-BFBA-4EE09F9D3C0A}">
      <dgm:prSet/>
      <dgm:spPr/>
      <dgm:t>
        <a:bodyPr/>
        <a:lstStyle/>
        <a:p>
          <a:endParaRPr lang="en-US"/>
        </a:p>
      </dgm:t>
    </dgm:pt>
    <dgm:pt modelId="{A3D6E77C-E53A-4161-845D-42E0BB7A31C2}" type="sibTrans" cxnId="{50EA1E5F-6059-4048-BFBA-4EE09F9D3C0A}">
      <dgm:prSet/>
      <dgm:spPr/>
      <dgm:t>
        <a:bodyPr/>
        <a:lstStyle/>
        <a:p>
          <a:endParaRPr lang="en-US"/>
        </a:p>
      </dgm:t>
    </dgm:pt>
    <dgm:pt modelId="{D0C2998B-B4C3-4A61-9461-7762F5C490B7}">
      <dgm:prSet/>
      <dgm:spPr/>
      <dgm:t>
        <a:bodyPr/>
        <a:lstStyle/>
        <a:p>
          <a:r>
            <a:rPr lang="en-US" b="1"/>
            <a:t>Resource Sharing :</a:t>
          </a:r>
          <a:r>
            <a:rPr lang="en-US"/>
            <a:t> benefit of sharing code, data and resources allows application to have different thread of activities within the same address space.</a:t>
          </a:r>
        </a:p>
      </dgm:t>
    </dgm:pt>
    <dgm:pt modelId="{09DB3DAA-4002-4C46-AC09-E1FE0968B3CD}" type="parTrans" cxnId="{A03FB875-832B-4899-B4FA-2FEF59E2EBFC}">
      <dgm:prSet/>
      <dgm:spPr/>
      <dgm:t>
        <a:bodyPr/>
        <a:lstStyle/>
        <a:p>
          <a:endParaRPr lang="en-US"/>
        </a:p>
      </dgm:t>
    </dgm:pt>
    <dgm:pt modelId="{DD878BD1-57E8-4A9C-9921-C1E500AF1D4F}" type="sibTrans" cxnId="{A03FB875-832B-4899-B4FA-2FEF59E2EBFC}">
      <dgm:prSet/>
      <dgm:spPr/>
      <dgm:t>
        <a:bodyPr/>
        <a:lstStyle/>
        <a:p>
          <a:endParaRPr lang="en-US"/>
        </a:p>
      </dgm:t>
    </dgm:pt>
    <dgm:pt modelId="{137B0DD5-4130-4F4C-ABFB-6C3FCC7CFFBB}">
      <dgm:prSet/>
      <dgm:spPr/>
      <dgm:t>
        <a:bodyPr/>
        <a:lstStyle/>
        <a:p>
          <a:r>
            <a:rPr lang="en-US" b="1"/>
            <a:t>Economy :</a:t>
          </a:r>
          <a:r>
            <a:rPr lang="en-US"/>
            <a:t> more economical to create and context-switch thread.</a:t>
          </a:r>
        </a:p>
      </dgm:t>
    </dgm:pt>
    <dgm:pt modelId="{6CF530DA-3561-4461-86C5-663338FCB9B5}" type="parTrans" cxnId="{8695255A-0096-4A75-BBC4-A9FB45A8B295}">
      <dgm:prSet/>
      <dgm:spPr/>
      <dgm:t>
        <a:bodyPr/>
        <a:lstStyle/>
        <a:p>
          <a:endParaRPr lang="en-US"/>
        </a:p>
      </dgm:t>
    </dgm:pt>
    <dgm:pt modelId="{B565B8D1-9A98-4B91-A626-89865F0C3589}" type="sibTrans" cxnId="{8695255A-0096-4A75-BBC4-A9FB45A8B295}">
      <dgm:prSet/>
      <dgm:spPr/>
      <dgm:t>
        <a:bodyPr/>
        <a:lstStyle/>
        <a:p>
          <a:endParaRPr lang="en-US"/>
        </a:p>
      </dgm:t>
    </dgm:pt>
    <dgm:pt modelId="{0406A6C1-C258-4271-929D-BABCA5F75D5F}">
      <dgm:prSet/>
      <dgm:spPr/>
      <dgm:t>
        <a:bodyPr/>
        <a:lstStyle/>
        <a:p>
          <a:r>
            <a:rPr lang="en-US" b="1"/>
            <a:t>Scalability:</a:t>
          </a:r>
          <a:r>
            <a:rPr lang="en-US"/>
            <a:t> easy to extend the number of threads</a:t>
          </a:r>
        </a:p>
      </dgm:t>
    </dgm:pt>
    <dgm:pt modelId="{F9C86F97-F160-434F-AF69-7AAE89C7D462}" type="parTrans" cxnId="{7407BA49-4F4F-4656-8F4C-923E41E3979E}">
      <dgm:prSet/>
      <dgm:spPr/>
      <dgm:t>
        <a:bodyPr/>
        <a:lstStyle/>
        <a:p>
          <a:endParaRPr lang="en-US"/>
        </a:p>
      </dgm:t>
    </dgm:pt>
    <dgm:pt modelId="{057F8F7B-72FE-46D3-B4FA-EBA7994AE5D5}" type="sibTrans" cxnId="{7407BA49-4F4F-4656-8F4C-923E41E3979E}">
      <dgm:prSet/>
      <dgm:spPr/>
      <dgm:t>
        <a:bodyPr/>
        <a:lstStyle/>
        <a:p>
          <a:endParaRPr lang="en-US"/>
        </a:p>
      </dgm:t>
    </dgm:pt>
    <dgm:pt modelId="{DDAC5778-633A-41C6-9767-19005AD5DF3F}" type="pres">
      <dgm:prSet presAssocID="{6F723E7E-3F93-4E5E-875C-4E7BF88252DC}" presName="matrix" presStyleCnt="0">
        <dgm:presLayoutVars>
          <dgm:chMax val="1"/>
          <dgm:dir/>
          <dgm:resizeHandles val="exact"/>
        </dgm:presLayoutVars>
      </dgm:prSet>
      <dgm:spPr/>
    </dgm:pt>
    <dgm:pt modelId="{257BEB9F-7837-4483-AB93-89154211AF15}" type="pres">
      <dgm:prSet presAssocID="{6F723E7E-3F93-4E5E-875C-4E7BF88252DC}" presName="diamond" presStyleLbl="bgShp" presStyleIdx="0" presStyleCnt="1"/>
      <dgm:spPr/>
    </dgm:pt>
    <dgm:pt modelId="{717E8B7D-40F2-4C48-B078-36865862D9F1}" type="pres">
      <dgm:prSet presAssocID="{6F723E7E-3F93-4E5E-875C-4E7BF88252D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12C713F-81D2-4666-B958-0166FEC42771}" type="pres">
      <dgm:prSet presAssocID="{6F723E7E-3F93-4E5E-875C-4E7BF88252D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18E9681-C1F8-4855-B057-3163783F5045}" type="pres">
      <dgm:prSet presAssocID="{6F723E7E-3F93-4E5E-875C-4E7BF88252D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E28B6F9-DF8D-4EDE-AAA5-6377E45BBA05}" type="pres">
      <dgm:prSet presAssocID="{6F723E7E-3F93-4E5E-875C-4E7BF88252D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5EA7A13-0B22-43C1-A935-E1C6F3ACCD77}" type="presOf" srcId="{137B0DD5-4130-4F4C-ABFB-6C3FCC7CFFBB}" destId="{418E9681-C1F8-4855-B057-3163783F5045}" srcOrd="0" destOrd="0" presId="urn:microsoft.com/office/officeart/2005/8/layout/matrix3"/>
    <dgm:cxn modelId="{899CC214-45F8-480D-AF4B-CC02DA2BE574}" type="presOf" srcId="{0406A6C1-C258-4271-929D-BABCA5F75D5F}" destId="{0E28B6F9-DF8D-4EDE-AAA5-6377E45BBA05}" srcOrd="0" destOrd="0" presId="urn:microsoft.com/office/officeart/2005/8/layout/matrix3"/>
    <dgm:cxn modelId="{9081835E-B3B5-4EDA-A545-8718BAE57CCF}" type="presOf" srcId="{D0C2998B-B4C3-4A61-9461-7762F5C490B7}" destId="{A12C713F-81D2-4666-B958-0166FEC42771}" srcOrd="0" destOrd="0" presId="urn:microsoft.com/office/officeart/2005/8/layout/matrix3"/>
    <dgm:cxn modelId="{50EA1E5F-6059-4048-BFBA-4EE09F9D3C0A}" srcId="{6F723E7E-3F93-4E5E-875C-4E7BF88252DC}" destId="{741E90A6-196A-40C3-8339-2239D6578DE7}" srcOrd="0" destOrd="0" parTransId="{80CE5C07-9FCB-4FD1-AE11-896CB61D18E7}" sibTransId="{A3D6E77C-E53A-4161-845D-42E0BB7A31C2}"/>
    <dgm:cxn modelId="{CCB7A45F-26F3-4512-9EF5-92CA8263B1EB}" type="presOf" srcId="{6F723E7E-3F93-4E5E-875C-4E7BF88252DC}" destId="{DDAC5778-633A-41C6-9767-19005AD5DF3F}" srcOrd="0" destOrd="0" presId="urn:microsoft.com/office/officeart/2005/8/layout/matrix3"/>
    <dgm:cxn modelId="{7407BA49-4F4F-4656-8F4C-923E41E3979E}" srcId="{6F723E7E-3F93-4E5E-875C-4E7BF88252DC}" destId="{0406A6C1-C258-4271-929D-BABCA5F75D5F}" srcOrd="3" destOrd="0" parTransId="{F9C86F97-F160-434F-AF69-7AAE89C7D462}" sibTransId="{057F8F7B-72FE-46D3-B4FA-EBA7994AE5D5}"/>
    <dgm:cxn modelId="{A03FB875-832B-4899-B4FA-2FEF59E2EBFC}" srcId="{6F723E7E-3F93-4E5E-875C-4E7BF88252DC}" destId="{D0C2998B-B4C3-4A61-9461-7762F5C490B7}" srcOrd="1" destOrd="0" parTransId="{09DB3DAA-4002-4C46-AC09-E1FE0968B3CD}" sibTransId="{DD878BD1-57E8-4A9C-9921-C1E500AF1D4F}"/>
    <dgm:cxn modelId="{73FEAF79-A402-49E6-9534-27B52B4B771F}" type="presOf" srcId="{741E90A6-196A-40C3-8339-2239D6578DE7}" destId="{717E8B7D-40F2-4C48-B078-36865862D9F1}" srcOrd="0" destOrd="0" presId="urn:microsoft.com/office/officeart/2005/8/layout/matrix3"/>
    <dgm:cxn modelId="{8695255A-0096-4A75-BBC4-A9FB45A8B295}" srcId="{6F723E7E-3F93-4E5E-875C-4E7BF88252DC}" destId="{137B0DD5-4130-4F4C-ABFB-6C3FCC7CFFBB}" srcOrd="2" destOrd="0" parTransId="{6CF530DA-3561-4461-86C5-663338FCB9B5}" sibTransId="{B565B8D1-9A98-4B91-A626-89865F0C3589}"/>
    <dgm:cxn modelId="{CFAE3063-656C-4BAE-A5C1-7D17CC6F038C}" type="presParOf" srcId="{DDAC5778-633A-41C6-9767-19005AD5DF3F}" destId="{257BEB9F-7837-4483-AB93-89154211AF15}" srcOrd="0" destOrd="0" presId="urn:microsoft.com/office/officeart/2005/8/layout/matrix3"/>
    <dgm:cxn modelId="{6507A3B5-6AAF-41F4-84E0-8EBD1A1AFD6F}" type="presParOf" srcId="{DDAC5778-633A-41C6-9767-19005AD5DF3F}" destId="{717E8B7D-40F2-4C48-B078-36865862D9F1}" srcOrd="1" destOrd="0" presId="urn:microsoft.com/office/officeart/2005/8/layout/matrix3"/>
    <dgm:cxn modelId="{B5345984-C8F7-4A48-87D0-049453CD0BBD}" type="presParOf" srcId="{DDAC5778-633A-41C6-9767-19005AD5DF3F}" destId="{A12C713F-81D2-4666-B958-0166FEC42771}" srcOrd="2" destOrd="0" presId="urn:microsoft.com/office/officeart/2005/8/layout/matrix3"/>
    <dgm:cxn modelId="{50203DF4-A7BA-4E5D-ADAA-72C7223208AA}" type="presParOf" srcId="{DDAC5778-633A-41C6-9767-19005AD5DF3F}" destId="{418E9681-C1F8-4855-B057-3163783F5045}" srcOrd="3" destOrd="0" presId="urn:microsoft.com/office/officeart/2005/8/layout/matrix3"/>
    <dgm:cxn modelId="{6FDFCBFC-1D30-4B62-AF54-7DECC40DB755}" type="presParOf" srcId="{DDAC5778-633A-41C6-9767-19005AD5DF3F}" destId="{0E28B6F9-DF8D-4EDE-AAA5-6377E45BBA0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12A4EC-2B6E-43C2-A625-A9A9A3B26DC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D801516-C400-407D-8078-54D50C322B58}">
      <dgm:prSet/>
      <dgm:spPr/>
      <dgm:t>
        <a:bodyPr/>
        <a:lstStyle/>
        <a:p>
          <a:r>
            <a:rPr lang="en-US"/>
            <a:t>Thread management done by user-level threads library.</a:t>
          </a:r>
        </a:p>
      </dgm:t>
    </dgm:pt>
    <dgm:pt modelId="{7F1B6D05-D078-4D6A-B1F6-1BB929353CB1}" type="parTrans" cxnId="{20329A48-CC4D-446A-90B1-511D9D163A32}">
      <dgm:prSet/>
      <dgm:spPr/>
      <dgm:t>
        <a:bodyPr/>
        <a:lstStyle/>
        <a:p>
          <a:endParaRPr lang="en-US"/>
        </a:p>
      </dgm:t>
    </dgm:pt>
    <dgm:pt modelId="{A417F821-623E-4FE5-8B81-35F7A963F9FE}" type="sibTrans" cxnId="{20329A48-CC4D-446A-90B1-511D9D163A32}">
      <dgm:prSet/>
      <dgm:spPr/>
      <dgm:t>
        <a:bodyPr/>
        <a:lstStyle/>
        <a:p>
          <a:endParaRPr lang="en-US"/>
        </a:p>
      </dgm:t>
    </dgm:pt>
    <dgm:pt modelId="{6DBD1F39-4DF5-4A12-9D9D-E22012A31FCE}">
      <dgm:prSet/>
      <dgm:spPr/>
      <dgm:t>
        <a:bodyPr/>
        <a:lstStyle/>
        <a:p>
          <a:r>
            <a:rPr lang="en-US"/>
            <a:t>User threads are supported above the kernel and managed without the kernel support.</a:t>
          </a:r>
        </a:p>
      </dgm:t>
    </dgm:pt>
    <dgm:pt modelId="{89DE4DBE-80EB-491C-A915-AAD33EE9F38C}" type="parTrans" cxnId="{8DF334A3-7E92-4353-9A76-A1CDFBFC1655}">
      <dgm:prSet/>
      <dgm:spPr/>
      <dgm:t>
        <a:bodyPr/>
        <a:lstStyle/>
        <a:p>
          <a:endParaRPr lang="en-US"/>
        </a:p>
      </dgm:t>
    </dgm:pt>
    <dgm:pt modelId="{23A4A365-DE0B-473C-84D8-4A7010D9F478}" type="sibTrans" cxnId="{8DF334A3-7E92-4353-9A76-A1CDFBFC1655}">
      <dgm:prSet/>
      <dgm:spPr/>
      <dgm:t>
        <a:bodyPr/>
        <a:lstStyle/>
        <a:p>
          <a:endParaRPr lang="en-US"/>
        </a:p>
      </dgm:t>
    </dgm:pt>
    <dgm:pt modelId="{19B207B7-B9FE-457C-9AAC-564149B9DD0F}">
      <dgm:prSet/>
      <dgm:spPr/>
      <dgm:t>
        <a:bodyPr/>
        <a:lstStyle/>
        <a:p>
          <a:r>
            <a:rPr lang="en-US"/>
            <a:t>Three primary thread libraries:</a:t>
          </a:r>
        </a:p>
      </dgm:t>
    </dgm:pt>
    <dgm:pt modelId="{799B236E-C82E-4B2C-BC30-3DEBEE506BE8}" type="parTrans" cxnId="{802F65AC-A799-49F4-AC23-BD7F97B89AC4}">
      <dgm:prSet/>
      <dgm:spPr/>
      <dgm:t>
        <a:bodyPr/>
        <a:lstStyle/>
        <a:p>
          <a:endParaRPr lang="en-US"/>
        </a:p>
      </dgm:t>
    </dgm:pt>
    <dgm:pt modelId="{E8D1DF49-D776-49CF-A204-1CC7CA76EE6A}" type="sibTrans" cxnId="{802F65AC-A799-49F4-AC23-BD7F97B89AC4}">
      <dgm:prSet/>
      <dgm:spPr/>
      <dgm:t>
        <a:bodyPr/>
        <a:lstStyle/>
        <a:p>
          <a:endParaRPr lang="en-US"/>
        </a:p>
      </dgm:t>
    </dgm:pt>
    <dgm:pt modelId="{AC33D05B-1F7E-44F9-9619-A4D9923A8F6A}">
      <dgm:prSet/>
      <dgm:spPr/>
      <dgm:t>
        <a:bodyPr/>
        <a:lstStyle/>
        <a:p>
          <a:r>
            <a:rPr lang="en-US"/>
            <a:t>POSIX </a:t>
          </a:r>
          <a:r>
            <a:rPr lang="en-US" b="1"/>
            <a:t>Pthreads</a:t>
          </a:r>
          <a:endParaRPr lang="en-US"/>
        </a:p>
      </dgm:t>
    </dgm:pt>
    <dgm:pt modelId="{680D1163-7E8D-4746-BB7D-A5E855B1B30F}" type="parTrans" cxnId="{5F3456F4-F01B-44D9-8DC7-572629E0172A}">
      <dgm:prSet/>
      <dgm:spPr/>
      <dgm:t>
        <a:bodyPr/>
        <a:lstStyle/>
        <a:p>
          <a:endParaRPr lang="en-US"/>
        </a:p>
      </dgm:t>
    </dgm:pt>
    <dgm:pt modelId="{B5209D19-DC41-49FF-A69F-745641A287AE}" type="sibTrans" cxnId="{5F3456F4-F01B-44D9-8DC7-572629E0172A}">
      <dgm:prSet/>
      <dgm:spPr/>
      <dgm:t>
        <a:bodyPr/>
        <a:lstStyle/>
        <a:p>
          <a:endParaRPr lang="en-US"/>
        </a:p>
      </dgm:t>
    </dgm:pt>
    <dgm:pt modelId="{A8B8F81D-5AD7-4953-9E3A-971D77564C27}">
      <dgm:prSet/>
      <dgm:spPr/>
      <dgm:t>
        <a:bodyPr/>
        <a:lstStyle/>
        <a:p>
          <a:r>
            <a:rPr lang="en-US"/>
            <a:t>Win32 threads</a:t>
          </a:r>
        </a:p>
      </dgm:t>
    </dgm:pt>
    <dgm:pt modelId="{1B370E69-D7D6-4933-9C73-03D9B93ADCB6}" type="parTrans" cxnId="{96AA92C1-1D7F-436E-AF98-2F5C426A3449}">
      <dgm:prSet/>
      <dgm:spPr/>
      <dgm:t>
        <a:bodyPr/>
        <a:lstStyle/>
        <a:p>
          <a:endParaRPr lang="en-US"/>
        </a:p>
      </dgm:t>
    </dgm:pt>
    <dgm:pt modelId="{4E823B6C-AB88-4CFA-9256-16FF4E8DAAE9}" type="sibTrans" cxnId="{96AA92C1-1D7F-436E-AF98-2F5C426A3449}">
      <dgm:prSet/>
      <dgm:spPr/>
      <dgm:t>
        <a:bodyPr/>
        <a:lstStyle/>
        <a:p>
          <a:endParaRPr lang="en-US"/>
        </a:p>
      </dgm:t>
    </dgm:pt>
    <dgm:pt modelId="{E6804E2E-3513-47F0-B983-A762BE7B8B50}">
      <dgm:prSet/>
      <dgm:spPr/>
      <dgm:t>
        <a:bodyPr/>
        <a:lstStyle/>
        <a:p>
          <a:r>
            <a:rPr lang="en-US"/>
            <a:t>Java threads</a:t>
          </a:r>
        </a:p>
      </dgm:t>
    </dgm:pt>
    <dgm:pt modelId="{6D04042B-B10F-44C3-8ECA-EE96DA641D7D}" type="parTrans" cxnId="{395B061E-E3D6-47DA-96BD-0026A8E3AD61}">
      <dgm:prSet/>
      <dgm:spPr/>
      <dgm:t>
        <a:bodyPr/>
        <a:lstStyle/>
        <a:p>
          <a:endParaRPr lang="en-US"/>
        </a:p>
      </dgm:t>
    </dgm:pt>
    <dgm:pt modelId="{3D8D6D54-E869-47C4-8AE5-68ACE6A10989}" type="sibTrans" cxnId="{395B061E-E3D6-47DA-96BD-0026A8E3AD61}">
      <dgm:prSet/>
      <dgm:spPr/>
      <dgm:t>
        <a:bodyPr/>
        <a:lstStyle/>
        <a:p>
          <a:endParaRPr lang="en-US"/>
        </a:p>
      </dgm:t>
    </dgm:pt>
    <dgm:pt modelId="{DEEDF326-21C6-4981-AEE9-F9008CC4372B}" type="pres">
      <dgm:prSet presAssocID="{8F12A4EC-2B6E-43C2-A625-A9A9A3B26DC7}" presName="linear" presStyleCnt="0">
        <dgm:presLayoutVars>
          <dgm:animLvl val="lvl"/>
          <dgm:resizeHandles val="exact"/>
        </dgm:presLayoutVars>
      </dgm:prSet>
      <dgm:spPr/>
    </dgm:pt>
    <dgm:pt modelId="{DE8335B2-95F2-4FFB-8F5E-5F76D5D7D152}" type="pres">
      <dgm:prSet presAssocID="{6D801516-C400-407D-8078-54D50C322B5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FB232A-ECA4-4DBB-9588-E5DB98C0B122}" type="pres">
      <dgm:prSet presAssocID="{A417F821-623E-4FE5-8B81-35F7A963F9FE}" presName="spacer" presStyleCnt="0"/>
      <dgm:spPr/>
    </dgm:pt>
    <dgm:pt modelId="{000A05B6-12E4-41F7-B166-F6817AC28200}" type="pres">
      <dgm:prSet presAssocID="{6DBD1F39-4DF5-4A12-9D9D-E22012A31F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70A0D1-6B07-4503-BD60-EBFE642C5082}" type="pres">
      <dgm:prSet presAssocID="{23A4A365-DE0B-473C-84D8-4A7010D9F478}" presName="spacer" presStyleCnt="0"/>
      <dgm:spPr/>
    </dgm:pt>
    <dgm:pt modelId="{40FB1943-4073-4FCC-827C-B2341E031FB3}" type="pres">
      <dgm:prSet presAssocID="{19B207B7-B9FE-457C-9AAC-564149B9DD0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CB32995-55AE-46ED-B962-CA36D25474D9}" type="pres">
      <dgm:prSet presAssocID="{19B207B7-B9FE-457C-9AAC-564149B9DD0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C2E8F0B-2157-48CE-AADA-F5393EB151D6}" type="presOf" srcId="{8F12A4EC-2B6E-43C2-A625-A9A9A3B26DC7}" destId="{DEEDF326-21C6-4981-AEE9-F9008CC4372B}" srcOrd="0" destOrd="0" presId="urn:microsoft.com/office/officeart/2005/8/layout/vList2"/>
    <dgm:cxn modelId="{B2C3371D-A33E-4062-8AA3-1B19B4A54C4B}" type="presOf" srcId="{6D801516-C400-407D-8078-54D50C322B58}" destId="{DE8335B2-95F2-4FFB-8F5E-5F76D5D7D152}" srcOrd="0" destOrd="0" presId="urn:microsoft.com/office/officeart/2005/8/layout/vList2"/>
    <dgm:cxn modelId="{395B061E-E3D6-47DA-96BD-0026A8E3AD61}" srcId="{19B207B7-B9FE-457C-9AAC-564149B9DD0F}" destId="{E6804E2E-3513-47F0-B983-A762BE7B8B50}" srcOrd="2" destOrd="0" parTransId="{6D04042B-B10F-44C3-8ECA-EE96DA641D7D}" sibTransId="{3D8D6D54-E869-47C4-8AE5-68ACE6A10989}"/>
    <dgm:cxn modelId="{A068E638-F057-47BB-B3AA-480D3B9615EF}" type="presOf" srcId="{AC33D05B-1F7E-44F9-9619-A4D9923A8F6A}" destId="{7CB32995-55AE-46ED-B962-CA36D25474D9}" srcOrd="0" destOrd="0" presId="urn:microsoft.com/office/officeart/2005/8/layout/vList2"/>
    <dgm:cxn modelId="{20329A48-CC4D-446A-90B1-511D9D163A32}" srcId="{8F12A4EC-2B6E-43C2-A625-A9A9A3B26DC7}" destId="{6D801516-C400-407D-8078-54D50C322B58}" srcOrd="0" destOrd="0" parTransId="{7F1B6D05-D078-4D6A-B1F6-1BB929353CB1}" sibTransId="{A417F821-623E-4FE5-8B81-35F7A963F9FE}"/>
    <dgm:cxn modelId="{9F8D8049-57FE-4E36-86EB-7BE44B2C7425}" type="presOf" srcId="{E6804E2E-3513-47F0-B983-A762BE7B8B50}" destId="{7CB32995-55AE-46ED-B962-CA36D25474D9}" srcOrd="0" destOrd="2" presId="urn:microsoft.com/office/officeart/2005/8/layout/vList2"/>
    <dgm:cxn modelId="{290F2679-3EE9-4678-9541-A390E5D5C0EA}" type="presOf" srcId="{A8B8F81D-5AD7-4953-9E3A-971D77564C27}" destId="{7CB32995-55AE-46ED-B962-CA36D25474D9}" srcOrd="0" destOrd="1" presId="urn:microsoft.com/office/officeart/2005/8/layout/vList2"/>
    <dgm:cxn modelId="{E629C393-4133-4C14-B630-D2FC720818B8}" type="presOf" srcId="{6DBD1F39-4DF5-4A12-9D9D-E22012A31FCE}" destId="{000A05B6-12E4-41F7-B166-F6817AC28200}" srcOrd="0" destOrd="0" presId="urn:microsoft.com/office/officeart/2005/8/layout/vList2"/>
    <dgm:cxn modelId="{3B6D4F97-EC15-4837-B0DC-83CF876E6F3C}" type="presOf" srcId="{19B207B7-B9FE-457C-9AAC-564149B9DD0F}" destId="{40FB1943-4073-4FCC-827C-B2341E031FB3}" srcOrd="0" destOrd="0" presId="urn:microsoft.com/office/officeart/2005/8/layout/vList2"/>
    <dgm:cxn modelId="{8DF334A3-7E92-4353-9A76-A1CDFBFC1655}" srcId="{8F12A4EC-2B6E-43C2-A625-A9A9A3B26DC7}" destId="{6DBD1F39-4DF5-4A12-9D9D-E22012A31FCE}" srcOrd="1" destOrd="0" parTransId="{89DE4DBE-80EB-491C-A915-AAD33EE9F38C}" sibTransId="{23A4A365-DE0B-473C-84D8-4A7010D9F478}"/>
    <dgm:cxn modelId="{802F65AC-A799-49F4-AC23-BD7F97B89AC4}" srcId="{8F12A4EC-2B6E-43C2-A625-A9A9A3B26DC7}" destId="{19B207B7-B9FE-457C-9AAC-564149B9DD0F}" srcOrd="2" destOrd="0" parTransId="{799B236E-C82E-4B2C-BC30-3DEBEE506BE8}" sibTransId="{E8D1DF49-D776-49CF-A204-1CC7CA76EE6A}"/>
    <dgm:cxn modelId="{96AA92C1-1D7F-436E-AF98-2F5C426A3449}" srcId="{19B207B7-B9FE-457C-9AAC-564149B9DD0F}" destId="{A8B8F81D-5AD7-4953-9E3A-971D77564C27}" srcOrd="1" destOrd="0" parTransId="{1B370E69-D7D6-4933-9C73-03D9B93ADCB6}" sibTransId="{4E823B6C-AB88-4CFA-9256-16FF4E8DAAE9}"/>
    <dgm:cxn modelId="{5F3456F4-F01B-44D9-8DC7-572629E0172A}" srcId="{19B207B7-B9FE-457C-9AAC-564149B9DD0F}" destId="{AC33D05B-1F7E-44F9-9619-A4D9923A8F6A}" srcOrd="0" destOrd="0" parTransId="{680D1163-7E8D-4746-BB7D-A5E855B1B30F}" sibTransId="{B5209D19-DC41-49FF-A69F-745641A287AE}"/>
    <dgm:cxn modelId="{83EA1653-CA7E-434D-A92A-C90DF8386AEE}" type="presParOf" srcId="{DEEDF326-21C6-4981-AEE9-F9008CC4372B}" destId="{DE8335B2-95F2-4FFB-8F5E-5F76D5D7D152}" srcOrd="0" destOrd="0" presId="urn:microsoft.com/office/officeart/2005/8/layout/vList2"/>
    <dgm:cxn modelId="{036FAD6D-6E15-45CE-9E44-A2B008ECE8D0}" type="presParOf" srcId="{DEEDF326-21C6-4981-AEE9-F9008CC4372B}" destId="{EEFB232A-ECA4-4DBB-9588-E5DB98C0B122}" srcOrd="1" destOrd="0" presId="urn:microsoft.com/office/officeart/2005/8/layout/vList2"/>
    <dgm:cxn modelId="{9A5D676B-6B43-45B6-A99C-04C76B9BF923}" type="presParOf" srcId="{DEEDF326-21C6-4981-AEE9-F9008CC4372B}" destId="{000A05B6-12E4-41F7-B166-F6817AC28200}" srcOrd="2" destOrd="0" presId="urn:microsoft.com/office/officeart/2005/8/layout/vList2"/>
    <dgm:cxn modelId="{DCA1FD35-6124-40F5-874D-CC281690EBC8}" type="presParOf" srcId="{DEEDF326-21C6-4981-AEE9-F9008CC4372B}" destId="{DE70A0D1-6B07-4503-BD60-EBFE642C5082}" srcOrd="3" destOrd="0" presId="urn:microsoft.com/office/officeart/2005/8/layout/vList2"/>
    <dgm:cxn modelId="{804CA4CF-5607-4108-A82B-840174328F62}" type="presParOf" srcId="{DEEDF326-21C6-4981-AEE9-F9008CC4372B}" destId="{40FB1943-4073-4FCC-827C-B2341E031FB3}" srcOrd="4" destOrd="0" presId="urn:microsoft.com/office/officeart/2005/8/layout/vList2"/>
    <dgm:cxn modelId="{E4BB6C2A-CC7C-4CA8-A082-77FBFC57BBA5}" type="presParOf" srcId="{DEEDF326-21C6-4981-AEE9-F9008CC4372B}" destId="{7CB32995-55AE-46ED-B962-CA36D25474D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923D41-9DC3-4326-8D8B-1DD486B3BCA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27F10C8-3945-4DB7-B483-03A8DF9A79DF}">
      <dgm:prSet/>
      <dgm:spPr/>
      <dgm:t>
        <a:bodyPr/>
        <a:lstStyle/>
        <a:p>
          <a:r>
            <a:rPr lang="en-US"/>
            <a:t>Supported and managed directly by the operating system( Kernel).</a:t>
          </a:r>
          <a:br>
            <a:rPr lang="en-US"/>
          </a:br>
          <a:endParaRPr lang="en-US"/>
        </a:p>
      </dgm:t>
    </dgm:pt>
    <dgm:pt modelId="{5912ECFB-FC14-48DD-9D36-7E1C9FE56FD6}" type="parTrans" cxnId="{0C4AB6BC-E72B-4C9D-9E16-5F5928F575C6}">
      <dgm:prSet/>
      <dgm:spPr/>
      <dgm:t>
        <a:bodyPr/>
        <a:lstStyle/>
        <a:p>
          <a:endParaRPr lang="en-US"/>
        </a:p>
      </dgm:t>
    </dgm:pt>
    <dgm:pt modelId="{64CB6CCB-B121-44CE-A5F4-73E30177C979}" type="sibTrans" cxnId="{0C4AB6BC-E72B-4C9D-9E16-5F5928F575C6}">
      <dgm:prSet/>
      <dgm:spPr/>
      <dgm:t>
        <a:bodyPr/>
        <a:lstStyle/>
        <a:p>
          <a:endParaRPr lang="en-US"/>
        </a:p>
      </dgm:t>
    </dgm:pt>
    <dgm:pt modelId="{084B9FE3-2C3A-4C34-AA7C-E57A7DE47608}">
      <dgm:prSet/>
      <dgm:spPr/>
      <dgm:t>
        <a:bodyPr/>
        <a:lstStyle/>
        <a:p>
          <a:r>
            <a:rPr lang="en-US"/>
            <a:t>All contemporary operating systems supports these threads.</a:t>
          </a:r>
        </a:p>
      </dgm:t>
    </dgm:pt>
    <dgm:pt modelId="{CB9AEA8B-6162-460F-99F5-D4C102CFFDC6}" type="parTrans" cxnId="{66121E48-2D7B-4D1D-AF38-A5C5BFDD8F8B}">
      <dgm:prSet/>
      <dgm:spPr/>
      <dgm:t>
        <a:bodyPr/>
        <a:lstStyle/>
        <a:p>
          <a:endParaRPr lang="en-US"/>
        </a:p>
      </dgm:t>
    </dgm:pt>
    <dgm:pt modelId="{767D6331-4EF8-436D-8A5D-E1B0FB586805}" type="sibTrans" cxnId="{66121E48-2D7B-4D1D-AF38-A5C5BFDD8F8B}">
      <dgm:prSet/>
      <dgm:spPr/>
      <dgm:t>
        <a:bodyPr/>
        <a:lstStyle/>
        <a:p>
          <a:endParaRPr lang="en-US"/>
        </a:p>
      </dgm:t>
    </dgm:pt>
    <dgm:pt modelId="{2B559EAD-2B73-40A4-B891-18161DF8A0D8}">
      <dgm:prSet/>
      <dgm:spPr/>
      <dgm:t>
        <a:bodyPr/>
        <a:lstStyle/>
        <a:p>
          <a:r>
            <a:rPr lang="en-US"/>
            <a:t>Examples</a:t>
          </a:r>
        </a:p>
      </dgm:t>
    </dgm:pt>
    <dgm:pt modelId="{E0606647-7528-4E02-97C2-8E6174B90868}" type="parTrans" cxnId="{92E0461E-F35F-424A-B9CF-90E3BC5C46B5}">
      <dgm:prSet/>
      <dgm:spPr/>
      <dgm:t>
        <a:bodyPr/>
        <a:lstStyle/>
        <a:p>
          <a:endParaRPr lang="en-US"/>
        </a:p>
      </dgm:t>
    </dgm:pt>
    <dgm:pt modelId="{E8857280-682F-4DD7-AA61-BF1995946B44}" type="sibTrans" cxnId="{92E0461E-F35F-424A-B9CF-90E3BC5C46B5}">
      <dgm:prSet/>
      <dgm:spPr/>
      <dgm:t>
        <a:bodyPr/>
        <a:lstStyle/>
        <a:p>
          <a:endParaRPr lang="en-US"/>
        </a:p>
      </dgm:t>
    </dgm:pt>
    <dgm:pt modelId="{BC0A44C4-5C3E-48BB-AAA6-EDD1864A1526}">
      <dgm:prSet/>
      <dgm:spPr/>
      <dgm:t>
        <a:bodyPr/>
        <a:lstStyle/>
        <a:p>
          <a:r>
            <a:rPr lang="en-US"/>
            <a:t>Windows XP/2000</a:t>
          </a:r>
        </a:p>
      </dgm:t>
    </dgm:pt>
    <dgm:pt modelId="{7EF39E2E-797E-4052-80A5-5BEE3CDEBCBE}" type="parTrans" cxnId="{9ADD74FF-7F34-43D5-90A5-C8F64AA4CCDA}">
      <dgm:prSet/>
      <dgm:spPr/>
      <dgm:t>
        <a:bodyPr/>
        <a:lstStyle/>
        <a:p>
          <a:endParaRPr lang="en-US"/>
        </a:p>
      </dgm:t>
    </dgm:pt>
    <dgm:pt modelId="{42E391EE-34BD-42A5-BFDD-0B3505340BB4}" type="sibTrans" cxnId="{9ADD74FF-7F34-43D5-90A5-C8F64AA4CCDA}">
      <dgm:prSet/>
      <dgm:spPr/>
      <dgm:t>
        <a:bodyPr/>
        <a:lstStyle/>
        <a:p>
          <a:endParaRPr lang="en-US"/>
        </a:p>
      </dgm:t>
    </dgm:pt>
    <dgm:pt modelId="{C49DD1BA-8DEC-4F62-A160-9BB375685B98}">
      <dgm:prSet/>
      <dgm:spPr/>
      <dgm:t>
        <a:bodyPr/>
        <a:lstStyle/>
        <a:p>
          <a:r>
            <a:rPr lang="en-US"/>
            <a:t>Solaris</a:t>
          </a:r>
        </a:p>
      </dgm:t>
    </dgm:pt>
    <dgm:pt modelId="{7F819A76-534E-4D8E-8EEB-D3BF11A42861}" type="parTrans" cxnId="{D81C6041-0EF4-47FD-A33F-AFD3C1CF11C7}">
      <dgm:prSet/>
      <dgm:spPr/>
      <dgm:t>
        <a:bodyPr/>
        <a:lstStyle/>
        <a:p>
          <a:endParaRPr lang="en-US"/>
        </a:p>
      </dgm:t>
    </dgm:pt>
    <dgm:pt modelId="{8ABC1EB3-25FF-42DF-BF32-B34FE11CBF25}" type="sibTrans" cxnId="{D81C6041-0EF4-47FD-A33F-AFD3C1CF11C7}">
      <dgm:prSet/>
      <dgm:spPr/>
      <dgm:t>
        <a:bodyPr/>
        <a:lstStyle/>
        <a:p>
          <a:endParaRPr lang="en-US"/>
        </a:p>
      </dgm:t>
    </dgm:pt>
    <dgm:pt modelId="{4AFD5889-9A87-44A5-868D-3F7577BB5876}">
      <dgm:prSet/>
      <dgm:spPr/>
      <dgm:t>
        <a:bodyPr/>
        <a:lstStyle/>
        <a:p>
          <a:r>
            <a:rPr lang="en-US"/>
            <a:t>Linux</a:t>
          </a:r>
        </a:p>
      </dgm:t>
    </dgm:pt>
    <dgm:pt modelId="{A16DBE8A-DFA9-4B7C-86A1-3295BD5B2A27}" type="parTrans" cxnId="{A5AF79A1-7B94-4EE9-B4AE-534047A29DEC}">
      <dgm:prSet/>
      <dgm:spPr/>
      <dgm:t>
        <a:bodyPr/>
        <a:lstStyle/>
        <a:p>
          <a:endParaRPr lang="en-US"/>
        </a:p>
      </dgm:t>
    </dgm:pt>
    <dgm:pt modelId="{A9C975B7-A035-4952-B9DD-49E9BC094CDA}" type="sibTrans" cxnId="{A5AF79A1-7B94-4EE9-B4AE-534047A29DEC}">
      <dgm:prSet/>
      <dgm:spPr/>
      <dgm:t>
        <a:bodyPr/>
        <a:lstStyle/>
        <a:p>
          <a:endParaRPr lang="en-US"/>
        </a:p>
      </dgm:t>
    </dgm:pt>
    <dgm:pt modelId="{13818243-840A-49E7-9B71-339D66DF141C}">
      <dgm:prSet/>
      <dgm:spPr/>
      <dgm:t>
        <a:bodyPr/>
        <a:lstStyle/>
        <a:p>
          <a:r>
            <a:rPr lang="en-US"/>
            <a:t>Tru64 UNIX</a:t>
          </a:r>
        </a:p>
      </dgm:t>
    </dgm:pt>
    <dgm:pt modelId="{B015C70F-A019-4CB4-912C-8716A9C31467}" type="parTrans" cxnId="{8D390FBB-6D46-4C18-9044-02973C22C089}">
      <dgm:prSet/>
      <dgm:spPr/>
      <dgm:t>
        <a:bodyPr/>
        <a:lstStyle/>
        <a:p>
          <a:endParaRPr lang="en-US"/>
        </a:p>
      </dgm:t>
    </dgm:pt>
    <dgm:pt modelId="{C0959173-F9DA-43EC-8292-DC9D6BE4C90D}" type="sibTrans" cxnId="{8D390FBB-6D46-4C18-9044-02973C22C089}">
      <dgm:prSet/>
      <dgm:spPr/>
      <dgm:t>
        <a:bodyPr/>
        <a:lstStyle/>
        <a:p>
          <a:endParaRPr lang="en-US"/>
        </a:p>
      </dgm:t>
    </dgm:pt>
    <dgm:pt modelId="{A2AA66DD-4459-4962-AFDC-3F1106C54810}">
      <dgm:prSet/>
      <dgm:spPr/>
      <dgm:t>
        <a:bodyPr/>
        <a:lstStyle/>
        <a:p>
          <a:r>
            <a:rPr lang="en-US"/>
            <a:t>Mac OS X</a:t>
          </a:r>
        </a:p>
      </dgm:t>
    </dgm:pt>
    <dgm:pt modelId="{A614BCEC-EC41-4DAB-A75F-5CD8A95DDBCC}" type="parTrans" cxnId="{6EDD8B3C-CC86-4A4F-99DB-506805B65C67}">
      <dgm:prSet/>
      <dgm:spPr/>
      <dgm:t>
        <a:bodyPr/>
        <a:lstStyle/>
        <a:p>
          <a:endParaRPr lang="en-US"/>
        </a:p>
      </dgm:t>
    </dgm:pt>
    <dgm:pt modelId="{A0F16C17-D678-4AF9-AFD9-9878C2C7E974}" type="sibTrans" cxnId="{6EDD8B3C-CC86-4A4F-99DB-506805B65C67}">
      <dgm:prSet/>
      <dgm:spPr/>
      <dgm:t>
        <a:bodyPr/>
        <a:lstStyle/>
        <a:p>
          <a:endParaRPr lang="en-US"/>
        </a:p>
      </dgm:t>
    </dgm:pt>
    <dgm:pt modelId="{02CF8954-02FF-4643-B748-9A5BF50145FC}" type="pres">
      <dgm:prSet presAssocID="{6F923D41-9DC3-4326-8D8B-1DD486B3BCA2}" presName="linear" presStyleCnt="0">
        <dgm:presLayoutVars>
          <dgm:animLvl val="lvl"/>
          <dgm:resizeHandles val="exact"/>
        </dgm:presLayoutVars>
      </dgm:prSet>
      <dgm:spPr/>
    </dgm:pt>
    <dgm:pt modelId="{B13DA38D-4497-4F80-991B-DAC7967368BB}" type="pres">
      <dgm:prSet presAssocID="{027F10C8-3945-4DB7-B483-03A8DF9A79D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C3CDFB-D63D-4BD5-B7E0-6BC3E3EC9290}" type="pres">
      <dgm:prSet presAssocID="{64CB6CCB-B121-44CE-A5F4-73E30177C979}" presName="spacer" presStyleCnt="0"/>
      <dgm:spPr/>
    </dgm:pt>
    <dgm:pt modelId="{92CF0A59-D506-4A51-99ED-DA2A656F5EB6}" type="pres">
      <dgm:prSet presAssocID="{084B9FE3-2C3A-4C34-AA7C-E57A7DE4760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D0A375F-1E5D-49AE-8D14-50A27B2F359C}" type="pres">
      <dgm:prSet presAssocID="{767D6331-4EF8-436D-8A5D-E1B0FB586805}" presName="spacer" presStyleCnt="0"/>
      <dgm:spPr/>
    </dgm:pt>
    <dgm:pt modelId="{C2691AF3-30F3-44EE-8461-0316F35D4AD7}" type="pres">
      <dgm:prSet presAssocID="{2B559EAD-2B73-40A4-B891-18161DF8A0D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78FD7EA-D6CB-440B-9E22-5124A106D1F4}" type="pres">
      <dgm:prSet presAssocID="{2B559EAD-2B73-40A4-B891-18161DF8A0D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2E0461E-F35F-424A-B9CF-90E3BC5C46B5}" srcId="{6F923D41-9DC3-4326-8D8B-1DD486B3BCA2}" destId="{2B559EAD-2B73-40A4-B891-18161DF8A0D8}" srcOrd="2" destOrd="0" parTransId="{E0606647-7528-4E02-97C2-8E6174B90868}" sibTransId="{E8857280-682F-4DD7-AA61-BF1995946B44}"/>
    <dgm:cxn modelId="{B51CD32A-10BA-4EFC-B17E-67EE2362EDB2}" type="presOf" srcId="{4AFD5889-9A87-44A5-868D-3F7577BB5876}" destId="{D78FD7EA-D6CB-440B-9E22-5124A106D1F4}" srcOrd="0" destOrd="2" presId="urn:microsoft.com/office/officeart/2005/8/layout/vList2"/>
    <dgm:cxn modelId="{CA24CC2F-9898-4A6E-B72B-5FD7FA978520}" type="presOf" srcId="{084B9FE3-2C3A-4C34-AA7C-E57A7DE47608}" destId="{92CF0A59-D506-4A51-99ED-DA2A656F5EB6}" srcOrd="0" destOrd="0" presId="urn:microsoft.com/office/officeart/2005/8/layout/vList2"/>
    <dgm:cxn modelId="{6EDD8B3C-CC86-4A4F-99DB-506805B65C67}" srcId="{2B559EAD-2B73-40A4-B891-18161DF8A0D8}" destId="{A2AA66DD-4459-4962-AFDC-3F1106C54810}" srcOrd="4" destOrd="0" parTransId="{A614BCEC-EC41-4DAB-A75F-5CD8A95DDBCC}" sibTransId="{A0F16C17-D678-4AF9-AFD9-9878C2C7E974}"/>
    <dgm:cxn modelId="{9CD2EE5C-C7C8-487A-BFCA-CC247759E0F6}" type="presOf" srcId="{BC0A44C4-5C3E-48BB-AAA6-EDD1864A1526}" destId="{D78FD7EA-D6CB-440B-9E22-5124A106D1F4}" srcOrd="0" destOrd="0" presId="urn:microsoft.com/office/officeart/2005/8/layout/vList2"/>
    <dgm:cxn modelId="{83FAA960-11AB-467C-9652-03BB16B64D84}" type="presOf" srcId="{13818243-840A-49E7-9B71-339D66DF141C}" destId="{D78FD7EA-D6CB-440B-9E22-5124A106D1F4}" srcOrd="0" destOrd="3" presId="urn:microsoft.com/office/officeart/2005/8/layout/vList2"/>
    <dgm:cxn modelId="{D81C6041-0EF4-47FD-A33F-AFD3C1CF11C7}" srcId="{2B559EAD-2B73-40A4-B891-18161DF8A0D8}" destId="{C49DD1BA-8DEC-4F62-A160-9BB375685B98}" srcOrd="1" destOrd="0" parTransId="{7F819A76-534E-4D8E-8EEB-D3BF11A42861}" sibTransId="{8ABC1EB3-25FF-42DF-BF32-B34FE11CBF25}"/>
    <dgm:cxn modelId="{66121E48-2D7B-4D1D-AF38-A5C5BFDD8F8B}" srcId="{6F923D41-9DC3-4326-8D8B-1DD486B3BCA2}" destId="{084B9FE3-2C3A-4C34-AA7C-E57A7DE47608}" srcOrd="1" destOrd="0" parTransId="{CB9AEA8B-6162-460F-99F5-D4C102CFFDC6}" sibTransId="{767D6331-4EF8-436D-8A5D-E1B0FB586805}"/>
    <dgm:cxn modelId="{164B9849-122F-4C9A-89E9-FC4FE2180BF3}" type="presOf" srcId="{2B559EAD-2B73-40A4-B891-18161DF8A0D8}" destId="{C2691AF3-30F3-44EE-8461-0316F35D4AD7}" srcOrd="0" destOrd="0" presId="urn:microsoft.com/office/officeart/2005/8/layout/vList2"/>
    <dgm:cxn modelId="{9415BB59-136A-4C38-B344-FB2619C033DD}" type="presOf" srcId="{C49DD1BA-8DEC-4F62-A160-9BB375685B98}" destId="{D78FD7EA-D6CB-440B-9E22-5124A106D1F4}" srcOrd="0" destOrd="1" presId="urn:microsoft.com/office/officeart/2005/8/layout/vList2"/>
    <dgm:cxn modelId="{ACD8C491-0E3F-4E9E-A6EC-F72DD25D9B52}" type="presOf" srcId="{A2AA66DD-4459-4962-AFDC-3F1106C54810}" destId="{D78FD7EA-D6CB-440B-9E22-5124A106D1F4}" srcOrd="0" destOrd="4" presId="urn:microsoft.com/office/officeart/2005/8/layout/vList2"/>
    <dgm:cxn modelId="{A5AF79A1-7B94-4EE9-B4AE-534047A29DEC}" srcId="{2B559EAD-2B73-40A4-B891-18161DF8A0D8}" destId="{4AFD5889-9A87-44A5-868D-3F7577BB5876}" srcOrd="2" destOrd="0" parTransId="{A16DBE8A-DFA9-4B7C-86A1-3295BD5B2A27}" sibTransId="{A9C975B7-A035-4952-B9DD-49E9BC094CDA}"/>
    <dgm:cxn modelId="{73705AB6-1F36-4E40-9CBA-78CD5479C6B6}" type="presOf" srcId="{6F923D41-9DC3-4326-8D8B-1DD486B3BCA2}" destId="{02CF8954-02FF-4643-B748-9A5BF50145FC}" srcOrd="0" destOrd="0" presId="urn:microsoft.com/office/officeart/2005/8/layout/vList2"/>
    <dgm:cxn modelId="{8D390FBB-6D46-4C18-9044-02973C22C089}" srcId="{2B559EAD-2B73-40A4-B891-18161DF8A0D8}" destId="{13818243-840A-49E7-9B71-339D66DF141C}" srcOrd="3" destOrd="0" parTransId="{B015C70F-A019-4CB4-912C-8716A9C31467}" sibTransId="{C0959173-F9DA-43EC-8292-DC9D6BE4C90D}"/>
    <dgm:cxn modelId="{0C4AB6BC-E72B-4C9D-9E16-5F5928F575C6}" srcId="{6F923D41-9DC3-4326-8D8B-1DD486B3BCA2}" destId="{027F10C8-3945-4DB7-B483-03A8DF9A79DF}" srcOrd="0" destOrd="0" parTransId="{5912ECFB-FC14-48DD-9D36-7E1C9FE56FD6}" sibTransId="{64CB6CCB-B121-44CE-A5F4-73E30177C979}"/>
    <dgm:cxn modelId="{9ADD74FF-7F34-43D5-90A5-C8F64AA4CCDA}" srcId="{2B559EAD-2B73-40A4-B891-18161DF8A0D8}" destId="{BC0A44C4-5C3E-48BB-AAA6-EDD1864A1526}" srcOrd="0" destOrd="0" parTransId="{7EF39E2E-797E-4052-80A5-5BEE3CDEBCBE}" sibTransId="{42E391EE-34BD-42A5-BFDD-0B3505340BB4}"/>
    <dgm:cxn modelId="{2F91FEFF-54F0-43E1-B6CB-E188A01B0547}" type="presOf" srcId="{027F10C8-3945-4DB7-B483-03A8DF9A79DF}" destId="{B13DA38D-4497-4F80-991B-DAC7967368BB}" srcOrd="0" destOrd="0" presId="urn:microsoft.com/office/officeart/2005/8/layout/vList2"/>
    <dgm:cxn modelId="{756720F1-AA0E-4771-9CBD-DB7E602E2C33}" type="presParOf" srcId="{02CF8954-02FF-4643-B748-9A5BF50145FC}" destId="{B13DA38D-4497-4F80-991B-DAC7967368BB}" srcOrd="0" destOrd="0" presId="urn:microsoft.com/office/officeart/2005/8/layout/vList2"/>
    <dgm:cxn modelId="{45DF5D98-F923-46D5-9D78-26DBAA1FBC39}" type="presParOf" srcId="{02CF8954-02FF-4643-B748-9A5BF50145FC}" destId="{48C3CDFB-D63D-4BD5-B7E0-6BC3E3EC9290}" srcOrd="1" destOrd="0" presId="urn:microsoft.com/office/officeart/2005/8/layout/vList2"/>
    <dgm:cxn modelId="{5E7B9027-283E-416A-AD8E-A4312AA3307E}" type="presParOf" srcId="{02CF8954-02FF-4643-B748-9A5BF50145FC}" destId="{92CF0A59-D506-4A51-99ED-DA2A656F5EB6}" srcOrd="2" destOrd="0" presId="urn:microsoft.com/office/officeart/2005/8/layout/vList2"/>
    <dgm:cxn modelId="{BDCB5147-0130-4169-B5AE-C1D73762C8EF}" type="presParOf" srcId="{02CF8954-02FF-4643-B748-9A5BF50145FC}" destId="{CD0A375F-1E5D-49AE-8D14-50A27B2F359C}" srcOrd="3" destOrd="0" presId="urn:microsoft.com/office/officeart/2005/8/layout/vList2"/>
    <dgm:cxn modelId="{224FA425-148F-4B45-973E-1ADC685168AE}" type="presParOf" srcId="{02CF8954-02FF-4643-B748-9A5BF50145FC}" destId="{C2691AF3-30F3-44EE-8461-0316F35D4AD7}" srcOrd="4" destOrd="0" presId="urn:microsoft.com/office/officeart/2005/8/layout/vList2"/>
    <dgm:cxn modelId="{C31F7A83-CB70-441E-B2F9-05696A5C90A8}" type="presParOf" srcId="{02CF8954-02FF-4643-B748-9A5BF50145FC}" destId="{D78FD7EA-D6CB-440B-9E22-5124A106D1F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E5AF59-9E09-4715-9012-5AE2DD807BF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103B51E-3CBF-482E-A5B5-BC5792F1E21C}">
      <dgm:prSet/>
      <dgm:spPr/>
      <dgm:t>
        <a:bodyPr/>
        <a:lstStyle/>
        <a:p>
          <a:r>
            <a:rPr lang="en-US"/>
            <a:t>Many-to-One</a:t>
          </a:r>
          <a:br>
            <a:rPr lang="en-US"/>
          </a:br>
          <a:endParaRPr lang="en-US"/>
        </a:p>
      </dgm:t>
    </dgm:pt>
    <dgm:pt modelId="{61EE43C9-E164-42FD-8A18-8896443AE4DA}" type="parTrans" cxnId="{F9DF8F29-7A89-4605-8220-D20BD0F55642}">
      <dgm:prSet/>
      <dgm:spPr/>
      <dgm:t>
        <a:bodyPr/>
        <a:lstStyle/>
        <a:p>
          <a:endParaRPr lang="en-US"/>
        </a:p>
      </dgm:t>
    </dgm:pt>
    <dgm:pt modelId="{7A121C81-62A2-4BA1-A441-6A1C031B0F04}" type="sibTrans" cxnId="{F9DF8F29-7A89-4605-8220-D20BD0F55642}">
      <dgm:prSet/>
      <dgm:spPr/>
      <dgm:t>
        <a:bodyPr/>
        <a:lstStyle/>
        <a:p>
          <a:endParaRPr lang="en-US"/>
        </a:p>
      </dgm:t>
    </dgm:pt>
    <dgm:pt modelId="{5F0209F8-8EE8-4FC9-8AFD-14D5D9AE2F96}">
      <dgm:prSet/>
      <dgm:spPr/>
      <dgm:t>
        <a:bodyPr/>
        <a:lstStyle/>
        <a:p>
          <a:r>
            <a:rPr lang="en-US"/>
            <a:t>One-to-One</a:t>
          </a:r>
          <a:br>
            <a:rPr lang="en-US"/>
          </a:br>
          <a:endParaRPr lang="en-US"/>
        </a:p>
      </dgm:t>
    </dgm:pt>
    <dgm:pt modelId="{25D87E67-2796-422D-8687-3B994EBCD5CD}" type="parTrans" cxnId="{8385D17E-A06E-42F9-BF0C-1ED427EC1940}">
      <dgm:prSet/>
      <dgm:spPr/>
      <dgm:t>
        <a:bodyPr/>
        <a:lstStyle/>
        <a:p>
          <a:endParaRPr lang="en-US"/>
        </a:p>
      </dgm:t>
    </dgm:pt>
    <dgm:pt modelId="{A9A06837-345A-4391-9EEB-906F1CAB71A6}" type="sibTrans" cxnId="{8385D17E-A06E-42F9-BF0C-1ED427EC1940}">
      <dgm:prSet/>
      <dgm:spPr/>
      <dgm:t>
        <a:bodyPr/>
        <a:lstStyle/>
        <a:p>
          <a:endParaRPr lang="en-US"/>
        </a:p>
      </dgm:t>
    </dgm:pt>
    <dgm:pt modelId="{E56B1839-A368-46E5-8AFC-03F48669A6DA}">
      <dgm:prSet/>
      <dgm:spPr/>
      <dgm:t>
        <a:bodyPr/>
        <a:lstStyle/>
        <a:p>
          <a:r>
            <a:rPr lang="en-US"/>
            <a:t>Many-to-Many</a:t>
          </a:r>
        </a:p>
      </dgm:t>
    </dgm:pt>
    <dgm:pt modelId="{0E2679B6-3B51-412B-A33C-3E782C6AB011}" type="parTrans" cxnId="{50571305-CCB1-4D91-9AA4-C04C2597CA6E}">
      <dgm:prSet/>
      <dgm:spPr/>
      <dgm:t>
        <a:bodyPr/>
        <a:lstStyle/>
        <a:p>
          <a:endParaRPr lang="en-US"/>
        </a:p>
      </dgm:t>
    </dgm:pt>
    <dgm:pt modelId="{DEF2BB6E-65A2-427A-A13E-683869D54D89}" type="sibTrans" cxnId="{50571305-CCB1-4D91-9AA4-C04C2597CA6E}">
      <dgm:prSet/>
      <dgm:spPr/>
      <dgm:t>
        <a:bodyPr/>
        <a:lstStyle/>
        <a:p>
          <a:endParaRPr lang="en-US"/>
        </a:p>
      </dgm:t>
    </dgm:pt>
    <dgm:pt modelId="{7AA0E7A6-B3B4-4AB6-8CCD-B37CB51B7023}" type="pres">
      <dgm:prSet presAssocID="{D5E5AF59-9E09-4715-9012-5AE2DD807BF7}" presName="linear" presStyleCnt="0">
        <dgm:presLayoutVars>
          <dgm:animLvl val="lvl"/>
          <dgm:resizeHandles val="exact"/>
        </dgm:presLayoutVars>
      </dgm:prSet>
      <dgm:spPr/>
    </dgm:pt>
    <dgm:pt modelId="{61059DBB-AF21-4996-ABC7-4B52766ED25D}" type="pres">
      <dgm:prSet presAssocID="{7103B51E-3CBF-482E-A5B5-BC5792F1E21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F35595C-70C6-4464-BF2A-5EC0FEC5215B}" type="pres">
      <dgm:prSet presAssocID="{7A121C81-62A2-4BA1-A441-6A1C031B0F04}" presName="spacer" presStyleCnt="0"/>
      <dgm:spPr/>
    </dgm:pt>
    <dgm:pt modelId="{8E2C83E4-6C1B-4E1C-9CFE-2E98493FB726}" type="pres">
      <dgm:prSet presAssocID="{5F0209F8-8EE8-4FC9-8AFD-14D5D9AE2F9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93A8B28-A15B-4247-A214-2BDC694281B1}" type="pres">
      <dgm:prSet presAssocID="{A9A06837-345A-4391-9EEB-906F1CAB71A6}" presName="spacer" presStyleCnt="0"/>
      <dgm:spPr/>
    </dgm:pt>
    <dgm:pt modelId="{28EAF012-013A-453E-89EA-BC973A274660}" type="pres">
      <dgm:prSet presAssocID="{E56B1839-A368-46E5-8AFC-03F48669A6D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0571305-CCB1-4D91-9AA4-C04C2597CA6E}" srcId="{D5E5AF59-9E09-4715-9012-5AE2DD807BF7}" destId="{E56B1839-A368-46E5-8AFC-03F48669A6DA}" srcOrd="2" destOrd="0" parTransId="{0E2679B6-3B51-412B-A33C-3E782C6AB011}" sibTransId="{DEF2BB6E-65A2-427A-A13E-683869D54D89}"/>
    <dgm:cxn modelId="{54A6FC26-D6AA-46A8-B974-DBDDD6D78878}" type="presOf" srcId="{5F0209F8-8EE8-4FC9-8AFD-14D5D9AE2F96}" destId="{8E2C83E4-6C1B-4E1C-9CFE-2E98493FB726}" srcOrd="0" destOrd="0" presId="urn:microsoft.com/office/officeart/2005/8/layout/vList2"/>
    <dgm:cxn modelId="{F9DF8F29-7A89-4605-8220-D20BD0F55642}" srcId="{D5E5AF59-9E09-4715-9012-5AE2DD807BF7}" destId="{7103B51E-3CBF-482E-A5B5-BC5792F1E21C}" srcOrd="0" destOrd="0" parTransId="{61EE43C9-E164-42FD-8A18-8896443AE4DA}" sibTransId="{7A121C81-62A2-4BA1-A441-6A1C031B0F04}"/>
    <dgm:cxn modelId="{DD6BF26F-5BD8-4C12-AC31-A0F96B03F5F7}" type="presOf" srcId="{7103B51E-3CBF-482E-A5B5-BC5792F1E21C}" destId="{61059DBB-AF21-4996-ABC7-4B52766ED25D}" srcOrd="0" destOrd="0" presId="urn:microsoft.com/office/officeart/2005/8/layout/vList2"/>
    <dgm:cxn modelId="{8385D17E-A06E-42F9-BF0C-1ED427EC1940}" srcId="{D5E5AF59-9E09-4715-9012-5AE2DD807BF7}" destId="{5F0209F8-8EE8-4FC9-8AFD-14D5D9AE2F96}" srcOrd="1" destOrd="0" parTransId="{25D87E67-2796-422D-8687-3B994EBCD5CD}" sibTransId="{A9A06837-345A-4391-9EEB-906F1CAB71A6}"/>
    <dgm:cxn modelId="{565BC29E-D5C9-47FB-AB0E-3F70B8454EAE}" type="presOf" srcId="{E56B1839-A368-46E5-8AFC-03F48669A6DA}" destId="{28EAF012-013A-453E-89EA-BC973A274660}" srcOrd="0" destOrd="0" presId="urn:microsoft.com/office/officeart/2005/8/layout/vList2"/>
    <dgm:cxn modelId="{726177FD-2C1E-4ACE-B29D-242122267EA3}" type="presOf" srcId="{D5E5AF59-9E09-4715-9012-5AE2DD807BF7}" destId="{7AA0E7A6-B3B4-4AB6-8CCD-B37CB51B7023}" srcOrd="0" destOrd="0" presId="urn:microsoft.com/office/officeart/2005/8/layout/vList2"/>
    <dgm:cxn modelId="{C21DEA86-E2B4-44FA-8315-A7128BCDC622}" type="presParOf" srcId="{7AA0E7A6-B3B4-4AB6-8CCD-B37CB51B7023}" destId="{61059DBB-AF21-4996-ABC7-4B52766ED25D}" srcOrd="0" destOrd="0" presId="urn:microsoft.com/office/officeart/2005/8/layout/vList2"/>
    <dgm:cxn modelId="{7FC6E0FC-41EC-4427-B723-78D235DA1831}" type="presParOf" srcId="{7AA0E7A6-B3B4-4AB6-8CCD-B37CB51B7023}" destId="{6F35595C-70C6-4464-BF2A-5EC0FEC5215B}" srcOrd="1" destOrd="0" presId="urn:microsoft.com/office/officeart/2005/8/layout/vList2"/>
    <dgm:cxn modelId="{34F23BDD-5280-4AD9-8CB2-3DD3C23EA238}" type="presParOf" srcId="{7AA0E7A6-B3B4-4AB6-8CCD-B37CB51B7023}" destId="{8E2C83E4-6C1B-4E1C-9CFE-2E98493FB726}" srcOrd="2" destOrd="0" presId="urn:microsoft.com/office/officeart/2005/8/layout/vList2"/>
    <dgm:cxn modelId="{A6A0A31D-5CB1-4116-9C46-D9A77067CBDA}" type="presParOf" srcId="{7AA0E7A6-B3B4-4AB6-8CCD-B37CB51B7023}" destId="{F93A8B28-A15B-4247-A214-2BDC694281B1}" srcOrd="3" destOrd="0" presId="urn:microsoft.com/office/officeart/2005/8/layout/vList2"/>
    <dgm:cxn modelId="{9B6F3A7A-6524-4075-86FA-8747B713B369}" type="presParOf" srcId="{7AA0E7A6-B3B4-4AB6-8CCD-B37CB51B7023}" destId="{28EAF012-013A-453E-89EA-BC973A2746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6A64F2-CF07-4E88-A5CF-181B6C2F46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DE5D439-BE07-4046-8555-67E3CEA5A1F7}">
      <dgm:prSet/>
      <dgm:spPr/>
      <dgm:t>
        <a:bodyPr/>
        <a:lstStyle/>
        <a:p>
          <a:r>
            <a:rPr lang="en-US"/>
            <a:t>Each user-level thread maps to kernel thread.</a:t>
          </a:r>
        </a:p>
      </dgm:t>
    </dgm:pt>
    <dgm:pt modelId="{86B677DA-69D3-4C30-B726-3EE3E322B856}" type="parTrans" cxnId="{0198748C-7F5E-4045-95C2-C04651E60069}">
      <dgm:prSet/>
      <dgm:spPr/>
      <dgm:t>
        <a:bodyPr/>
        <a:lstStyle/>
        <a:p>
          <a:endParaRPr lang="en-US"/>
        </a:p>
      </dgm:t>
    </dgm:pt>
    <dgm:pt modelId="{774B9C5D-72BC-44CE-A660-700219ADBF8F}" type="sibTrans" cxnId="{0198748C-7F5E-4045-95C2-C04651E60069}">
      <dgm:prSet/>
      <dgm:spPr/>
      <dgm:t>
        <a:bodyPr/>
        <a:lstStyle/>
        <a:p>
          <a:endParaRPr lang="en-US"/>
        </a:p>
      </dgm:t>
    </dgm:pt>
    <dgm:pt modelId="{A4809986-0BE3-4AD0-9F78-E5FC62E3523B}">
      <dgm:prSet/>
      <dgm:spPr/>
      <dgm:t>
        <a:bodyPr/>
        <a:lstStyle/>
        <a:p>
          <a:r>
            <a:rPr lang="en-US"/>
            <a:t>Provides more concurrency.</a:t>
          </a:r>
        </a:p>
      </dgm:t>
    </dgm:pt>
    <dgm:pt modelId="{5A07F542-21AC-4D70-8082-6A9F57953018}" type="parTrans" cxnId="{0011DB7C-D7F2-4F7B-B218-B07907E2E2EE}">
      <dgm:prSet/>
      <dgm:spPr/>
      <dgm:t>
        <a:bodyPr/>
        <a:lstStyle/>
        <a:p>
          <a:endParaRPr lang="en-US"/>
        </a:p>
      </dgm:t>
    </dgm:pt>
    <dgm:pt modelId="{EBC912CC-B30E-4B8A-93D1-EACA6AA348BB}" type="sibTrans" cxnId="{0011DB7C-D7F2-4F7B-B218-B07907E2E2EE}">
      <dgm:prSet/>
      <dgm:spPr/>
      <dgm:t>
        <a:bodyPr/>
        <a:lstStyle/>
        <a:p>
          <a:endParaRPr lang="en-US"/>
        </a:p>
      </dgm:t>
    </dgm:pt>
    <dgm:pt modelId="{CED3CCDA-005E-430A-B411-478F3808DFC4}">
      <dgm:prSet/>
      <dgm:spPr/>
      <dgm:t>
        <a:bodyPr/>
        <a:lstStyle/>
        <a:p>
          <a:r>
            <a:rPr lang="en-US"/>
            <a:t>Also allow  multiple threads to run in parallel on multiprocessor.</a:t>
          </a:r>
        </a:p>
      </dgm:t>
    </dgm:pt>
    <dgm:pt modelId="{2CB93AD2-EB6A-4CB0-BA94-E9C484F47E19}" type="parTrans" cxnId="{C0142D11-4DB4-44B1-8EE0-1A4BEFD11762}">
      <dgm:prSet/>
      <dgm:spPr/>
      <dgm:t>
        <a:bodyPr/>
        <a:lstStyle/>
        <a:p>
          <a:endParaRPr lang="en-US"/>
        </a:p>
      </dgm:t>
    </dgm:pt>
    <dgm:pt modelId="{749C93D4-B915-4BFA-8359-674778275930}" type="sibTrans" cxnId="{C0142D11-4DB4-44B1-8EE0-1A4BEFD11762}">
      <dgm:prSet/>
      <dgm:spPr/>
      <dgm:t>
        <a:bodyPr/>
        <a:lstStyle/>
        <a:p>
          <a:endParaRPr lang="en-US"/>
        </a:p>
      </dgm:t>
    </dgm:pt>
    <dgm:pt modelId="{249D4CFD-D388-41E9-945C-E017FB80EDE5}">
      <dgm:prSet/>
      <dgm:spPr/>
      <dgm:t>
        <a:bodyPr/>
        <a:lstStyle/>
        <a:p>
          <a:r>
            <a:rPr lang="en-US"/>
            <a:t>Drawback</a:t>
          </a:r>
        </a:p>
      </dgm:t>
    </dgm:pt>
    <dgm:pt modelId="{57A6413D-D0A2-4076-993E-79239E5F72B6}" type="parTrans" cxnId="{749C035B-C5BA-493E-9297-955477B93519}">
      <dgm:prSet/>
      <dgm:spPr/>
      <dgm:t>
        <a:bodyPr/>
        <a:lstStyle/>
        <a:p>
          <a:endParaRPr lang="en-US"/>
        </a:p>
      </dgm:t>
    </dgm:pt>
    <dgm:pt modelId="{CB53F961-D393-4181-8C80-A9C1699149C1}" type="sibTrans" cxnId="{749C035B-C5BA-493E-9297-955477B93519}">
      <dgm:prSet/>
      <dgm:spPr/>
      <dgm:t>
        <a:bodyPr/>
        <a:lstStyle/>
        <a:p>
          <a:endParaRPr lang="en-US"/>
        </a:p>
      </dgm:t>
    </dgm:pt>
    <dgm:pt modelId="{E51249A7-2FEA-4192-93A7-132A7508314D}">
      <dgm:prSet/>
      <dgm:spPr/>
      <dgm:t>
        <a:bodyPr/>
        <a:lstStyle/>
        <a:p>
          <a:r>
            <a:rPr lang="en-US"/>
            <a:t>Creating a user level thread requires creating the corresponding kernel thread.( can effect the performance)</a:t>
          </a:r>
        </a:p>
      </dgm:t>
    </dgm:pt>
    <dgm:pt modelId="{48CABC10-52B8-4863-99A1-E70A221D29C2}" type="parTrans" cxnId="{2B463FA7-8575-4603-A695-D17EA2FF1804}">
      <dgm:prSet/>
      <dgm:spPr/>
      <dgm:t>
        <a:bodyPr/>
        <a:lstStyle/>
        <a:p>
          <a:endParaRPr lang="en-US"/>
        </a:p>
      </dgm:t>
    </dgm:pt>
    <dgm:pt modelId="{C80FA22B-A004-4F87-8814-B9707852DDD7}" type="sibTrans" cxnId="{2B463FA7-8575-4603-A695-D17EA2FF1804}">
      <dgm:prSet/>
      <dgm:spPr/>
      <dgm:t>
        <a:bodyPr/>
        <a:lstStyle/>
        <a:p>
          <a:endParaRPr lang="en-US"/>
        </a:p>
      </dgm:t>
    </dgm:pt>
    <dgm:pt modelId="{1EE79F69-5D30-4943-80F5-0B3872101D62}">
      <dgm:prSet/>
      <dgm:spPr/>
      <dgm:t>
        <a:bodyPr/>
        <a:lstStyle/>
        <a:p>
          <a:r>
            <a:rPr lang="en-US"/>
            <a:t>Examples</a:t>
          </a:r>
        </a:p>
      </dgm:t>
    </dgm:pt>
    <dgm:pt modelId="{4EC21E0F-16D6-4A25-9BB1-3C81AEF8D712}" type="parTrans" cxnId="{862480CA-2851-4341-B3FB-4B2475EEDF2E}">
      <dgm:prSet/>
      <dgm:spPr/>
      <dgm:t>
        <a:bodyPr/>
        <a:lstStyle/>
        <a:p>
          <a:endParaRPr lang="en-US"/>
        </a:p>
      </dgm:t>
    </dgm:pt>
    <dgm:pt modelId="{348BAAC0-FFD2-4396-847B-E9975A37B4F8}" type="sibTrans" cxnId="{862480CA-2851-4341-B3FB-4B2475EEDF2E}">
      <dgm:prSet/>
      <dgm:spPr/>
      <dgm:t>
        <a:bodyPr/>
        <a:lstStyle/>
        <a:p>
          <a:endParaRPr lang="en-US"/>
        </a:p>
      </dgm:t>
    </dgm:pt>
    <dgm:pt modelId="{D388644D-2322-480F-9751-2A2995758A96}">
      <dgm:prSet/>
      <dgm:spPr/>
      <dgm:t>
        <a:bodyPr/>
        <a:lstStyle/>
        <a:p>
          <a:r>
            <a:rPr lang="en-US"/>
            <a:t>Windows NT/XP/2000</a:t>
          </a:r>
        </a:p>
      </dgm:t>
    </dgm:pt>
    <dgm:pt modelId="{12F5B219-355E-4F71-A769-C209D77C2154}" type="parTrans" cxnId="{DE6C506C-9A6B-4DA7-BDA8-248C1477D0C1}">
      <dgm:prSet/>
      <dgm:spPr/>
      <dgm:t>
        <a:bodyPr/>
        <a:lstStyle/>
        <a:p>
          <a:endParaRPr lang="en-US"/>
        </a:p>
      </dgm:t>
    </dgm:pt>
    <dgm:pt modelId="{AEB32754-6843-4105-945A-D2FC650D9CF9}" type="sibTrans" cxnId="{DE6C506C-9A6B-4DA7-BDA8-248C1477D0C1}">
      <dgm:prSet/>
      <dgm:spPr/>
      <dgm:t>
        <a:bodyPr/>
        <a:lstStyle/>
        <a:p>
          <a:endParaRPr lang="en-US"/>
        </a:p>
      </dgm:t>
    </dgm:pt>
    <dgm:pt modelId="{B52AA994-AB79-469E-87EC-478AE63BEB3B}">
      <dgm:prSet/>
      <dgm:spPr/>
      <dgm:t>
        <a:bodyPr/>
        <a:lstStyle/>
        <a:p>
          <a:r>
            <a:rPr lang="en-US"/>
            <a:t>Linux</a:t>
          </a:r>
        </a:p>
      </dgm:t>
    </dgm:pt>
    <dgm:pt modelId="{CF1331ED-1EE5-4862-9BDF-15782A8AC216}" type="parTrans" cxnId="{E56CB2D2-FE25-49EF-9C44-945E804F084E}">
      <dgm:prSet/>
      <dgm:spPr/>
      <dgm:t>
        <a:bodyPr/>
        <a:lstStyle/>
        <a:p>
          <a:endParaRPr lang="en-US"/>
        </a:p>
      </dgm:t>
    </dgm:pt>
    <dgm:pt modelId="{A6FD19F7-2575-49BF-AFA9-26E30E63420E}" type="sibTrans" cxnId="{E56CB2D2-FE25-49EF-9C44-945E804F084E}">
      <dgm:prSet/>
      <dgm:spPr/>
      <dgm:t>
        <a:bodyPr/>
        <a:lstStyle/>
        <a:p>
          <a:endParaRPr lang="en-US"/>
        </a:p>
      </dgm:t>
    </dgm:pt>
    <dgm:pt modelId="{C7F959C3-FAB2-4CFF-A003-1AB0ACB43146}">
      <dgm:prSet/>
      <dgm:spPr/>
      <dgm:t>
        <a:bodyPr/>
        <a:lstStyle/>
        <a:p>
          <a:r>
            <a:rPr lang="en-US"/>
            <a:t>Solaris 9 and later</a:t>
          </a:r>
        </a:p>
      </dgm:t>
    </dgm:pt>
    <dgm:pt modelId="{B22C7CFF-40D8-4C74-BD08-2C8554469853}" type="parTrans" cxnId="{CCC14F4B-40C2-40D4-A9EB-BA1FBC229860}">
      <dgm:prSet/>
      <dgm:spPr/>
      <dgm:t>
        <a:bodyPr/>
        <a:lstStyle/>
        <a:p>
          <a:endParaRPr lang="en-US"/>
        </a:p>
      </dgm:t>
    </dgm:pt>
    <dgm:pt modelId="{7B5310E3-44B3-468D-B1AF-878162952D5E}" type="sibTrans" cxnId="{CCC14F4B-40C2-40D4-A9EB-BA1FBC229860}">
      <dgm:prSet/>
      <dgm:spPr/>
      <dgm:t>
        <a:bodyPr/>
        <a:lstStyle/>
        <a:p>
          <a:endParaRPr lang="en-US"/>
        </a:p>
      </dgm:t>
    </dgm:pt>
    <dgm:pt modelId="{5ECDFC0A-7656-45E1-B5AC-567563BA7FD2}" type="pres">
      <dgm:prSet presAssocID="{076A64F2-CF07-4E88-A5CF-181B6C2F4644}" presName="linear" presStyleCnt="0">
        <dgm:presLayoutVars>
          <dgm:animLvl val="lvl"/>
          <dgm:resizeHandles val="exact"/>
        </dgm:presLayoutVars>
      </dgm:prSet>
      <dgm:spPr/>
    </dgm:pt>
    <dgm:pt modelId="{0F221961-3B31-48D8-99B3-0AA407303BB3}" type="pres">
      <dgm:prSet presAssocID="{EDE5D439-BE07-4046-8555-67E3CEA5A1F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16D8CA5-FCEE-402D-B6ED-2653D2A51635}" type="pres">
      <dgm:prSet presAssocID="{774B9C5D-72BC-44CE-A660-700219ADBF8F}" presName="spacer" presStyleCnt="0"/>
      <dgm:spPr/>
    </dgm:pt>
    <dgm:pt modelId="{5BD24AE2-AF36-4164-8708-8B60AB66CF5C}" type="pres">
      <dgm:prSet presAssocID="{A4809986-0BE3-4AD0-9F78-E5FC62E3523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D40D438-A162-43CB-9BA6-7AB07BCCCA9F}" type="pres">
      <dgm:prSet presAssocID="{EBC912CC-B30E-4B8A-93D1-EACA6AA348BB}" presName="spacer" presStyleCnt="0"/>
      <dgm:spPr/>
    </dgm:pt>
    <dgm:pt modelId="{3DCA5036-B601-43AF-9129-77650DE30C3B}" type="pres">
      <dgm:prSet presAssocID="{CED3CCDA-005E-430A-B411-478F3808DFC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29BEA4B-02BB-4114-979B-C7FD569EBBA9}" type="pres">
      <dgm:prSet presAssocID="{749C93D4-B915-4BFA-8359-674778275930}" presName="spacer" presStyleCnt="0"/>
      <dgm:spPr/>
    </dgm:pt>
    <dgm:pt modelId="{B909E837-8236-4BE6-9A08-D1659EDBB2A4}" type="pres">
      <dgm:prSet presAssocID="{249D4CFD-D388-41E9-945C-E017FB80EDE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9B5AA8F-2919-41F6-B13C-4631DCC21231}" type="pres">
      <dgm:prSet presAssocID="{249D4CFD-D388-41E9-945C-E017FB80EDE5}" presName="childText" presStyleLbl="revTx" presStyleIdx="0" presStyleCnt="2">
        <dgm:presLayoutVars>
          <dgm:bulletEnabled val="1"/>
        </dgm:presLayoutVars>
      </dgm:prSet>
      <dgm:spPr/>
    </dgm:pt>
    <dgm:pt modelId="{C02B0303-E1E9-456D-BBAB-D2163047BE44}" type="pres">
      <dgm:prSet presAssocID="{1EE79F69-5D30-4943-80F5-0B3872101D6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E18A794-8CEA-48AF-939B-AE10A296824D}" type="pres">
      <dgm:prSet presAssocID="{1EE79F69-5D30-4943-80F5-0B3872101D6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0142D11-4DB4-44B1-8EE0-1A4BEFD11762}" srcId="{076A64F2-CF07-4E88-A5CF-181B6C2F4644}" destId="{CED3CCDA-005E-430A-B411-478F3808DFC4}" srcOrd="2" destOrd="0" parTransId="{2CB93AD2-EB6A-4CB0-BA94-E9C484F47E19}" sibTransId="{749C93D4-B915-4BFA-8359-674778275930}"/>
    <dgm:cxn modelId="{749C035B-C5BA-493E-9297-955477B93519}" srcId="{076A64F2-CF07-4E88-A5CF-181B6C2F4644}" destId="{249D4CFD-D388-41E9-945C-E017FB80EDE5}" srcOrd="3" destOrd="0" parTransId="{57A6413D-D0A2-4076-993E-79239E5F72B6}" sibTransId="{CB53F961-D393-4181-8C80-A9C1699149C1}"/>
    <dgm:cxn modelId="{7A517C65-37F7-4D47-AF31-D1AF50BB7E4B}" type="presOf" srcId="{E51249A7-2FEA-4192-93A7-132A7508314D}" destId="{19B5AA8F-2919-41F6-B13C-4631DCC21231}" srcOrd="0" destOrd="0" presId="urn:microsoft.com/office/officeart/2005/8/layout/vList2"/>
    <dgm:cxn modelId="{CCC14F4B-40C2-40D4-A9EB-BA1FBC229860}" srcId="{1EE79F69-5D30-4943-80F5-0B3872101D62}" destId="{C7F959C3-FAB2-4CFF-A003-1AB0ACB43146}" srcOrd="2" destOrd="0" parTransId="{B22C7CFF-40D8-4C74-BD08-2C8554469853}" sibTransId="{7B5310E3-44B3-468D-B1AF-878162952D5E}"/>
    <dgm:cxn modelId="{DE6C506C-9A6B-4DA7-BDA8-248C1477D0C1}" srcId="{1EE79F69-5D30-4943-80F5-0B3872101D62}" destId="{D388644D-2322-480F-9751-2A2995758A96}" srcOrd="0" destOrd="0" parTransId="{12F5B219-355E-4F71-A769-C209D77C2154}" sibTransId="{AEB32754-6843-4105-945A-D2FC650D9CF9}"/>
    <dgm:cxn modelId="{0411F86C-0779-44BF-B9EC-CA1FF71AA178}" type="presOf" srcId="{CED3CCDA-005E-430A-B411-478F3808DFC4}" destId="{3DCA5036-B601-43AF-9129-77650DE30C3B}" srcOrd="0" destOrd="0" presId="urn:microsoft.com/office/officeart/2005/8/layout/vList2"/>
    <dgm:cxn modelId="{2330F87A-481D-4BD1-8FB3-FE156C658719}" type="presOf" srcId="{A4809986-0BE3-4AD0-9F78-E5FC62E3523B}" destId="{5BD24AE2-AF36-4164-8708-8B60AB66CF5C}" srcOrd="0" destOrd="0" presId="urn:microsoft.com/office/officeart/2005/8/layout/vList2"/>
    <dgm:cxn modelId="{0011DB7C-D7F2-4F7B-B218-B07907E2E2EE}" srcId="{076A64F2-CF07-4E88-A5CF-181B6C2F4644}" destId="{A4809986-0BE3-4AD0-9F78-E5FC62E3523B}" srcOrd="1" destOrd="0" parTransId="{5A07F542-21AC-4D70-8082-6A9F57953018}" sibTransId="{EBC912CC-B30E-4B8A-93D1-EACA6AA348BB}"/>
    <dgm:cxn modelId="{DC613A8B-75F2-4D06-AAC8-E0A44383DB19}" type="presOf" srcId="{EDE5D439-BE07-4046-8555-67E3CEA5A1F7}" destId="{0F221961-3B31-48D8-99B3-0AA407303BB3}" srcOrd="0" destOrd="0" presId="urn:microsoft.com/office/officeart/2005/8/layout/vList2"/>
    <dgm:cxn modelId="{0198748C-7F5E-4045-95C2-C04651E60069}" srcId="{076A64F2-CF07-4E88-A5CF-181B6C2F4644}" destId="{EDE5D439-BE07-4046-8555-67E3CEA5A1F7}" srcOrd="0" destOrd="0" parTransId="{86B677DA-69D3-4C30-B726-3EE3E322B856}" sibTransId="{774B9C5D-72BC-44CE-A660-700219ADBF8F}"/>
    <dgm:cxn modelId="{C3475391-8FCF-4010-A32D-EBCF9C8F1F6E}" type="presOf" srcId="{D388644D-2322-480F-9751-2A2995758A96}" destId="{0E18A794-8CEA-48AF-939B-AE10A296824D}" srcOrd="0" destOrd="0" presId="urn:microsoft.com/office/officeart/2005/8/layout/vList2"/>
    <dgm:cxn modelId="{14C43496-42D9-4BE4-A337-3314FF6C8B02}" type="presOf" srcId="{1EE79F69-5D30-4943-80F5-0B3872101D62}" destId="{C02B0303-E1E9-456D-BBAB-D2163047BE44}" srcOrd="0" destOrd="0" presId="urn:microsoft.com/office/officeart/2005/8/layout/vList2"/>
    <dgm:cxn modelId="{E156DF97-63CB-4330-9E95-C7610B3DE21D}" type="presOf" srcId="{076A64F2-CF07-4E88-A5CF-181B6C2F4644}" destId="{5ECDFC0A-7656-45E1-B5AC-567563BA7FD2}" srcOrd="0" destOrd="0" presId="urn:microsoft.com/office/officeart/2005/8/layout/vList2"/>
    <dgm:cxn modelId="{2B463FA7-8575-4603-A695-D17EA2FF1804}" srcId="{249D4CFD-D388-41E9-945C-E017FB80EDE5}" destId="{E51249A7-2FEA-4192-93A7-132A7508314D}" srcOrd="0" destOrd="0" parTransId="{48CABC10-52B8-4863-99A1-E70A221D29C2}" sibTransId="{C80FA22B-A004-4F87-8814-B9707852DDD7}"/>
    <dgm:cxn modelId="{915333B7-A1E2-4BBA-AF33-357B2784AF1E}" type="presOf" srcId="{C7F959C3-FAB2-4CFF-A003-1AB0ACB43146}" destId="{0E18A794-8CEA-48AF-939B-AE10A296824D}" srcOrd="0" destOrd="2" presId="urn:microsoft.com/office/officeart/2005/8/layout/vList2"/>
    <dgm:cxn modelId="{90D141CA-1AF0-4A4A-B1F4-69AE31D9FCB9}" type="presOf" srcId="{B52AA994-AB79-469E-87EC-478AE63BEB3B}" destId="{0E18A794-8CEA-48AF-939B-AE10A296824D}" srcOrd="0" destOrd="1" presId="urn:microsoft.com/office/officeart/2005/8/layout/vList2"/>
    <dgm:cxn modelId="{862480CA-2851-4341-B3FB-4B2475EEDF2E}" srcId="{076A64F2-CF07-4E88-A5CF-181B6C2F4644}" destId="{1EE79F69-5D30-4943-80F5-0B3872101D62}" srcOrd="4" destOrd="0" parTransId="{4EC21E0F-16D6-4A25-9BB1-3C81AEF8D712}" sibTransId="{348BAAC0-FFD2-4396-847B-E9975A37B4F8}"/>
    <dgm:cxn modelId="{E56CB2D2-FE25-49EF-9C44-945E804F084E}" srcId="{1EE79F69-5D30-4943-80F5-0B3872101D62}" destId="{B52AA994-AB79-469E-87EC-478AE63BEB3B}" srcOrd="1" destOrd="0" parTransId="{CF1331ED-1EE5-4862-9BDF-15782A8AC216}" sibTransId="{A6FD19F7-2575-49BF-AFA9-26E30E63420E}"/>
    <dgm:cxn modelId="{85E702EE-C760-4C35-86A6-FB0F525094C7}" type="presOf" srcId="{249D4CFD-D388-41E9-945C-E017FB80EDE5}" destId="{B909E837-8236-4BE6-9A08-D1659EDBB2A4}" srcOrd="0" destOrd="0" presId="urn:microsoft.com/office/officeart/2005/8/layout/vList2"/>
    <dgm:cxn modelId="{2EB26AD3-3865-492C-BC19-18C8B3C7A086}" type="presParOf" srcId="{5ECDFC0A-7656-45E1-B5AC-567563BA7FD2}" destId="{0F221961-3B31-48D8-99B3-0AA407303BB3}" srcOrd="0" destOrd="0" presId="urn:microsoft.com/office/officeart/2005/8/layout/vList2"/>
    <dgm:cxn modelId="{F16D988B-1BA6-47D9-B641-BEEE8752A0F6}" type="presParOf" srcId="{5ECDFC0A-7656-45E1-B5AC-567563BA7FD2}" destId="{516D8CA5-FCEE-402D-B6ED-2653D2A51635}" srcOrd="1" destOrd="0" presId="urn:microsoft.com/office/officeart/2005/8/layout/vList2"/>
    <dgm:cxn modelId="{1FFA4A4E-3923-473A-922E-495AADA986DE}" type="presParOf" srcId="{5ECDFC0A-7656-45E1-B5AC-567563BA7FD2}" destId="{5BD24AE2-AF36-4164-8708-8B60AB66CF5C}" srcOrd="2" destOrd="0" presId="urn:microsoft.com/office/officeart/2005/8/layout/vList2"/>
    <dgm:cxn modelId="{1355968D-31C1-422A-A6EE-FFE6CABF4508}" type="presParOf" srcId="{5ECDFC0A-7656-45E1-B5AC-567563BA7FD2}" destId="{8D40D438-A162-43CB-9BA6-7AB07BCCCA9F}" srcOrd="3" destOrd="0" presId="urn:microsoft.com/office/officeart/2005/8/layout/vList2"/>
    <dgm:cxn modelId="{37F9A1EC-D576-4548-B49F-4C91D77FCC83}" type="presParOf" srcId="{5ECDFC0A-7656-45E1-B5AC-567563BA7FD2}" destId="{3DCA5036-B601-43AF-9129-77650DE30C3B}" srcOrd="4" destOrd="0" presId="urn:microsoft.com/office/officeart/2005/8/layout/vList2"/>
    <dgm:cxn modelId="{9708D08D-DEE2-435C-8753-ED1781B2E78A}" type="presParOf" srcId="{5ECDFC0A-7656-45E1-B5AC-567563BA7FD2}" destId="{729BEA4B-02BB-4114-979B-C7FD569EBBA9}" srcOrd="5" destOrd="0" presId="urn:microsoft.com/office/officeart/2005/8/layout/vList2"/>
    <dgm:cxn modelId="{FA984E38-E23E-489A-843F-134238FD58F2}" type="presParOf" srcId="{5ECDFC0A-7656-45E1-B5AC-567563BA7FD2}" destId="{B909E837-8236-4BE6-9A08-D1659EDBB2A4}" srcOrd="6" destOrd="0" presId="urn:microsoft.com/office/officeart/2005/8/layout/vList2"/>
    <dgm:cxn modelId="{969109CE-27C7-43A9-9A20-1D4C4DB984E5}" type="presParOf" srcId="{5ECDFC0A-7656-45E1-B5AC-567563BA7FD2}" destId="{19B5AA8F-2919-41F6-B13C-4631DCC21231}" srcOrd="7" destOrd="0" presId="urn:microsoft.com/office/officeart/2005/8/layout/vList2"/>
    <dgm:cxn modelId="{A28AFF85-FAF3-488F-9537-1B60C3062990}" type="presParOf" srcId="{5ECDFC0A-7656-45E1-B5AC-567563BA7FD2}" destId="{C02B0303-E1E9-456D-BBAB-D2163047BE44}" srcOrd="8" destOrd="0" presId="urn:microsoft.com/office/officeart/2005/8/layout/vList2"/>
    <dgm:cxn modelId="{EC3C48F4-6950-4EDF-AB0E-B17F6E01B7A8}" type="presParOf" srcId="{5ECDFC0A-7656-45E1-B5AC-567563BA7FD2}" destId="{0E18A794-8CEA-48AF-939B-AE10A296824D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7FE72B-6194-40B7-A089-496DD0153A0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62B837-7C9B-4FA7-B88E-F283642BA3CD}">
      <dgm:prSet/>
      <dgm:spPr/>
      <dgm:t>
        <a:bodyPr/>
        <a:lstStyle/>
        <a:p>
          <a:r>
            <a:rPr lang="en-US"/>
            <a:t>Linux refers to them as </a:t>
          </a:r>
          <a:r>
            <a:rPr lang="en-US" i="1"/>
            <a:t>tasks</a:t>
          </a:r>
          <a:r>
            <a:rPr lang="en-US"/>
            <a:t> rather than </a:t>
          </a:r>
          <a:r>
            <a:rPr lang="en-US" i="1"/>
            <a:t>threads</a:t>
          </a:r>
          <a:r>
            <a:rPr lang="en-US"/>
            <a:t>.</a:t>
          </a:r>
        </a:p>
      </dgm:t>
    </dgm:pt>
    <dgm:pt modelId="{C3F7874D-9606-4876-A2F6-7535179E1DED}" type="parTrans" cxnId="{27F96790-DA64-4BC3-8E06-504DE8E35E82}">
      <dgm:prSet/>
      <dgm:spPr/>
      <dgm:t>
        <a:bodyPr/>
        <a:lstStyle/>
        <a:p>
          <a:endParaRPr lang="en-US"/>
        </a:p>
      </dgm:t>
    </dgm:pt>
    <dgm:pt modelId="{41886862-3AA3-4255-93B5-A2BD4C2067ED}" type="sibTrans" cxnId="{27F96790-DA64-4BC3-8E06-504DE8E35E82}">
      <dgm:prSet/>
      <dgm:spPr/>
      <dgm:t>
        <a:bodyPr/>
        <a:lstStyle/>
        <a:p>
          <a:endParaRPr lang="en-US"/>
        </a:p>
      </dgm:t>
    </dgm:pt>
    <dgm:pt modelId="{7510A956-153D-4157-98EA-5A86F9E67443}">
      <dgm:prSet/>
      <dgm:spPr/>
      <dgm:t>
        <a:bodyPr/>
        <a:lstStyle/>
        <a:p>
          <a:r>
            <a:rPr lang="en-US"/>
            <a:t>Thread creation is done through clone() system call.</a:t>
          </a:r>
        </a:p>
      </dgm:t>
    </dgm:pt>
    <dgm:pt modelId="{976B7A1A-A970-47D1-A3D5-D55FE0109356}" type="parTrans" cxnId="{6B056BCD-790D-4EC8-A828-FF9172A9B0A2}">
      <dgm:prSet/>
      <dgm:spPr/>
      <dgm:t>
        <a:bodyPr/>
        <a:lstStyle/>
        <a:p>
          <a:endParaRPr lang="en-US"/>
        </a:p>
      </dgm:t>
    </dgm:pt>
    <dgm:pt modelId="{1B1A6D9B-5DCF-4189-9CC6-93A800617E20}" type="sibTrans" cxnId="{6B056BCD-790D-4EC8-A828-FF9172A9B0A2}">
      <dgm:prSet/>
      <dgm:spPr/>
      <dgm:t>
        <a:bodyPr/>
        <a:lstStyle/>
        <a:p>
          <a:endParaRPr lang="en-US"/>
        </a:p>
      </dgm:t>
    </dgm:pt>
    <dgm:pt modelId="{D1CDCBDA-5FD6-421F-845E-F0A16D4376DD}">
      <dgm:prSet/>
      <dgm:spPr/>
      <dgm:t>
        <a:bodyPr/>
        <a:lstStyle/>
        <a:p>
          <a:r>
            <a:rPr lang="en-US"/>
            <a:t>Clone() allows a child task to share the address space of the parent task (process)</a:t>
          </a:r>
        </a:p>
      </dgm:t>
    </dgm:pt>
    <dgm:pt modelId="{2AB925D3-3711-470A-80BA-527978A1E535}" type="parTrans" cxnId="{040DF73C-47F8-436F-B8C1-01FCECB78CB5}">
      <dgm:prSet/>
      <dgm:spPr/>
      <dgm:t>
        <a:bodyPr/>
        <a:lstStyle/>
        <a:p>
          <a:endParaRPr lang="en-US"/>
        </a:p>
      </dgm:t>
    </dgm:pt>
    <dgm:pt modelId="{B38BBCD2-A0B1-4698-8D9F-60EF8A90A57D}" type="sibTrans" cxnId="{040DF73C-47F8-436F-B8C1-01FCECB78CB5}">
      <dgm:prSet/>
      <dgm:spPr/>
      <dgm:t>
        <a:bodyPr/>
        <a:lstStyle/>
        <a:p>
          <a:endParaRPr lang="en-US"/>
        </a:p>
      </dgm:t>
    </dgm:pt>
    <dgm:pt modelId="{376D111B-E5B4-4B4D-9B5B-D6B2FDB4669E}" type="pres">
      <dgm:prSet presAssocID="{657FE72B-6194-40B7-A089-496DD0153A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50F2AA-C639-4392-8809-99BC62879158}" type="pres">
      <dgm:prSet presAssocID="{3762B837-7C9B-4FA7-B88E-F283642BA3CD}" presName="hierRoot1" presStyleCnt="0"/>
      <dgm:spPr/>
    </dgm:pt>
    <dgm:pt modelId="{CC2D226A-947F-4AC7-BA73-7B413544CF2E}" type="pres">
      <dgm:prSet presAssocID="{3762B837-7C9B-4FA7-B88E-F283642BA3CD}" presName="composite" presStyleCnt="0"/>
      <dgm:spPr/>
    </dgm:pt>
    <dgm:pt modelId="{86CF92F4-D2CB-465E-A1A3-5649FCECBA53}" type="pres">
      <dgm:prSet presAssocID="{3762B837-7C9B-4FA7-B88E-F283642BA3CD}" presName="background" presStyleLbl="node0" presStyleIdx="0" presStyleCnt="3"/>
      <dgm:spPr/>
    </dgm:pt>
    <dgm:pt modelId="{6262FCF0-A633-43A0-9DC1-0713711771D9}" type="pres">
      <dgm:prSet presAssocID="{3762B837-7C9B-4FA7-B88E-F283642BA3CD}" presName="text" presStyleLbl="fgAcc0" presStyleIdx="0" presStyleCnt="3">
        <dgm:presLayoutVars>
          <dgm:chPref val="3"/>
        </dgm:presLayoutVars>
      </dgm:prSet>
      <dgm:spPr/>
    </dgm:pt>
    <dgm:pt modelId="{6A4C580D-DCDD-47C2-B38D-30D9D7B0ACBA}" type="pres">
      <dgm:prSet presAssocID="{3762B837-7C9B-4FA7-B88E-F283642BA3CD}" presName="hierChild2" presStyleCnt="0"/>
      <dgm:spPr/>
    </dgm:pt>
    <dgm:pt modelId="{190AD7D2-49A5-4650-83FB-C7C853D86FAB}" type="pres">
      <dgm:prSet presAssocID="{7510A956-153D-4157-98EA-5A86F9E67443}" presName="hierRoot1" presStyleCnt="0"/>
      <dgm:spPr/>
    </dgm:pt>
    <dgm:pt modelId="{9BE71D5F-71BB-4B50-929C-AC767AC41D77}" type="pres">
      <dgm:prSet presAssocID="{7510A956-153D-4157-98EA-5A86F9E67443}" presName="composite" presStyleCnt="0"/>
      <dgm:spPr/>
    </dgm:pt>
    <dgm:pt modelId="{DAECD441-9A98-44A0-87AA-5E19B07B7A77}" type="pres">
      <dgm:prSet presAssocID="{7510A956-153D-4157-98EA-5A86F9E67443}" presName="background" presStyleLbl="node0" presStyleIdx="1" presStyleCnt="3"/>
      <dgm:spPr/>
    </dgm:pt>
    <dgm:pt modelId="{D6574F0D-9DF5-4C79-9874-A1A4ADFF1759}" type="pres">
      <dgm:prSet presAssocID="{7510A956-153D-4157-98EA-5A86F9E67443}" presName="text" presStyleLbl="fgAcc0" presStyleIdx="1" presStyleCnt="3">
        <dgm:presLayoutVars>
          <dgm:chPref val="3"/>
        </dgm:presLayoutVars>
      </dgm:prSet>
      <dgm:spPr/>
    </dgm:pt>
    <dgm:pt modelId="{23D2B438-FFD6-4E28-8AE3-964A1F2A2B1F}" type="pres">
      <dgm:prSet presAssocID="{7510A956-153D-4157-98EA-5A86F9E67443}" presName="hierChild2" presStyleCnt="0"/>
      <dgm:spPr/>
    </dgm:pt>
    <dgm:pt modelId="{72C6089E-89A5-465E-81C3-9AE4DBCAD253}" type="pres">
      <dgm:prSet presAssocID="{D1CDCBDA-5FD6-421F-845E-F0A16D4376DD}" presName="hierRoot1" presStyleCnt="0"/>
      <dgm:spPr/>
    </dgm:pt>
    <dgm:pt modelId="{EEBDD4FF-E341-4167-888C-A7F9EC4555AF}" type="pres">
      <dgm:prSet presAssocID="{D1CDCBDA-5FD6-421F-845E-F0A16D4376DD}" presName="composite" presStyleCnt="0"/>
      <dgm:spPr/>
    </dgm:pt>
    <dgm:pt modelId="{20FF62BE-7EBA-4A21-B1DF-B582E499F22F}" type="pres">
      <dgm:prSet presAssocID="{D1CDCBDA-5FD6-421F-845E-F0A16D4376DD}" presName="background" presStyleLbl="node0" presStyleIdx="2" presStyleCnt="3"/>
      <dgm:spPr/>
    </dgm:pt>
    <dgm:pt modelId="{CE8B970E-7F8C-43F7-AC84-0A97AE17593A}" type="pres">
      <dgm:prSet presAssocID="{D1CDCBDA-5FD6-421F-845E-F0A16D4376DD}" presName="text" presStyleLbl="fgAcc0" presStyleIdx="2" presStyleCnt="3">
        <dgm:presLayoutVars>
          <dgm:chPref val="3"/>
        </dgm:presLayoutVars>
      </dgm:prSet>
      <dgm:spPr/>
    </dgm:pt>
    <dgm:pt modelId="{2FAD9F06-B36D-4602-995C-A8FCE056067C}" type="pres">
      <dgm:prSet presAssocID="{D1CDCBDA-5FD6-421F-845E-F0A16D4376DD}" presName="hierChild2" presStyleCnt="0"/>
      <dgm:spPr/>
    </dgm:pt>
  </dgm:ptLst>
  <dgm:cxnLst>
    <dgm:cxn modelId="{5F0DB036-6AF3-41B4-A6C0-AADFF9BE5D02}" type="presOf" srcId="{7510A956-153D-4157-98EA-5A86F9E67443}" destId="{D6574F0D-9DF5-4C79-9874-A1A4ADFF1759}" srcOrd="0" destOrd="0" presId="urn:microsoft.com/office/officeart/2005/8/layout/hierarchy1"/>
    <dgm:cxn modelId="{040DF73C-47F8-436F-B8C1-01FCECB78CB5}" srcId="{657FE72B-6194-40B7-A089-496DD0153A0E}" destId="{D1CDCBDA-5FD6-421F-845E-F0A16D4376DD}" srcOrd="2" destOrd="0" parTransId="{2AB925D3-3711-470A-80BA-527978A1E535}" sibTransId="{B38BBCD2-A0B1-4698-8D9F-60EF8A90A57D}"/>
    <dgm:cxn modelId="{4FE3F747-5645-494D-A06B-2DFC4A58E95E}" type="presOf" srcId="{3762B837-7C9B-4FA7-B88E-F283642BA3CD}" destId="{6262FCF0-A633-43A0-9DC1-0713711771D9}" srcOrd="0" destOrd="0" presId="urn:microsoft.com/office/officeart/2005/8/layout/hierarchy1"/>
    <dgm:cxn modelId="{27F96790-DA64-4BC3-8E06-504DE8E35E82}" srcId="{657FE72B-6194-40B7-A089-496DD0153A0E}" destId="{3762B837-7C9B-4FA7-B88E-F283642BA3CD}" srcOrd="0" destOrd="0" parTransId="{C3F7874D-9606-4876-A2F6-7535179E1DED}" sibTransId="{41886862-3AA3-4255-93B5-A2BD4C2067ED}"/>
    <dgm:cxn modelId="{7F556695-FF5F-4473-A46F-9E5046A87D0D}" type="presOf" srcId="{657FE72B-6194-40B7-A089-496DD0153A0E}" destId="{376D111B-E5B4-4B4D-9B5B-D6B2FDB4669E}" srcOrd="0" destOrd="0" presId="urn:microsoft.com/office/officeart/2005/8/layout/hierarchy1"/>
    <dgm:cxn modelId="{6B056BCD-790D-4EC8-A828-FF9172A9B0A2}" srcId="{657FE72B-6194-40B7-A089-496DD0153A0E}" destId="{7510A956-153D-4157-98EA-5A86F9E67443}" srcOrd="1" destOrd="0" parTransId="{976B7A1A-A970-47D1-A3D5-D55FE0109356}" sibTransId="{1B1A6D9B-5DCF-4189-9CC6-93A800617E20}"/>
    <dgm:cxn modelId="{A8BAF7FB-BA31-4D21-86B5-0F0FF21DF085}" type="presOf" srcId="{D1CDCBDA-5FD6-421F-845E-F0A16D4376DD}" destId="{CE8B970E-7F8C-43F7-AC84-0A97AE17593A}" srcOrd="0" destOrd="0" presId="urn:microsoft.com/office/officeart/2005/8/layout/hierarchy1"/>
    <dgm:cxn modelId="{32353E54-4E33-4CC8-A070-439CA1F6EF7D}" type="presParOf" srcId="{376D111B-E5B4-4B4D-9B5B-D6B2FDB4669E}" destId="{6B50F2AA-C639-4392-8809-99BC62879158}" srcOrd="0" destOrd="0" presId="urn:microsoft.com/office/officeart/2005/8/layout/hierarchy1"/>
    <dgm:cxn modelId="{15C126DC-4C7A-4B2C-8893-041F5A3EB4C8}" type="presParOf" srcId="{6B50F2AA-C639-4392-8809-99BC62879158}" destId="{CC2D226A-947F-4AC7-BA73-7B413544CF2E}" srcOrd="0" destOrd="0" presId="urn:microsoft.com/office/officeart/2005/8/layout/hierarchy1"/>
    <dgm:cxn modelId="{FD7E733F-01A8-48AC-A467-B8B09010D177}" type="presParOf" srcId="{CC2D226A-947F-4AC7-BA73-7B413544CF2E}" destId="{86CF92F4-D2CB-465E-A1A3-5649FCECBA53}" srcOrd="0" destOrd="0" presId="urn:microsoft.com/office/officeart/2005/8/layout/hierarchy1"/>
    <dgm:cxn modelId="{E70E41A1-13F9-4425-9E95-F5B3440705DC}" type="presParOf" srcId="{CC2D226A-947F-4AC7-BA73-7B413544CF2E}" destId="{6262FCF0-A633-43A0-9DC1-0713711771D9}" srcOrd="1" destOrd="0" presId="urn:microsoft.com/office/officeart/2005/8/layout/hierarchy1"/>
    <dgm:cxn modelId="{D58446E9-8DE9-4BDF-AAEE-1CE3CF19E649}" type="presParOf" srcId="{6B50F2AA-C639-4392-8809-99BC62879158}" destId="{6A4C580D-DCDD-47C2-B38D-30D9D7B0ACBA}" srcOrd="1" destOrd="0" presId="urn:microsoft.com/office/officeart/2005/8/layout/hierarchy1"/>
    <dgm:cxn modelId="{F3F1B492-E188-480C-A92C-A65D02567BB5}" type="presParOf" srcId="{376D111B-E5B4-4B4D-9B5B-D6B2FDB4669E}" destId="{190AD7D2-49A5-4650-83FB-C7C853D86FAB}" srcOrd="1" destOrd="0" presId="urn:microsoft.com/office/officeart/2005/8/layout/hierarchy1"/>
    <dgm:cxn modelId="{D39ACC64-2881-4BE0-9825-68A04D70350F}" type="presParOf" srcId="{190AD7D2-49A5-4650-83FB-C7C853D86FAB}" destId="{9BE71D5F-71BB-4B50-929C-AC767AC41D77}" srcOrd="0" destOrd="0" presId="urn:microsoft.com/office/officeart/2005/8/layout/hierarchy1"/>
    <dgm:cxn modelId="{728641F5-455F-4C22-840A-7C853FD2C3D6}" type="presParOf" srcId="{9BE71D5F-71BB-4B50-929C-AC767AC41D77}" destId="{DAECD441-9A98-44A0-87AA-5E19B07B7A77}" srcOrd="0" destOrd="0" presId="urn:microsoft.com/office/officeart/2005/8/layout/hierarchy1"/>
    <dgm:cxn modelId="{CB7C5039-2F26-43EA-9E76-0765D6F500B7}" type="presParOf" srcId="{9BE71D5F-71BB-4B50-929C-AC767AC41D77}" destId="{D6574F0D-9DF5-4C79-9874-A1A4ADFF1759}" srcOrd="1" destOrd="0" presId="urn:microsoft.com/office/officeart/2005/8/layout/hierarchy1"/>
    <dgm:cxn modelId="{D5DCA42F-C38C-4BD0-9CAA-C6AE6383DF80}" type="presParOf" srcId="{190AD7D2-49A5-4650-83FB-C7C853D86FAB}" destId="{23D2B438-FFD6-4E28-8AE3-964A1F2A2B1F}" srcOrd="1" destOrd="0" presId="urn:microsoft.com/office/officeart/2005/8/layout/hierarchy1"/>
    <dgm:cxn modelId="{EF3960C1-AE04-47D0-A1C0-D5288C186D85}" type="presParOf" srcId="{376D111B-E5B4-4B4D-9B5B-D6B2FDB4669E}" destId="{72C6089E-89A5-465E-81C3-9AE4DBCAD253}" srcOrd="2" destOrd="0" presId="urn:microsoft.com/office/officeart/2005/8/layout/hierarchy1"/>
    <dgm:cxn modelId="{83221BF8-F2CB-4FB9-8710-54D50548B50C}" type="presParOf" srcId="{72C6089E-89A5-465E-81C3-9AE4DBCAD253}" destId="{EEBDD4FF-E341-4167-888C-A7F9EC4555AF}" srcOrd="0" destOrd="0" presId="urn:microsoft.com/office/officeart/2005/8/layout/hierarchy1"/>
    <dgm:cxn modelId="{31C1B254-DCC5-48F0-B228-BFC221FA6260}" type="presParOf" srcId="{EEBDD4FF-E341-4167-888C-A7F9EC4555AF}" destId="{20FF62BE-7EBA-4A21-B1DF-B582E499F22F}" srcOrd="0" destOrd="0" presId="urn:microsoft.com/office/officeart/2005/8/layout/hierarchy1"/>
    <dgm:cxn modelId="{33B7B234-5CB2-4AAB-86A7-57B5076C0360}" type="presParOf" srcId="{EEBDD4FF-E341-4167-888C-A7F9EC4555AF}" destId="{CE8B970E-7F8C-43F7-AC84-0A97AE17593A}" srcOrd="1" destOrd="0" presId="urn:microsoft.com/office/officeart/2005/8/layout/hierarchy1"/>
    <dgm:cxn modelId="{4071FFB8-5492-489C-AE40-976E430F607E}" type="presParOf" srcId="{72C6089E-89A5-465E-81C3-9AE4DBCAD253}" destId="{2FAD9F06-B36D-4602-995C-A8FCE05606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28B55-B956-4196-AEDC-3C8BA09F04C8}">
      <dsp:nvSpPr>
        <dsp:cNvPr id="0" name=""/>
        <dsp:cNvSpPr/>
      </dsp:nvSpPr>
      <dsp:spPr>
        <a:xfrm>
          <a:off x="0" y="1156350"/>
          <a:ext cx="69005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50078-7F53-411C-A3CE-EAE7EF671C73}">
      <dsp:nvSpPr>
        <dsp:cNvPr id="0" name=""/>
        <dsp:cNvSpPr/>
      </dsp:nvSpPr>
      <dsp:spPr>
        <a:xfrm>
          <a:off x="345025" y="831630"/>
          <a:ext cx="4830358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Introduction and Overview to Threads </a:t>
          </a:r>
        </a:p>
      </dsp:txBody>
      <dsp:txXfrm>
        <a:off x="376728" y="863333"/>
        <a:ext cx="4766952" cy="586034"/>
      </dsp:txXfrm>
    </dsp:sp>
    <dsp:sp modelId="{6EE8565F-EE89-4E50-B56E-D22FAB768B71}">
      <dsp:nvSpPr>
        <dsp:cNvPr id="0" name=""/>
        <dsp:cNvSpPr/>
      </dsp:nvSpPr>
      <dsp:spPr>
        <a:xfrm>
          <a:off x="0" y="2154270"/>
          <a:ext cx="69005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F917E-8F6B-4EA2-A5B1-687256C57D4D}">
      <dsp:nvSpPr>
        <dsp:cNvPr id="0" name=""/>
        <dsp:cNvSpPr/>
      </dsp:nvSpPr>
      <dsp:spPr>
        <a:xfrm>
          <a:off x="345025" y="1829550"/>
          <a:ext cx="4830358" cy="64944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Types of threads.</a:t>
          </a:r>
        </a:p>
      </dsp:txBody>
      <dsp:txXfrm>
        <a:off x="376728" y="1861253"/>
        <a:ext cx="4766952" cy="586034"/>
      </dsp:txXfrm>
    </dsp:sp>
    <dsp:sp modelId="{1800B438-3DE8-48B5-9992-46F02ACAFD41}">
      <dsp:nvSpPr>
        <dsp:cNvPr id="0" name=""/>
        <dsp:cNvSpPr/>
      </dsp:nvSpPr>
      <dsp:spPr>
        <a:xfrm>
          <a:off x="0" y="3152190"/>
          <a:ext cx="69005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7C05A-D71F-4DD4-B454-3CA8C6863D03}">
      <dsp:nvSpPr>
        <dsp:cNvPr id="0" name=""/>
        <dsp:cNvSpPr/>
      </dsp:nvSpPr>
      <dsp:spPr>
        <a:xfrm>
          <a:off x="345025" y="2827470"/>
          <a:ext cx="4830358" cy="64944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Single &amp; Multi-threaded processes.</a:t>
          </a:r>
        </a:p>
      </dsp:txBody>
      <dsp:txXfrm>
        <a:off x="376728" y="2859173"/>
        <a:ext cx="4766952" cy="586034"/>
      </dsp:txXfrm>
    </dsp:sp>
    <dsp:sp modelId="{82D149B6-C166-4C46-A018-8CDA3733B53A}">
      <dsp:nvSpPr>
        <dsp:cNvPr id="0" name=""/>
        <dsp:cNvSpPr/>
      </dsp:nvSpPr>
      <dsp:spPr>
        <a:xfrm>
          <a:off x="0" y="4150110"/>
          <a:ext cx="690051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82F9AA-8C1F-4F6D-B694-FBA46C41247E}">
      <dsp:nvSpPr>
        <dsp:cNvPr id="0" name=""/>
        <dsp:cNvSpPr/>
      </dsp:nvSpPr>
      <dsp:spPr>
        <a:xfrm>
          <a:off x="345025" y="3825390"/>
          <a:ext cx="4830358" cy="6494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Multicore processors and threads</a:t>
          </a:r>
        </a:p>
      </dsp:txBody>
      <dsp:txXfrm>
        <a:off x="376728" y="3857093"/>
        <a:ext cx="4766952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BEB9F-7837-4483-AB93-89154211AF15}">
      <dsp:nvSpPr>
        <dsp:cNvPr id="0" name=""/>
        <dsp:cNvSpPr/>
      </dsp:nvSpPr>
      <dsp:spPr>
        <a:xfrm>
          <a:off x="682185" y="0"/>
          <a:ext cx="5536141" cy="553614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E8B7D-40F2-4C48-B078-36865862D9F1}">
      <dsp:nvSpPr>
        <dsp:cNvPr id="0" name=""/>
        <dsp:cNvSpPr/>
      </dsp:nvSpPr>
      <dsp:spPr>
        <a:xfrm>
          <a:off x="1208118" y="525933"/>
          <a:ext cx="2159094" cy="21590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Responsiveness: </a:t>
          </a:r>
          <a:r>
            <a:rPr lang="en-US" sz="1600" kern="1200"/>
            <a:t>allow program to continue running even if part of it is blocked or is performing lengthy operation.</a:t>
          </a:r>
        </a:p>
      </dsp:txBody>
      <dsp:txXfrm>
        <a:off x="1313516" y="631331"/>
        <a:ext cx="1948298" cy="1948298"/>
      </dsp:txXfrm>
    </dsp:sp>
    <dsp:sp modelId="{A12C713F-81D2-4666-B958-0166FEC42771}">
      <dsp:nvSpPr>
        <dsp:cNvPr id="0" name=""/>
        <dsp:cNvSpPr/>
      </dsp:nvSpPr>
      <dsp:spPr>
        <a:xfrm>
          <a:off x="3533298" y="525933"/>
          <a:ext cx="2159094" cy="21590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Resource Sharing :</a:t>
          </a:r>
          <a:r>
            <a:rPr lang="en-US" sz="1600" kern="1200"/>
            <a:t> benefit of sharing code, data and resources allows application to have different thread of activities within the same address space.</a:t>
          </a:r>
        </a:p>
      </dsp:txBody>
      <dsp:txXfrm>
        <a:off x="3638696" y="631331"/>
        <a:ext cx="1948298" cy="1948298"/>
      </dsp:txXfrm>
    </dsp:sp>
    <dsp:sp modelId="{418E9681-C1F8-4855-B057-3163783F5045}">
      <dsp:nvSpPr>
        <dsp:cNvPr id="0" name=""/>
        <dsp:cNvSpPr/>
      </dsp:nvSpPr>
      <dsp:spPr>
        <a:xfrm>
          <a:off x="1208118" y="2851112"/>
          <a:ext cx="2159094" cy="21590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Economy :</a:t>
          </a:r>
          <a:r>
            <a:rPr lang="en-US" sz="1600" kern="1200"/>
            <a:t> more economical to create and context-switch thread.</a:t>
          </a:r>
        </a:p>
      </dsp:txBody>
      <dsp:txXfrm>
        <a:off x="1313516" y="2956510"/>
        <a:ext cx="1948298" cy="1948298"/>
      </dsp:txXfrm>
    </dsp:sp>
    <dsp:sp modelId="{0E28B6F9-DF8D-4EDE-AAA5-6377E45BBA05}">
      <dsp:nvSpPr>
        <dsp:cNvPr id="0" name=""/>
        <dsp:cNvSpPr/>
      </dsp:nvSpPr>
      <dsp:spPr>
        <a:xfrm>
          <a:off x="3533298" y="2851112"/>
          <a:ext cx="2159094" cy="21590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Scalability:</a:t>
          </a:r>
          <a:r>
            <a:rPr lang="en-US" sz="1600" kern="1200"/>
            <a:t> easy to extend the number of threads</a:t>
          </a:r>
        </a:p>
      </dsp:txBody>
      <dsp:txXfrm>
        <a:off x="3638696" y="2956510"/>
        <a:ext cx="1948298" cy="1948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335B2-95F2-4FFB-8F5E-5F76D5D7D152}">
      <dsp:nvSpPr>
        <dsp:cNvPr id="0" name=""/>
        <dsp:cNvSpPr/>
      </dsp:nvSpPr>
      <dsp:spPr>
        <a:xfrm>
          <a:off x="0" y="451560"/>
          <a:ext cx="6900512" cy="111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Thread management done by user-level threads library.</a:t>
          </a:r>
        </a:p>
      </dsp:txBody>
      <dsp:txXfrm>
        <a:off x="54373" y="505933"/>
        <a:ext cx="6791766" cy="1005094"/>
      </dsp:txXfrm>
    </dsp:sp>
    <dsp:sp modelId="{000A05B6-12E4-41F7-B166-F6817AC28200}">
      <dsp:nvSpPr>
        <dsp:cNvPr id="0" name=""/>
        <dsp:cNvSpPr/>
      </dsp:nvSpPr>
      <dsp:spPr>
        <a:xfrm>
          <a:off x="0" y="1646040"/>
          <a:ext cx="6900512" cy="111384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User threads are supported above the kernel and managed without the kernel support.</a:t>
          </a:r>
        </a:p>
      </dsp:txBody>
      <dsp:txXfrm>
        <a:off x="54373" y="1700413"/>
        <a:ext cx="6791766" cy="1005094"/>
      </dsp:txXfrm>
    </dsp:sp>
    <dsp:sp modelId="{40FB1943-4073-4FCC-827C-B2341E031FB3}">
      <dsp:nvSpPr>
        <dsp:cNvPr id="0" name=""/>
        <dsp:cNvSpPr/>
      </dsp:nvSpPr>
      <dsp:spPr>
        <a:xfrm>
          <a:off x="0" y="2840520"/>
          <a:ext cx="6900512" cy="11138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Three primary thread libraries:</a:t>
          </a:r>
        </a:p>
      </dsp:txBody>
      <dsp:txXfrm>
        <a:off x="54373" y="2894893"/>
        <a:ext cx="6791766" cy="1005094"/>
      </dsp:txXfrm>
    </dsp:sp>
    <dsp:sp modelId="{7CB32995-55AE-46ED-B962-CA36D25474D9}">
      <dsp:nvSpPr>
        <dsp:cNvPr id="0" name=""/>
        <dsp:cNvSpPr/>
      </dsp:nvSpPr>
      <dsp:spPr>
        <a:xfrm>
          <a:off x="0" y="3954360"/>
          <a:ext cx="6900512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POSIX </a:t>
          </a:r>
          <a:r>
            <a:rPr lang="en-US" sz="2200" b="1" kern="1200"/>
            <a:t>Pthreads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Win32 threads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Java threads</a:t>
          </a:r>
        </a:p>
      </dsp:txBody>
      <dsp:txXfrm>
        <a:off x="0" y="3954360"/>
        <a:ext cx="6900512" cy="11302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DA38D-4497-4F80-991B-DAC7967368BB}">
      <dsp:nvSpPr>
        <dsp:cNvPr id="0" name=""/>
        <dsp:cNvSpPr/>
      </dsp:nvSpPr>
      <dsp:spPr>
        <a:xfrm>
          <a:off x="0" y="19110"/>
          <a:ext cx="6900512" cy="12647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Supported and managed directly by the operating system( Kernel).</a:t>
          </a:r>
          <a:br>
            <a:rPr lang="en-US" sz="2300" kern="1200"/>
          </a:br>
          <a:endParaRPr lang="en-US" sz="2300" kern="1200"/>
        </a:p>
      </dsp:txBody>
      <dsp:txXfrm>
        <a:off x="61741" y="80851"/>
        <a:ext cx="6777030" cy="1141288"/>
      </dsp:txXfrm>
    </dsp:sp>
    <dsp:sp modelId="{92CF0A59-D506-4A51-99ED-DA2A656F5EB6}">
      <dsp:nvSpPr>
        <dsp:cNvPr id="0" name=""/>
        <dsp:cNvSpPr/>
      </dsp:nvSpPr>
      <dsp:spPr>
        <a:xfrm>
          <a:off x="0" y="1350120"/>
          <a:ext cx="6900512" cy="126477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All contemporary operating systems supports these threads.</a:t>
          </a:r>
        </a:p>
      </dsp:txBody>
      <dsp:txXfrm>
        <a:off x="61741" y="1411861"/>
        <a:ext cx="6777030" cy="1141288"/>
      </dsp:txXfrm>
    </dsp:sp>
    <dsp:sp modelId="{C2691AF3-30F3-44EE-8461-0316F35D4AD7}">
      <dsp:nvSpPr>
        <dsp:cNvPr id="0" name=""/>
        <dsp:cNvSpPr/>
      </dsp:nvSpPr>
      <dsp:spPr>
        <a:xfrm>
          <a:off x="0" y="2681130"/>
          <a:ext cx="6900512" cy="126477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Examples</a:t>
          </a:r>
        </a:p>
      </dsp:txBody>
      <dsp:txXfrm>
        <a:off x="61741" y="2742871"/>
        <a:ext cx="6777030" cy="1141288"/>
      </dsp:txXfrm>
    </dsp:sp>
    <dsp:sp modelId="{D78FD7EA-D6CB-440B-9E22-5124A106D1F4}">
      <dsp:nvSpPr>
        <dsp:cNvPr id="0" name=""/>
        <dsp:cNvSpPr/>
      </dsp:nvSpPr>
      <dsp:spPr>
        <a:xfrm>
          <a:off x="0" y="3945900"/>
          <a:ext cx="6900512" cy="1571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Windows XP/2000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Solaris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Linux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Tru64 UNIX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Mac OS X</a:t>
          </a:r>
        </a:p>
      </dsp:txBody>
      <dsp:txXfrm>
        <a:off x="0" y="3945900"/>
        <a:ext cx="6900512" cy="15711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59DBB-AF21-4996-ABC7-4B52766ED25D}">
      <dsp:nvSpPr>
        <dsp:cNvPr id="0" name=""/>
        <dsp:cNvSpPr/>
      </dsp:nvSpPr>
      <dsp:spPr>
        <a:xfrm>
          <a:off x="0" y="16973"/>
          <a:ext cx="6263640" cy="17105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Many-to-One</a:t>
          </a:r>
          <a:br>
            <a:rPr lang="en-US" sz="4300" kern="1200"/>
          </a:br>
          <a:endParaRPr lang="en-US" sz="4300" kern="1200"/>
        </a:p>
      </dsp:txBody>
      <dsp:txXfrm>
        <a:off x="83502" y="100475"/>
        <a:ext cx="6096636" cy="1543536"/>
      </dsp:txXfrm>
    </dsp:sp>
    <dsp:sp modelId="{8E2C83E4-6C1B-4E1C-9CFE-2E98493FB726}">
      <dsp:nvSpPr>
        <dsp:cNvPr id="0" name=""/>
        <dsp:cNvSpPr/>
      </dsp:nvSpPr>
      <dsp:spPr>
        <a:xfrm>
          <a:off x="0" y="1851353"/>
          <a:ext cx="6263640" cy="171054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One-to-One</a:t>
          </a:r>
          <a:br>
            <a:rPr lang="en-US" sz="4300" kern="1200"/>
          </a:br>
          <a:endParaRPr lang="en-US" sz="4300" kern="1200"/>
        </a:p>
      </dsp:txBody>
      <dsp:txXfrm>
        <a:off x="83502" y="1934855"/>
        <a:ext cx="6096636" cy="1543536"/>
      </dsp:txXfrm>
    </dsp:sp>
    <dsp:sp modelId="{28EAF012-013A-453E-89EA-BC973A274660}">
      <dsp:nvSpPr>
        <dsp:cNvPr id="0" name=""/>
        <dsp:cNvSpPr/>
      </dsp:nvSpPr>
      <dsp:spPr>
        <a:xfrm>
          <a:off x="0" y="3685733"/>
          <a:ext cx="6263640" cy="17105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Many-to-Many</a:t>
          </a:r>
        </a:p>
      </dsp:txBody>
      <dsp:txXfrm>
        <a:off x="83502" y="3769235"/>
        <a:ext cx="6096636" cy="15435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21961-3B31-48D8-99B3-0AA407303BB3}">
      <dsp:nvSpPr>
        <dsp:cNvPr id="0" name=""/>
        <dsp:cNvSpPr/>
      </dsp:nvSpPr>
      <dsp:spPr>
        <a:xfrm>
          <a:off x="0" y="108319"/>
          <a:ext cx="6263640" cy="7547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Each user-level thread maps to kernel thread.</a:t>
          </a:r>
        </a:p>
      </dsp:txBody>
      <dsp:txXfrm>
        <a:off x="36845" y="145164"/>
        <a:ext cx="6189950" cy="681087"/>
      </dsp:txXfrm>
    </dsp:sp>
    <dsp:sp modelId="{5BD24AE2-AF36-4164-8708-8B60AB66CF5C}">
      <dsp:nvSpPr>
        <dsp:cNvPr id="0" name=""/>
        <dsp:cNvSpPr/>
      </dsp:nvSpPr>
      <dsp:spPr>
        <a:xfrm>
          <a:off x="0" y="917817"/>
          <a:ext cx="6263640" cy="754777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Provides more concurrency.</a:t>
          </a:r>
        </a:p>
      </dsp:txBody>
      <dsp:txXfrm>
        <a:off x="36845" y="954662"/>
        <a:ext cx="6189950" cy="681087"/>
      </dsp:txXfrm>
    </dsp:sp>
    <dsp:sp modelId="{3DCA5036-B601-43AF-9129-77650DE30C3B}">
      <dsp:nvSpPr>
        <dsp:cNvPr id="0" name=""/>
        <dsp:cNvSpPr/>
      </dsp:nvSpPr>
      <dsp:spPr>
        <a:xfrm>
          <a:off x="0" y="1727315"/>
          <a:ext cx="6263640" cy="754777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Also allow  multiple threads to run in parallel on multiprocessor.</a:t>
          </a:r>
        </a:p>
      </dsp:txBody>
      <dsp:txXfrm>
        <a:off x="36845" y="1764160"/>
        <a:ext cx="6189950" cy="681087"/>
      </dsp:txXfrm>
    </dsp:sp>
    <dsp:sp modelId="{B909E837-8236-4BE6-9A08-D1659EDBB2A4}">
      <dsp:nvSpPr>
        <dsp:cNvPr id="0" name=""/>
        <dsp:cNvSpPr/>
      </dsp:nvSpPr>
      <dsp:spPr>
        <a:xfrm>
          <a:off x="0" y="2536812"/>
          <a:ext cx="6263640" cy="754777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Drawback</a:t>
          </a:r>
        </a:p>
      </dsp:txBody>
      <dsp:txXfrm>
        <a:off x="36845" y="2573657"/>
        <a:ext cx="6189950" cy="681087"/>
      </dsp:txXfrm>
    </dsp:sp>
    <dsp:sp modelId="{19B5AA8F-2919-41F6-B13C-4631DCC21231}">
      <dsp:nvSpPr>
        <dsp:cNvPr id="0" name=""/>
        <dsp:cNvSpPr/>
      </dsp:nvSpPr>
      <dsp:spPr>
        <a:xfrm>
          <a:off x="0" y="3291590"/>
          <a:ext cx="626364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Creating a user level thread requires creating the corresponding kernel thread.( can effect the performance)</a:t>
          </a:r>
        </a:p>
      </dsp:txBody>
      <dsp:txXfrm>
        <a:off x="0" y="3291590"/>
        <a:ext cx="6263640" cy="471960"/>
      </dsp:txXfrm>
    </dsp:sp>
    <dsp:sp modelId="{C02B0303-E1E9-456D-BBAB-D2163047BE44}">
      <dsp:nvSpPr>
        <dsp:cNvPr id="0" name=""/>
        <dsp:cNvSpPr/>
      </dsp:nvSpPr>
      <dsp:spPr>
        <a:xfrm>
          <a:off x="0" y="3763550"/>
          <a:ext cx="6263640" cy="75477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Examples</a:t>
          </a:r>
        </a:p>
      </dsp:txBody>
      <dsp:txXfrm>
        <a:off x="36845" y="3800395"/>
        <a:ext cx="6189950" cy="681087"/>
      </dsp:txXfrm>
    </dsp:sp>
    <dsp:sp modelId="{0E18A794-8CEA-48AF-939B-AE10A296824D}">
      <dsp:nvSpPr>
        <dsp:cNvPr id="0" name=""/>
        <dsp:cNvSpPr/>
      </dsp:nvSpPr>
      <dsp:spPr>
        <a:xfrm>
          <a:off x="0" y="4518328"/>
          <a:ext cx="626364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Windows NT/XP/2000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Linux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Solaris 9 and later</a:t>
          </a:r>
        </a:p>
      </dsp:txBody>
      <dsp:txXfrm>
        <a:off x="0" y="4518328"/>
        <a:ext cx="6263640" cy="7865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F92F4-D2CB-465E-A1A3-5649FCECBA53}">
      <dsp:nvSpPr>
        <dsp:cNvPr id="0" name=""/>
        <dsp:cNvSpPr/>
      </dsp:nvSpPr>
      <dsp:spPr>
        <a:xfrm>
          <a:off x="0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2FCF0-A633-43A0-9DC1-0713711771D9}">
      <dsp:nvSpPr>
        <dsp:cNvPr id="0" name=""/>
        <dsp:cNvSpPr/>
      </dsp:nvSpPr>
      <dsp:spPr>
        <a:xfrm>
          <a:off x="331192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Linux refers to them as </a:t>
          </a:r>
          <a:r>
            <a:rPr lang="en-US" sz="2400" i="1" kern="1200"/>
            <a:t>tasks</a:t>
          </a:r>
          <a:r>
            <a:rPr lang="en-US" sz="2400" kern="1200"/>
            <a:t> rather than </a:t>
          </a:r>
          <a:r>
            <a:rPr lang="en-US" sz="2400" i="1" kern="1200"/>
            <a:t>threads</a:t>
          </a:r>
          <a:r>
            <a:rPr lang="en-US" sz="2400" kern="1200"/>
            <a:t>.</a:t>
          </a:r>
        </a:p>
      </dsp:txBody>
      <dsp:txXfrm>
        <a:off x="386629" y="907846"/>
        <a:ext cx="2869855" cy="1781889"/>
      </dsp:txXfrm>
    </dsp:sp>
    <dsp:sp modelId="{DAECD441-9A98-44A0-87AA-5E19B07B7A77}">
      <dsp:nvSpPr>
        <dsp:cNvPr id="0" name=""/>
        <dsp:cNvSpPr/>
      </dsp:nvSpPr>
      <dsp:spPr>
        <a:xfrm>
          <a:off x="3643114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74F0D-9DF5-4C79-9874-A1A4ADFF1759}">
      <dsp:nvSpPr>
        <dsp:cNvPr id="0" name=""/>
        <dsp:cNvSpPr/>
      </dsp:nvSpPr>
      <dsp:spPr>
        <a:xfrm>
          <a:off x="3974306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Thread creation is done through clone() system call.</a:t>
          </a:r>
        </a:p>
      </dsp:txBody>
      <dsp:txXfrm>
        <a:off x="4029743" y="907846"/>
        <a:ext cx="2869855" cy="1781889"/>
      </dsp:txXfrm>
    </dsp:sp>
    <dsp:sp modelId="{20FF62BE-7EBA-4A21-B1DF-B582E499F22F}">
      <dsp:nvSpPr>
        <dsp:cNvPr id="0" name=""/>
        <dsp:cNvSpPr/>
      </dsp:nvSpPr>
      <dsp:spPr>
        <a:xfrm>
          <a:off x="7286228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B970E-7F8C-43F7-AC84-0A97AE17593A}">
      <dsp:nvSpPr>
        <dsp:cNvPr id="0" name=""/>
        <dsp:cNvSpPr/>
      </dsp:nvSpPr>
      <dsp:spPr>
        <a:xfrm>
          <a:off x="7617420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Clone() allows a child task to share the address space of the parent task (process)</a:t>
          </a:r>
        </a:p>
      </dsp:txBody>
      <dsp:txXfrm>
        <a:off x="7672857" y="907846"/>
        <a:ext cx="2869855" cy="1781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12BD3-EB68-43B9-83A9-A8147D1B9F1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858A6-7F7D-4A35-A08A-7A26D1ACE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6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80825-B5A0-4037-8C12-BAE4103C8A0F}" type="slidenum">
              <a:rPr lang="en-US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691" y="5346523"/>
            <a:ext cx="1512094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94785" y="5529863"/>
            <a:ext cx="53718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7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2489CAD-67AA-49BF-B340-81F8137A7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Many-to-One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B8B799D-BEC0-4E30-89D2-5008B4004C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Many user-level threads mapped to single kernel thread.</a:t>
            </a:r>
          </a:p>
          <a:p>
            <a:r>
              <a:rPr lang="en-US" dirty="0"/>
              <a:t>Thread management is done by thread library in user space.</a:t>
            </a:r>
          </a:p>
          <a:p>
            <a:r>
              <a:rPr lang="en-US" dirty="0"/>
              <a:t>But entire process will block if the thread makes a blocking system call.</a:t>
            </a:r>
          </a:p>
          <a:p>
            <a:r>
              <a:rPr lang="en-US" dirty="0"/>
              <a:t>Since only one thread can access the kernel at a time.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b="1" dirty="0">
                <a:solidFill>
                  <a:srgbClr val="3366FF"/>
                </a:solidFill>
              </a:rPr>
              <a:t>Solaris Green Threads</a:t>
            </a:r>
          </a:p>
          <a:p>
            <a:pPr lvl="1"/>
            <a:r>
              <a:rPr lang="en-US" b="1" dirty="0">
                <a:solidFill>
                  <a:srgbClr val="3366FF"/>
                </a:solidFill>
              </a:rPr>
              <a:t>GNU Portable Threads</a:t>
            </a: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3431A-D3F3-4BAC-B181-021BCAADF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Many-to-One Model</a:t>
            </a:r>
          </a:p>
        </p:txBody>
      </p:sp>
      <p:pic>
        <p:nvPicPr>
          <p:cNvPr id="43011" name="Picture 4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219200"/>
            <a:ext cx="5276850" cy="520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2365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1A83B91-FAE0-4188-B247-BB4957436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8929" y="629266"/>
            <a:ext cx="3667039" cy="5506358"/>
          </a:xfrm>
        </p:spPr>
        <p:txBody>
          <a:bodyPr>
            <a:normAutofit/>
          </a:bodyPr>
          <a:lstStyle/>
          <a:p>
            <a:r>
              <a:rPr lang="en-US" altLang="en-US" sz="4000"/>
              <a:t>One-to-One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54708-38D8-4DE5-B6F0-35EE85C6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6048" y="6356350"/>
            <a:ext cx="6620179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altLang="en-US">
                <a:solidFill>
                  <a:srgbClr val="595959"/>
                </a:solidFill>
              </a:rPr>
              <a:t>Operating System Concepts</a:t>
            </a:r>
          </a:p>
        </p:txBody>
      </p:sp>
      <p:graphicFrame>
        <p:nvGraphicFramePr>
          <p:cNvPr id="64517" name="Rectangle 3">
            <a:extLst>
              <a:ext uri="{FF2B5EF4-FFF2-40B4-BE49-F238E27FC236}">
                <a16:creationId xmlns:a16="http://schemas.microsoft.com/office/drawing/2014/main" id="{A04193BF-BD8B-4503-ABA6-70D30F8EE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954245"/>
              </p:ext>
            </p:extLst>
          </p:nvPr>
        </p:nvGraphicFramePr>
        <p:xfrm>
          <a:off x="5285232" y="722376"/>
          <a:ext cx="626364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1711EC1-CFCD-4838-8155-7215E8437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One-to-one Model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AC4F7EF-EDC2-429D-893C-E1492F9BD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 Concepts</a:t>
            </a:r>
          </a:p>
        </p:txBody>
      </p:sp>
      <p:pic>
        <p:nvPicPr>
          <p:cNvPr id="5" name="Picture 4" descr="4">
            <a:extLst>
              <a:ext uri="{FF2B5EF4-FFF2-40B4-BE49-F238E27FC236}">
                <a16:creationId xmlns:a16="http://schemas.microsoft.com/office/drawing/2014/main" id="{C9F8C369-FB89-4BFE-96B3-E4183BB62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6733" y="2177550"/>
            <a:ext cx="7738533" cy="293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6FA0ECC-5DB9-4482-B3D9-9A989A7681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Many-to-Many Model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11CED66-D4CE-4013-8701-8188381AEC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Allows many user level threads to be mapped to smaller or equal number of kernel threads.</a:t>
            </a:r>
          </a:p>
          <a:p>
            <a:r>
              <a:rPr lang="en-US" dirty="0"/>
              <a:t>Allows the  operating system to create a sufficient number of kernel threads.</a:t>
            </a:r>
          </a:p>
          <a:p>
            <a:r>
              <a:rPr lang="en-US" dirty="0"/>
              <a:t>Developers can creates as many as necessary  user threads, and corresponding kernel thread can run in parallel on a multiprocessor.</a:t>
            </a:r>
          </a:p>
          <a:p>
            <a:r>
              <a:rPr lang="en-US" dirty="0"/>
              <a:t>When a thread performs a blocking system call, the kernel can schedule another thread for execution.</a:t>
            </a:r>
          </a:p>
          <a:p>
            <a:endParaRPr lang="en-US" dirty="0"/>
          </a:p>
          <a:p>
            <a:r>
              <a:rPr lang="en-US" dirty="0"/>
              <a:t>Solaris prior to version 9</a:t>
            </a:r>
          </a:p>
          <a:p>
            <a:endParaRPr lang="en-US" dirty="0"/>
          </a:p>
          <a:p>
            <a:r>
              <a:rPr lang="en-US" dirty="0"/>
              <a:t>Windows NT/2000 with the </a:t>
            </a:r>
            <a:r>
              <a:rPr lang="en-US" i="1" dirty="0" err="1"/>
              <a:t>ThreadFiber</a:t>
            </a:r>
            <a:r>
              <a:rPr lang="en-US" dirty="0"/>
              <a:t> package</a:t>
            </a:r>
          </a:p>
          <a:p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E029A-DB78-4A24-9528-2596E269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88074F9-661B-491F-BB0B-6BFDE51D5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3400" y="640081"/>
            <a:ext cx="3398518" cy="5255364"/>
          </a:xfrm>
        </p:spPr>
        <p:txBody>
          <a:bodyPr>
            <a:normAutofit/>
          </a:bodyPr>
          <a:lstStyle/>
          <a:p>
            <a:r>
              <a:rPr lang="en-US" altLang="en-US" sz="4800"/>
              <a:t>Many-to-Many Model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FA8EA49-487B-4E62-AC3C-3D4A96EF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3C8D54F-CA08-42F3-9924-FBA3CB680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208" y="484632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935037C5-B2CB-4B5C-85DB-3621D8A2A5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150" r="3" b="3"/>
          <a:stretch/>
        </p:blipFill>
        <p:spPr bwMode="auto">
          <a:xfrm>
            <a:off x="951882" y="965595"/>
            <a:ext cx="5632217" cy="4808332"/>
          </a:xfrm>
          <a:prstGeom prst="rect">
            <a:avLst/>
          </a:prstGeom>
          <a:noFill/>
          <a:effectLst/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CC15E44-57A8-490B-B2EF-DD4C7739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1881" y="6356350"/>
            <a:ext cx="5632217" cy="365125"/>
          </a:xfrm>
          <a:noFill/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altLang="en-US">
                <a:solidFill>
                  <a:srgbClr val="595959"/>
                </a:solidFill>
              </a:rPr>
              <a:t>Operating System Concepts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C4BEB4A2-7733-4816-9113-EB38EE942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Linux Threads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35C66-999B-4936-8CB5-8DCC6DC6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058" y="6407779"/>
            <a:ext cx="667512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alt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Operating System Concepts</a:t>
            </a:r>
          </a:p>
        </p:txBody>
      </p:sp>
      <p:graphicFrame>
        <p:nvGraphicFramePr>
          <p:cNvPr id="87045" name="Rectangle 3">
            <a:extLst>
              <a:ext uri="{FF2B5EF4-FFF2-40B4-BE49-F238E27FC236}">
                <a16:creationId xmlns:a16="http://schemas.microsoft.com/office/drawing/2014/main" id="{11966B6F-A843-4142-AB12-A1BAE8B5E3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541414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6E5E2CFE-0001-4A45-8825-85808A7B7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en-US" altLang="en-US" sz="4000"/>
              <a:t>Java Threads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6C260-E284-4D04-9EF7-E9572B19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08519" y="1945335"/>
            <a:ext cx="4114800" cy="365125"/>
          </a:xfrm>
          <a:effectLst/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altLang="en-US">
                <a:solidFill>
                  <a:srgbClr val="FFFFFF"/>
                </a:solidFill>
              </a:rPr>
              <a:t>Operating System Concepts</a:t>
            </a:r>
          </a:p>
        </p:txBody>
      </p:sp>
      <p:pic>
        <p:nvPicPr>
          <p:cNvPr id="41991" name="Picture 41990">
            <a:extLst>
              <a:ext uri="{FF2B5EF4-FFF2-40B4-BE49-F238E27FC236}">
                <a16:creationId xmlns:a16="http://schemas.microsoft.com/office/drawing/2014/main" id="{2FD799DE-8B4A-4875-9D3A-1C413B2879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469" b="-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41989" name="Rectangle 5">
            <a:extLst>
              <a:ext uri="{FF2B5EF4-FFF2-40B4-BE49-F238E27FC236}">
                <a16:creationId xmlns:a16="http://schemas.microsoft.com/office/drawing/2014/main" id="{A1A98F02-0E7A-44CE-9F69-77CA0E605B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r>
              <a:rPr lang="en-US" altLang="en-US" sz="2000"/>
              <a:t>Java threads may be created by:</a:t>
            </a:r>
            <a:br>
              <a:rPr lang="en-US" altLang="en-US" sz="2000"/>
            </a:br>
            <a:endParaRPr lang="en-US" altLang="en-US" sz="2000"/>
          </a:p>
          <a:p>
            <a:pPr lvl="1"/>
            <a:r>
              <a:rPr lang="en-US" altLang="en-US" sz="2000"/>
              <a:t>Extending Thread class</a:t>
            </a:r>
          </a:p>
          <a:p>
            <a:pPr lvl="1"/>
            <a:r>
              <a:rPr lang="en-US" altLang="en-US" sz="2000"/>
              <a:t>Implementing the Runnable interface</a:t>
            </a:r>
            <a:br>
              <a:rPr lang="en-US" altLang="en-US" sz="2000"/>
            </a:br>
            <a:endParaRPr lang="en-US" altLang="en-US" sz="2000"/>
          </a:p>
          <a:p>
            <a:r>
              <a:rPr lang="en-US" altLang="en-US" sz="2000"/>
              <a:t>Java threads are managed by the JVM.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E5F37F3-8966-4B9A-B402-2C45FC4427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>
            <a:normAutofit/>
          </a:bodyPr>
          <a:lstStyle/>
          <a:p>
            <a:r>
              <a:rPr lang="en-US" altLang="en-US" sz="3600">
                <a:solidFill>
                  <a:srgbClr val="2C2C2C"/>
                </a:solidFill>
              </a:rPr>
              <a:t>Java Thread States </a:t>
            </a:r>
          </a:p>
        </p:txBody>
      </p:sp>
      <p:sp>
        <p:nvSpPr>
          <p:cNvPr id="76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869" name="Picture 5" descr="Diagram&#10;&#10;Description automatically generated">
            <a:extLst>
              <a:ext uri="{FF2B5EF4-FFF2-40B4-BE49-F238E27FC236}">
                <a16:creationId xmlns:a16="http://schemas.microsoft.com/office/drawing/2014/main" id="{B85D2BD5-37BE-44E8-A4CC-2553633908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8" b="8665"/>
          <a:stretch/>
        </p:blipFill>
        <p:spPr bwMode="auto">
          <a:xfrm>
            <a:off x="4062964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583E0E5-5BCC-497E-9C7D-4F9DC693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>
                <a:solidFill>
                  <a:srgbClr val="595959"/>
                </a:solidFill>
              </a:rPr>
              <a:t>Operating System Concepts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Multithreaded Program</a:t>
            </a:r>
          </a:p>
        </p:txBody>
      </p:sp>
      <p:pic>
        <p:nvPicPr>
          <p:cNvPr id="675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3192" y="901303"/>
            <a:ext cx="5335058" cy="524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024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455CA31-5D44-4A2A-AFAC-B0D89DE3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Module 2 </a:t>
            </a:r>
            <a:b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Process Concept and Scheduling </a:t>
            </a:r>
            <a:b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EFF59-CC01-49C4-B5A1-CF5827AEC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9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CS-2013 </a:t>
            </a:r>
          </a:p>
          <a:p>
            <a:pPr algn="ctr"/>
            <a:r>
              <a:rPr lang="en-US" sz="19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Operating System</a:t>
            </a:r>
          </a:p>
          <a:p>
            <a:pPr algn="ctr"/>
            <a:r>
              <a:rPr lang="en-US" sz="19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Lecture </a:t>
            </a:r>
            <a:r>
              <a:rPr lang="en-US" sz="1900" dirty="0">
                <a:solidFill>
                  <a:schemeClr val="tx1"/>
                </a:solidFill>
              </a:rPr>
              <a:t>8</a:t>
            </a:r>
            <a:endParaRPr lang="en-US" sz="1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89F47B-6C52-4478-A49F-B1EAA681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5971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r>
              <a:rPr lang="en-US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Operating System Concepts</a:t>
            </a:r>
          </a:p>
        </p:txBody>
      </p:sp>
    </p:spTree>
    <p:extLst>
      <p:ext uri="{BB962C8B-B14F-4D97-AF65-F5344CB8AC3E}">
        <p14:creationId xmlns:p14="http://schemas.microsoft.com/office/powerpoint/2010/main" val="647402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Java Multithreaded Program (Cont.)</a:t>
            </a:r>
          </a:p>
        </p:txBody>
      </p:sp>
      <p:pic>
        <p:nvPicPr>
          <p:cNvPr id="68611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7068" y="1083469"/>
            <a:ext cx="6759575" cy="477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320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2AB69D-56C6-466C-A2BD-29FADC96C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Topics to be cover</a:t>
            </a:r>
            <a:endParaRPr lang="en-IN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672104-F2A8-42C6-B377-DB44A579A2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76672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709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>
                <a:solidFill>
                  <a:srgbClr val="FFFFFF"/>
                </a:solidFill>
              </a:rPr>
              <a:t>Introduction to Thread.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A thread is the basic unit of CPU utilization that forms the basis of multithreaded computer systems.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It comprises a 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Thread ID, 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a program counter, 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a register set, 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and stack. 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But is shares 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code section, 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data section, and 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other operating system resources(open files, signals)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400" dirty="0"/>
              <a:t>                  with other  threads belonging to the same process.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400" dirty="0"/>
              <a:t>A process is the heavy weight entity, while thread is the light weight entity.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If a process a single thread of control it can perform single task only, but if it is multithreads of control it can perform more than one task at a time.</a:t>
            </a:r>
          </a:p>
        </p:txBody>
      </p:sp>
    </p:spTree>
    <p:extLst>
      <p:ext uri="{BB962C8B-B14F-4D97-AF65-F5344CB8AC3E}">
        <p14:creationId xmlns:p14="http://schemas.microsoft.com/office/powerpoint/2010/main" val="2091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0293E98-8F35-4A47-B47B-E1B60DBC9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 and Multithreaded Processes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A7BFA82-9477-40D4-8D07-389384F82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 Concepts</a:t>
            </a:r>
          </a:p>
        </p:txBody>
      </p:sp>
      <p:pic>
        <p:nvPicPr>
          <p:cNvPr id="40965" name="Picture 5">
            <a:extLst>
              <a:ext uri="{FF2B5EF4-FFF2-40B4-BE49-F238E27FC236}">
                <a16:creationId xmlns:a16="http://schemas.microsoft.com/office/drawing/2014/main" id="{D5DA1850-BF00-4468-BB79-50AD11C3C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" t="11810" r="2359" b="11565"/>
          <a:stretch>
            <a:fillRect/>
          </a:stretch>
        </p:blipFill>
        <p:spPr bwMode="auto">
          <a:xfrm>
            <a:off x="2085560" y="1711047"/>
            <a:ext cx="8020879" cy="478182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9E83BFC8-8A15-4EAD-95B1-1916F9E40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altLang="en-US" sz="5400"/>
              <a:t>Benefits of threads</a:t>
            </a:r>
          </a:p>
        </p:txBody>
      </p:sp>
      <p:sp>
        <p:nvSpPr>
          <p:cNvPr id="8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BEC8738-C28E-4E87-95E4-89C26385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Operating System Concepts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4C7FB711-3A1E-492D-9FBE-DE2EEF0D4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2" y="536644"/>
            <a:ext cx="310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kumimoji="1" lang="en-US" altLang="en-US" sz="3200" b="1">
              <a:solidFill>
                <a:schemeClr val="tx2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78854" name="Rectangle 3">
            <a:extLst>
              <a:ext uri="{FF2B5EF4-FFF2-40B4-BE49-F238E27FC236}">
                <a16:creationId xmlns:a16="http://schemas.microsoft.com/office/drawing/2014/main" id="{E19D1A6E-E0DA-4CE9-BF44-BAD7DC81C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27766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423" name="Rectangle 7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4390C377-B978-4F09-9BD2-2F0111B8C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altLang="en-US" sz="5400"/>
              <a:t>User Threads</a:t>
            </a:r>
          </a:p>
        </p:txBody>
      </p:sp>
      <p:sp>
        <p:nvSpPr>
          <p:cNvPr id="6042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96C83-BB2F-4C88-A1E3-3A748D74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Operating System Concepts</a:t>
            </a:r>
          </a:p>
        </p:txBody>
      </p:sp>
      <p:graphicFrame>
        <p:nvGraphicFramePr>
          <p:cNvPr id="60425" name="Rectangle 3">
            <a:extLst>
              <a:ext uri="{FF2B5EF4-FFF2-40B4-BE49-F238E27FC236}">
                <a16:creationId xmlns:a16="http://schemas.microsoft.com/office/drawing/2014/main" id="{05F3FF38-2E9E-49F3-8385-2C805DEB3D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9861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FB869CAF-6397-4D5D-BA1A-7F0BCC71D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altLang="en-US" sz="5400"/>
              <a:t>Kernel Threads</a:t>
            </a:r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6D058-604F-4EE3-B343-AAA3616A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Operating System Concepts</a:t>
            </a:r>
          </a:p>
        </p:txBody>
      </p:sp>
      <p:graphicFrame>
        <p:nvGraphicFramePr>
          <p:cNvPr id="61445" name="Rectangle 3">
            <a:extLst>
              <a:ext uri="{FF2B5EF4-FFF2-40B4-BE49-F238E27FC236}">
                <a16:creationId xmlns:a16="http://schemas.microsoft.com/office/drawing/2014/main" id="{30D9B547-7BCE-4046-B2B7-6444420634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26304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A9A9078-ECF7-4B6D-8861-0A1E28ECA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8929" y="629266"/>
            <a:ext cx="3667039" cy="5506358"/>
          </a:xfrm>
        </p:spPr>
        <p:txBody>
          <a:bodyPr>
            <a:normAutofit/>
          </a:bodyPr>
          <a:lstStyle/>
          <a:p>
            <a:r>
              <a:rPr lang="en-US" altLang="en-US" sz="4000"/>
              <a:t>Multithreading Models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30848-8465-43F4-87A8-8FC33B70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6048" y="6356350"/>
            <a:ext cx="6620179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altLang="en-US">
                <a:solidFill>
                  <a:srgbClr val="595959"/>
                </a:solidFill>
              </a:rPr>
              <a:t>Operating System Concepts</a:t>
            </a:r>
          </a:p>
        </p:txBody>
      </p:sp>
      <p:graphicFrame>
        <p:nvGraphicFramePr>
          <p:cNvPr id="62469" name="Rectangle 3">
            <a:extLst>
              <a:ext uri="{FF2B5EF4-FFF2-40B4-BE49-F238E27FC236}">
                <a16:creationId xmlns:a16="http://schemas.microsoft.com/office/drawing/2014/main" id="{849855C7-1AA9-4AB5-94D5-33B8E9D39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204090"/>
              </p:ext>
            </p:extLst>
          </p:nvPr>
        </p:nvGraphicFramePr>
        <p:xfrm>
          <a:off x="5285232" y="722376"/>
          <a:ext cx="626364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668</Words>
  <Application>Microsoft Office PowerPoint</Application>
  <PresentationFormat>Widescreen</PresentationFormat>
  <Paragraphs>110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Georgia</vt:lpstr>
      <vt:lpstr>Helvetica</vt:lpstr>
      <vt:lpstr>Office Theme</vt:lpstr>
      <vt:lpstr>PowerPoint Presentation</vt:lpstr>
      <vt:lpstr>Module 2  Process Concept and Scheduling  </vt:lpstr>
      <vt:lpstr>Topics to be cover</vt:lpstr>
      <vt:lpstr>Introduction to Thread.</vt:lpstr>
      <vt:lpstr>Single and Multithreaded Processes</vt:lpstr>
      <vt:lpstr>Benefits of threads</vt:lpstr>
      <vt:lpstr>User Threads</vt:lpstr>
      <vt:lpstr>Kernel Threads</vt:lpstr>
      <vt:lpstr>Multithreading Models</vt:lpstr>
      <vt:lpstr>Many-to-One</vt:lpstr>
      <vt:lpstr>Many-to-One Model</vt:lpstr>
      <vt:lpstr>One-to-One</vt:lpstr>
      <vt:lpstr>One-to-one Model</vt:lpstr>
      <vt:lpstr>Many-to-Many Model</vt:lpstr>
      <vt:lpstr>Many-to-Many Model</vt:lpstr>
      <vt:lpstr>Linux Threads</vt:lpstr>
      <vt:lpstr>Java Threads</vt:lpstr>
      <vt:lpstr>Java Thread States </vt:lpstr>
      <vt:lpstr>Java Multithreaded Program</vt:lpstr>
      <vt:lpstr>Java Multithreaded Program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Harish Tiwari</dc:creator>
  <cp:lastModifiedBy>Harish Tiwari</cp:lastModifiedBy>
  <cp:revision>1</cp:revision>
  <dcterms:created xsi:type="dcterms:W3CDTF">2021-01-04T07:12:26Z</dcterms:created>
  <dcterms:modified xsi:type="dcterms:W3CDTF">2021-01-04T09:14:53Z</dcterms:modified>
</cp:coreProperties>
</file>