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23" r:id="rId2"/>
    <p:sldId id="256" r:id="rId3"/>
    <p:sldId id="257" r:id="rId4"/>
    <p:sldId id="315" r:id="rId5"/>
    <p:sldId id="316" r:id="rId6"/>
    <p:sldId id="278" r:id="rId7"/>
    <p:sldId id="258" r:id="rId8"/>
    <p:sldId id="317" r:id="rId9"/>
    <p:sldId id="318" r:id="rId10"/>
    <p:sldId id="319" r:id="rId11"/>
    <p:sldId id="259" r:id="rId12"/>
    <p:sldId id="260" r:id="rId13"/>
    <p:sldId id="293" r:id="rId14"/>
    <p:sldId id="261" r:id="rId15"/>
  </p:sldIdLst>
  <p:sldSz cx="9144000" cy="6858000" type="screen4x3"/>
  <p:notesSz cx="7302500" cy="9588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868" y="-10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3D27BC16-37B1-40CF-802E-802D415632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BCECAF25-A571-4005-9FED-ACD1401364F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6515" tIns="48257" rIns="96515" bIns="48257" numCol="1" anchor="ctr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967566ED-35A0-4117-8F47-2AB304B55D7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l" defTabSz="9652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A04F09EC-E8C6-4057-9DCD-2D9EB1B85E2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 smtClean="0"/>
            </a:lvl1pPr>
          </a:lstStyle>
          <a:p>
            <a:pPr>
              <a:defRPr/>
            </a:pPr>
            <a:fld id="{BFC818D3-454D-49DD-A2BD-4DFC200BF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033B65E-859C-440D-8582-D2DF36A5F3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C419607-272F-4F20-A399-866BD8F40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8016139-148C-445B-BDC7-3423143DD1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C8A18C0-2D86-4173-83FC-FDEE071B5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FB371A5-15B0-4B17-B73E-9C3A1769E8A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40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defRPr/>
            </a:pPr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1C6B83A-5382-497F-8919-62EC36DBE79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2540000"/>
            <a:ext cx="9144000" cy="431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defRPr/>
            </a:pPr>
            <a:endParaRPr lang="en-US" alt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81AA6C7-B8AB-4C7C-961B-6D346D8FFCFB}"/>
              </a:ext>
            </a:extLst>
          </p:cNvPr>
          <p:cNvSpPr>
            <a:spLocks noChangeArrowheads="1"/>
          </p:cNvSpPr>
          <p:nvPr/>
        </p:nvSpPr>
        <p:spPr bwMode="ltGray">
          <a:xfrm flipV="1">
            <a:off x="0" y="2595563"/>
            <a:ext cx="6816725" cy="254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defRPr/>
            </a:pPr>
            <a:endParaRPr lang="en-US" alt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79513" y="182563"/>
            <a:ext cx="7772400" cy="706437"/>
          </a:xfrm>
        </p:spPr>
        <p:txBody>
          <a:bodyPr/>
          <a:lstStyle>
            <a:lvl1pPr>
              <a:defRPr sz="2000" b="0">
                <a:latin typeface="Helvetica-Narrow" pitchFamily="34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16118CF-1A9E-46BF-87AB-AA536AB972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A4A13036-C0DF-4D9D-87A2-5B6A8B844F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spcBef>
                <a:spcPct val="50000"/>
              </a:spcBef>
              <a:defRPr sz="1400">
                <a:solidFill>
                  <a:srgbClr val="660066"/>
                </a:solidFill>
                <a:latin typeface="Impact" pitchFamily="34" charset="0"/>
              </a:defRPr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B103CEE-8232-4192-AA54-E9306CDF2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rgbClr val="660066"/>
                </a:solidFill>
                <a:latin typeface="Impact" panose="020B0806030902050204" pitchFamily="34" charset="0"/>
              </a:defRPr>
            </a:lvl1pPr>
          </a:lstStyle>
          <a:p>
            <a:pPr>
              <a:defRPr/>
            </a:pPr>
            <a:fld id="{C246C33C-9E36-4814-ADC7-CDF141FDF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3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51F4E1D6-FC8C-444B-B38B-64B96EC8415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7889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938" y="0"/>
            <a:ext cx="1854200" cy="5476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750" y="0"/>
            <a:ext cx="5411788" cy="5476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42653479-F8DB-4D59-911A-8B6EC764C94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8712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273BD7CA-DA0B-43BE-B652-058867C074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6896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5">
            <a:extLst>
              <a:ext uri="{FF2B5EF4-FFF2-40B4-BE49-F238E27FC236}">
                <a16:creationId xmlns:a16="http://schemas.microsoft.com/office/drawing/2014/main" id="{6BCAECF2-3EF6-4272-8205-AF680AD1FD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9972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750" y="1362075"/>
            <a:ext cx="3438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362075"/>
            <a:ext cx="34385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F128B5EE-2FC8-4694-8FE8-4D03DCB8539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3178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55">
            <a:extLst>
              <a:ext uri="{FF2B5EF4-FFF2-40B4-BE49-F238E27FC236}">
                <a16:creationId xmlns:a16="http://schemas.microsoft.com/office/drawing/2014/main" id="{5BCD607B-981E-43D4-8805-1D0038FD948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74535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55">
            <a:extLst>
              <a:ext uri="{FF2B5EF4-FFF2-40B4-BE49-F238E27FC236}">
                <a16:creationId xmlns:a16="http://schemas.microsoft.com/office/drawing/2014/main" id="{F86CB1E6-6C51-42B3-BEB5-B31BF292919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86646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5">
            <a:extLst>
              <a:ext uri="{FF2B5EF4-FFF2-40B4-BE49-F238E27FC236}">
                <a16:creationId xmlns:a16="http://schemas.microsoft.com/office/drawing/2014/main" id="{3610D50F-7D22-4B4D-B3F1-CD116091624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37201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BE9D35E9-290E-4A6D-8A7D-B760D545DA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7755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5">
            <a:extLst>
              <a:ext uri="{FF2B5EF4-FFF2-40B4-BE49-F238E27FC236}">
                <a16:creationId xmlns:a16="http://schemas.microsoft.com/office/drawing/2014/main" id="{E18DC714-465D-471C-9D33-0CA4F00716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0730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801031-5E2A-4A4F-A526-396F93D1B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defRPr/>
            </a:pP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6B9C5D-3734-465E-A272-8ABCC6F0C8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1575" y="0"/>
            <a:ext cx="729456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9">
            <a:extLst>
              <a:ext uri="{FF2B5EF4-FFF2-40B4-BE49-F238E27FC236}">
                <a16:creationId xmlns:a16="http://schemas.microsoft.com/office/drawing/2014/main" id="{E4A3DBBA-D8E1-4E01-9E4C-84CFDA2AF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6537325"/>
            <a:ext cx="289560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ctr">
              <a:defRPr/>
            </a:pPr>
            <a:r>
              <a:rPr lang="en-US" altLang="en-US" sz="1000"/>
              <a:t>Silberschatz, Galvin and  Gagne </a:t>
            </a:r>
            <a:r>
              <a:rPr lang="en-US" altLang="en-US" sz="1000">
                <a:sym typeface="Symbol" pitchFamily="18" charset="2"/>
              </a:rPr>
              <a:t>2002</a:t>
            </a:r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1029" name="Text Box 70">
            <a:extLst>
              <a:ext uri="{FF2B5EF4-FFF2-40B4-BE49-F238E27FC236}">
                <a16:creationId xmlns:a16="http://schemas.microsoft.com/office/drawing/2014/main" id="{0EF203F1-7850-4F6F-9BAA-E9633F8CC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6400" y="6546850"/>
            <a:ext cx="444500" cy="2444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/>
              <a:t>6.</a:t>
            </a:r>
            <a:fld id="{482D7ED9-EEF1-4FC1-8C15-E1F7176D44D3}" type="slidenum">
              <a:rPr lang="en-US" altLang="en-US" sz="1000" smtClean="0"/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/>
          </a:p>
        </p:txBody>
      </p:sp>
      <p:sp>
        <p:nvSpPr>
          <p:cNvPr id="67739" name="Rectangle 155">
            <a:extLst>
              <a:ext uri="{FF2B5EF4-FFF2-40B4-BE49-F238E27FC236}">
                <a16:creationId xmlns:a16="http://schemas.microsoft.com/office/drawing/2014/main" id="{FE909B8E-B61F-46E8-9669-AC541A0A69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75" y="6537325"/>
            <a:ext cx="2895600" cy="3206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Harish Tiwari, Sir Padampat Singhania University, Udaipur</a:t>
            </a:r>
            <a:endParaRPr lang="en-US" dirty="0"/>
          </a:p>
        </p:txBody>
      </p:sp>
      <p:grpSp>
        <p:nvGrpSpPr>
          <p:cNvPr id="1031" name="Group 156">
            <a:extLst>
              <a:ext uri="{FF2B5EF4-FFF2-40B4-BE49-F238E27FC236}">
                <a16:creationId xmlns:a16="http://schemas.microsoft.com/office/drawing/2014/main" id="{FAF96191-022D-45CA-931E-4D82CD219BB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89888" y="5722938"/>
            <a:ext cx="1154112" cy="1135062"/>
            <a:chOff x="1981" y="2529"/>
            <a:chExt cx="1095" cy="749"/>
          </a:xfrm>
        </p:grpSpPr>
        <p:sp>
          <p:nvSpPr>
            <p:cNvPr id="1166" name="Freeform 157">
              <a:extLst>
                <a:ext uri="{FF2B5EF4-FFF2-40B4-BE49-F238E27FC236}">
                  <a16:creationId xmlns:a16="http://schemas.microsoft.com/office/drawing/2014/main" id="{68E41CCC-7933-4630-A0B0-7BDEC8F15E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571"/>
              <a:ext cx="1094" cy="685"/>
            </a:xfrm>
            <a:custGeom>
              <a:avLst/>
              <a:gdLst>
                <a:gd name="T0" fmla="*/ 1 w 2188"/>
                <a:gd name="T1" fmla="*/ 0 h 1713"/>
                <a:gd name="T2" fmla="*/ 1 w 2188"/>
                <a:gd name="T3" fmla="*/ 0 h 1713"/>
                <a:gd name="T4" fmla="*/ 1 w 2188"/>
                <a:gd name="T5" fmla="*/ 0 h 1713"/>
                <a:gd name="T6" fmla="*/ 1 w 2188"/>
                <a:gd name="T7" fmla="*/ 0 h 1713"/>
                <a:gd name="T8" fmla="*/ 1 w 2188"/>
                <a:gd name="T9" fmla="*/ 0 h 1713"/>
                <a:gd name="T10" fmla="*/ 1 w 2188"/>
                <a:gd name="T11" fmla="*/ 0 h 1713"/>
                <a:gd name="T12" fmla="*/ 1 w 2188"/>
                <a:gd name="T13" fmla="*/ 0 h 1713"/>
                <a:gd name="T14" fmla="*/ 1 w 2188"/>
                <a:gd name="T15" fmla="*/ 0 h 1713"/>
                <a:gd name="T16" fmla="*/ 1 w 2188"/>
                <a:gd name="T17" fmla="*/ 0 h 1713"/>
                <a:gd name="T18" fmla="*/ 1 w 2188"/>
                <a:gd name="T19" fmla="*/ 0 h 1713"/>
                <a:gd name="T20" fmla="*/ 1 w 2188"/>
                <a:gd name="T21" fmla="*/ 0 h 1713"/>
                <a:gd name="T22" fmla="*/ 1 w 2188"/>
                <a:gd name="T23" fmla="*/ 0 h 1713"/>
                <a:gd name="T24" fmla="*/ 1 w 2188"/>
                <a:gd name="T25" fmla="*/ 0 h 1713"/>
                <a:gd name="T26" fmla="*/ 1 w 2188"/>
                <a:gd name="T27" fmla="*/ 0 h 1713"/>
                <a:gd name="T28" fmla="*/ 1 w 2188"/>
                <a:gd name="T29" fmla="*/ 0 h 1713"/>
                <a:gd name="T30" fmla="*/ 1 w 2188"/>
                <a:gd name="T31" fmla="*/ 0 h 1713"/>
                <a:gd name="T32" fmla="*/ 1 w 2188"/>
                <a:gd name="T33" fmla="*/ 0 h 1713"/>
                <a:gd name="T34" fmla="*/ 1 w 2188"/>
                <a:gd name="T35" fmla="*/ 0 h 1713"/>
                <a:gd name="T36" fmla="*/ 1 w 2188"/>
                <a:gd name="T37" fmla="*/ 0 h 1713"/>
                <a:gd name="T38" fmla="*/ 1 w 2188"/>
                <a:gd name="T39" fmla="*/ 0 h 1713"/>
                <a:gd name="T40" fmla="*/ 1 w 2188"/>
                <a:gd name="T41" fmla="*/ 0 h 1713"/>
                <a:gd name="T42" fmla="*/ 1 w 2188"/>
                <a:gd name="T43" fmla="*/ 0 h 1713"/>
                <a:gd name="T44" fmla="*/ 1 w 2188"/>
                <a:gd name="T45" fmla="*/ 0 h 1713"/>
                <a:gd name="T46" fmla="*/ 1 w 2188"/>
                <a:gd name="T47" fmla="*/ 0 h 1713"/>
                <a:gd name="T48" fmla="*/ 1 w 2188"/>
                <a:gd name="T49" fmla="*/ 0 h 1713"/>
                <a:gd name="T50" fmla="*/ 1 w 2188"/>
                <a:gd name="T51" fmla="*/ 0 h 1713"/>
                <a:gd name="T52" fmla="*/ 1 w 2188"/>
                <a:gd name="T53" fmla="*/ 0 h 1713"/>
                <a:gd name="T54" fmla="*/ 1 w 2188"/>
                <a:gd name="T55" fmla="*/ 0 h 1713"/>
                <a:gd name="T56" fmla="*/ 1 w 2188"/>
                <a:gd name="T57" fmla="*/ 0 h 1713"/>
                <a:gd name="T58" fmla="*/ 1 w 2188"/>
                <a:gd name="T59" fmla="*/ 0 h 1713"/>
                <a:gd name="T60" fmla="*/ 1 w 2188"/>
                <a:gd name="T61" fmla="*/ 0 h 1713"/>
                <a:gd name="T62" fmla="*/ 1 w 2188"/>
                <a:gd name="T63" fmla="*/ 0 h 1713"/>
                <a:gd name="T64" fmla="*/ 1 w 2188"/>
                <a:gd name="T65" fmla="*/ 0 h 1713"/>
                <a:gd name="T66" fmla="*/ 1 w 2188"/>
                <a:gd name="T67" fmla="*/ 0 h 1713"/>
                <a:gd name="T68" fmla="*/ 1 w 2188"/>
                <a:gd name="T69" fmla="*/ 0 h 1713"/>
                <a:gd name="T70" fmla="*/ 1 w 2188"/>
                <a:gd name="T71" fmla="*/ 0 h 1713"/>
                <a:gd name="T72" fmla="*/ 1 w 2188"/>
                <a:gd name="T73" fmla="*/ 0 h 1713"/>
                <a:gd name="T74" fmla="*/ 1 w 2188"/>
                <a:gd name="T75" fmla="*/ 0 h 1713"/>
                <a:gd name="T76" fmla="*/ 1 w 2188"/>
                <a:gd name="T77" fmla="*/ 0 h 1713"/>
                <a:gd name="T78" fmla="*/ 1 w 2188"/>
                <a:gd name="T79" fmla="*/ 0 h 1713"/>
                <a:gd name="T80" fmla="*/ 1 w 2188"/>
                <a:gd name="T81" fmla="*/ 0 h 1713"/>
                <a:gd name="T82" fmla="*/ 1 w 2188"/>
                <a:gd name="T83" fmla="*/ 0 h 1713"/>
                <a:gd name="T84" fmla="*/ 1 w 2188"/>
                <a:gd name="T85" fmla="*/ 0 h 1713"/>
                <a:gd name="T86" fmla="*/ 1 w 2188"/>
                <a:gd name="T87" fmla="*/ 0 h 1713"/>
                <a:gd name="T88" fmla="*/ 1 w 2188"/>
                <a:gd name="T89" fmla="*/ 0 h 1713"/>
                <a:gd name="T90" fmla="*/ 1 w 2188"/>
                <a:gd name="T91" fmla="*/ 0 h 1713"/>
                <a:gd name="T92" fmla="*/ 1 w 2188"/>
                <a:gd name="T93" fmla="*/ 0 h 1713"/>
                <a:gd name="T94" fmla="*/ 1 w 2188"/>
                <a:gd name="T95" fmla="*/ 0 h 1713"/>
                <a:gd name="T96" fmla="*/ 1 w 2188"/>
                <a:gd name="T97" fmla="*/ 0 h 1713"/>
                <a:gd name="T98" fmla="*/ 1 w 2188"/>
                <a:gd name="T99" fmla="*/ 0 h 1713"/>
                <a:gd name="T100" fmla="*/ 1 w 2188"/>
                <a:gd name="T101" fmla="*/ 0 h 1713"/>
                <a:gd name="T102" fmla="*/ 1 w 2188"/>
                <a:gd name="T103" fmla="*/ 0 h 1713"/>
                <a:gd name="T104" fmla="*/ 1 w 2188"/>
                <a:gd name="T105" fmla="*/ 0 h 1713"/>
                <a:gd name="T106" fmla="*/ 1 w 2188"/>
                <a:gd name="T107" fmla="*/ 0 h 1713"/>
                <a:gd name="T108" fmla="*/ 1 w 2188"/>
                <a:gd name="T109" fmla="*/ 0 h 1713"/>
                <a:gd name="T110" fmla="*/ 1 w 2188"/>
                <a:gd name="T111" fmla="*/ 0 h 1713"/>
                <a:gd name="T112" fmla="*/ 1 w 2188"/>
                <a:gd name="T113" fmla="*/ 0 h 1713"/>
                <a:gd name="T114" fmla="*/ 0 w 2188"/>
                <a:gd name="T115" fmla="*/ 0 h 17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188" h="1713">
                  <a:moveTo>
                    <a:pt x="2188" y="1713"/>
                  </a:moveTo>
                  <a:lnTo>
                    <a:pt x="2188" y="1568"/>
                  </a:lnTo>
                  <a:lnTo>
                    <a:pt x="2178" y="1568"/>
                  </a:lnTo>
                  <a:lnTo>
                    <a:pt x="2165" y="1563"/>
                  </a:lnTo>
                  <a:lnTo>
                    <a:pt x="2149" y="1555"/>
                  </a:lnTo>
                  <a:lnTo>
                    <a:pt x="2129" y="1544"/>
                  </a:lnTo>
                  <a:lnTo>
                    <a:pt x="2107" y="1530"/>
                  </a:lnTo>
                  <a:lnTo>
                    <a:pt x="2083" y="1514"/>
                  </a:lnTo>
                  <a:lnTo>
                    <a:pt x="2057" y="1495"/>
                  </a:lnTo>
                  <a:lnTo>
                    <a:pt x="2029" y="1475"/>
                  </a:lnTo>
                  <a:lnTo>
                    <a:pt x="1999" y="1454"/>
                  </a:lnTo>
                  <a:lnTo>
                    <a:pt x="1968" y="1431"/>
                  </a:lnTo>
                  <a:lnTo>
                    <a:pt x="1937" y="1409"/>
                  </a:lnTo>
                  <a:lnTo>
                    <a:pt x="1905" y="1386"/>
                  </a:lnTo>
                  <a:lnTo>
                    <a:pt x="1872" y="1363"/>
                  </a:lnTo>
                  <a:lnTo>
                    <a:pt x="1839" y="1340"/>
                  </a:lnTo>
                  <a:lnTo>
                    <a:pt x="1808" y="1319"/>
                  </a:lnTo>
                  <a:lnTo>
                    <a:pt x="1776" y="1298"/>
                  </a:lnTo>
                  <a:lnTo>
                    <a:pt x="1763" y="1291"/>
                  </a:lnTo>
                  <a:lnTo>
                    <a:pt x="1749" y="1286"/>
                  </a:lnTo>
                  <a:lnTo>
                    <a:pt x="1734" y="1281"/>
                  </a:lnTo>
                  <a:lnTo>
                    <a:pt x="1720" y="1278"/>
                  </a:lnTo>
                  <a:lnTo>
                    <a:pt x="1705" y="1275"/>
                  </a:lnTo>
                  <a:lnTo>
                    <a:pt x="1690" y="1273"/>
                  </a:lnTo>
                  <a:lnTo>
                    <a:pt x="1675" y="1271"/>
                  </a:lnTo>
                  <a:lnTo>
                    <a:pt x="1660" y="1270"/>
                  </a:lnTo>
                  <a:lnTo>
                    <a:pt x="1646" y="1267"/>
                  </a:lnTo>
                  <a:lnTo>
                    <a:pt x="1633" y="1265"/>
                  </a:lnTo>
                  <a:lnTo>
                    <a:pt x="1620" y="1263"/>
                  </a:lnTo>
                  <a:lnTo>
                    <a:pt x="1608" y="1258"/>
                  </a:lnTo>
                  <a:lnTo>
                    <a:pt x="1597" y="1253"/>
                  </a:lnTo>
                  <a:lnTo>
                    <a:pt x="1588" y="1246"/>
                  </a:lnTo>
                  <a:lnTo>
                    <a:pt x="1578" y="1240"/>
                  </a:lnTo>
                  <a:lnTo>
                    <a:pt x="1572" y="1229"/>
                  </a:lnTo>
                  <a:lnTo>
                    <a:pt x="1559" y="1208"/>
                  </a:lnTo>
                  <a:lnTo>
                    <a:pt x="1546" y="1188"/>
                  </a:lnTo>
                  <a:lnTo>
                    <a:pt x="1534" y="1168"/>
                  </a:lnTo>
                  <a:lnTo>
                    <a:pt x="1521" y="1150"/>
                  </a:lnTo>
                  <a:lnTo>
                    <a:pt x="1507" y="1131"/>
                  </a:lnTo>
                  <a:lnTo>
                    <a:pt x="1494" y="1114"/>
                  </a:lnTo>
                  <a:lnTo>
                    <a:pt x="1481" y="1097"/>
                  </a:lnTo>
                  <a:lnTo>
                    <a:pt x="1467" y="1082"/>
                  </a:lnTo>
                  <a:lnTo>
                    <a:pt x="1453" y="1068"/>
                  </a:lnTo>
                  <a:lnTo>
                    <a:pt x="1438" y="1055"/>
                  </a:lnTo>
                  <a:lnTo>
                    <a:pt x="1424" y="1044"/>
                  </a:lnTo>
                  <a:lnTo>
                    <a:pt x="1409" y="1035"/>
                  </a:lnTo>
                  <a:lnTo>
                    <a:pt x="1394" y="1026"/>
                  </a:lnTo>
                  <a:lnTo>
                    <a:pt x="1379" y="1020"/>
                  </a:lnTo>
                  <a:lnTo>
                    <a:pt x="1363" y="1016"/>
                  </a:lnTo>
                  <a:lnTo>
                    <a:pt x="1347" y="1014"/>
                  </a:lnTo>
                  <a:lnTo>
                    <a:pt x="1331" y="1009"/>
                  </a:lnTo>
                  <a:lnTo>
                    <a:pt x="1317" y="1000"/>
                  </a:lnTo>
                  <a:lnTo>
                    <a:pt x="1304" y="987"/>
                  </a:lnTo>
                  <a:lnTo>
                    <a:pt x="1294" y="972"/>
                  </a:lnTo>
                  <a:lnTo>
                    <a:pt x="1282" y="957"/>
                  </a:lnTo>
                  <a:lnTo>
                    <a:pt x="1273" y="942"/>
                  </a:lnTo>
                  <a:lnTo>
                    <a:pt x="1263" y="930"/>
                  </a:lnTo>
                  <a:lnTo>
                    <a:pt x="1254" y="922"/>
                  </a:lnTo>
                  <a:lnTo>
                    <a:pt x="1247" y="916"/>
                  </a:lnTo>
                  <a:lnTo>
                    <a:pt x="1242" y="907"/>
                  </a:lnTo>
                  <a:lnTo>
                    <a:pt x="1237" y="896"/>
                  </a:lnTo>
                  <a:lnTo>
                    <a:pt x="1234" y="885"/>
                  </a:lnTo>
                  <a:lnTo>
                    <a:pt x="1231" y="874"/>
                  </a:lnTo>
                  <a:lnTo>
                    <a:pt x="1228" y="864"/>
                  </a:lnTo>
                  <a:lnTo>
                    <a:pt x="1224" y="856"/>
                  </a:lnTo>
                  <a:lnTo>
                    <a:pt x="1219" y="851"/>
                  </a:lnTo>
                  <a:lnTo>
                    <a:pt x="1214" y="848"/>
                  </a:lnTo>
                  <a:lnTo>
                    <a:pt x="1210" y="843"/>
                  </a:lnTo>
                  <a:lnTo>
                    <a:pt x="1204" y="838"/>
                  </a:lnTo>
                  <a:lnTo>
                    <a:pt x="1199" y="832"/>
                  </a:lnTo>
                  <a:lnTo>
                    <a:pt x="1195" y="826"/>
                  </a:lnTo>
                  <a:lnTo>
                    <a:pt x="1191" y="821"/>
                  </a:lnTo>
                  <a:lnTo>
                    <a:pt x="1188" y="817"/>
                  </a:lnTo>
                  <a:lnTo>
                    <a:pt x="1184" y="815"/>
                  </a:lnTo>
                  <a:lnTo>
                    <a:pt x="1166" y="803"/>
                  </a:lnTo>
                  <a:lnTo>
                    <a:pt x="1152" y="786"/>
                  </a:lnTo>
                  <a:lnTo>
                    <a:pt x="1141" y="764"/>
                  </a:lnTo>
                  <a:lnTo>
                    <a:pt x="1130" y="739"/>
                  </a:lnTo>
                  <a:lnTo>
                    <a:pt x="1120" y="713"/>
                  </a:lnTo>
                  <a:lnTo>
                    <a:pt x="1108" y="688"/>
                  </a:lnTo>
                  <a:lnTo>
                    <a:pt x="1093" y="667"/>
                  </a:lnTo>
                  <a:lnTo>
                    <a:pt x="1075" y="651"/>
                  </a:lnTo>
                  <a:lnTo>
                    <a:pt x="1070" y="649"/>
                  </a:lnTo>
                  <a:lnTo>
                    <a:pt x="1065" y="644"/>
                  </a:lnTo>
                  <a:lnTo>
                    <a:pt x="1057" y="639"/>
                  </a:lnTo>
                  <a:lnTo>
                    <a:pt x="1047" y="635"/>
                  </a:lnTo>
                  <a:lnTo>
                    <a:pt x="1037" y="629"/>
                  </a:lnTo>
                  <a:lnTo>
                    <a:pt x="1027" y="624"/>
                  </a:lnTo>
                  <a:lnTo>
                    <a:pt x="1016" y="621"/>
                  </a:lnTo>
                  <a:lnTo>
                    <a:pt x="1007" y="618"/>
                  </a:lnTo>
                  <a:lnTo>
                    <a:pt x="1000" y="614"/>
                  </a:lnTo>
                  <a:lnTo>
                    <a:pt x="990" y="609"/>
                  </a:lnTo>
                  <a:lnTo>
                    <a:pt x="978" y="603"/>
                  </a:lnTo>
                  <a:lnTo>
                    <a:pt x="964" y="595"/>
                  </a:lnTo>
                  <a:lnTo>
                    <a:pt x="949" y="588"/>
                  </a:lnTo>
                  <a:lnTo>
                    <a:pt x="933" y="582"/>
                  </a:lnTo>
                  <a:lnTo>
                    <a:pt x="917" y="577"/>
                  </a:lnTo>
                  <a:lnTo>
                    <a:pt x="902" y="575"/>
                  </a:lnTo>
                  <a:lnTo>
                    <a:pt x="899" y="574"/>
                  </a:lnTo>
                  <a:lnTo>
                    <a:pt x="894" y="570"/>
                  </a:lnTo>
                  <a:lnTo>
                    <a:pt x="891" y="565"/>
                  </a:lnTo>
                  <a:lnTo>
                    <a:pt x="885" y="559"/>
                  </a:lnTo>
                  <a:lnTo>
                    <a:pt x="879" y="552"/>
                  </a:lnTo>
                  <a:lnTo>
                    <a:pt x="871" y="544"/>
                  </a:lnTo>
                  <a:lnTo>
                    <a:pt x="862" y="538"/>
                  </a:lnTo>
                  <a:lnTo>
                    <a:pt x="849" y="532"/>
                  </a:lnTo>
                  <a:lnTo>
                    <a:pt x="846" y="525"/>
                  </a:lnTo>
                  <a:lnTo>
                    <a:pt x="842" y="512"/>
                  </a:lnTo>
                  <a:lnTo>
                    <a:pt x="839" y="492"/>
                  </a:lnTo>
                  <a:lnTo>
                    <a:pt x="835" y="474"/>
                  </a:lnTo>
                  <a:lnTo>
                    <a:pt x="832" y="469"/>
                  </a:lnTo>
                  <a:lnTo>
                    <a:pt x="825" y="464"/>
                  </a:lnTo>
                  <a:lnTo>
                    <a:pt x="818" y="460"/>
                  </a:lnTo>
                  <a:lnTo>
                    <a:pt x="811" y="457"/>
                  </a:lnTo>
                  <a:lnTo>
                    <a:pt x="798" y="442"/>
                  </a:lnTo>
                  <a:lnTo>
                    <a:pt x="792" y="416"/>
                  </a:lnTo>
                  <a:lnTo>
                    <a:pt x="787" y="391"/>
                  </a:lnTo>
                  <a:lnTo>
                    <a:pt x="778" y="377"/>
                  </a:lnTo>
                  <a:lnTo>
                    <a:pt x="762" y="369"/>
                  </a:lnTo>
                  <a:lnTo>
                    <a:pt x="743" y="356"/>
                  </a:lnTo>
                  <a:lnTo>
                    <a:pt x="721" y="340"/>
                  </a:lnTo>
                  <a:lnTo>
                    <a:pt x="698" y="323"/>
                  </a:lnTo>
                  <a:lnTo>
                    <a:pt x="674" y="305"/>
                  </a:lnTo>
                  <a:lnTo>
                    <a:pt x="651" y="290"/>
                  </a:lnTo>
                  <a:lnTo>
                    <a:pt x="629" y="278"/>
                  </a:lnTo>
                  <a:lnTo>
                    <a:pt x="611" y="271"/>
                  </a:lnTo>
                  <a:lnTo>
                    <a:pt x="605" y="266"/>
                  </a:lnTo>
                  <a:lnTo>
                    <a:pt x="597" y="257"/>
                  </a:lnTo>
                  <a:lnTo>
                    <a:pt x="588" y="244"/>
                  </a:lnTo>
                  <a:lnTo>
                    <a:pt x="578" y="229"/>
                  </a:lnTo>
                  <a:lnTo>
                    <a:pt x="569" y="216"/>
                  </a:lnTo>
                  <a:lnTo>
                    <a:pt x="561" y="203"/>
                  </a:lnTo>
                  <a:lnTo>
                    <a:pt x="554" y="194"/>
                  </a:lnTo>
                  <a:lnTo>
                    <a:pt x="550" y="190"/>
                  </a:lnTo>
                  <a:lnTo>
                    <a:pt x="539" y="187"/>
                  </a:lnTo>
                  <a:lnTo>
                    <a:pt x="528" y="181"/>
                  </a:lnTo>
                  <a:lnTo>
                    <a:pt x="516" y="174"/>
                  </a:lnTo>
                  <a:lnTo>
                    <a:pt x="505" y="165"/>
                  </a:lnTo>
                  <a:lnTo>
                    <a:pt x="494" y="157"/>
                  </a:lnTo>
                  <a:lnTo>
                    <a:pt x="484" y="150"/>
                  </a:lnTo>
                  <a:lnTo>
                    <a:pt x="477" y="144"/>
                  </a:lnTo>
                  <a:lnTo>
                    <a:pt x="471" y="142"/>
                  </a:lnTo>
                  <a:lnTo>
                    <a:pt x="448" y="138"/>
                  </a:lnTo>
                  <a:lnTo>
                    <a:pt x="429" y="133"/>
                  </a:lnTo>
                  <a:lnTo>
                    <a:pt x="410" y="127"/>
                  </a:lnTo>
                  <a:lnTo>
                    <a:pt x="395" y="120"/>
                  </a:lnTo>
                  <a:lnTo>
                    <a:pt x="383" y="114"/>
                  </a:lnTo>
                  <a:lnTo>
                    <a:pt x="371" y="107"/>
                  </a:lnTo>
                  <a:lnTo>
                    <a:pt x="362" y="103"/>
                  </a:lnTo>
                  <a:lnTo>
                    <a:pt x="353" y="100"/>
                  </a:lnTo>
                  <a:lnTo>
                    <a:pt x="330" y="93"/>
                  </a:lnTo>
                  <a:lnTo>
                    <a:pt x="306" y="84"/>
                  </a:lnTo>
                  <a:lnTo>
                    <a:pt x="285" y="73"/>
                  </a:lnTo>
                  <a:lnTo>
                    <a:pt x="263" y="61"/>
                  </a:lnTo>
                  <a:lnTo>
                    <a:pt x="242" y="51"/>
                  </a:lnTo>
                  <a:lnTo>
                    <a:pt x="222" y="42"/>
                  </a:lnTo>
                  <a:lnTo>
                    <a:pt x="205" y="35"/>
                  </a:lnTo>
                  <a:lnTo>
                    <a:pt x="191" y="32"/>
                  </a:lnTo>
                  <a:lnTo>
                    <a:pt x="180" y="32"/>
                  </a:lnTo>
                  <a:lnTo>
                    <a:pt x="167" y="32"/>
                  </a:lnTo>
                  <a:lnTo>
                    <a:pt x="153" y="32"/>
                  </a:lnTo>
                  <a:lnTo>
                    <a:pt x="139" y="31"/>
                  </a:lnTo>
                  <a:lnTo>
                    <a:pt x="126" y="30"/>
                  </a:lnTo>
                  <a:lnTo>
                    <a:pt x="113" y="29"/>
                  </a:lnTo>
                  <a:lnTo>
                    <a:pt x="101" y="27"/>
                  </a:lnTo>
                  <a:lnTo>
                    <a:pt x="91" y="24"/>
                  </a:lnTo>
                  <a:lnTo>
                    <a:pt x="78" y="20"/>
                  </a:lnTo>
                  <a:lnTo>
                    <a:pt x="65" y="15"/>
                  </a:lnTo>
                  <a:lnTo>
                    <a:pt x="52" y="11"/>
                  </a:lnTo>
                  <a:lnTo>
                    <a:pt x="39" y="6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7" y="0"/>
                  </a:lnTo>
                  <a:lnTo>
                    <a:pt x="0" y="2"/>
                  </a:lnTo>
                  <a:lnTo>
                    <a:pt x="0" y="1713"/>
                  </a:lnTo>
                  <a:lnTo>
                    <a:pt x="2188" y="1713"/>
                  </a:lnTo>
                  <a:close/>
                </a:path>
              </a:pathLst>
            </a:custGeom>
            <a:solidFill>
              <a:srgbClr val="995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7" name="Freeform 158">
              <a:extLst>
                <a:ext uri="{FF2B5EF4-FFF2-40B4-BE49-F238E27FC236}">
                  <a16:creationId xmlns:a16="http://schemas.microsoft.com/office/drawing/2014/main" id="{57A19725-B0E7-4F7D-AE90-157B02661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872"/>
              <a:ext cx="1094" cy="379"/>
            </a:xfrm>
            <a:custGeom>
              <a:avLst/>
              <a:gdLst>
                <a:gd name="T0" fmla="*/ 1 w 2188"/>
                <a:gd name="T1" fmla="*/ 0 h 1109"/>
                <a:gd name="T2" fmla="*/ 1 w 2188"/>
                <a:gd name="T3" fmla="*/ 0 h 1109"/>
                <a:gd name="T4" fmla="*/ 1 w 2188"/>
                <a:gd name="T5" fmla="*/ 0 h 1109"/>
                <a:gd name="T6" fmla="*/ 1 w 2188"/>
                <a:gd name="T7" fmla="*/ 0 h 1109"/>
                <a:gd name="T8" fmla="*/ 1 w 2188"/>
                <a:gd name="T9" fmla="*/ 0 h 1109"/>
                <a:gd name="T10" fmla="*/ 1 w 2188"/>
                <a:gd name="T11" fmla="*/ 0 h 1109"/>
                <a:gd name="T12" fmla="*/ 1 w 2188"/>
                <a:gd name="T13" fmla="*/ 0 h 1109"/>
                <a:gd name="T14" fmla="*/ 1 w 2188"/>
                <a:gd name="T15" fmla="*/ 0 h 1109"/>
                <a:gd name="T16" fmla="*/ 1 w 2188"/>
                <a:gd name="T17" fmla="*/ 0 h 1109"/>
                <a:gd name="T18" fmla="*/ 1 w 2188"/>
                <a:gd name="T19" fmla="*/ 0 h 1109"/>
                <a:gd name="T20" fmla="*/ 1 w 2188"/>
                <a:gd name="T21" fmla="*/ 0 h 1109"/>
                <a:gd name="T22" fmla="*/ 1 w 2188"/>
                <a:gd name="T23" fmla="*/ 0 h 1109"/>
                <a:gd name="T24" fmla="*/ 1 w 2188"/>
                <a:gd name="T25" fmla="*/ 0 h 1109"/>
                <a:gd name="T26" fmla="*/ 1 w 2188"/>
                <a:gd name="T27" fmla="*/ 0 h 1109"/>
                <a:gd name="T28" fmla="*/ 1 w 2188"/>
                <a:gd name="T29" fmla="*/ 0 h 1109"/>
                <a:gd name="T30" fmla="*/ 1 w 2188"/>
                <a:gd name="T31" fmla="*/ 0 h 1109"/>
                <a:gd name="T32" fmla="*/ 1 w 2188"/>
                <a:gd name="T33" fmla="*/ 0 h 1109"/>
                <a:gd name="T34" fmla="*/ 1 w 2188"/>
                <a:gd name="T35" fmla="*/ 0 h 1109"/>
                <a:gd name="T36" fmla="*/ 1 w 2188"/>
                <a:gd name="T37" fmla="*/ 0 h 1109"/>
                <a:gd name="T38" fmla="*/ 1 w 2188"/>
                <a:gd name="T39" fmla="*/ 0 h 1109"/>
                <a:gd name="T40" fmla="*/ 1 w 2188"/>
                <a:gd name="T41" fmla="*/ 0 h 1109"/>
                <a:gd name="T42" fmla="*/ 1 w 2188"/>
                <a:gd name="T43" fmla="*/ 0 h 1109"/>
                <a:gd name="T44" fmla="*/ 1 w 2188"/>
                <a:gd name="T45" fmla="*/ 0 h 1109"/>
                <a:gd name="T46" fmla="*/ 1 w 2188"/>
                <a:gd name="T47" fmla="*/ 0 h 1109"/>
                <a:gd name="T48" fmla="*/ 1 w 2188"/>
                <a:gd name="T49" fmla="*/ 0 h 1109"/>
                <a:gd name="T50" fmla="*/ 1 w 2188"/>
                <a:gd name="T51" fmla="*/ 0 h 1109"/>
                <a:gd name="T52" fmla="*/ 1 w 2188"/>
                <a:gd name="T53" fmla="*/ 0 h 1109"/>
                <a:gd name="T54" fmla="*/ 1 w 2188"/>
                <a:gd name="T55" fmla="*/ 0 h 1109"/>
                <a:gd name="T56" fmla="*/ 1 w 2188"/>
                <a:gd name="T57" fmla="*/ 0 h 1109"/>
                <a:gd name="T58" fmla="*/ 1 w 2188"/>
                <a:gd name="T59" fmla="*/ 0 h 1109"/>
                <a:gd name="T60" fmla="*/ 1 w 2188"/>
                <a:gd name="T61" fmla="*/ 0 h 1109"/>
                <a:gd name="T62" fmla="*/ 1 w 2188"/>
                <a:gd name="T63" fmla="*/ 0 h 1109"/>
                <a:gd name="T64" fmla="*/ 1 w 2188"/>
                <a:gd name="T65" fmla="*/ 0 h 1109"/>
                <a:gd name="T66" fmla="*/ 1 w 2188"/>
                <a:gd name="T67" fmla="*/ 0 h 1109"/>
                <a:gd name="T68" fmla="*/ 1 w 2188"/>
                <a:gd name="T69" fmla="*/ 0 h 1109"/>
                <a:gd name="T70" fmla="*/ 1 w 2188"/>
                <a:gd name="T71" fmla="*/ 0 h 1109"/>
                <a:gd name="T72" fmla="*/ 1 w 2188"/>
                <a:gd name="T73" fmla="*/ 0 h 1109"/>
                <a:gd name="T74" fmla="*/ 1 w 2188"/>
                <a:gd name="T75" fmla="*/ 0 h 1109"/>
                <a:gd name="T76" fmla="*/ 1 w 2188"/>
                <a:gd name="T77" fmla="*/ 0 h 1109"/>
                <a:gd name="T78" fmla="*/ 1 w 2188"/>
                <a:gd name="T79" fmla="*/ 0 h 1109"/>
                <a:gd name="T80" fmla="*/ 1 w 2188"/>
                <a:gd name="T81" fmla="*/ 0 h 1109"/>
                <a:gd name="T82" fmla="*/ 1 w 2188"/>
                <a:gd name="T83" fmla="*/ 0 h 1109"/>
                <a:gd name="T84" fmla="*/ 1 w 2188"/>
                <a:gd name="T85" fmla="*/ 0 h 1109"/>
                <a:gd name="T86" fmla="*/ 1 w 2188"/>
                <a:gd name="T87" fmla="*/ 0 h 1109"/>
                <a:gd name="T88" fmla="*/ 1 w 2188"/>
                <a:gd name="T89" fmla="*/ 0 h 1109"/>
                <a:gd name="T90" fmla="*/ 1 w 2188"/>
                <a:gd name="T91" fmla="*/ 0 h 1109"/>
                <a:gd name="T92" fmla="*/ 1 w 2188"/>
                <a:gd name="T93" fmla="*/ 0 h 1109"/>
                <a:gd name="T94" fmla="*/ 1 w 2188"/>
                <a:gd name="T95" fmla="*/ 0 h 1109"/>
                <a:gd name="T96" fmla="*/ 1 w 2188"/>
                <a:gd name="T97" fmla="*/ 0 h 1109"/>
                <a:gd name="T98" fmla="*/ 1 w 2188"/>
                <a:gd name="T99" fmla="*/ 0 h 1109"/>
                <a:gd name="T100" fmla="*/ 0 w 2188"/>
                <a:gd name="T101" fmla="*/ 0 h 1109"/>
                <a:gd name="T102" fmla="*/ 1 w 2188"/>
                <a:gd name="T103" fmla="*/ 0 h 1109"/>
                <a:gd name="T104" fmla="*/ 1 w 2188"/>
                <a:gd name="T105" fmla="*/ 0 h 1109"/>
                <a:gd name="T106" fmla="*/ 1 w 2188"/>
                <a:gd name="T107" fmla="*/ 0 h 11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88" h="1109">
                  <a:moveTo>
                    <a:pt x="2094" y="387"/>
                  </a:moveTo>
                  <a:lnTo>
                    <a:pt x="2079" y="386"/>
                  </a:lnTo>
                  <a:lnTo>
                    <a:pt x="2068" y="382"/>
                  </a:lnTo>
                  <a:lnTo>
                    <a:pt x="2059" y="378"/>
                  </a:lnTo>
                  <a:lnTo>
                    <a:pt x="2051" y="373"/>
                  </a:lnTo>
                  <a:lnTo>
                    <a:pt x="2044" y="367"/>
                  </a:lnTo>
                  <a:lnTo>
                    <a:pt x="2038" y="361"/>
                  </a:lnTo>
                  <a:lnTo>
                    <a:pt x="2030" y="355"/>
                  </a:lnTo>
                  <a:lnTo>
                    <a:pt x="2021" y="349"/>
                  </a:lnTo>
                  <a:lnTo>
                    <a:pt x="2009" y="345"/>
                  </a:lnTo>
                  <a:lnTo>
                    <a:pt x="1992" y="344"/>
                  </a:lnTo>
                  <a:lnTo>
                    <a:pt x="1970" y="344"/>
                  </a:lnTo>
                  <a:lnTo>
                    <a:pt x="1947" y="345"/>
                  </a:lnTo>
                  <a:lnTo>
                    <a:pt x="1923" y="346"/>
                  </a:lnTo>
                  <a:lnTo>
                    <a:pt x="1902" y="348"/>
                  </a:lnTo>
                  <a:lnTo>
                    <a:pt x="1885" y="346"/>
                  </a:lnTo>
                  <a:lnTo>
                    <a:pt x="1876" y="345"/>
                  </a:lnTo>
                  <a:lnTo>
                    <a:pt x="1870" y="345"/>
                  </a:lnTo>
                  <a:lnTo>
                    <a:pt x="1863" y="350"/>
                  </a:lnTo>
                  <a:lnTo>
                    <a:pt x="1855" y="356"/>
                  </a:lnTo>
                  <a:lnTo>
                    <a:pt x="1847" y="364"/>
                  </a:lnTo>
                  <a:lnTo>
                    <a:pt x="1839" y="372"/>
                  </a:lnTo>
                  <a:lnTo>
                    <a:pt x="1831" y="380"/>
                  </a:lnTo>
                  <a:lnTo>
                    <a:pt x="1825" y="384"/>
                  </a:lnTo>
                  <a:lnTo>
                    <a:pt x="1822" y="386"/>
                  </a:lnTo>
                  <a:lnTo>
                    <a:pt x="1803" y="381"/>
                  </a:lnTo>
                  <a:lnTo>
                    <a:pt x="1787" y="380"/>
                  </a:lnTo>
                  <a:lnTo>
                    <a:pt x="1773" y="382"/>
                  </a:lnTo>
                  <a:lnTo>
                    <a:pt x="1762" y="387"/>
                  </a:lnTo>
                  <a:lnTo>
                    <a:pt x="1750" y="391"/>
                  </a:lnTo>
                  <a:lnTo>
                    <a:pt x="1740" y="396"/>
                  </a:lnTo>
                  <a:lnTo>
                    <a:pt x="1729" y="401"/>
                  </a:lnTo>
                  <a:lnTo>
                    <a:pt x="1717" y="402"/>
                  </a:lnTo>
                  <a:lnTo>
                    <a:pt x="1712" y="403"/>
                  </a:lnTo>
                  <a:lnTo>
                    <a:pt x="1708" y="406"/>
                  </a:lnTo>
                  <a:lnTo>
                    <a:pt x="1701" y="411"/>
                  </a:lnTo>
                  <a:lnTo>
                    <a:pt x="1695" y="416"/>
                  </a:lnTo>
                  <a:lnTo>
                    <a:pt x="1687" y="420"/>
                  </a:lnTo>
                  <a:lnTo>
                    <a:pt x="1680" y="424"/>
                  </a:lnTo>
                  <a:lnTo>
                    <a:pt x="1671" y="426"/>
                  </a:lnTo>
                  <a:lnTo>
                    <a:pt x="1663" y="425"/>
                  </a:lnTo>
                  <a:lnTo>
                    <a:pt x="1656" y="424"/>
                  </a:lnTo>
                  <a:lnTo>
                    <a:pt x="1644" y="422"/>
                  </a:lnTo>
                  <a:lnTo>
                    <a:pt x="1631" y="422"/>
                  </a:lnTo>
                  <a:lnTo>
                    <a:pt x="1617" y="421"/>
                  </a:lnTo>
                  <a:lnTo>
                    <a:pt x="1600" y="421"/>
                  </a:lnTo>
                  <a:lnTo>
                    <a:pt x="1583" y="421"/>
                  </a:lnTo>
                  <a:lnTo>
                    <a:pt x="1567" y="421"/>
                  </a:lnTo>
                  <a:lnTo>
                    <a:pt x="1551" y="421"/>
                  </a:lnTo>
                  <a:lnTo>
                    <a:pt x="1544" y="421"/>
                  </a:lnTo>
                  <a:lnTo>
                    <a:pt x="1530" y="420"/>
                  </a:lnTo>
                  <a:lnTo>
                    <a:pt x="1514" y="420"/>
                  </a:lnTo>
                  <a:lnTo>
                    <a:pt x="1494" y="419"/>
                  </a:lnTo>
                  <a:lnTo>
                    <a:pt x="1475" y="417"/>
                  </a:lnTo>
                  <a:lnTo>
                    <a:pt x="1454" y="414"/>
                  </a:lnTo>
                  <a:lnTo>
                    <a:pt x="1436" y="412"/>
                  </a:lnTo>
                  <a:lnTo>
                    <a:pt x="1421" y="408"/>
                  </a:lnTo>
                  <a:lnTo>
                    <a:pt x="1416" y="408"/>
                  </a:lnTo>
                  <a:lnTo>
                    <a:pt x="1407" y="410"/>
                  </a:lnTo>
                  <a:lnTo>
                    <a:pt x="1395" y="413"/>
                  </a:lnTo>
                  <a:lnTo>
                    <a:pt x="1383" y="416"/>
                  </a:lnTo>
                  <a:lnTo>
                    <a:pt x="1370" y="418"/>
                  </a:lnTo>
                  <a:lnTo>
                    <a:pt x="1360" y="418"/>
                  </a:lnTo>
                  <a:lnTo>
                    <a:pt x="1350" y="416"/>
                  </a:lnTo>
                  <a:lnTo>
                    <a:pt x="1347" y="410"/>
                  </a:lnTo>
                  <a:lnTo>
                    <a:pt x="1341" y="406"/>
                  </a:lnTo>
                  <a:lnTo>
                    <a:pt x="1327" y="401"/>
                  </a:lnTo>
                  <a:lnTo>
                    <a:pt x="1307" y="394"/>
                  </a:lnTo>
                  <a:lnTo>
                    <a:pt x="1284" y="387"/>
                  </a:lnTo>
                  <a:lnTo>
                    <a:pt x="1260" y="381"/>
                  </a:lnTo>
                  <a:lnTo>
                    <a:pt x="1240" y="375"/>
                  </a:lnTo>
                  <a:lnTo>
                    <a:pt x="1225" y="371"/>
                  </a:lnTo>
                  <a:lnTo>
                    <a:pt x="1217" y="368"/>
                  </a:lnTo>
                  <a:lnTo>
                    <a:pt x="1209" y="367"/>
                  </a:lnTo>
                  <a:lnTo>
                    <a:pt x="1202" y="368"/>
                  </a:lnTo>
                  <a:lnTo>
                    <a:pt x="1197" y="372"/>
                  </a:lnTo>
                  <a:lnTo>
                    <a:pt x="1193" y="376"/>
                  </a:lnTo>
                  <a:lnTo>
                    <a:pt x="1189" y="381"/>
                  </a:lnTo>
                  <a:lnTo>
                    <a:pt x="1184" y="384"/>
                  </a:lnTo>
                  <a:lnTo>
                    <a:pt x="1180" y="387"/>
                  </a:lnTo>
                  <a:lnTo>
                    <a:pt x="1174" y="386"/>
                  </a:lnTo>
                  <a:lnTo>
                    <a:pt x="1158" y="381"/>
                  </a:lnTo>
                  <a:lnTo>
                    <a:pt x="1138" y="376"/>
                  </a:lnTo>
                  <a:lnTo>
                    <a:pt x="1115" y="372"/>
                  </a:lnTo>
                  <a:lnTo>
                    <a:pt x="1091" y="367"/>
                  </a:lnTo>
                  <a:lnTo>
                    <a:pt x="1066" y="363"/>
                  </a:lnTo>
                  <a:lnTo>
                    <a:pt x="1043" y="359"/>
                  </a:lnTo>
                  <a:lnTo>
                    <a:pt x="1020" y="355"/>
                  </a:lnTo>
                  <a:lnTo>
                    <a:pt x="1001" y="351"/>
                  </a:lnTo>
                  <a:lnTo>
                    <a:pt x="995" y="349"/>
                  </a:lnTo>
                  <a:lnTo>
                    <a:pt x="991" y="344"/>
                  </a:lnTo>
                  <a:lnTo>
                    <a:pt x="985" y="340"/>
                  </a:lnTo>
                  <a:lnTo>
                    <a:pt x="981" y="333"/>
                  </a:lnTo>
                  <a:lnTo>
                    <a:pt x="975" y="327"/>
                  </a:lnTo>
                  <a:lnTo>
                    <a:pt x="970" y="321"/>
                  </a:lnTo>
                  <a:lnTo>
                    <a:pt x="966" y="318"/>
                  </a:lnTo>
                  <a:lnTo>
                    <a:pt x="962" y="315"/>
                  </a:lnTo>
                  <a:lnTo>
                    <a:pt x="955" y="314"/>
                  </a:lnTo>
                  <a:lnTo>
                    <a:pt x="946" y="312"/>
                  </a:lnTo>
                  <a:lnTo>
                    <a:pt x="932" y="307"/>
                  </a:lnTo>
                  <a:lnTo>
                    <a:pt x="916" y="303"/>
                  </a:lnTo>
                  <a:lnTo>
                    <a:pt x="899" y="296"/>
                  </a:lnTo>
                  <a:lnTo>
                    <a:pt x="879" y="290"/>
                  </a:lnTo>
                  <a:lnTo>
                    <a:pt x="860" y="282"/>
                  </a:lnTo>
                  <a:lnTo>
                    <a:pt x="839" y="275"/>
                  </a:lnTo>
                  <a:lnTo>
                    <a:pt x="818" y="268"/>
                  </a:lnTo>
                  <a:lnTo>
                    <a:pt x="798" y="261"/>
                  </a:lnTo>
                  <a:lnTo>
                    <a:pt x="780" y="254"/>
                  </a:lnTo>
                  <a:lnTo>
                    <a:pt x="763" y="249"/>
                  </a:lnTo>
                  <a:lnTo>
                    <a:pt x="749" y="244"/>
                  </a:lnTo>
                  <a:lnTo>
                    <a:pt x="737" y="239"/>
                  </a:lnTo>
                  <a:lnTo>
                    <a:pt x="729" y="237"/>
                  </a:lnTo>
                  <a:lnTo>
                    <a:pt x="725" y="236"/>
                  </a:lnTo>
                  <a:lnTo>
                    <a:pt x="703" y="231"/>
                  </a:lnTo>
                  <a:lnTo>
                    <a:pt x="684" y="224"/>
                  </a:lnTo>
                  <a:lnTo>
                    <a:pt x="669" y="215"/>
                  </a:lnTo>
                  <a:lnTo>
                    <a:pt x="657" y="205"/>
                  </a:lnTo>
                  <a:lnTo>
                    <a:pt x="646" y="196"/>
                  </a:lnTo>
                  <a:lnTo>
                    <a:pt x="637" y="186"/>
                  </a:lnTo>
                  <a:lnTo>
                    <a:pt x="629" y="181"/>
                  </a:lnTo>
                  <a:lnTo>
                    <a:pt x="621" y="177"/>
                  </a:lnTo>
                  <a:lnTo>
                    <a:pt x="607" y="174"/>
                  </a:lnTo>
                  <a:lnTo>
                    <a:pt x="591" y="169"/>
                  </a:lnTo>
                  <a:lnTo>
                    <a:pt x="571" y="162"/>
                  </a:lnTo>
                  <a:lnTo>
                    <a:pt x="550" y="155"/>
                  </a:lnTo>
                  <a:lnTo>
                    <a:pt x="527" y="146"/>
                  </a:lnTo>
                  <a:lnTo>
                    <a:pt x="501" y="137"/>
                  </a:lnTo>
                  <a:lnTo>
                    <a:pt x="476" y="128"/>
                  </a:lnTo>
                  <a:lnTo>
                    <a:pt x="451" y="117"/>
                  </a:lnTo>
                  <a:lnTo>
                    <a:pt x="425" y="108"/>
                  </a:lnTo>
                  <a:lnTo>
                    <a:pt x="401" y="99"/>
                  </a:lnTo>
                  <a:lnTo>
                    <a:pt x="378" y="91"/>
                  </a:lnTo>
                  <a:lnTo>
                    <a:pt x="356" y="83"/>
                  </a:lnTo>
                  <a:lnTo>
                    <a:pt x="338" y="77"/>
                  </a:lnTo>
                  <a:lnTo>
                    <a:pt x="321" y="72"/>
                  </a:lnTo>
                  <a:lnTo>
                    <a:pt x="309" y="69"/>
                  </a:lnTo>
                  <a:lnTo>
                    <a:pt x="301" y="68"/>
                  </a:lnTo>
                  <a:lnTo>
                    <a:pt x="286" y="67"/>
                  </a:lnTo>
                  <a:lnTo>
                    <a:pt x="266" y="64"/>
                  </a:lnTo>
                  <a:lnTo>
                    <a:pt x="242" y="60"/>
                  </a:lnTo>
                  <a:lnTo>
                    <a:pt x="217" y="55"/>
                  </a:lnTo>
                  <a:lnTo>
                    <a:pt x="191" y="50"/>
                  </a:lnTo>
                  <a:lnTo>
                    <a:pt x="168" y="46"/>
                  </a:lnTo>
                  <a:lnTo>
                    <a:pt x="150" y="41"/>
                  </a:lnTo>
                  <a:lnTo>
                    <a:pt x="137" y="38"/>
                  </a:lnTo>
                  <a:lnTo>
                    <a:pt x="122" y="33"/>
                  </a:lnTo>
                  <a:lnTo>
                    <a:pt x="104" y="29"/>
                  </a:lnTo>
                  <a:lnTo>
                    <a:pt x="84" y="24"/>
                  </a:lnTo>
                  <a:lnTo>
                    <a:pt x="65" y="18"/>
                  </a:lnTo>
                  <a:lnTo>
                    <a:pt x="45" y="14"/>
                  </a:lnTo>
                  <a:lnTo>
                    <a:pt x="27" y="9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1109"/>
                  </a:lnTo>
                  <a:lnTo>
                    <a:pt x="2188" y="1109"/>
                  </a:lnTo>
                  <a:lnTo>
                    <a:pt x="2188" y="398"/>
                  </a:lnTo>
                  <a:lnTo>
                    <a:pt x="2172" y="399"/>
                  </a:lnTo>
                  <a:lnTo>
                    <a:pt x="2157" y="399"/>
                  </a:lnTo>
                  <a:lnTo>
                    <a:pt x="2143" y="398"/>
                  </a:lnTo>
                  <a:lnTo>
                    <a:pt x="2132" y="396"/>
                  </a:lnTo>
                  <a:lnTo>
                    <a:pt x="2120" y="393"/>
                  </a:lnTo>
                  <a:lnTo>
                    <a:pt x="2111" y="390"/>
                  </a:lnTo>
                  <a:lnTo>
                    <a:pt x="2102" y="388"/>
                  </a:lnTo>
                  <a:lnTo>
                    <a:pt x="2094" y="387"/>
                  </a:lnTo>
                  <a:close/>
                </a:path>
              </a:pathLst>
            </a:custGeom>
            <a:solidFill>
              <a:srgbClr val="BFA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8" name="Freeform 159">
              <a:extLst>
                <a:ext uri="{FF2B5EF4-FFF2-40B4-BE49-F238E27FC236}">
                  <a16:creationId xmlns:a16="http://schemas.microsoft.com/office/drawing/2014/main" id="{6D6DF700-7E87-468B-A0EF-7975C368A5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1" y="2529"/>
              <a:ext cx="235" cy="362"/>
            </a:xfrm>
            <a:custGeom>
              <a:avLst/>
              <a:gdLst>
                <a:gd name="T0" fmla="*/ 1 w 470"/>
                <a:gd name="T1" fmla="*/ 0 h 725"/>
                <a:gd name="T2" fmla="*/ 1 w 470"/>
                <a:gd name="T3" fmla="*/ 0 h 725"/>
                <a:gd name="T4" fmla="*/ 1 w 470"/>
                <a:gd name="T5" fmla="*/ 0 h 725"/>
                <a:gd name="T6" fmla="*/ 1 w 470"/>
                <a:gd name="T7" fmla="*/ 0 h 725"/>
                <a:gd name="T8" fmla="*/ 1 w 470"/>
                <a:gd name="T9" fmla="*/ 0 h 725"/>
                <a:gd name="T10" fmla="*/ 1 w 470"/>
                <a:gd name="T11" fmla="*/ 0 h 725"/>
                <a:gd name="T12" fmla="*/ 1 w 470"/>
                <a:gd name="T13" fmla="*/ 0 h 725"/>
                <a:gd name="T14" fmla="*/ 1 w 470"/>
                <a:gd name="T15" fmla="*/ 0 h 725"/>
                <a:gd name="T16" fmla="*/ 1 w 470"/>
                <a:gd name="T17" fmla="*/ 0 h 725"/>
                <a:gd name="T18" fmla="*/ 1 w 470"/>
                <a:gd name="T19" fmla="*/ 0 h 725"/>
                <a:gd name="T20" fmla="*/ 1 w 470"/>
                <a:gd name="T21" fmla="*/ 0 h 725"/>
                <a:gd name="T22" fmla="*/ 1 w 470"/>
                <a:gd name="T23" fmla="*/ 0 h 725"/>
                <a:gd name="T24" fmla="*/ 1 w 470"/>
                <a:gd name="T25" fmla="*/ 0 h 725"/>
                <a:gd name="T26" fmla="*/ 1 w 470"/>
                <a:gd name="T27" fmla="*/ 0 h 725"/>
                <a:gd name="T28" fmla="*/ 1 w 470"/>
                <a:gd name="T29" fmla="*/ 0 h 725"/>
                <a:gd name="T30" fmla="*/ 1 w 470"/>
                <a:gd name="T31" fmla="*/ 0 h 725"/>
                <a:gd name="T32" fmla="*/ 1 w 470"/>
                <a:gd name="T33" fmla="*/ 0 h 725"/>
                <a:gd name="T34" fmla="*/ 1 w 470"/>
                <a:gd name="T35" fmla="*/ 0 h 725"/>
                <a:gd name="T36" fmla="*/ 1 w 470"/>
                <a:gd name="T37" fmla="*/ 0 h 725"/>
                <a:gd name="T38" fmla="*/ 1 w 470"/>
                <a:gd name="T39" fmla="*/ 0 h 725"/>
                <a:gd name="T40" fmla="*/ 0 w 470"/>
                <a:gd name="T41" fmla="*/ 0 h 725"/>
                <a:gd name="T42" fmla="*/ 1 w 470"/>
                <a:gd name="T43" fmla="*/ 0 h 725"/>
                <a:gd name="T44" fmla="*/ 0 w 470"/>
                <a:gd name="T45" fmla="*/ 0 h 725"/>
                <a:gd name="T46" fmla="*/ 1 w 470"/>
                <a:gd name="T47" fmla="*/ 0 h 725"/>
                <a:gd name="T48" fmla="*/ 1 w 470"/>
                <a:gd name="T49" fmla="*/ 0 h 725"/>
                <a:gd name="T50" fmla="*/ 1 w 470"/>
                <a:gd name="T51" fmla="*/ 0 h 725"/>
                <a:gd name="T52" fmla="*/ 1 w 470"/>
                <a:gd name="T53" fmla="*/ 0 h 725"/>
                <a:gd name="T54" fmla="*/ 1 w 470"/>
                <a:gd name="T55" fmla="*/ 0 h 725"/>
                <a:gd name="T56" fmla="*/ 1 w 470"/>
                <a:gd name="T57" fmla="*/ 0 h 725"/>
                <a:gd name="T58" fmla="*/ 1 w 470"/>
                <a:gd name="T59" fmla="*/ 0 h 725"/>
                <a:gd name="T60" fmla="*/ 1 w 470"/>
                <a:gd name="T61" fmla="*/ 0 h 725"/>
                <a:gd name="T62" fmla="*/ 1 w 470"/>
                <a:gd name="T63" fmla="*/ 0 h 725"/>
                <a:gd name="T64" fmla="*/ 1 w 470"/>
                <a:gd name="T65" fmla="*/ 0 h 725"/>
                <a:gd name="T66" fmla="*/ 1 w 470"/>
                <a:gd name="T67" fmla="*/ 0 h 725"/>
                <a:gd name="T68" fmla="*/ 1 w 470"/>
                <a:gd name="T69" fmla="*/ 0 h 725"/>
                <a:gd name="T70" fmla="*/ 1 w 470"/>
                <a:gd name="T71" fmla="*/ 0 h 725"/>
                <a:gd name="T72" fmla="*/ 1 w 470"/>
                <a:gd name="T73" fmla="*/ 0 h 725"/>
                <a:gd name="T74" fmla="*/ 1 w 470"/>
                <a:gd name="T75" fmla="*/ 0 h 725"/>
                <a:gd name="T76" fmla="*/ 1 w 470"/>
                <a:gd name="T77" fmla="*/ 0 h 725"/>
                <a:gd name="T78" fmla="*/ 1 w 470"/>
                <a:gd name="T79" fmla="*/ 0 h 725"/>
                <a:gd name="T80" fmla="*/ 1 w 470"/>
                <a:gd name="T81" fmla="*/ 0 h 725"/>
                <a:gd name="T82" fmla="*/ 1 w 470"/>
                <a:gd name="T83" fmla="*/ 0 h 725"/>
                <a:gd name="T84" fmla="*/ 1 w 470"/>
                <a:gd name="T85" fmla="*/ 0 h 725"/>
                <a:gd name="T86" fmla="*/ 1 w 470"/>
                <a:gd name="T87" fmla="*/ 0 h 725"/>
                <a:gd name="T88" fmla="*/ 1 w 470"/>
                <a:gd name="T89" fmla="*/ 0 h 725"/>
                <a:gd name="T90" fmla="*/ 1 w 470"/>
                <a:gd name="T91" fmla="*/ 0 h 725"/>
                <a:gd name="T92" fmla="*/ 1 w 470"/>
                <a:gd name="T93" fmla="*/ 0 h 725"/>
                <a:gd name="T94" fmla="*/ 1 w 470"/>
                <a:gd name="T95" fmla="*/ 0 h 725"/>
                <a:gd name="T96" fmla="*/ 1 w 470"/>
                <a:gd name="T97" fmla="*/ 0 h 725"/>
                <a:gd name="T98" fmla="*/ 1 w 470"/>
                <a:gd name="T99" fmla="*/ 0 h 725"/>
                <a:gd name="T100" fmla="*/ 1 w 470"/>
                <a:gd name="T101" fmla="*/ 0 h 725"/>
                <a:gd name="T102" fmla="*/ 1 w 470"/>
                <a:gd name="T103" fmla="*/ 0 h 725"/>
                <a:gd name="T104" fmla="*/ 1 w 470"/>
                <a:gd name="T105" fmla="*/ 0 h 72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470" h="725">
                  <a:moveTo>
                    <a:pt x="251" y="725"/>
                  </a:moveTo>
                  <a:lnTo>
                    <a:pt x="244" y="719"/>
                  </a:lnTo>
                  <a:lnTo>
                    <a:pt x="236" y="711"/>
                  </a:lnTo>
                  <a:lnTo>
                    <a:pt x="226" y="702"/>
                  </a:lnTo>
                  <a:lnTo>
                    <a:pt x="214" y="691"/>
                  </a:lnTo>
                  <a:lnTo>
                    <a:pt x="203" y="682"/>
                  </a:lnTo>
                  <a:lnTo>
                    <a:pt x="194" y="673"/>
                  </a:lnTo>
                  <a:lnTo>
                    <a:pt x="187" y="666"/>
                  </a:lnTo>
                  <a:lnTo>
                    <a:pt x="182" y="661"/>
                  </a:lnTo>
                  <a:lnTo>
                    <a:pt x="174" y="639"/>
                  </a:lnTo>
                  <a:lnTo>
                    <a:pt x="165" y="613"/>
                  </a:lnTo>
                  <a:lnTo>
                    <a:pt x="158" y="591"/>
                  </a:lnTo>
                  <a:lnTo>
                    <a:pt x="154" y="582"/>
                  </a:lnTo>
                  <a:lnTo>
                    <a:pt x="146" y="583"/>
                  </a:lnTo>
                  <a:lnTo>
                    <a:pt x="139" y="586"/>
                  </a:lnTo>
                  <a:lnTo>
                    <a:pt x="131" y="592"/>
                  </a:lnTo>
                  <a:lnTo>
                    <a:pt x="121" y="604"/>
                  </a:lnTo>
                  <a:lnTo>
                    <a:pt x="119" y="604"/>
                  </a:lnTo>
                  <a:lnTo>
                    <a:pt x="114" y="602"/>
                  </a:lnTo>
                  <a:lnTo>
                    <a:pt x="108" y="601"/>
                  </a:lnTo>
                  <a:lnTo>
                    <a:pt x="103" y="599"/>
                  </a:lnTo>
                  <a:lnTo>
                    <a:pt x="108" y="593"/>
                  </a:lnTo>
                  <a:lnTo>
                    <a:pt x="114" y="589"/>
                  </a:lnTo>
                  <a:lnTo>
                    <a:pt x="120" y="583"/>
                  </a:lnTo>
                  <a:lnTo>
                    <a:pt x="127" y="578"/>
                  </a:lnTo>
                  <a:lnTo>
                    <a:pt x="133" y="574"/>
                  </a:lnTo>
                  <a:lnTo>
                    <a:pt x="138" y="571"/>
                  </a:lnTo>
                  <a:lnTo>
                    <a:pt x="144" y="569"/>
                  </a:lnTo>
                  <a:lnTo>
                    <a:pt x="150" y="568"/>
                  </a:lnTo>
                  <a:lnTo>
                    <a:pt x="149" y="561"/>
                  </a:lnTo>
                  <a:lnTo>
                    <a:pt x="147" y="556"/>
                  </a:lnTo>
                  <a:lnTo>
                    <a:pt x="147" y="554"/>
                  </a:lnTo>
                  <a:lnTo>
                    <a:pt x="147" y="553"/>
                  </a:lnTo>
                  <a:lnTo>
                    <a:pt x="136" y="552"/>
                  </a:lnTo>
                  <a:lnTo>
                    <a:pt x="136" y="547"/>
                  </a:lnTo>
                  <a:lnTo>
                    <a:pt x="147" y="538"/>
                  </a:lnTo>
                  <a:lnTo>
                    <a:pt x="146" y="533"/>
                  </a:lnTo>
                  <a:lnTo>
                    <a:pt x="143" y="520"/>
                  </a:lnTo>
                  <a:lnTo>
                    <a:pt x="139" y="501"/>
                  </a:lnTo>
                  <a:lnTo>
                    <a:pt x="134" y="480"/>
                  </a:lnTo>
                  <a:lnTo>
                    <a:pt x="128" y="459"/>
                  </a:lnTo>
                  <a:lnTo>
                    <a:pt x="121" y="440"/>
                  </a:lnTo>
                  <a:lnTo>
                    <a:pt x="115" y="427"/>
                  </a:lnTo>
                  <a:lnTo>
                    <a:pt x="111" y="422"/>
                  </a:lnTo>
                  <a:lnTo>
                    <a:pt x="104" y="424"/>
                  </a:lnTo>
                  <a:lnTo>
                    <a:pt x="99" y="429"/>
                  </a:lnTo>
                  <a:lnTo>
                    <a:pt x="97" y="434"/>
                  </a:lnTo>
                  <a:lnTo>
                    <a:pt x="97" y="437"/>
                  </a:lnTo>
                  <a:lnTo>
                    <a:pt x="84" y="438"/>
                  </a:lnTo>
                  <a:lnTo>
                    <a:pt x="91" y="424"/>
                  </a:lnTo>
                  <a:lnTo>
                    <a:pt x="96" y="414"/>
                  </a:lnTo>
                  <a:lnTo>
                    <a:pt x="97" y="407"/>
                  </a:lnTo>
                  <a:lnTo>
                    <a:pt x="97" y="404"/>
                  </a:lnTo>
                  <a:lnTo>
                    <a:pt x="94" y="403"/>
                  </a:lnTo>
                  <a:lnTo>
                    <a:pt x="90" y="404"/>
                  </a:lnTo>
                  <a:lnTo>
                    <a:pt x="82" y="406"/>
                  </a:lnTo>
                  <a:lnTo>
                    <a:pt x="70" y="411"/>
                  </a:lnTo>
                  <a:lnTo>
                    <a:pt x="53" y="419"/>
                  </a:lnTo>
                  <a:lnTo>
                    <a:pt x="30" y="432"/>
                  </a:lnTo>
                  <a:lnTo>
                    <a:pt x="1" y="449"/>
                  </a:lnTo>
                  <a:lnTo>
                    <a:pt x="9" y="440"/>
                  </a:lnTo>
                  <a:lnTo>
                    <a:pt x="21" y="430"/>
                  </a:lnTo>
                  <a:lnTo>
                    <a:pt x="33" y="419"/>
                  </a:lnTo>
                  <a:lnTo>
                    <a:pt x="47" y="409"/>
                  </a:lnTo>
                  <a:lnTo>
                    <a:pt x="61" y="400"/>
                  </a:lnTo>
                  <a:lnTo>
                    <a:pt x="74" y="392"/>
                  </a:lnTo>
                  <a:lnTo>
                    <a:pt x="85" y="386"/>
                  </a:lnTo>
                  <a:lnTo>
                    <a:pt x="94" y="382"/>
                  </a:lnTo>
                  <a:lnTo>
                    <a:pt x="94" y="381"/>
                  </a:lnTo>
                  <a:lnTo>
                    <a:pt x="96" y="378"/>
                  </a:lnTo>
                  <a:lnTo>
                    <a:pt x="97" y="372"/>
                  </a:lnTo>
                  <a:lnTo>
                    <a:pt x="96" y="364"/>
                  </a:lnTo>
                  <a:lnTo>
                    <a:pt x="94" y="354"/>
                  </a:lnTo>
                  <a:lnTo>
                    <a:pt x="90" y="340"/>
                  </a:lnTo>
                  <a:lnTo>
                    <a:pt x="82" y="324"/>
                  </a:lnTo>
                  <a:lnTo>
                    <a:pt x="71" y="304"/>
                  </a:lnTo>
                  <a:lnTo>
                    <a:pt x="70" y="305"/>
                  </a:lnTo>
                  <a:lnTo>
                    <a:pt x="65" y="306"/>
                  </a:lnTo>
                  <a:lnTo>
                    <a:pt x="58" y="309"/>
                  </a:lnTo>
                  <a:lnTo>
                    <a:pt x="48" y="312"/>
                  </a:lnTo>
                  <a:lnTo>
                    <a:pt x="38" y="316"/>
                  </a:lnTo>
                  <a:lnTo>
                    <a:pt x="25" y="319"/>
                  </a:lnTo>
                  <a:lnTo>
                    <a:pt x="14" y="323"/>
                  </a:lnTo>
                  <a:lnTo>
                    <a:pt x="1" y="326"/>
                  </a:lnTo>
                  <a:lnTo>
                    <a:pt x="8" y="320"/>
                  </a:lnTo>
                  <a:lnTo>
                    <a:pt x="15" y="315"/>
                  </a:lnTo>
                  <a:lnTo>
                    <a:pt x="24" y="309"/>
                  </a:lnTo>
                  <a:lnTo>
                    <a:pt x="33" y="303"/>
                  </a:lnTo>
                  <a:lnTo>
                    <a:pt x="43" y="298"/>
                  </a:lnTo>
                  <a:lnTo>
                    <a:pt x="52" y="294"/>
                  </a:lnTo>
                  <a:lnTo>
                    <a:pt x="60" y="289"/>
                  </a:lnTo>
                  <a:lnTo>
                    <a:pt x="68" y="287"/>
                  </a:lnTo>
                  <a:lnTo>
                    <a:pt x="65" y="277"/>
                  </a:lnTo>
                  <a:lnTo>
                    <a:pt x="60" y="260"/>
                  </a:lnTo>
                  <a:lnTo>
                    <a:pt x="54" y="242"/>
                  </a:lnTo>
                  <a:lnTo>
                    <a:pt x="47" y="222"/>
                  </a:lnTo>
                  <a:lnTo>
                    <a:pt x="40" y="203"/>
                  </a:lnTo>
                  <a:lnTo>
                    <a:pt x="33" y="187"/>
                  </a:lnTo>
                  <a:lnTo>
                    <a:pt x="28" y="176"/>
                  </a:lnTo>
                  <a:lnTo>
                    <a:pt x="23" y="172"/>
                  </a:lnTo>
                  <a:lnTo>
                    <a:pt x="15" y="173"/>
                  </a:lnTo>
                  <a:lnTo>
                    <a:pt x="7" y="174"/>
                  </a:lnTo>
                  <a:lnTo>
                    <a:pt x="2" y="175"/>
                  </a:lnTo>
                  <a:lnTo>
                    <a:pt x="0" y="176"/>
                  </a:lnTo>
                  <a:lnTo>
                    <a:pt x="0" y="168"/>
                  </a:lnTo>
                  <a:lnTo>
                    <a:pt x="2" y="167"/>
                  </a:lnTo>
                  <a:lnTo>
                    <a:pt x="8" y="164"/>
                  </a:lnTo>
                  <a:lnTo>
                    <a:pt x="15" y="161"/>
                  </a:lnTo>
                  <a:lnTo>
                    <a:pt x="23" y="160"/>
                  </a:lnTo>
                  <a:lnTo>
                    <a:pt x="18" y="138"/>
                  </a:lnTo>
                  <a:lnTo>
                    <a:pt x="12" y="115"/>
                  </a:lnTo>
                  <a:lnTo>
                    <a:pt x="5" y="95"/>
                  </a:lnTo>
                  <a:lnTo>
                    <a:pt x="0" y="81"/>
                  </a:lnTo>
                  <a:lnTo>
                    <a:pt x="0" y="0"/>
                  </a:lnTo>
                  <a:lnTo>
                    <a:pt x="8" y="17"/>
                  </a:lnTo>
                  <a:lnTo>
                    <a:pt x="16" y="35"/>
                  </a:lnTo>
                  <a:lnTo>
                    <a:pt x="23" y="51"/>
                  </a:lnTo>
                  <a:lnTo>
                    <a:pt x="29" y="66"/>
                  </a:lnTo>
                  <a:lnTo>
                    <a:pt x="33" y="78"/>
                  </a:lnTo>
                  <a:lnTo>
                    <a:pt x="37" y="90"/>
                  </a:lnTo>
                  <a:lnTo>
                    <a:pt x="38" y="99"/>
                  </a:lnTo>
                  <a:lnTo>
                    <a:pt x="39" y="105"/>
                  </a:lnTo>
                  <a:lnTo>
                    <a:pt x="40" y="112"/>
                  </a:lnTo>
                  <a:lnTo>
                    <a:pt x="45" y="115"/>
                  </a:lnTo>
                  <a:lnTo>
                    <a:pt x="48" y="119"/>
                  </a:lnTo>
                  <a:lnTo>
                    <a:pt x="51" y="123"/>
                  </a:lnTo>
                  <a:lnTo>
                    <a:pt x="54" y="133"/>
                  </a:lnTo>
                  <a:lnTo>
                    <a:pt x="61" y="153"/>
                  </a:lnTo>
                  <a:lnTo>
                    <a:pt x="70" y="181"/>
                  </a:lnTo>
                  <a:lnTo>
                    <a:pt x="82" y="213"/>
                  </a:lnTo>
                  <a:lnTo>
                    <a:pt x="93" y="244"/>
                  </a:lnTo>
                  <a:lnTo>
                    <a:pt x="104" y="273"/>
                  </a:lnTo>
                  <a:lnTo>
                    <a:pt x="111" y="294"/>
                  </a:lnTo>
                  <a:lnTo>
                    <a:pt x="115" y="304"/>
                  </a:lnTo>
                  <a:lnTo>
                    <a:pt x="127" y="302"/>
                  </a:lnTo>
                  <a:lnTo>
                    <a:pt x="142" y="300"/>
                  </a:lnTo>
                  <a:lnTo>
                    <a:pt x="160" y="297"/>
                  </a:lnTo>
                  <a:lnTo>
                    <a:pt x="179" y="294"/>
                  </a:lnTo>
                  <a:lnTo>
                    <a:pt x="197" y="291"/>
                  </a:lnTo>
                  <a:lnTo>
                    <a:pt x="213" y="290"/>
                  </a:lnTo>
                  <a:lnTo>
                    <a:pt x="226" y="289"/>
                  </a:lnTo>
                  <a:lnTo>
                    <a:pt x="234" y="289"/>
                  </a:lnTo>
                  <a:lnTo>
                    <a:pt x="241" y="283"/>
                  </a:lnTo>
                  <a:lnTo>
                    <a:pt x="245" y="278"/>
                  </a:lnTo>
                  <a:lnTo>
                    <a:pt x="249" y="274"/>
                  </a:lnTo>
                  <a:lnTo>
                    <a:pt x="250" y="273"/>
                  </a:lnTo>
                  <a:lnTo>
                    <a:pt x="256" y="281"/>
                  </a:lnTo>
                  <a:lnTo>
                    <a:pt x="259" y="279"/>
                  </a:lnTo>
                  <a:lnTo>
                    <a:pt x="267" y="274"/>
                  </a:lnTo>
                  <a:lnTo>
                    <a:pt x="275" y="272"/>
                  </a:lnTo>
                  <a:lnTo>
                    <a:pt x="280" y="273"/>
                  </a:lnTo>
                  <a:lnTo>
                    <a:pt x="281" y="279"/>
                  </a:lnTo>
                  <a:lnTo>
                    <a:pt x="283" y="285"/>
                  </a:lnTo>
                  <a:lnTo>
                    <a:pt x="286" y="288"/>
                  </a:lnTo>
                  <a:lnTo>
                    <a:pt x="290" y="289"/>
                  </a:lnTo>
                  <a:lnTo>
                    <a:pt x="294" y="289"/>
                  </a:lnTo>
                  <a:lnTo>
                    <a:pt x="300" y="288"/>
                  </a:lnTo>
                  <a:lnTo>
                    <a:pt x="305" y="287"/>
                  </a:lnTo>
                  <a:lnTo>
                    <a:pt x="312" y="287"/>
                  </a:lnTo>
                  <a:lnTo>
                    <a:pt x="319" y="286"/>
                  </a:lnTo>
                  <a:lnTo>
                    <a:pt x="325" y="285"/>
                  </a:lnTo>
                  <a:lnTo>
                    <a:pt x="328" y="285"/>
                  </a:lnTo>
                  <a:lnTo>
                    <a:pt x="330" y="285"/>
                  </a:lnTo>
                  <a:lnTo>
                    <a:pt x="368" y="266"/>
                  </a:lnTo>
                  <a:lnTo>
                    <a:pt x="384" y="270"/>
                  </a:lnTo>
                  <a:lnTo>
                    <a:pt x="366" y="272"/>
                  </a:lnTo>
                  <a:lnTo>
                    <a:pt x="342" y="288"/>
                  </a:lnTo>
                  <a:lnTo>
                    <a:pt x="381" y="291"/>
                  </a:lnTo>
                  <a:lnTo>
                    <a:pt x="398" y="270"/>
                  </a:lnTo>
                  <a:lnTo>
                    <a:pt x="398" y="264"/>
                  </a:lnTo>
                  <a:lnTo>
                    <a:pt x="398" y="250"/>
                  </a:lnTo>
                  <a:lnTo>
                    <a:pt x="399" y="235"/>
                  </a:lnTo>
                  <a:lnTo>
                    <a:pt x="401" y="227"/>
                  </a:lnTo>
                  <a:lnTo>
                    <a:pt x="404" y="222"/>
                  </a:lnTo>
                  <a:lnTo>
                    <a:pt x="411" y="215"/>
                  </a:lnTo>
                  <a:lnTo>
                    <a:pt x="417" y="209"/>
                  </a:lnTo>
                  <a:lnTo>
                    <a:pt x="419" y="206"/>
                  </a:lnTo>
                  <a:lnTo>
                    <a:pt x="421" y="202"/>
                  </a:lnTo>
                  <a:lnTo>
                    <a:pt x="424" y="192"/>
                  </a:lnTo>
                  <a:lnTo>
                    <a:pt x="429" y="183"/>
                  </a:lnTo>
                  <a:lnTo>
                    <a:pt x="436" y="176"/>
                  </a:lnTo>
                  <a:lnTo>
                    <a:pt x="432" y="187"/>
                  </a:lnTo>
                  <a:lnTo>
                    <a:pt x="431" y="196"/>
                  </a:lnTo>
                  <a:lnTo>
                    <a:pt x="429" y="203"/>
                  </a:lnTo>
                  <a:lnTo>
                    <a:pt x="426" y="207"/>
                  </a:lnTo>
                  <a:lnTo>
                    <a:pt x="422" y="213"/>
                  </a:lnTo>
                  <a:lnTo>
                    <a:pt x="416" y="221"/>
                  </a:lnTo>
                  <a:lnTo>
                    <a:pt x="410" y="229"/>
                  </a:lnTo>
                  <a:lnTo>
                    <a:pt x="408" y="233"/>
                  </a:lnTo>
                  <a:lnTo>
                    <a:pt x="408" y="258"/>
                  </a:lnTo>
                  <a:lnTo>
                    <a:pt x="409" y="257"/>
                  </a:lnTo>
                  <a:lnTo>
                    <a:pt x="414" y="253"/>
                  </a:lnTo>
                  <a:lnTo>
                    <a:pt x="419" y="249"/>
                  </a:lnTo>
                  <a:lnTo>
                    <a:pt x="427" y="244"/>
                  </a:lnTo>
                  <a:lnTo>
                    <a:pt x="436" y="239"/>
                  </a:lnTo>
                  <a:lnTo>
                    <a:pt x="445" y="234"/>
                  </a:lnTo>
                  <a:lnTo>
                    <a:pt x="454" y="230"/>
                  </a:lnTo>
                  <a:lnTo>
                    <a:pt x="462" y="229"/>
                  </a:lnTo>
                  <a:lnTo>
                    <a:pt x="456" y="233"/>
                  </a:lnTo>
                  <a:lnTo>
                    <a:pt x="449" y="237"/>
                  </a:lnTo>
                  <a:lnTo>
                    <a:pt x="444" y="242"/>
                  </a:lnTo>
                  <a:lnTo>
                    <a:pt x="437" y="245"/>
                  </a:lnTo>
                  <a:lnTo>
                    <a:pt x="431" y="250"/>
                  </a:lnTo>
                  <a:lnTo>
                    <a:pt x="425" y="255"/>
                  </a:lnTo>
                  <a:lnTo>
                    <a:pt x="422" y="258"/>
                  </a:lnTo>
                  <a:lnTo>
                    <a:pt x="418" y="262"/>
                  </a:lnTo>
                  <a:lnTo>
                    <a:pt x="426" y="260"/>
                  </a:lnTo>
                  <a:lnTo>
                    <a:pt x="434" y="260"/>
                  </a:lnTo>
                  <a:lnTo>
                    <a:pt x="442" y="259"/>
                  </a:lnTo>
                  <a:lnTo>
                    <a:pt x="449" y="258"/>
                  </a:lnTo>
                  <a:lnTo>
                    <a:pt x="456" y="258"/>
                  </a:lnTo>
                  <a:lnTo>
                    <a:pt x="462" y="257"/>
                  </a:lnTo>
                  <a:lnTo>
                    <a:pt x="467" y="256"/>
                  </a:lnTo>
                  <a:lnTo>
                    <a:pt x="470" y="255"/>
                  </a:lnTo>
                  <a:lnTo>
                    <a:pt x="462" y="260"/>
                  </a:lnTo>
                  <a:lnTo>
                    <a:pt x="453" y="265"/>
                  </a:lnTo>
                  <a:lnTo>
                    <a:pt x="444" y="268"/>
                  </a:lnTo>
                  <a:lnTo>
                    <a:pt x="440" y="270"/>
                  </a:lnTo>
                  <a:lnTo>
                    <a:pt x="409" y="273"/>
                  </a:lnTo>
                  <a:lnTo>
                    <a:pt x="395" y="293"/>
                  </a:lnTo>
                  <a:lnTo>
                    <a:pt x="414" y="296"/>
                  </a:lnTo>
                  <a:lnTo>
                    <a:pt x="407" y="308"/>
                  </a:lnTo>
                  <a:lnTo>
                    <a:pt x="381" y="305"/>
                  </a:lnTo>
                  <a:lnTo>
                    <a:pt x="358" y="304"/>
                  </a:lnTo>
                  <a:lnTo>
                    <a:pt x="338" y="302"/>
                  </a:lnTo>
                  <a:lnTo>
                    <a:pt x="319" y="301"/>
                  </a:lnTo>
                  <a:lnTo>
                    <a:pt x="304" y="300"/>
                  </a:lnTo>
                  <a:lnTo>
                    <a:pt x="293" y="300"/>
                  </a:lnTo>
                  <a:lnTo>
                    <a:pt x="285" y="300"/>
                  </a:lnTo>
                  <a:lnTo>
                    <a:pt x="280" y="300"/>
                  </a:lnTo>
                  <a:lnTo>
                    <a:pt x="277" y="301"/>
                  </a:lnTo>
                  <a:lnTo>
                    <a:pt x="272" y="303"/>
                  </a:lnTo>
                  <a:lnTo>
                    <a:pt x="267" y="304"/>
                  </a:lnTo>
                  <a:lnTo>
                    <a:pt x="262" y="306"/>
                  </a:lnTo>
                  <a:lnTo>
                    <a:pt x="255" y="309"/>
                  </a:lnTo>
                  <a:lnTo>
                    <a:pt x="247" y="310"/>
                  </a:lnTo>
                  <a:lnTo>
                    <a:pt x="240" y="311"/>
                  </a:lnTo>
                  <a:lnTo>
                    <a:pt x="232" y="311"/>
                  </a:lnTo>
                  <a:lnTo>
                    <a:pt x="221" y="311"/>
                  </a:lnTo>
                  <a:lnTo>
                    <a:pt x="209" y="312"/>
                  </a:lnTo>
                  <a:lnTo>
                    <a:pt x="195" y="315"/>
                  </a:lnTo>
                  <a:lnTo>
                    <a:pt x="179" y="317"/>
                  </a:lnTo>
                  <a:lnTo>
                    <a:pt x="164" y="320"/>
                  </a:lnTo>
                  <a:lnTo>
                    <a:pt x="149" y="323"/>
                  </a:lnTo>
                  <a:lnTo>
                    <a:pt x="136" y="326"/>
                  </a:lnTo>
                  <a:lnTo>
                    <a:pt x="127" y="330"/>
                  </a:lnTo>
                  <a:lnTo>
                    <a:pt x="138" y="351"/>
                  </a:lnTo>
                  <a:lnTo>
                    <a:pt x="145" y="369"/>
                  </a:lnTo>
                  <a:lnTo>
                    <a:pt x="149" y="382"/>
                  </a:lnTo>
                  <a:lnTo>
                    <a:pt x="151" y="392"/>
                  </a:lnTo>
                  <a:lnTo>
                    <a:pt x="151" y="399"/>
                  </a:lnTo>
                  <a:lnTo>
                    <a:pt x="151" y="404"/>
                  </a:lnTo>
                  <a:lnTo>
                    <a:pt x="152" y="408"/>
                  </a:lnTo>
                  <a:lnTo>
                    <a:pt x="153" y="411"/>
                  </a:lnTo>
                  <a:lnTo>
                    <a:pt x="164" y="434"/>
                  </a:lnTo>
                  <a:lnTo>
                    <a:pt x="174" y="463"/>
                  </a:lnTo>
                  <a:lnTo>
                    <a:pt x="182" y="494"/>
                  </a:lnTo>
                  <a:lnTo>
                    <a:pt x="187" y="520"/>
                  </a:lnTo>
                  <a:lnTo>
                    <a:pt x="190" y="532"/>
                  </a:lnTo>
                  <a:lnTo>
                    <a:pt x="197" y="551"/>
                  </a:lnTo>
                  <a:lnTo>
                    <a:pt x="206" y="573"/>
                  </a:lnTo>
                  <a:lnTo>
                    <a:pt x="218" y="599"/>
                  </a:lnTo>
                  <a:lnTo>
                    <a:pt x="228" y="628"/>
                  </a:lnTo>
                  <a:lnTo>
                    <a:pt x="237" y="659"/>
                  </a:lnTo>
                  <a:lnTo>
                    <a:pt x="245" y="691"/>
                  </a:lnTo>
                  <a:lnTo>
                    <a:pt x="251" y="725"/>
                  </a:lnTo>
                  <a:close/>
                </a:path>
              </a:pathLst>
            </a:custGeom>
            <a:solidFill>
              <a:srgbClr val="2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9" name="Freeform 160">
              <a:extLst>
                <a:ext uri="{FF2B5EF4-FFF2-40B4-BE49-F238E27FC236}">
                  <a16:creationId xmlns:a16="http://schemas.microsoft.com/office/drawing/2014/main" id="{823C0F20-A097-458C-AAB3-95F914F764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3160"/>
              <a:ext cx="40" cy="15"/>
            </a:xfrm>
            <a:custGeom>
              <a:avLst/>
              <a:gdLst>
                <a:gd name="T0" fmla="*/ 1 w 79"/>
                <a:gd name="T1" fmla="*/ 1 h 29"/>
                <a:gd name="T2" fmla="*/ 1 w 79"/>
                <a:gd name="T3" fmla="*/ 1 h 29"/>
                <a:gd name="T4" fmla="*/ 1 w 79"/>
                <a:gd name="T5" fmla="*/ 1 h 29"/>
                <a:gd name="T6" fmla="*/ 1 w 79"/>
                <a:gd name="T7" fmla="*/ 1 h 29"/>
                <a:gd name="T8" fmla="*/ 1 w 79"/>
                <a:gd name="T9" fmla="*/ 1 h 29"/>
                <a:gd name="T10" fmla="*/ 1 w 79"/>
                <a:gd name="T11" fmla="*/ 1 h 29"/>
                <a:gd name="T12" fmla="*/ 1 w 79"/>
                <a:gd name="T13" fmla="*/ 1 h 29"/>
                <a:gd name="T14" fmla="*/ 1 w 79"/>
                <a:gd name="T15" fmla="*/ 1 h 29"/>
                <a:gd name="T16" fmla="*/ 1 w 79"/>
                <a:gd name="T17" fmla="*/ 1 h 29"/>
                <a:gd name="T18" fmla="*/ 1 w 79"/>
                <a:gd name="T19" fmla="*/ 1 h 29"/>
                <a:gd name="T20" fmla="*/ 1 w 79"/>
                <a:gd name="T21" fmla="*/ 1 h 29"/>
                <a:gd name="T22" fmla="*/ 1 w 79"/>
                <a:gd name="T23" fmla="*/ 1 h 29"/>
                <a:gd name="T24" fmla="*/ 1 w 79"/>
                <a:gd name="T25" fmla="*/ 1 h 29"/>
                <a:gd name="T26" fmla="*/ 1 w 79"/>
                <a:gd name="T27" fmla="*/ 1 h 29"/>
                <a:gd name="T28" fmla="*/ 1 w 79"/>
                <a:gd name="T29" fmla="*/ 1 h 29"/>
                <a:gd name="T30" fmla="*/ 1 w 79"/>
                <a:gd name="T31" fmla="*/ 1 h 29"/>
                <a:gd name="T32" fmla="*/ 1 w 79"/>
                <a:gd name="T33" fmla="*/ 1 h 29"/>
                <a:gd name="T34" fmla="*/ 1 w 79"/>
                <a:gd name="T35" fmla="*/ 1 h 29"/>
                <a:gd name="T36" fmla="*/ 1 w 79"/>
                <a:gd name="T37" fmla="*/ 1 h 29"/>
                <a:gd name="T38" fmla="*/ 1 w 79"/>
                <a:gd name="T39" fmla="*/ 0 h 29"/>
                <a:gd name="T40" fmla="*/ 1 w 79"/>
                <a:gd name="T41" fmla="*/ 1 h 29"/>
                <a:gd name="T42" fmla="*/ 1 w 79"/>
                <a:gd name="T43" fmla="*/ 1 h 29"/>
                <a:gd name="T44" fmla="*/ 1 w 79"/>
                <a:gd name="T45" fmla="*/ 1 h 29"/>
                <a:gd name="T46" fmla="*/ 0 w 79"/>
                <a:gd name="T47" fmla="*/ 1 h 29"/>
                <a:gd name="T48" fmla="*/ 1 w 79"/>
                <a:gd name="T49" fmla="*/ 1 h 29"/>
                <a:gd name="T50" fmla="*/ 1 w 79"/>
                <a:gd name="T51" fmla="*/ 1 h 29"/>
                <a:gd name="T52" fmla="*/ 1 w 79"/>
                <a:gd name="T53" fmla="*/ 1 h 29"/>
                <a:gd name="T54" fmla="*/ 1 w 79"/>
                <a:gd name="T55" fmla="*/ 1 h 29"/>
                <a:gd name="T56" fmla="*/ 1 w 79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29">
                  <a:moveTo>
                    <a:pt x="21" y="24"/>
                  </a:moveTo>
                  <a:lnTo>
                    <a:pt x="26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1" y="28"/>
                  </a:lnTo>
                  <a:lnTo>
                    <a:pt x="59" y="29"/>
                  </a:lnTo>
                  <a:lnTo>
                    <a:pt x="68" y="29"/>
                  </a:lnTo>
                  <a:lnTo>
                    <a:pt x="72" y="29"/>
                  </a:lnTo>
                  <a:lnTo>
                    <a:pt x="76" y="27"/>
                  </a:lnTo>
                  <a:lnTo>
                    <a:pt x="78" y="23"/>
                  </a:lnTo>
                  <a:lnTo>
                    <a:pt x="79" y="19"/>
                  </a:lnTo>
                  <a:lnTo>
                    <a:pt x="79" y="16"/>
                  </a:lnTo>
                  <a:lnTo>
                    <a:pt x="79" y="15"/>
                  </a:lnTo>
                  <a:lnTo>
                    <a:pt x="74" y="13"/>
                  </a:lnTo>
                  <a:lnTo>
                    <a:pt x="65" y="11"/>
                  </a:lnTo>
                  <a:lnTo>
                    <a:pt x="55" y="9"/>
                  </a:lnTo>
                  <a:lnTo>
                    <a:pt x="47" y="6"/>
                  </a:ln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28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0" name="Freeform 161">
              <a:extLst>
                <a:ext uri="{FF2B5EF4-FFF2-40B4-BE49-F238E27FC236}">
                  <a16:creationId xmlns:a16="http://schemas.microsoft.com/office/drawing/2014/main" id="{6B745222-3ED7-448D-BF70-A080F5CBB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5" y="3176"/>
              <a:ext cx="57" cy="28"/>
            </a:xfrm>
            <a:custGeom>
              <a:avLst/>
              <a:gdLst>
                <a:gd name="T0" fmla="*/ 1 w 114"/>
                <a:gd name="T1" fmla="*/ 0 h 54"/>
                <a:gd name="T2" fmla="*/ 1 w 114"/>
                <a:gd name="T3" fmla="*/ 0 h 54"/>
                <a:gd name="T4" fmla="*/ 1 w 114"/>
                <a:gd name="T5" fmla="*/ 1 h 54"/>
                <a:gd name="T6" fmla="*/ 1 w 114"/>
                <a:gd name="T7" fmla="*/ 1 h 54"/>
                <a:gd name="T8" fmla="*/ 1 w 114"/>
                <a:gd name="T9" fmla="*/ 1 h 54"/>
                <a:gd name="T10" fmla="*/ 1 w 114"/>
                <a:gd name="T11" fmla="*/ 1 h 54"/>
                <a:gd name="T12" fmla="*/ 1 w 114"/>
                <a:gd name="T13" fmla="*/ 1 h 54"/>
                <a:gd name="T14" fmla="*/ 1 w 114"/>
                <a:gd name="T15" fmla="*/ 1 h 54"/>
                <a:gd name="T16" fmla="*/ 1 w 114"/>
                <a:gd name="T17" fmla="*/ 1 h 54"/>
                <a:gd name="T18" fmla="*/ 1 w 114"/>
                <a:gd name="T19" fmla="*/ 1 h 54"/>
                <a:gd name="T20" fmla="*/ 1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0 w 114"/>
                <a:gd name="T27" fmla="*/ 1 h 54"/>
                <a:gd name="T28" fmla="*/ 0 w 114"/>
                <a:gd name="T29" fmla="*/ 1 h 54"/>
                <a:gd name="T30" fmla="*/ 1 w 114"/>
                <a:gd name="T31" fmla="*/ 1 h 54"/>
                <a:gd name="T32" fmla="*/ 1 w 114"/>
                <a:gd name="T33" fmla="*/ 1 h 54"/>
                <a:gd name="T34" fmla="*/ 1 w 114"/>
                <a:gd name="T35" fmla="*/ 1 h 54"/>
                <a:gd name="T36" fmla="*/ 1 w 114"/>
                <a:gd name="T37" fmla="*/ 1 h 54"/>
                <a:gd name="T38" fmla="*/ 1 w 114"/>
                <a:gd name="T39" fmla="*/ 1 h 54"/>
                <a:gd name="T40" fmla="*/ 1 w 114"/>
                <a:gd name="T41" fmla="*/ 1 h 54"/>
                <a:gd name="T42" fmla="*/ 1 w 114"/>
                <a:gd name="T43" fmla="*/ 1 h 54"/>
                <a:gd name="T44" fmla="*/ 1 w 114"/>
                <a:gd name="T45" fmla="*/ 1 h 54"/>
                <a:gd name="T46" fmla="*/ 1 w 114"/>
                <a:gd name="T47" fmla="*/ 1 h 54"/>
                <a:gd name="T48" fmla="*/ 1 w 114"/>
                <a:gd name="T49" fmla="*/ 1 h 54"/>
                <a:gd name="T50" fmla="*/ 1 w 114"/>
                <a:gd name="T51" fmla="*/ 1 h 54"/>
                <a:gd name="T52" fmla="*/ 1 w 114"/>
                <a:gd name="T53" fmla="*/ 1 h 54"/>
                <a:gd name="T54" fmla="*/ 1 w 114"/>
                <a:gd name="T55" fmla="*/ 1 h 54"/>
                <a:gd name="T56" fmla="*/ 1 w 114"/>
                <a:gd name="T57" fmla="*/ 1 h 54"/>
                <a:gd name="T58" fmla="*/ 1 w 114"/>
                <a:gd name="T59" fmla="*/ 1 h 54"/>
                <a:gd name="T60" fmla="*/ 1 w 114"/>
                <a:gd name="T61" fmla="*/ 1 h 54"/>
                <a:gd name="T62" fmla="*/ 1 w 114"/>
                <a:gd name="T63" fmla="*/ 1 h 54"/>
                <a:gd name="T64" fmla="*/ 1 w 114"/>
                <a:gd name="T65" fmla="*/ 1 h 54"/>
                <a:gd name="T66" fmla="*/ 1 w 114"/>
                <a:gd name="T67" fmla="*/ 1 h 54"/>
                <a:gd name="T68" fmla="*/ 1 w 114"/>
                <a:gd name="T69" fmla="*/ 1 h 54"/>
                <a:gd name="T70" fmla="*/ 1 w 114"/>
                <a:gd name="T71" fmla="*/ 1 h 54"/>
                <a:gd name="T72" fmla="*/ 1 w 114"/>
                <a:gd name="T73" fmla="*/ 1 h 54"/>
                <a:gd name="T74" fmla="*/ 1 w 114"/>
                <a:gd name="T75" fmla="*/ 1 h 54"/>
                <a:gd name="T76" fmla="*/ 1 w 114"/>
                <a:gd name="T77" fmla="*/ 1 h 54"/>
                <a:gd name="T78" fmla="*/ 1 w 114"/>
                <a:gd name="T79" fmla="*/ 1 h 54"/>
                <a:gd name="T80" fmla="*/ 1 w 114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4" h="54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4" y="49"/>
                  </a:lnTo>
                  <a:lnTo>
                    <a:pt x="46" y="51"/>
                  </a:lnTo>
                  <a:lnTo>
                    <a:pt x="49" y="53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6" y="54"/>
                  </a:lnTo>
                  <a:lnTo>
                    <a:pt x="75" y="54"/>
                  </a:lnTo>
                  <a:lnTo>
                    <a:pt x="84" y="54"/>
                  </a:lnTo>
                  <a:lnTo>
                    <a:pt x="94" y="53"/>
                  </a:lnTo>
                  <a:lnTo>
                    <a:pt x="102" y="51"/>
                  </a:lnTo>
                  <a:lnTo>
                    <a:pt x="107" y="48"/>
                  </a:lnTo>
                  <a:lnTo>
                    <a:pt x="112" y="45"/>
                  </a:lnTo>
                  <a:lnTo>
                    <a:pt x="114" y="37"/>
                  </a:lnTo>
                  <a:lnTo>
                    <a:pt x="113" y="30"/>
                  </a:lnTo>
                  <a:lnTo>
                    <a:pt x="110" y="22"/>
                  </a:lnTo>
                  <a:lnTo>
                    <a:pt x="103" y="15"/>
                  </a:lnTo>
                  <a:lnTo>
                    <a:pt x="94" y="9"/>
                  </a:lnTo>
                  <a:lnTo>
                    <a:pt x="83" y="5"/>
                  </a:lnTo>
                  <a:lnTo>
                    <a:pt x="73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284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1" name="Freeform 162">
              <a:extLst>
                <a:ext uri="{FF2B5EF4-FFF2-40B4-BE49-F238E27FC236}">
                  <a16:creationId xmlns:a16="http://schemas.microsoft.com/office/drawing/2014/main" id="{B51842BE-326D-45B5-A10A-862BA6A18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2" y="3160"/>
              <a:ext cx="33" cy="14"/>
            </a:xfrm>
            <a:custGeom>
              <a:avLst/>
              <a:gdLst>
                <a:gd name="T0" fmla="*/ 1 w 64"/>
                <a:gd name="T1" fmla="*/ 1 h 27"/>
                <a:gd name="T2" fmla="*/ 1 w 64"/>
                <a:gd name="T3" fmla="*/ 1 h 27"/>
                <a:gd name="T4" fmla="*/ 1 w 64"/>
                <a:gd name="T5" fmla="*/ 1 h 27"/>
                <a:gd name="T6" fmla="*/ 1 w 64"/>
                <a:gd name="T7" fmla="*/ 0 h 27"/>
                <a:gd name="T8" fmla="*/ 1 w 64"/>
                <a:gd name="T9" fmla="*/ 1 h 27"/>
                <a:gd name="T10" fmla="*/ 1 w 64"/>
                <a:gd name="T11" fmla="*/ 1 h 27"/>
                <a:gd name="T12" fmla="*/ 1 w 64"/>
                <a:gd name="T13" fmla="*/ 1 h 27"/>
                <a:gd name="T14" fmla="*/ 0 w 64"/>
                <a:gd name="T15" fmla="*/ 1 h 27"/>
                <a:gd name="T16" fmla="*/ 1 w 64"/>
                <a:gd name="T17" fmla="*/ 1 h 27"/>
                <a:gd name="T18" fmla="*/ 1 w 64"/>
                <a:gd name="T19" fmla="*/ 1 h 27"/>
                <a:gd name="T20" fmla="*/ 1 w 64"/>
                <a:gd name="T21" fmla="*/ 1 h 27"/>
                <a:gd name="T22" fmla="*/ 1 w 64"/>
                <a:gd name="T23" fmla="*/ 1 h 27"/>
                <a:gd name="T24" fmla="*/ 1 w 64"/>
                <a:gd name="T25" fmla="*/ 1 h 27"/>
                <a:gd name="T26" fmla="*/ 1 w 64"/>
                <a:gd name="T27" fmla="*/ 1 h 27"/>
                <a:gd name="T28" fmla="*/ 1 w 64"/>
                <a:gd name="T29" fmla="*/ 1 h 27"/>
                <a:gd name="T30" fmla="*/ 1 w 64"/>
                <a:gd name="T31" fmla="*/ 1 h 27"/>
                <a:gd name="T32" fmla="*/ 1 w 64"/>
                <a:gd name="T33" fmla="*/ 1 h 27"/>
                <a:gd name="T34" fmla="*/ 1 w 64"/>
                <a:gd name="T35" fmla="*/ 1 h 27"/>
                <a:gd name="T36" fmla="*/ 1 w 64"/>
                <a:gd name="T37" fmla="*/ 1 h 27"/>
                <a:gd name="T38" fmla="*/ 1 w 64"/>
                <a:gd name="T39" fmla="*/ 1 h 27"/>
                <a:gd name="T40" fmla="*/ 1 w 64"/>
                <a:gd name="T41" fmla="*/ 1 h 27"/>
                <a:gd name="T42" fmla="*/ 1 w 64"/>
                <a:gd name="T43" fmla="*/ 1 h 27"/>
                <a:gd name="T44" fmla="*/ 1 w 64"/>
                <a:gd name="T45" fmla="*/ 1 h 27"/>
                <a:gd name="T46" fmla="*/ 1 w 64"/>
                <a:gd name="T47" fmla="*/ 1 h 27"/>
                <a:gd name="T48" fmla="*/ 1 w 64"/>
                <a:gd name="T49" fmla="*/ 1 h 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27">
                  <a:moveTo>
                    <a:pt x="47" y="6"/>
                  </a:move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lnTo>
                    <a:pt x="26" y="25"/>
                  </a:lnTo>
                  <a:lnTo>
                    <a:pt x="32" y="26"/>
                  </a:lnTo>
                  <a:lnTo>
                    <a:pt x="39" y="26"/>
                  </a:lnTo>
                  <a:lnTo>
                    <a:pt x="46" y="27"/>
                  </a:lnTo>
                  <a:lnTo>
                    <a:pt x="51" y="27"/>
                  </a:lnTo>
                  <a:lnTo>
                    <a:pt x="57" y="26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1"/>
                  </a:lnTo>
                  <a:lnTo>
                    <a:pt x="63" y="17"/>
                  </a:lnTo>
                  <a:lnTo>
                    <a:pt x="57" y="11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72" name="Freeform 163">
              <a:extLst>
                <a:ext uri="{FF2B5EF4-FFF2-40B4-BE49-F238E27FC236}">
                  <a16:creationId xmlns:a16="http://schemas.microsoft.com/office/drawing/2014/main" id="{EBB2B778-5ACF-4E98-BE33-EAEB85F0CB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0" y="3129"/>
              <a:ext cx="51" cy="26"/>
            </a:xfrm>
            <a:custGeom>
              <a:avLst/>
              <a:gdLst>
                <a:gd name="T0" fmla="*/ 0 w 103"/>
                <a:gd name="T1" fmla="*/ 0 h 53"/>
                <a:gd name="T2" fmla="*/ 0 w 103"/>
                <a:gd name="T3" fmla="*/ 0 h 53"/>
                <a:gd name="T4" fmla="*/ 0 w 103"/>
                <a:gd name="T5" fmla="*/ 0 h 53"/>
                <a:gd name="T6" fmla="*/ 0 w 103"/>
                <a:gd name="T7" fmla="*/ 0 h 53"/>
                <a:gd name="T8" fmla="*/ 0 w 103"/>
                <a:gd name="T9" fmla="*/ 0 h 53"/>
                <a:gd name="T10" fmla="*/ 0 w 103"/>
                <a:gd name="T11" fmla="*/ 0 h 53"/>
                <a:gd name="T12" fmla="*/ 0 w 103"/>
                <a:gd name="T13" fmla="*/ 0 h 53"/>
                <a:gd name="T14" fmla="*/ 0 w 103"/>
                <a:gd name="T15" fmla="*/ 0 h 53"/>
                <a:gd name="T16" fmla="*/ 0 w 103"/>
                <a:gd name="T17" fmla="*/ 0 h 53"/>
                <a:gd name="T18" fmla="*/ 0 w 103"/>
                <a:gd name="T19" fmla="*/ 0 h 53"/>
                <a:gd name="T20" fmla="*/ 0 w 103"/>
                <a:gd name="T21" fmla="*/ 0 h 53"/>
                <a:gd name="T22" fmla="*/ 0 w 103"/>
                <a:gd name="T23" fmla="*/ 0 h 53"/>
                <a:gd name="T24" fmla="*/ 0 w 103"/>
                <a:gd name="T25" fmla="*/ 0 h 53"/>
                <a:gd name="T26" fmla="*/ 0 w 103"/>
                <a:gd name="T27" fmla="*/ 0 h 53"/>
                <a:gd name="T28" fmla="*/ 0 w 103"/>
                <a:gd name="T29" fmla="*/ 0 h 53"/>
                <a:gd name="T30" fmla="*/ 0 w 103"/>
                <a:gd name="T31" fmla="*/ 0 h 53"/>
                <a:gd name="T32" fmla="*/ 0 w 103"/>
                <a:gd name="T33" fmla="*/ 0 h 53"/>
                <a:gd name="T34" fmla="*/ 0 w 103"/>
                <a:gd name="T35" fmla="*/ 0 h 53"/>
                <a:gd name="T36" fmla="*/ 0 w 103"/>
                <a:gd name="T37" fmla="*/ 0 h 53"/>
                <a:gd name="T38" fmla="*/ 0 w 103"/>
                <a:gd name="T39" fmla="*/ 0 h 53"/>
                <a:gd name="T40" fmla="*/ 0 w 103"/>
                <a:gd name="T41" fmla="*/ 0 h 53"/>
                <a:gd name="T42" fmla="*/ 0 w 103"/>
                <a:gd name="T43" fmla="*/ 0 h 53"/>
                <a:gd name="T44" fmla="*/ 0 w 103"/>
                <a:gd name="T45" fmla="*/ 0 h 53"/>
                <a:gd name="T46" fmla="*/ 0 w 103"/>
                <a:gd name="T47" fmla="*/ 0 h 53"/>
                <a:gd name="T48" fmla="*/ 0 w 103"/>
                <a:gd name="T49" fmla="*/ 0 h 53"/>
                <a:gd name="T50" fmla="*/ 0 w 103"/>
                <a:gd name="T51" fmla="*/ 0 h 53"/>
                <a:gd name="T52" fmla="*/ 0 w 103"/>
                <a:gd name="T53" fmla="*/ 0 h 53"/>
                <a:gd name="T54" fmla="*/ 0 w 103"/>
                <a:gd name="T55" fmla="*/ 0 h 53"/>
                <a:gd name="T56" fmla="*/ 0 w 103"/>
                <a:gd name="T57" fmla="*/ 0 h 53"/>
                <a:gd name="T58" fmla="*/ 0 w 103"/>
                <a:gd name="T59" fmla="*/ 0 h 53"/>
                <a:gd name="T60" fmla="*/ 0 w 103"/>
                <a:gd name="T61" fmla="*/ 0 h 53"/>
                <a:gd name="T62" fmla="*/ 0 w 103"/>
                <a:gd name="T63" fmla="*/ 0 h 53"/>
                <a:gd name="T64" fmla="*/ 0 w 103"/>
                <a:gd name="T65" fmla="*/ 0 h 53"/>
                <a:gd name="T66" fmla="*/ 0 w 103"/>
                <a:gd name="T67" fmla="*/ 0 h 53"/>
                <a:gd name="T68" fmla="*/ 0 w 103"/>
                <a:gd name="T69" fmla="*/ 0 h 53"/>
                <a:gd name="T70" fmla="*/ 0 w 103"/>
                <a:gd name="T71" fmla="*/ 0 h 53"/>
                <a:gd name="T72" fmla="*/ 0 w 103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3" h="53">
                  <a:moveTo>
                    <a:pt x="82" y="52"/>
                  </a:moveTo>
                  <a:lnTo>
                    <a:pt x="79" y="53"/>
                  </a:lnTo>
                  <a:lnTo>
                    <a:pt x="73" y="52"/>
                  </a:lnTo>
                  <a:lnTo>
                    <a:pt x="64" y="51"/>
                  </a:lnTo>
                  <a:lnTo>
                    <a:pt x="53" y="50"/>
                  </a:lnTo>
                  <a:lnTo>
                    <a:pt x="43" y="48"/>
                  </a:lnTo>
                  <a:lnTo>
                    <a:pt x="34" y="45"/>
                  </a:lnTo>
                  <a:lnTo>
                    <a:pt x="27" y="43"/>
                  </a:lnTo>
                  <a:lnTo>
                    <a:pt x="22" y="41"/>
                  </a:lnTo>
                  <a:lnTo>
                    <a:pt x="18" y="38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5" y="34"/>
                  </a:lnTo>
                  <a:lnTo>
                    <a:pt x="10" y="31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4"/>
                  </a:lnTo>
                  <a:lnTo>
                    <a:pt x="33" y="10"/>
                  </a:lnTo>
                  <a:lnTo>
                    <a:pt x="38" y="5"/>
                  </a:lnTo>
                  <a:lnTo>
                    <a:pt x="44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4" y="3"/>
                  </a:lnTo>
                  <a:lnTo>
                    <a:pt x="70" y="5"/>
                  </a:lnTo>
                  <a:lnTo>
                    <a:pt x="75" y="7"/>
                  </a:lnTo>
                  <a:lnTo>
                    <a:pt x="81" y="11"/>
                  </a:lnTo>
                  <a:lnTo>
                    <a:pt x="86" y="14"/>
                  </a:lnTo>
                  <a:lnTo>
                    <a:pt x="93" y="20"/>
                  </a:lnTo>
                  <a:lnTo>
                    <a:pt x="99" y="26"/>
                  </a:lnTo>
                  <a:lnTo>
                    <a:pt x="103" y="30"/>
                  </a:lnTo>
                  <a:lnTo>
                    <a:pt x="98" y="31"/>
                  </a:lnTo>
                  <a:lnTo>
                    <a:pt x="90" y="33"/>
                  </a:lnTo>
                  <a:lnTo>
                    <a:pt x="85" y="35"/>
                  </a:lnTo>
                  <a:lnTo>
                    <a:pt x="82" y="42"/>
                  </a:lnTo>
                  <a:lnTo>
                    <a:pt x="82" y="52"/>
                  </a:lnTo>
                  <a:close/>
                </a:path>
              </a:pathLst>
            </a:custGeom>
            <a:solidFill>
              <a:srgbClr val="BFCC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grpSp>
          <p:nvGrpSpPr>
            <p:cNvPr id="1173" name="Group 164">
              <a:extLst>
                <a:ext uri="{FF2B5EF4-FFF2-40B4-BE49-F238E27FC236}">
                  <a16:creationId xmlns:a16="http://schemas.microsoft.com/office/drawing/2014/main" id="{AA7A71AC-2416-4562-87FE-F837C14DCA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2" y="2914"/>
              <a:ext cx="1084" cy="364"/>
              <a:chOff x="1981" y="2837"/>
              <a:chExt cx="1084" cy="364"/>
            </a:xfrm>
          </p:grpSpPr>
          <p:sp>
            <p:nvSpPr>
              <p:cNvPr id="1177" name="Freeform 165">
                <a:extLst>
                  <a:ext uri="{FF2B5EF4-FFF2-40B4-BE49-F238E27FC236}">
                    <a16:creationId xmlns:a16="http://schemas.microsoft.com/office/drawing/2014/main" id="{5E9DD8E0-C84C-4E01-A0AA-82C37A45DB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954"/>
                <a:ext cx="122" cy="130"/>
              </a:xfrm>
              <a:custGeom>
                <a:avLst/>
                <a:gdLst>
                  <a:gd name="T0" fmla="*/ 1 w 243"/>
                  <a:gd name="T1" fmla="*/ 1 h 260"/>
                  <a:gd name="T2" fmla="*/ 1 w 243"/>
                  <a:gd name="T3" fmla="*/ 0 h 260"/>
                  <a:gd name="T4" fmla="*/ 1 w 243"/>
                  <a:gd name="T5" fmla="*/ 1 h 260"/>
                  <a:gd name="T6" fmla="*/ 1 w 243"/>
                  <a:gd name="T7" fmla="*/ 1 h 260"/>
                  <a:gd name="T8" fmla="*/ 1 w 243"/>
                  <a:gd name="T9" fmla="*/ 1 h 260"/>
                  <a:gd name="T10" fmla="*/ 1 w 243"/>
                  <a:gd name="T11" fmla="*/ 1 h 260"/>
                  <a:gd name="T12" fmla="*/ 1 w 243"/>
                  <a:gd name="T13" fmla="*/ 1 h 260"/>
                  <a:gd name="T14" fmla="*/ 1 w 243"/>
                  <a:gd name="T15" fmla="*/ 1 h 260"/>
                  <a:gd name="T16" fmla="*/ 1 w 243"/>
                  <a:gd name="T17" fmla="*/ 1 h 260"/>
                  <a:gd name="T18" fmla="*/ 1 w 243"/>
                  <a:gd name="T19" fmla="*/ 1 h 260"/>
                  <a:gd name="T20" fmla="*/ 1 w 243"/>
                  <a:gd name="T21" fmla="*/ 1 h 260"/>
                  <a:gd name="T22" fmla="*/ 1 w 243"/>
                  <a:gd name="T23" fmla="*/ 1 h 260"/>
                  <a:gd name="T24" fmla="*/ 1 w 243"/>
                  <a:gd name="T25" fmla="*/ 1 h 260"/>
                  <a:gd name="T26" fmla="*/ 1 w 243"/>
                  <a:gd name="T27" fmla="*/ 1 h 260"/>
                  <a:gd name="T28" fmla="*/ 1 w 243"/>
                  <a:gd name="T29" fmla="*/ 1 h 260"/>
                  <a:gd name="T30" fmla="*/ 1 w 243"/>
                  <a:gd name="T31" fmla="*/ 1 h 260"/>
                  <a:gd name="T32" fmla="*/ 1 w 243"/>
                  <a:gd name="T33" fmla="*/ 1 h 260"/>
                  <a:gd name="T34" fmla="*/ 1 w 243"/>
                  <a:gd name="T35" fmla="*/ 1 h 260"/>
                  <a:gd name="T36" fmla="*/ 1 w 243"/>
                  <a:gd name="T37" fmla="*/ 1 h 260"/>
                  <a:gd name="T38" fmla="*/ 1 w 243"/>
                  <a:gd name="T39" fmla="*/ 1 h 260"/>
                  <a:gd name="T40" fmla="*/ 1 w 243"/>
                  <a:gd name="T41" fmla="*/ 1 h 260"/>
                  <a:gd name="T42" fmla="*/ 1 w 243"/>
                  <a:gd name="T43" fmla="*/ 1 h 260"/>
                  <a:gd name="T44" fmla="*/ 1 w 243"/>
                  <a:gd name="T45" fmla="*/ 1 h 260"/>
                  <a:gd name="T46" fmla="*/ 1 w 243"/>
                  <a:gd name="T47" fmla="*/ 1 h 260"/>
                  <a:gd name="T48" fmla="*/ 1 w 243"/>
                  <a:gd name="T49" fmla="*/ 1 h 260"/>
                  <a:gd name="T50" fmla="*/ 1 w 243"/>
                  <a:gd name="T51" fmla="*/ 1 h 260"/>
                  <a:gd name="T52" fmla="*/ 1 w 243"/>
                  <a:gd name="T53" fmla="*/ 1 h 260"/>
                  <a:gd name="T54" fmla="*/ 1 w 243"/>
                  <a:gd name="T55" fmla="*/ 1 h 260"/>
                  <a:gd name="T56" fmla="*/ 1 w 243"/>
                  <a:gd name="T57" fmla="*/ 1 h 260"/>
                  <a:gd name="T58" fmla="*/ 1 w 243"/>
                  <a:gd name="T59" fmla="*/ 1 h 260"/>
                  <a:gd name="T60" fmla="*/ 1 w 243"/>
                  <a:gd name="T61" fmla="*/ 1 h 260"/>
                  <a:gd name="T62" fmla="*/ 1 w 243"/>
                  <a:gd name="T63" fmla="*/ 1 h 260"/>
                  <a:gd name="T64" fmla="*/ 1 w 243"/>
                  <a:gd name="T65" fmla="*/ 1 h 260"/>
                  <a:gd name="T66" fmla="*/ 1 w 243"/>
                  <a:gd name="T67" fmla="*/ 1 h 260"/>
                  <a:gd name="T68" fmla="*/ 1 w 243"/>
                  <a:gd name="T69" fmla="*/ 1 h 260"/>
                  <a:gd name="T70" fmla="*/ 1 w 243"/>
                  <a:gd name="T71" fmla="*/ 1 h 260"/>
                  <a:gd name="T72" fmla="*/ 1 w 243"/>
                  <a:gd name="T73" fmla="*/ 1 h 260"/>
                  <a:gd name="T74" fmla="*/ 1 w 243"/>
                  <a:gd name="T75" fmla="*/ 1 h 260"/>
                  <a:gd name="T76" fmla="*/ 0 w 243"/>
                  <a:gd name="T77" fmla="*/ 1 h 260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43" h="260">
                    <a:moveTo>
                      <a:pt x="0" y="16"/>
                    </a:moveTo>
                    <a:lnTo>
                      <a:pt x="3" y="13"/>
                    </a:lnTo>
                    <a:lnTo>
                      <a:pt x="12" y="6"/>
                    </a:lnTo>
                    <a:lnTo>
                      <a:pt x="21" y="0"/>
                    </a:lnTo>
                    <a:lnTo>
                      <a:pt x="29" y="0"/>
                    </a:lnTo>
                    <a:lnTo>
                      <a:pt x="33" y="2"/>
                    </a:lnTo>
                    <a:lnTo>
                      <a:pt x="39" y="4"/>
                    </a:lnTo>
                    <a:lnTo>
                      <a:pt x="46" y="5"/>
                    </a:lnTo>
                    <a:lnTo>
                      <a:pt x="54" y="5"/>
                    </a:lnTo>
                    <a:lnTo>
                      <a:pt x="62" y="5"/>
                    </a:lnTo>
                    <a:lnTo>
                      <a:pt x="70" y="6"/>
                    </a:lnTo>
                    <a:lnTo>
                      <a:pt x="77" y="7"/>
                    </a:lnTo>
                    <a:lnTo>
                      <a:pt x="82" y="9"/>
                    </a:lnTo>
                    <a:lnTo>
                      <a:pt x="86" y="13"/>
                    </a:lnTo>
                    <a:lnTo>
                      <a:pt x="94" y="20"/>
                    </a:lnTo>
                    <a:lnTo>
                      <a:pt x="104" y="27"/>
                    </a:lnTo>
                    <a:lnTo>
                      <a:pt x="114" y="35"/>
                    </a:lnTo>
                    <a:lnTo>
                      <a:pt x="124" y="43"/>
                    </a:lnTo>
                    <a:lnTo>
                      <a:pt x="134" y="50"/>
                    </a:lnTo>
                    <a:lnTo>
                      <a:pt x="142" y="54"/>
                    </a:lnTo>
                    <a:lnTo>
                      <a:pt x="147" y="57"/>
                    </a:lnTo>
                    <a:lnTo>
                      <a:pt x="154" y="58"/>
                    </a:lnTo>
                    <a:lnTo>
                      <a:pt x="158" y="59"/>
                    </a:lnTo>
                    <a:lnTo>
                      <a:pt x="161" y="60"/>
                    </a:lnTo>
                    <a:lnTo>
                      <a:pt x="164" y="62"/>
                    </a:lnTo>
                    <a:lnTo>
                      <a:pt x="166" y="65"/>
                    </a:lnTo>
                    <a:lnTo>
                      <a:pt x="172" y="69"/>
                    </a:lnTo>
                    <a:lnTo>
                      <a:pt x="180" y="76"/>
                    </a:lnTo>
                    <a:lnTo>
                      <a:pt x="188" y="83"/>
                    </a:lnTo>
                    <a:lnTo>
                      <a:pt x="197" y="91"/>
                    </a:lnTo>
                    <a:lnTo>
                      <a:pt x="205" y="97"/>
                    </a:lnTo>
                    <a:lnTo>
                      <a:pt x="212" y="102"/>
                    </a:lnTo>
                    <a:lnTo>
                      <a:pt x="217" y="104"/>
                    </a:lnTo>
                    <a:lnTo>
                      <a:pt x="217" y="118"/>
                    </a:lnTo>
                    <a:lnTo>
                      <a:pt x="215" y="131"/>
                    </a:lnTo>
                    <a:lnTo>
                      <a:pt x="212" y="143"/>
                    </a:lnTo>
                    <a:lnTo>
                      <a:pt x="206" y="148"/>
                    </a:lnTo>
                    <a:lnTo>
                      <a:pt x="202" y="150"/>
                    </a:lnTo>
                    <a:lnTo>
                      <a:pt x="196" y="153"/>
                    </a:lnTo>
                    <a:lnTo>
                      <a:pt x="190" y="156"/>
                    </a:lnTo>
                    <a:lnTo>
                      <a:pt x="184" y="157"/>
                    </a:lnTo>
                    <a:lnTo>
                      <a:pt x="179" y="159"/>
                    </a:lnTo>
                    <a:lnTo>
                      <a:pt x="174" y="161"/>
                    </a:lnTo>
                    <a:lnTo>
                      <a:pt x="172" y="165"/>
                    </a:lnTo>
                    <a:lnTo>
                      <a:pt x="173" y="167"/>
                    </a:lnTo>
                    <a:lnTo>
                      <a:pt x="177" y="173"/>
                    </a:lnTo>
                    <a:lnTo>
                      <a:pt x="184" y="178"/>
                    </a:lnTo>
                    <a:lnTo>
                      <a:pt x="191" y="182"/>
                    </a:lnTo>
                    <a:lnTo>
                      <a:pt x="199" y="184"/>
                    </a:lnTo>
                    <a:lnTo>
                      <a:pt x="204" y="186"/>
                    </a:lnTo>
                    <a:lnTo>
                      <a:pt x="210" y="184"/>
                    </a:lnTo>
                    <a:lnTo>
                      <a:pt x="214" y="184"/>
                    </a:lnTo>
                    <a:lnTo>
                      <a:pt x="219" y="184"/>
                    </a:lnTo>
                    <a:lnTo>
                      <a:pt x="225" y="189"/>
                    </a:lnTo>
                    <a:lnTo>
                      <a:pt x="234" y="199"/>
                    </a:lnTo>
                    <a:lnTo>
                      <a:pt x="241" y="211"/>
                    </a:lnTo>
                    <a:lnTo>
                      <a:pt x="243" y="222"/>
                    </a:lnTo>
                    <a:lnTo>
                      <a:pt x="230" y="227"/>
                    </a:lnTo>
                    <a:lnTo>
                      <a:pt x="225" y="233"/>
                    </a:lnTo>
                    <a:lnTo>
                      <a:pt x="221" y="239"/>
                    </a:lnTo>
                    <a:lnTo>
                      <a:pt x="219" y="241"/>
                    </a:lnTo>
                    <a:lnTo>
                      <a:pt x="206" y="242"/>
                    </a:lnTo>
                    <a:lnTo>
                      <a:pt x="192" y="243"/>
                    </a:lnTo>
                    <a:lnTo>
                      <a:pt x="177" y="247"/>
                    </a:lnTo>
                    <a:lnTo>
                      <a:pt x="164" y="250"/>
                    </a:lnTo>
                    <a:lnTo>
                      <a:pt x="151" y="254"/>
                    </a:lnTo>
                    <a:lnTo>
                      <a:pt x="139" y="256"/>
                    </a:lnTo>
                    <a:lnTo>
                      <a:pt x="129" y="258"/>
                    </a:lnTo>
                    <a:lnTo>
                      <a:pt x="122" y="259"/>
                    </a:lnTo>
                    <a:lnTo>
                      <a:pt x="113" y="259"/>
                    </a:lnTo>
                    <a:lnTo>
                      <a:pt x="100" y="260"/>
                    </a:lnTo>
                    <a:lnTo>
                      <a:pt x="84" y="260"/>
                    </a:lnTo>
                    <a:lnTo>
                      <a:pt x="66" y="260"/>
                    </a:lnTo>
                    <a:lnTo>
                      <a:pt x="46" y="259"/>
                    </a:lnTo>
                    <a:lnTo>
                      <a:pt x="29" y="257"/>
                    </a:lnTo>
                    <a:lnTo>
                      <a:pt x="13" y="254"/>
                    </a:lnTo>
                    <a:lnTo>
                      <a:pt x="0" y="249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78" name="Freeform 166">
                <a:extLst>
                  <a:ext uri="{FF2B5EF4-FFF2-40B4-BE49-F238E27FC236}">
                    <a16:creationId xmlns:a16="http://schemas.microsoft.com/office/drawing/2014/main" id="{85411DDD-219E-4A77-BC89-4E59FBA28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3027"/>
                <a:ext cx="68" cy="53"/>
              </a:xfrm>
              <a:custGeom>
                <a:avLst/>
                <a:gdLst>
                  <a:gd name="T0" fmla="*/ 1 w 135"/>
                  <a:gd name="T1" fmla="*/ 1 h 106"/>
                  <a:gd name="T2" fmla="*/ 1 w 135"/>
                  <a:gd name="T3" fmla="*/ 1 h 106"/>
                  <a:gd name="T4" fmla="*/ 0 w 135"/>
                  <a:gd name="T5" fmla="*/ 1 h 106"/>
                  <a:gd name="T6" fmla="*/ 0 w 135"/>
                  <a:gd name="T7" fmla="*/ 1 h 106"/>
                  <a:gd name="T8" fmla="*/ 0 w 135"/>
                  <a:gd name="T9" fmla="*/ 1 h 106"/>
                  <a:gd name="T10" fmla="*/ 1 w 135"/>
                  <a:gd name="T11" fmla="*/ 1 h 106"/>
                  <a:gd name="T12" fmla="*/ 1 w 135"/>
                  <a:gd name="T13" fmla="*/ 1 h 106"/>
                  <a:gd name="T14" fmla="*/ 1 w 135"/>
                  <a:gd name="T15" fmla="*/ 1 h 106"/>
                  <a:gd name="T16" fmla="*/ 1 w 135"/>
                  <a:gd name="T17" fmla="*/ 1 h 106"/>
                  <a:gd name="T18" fmla="*/ 1 w 135"/>
                  <a:gd name="T19" fmla="*/ 1 h 106"/>
                  <a:gd name="T20" fmla="*/ 1 w 135"/>
                  <a:gd name="T21" fmla="*/ 1 h 106"/>
                  <a:gd name="T22" fmla="*/ 1 w 135"/>
                  <a:gd name="T23" fmla="*/ 1 h 106"/>
                  <a:gd name="T24" fmla="*/ 1 w 135"/>
                  <a:gd name="T25" fmla="*/ 1 h 106"/>
                  <a:gd name="T26" fmla="*/ 1 w 135"/>
                  <a:gd name="T27" fmla="*/ 1 h 106"/>
                  <a:gd name="T28" fmla="*/ 1 w 135"/>
                  <a:gd name="T29" fmla="*/ 1 h 106"/>
                  <a:gd name="T30" fmla="*/ 1 w 135"/>
                  <a:gd name="T31" fmla="*/ 1 h 106"/>
                  <a:gd name="T32" fmla="*/ 1 w 135"/>
                  <a:gd name="T33" fmla="*/ 1 h 106"/>
                  <a:gd name="T34" fmla="*/ 1 w 135"/>
                  <a:gd name="T35" fmla="*/ 1 h 106"/>
                  <a:gd name="T36" fmla="*/ 1 w 135"/>
                  <a:gd name="T37" fmla="*/ 1 h 106"/>
                  <a:gd name="T38" fmla="*/ 1 w 135"/>
                  <a:gd name="T39" fmla="*/ 1 h 106"/>
                  <a:gd name="T40" fmla="*/ 1 w 135"/>
                  <a:gd name="T41" fmla="*/ 1 h 106"/>
                  <a:gd name="T42" fmla="*/ 1 w 135"/>
                  <a:gd name="T43" fmla="*/ 1 h 106"/>
                  <a:gd name="T44" fmla="*/ 1 w 135"/>
                  <a:gd name="T45" fmla="*/ 1 h 106"/>
                  <a:gd name="T46" fmla="*/ 1 w 135"/>
                  <a:gd name="T47" fmla="*/ 1 h 106"/>
                  <a:gd name="T48" fmla="*/ 1 w 135"/>
                  <a:gd name="T49" fmla="*/ 1 h 106"/>
                  <a:gd name="T50" fmla="*/ 1 w 135"/>
                  <a:gd name="T51" fmla="*/ 1 h 106"/>
                  <a:gd name="T52" fmla="*/ 1 w 135"/>
                  <a:gd name="T53" fmla="*/ 1 h 106"/>
                  <a:gd name="T54" fmla="*/ 1 w 135"/>
                  <a:gd name="T55" fmla="*/ 1 h 106"/>
                  <a:gd name="T56" fmla="*/ 1 w 135"/>
                  <a:gd name="T57" fmla="*/ 1 h 106"/>
                  <a:gd name="T58" fmla="*/ 1 w 135"/>
                  <a:gd name="T59" fmla="*/ 1 h 106"/>
                  <a:gd name="T60" fmla="*/ 1 w 135"/>
                  <a:gd name="T61" fmla="*/ 1 h 106"/>
                  <a:gd name="T62" fmla="*/ 1 w 135"/>
                  <a:gd name="T63" fmla="*/ 1 h 106"/>
                  <a:gd name="T64" fmla="*/ 1 w 135"/>
                  <a:gd name="T65" fmla="*/ 1 h 106"/>
                  <a:gd name="T66" fmla="*/ 1 w 135"/>
                  <a:gd name="T67" fmla="*/ 1 h 106"/>
                  <a:gd name="T68" fmla="*/ 1 w 135"/>
                  <a:gd name="T69" fmla="*/ 1 h 106"/>
                  <a:gd name="T70" fmla="*/ 1 w 135"/>
                  <a:gd name="T71" fmla="*/ 1 h 106"/>
                  <a:gd name="T72" fmla="*/ 1 w 135"/>
                  <a:gd name="T73" fmla="*/ 1 h 106"/>
                  <a:gd name="T74" fmla="*/ 1 w 135"/>
                  <a:gd name="T75" fmla="*/ 1 h 106"/>
                  <a:gd name="T76" fmla="*/ 1 w 135"/>
                  <a:gd name="T77" fmla="*/ 1 h 106"/>
                  <a:gd name="T78" fmla="*/ 1 w 135"/>
                  <a:gd name="T79" fmla="*/ 1 h 106"/>
                  <a:gd name="T80" fmla="*/ 1 w 135"/>
                  <a:gd name="T81" fmla="*/ 1 h 106"/>
                  <a:gd name="T82" fmla="*/ 1 w 135"/>
                  <a:gd name="T83" fmla="*/ 1 h 106"/>
                  <a:gd name="T84" fmla="*/ 1 w 135"/>
                  <a:gd name="T85" fmla="*/ 0 h 106"/>
                  <a:gd name="T86" fmla="*/ 1 w 135"/>
                  <a:gd name="T87" fmla="*/ 0 h 106"/>
                  <a:gd name="T88" fmla="*/ 1 w 135"/>
                  <a:gd name="T89" fmla="*/ 1 h 106"/>
                  <a:gd name="T90" fmla="*/ 1 w 135"/>
                  <a:gd name="T91" fmla="*/ 1 h 106"/>
                  <a:gd name="T92" fmla="*/ 1 w 135"/>
                  <a:gd name="T93" fmla="*/ 1 h 106"/>
                  <a:gd name="T94" fmla="*/ 1 w 135"/>
                  <a:gd name="T95" fmla="*/ 1 h 106"/>
                  <a:gd name="T96" fmla="*/ 1 w 135"/>
                  <a:gd name="T97" fmla="*/ 1 h 106"/>
                  <a:gd name="T98" fmla="*/ 1 w 135"/>
                  <a:gd name="T99" fmla="*/ 1 h 106"/>
                  <a:gd name="T100" fmla="*/ 1 w 135"/>
                  <a:gd name="T101" fmla="*/ 1 h 106"/>
                  <a:gd name="T102" fmla="*/ 1 w 135"/>
                  <a:gd name="T103" fmla="*/ 1 h 106"/>
                  <a:gd name="T104" fmla="*/ 1 w 135"/>
                  <a:gd name="T105" fmla="*/ 1 h 10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5" h="106">
                    <a:moveTo>
                      <a:pt x="4" y="21"/>
                    </a:moveTo>
                    <a:lnTo>
                      <a:pt x="2" y="31"/>
                    </a:lnTo>
                    <a:lnTo>
                      <a:pt x="0" y="47"/>
                    </a:lnTo>
                    <a:lnTo>
                      <a:pt x="0" y="63"/>
                    </a:lnTo>
                    <a:lnTo>
                      <a:pt x="0" y="72"/>
                    </a:lnTo>
                    <a:lnTo>
                      <a:pt x="6" y="72"/>
                    </a:lnTo>
                    <a:lnTo>
                      <a:pt x="13" y="73"/>
                    </a:lnTo>
                    <a:lnTo>
                      <a:pt x="21" y="73"/>
                    </a:lnTo>
                    <a:lnTo>
                      <a:pt x="28" y="74"/>
                    </a:lnTo>
                    <a:lnTo>
                      <a:pt x="36" y="74"/>
                    </a:lnTo>
                    <a:lnTo>
                      <a:pt x="42" y="76"/>
                    </a:lnTo>
                    <a:lnTo>
                      <a:pt x="46" y="77"/>
                    </a:lnTo>
                    <a:lnTo>
                      <a:pt x="49" y="78"/>
                    </a:lnTo>
                    <a:lnTo>
                      <a:pt x="51" y="80"/>
                    </a:lnTo>
                    <a:lnTo>
                      <a:pt x="55" y="84"/>
                    </a:lnTo>
                    <a:lnTo>
                      <a:pt x="60" y="88"/>
                    </a:lnTo>
                    <a:lnTo>
                      <a:pt x="66" y="93"/>
                    </a:lnTo>
                    <a:lnTo>
                      <a:pt x="72" y="98"/>
                    </a:lnTo>
                    <a:lnTo>
                      <a:pt x="76" y="102"/>
                    </a:lnTo>
                    <a:lnTo>
                      <a:pt x="81" y="104"/>
                    </a:lnTo>
                    <a:lnTo>
                      <a:pt x="83" y="106"/>
                    </a:lnTo>
                    <a:lnTo>
                      <a:pt x="87" y="104"/>
                    </a:lnTo>
                    <a:lnTo>
                      <a:pt x="93" y="100"/>
                    </a:lnTo>
                    <a:lnTo>
                      <a:pt x="101" y="94"/>
                    </a:lnTo>
                    <a:lnTo>
                      <a:pt x="109" y="87"/>
                    </a:lnTo>
                    <a:lnTo>
                      <a:pt x="116" y="81"/>
                    </a:lnTo>
                    <a:lnTo>
                      <a:pt x="123" y="74"/>
                    </a:lnTo>
                    <a:lnTo>
                      <a:pt x="127" y="70"/>
                    </a:lnTo>
                    <a:lnTo>
                      <a:pt x="129" y="66"/>
                    </a:lnTo>
                    <a:lnTo>
                      <a:pt x="131" y="62"/>
                    </a:lnTo>
                    <a:lnTo>
                      <a:pt x="133" y="54"/>
                    </a:lnTo>
                    <a:lnTo>
                      <a:pt x="135" y="47"/>
                    </a:lnTo>
                    <a:lnTo>
                      <a:pt x="135" y="42"/>
                    </a:lnTo>
                    <a:lnTo>
                      <a:pt x="132" y="35"/>
                    </a:lnTo>
                    <a:lnTo>
                      <a:pt x="124" y="23"/>
                    </a:lnTo>
                    <a:lnTo>
                      <a:pt x="114" y="11"/>
                    </a:lnTo>
                    <a:lnTo>
                      <a:pt x="108" y="4"/>
                    </a:lnTo>
                    <a:lnTo>
                      <a:pt x="104" y="3"/>
                    </a:lnTo>
                    <a:lnTo>
                      <a:pt x="98" y="2"/>
                    </a:lnTo>
                    <a:lnTo>
                      <a:pt x="90" y="2"/>
                    </a:lnTo>
                    <a:lnTo>
                      <a:pt x="82" y="1"/>
                    </a:lnTo>
                    <a:lnTo>
                      <a:pt x="73" y="1"/>
                    </a:lnTo>
                    <a:lnTo>
                      <a:pt x="65" y="0"/>
                    </a:lnTo>
                    <a:lnTo>
                      <a:pt x="58" y="0"/>
                    </a:lnTo>
                    <a:lnTo>
                      <a:pt x="53" y="1"/>
                    </a:lnTo>
                    <a:lnTo>
                      <a:pt x="49" y="2"/>
                    </a:lnTo>
                    <a:lnTo>
                      <a:pt x="42" y="4"/>
                    </a:lnTo>
                    <a:lnTo>
                      <a:pt x="34" y="8"/>
                    </a:lnTo>
                    <a:lnTo>
                      <a:pt x="26" y="11"/>
                    </a:lnTo>
                    <a:lnTo>
                      <a:pt x="18" y="15"/>
                    </a:lnTo>
                    <a:lnTo>
                      <a:pt x="11" y="18"/>
                    </a:lnTo>
                    <a:lnTo>
                      <a:pt x="6" y="20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grpSp>
            <p:nvGrpSpPr>
              <p:cNvPr id="1179" name="Group 167">
                <a:extLst>
                  <a:ext uri="{FF2B5EF4-FFF2-40B4-BE49-F238E27FC236}">
                    <a16:creationId xmlns:a16="http://schemas.microsoft.com/office/drawing/2014/main" id="{9E17A2D1-5D51-464B-A44F-30C64E07D8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81" y="2837"/>
                <a:ext cx="1084" cy="364"/>
                <a:chOff x="1981" y="2837"/>
                <a:chExt cx="1084" cy="364"/>
              </a:xfrm>
            </p:grpSpPr>
            <p:sp>
              <p:nvSpPr>
                <p:cNvPr id="1180" name="Freeform 168">
                  <a:extLst>
                    <a:ext uri="{FF2B5EF4-FFF2-40B4-BE49-F238E27FC236}">
                      <a16:creationId xmlns:a16="http://schemas.microsoft.com/office/drawing/2014/main" id="{F8B1AE4A-7335-47EA-B08F-79D3FA4652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837"/>
                  <a:ext cx="158" cy="156"/>
                </a:xfrm>
                <a:custGeom>
                  <a:avLst/>
                  <a:gdLst>
                    <a:gd name="T0" fmla="*/ 0 w 317"/>
                    <a:gd name="T1" fmla="*/ 0 h 313"/>
                    <a:gd name="T2" fmla="*/ 0 w 317"/>
                    <a:gd name="T3" fmla="*/ 0 h 313"/>
                    <a:gd name="T4" fmla="*/ 0 w 317"/>
                    <a:gd name="T5" fmla="*/ 0 h 313"/>
                    <a:gd name="T6" fmla="*/ 0 w 317"/>
                    <a:gd name="T7" fmla="*/ 0 h 313"/>
                    <a:gd name="T8" fmla="*/ 0 w 317"/>
                    <a:gd name="T9" fmla="*/ 0 h 313"/>
                    <a:gd name="T10" fmla="*/ 0 w 317"/>
                    <a:gd name="T11" fmla="*/ 0 h 313"/>
                    <a:gd name="T12" fmla="*/ 0 w 317"/>
                    <a:gd name="T13" fmla="*/ 0 h 313"/>
                    <a:gd name="T14" fmla="*/ 0 w 317"/>
                    <a:gd name="T15" fmla="*/ 0 h 313"/>
                    <a:gd name="T16" fmla="*/ 0 w 317"/>
                    <a:gd name="T17" fmla="*/ 0 h 313"/>
                    <a:gd name="T18" fmla="*/ 0 w 317"/>
                    <a:gd name="T19" fmla="*/ 0 h 313"/>
                    <a:gd name="T20" fmla="*/ 0 w 317"/>
                    <a:gd name="T21" fmla="*/ 0 h 313"/>
                    <a:gd name="T22" fmla="*/ 0 w 317"/>
                    <a:gd name="T23" fmla="*/ 0 h 313"/>
                    <a:gd name="T24" fmla="*/ 0 w 317"/>
                    <a:gd name="T25" fmla="*/ 0 h 313"/>
                    <a:gd name="T26" fmla="*/ 0 w 317"/>
                    <a:gd name="T27" fmla="*/ 0 h 313"/>
                    <a:gd name="T28" fmla="*/ 0 w 317"/>
                    <a:gd name="T29" fmla="*/ 0 h 313"/>
                    <a:gd name="T30" fmla="*/ 0 w 317"/>
                    <a:gd name="T31" fmla="*/ 0 h 313"/>
                    <a:gd name="T32" fmla="*/ 0 w 317"/>
                    <a:gd name="T33" fmla="*/ 0 h 313"/>
                    <a:gd name="T34" fmla="*/ 0 w 317"/>
                    <a:gd name="T35" fmla="*/ 0 h 313"/>
                    <a:gd name="T36" fmla="*/ 0 w 317"/>
                    <a:gd name="T37" fmla="*/ 0 h 313"/>
                    <a:gd name="T38" fmla="*/ 0 w 317"/>
                    <a:gd name="T39" fmla="*/ 0 h 313"/>
                    <a:gd name="T40" fmla="*/ 0 w 317"/>
                    <a:gd name="T41" fmla="*/ 0 h 313"/>
                    <a:gd name="T42" fmla="*/ 0 w 317"/>
                    <a:gd name="T43" fmla="*/ 0 h 313"/>
                    <a:gd name="T44" fmla="*/ 0 w 317"/>
                    <a:gd name="T45" fmla="*/ 0 h 313"/>
                    <a:gd name="T46" fmla="*/ 0 w 317"/>
                    <a:gd name="T47" fmla="*/ 0 h 313"/>
                    <a:gd name="T48" fmla="*/ 0 w 317"/>
                    <a:gd name="T49" fmla="*/ 0 h 313"/>
                    <a:gd name="T50" fmla="*/ 0 w 317"/>
                    <a:gd name="T51" fmla="*/ 0 h 313"/>
                    <a:gd name="T52" fmla="*/ 0 w 317"/>
                    <a:gd name="T53" fmla="*/ 0 h 313"/>
                    <a:gd name="T54" fmla="*/ 0 w 317"/>
                    <a:gd name="T55" fmla="*/ 0 h 313"/>
                    <a:gd name="T56" fmla="*/ 0 w 317"/>
                    <a:gd name="T57" fmla="*/ 0 h 313"/>
                    <a:gd name="T58" fmla="*/ 0 w 317"/>
                    <a:gd name="T59" fmla="*/ 0 h 313"/>
                    <a:gd name="T60" fmla="*/ 0 w 317"/>
                    <a:gd name="T61" fmla="*/ 0 h 313"/>
                    <a:gd name="T62" fmla="*/ 0 w 317"/>
                    <a:gd name="T63" fmla="*/ 0 h 313"/>
                    <a:gd name="T64" fmla="*/ 0 w 317"/>
                    <a:gd name="T65" fmla="*/ 0 h 313"/>
                    <a:gd name="T66" fmla="*/ 0 w 317"/>
                    <a:gd name="T67" fmla="*/ 0 h 313"/>
                    <a:gd name="T68" fmla="*/ 0 w 317"/>
                    <a:gd name="T69" fmla="*/ 0 h 313"/>
                    <a:gd name="T70" fmla="*/ 0 w 317"/>
                    <a:gd name="T71" fmla="*/ 0 h 313"/>
                    <a:gd name="T72" fmla="*/ 0 w 317"/>
                    <a:gd name="T73" fmla="*/ 0 h 31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317" h="313">
                      <a:moveTo>
                        <a:pt x="0" y="59"/>
                      </a:moveTo>
                      <a:lnTo>
                        <a:pt x="14" y="57"/>
                      </a:lnTo>
                      <a:lnTo>
                        <a:pt x="27" y="53"/>
                      </a:lnTo>
                      <a:lnTo>
                        <a:pt x="39" y="50"/>
                      </a:lnTo>
                      <a:lnTo>
                        <a:pt x="51" y="47"/>
                      </a:lnTo>
                      <a:lnTo>
                        <a:pt x="60" y="43"/>
                      </a:lnTo>
                      <a:lnTo>
                        <a:pt x="68" y="41"/>
                      </a:lnTo>
                      <a:lnTo>
                        <a:pt x="75" y="38"/>
                      </a:lnTo>
                      <a:lnTo>
                        <a:pt x="78" y="37"/>
                      </a:lnTo>
                      <a:lnTo>
                        <a:pt x="84" y="35"/>
                      </a:lnTo>
                      <a:lnTo>
                        <a:pt x="89" y="32"/>
                      </a:lnTo>
                      <a:lnTo>
                        <a:pt x="94" y="29"/>
                      </a:lnTo>
                      <a:lnTo>
                        <a:pt x="100" y="26"/>
                      </a:lnTo>
                      <a:lnTo>
                        <a:pt x="105" y="24"/>
                      </a:lnTo>
                      <a:lnTo>
                        <a:pt x="108" y="21"/>
                      </a:lnTo>
                      <a:lnTo>
                        <a:pt x="112" y="19"/>
                      </a:lnTo>
                      <a:lnTo>
                        <a:pt x="114" y="19"/>
                      </a:lnTo>
                      <a:lnTo>
                        <a:pt x="115" y="13"/>
                      </a:lnTo>
                      <a:lnTo>
                        <a:pt x="116" y="7"/>
                      </a:lnTo>
                      <a:lnTo>
                        <a:pt x="119" y="3"/>
                      </a:lnTo>
                      <a:lnTo>
                        <a:pt x="122" y="2"/>
                      </a:lnTo>
                      <a:lnTo>
                        <a:pt x="126" y="2"/>
                      </a:lnTo>
                      <a:lnTo>
                        <a:pt x="133" y="0"/>
                      </a:lnTo>
                      <a:lnTo>
                        <a:pt x="139" y="0"/>
                      </a:lnTo>
                      <a:lnTo>
                        <a:pt x="147" y="0"/>
                      </a:lnTo>
                      <a:lnTo>
                        <a:pt x="157" y="0"/>
                      </a:lnTo>
                      <a:lnTo>
                        <a:pt x="165" y="0"/>
                      </a:lnTo>
                      <a:lnTo>
                        <a:pt x="173" y="0"/>
                      </a:lnTo>
                      <a:lnTo>
                        <a:pt x="179" y="2"/>
                      </a:lnTo>
                      <a:lnTo>
                        <a:pt x="188" y="5"/>
                      </a:lnTo>
                      <a:lnTo>
                        <a:pt x="202" y="10"/>
                      </a:lnTo>
                      <a:lnTo>
                        <a:pt x="218" y="15"/>
                      </a:lnTo>
                      <a:lnTo>
                        <a:pt x="234" y="24"/>
                      </a:lnTo>
                      <a:lnTo>
                        <a:pt x="250" y="30"/>
                      </a:lnTo>
                      <a:lnTo>
                        <a:pt x="264" y="37"/>
                      </a:lnTo>
                      <a:lnTo>
                        <a:pt x="274" y="42"/>
                      </a:lnTo>
                      <a:lnTo>
                        <a:pt x="279" y="45"/>
                      </a:lnTo>
                      <a:lnTo>
                        <a:pt x="286" y="57"/>
                      </a:lnTo>
                      <a:lnTo>
                        <a:pt x="294" y="73"/>
                      </a:lnTo>
                      <a:lnTo>
                        <a:pt x="301" y="91"/>
                      </a:lnTo>
                      <a:lnTo>
                        <a:pt x="304" y="105"/>
                      </a:lnTo>
                      <a:lnTo>
                        <a:pt x="305" y="129"/>
                      </a:lnTo>
                      <a:lnTo>
                        <a:pt x="308" y="169"/>
                      </a:lnTo>
                      <a:lnTo>
                        <a:pt x="310" y="207"/>
                      </a:lnTo>
                      <a:lnTo>
                        <a:pt x="312" y="229"/>
                      </a:lnTo>
                      <a:lnTo>
                        <a:pt x="317" y="241"/>
                      </a:lnTo>
                      <a:lnTo>
                        <a:pt x="317" y="249"/>
                      </a:lnTo>
                      <a:lnTo>
                        <a:pt x="313" y="255"/>
                      </a:lnTo>
                      <a:lnTo>
                        <a:pt x="306" y="257"/>
                      </a:lnTo>
                      <a:lnTo>
                        <a:pt x="295" y="260"/>
                      </a:lnTo>
                      <a:lnTo>
                        <a:pt x="285" y="262"/>
                      </a:lnTo>
                      <a:lnTo>
                        <a:pt x="275" y="265"/>
                      </a:lnTo>
                      <a:lnTo>
                        <a:pt x="267" y="269"/>
                      </a:lnTo>
                      <a:lnTo>
                        <a:pt x="260" y="272"/>
                      </a:lnTo>
                      <a:lnTo>
                        <a:pt x="253" y="276"/>
                      </a:lnTo>
                      <a:lnTo>
                        <a:pt x="248" y="278"/>
                      </a:lnTo>
                      <a:lnTo>
                        <a:pt x="243" y="280"/>
                      </a:lnTo>
                      <a:lnTo>
                        <a:pt x="235" y="283"/>
                      </a:lnTo>
                      <a:lnTo>
                        <a:pt x="224" y="288"/>
                      </a:lnTo>
                      <a:lnTo>
                        <a:pt x="207" y="294"/>
                      </a:lnTo>
                      <a:lnTo>
                        <a:pt x="189" y="301"/>
                      </a:lnTo>
                      <a:lnTo>
                        <a:pt x="169" y="307"/>
                      </a:lnTo>
                      <a:lnTo>
                        <a:pt x="150" y="311"/>
                      </a:lnTo>
                      <a:lnTo>
                        <a:pt x="131" y="313"/>
                      </a:lnTo>
                      <a:lnTo>
                        <a:pt x="115" y="310"/>
                      </a:lnTo>
                      <a:lnTo>
                        <a:pt x="100" y="307"/>
                      </a:lnTo>
                      <a:lnTo>
                        <a:pt x="84" y="305"/>
                      </a:lnTo>
                      <a:lnTo>
                        <a:pt x="68" y="302"/>
                      </a:lnTo>
                      <a:lnTo>
                        <a:pt x="52" y="302"/>
                      </a:lnTo>
                      <a:lnTo>
                        <a:pt x="36" y="302"/>
                      </a:lnTo>
                      <a:lnTo>
                        <a:pt x="22" y="303"/>
                      </a:lnTo>
                      <a:lnTo>
                        <a:pt x="9" y="306"/>
                      </a:lnTo>
                      <a:lnTo>
                        <a:pt x="0" y="308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1" name="Freeform 169">
                  <a:extLst>
                    <a:ext uri="{FF2B5EF4-FFF2-40B4-BE49-F238E27FC236}">
                      <a16:creationId xmlns:a16="http://schemas.microsoft.com/office/drawing/2014/main" id="{8B9BF3F4-22B0-4F2A-8C15-AF8B155548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018" y="2837"/>
                  <a:ext cx="121" cy="156"/>
                </a:xfrm>
                <a:custGeom>
                  <a:avLst/>
                  <a:gdLst>
                    <a:gd name="T0" fmla="*/ 0 w 243"/>
                    <a:gd name="T1" fmla="*/ 0 h 313"/>
                    <a:gd name="T2" fmla="*/ 0 w 243"/>
                    <a:gd name="T3" fmla="*/ 0 h 313"/>
                    <a:gd name="T4" fmla="*/ 0 w 243"/>
                    <a:gd name="T5" fmla="*/ 0 h 313"/>
                    <a:gd name="T6" fmla="*/ 0 w 243"/>
                    <a:gd name="T7" fmla="*/ 0 h 313"/>
                    <a:gd name="T8" fmla="*/ 0 w 243"/>
                    <a:gd name="T9" fmla="*/ 0 h 313"/>
                    <a:gd name="T10" fmla="*/ 0 w 243"/>
                    <a:gd name="T11" fmla="*/ 0 h 313"/>
                    <a:gd name="T12" fmla="*/ 0 w 243"/>
                    <a:gd name="T13" fmla="*/ 0 h 313"/>
                    <a:gd name="T14" fmla="*/ 0 w 243"/>
                    <a:gd name="T15" fmla="*/ 0 h 313"/>
                    <a:gd name="T16" fmla="*/ 0 w 243"/>
                    <a:gd name="T17" fmla="*/ 0 h 313"/>
                    <a:gd name="T18" fmla="*/ 0 w 243"/>
                    <a:gd name="T19" fmla="*/ 0 h 313"/>
                    <a:gd name="T20" fmla="*/ 0 w 243"/>
                    <a:gd name="T21" fmla="*/ 0 h 313"/>
                    <a:gd name="T22" fmla="*/ 0 w 243"/>
                    <a:gd name="T23" fmla="*/ 0 h 313"/>
                    <a:gd name="T24" fmla="*/ 0 w 243"/>
                    <a:gd name="T25" fmla="*/ 0 h 313"/>
                    <a:gd name="T26" fmla="*/ 0 w 243"/>
                    <a:gd name="T27" fmla="*/ 0 h 313"/>
                    <a:gd name="T28" fmla="*/ 0 w 243"/>
                    <a:gd name="T29" fmla="*/ 0 h 313"/>
                    <a:gd name="T30" fmla="*/ 0 w 243"/>
                    <a:gd name="T31" fmla="*/ 0 h 313"/>
                    <a:gd name="T32" fmla="*/ 0 w 243"/>
                    <a:gd name="T33" fmla="*/ 0 h 313"/>
                    <a:gd name="T34" fmla="*/ 0 w 243"/>
                    <a:gd name="T35" fmla="*/ 0 h 313"/>
                    <a:gd name="T36" fmla="*/ 0 w 243"/>
                    <a:gd name="T37" fmla="*/ 0 h 313"/>
                    <a:gd name="T38" fmla="*/ 0 w 243"/>
                    <a:gd name="T39" fmla="*/ 0 h 313"/>
                    <a:gd name="T40" fmla="*/ 0 w 243"/>
                    <a:gd name="T41" fmla="*/ 0 h 313"/>
                    <a:gd name="T42" fmla="*/ 0 w 243"/>
                    <a:gd name="T43" fmla="*/ 0 h 313"/>
                    <a:gd name="T44" fmla="*/ 0 w 243"/>
                    <a:gd name="T45" fmla="*/ 0 h 313"/>
                    <a:gd name="T46" fmla="*/ 0 w 243"/>
                    <a:gd name="T47" fmla="*/ 0 h 313"/>
                    <a:gd name="T48" fmla="*/ 0 w 243"/>
                    <a:gd name="T49" fmla="*/ 0 h 313"/>
                    <a:gd name="T50" fmla="*/ 0 w 243"/>
                    <a:gd name="T51" fmla="*/ 0 h 313"/>
                    <a:gd name="T52" fmla="*/ 0 w 243"/>
                    <a:gd name="T53" fmla="*/ 0 h 313"/>
                    <a:gd name="T54" fmla="*/ 0 w 243"/>
                    <a:gd name="T55" fmla="*/ 0 h 313"/>
                    <a:gd name="T56" fmla="*/ 0 w 243"/>
                    <a:gd name="T57" fmla="*/ 0 h 313"/>
                    <a:gd name="T58" fmla="*/ 0 w 243"/>
                    <a:gd name="T59" fmla="*/ 0 h 313"/>
                    <a:gd name="T60" fmla="*/ 0 w 243"/>
                    <a:gd name="T61" fmla="*/ 0 h 313"/>
                    <a:gd name="T62" fmla="*/ 0 w 243"/>
                    <a:gd name="T63" fmla="*/ 0 h 313"/>
                    <a:gd name="T64" fmla="*/ 0 w 243"/>
                    <a:gd name="T65" fmla="*/ 0 h 313"/>
                    <a:gd name="T66" fmla="*/ 0 w 243"/>
                    <a:gd name="T67" fmla="*/ 0 h 313"/>
                    <a:gd name="T68" fmla="*/ 0 w 243"/>
                    <a:gd name="T69" fmla="*/ 0 h 313"/>
                    <a:gd name="T70" fmla="*/ 0 w 243"/>
                    <a:gd name="T71" fmla="*/ 0 h 313"/>
                    <a:gd name="T72" fmla="*/ 0 w 243"/>
                    <a:gd name="T73" fmla="*/ 0 h 313"/>
                    <a:gd name="T74" fmla="*/ 0 w 243"/>
                    <a:gd name="T75" fmla="*/ 0 h 313"/>
                    <a:gd name="T76" fmla="*/ 0 w 243"/>
                    <a:gd name="T77" fmla="*/ 0 h 313"/>
                    <a:gd name="T78" fmla="*/ 0 w 243"/>
                    <a:gd name="T79" fmla="*/ 0 h 313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43" h="313">
                      <a:moveTo>
                        <a:pt x="41" y="310"/>
                      </a:moveTo>
                      <a:lnTo>
                        <a:pt x="57" y="313"/>
                      </a:lnTo>
                      <a:lnTo>
                        <a:pt x="76" y="311"/>
                      </a:lnTo>
                      <a:lnTo>
                        <a:pt x="95" y="307"/>
                      </a:lnTo>
                      <a:lnTo>
                        <a:pt x="115" y="301"/>
                      </a:lnTo>
                      <a:lnTo>
                        <a:pt x="133" y="294"/>
                      </a:lnTo>
                      <a:lnTo>
                        <a:pt x="150" y="288"/>
                      </a:lnTo>
                      <a:lnTo>
                        <a:pt x="161" y="283"/>
                      </a:lnTo>
                      <a:lnTo>
                        <a:pt x="169" y="280"/>
                      </a:lnTo>
                      <a:lnTo>
                        <a:pt x="174" y="278"/>
                      </a:lnTo>
                      <a:lnTo>
                        <a:pt x="179" y="276"/>
                      </a:lnTo>
                      <a:lnTo>
                        <a:pt x="186" y="272"/>
                      </a:lnTo>
                      <a:lnTo>
                        <a:pt x="193" y="269"/>
                      </a:lnTo>
                      <a:lnTo>
                        <a:pt x="201" y="265"/>
                      </a:lnTo>
                      <a:lnTo>
                        <a:pt x="211" y="262"/>
                      </a:lnTo>
                      <a:lnTo>
                        <a:pt x="221" y="260"/>
                      </a:lnTo>
                      <a:lnTo>
                        <a:pt x="232" y="257"/>
                      </a:lnTo>
                      <a:lnTo>
                        <a:pt x="239" y="255"/>
                      </a:lnTo>
                      <a:lnTo>
                        <a:pt x="243" y="249"/>
                      </a:lnTo>
                      <a:lnTo>
                        <a:pt x="243" y="241"/>
                      </a:lnTo>
                      <a:lnTo>
                        <a:pt x="238" y="229"/>
                      </a:lnTo>
                      <a:lnTo>
                        <a:pt x="236" y="207"/>
                      </a:lnTo>
                      <a:lnTo>
                        <a:pt x="234" y="169"/>
                      </a:lnTo>
                      <a:lnTo>
                        <a:pt x="231" y="129"/>
                      </a:lnTo>
                      <a:lnTo>
                        <a:pt x="230" y="105"/>
                      </a:lnTo>
                      <a:lnTo>
                        <a:pt x="227" y="91"/>
                      </a:lnTo>
                      <a:lnTo>
                        <a:pt x="220" y="73"/>
                      </a:lnTo>
                      <a:lnTo>
                        <a:pt x="212" y="57"/>
                      </a:lnTo>
                      <a:lnTo>
                        <a:pt x="205" y="45"/>
                      </a:lnTo>
                      <a:lnTo>
                        <a:pt x="200" y="42"/>
                      </a:lnTo>
                      <a:lnTo>
                        <a:pt x="190" y="37"/>
                      </a:lnTo>
                      <a:lnTo>
                        <a:pt x="176" y="30"/>
                      </a:lnTo>
                      <a:lnTo>
                        <a:pt x="160" y="24"/>
                      </a:lnTo>
                      <a:lnTo>
                        <a:pt x="144" y="15"/>
                      </a:lnTo>
                      <a:lnTo>
                        <a:pt x="128" y="10"/>
                      </a:lnTo>
                      <a:lnTo>
                        <a:pt x="114" y="5"/>
                      </a:lnTo>
                      <a:lnTo>
                        <a:pt x="105" y="2"/>
                      </a:lnTo>
                      <a:lnTo>
                        <a:pt x="99" y="0"/>
                      </a:lnTo>
                      <a:lnTo>
                        <a:pt x="91" y="0"/>
                      </a:lnTo>
                      <a:lnTo>
                        <a:pt x="83" y="0"/>
                      </a:lnTo>
                      <a:lnTo>
                        <a:pt x="73" y="0"/>
                      </a:lnTo>
                      <a:lnTo>
                        <a:pt x="65" y="0"/>
                      </a:lnTo>
                      <a:lnTo>
                        <a:pt x="59" y="0"/>
                      </a:lnTo>
                      <a:lnTo>
                        <a:pt x="52" y="2"/>
                      </a:lnTo>
                      <a:lnTo>
                        <a:pt x="48" y="2"/>
                      </a:lnTo>
                      <a:lnTo>
                        <a:pt x="46" y="4"/>
                      </a:lnTo>
                      <a:lnTo>
                        <a:pt x="46" y="6"/>
                      </a:lnTo>
                      <a:lnTo>
                        <a:pt x="48" y="7"/>
                      </a:lnTo>
                      <a:lnTo>
                        <a:pt x="50" y="9"/>
                      </a:lnTo>
                      <a:lnTo>
                        <a:pt x="55" y="10"/>
                      </a:lnTo>
                      <a:lnTo>
                        <a:pt x="61" y="12"/>
                      </a:lnTo>
                      <a:lnTo>
                        <a:pt x="67" y="14"/>
                      </a:lnTo>
                      <a:lnTo>
                        <a:pt x="70" y="17"/>
                      </a:lnTo>
                      <a:lnTo>
                        <a:pt x="77" y="21"/>
                      </a:lnTo>
                      <a:lnTo>
                        <a:pt x="87" y="30"/>
                      </a:lnTo>
                      <a:lnTo>
                        <a:pt x="97" y="40"/>
                      </a:lnTo>
                      <a:lnTo>
                        <a:pt x="100" y="45"/>
                      </a:lnTo>
                      <a:lnTo>
                        <a:pt x="95" y="53"/>
                      </a:lnTo>
                      <a:lnTo>
                        <a:pt x="86" y="65"/>
                      </a:lnTo>
                      <a:lnTo>
                        <a:pt x="76" y="79"/>
                      </a:lnTo>
                      <a:lnTo>
                        <a:pt x="71" y="89"/>
                      </a:lnTo>
                      <a:lnTo>
                        <a:pt x="69" y="103"/>
                      </a:lnTo>
                      <a:lnTo>
                        <a:pt x="68" y="123"/>
                      </a:lnTo>
                      <a:lnTo>
                        <a:pt x="65" y="141"/>
                      </a:lnTo>
                      <a:lnTo>
                        <a:pt x="62" y="151"/>
                      </a:lnTo>
                      <a:lnTo>
                        <a:pt x="57" y="154"/>
                      </a:lnTo>
                      <a:lnTo>
                        <a:pt x="50" y="157"/>
                      </a:lnTo>
                      <a:lnTo>
                        <a:pt x="41" y="161"/>
                      </a:lnTo>
                      <a:lnTo>
                        <a:pt x="31" y="165"/>
                      </a:lnTo>
                      <a:lnTo>
                        <a:pt x="20" y="170"/>
                      </a:lnTo>
                      <a:lnTo>
                        <a:pt x="11" y="174"/>
                      </a:lnTo>
                      <a:lnTo>
                        <a:pt x="6" y="178"/>
                      </a:lnTo>
                      <a:lnTo>
                        <a:pt x="2" y="181"/>
                      </a:lnTo>
                      <a:lnTo>
                        <a:pt x="1" y="188"/>
                      </a:lnTo>
                      <a:lnTo>
                        <a:pt x="0" y="200"/>
                      </a:lnTo>
                      <a:lnTo>
                        <a:pt x="0" y="217"/>
                      </a:lnTo>
                      <a:lnTo>
                        <a:pt x="1" y="235"/>
                      </a:lnTo>
                      <a:lnTo>
                        <a:pt x="4" y="256"/>
                      </a:lnTo>
                      <a:lnTo>
                        <a:pt x="12" y="277"/>
                      </a:lnTo>
                      <a:lnTo>
                        <a:pt x="24" y="295"/>
                      </a:lnTo>
                      <a:lnTo>
                        <a:pt x="41" y="310"/>
                      </a:lnTo>
                      <a:close/>
                    </a:path>
                  </a:pathLst>
                </a:custGeom>
                <a:solidFill>
                  <a:srgbClr val="284C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2" name="Freeform 170">
                  <a:extLst>
                    <a:ext uri="{FF2B5EF4-FFF2-40B4-BE49-F238E27FC236}">
                      <a16:creationId xmlns:a16="http://schemas.microsoft.com/office/drawing/2014/main" id="{DDE94935-7311-4AE5-ACBB-F5B1C0632D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800" y="3129"/>
                  <a:ext cx="88" cy="26"/>
                </a:xfrm>
                <a:custGeom>
                  <a:avLst/>
                  <a:gdLst>
                    <a:gd name="T0" fmla="*/ 0 w 177"/>
                    <a:gd name="T1" fmla="*/ 0 h 53"/>
                    <a:gd name="T2" fmla="*/ 0 w 177"/>
                    <a:gd name="T3" fmla="*/ 0 h 53"/>
                    <a:gd name="T4" fmla="*/ 0 w 177"/>
                    <a:gd name="T5" fmla="*/ 0 h 53"/>
                    <a:gd name="T6" fmla="*/ 0 w 177"/>
                    <a:gd name="T7" fmla="*/ 0 h 53"/>
                    <a:gd name="T8" fmla="*/ 0 w 177"/>
                    <a:gd name="T9" fmla="*/ 0 h 53"/>
                    <a:gd name="T10" fmla="*/ 0 w 177"/>
                    <a:gd name="T11" fmla="*/ 0 h 53"/>
                    <a:gd name="T12" fmla="*/ 0 w 177"/>
                    <a:gd name="T13" fmla="*/ 0 h 53"/>
                    <a:gd name="T14" fmla="*/ 0 w 177"/>
                    <a:gd name="T15" fmla="*/ 0 h 53"/>
                    <a:gd name="T16" fmla="*/ 0 w 177"/>
                    <a:gd name="T17" fmla="*/ 0 h 53"/>
                    <a:gd name="T18" fmla="*/ 0 w 177"/>
                    <a:gd name="T19" fmla="*/ 0 h 53"/>
                    <a:gd name="T20" fmla="*/ 0 w 177"/>
                    <a:gd name="T21" fmla="*/ 0 h 53"/>
                    <a:gd name="T22" fmla="*/ 0 w 177"/>
                    <a:gd name="T23" fmla="*/ 0 h 53"/>
                    <a:gd name="T24" fmla="*/ 0 w 177"/>
                    <a:gd name="T25" fmla="*/ 0 h 53"/>
                    <a:gd name="T26" fmla="*/ 0 w 177"/>
                    <a:gd name="T27" fmla="*/ 0 h 53"/>
                    <a:gd name="T28" fmla="*/ 0 w 177"/>
                    <a:gd name="T29" fmla="*/ 0 h 53"/>
                    <a:gd name="T30" fmla="*/ 0 w 177"/>
                    <a:gd name="T31" fmla="*/ 0 h 53"/>
                    <a:gd name="T32" fmla="*/ 0 w 177"/>
                    <a:gd name="T33" fmla="*/ 0 h 53"/>
                    <a:gd name="T34" fmla="*/ 0 w 177"/>
                    <a:gd name="T35" fmla="*/ 0 h 53"/>
                    <a:gd name="T36" fmla="*/ 0 w 177"/>
                    <a:gd name="T37" fmla="*/ 0 h 53"/>
                    <a:gd name="T38" fmla="*/ 0 w 177"/>
                    <a:gd name="T39" fmla="*/ 0 h 53"/>
                    <a:gd name="T40" fmla="*/ 0 w 177"/>
                    <a:gd name="T41" fmla="*/ 0 h 53"/>
                    <a:gd name="T42" fmla="*/ 0 w 177"/>
                    <a:gd name="T43" fmla="*/ 0 h 53"/>
                    <a:gd name="T44" fmla="*/ 0 w 177"/>
                    <a:gd name="T45" fmla="*/ 0 h 53"/>
                    <a:gd name="T46" fmla="*/ 0 w 177"/>
                    <a:gd name="T47" fmla="*/ 0 h 53"/>
                    <a:gd name="T48" fmla="*/ 0 w 177"/>
                    <a:gd name="T49" fmla="*/ 0 h 53"/>
                    <a:gd name="T50" fmla="*/ 0 w 177"/>
                    <a:gd name="T51" fmla="*/ 0 h 53"/>
                    <a:gd name="T52" fmla="*/ 0 w 177"/>
                    <a:gd name="T53" fmla="*/ 0 h 53"/>
                    <a:gd name="T54" fmla="*/ 0 w 177"/>
                    <a:gd name="T55" fmla="*/ 0 h 53"/>
                    <a:gd name="T56" fmla="*/ 0 w 177"/>
                    <a:gd name="T57" fmla="*/ 0 h 53"/>
                    <a:gd name="T58" fmla="*/ 0 w 177"/>
                    <a:gd name="T59" fmla="*/ 0 h 53"/>
                    <a:gd name="T60" fmla="*/ 0 w 177"/>
                    <a:gd name="T61" fmla="*/ 0 h 53"/>
                    <a:gd name="T62" fmla="*/ 0 w 177"/>
                    <a:gd name="T63" fmla="*/ 0 h 53"/>
                    <a:gd name="T64" fmla="*/ 0 w 177"/>
                    <a:gd name="T65" fmla="*/ 0 h 53"/>
                    <a:gd name="T66" fmla="*/ 0 w 177"/>
                    <a:gd name="T67" fmla="*/ 0 h 53"/>
                    <a:gd name="T68" fmla="*/ 0 w 177"/>
                    <a:gd name="T69" fmla="*/ 0 h 53"/>
                    <a:gd name="T70" fmla="*/ 0 w 177"/>
                    <a:gd name="T71" fmla="*/ 0 h 53"/>
                    <a:gd name="T72" fmla="*/ 0 w 177"/>
                    <a:gd name="T73" fmla="*/ 0 h 53"/>
                    <a:gd name="T74" fmla="*/ 0 w 177"/>
                    <a:gd name="T75" fmla="*/ 0 h 53"/>
                    <a:gd name="T76" fmla="*/ 0 w 177"/>
                    <a:gd name="T77" fmla="*/ 0 h 53"/>
                    <a:gd name="T78" fmla="*/ 0 w 177"/>
                    <a:gd name="T79" fmla="*/ 0 h 53"/>
                    <a:gd name="T80" fmla="*/ 0 w 177"/>
                    <a:gd name="T81" fmla="*/ 0 h 53"/>
                    <a:gd name="T82" fmla="*/ 0 w 177"/>
                    <a:gd name="T83" fmla="*/ 0 h 53"/>
                    <a:gd name="T84" fmla="*/ 0 w 177"/>
                    <a:gd name="T85" fmla="*/ 0 h 53"/>
                    <a:gd name="T86" fmla="*/ 0 w 177"/>
                    <a:gd name="T87" fmla="*/ 0 h 53"/>
                    <a:gd name="T88" fmla="*/ 0 w 177"/>
                    <a:gd name="T89" fmla="*/ 0 h 53"/>
                    <a:gd name="T90" fmla="*/ 0 w 177"/>
                    <a:gd name="T91" fmla="*/ 0 h 53"/>
                    <a:gd name="T92" fmla="*/ 0 w 177"/>
                    <a:gd name="T93" fmla="*/ 0 h 53"/>
                    <a:gd name="T94" fmla="*/ 0 w 177"/>
                    <a:gd name="T95" fmla="*/ 0 h 53"/>
                    <a:gd name="T96" fmla="*/ 0 w 177"/>
                    <a:gd name="T97" fmla="*/ 0 h 53"/>
                    <a:gd name="T98" fmla="*/ 0 w 177"/>
                    <a:gd name="T99" fmla="*/ 0 h 53"/>
                    <a:gd name="T100" fmla="*/ 0 w 177"/>
                    <a:gd name="T101" fmla="*/ 0 h 53"/>
                    <a:gd name="T102" fmla="*/ 0 w 177"/>
                    <a:gd name="T103" fmla="*/ 0 h 53"/>
                    <a:gd name="T104" fmla="*/ 0 w 177"/>
                    <a:gd name="T105" fmla="*/ 0 h 53"/>
                    <a:gd name="T106" fmla="*/ 0 w 177"/>
                    <a:gd name="T107" fmla="*/ 0 h 53"/>
                    <a:gd name="T108" fmla="*/ 0 w 177"/>
                    <a:gd name="T109" fmla="*/ 0 h 53"/>
                    <a:gd name="T110" fmla="*/ 0 w 177"/>
                    <a:gd name="T111" fmla="*/ 0 h 53"/>
                    <a:gd name="T112" fmla="*/ 0 w 177"/>
                    <a:gd name="T113" fmla="*/ 0 h 53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177" h="53">
                      <a:moveTo>
                        <a:pt x="177" y="44"/>
                      </a:moveTo>
                      <a:lnTo>
                        <a:pt x="172" y="38"/>
                      </a:lnTo>
                      <a:lnTo>
                        <a:pt x="169" y="35"/>
                      </a:lnTo>
                      <a:lnTo>
                        <a:pt x="164" y="31"/>
                      </a:lnTo>
                      <a:lnTo>
                        <a:pt x="159" y="28"/>
                      </a:lnTo>
                      <a:lnTo>
                        <a:pt x="155" y="27"/>
                      </a:lnTo>
                      <a:lnTo>
                        <a:pt x="150" y="25"/>
                      </a:lnTo>
                      <a:lnTo>
                        <a:pt x="146" y="25"/>
                      </a:lnTo>
                      <a:lnTo>
                        <a:pt x="140" y="25"/>
                      </a:lnTo>
                      <a:lnTo>
                        <a:pt x="134" y="25"/>
                      </a:lnTo>
                      <a:lnTo>
                        <a:pt x="127" y="25"/>
                      </a:lnTo>
                      <a:lnTo>
                        <a:pt x="119" y="25"/>
                      </a:lnTo>
                      <a:lnTo>
                        <a:pt x="112" y="23"/>
                      </a:lnTo>
                      <a:lnTo>
                        <a:pt x="104" y="22"/>
                      </a:lnTo>
                      <a:lnTo>
                        <a:pt x="97" y="20"/>
                      </a:lnTo>
                      <a:lnTo>
                        <a:pt x="91" y="18"/>
                      </a:lnTo>
                      <a:lnTo>
                        <a:pt x="86" y="14"/>
                      </a:lnTo>
                      <a:lnTo>
                        <a:pt x="81" y="11"/>
                      </a:lnTo>
                      <a:lnTo>
                        <a:pt x="75" y="7"/>
                      </a:lnTo>
                      <a:lnTo>
                        <a:pt x="70" y="4"/>
                      </a:lnTo>
                      <a:lnTo>
                        <a:pt x="64" y="1"/>
                      </a:lnTo>
                      <a:lnTo>
                        <a:pt x="57" y="0"/>
                      </a:lnTo>
                      <a:lnTo>
                        <a:pt x="51" y="0"/>
                      </a:lnTo>
                      <a:lnTo>
                        <a:pt x="44" y="1"/>
                      </a:lnTo>
                      <a:lnTo>
                        <a:pt x="38" y="5"/>
                      </a:lnTo>
                      <a:lnTo>
                        <a:pt x="33" y="10"/>
                      </a:lnTo>
                      <a:lnTo>
                        <a:pt x="28" y="14"/>
                      </a:lnTo>
                      <a:lnTo>
                        <a:pt x="22" y="19"/>
                      </a:lnTo>
                      <a:lnTo>
                        <a:pt x="18" y="23"/>
                      </a:lnTo>
                      <a:lnTo>
                        <a:pt x="13" y="28"/>
                      </a:lnTo>
                      <a:lnTo>
                        <a:pt x="10" y="31"/>
                      </a:lnTo>
                      <a:lnTo>
                        <a:pt x="5" y="34"/>
                      </a:lnTo>
                      <a:lnTo>
                        <a:pt x="0" y="36"/>
                      </a:lnTo>
                      <a:lnTo>
                        <a:pt x="8" y="36"/>
                      </a:lnTo>
                      <a:lnTo>
                        <a:pt x="14" y="36"/>
                      </a:lnTo>
                      <a:lnTo>
                        <a:pt x="18" y="38"/>
                      </a:lnTo>
                      <a:lnTo>
                        <a:pt x="22" y="41"/>
                      </a:lnTo>
                      <a:lnTo>
                        <a:pt x="27" y="43"/>
                      </a:lnTo>
                      <a:lnTo>
                        <a:pt x="34" y="45"/>
                      </a:lnTo>
                      <a:lnTo>
                        <a:pt x="43" y="48"/>
                      </a:lnTo>
                      <a:lnTo>
                        <a:pt x="53" y="50"/>
                      </a:lnTo>
                      <a:lnTo>
                        <a:pt x="64" y="51"/>
                      </a:lnTo>
                      <a:lnTo>
                        <a:pt x="73" y="52"/>
                      </a:lnTo>
                      <a:lnTo>
                        <a:pt x="79" y="53"/>
                      </a:lnTo>
                      <a:lnTo>
                        <a:pt x="82" y="52"/>
                      </a:lnTo>
                      <a:lnTo>
                        <a:pt x="83" y="50"/>
                      </a:lnTo>
                      <a:lnTo>
                        <a:pt x="85" y="46"/>
                      </a:lnTo>
                      <a:lnTo>
                        <a:pt x="88" y="43"/>
                      </a:lnTo>
                      <a:lnTo>
                        <a:pt x="94" y="42"/>
                      </a:lnTo>
                      <a:lnTo>
                        <a:pt x="99" y="42"/>
                      </a:lnTo>
                      <a:lnTo>
                        <a:pt x="109" y="43"/>
                      </a:lnTo>
                      <a:lnTo>
                        <a:pt x="120" y="43"/>
                      </a:lnTo>
                      <a:lnTo>
                        <a:pt x="133" y="44"/>
                      </a:lnTo>
                      <a:lnTo>
                        <a:pt x="146" y="44"/>
                      </a:lnTo>
                      <a:lnTo>
                        <a:pt x="158" y="45"/>
                      </a:lnTo>
                      <a:lnTo>
                        <a:pt x="169" y="44"/>
                      </a:lnTo>
                      <a:lnTo>
                        <a:pt x="177" y="44"/>
                      </a:lnTo>
                      <a:close/>
                    </a:path>
                  </a:pathLst>
                </a:custGeom>
                <a:solidFill>
                  <a:srgbClr val="284C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3" name="Freeform 171">
                  <a:extLst>
                    <a:ext uri="{FF2B5EF4-FFF2-40B4-BE49-F238E27FC236}">
                      <a16:creationId xmlns:a16="http://schemas.microsoft.com/office/drawing/2014/main" id="{F661592B-588D-49AD-9E42-AB095CB2A1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954"/>
                  <a:ext cx="92" cy="130"/>
                </a:xfrm>
                <a:custGeom>
                  <a:avLst/>
                  <a:gdLst>
                    <a:gd name="T0" fmla="*/ 1 w 184"/>
                    <a:gd name="T1" fmla="*/ 1 h 260"/>
                    <a:gd name="T2" fmla="*/ 1 w 184"/>
                    <a:gd name="T3" fmla="*/ 1 h 260"/>
                    <a:gd name="T4" fmla="*/ 1 w 184"/>
                    <a:gd name="T5" fmla="*/ 1 h 260"/>
                    <a:gd name="T6" fmla="*/ 1 w 184"/>
                    <a:gd name="T7" fmla="*/ 1 h 260"/>
                    <a:gd name="T8" fmla="*/ 1 w 184"/>
                    <a:gd name="T9" fmla="*/ 1 h 260"/>
                    <a:gd name="T10" fmla="*/ 1 w 184"/>
                    <a:gd name="T11" fmla="*/ 1 h 260"/>
                    <a:gd name="T12" fmla="*/ 1 w 184"/>
                    <a:gd name="T13" fmla="*/ 1 h 260"/>
                    <a:gd name="T14" fmla="*/ 1 w 184"/>
                    <a:gd name="T15" fmla="*/ 1 h 260"/>
                    <a:gd name="T16" fmla="*/ 0 w 184"/>
                    <a:gd name="T17" fmla="*/ 1 h 260"/>
                    <a:gd name="T18" fmla="*/ 0 w 184"/>
                    <a:gd name="T19" fmla="*/ 1 h 260"/>
                    <a:gd name="T20" fmla="*/ 1 w 184"/>
                    <a:gd name="T21" fmla="*/ 1 h 260"/>
                    <a:gd name="T22" fmla="*/ 1 w 184"/>
                    <a:gd name="T23" fmla="*/ 1 h 260"/>
                    <a:gd name="T24" fmla="*/ 1 w 184"/>
                    <a:gd name="T25" fmla="*/ 0 h 260"/>
                    <a:gd name="T26" fmla="*/ 1 w 184"/>
                    <a:gd name="T27" fmla="*/ 0 h 260"/>
                    <a:gd name="T28" fmla="*/ 1 w 184"/>
                    <a:gd name="T29" fmla="*/ 1 h 260"/>
                    <a:gd name="T30" fmla="*/ 1 w 184"/>
                    <a:gd name="T31" fmla="*/ 1 h 260"/>
                    <a:gd name="T32" fmla="*/ 1 w 184"/>
                    <a:gd name="T33" fmla="*/ 1 h 260"/>
                    <a:gd name="T34" fmla="*/ 1 w 184"/>
                    <a:gd name="T35" fmla="*/ 1 h 260"/>
                    <a:gd name="T36" fmla="*/ 1 w 184"/>
                    <a:gd name="T37" fmla="*/ 1 h 260"/>
                    <a:gd name="T38" fmla="*/ 1 w 184"/>
                    <a:gd name="T39" fmla="*/ 1 h 260"/>
                    <a:gd name="T40" fmla="*/ 1 w 184"/>
                    <a:gd name="T41" fmla="*/ 1 h 260"/>
                    <a:gd name="T42" fmla="*/ 1 w 184"/>
                    <a:gd name="T43" fmla="*/ 1 h 260"/>
                    <a:gd name="T44" fmla="*/ 1 w 184"/>
                    <a:gd name="T45" fmla="*/ 1 h 260"/>
                    <a:gd name="T46" fmla="*/ 1 w 184"/>
                    <a:gd name="T47" fmla="*/ 1 h 260"/>
                    <a:gd name="T48" fmla="*/ 1 w 184"/>
                    <a:gd name="T49" fmla="*/ 1 h 260"/>
                    <a:gd name="T50" fmla="*/ 1 w 184"/>
                    <a:gd name="T51" fmla="*/ 1 h 260"/>
                    <a:gd name="T52" fmla="*/ 1 w 184"/>
                    <a:gd name="T53" fmla="*/ 1 h 260"/>
                    <a:gd name="T54" fmla="*/ 1 w 184"/>
                    <a:gd name="T55" fmla="*/ 1 h 260"/>
                    <a:gd name="T56" fmla="*/ 1 w 184"/>
                    <a:gd name="T57" fmla="*/ 1 h 260"/>
                    <a:gd name="T58" fmla="*/ 1 w 184"/>
                    <a:gd name="T59" fmla="*/ 1 h 260"/>
                    <a:gd name="T60" fmla="*/ 1 w 184"/>
                    <a:gd name="T61" fmla="*/ 1 h 260"/>
                    <a:gd name="T62" fmla="*/ 1 w 184"/>
                    <a:gd name="T63" fmla="*/ 1 h 260"/>
                    <a:gd name="T64" fmla="*/ 1 w 184"/>
                    <a:gd name="T65" fmla="*/ 1 h 260"/>
                    <a:gd name="T66" fmla="*/ 1 w 184"/>
                    <a:gd name="T67" fmla="*/ 1 h 260"/>
                    <a:gd name="T68" fmla="*/ 1 w 184"/>
                    <a:gd name="T69" fmla="*/ 1 h 260"/>
                    <a:gd name="T70" fmla="*/ 1 w 184"/>
                    <a:gd name="T71" fmla="*/ 1 h 260"/>
                    <a:gd name="T72" fmla="*/ 1 w 184"/>
                    <a:gd name="T73" fmla="*/ 1 h 260"/>
                    <a:gd name="T74" fmla="*/ 1 w 184"/>
                    <a:gd name="T75" fmla="*/ 1 h 260"/>
                    <a:gd name="T76" fmla="*/ 1 w 184"/>
                    <a:gd name="T77" fmla="*/ 1 h 260"/>
                    <a:gd name="T78" fmla="*/ 1 w 184"/>
                    <a:gd name="T79" fmla="*/ 1 h 260"/>
                    <a:gd name="T80" fmla="*/ 1 w 184"/>
                    <a:gd name="T81" fmla="*/ 1 h 260"/>
                    <a:gd name="T82" fmla="*/ 1 w 184"/>
                    <a:gd name="T83" fmla="*/ 1 h 260"/>
                    <a:gd name="T84" fmla="*/ 1 w 184"/>
                    <a:gd name="T85" fmla="*/ 1 h 260"/>
                    <a:gd name="T86" fmla="*/ 1 w 184"/>
                    <a:gd name="T87" fmla="*/ 1 h 260"/>
                    <a:gd name="T88" fmla="*/ 1 w 184"/>
                    <a:gd name="T89" fmla="*/ 1 h 260"/>
                    <a:gd name="T90" fmla="*/ 1 w 184"/>
                    <a:gd name="T91" fmla="*/ 1 h 260"/>
                    <a:gd name="T92" fmla="*/ 1 w 184"/>
                    <a:gd name="T93" fmla="*/ 1 h 260"/>
                    <a:gd name="T94" fmla="*/ 1 w 184"/>
                    <a:gd name="T95" fmla="*/ 1 h 260"/>
                    <a:gd name="T96" fmla="*/ 1 w 184"/>
                    <a:gd name="T97" fmla="*/ 1 h 260"/>
                    <a:gd name="T98" fmla="*/ 1 w 184"/>
                    <a:gd name="T99" fmla="*/ 1 h 260"/>
                    <a:gd name="T100" fmla="*/ 1 w 184"/>
                    <a:gd name="T101" fmla="*/ 1 h 260"/>
                    <a:gd name="T102" fmla="*/ 1 w 184"/>
                    <a:gd name="T103" fmla="*/ 1 h 260"/>
                    <a:gd name="T104" fmla="*/ 1 w 184"/>
                    <a:gd name="T105" fmla="*/ 1 h 260"/>
                    <a:gd name="T106" fmla="*/ 1 w 184"/>
                    <a:gd name="T107" fmla="*/ 1 h 260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184" h="260">
                      <a:moveTo>
                        <a:pt x="122" y="259"/>
                      </a:moveTo>
                      <a:lnTo>
                        <a:pt x="113" y="259"/>
                      </a:lnTo>
                      <a:lnTo>
                        <a:pt x="100" y="260"/>
                      </a:lnTo>
                      <a:lnTo>
                        <a:pt x="84" y="260"/>
                      </a:lnTo>
                      <a:lnTo>
                        <a:pt x="66" y="260"/>
                      </a:lnTo>
                      <a:lnTo>
                        <a:pt x="46" y="259"/>
                      </a:lnTo>
                      <a:lnTo>
                        <a:pt x="29" y="257"/>
                      </a:lnTo>
                      <a:lnTo>
                        <a:pt x="13" y="254"/>
                      </a:lnTo>
                      <a:lnTo>
                        <a:pt x="0" y="249"/>
                      </a:lnTo>
                      <a:lnTo>
                        <a:pt x="0" y="16"/>
                      </a:lnTo>
                      <a:lnTo>
                        <a:pt x="3" y="13"/>
                      </a:lnTo>
                      <a:lnTo>
                        <a:pt x="12" y="6"/>
                      </a:lnTo>
                      <a:lnTo>
                        <a:pt x="21" y="0"/>
                      </a:lnTo>
                      <a:lnTo>
                        <a:pt x="29" y="0"/>
                      </a:lnTo>
                      <a:lnTo>
                        <a:pt x="33" y="4"/>
                      </a:lnTo>
                      <a:lnTo>
                        <a:pt x="39" y="8"/>
                      </a:lnTo>
                      <a:lnTo>
                        <a:pt x="46" y="13"/>
                      </a:lnTo>
                      <a:lnTo>
                        <a:pt x="52" y="16"/>
                      </a:lnTo>
                      <a:lnTo>
                        <a:pt x="58" y="21"/>
                      </a:lnTo>
                      <a:lnTo>
                        <a:pt x="63" y="24"/>
                      </a:lnTo>
                      <a:lnTo>
                        <a:pt x="66" y="28"/>
                      </a:lnTo>
                      <a:lnTo>
                        <a:pt x="67" y="30"/>
                      </a:lnTo>
                      <a:lnTo>
                        <a:pt x="65" y="38"/>
                      </a:lnTo>
                      <a:lnTo>
                        <a:pt x="61" y="50"/>
                      </a:lnTo>
                      <a:lnTo>
                        <a:pt x="59" y="64"/>
                      </a:lnTo>
                      <a:lnTo>
                        <a:pt x="59" y="76"/>
                      </a:lnTo>
                      <a:lnTo>
                        <a:pt x="66" y="100"/>
                      </a:lnTo>
                      <a:lnTo>
                        <a:pt x="74" y="111"/>
                      </a:lnTo>
                      <a:lnTo>
                        <a:pt x="80" y="115"/>
                      </a:lnTo>
                      <a:lnTo>
                        <a:pt x="84" y="121"/>
                      </a:lnTo>
                      <a:lnTo>
                        <a:pt x="90" y="131"/>
                      </a:lnTo>
                      <a:lnTo>
                        <a:pt x="99" y="145"/>
                      </a:lnTo>
                      <a:lnTo>
                        <a:pt x="109" y="158"/>
                      </a:lnTo>
                      <a:lnTo>
                        <a:pt x="118" y="164"/>
                      </a:lnTo>
                      <a:lnTo>
                        <a:pt x="123" y="165"/>
                      </a:lnTo>
                      <a:lnTo>
                        <a:pt x="131" y="169"/>
                      </a:lnTo>
                      <a:lnTo>
                        <a:pt x="142" y="174"/>
                      </a:lnTo>
                      <a:lnTo>
                        <a:pt x="153" y="181"/>
                      </a:lnTo>
                      <a:lnTo>
                        <a:pt x="165" y="187"/>
                      </a:lnTo>
                      <a:lnTo>
                        <a:pt x="174" y="194"/>
                      </a:lnTo>
                      <a:lnTo>
                        <a:pt x="181" y="201"/>
                      </a:lnTo>
                      <a:lnTo>
                        <a:pt x="184" y="205"/>
                      </a:lnTo>
                      <a:lnTo>
                        <a:pt x="184" y="213"/>
                      </a:lnTo>
                      <a:lnTo>
                        <a:pt x="181" y="218"/>
                      </a:lnTo>
                      <a:lnTo>
                        <a:pt x="175" y="222"/>
                      </a:lnTo>
                      <a:lnTo>
                        <a:pt x="167" y="225"/>
                      </a:lnTo>
                      <a:lnTo>
                        <a:pt x="162" y="227"/>
                      </a:lnTo>
                      <a:lnTo>
                        <a:pt x="158" y="232"/>
                      </a:lnTo>
                      <a:lnTo>
                        <a:pt x="152" y="236"/>
                      </a:lnTo>
                      <a:lnTo>
                        <a:pt x="145" y="243"/>
                      </a:lnTo>
                      <a:lnTo>
                        <a:pt x="139" y="249"/>
                      </a:lnTo>
                      <a:lnTo>
                        <a:pt x="133" y="255"/>
                      </a:lnTo>
                      <a:lnTo>
                        <a:pt x="127" y="258"/>
                      </a:lnTo>
                      <a:lnTo>
                        <a:pt x="122" y="259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4" name="Freeform 172">
                  <a:extLst>
                    <a:ext uri="{FF2B5EF4-FFF2-40B4-BE49-F238E27FC236}">
                      <a16:creationId xmlns:a16="http://schemas.microsoft.com/office/drawing/2014/main" id="{869A03B7-77A1-4E15-8DB2-4753868084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3035"/>
                  <a:ext cx="92" cy="49"/>
                </a:xfrm>
                <a:custGeom>
                  <a:avLst/>
                  <a:gdLst>
                    <a:gd name="T0" fmla="*/ 1 w 184"/>
                    <a:gd name="T1" fmla="*/ 0 h 96"/>
                    <a:gd name="T2" fmla="*/ 1 w 184"/>
                    <a:gd name="T3" fmla="*/ 1 h 96"/>
                    <a:gd name="T4" fmla="*/ 1 w 184"/>
                    <a:gd name="T5" fmla="*/ 1 h 96"/>
                    <a:gd name="T6" fmla="*/ 1 w 184"/>
                    <a:gd name="T7" fmla="*/ 1 h 96"/>
                    <a:gd name="T8" fmla="*/ 1 w 184"/>
                    <a:gd name="T9" fmla="*/ 1 h 96"/>
                    <a:gd name="T10" fmla="*/ 1 w 184"/>
                    <a:gd name="T11" fmla="*/ 1 h 96"/>
                    <a:gd name="T12" fmla="*/ 1 w 184"/>
                    <a:gd name="T13" fmla="*/ 1 h 96"/>
                    <a:gd name="T14" fmla="*/ 1 w 184"/>
                    <a:gd name="T15" fmla="*/ 1 h 96"/>
                    <a:gd name="T16" fmla="*/ 1 w 184"/>
                    <a:gd name="T17" fmla="*/ 1 h 96"/>
                    <a:gd name="T18" fmla="*/ 1 w 184"/>
                    <a:gd name="T19" fmla="*/ 1 h 96"/>
                    <a:gd name="T20" fmla="*/ 1 w 184"/>
                    <a:gd name="T21" fmla="*/ 1 h 96"/>
                    <a:gd name="T22" fmla="*/ 1 w 184"/>
                    <a:gd name="T23" fmla="*/ 1 h 96"/>
                    <a:gd name="T24" fmla="*/ 1 w 184"/>
                    <a:gd name="T25" fmla="*/ 1 h 96"/>
                    <a:gd name="T26" fmla="*/ 1 w 184"/>
                    <a:gd name="T27" fmla="*/ 1 h 96"/>
                    <a:gd name="T28" fmla="*/ 1 w 184"/>
                    <a:gd name="T29" fmla="*/ 1 h 96"/>
                    <a:gd name="T30" fmla="*/ 1 w 184"/>
                    <a:gd name="T31" fmla="*/ 1 h 96"/>
                    <a:gd name="T32" fmla="*/ 1 w 184"/>
                    <a:gd name="T33" fmla="*/ 1 h 96"/>
                    <a:gd name="T34" fmla="*/ 1 w 184"/>
                    <a:gd name="T35" fmla="*/ 1 h 96"/>
                    <a:gd name="T36" fmla="*/ 1 w 184"/>
                    <a:gd name="T37" fmla="*/ 1 h 96"/>
                    <a:gd name="T38" fmla="*/ 1 w 184"/>
                    <a:gd name="T39" fmla="*/ 1 h 96"/>
                    <a:gd name="T40" fmla="*/ 1 w 184"/>
                    <a:gd name="T41" fmla="*/ 1 h 96"/>
                    <a:gd name="T42" fmla="*/ 1 w 184"/>
                    <a:gd name="T43" fmla="*/ 1 h 96"/>
                    <a:gd name="T44" fmla="*/ 1 w 184"/>
                    <a:gd name="T45" fmla="*/ 1 h 96"/>
                    <a:gd name="T46" fmla="*/ 1 w 184"/>
                    <a:gd name="T47" fmla="*/ 1 h 96"/>
                    <a:gd name="T48" fmla="*/ 1 w 184"/>
                    <a:gd name="T49" fmla="*/ 1 h 96"/>
                    <a:gd name="T50" fmla="*/ 1 w 184"/>
                    <a:gd name="T51" fmla="*/ 1 h 96"/>
                    <a:gd name="T52" fmla="*/ 1 w 184"/>
                    <a:gd name="T53" fmla="*/ 1 h 96"/>
                    <a:gd name="T54" fmla="*/ 1 w 184"/>
                    <a:gd name="T55" fmla="*/ 1 h 96"/>
                    <a:gd name="T56" fmla="*/ 0 w 184"/>
                    <a:gd name="T57" fmla="*/ 1 h 96"/>
                    <a:gd name="T58" fmla="*/ 0 w 184"/>
                    <a:gd name="T59" fmla="*/ 1 h 96"/>
                    <a:gd name="T60" fmla="*/ 1 w 184"/>
                    <a:gd name="T61" fmla="*/ 1 h 96"/>
                    <a:gd name="T62" fmla="*/ 1 w 184"/>
                    <a:gd name="T63" fmla="*/ 1 h 96"/>
                    <a:gd name="T64" fmla="*/ 1 w 184"/>
                    <a:gd name="T65" fmla="*/ 1 h 96"/>
                    <a:gd name="T66" fmla="*/ 1 w 184"/>
                    <a:gd name="T67" fmla="*/ 1 h 96"/>
                    <a:gd name="T68" fmla="*/ 1 w 184"/>
                    <a:gd name="T69" fmla="*/ 1 h 96"/>
                    <a:gd name="T70" fmla="*/ 1 w 184"/>
                    <a:gd name="T71" fmla="*/ 1 h 96"/>
                    <a:gd name="T72" fmla="*/ 1 w 184"/>
                    <a:gd name="T73" fmla="*/ 1 h 96"/>
                    <a:gd name="T74" fmla="*/ 1 w 184"/>
                    <a:gd name="T75" fmla="*/ 1 h 96"/>
                    <a:gd name="T76" fmla="*/ 1 w 184"/>
                    <a:gd name="T77" fmla="*/ 1 h 96"/>
                    <a:gd name="T78" fmla="*/ 1 w 184"/>
                    <a:gd name="T79" fmla="*/ 1 h 96"/>
                    <a:gd name="T80" fmla="*/ 1 w 184"/>
                    <a:gd name="T81" fmla="*/ 1 h 96"/>
                    <a:gd name="T82" fmla="*/ 1 w 184"/>
                    <a:gd name="T83" fmla="*/ 1 h 96"/>
                    <a:gd name="T84" fmla="*/ 1 w 184"/>
                    <a:gd name="T85" fmla="*/ 1 h 96"/>
                    <a:gd name="T86" fmla="*/ 1 w 184"/>
                    <a:gd name="T87" fmla="*/ 1 h 96"/>
                    <a:gd name="T88" fmla="*/ 1 w 184"/>
                    <a:gd name="T89" fmla="*/ 0 h 96"/>
                    <a:gd name="T90" fmla="*/ 1 w 184"/>
                    <a:gd name="T91" fmla="*/ 0 h 9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0" t="0" r="r" b="b"/>
                  <a:pathLst>
                    <a:path w="184" h="96">
                      <a:moveTo>
                        <a:pt x="118" y="0"/>
                      </a:moveTo>
                      <a:lnTo>
                        <a:pt x="123" y="1"/>
                      </a:lnTo>
                      <a:lnTo>
                        <a:pt x="131" y="5"/>
                      </a:lnTo>
                      <a:lnTo>
                        <a:pt x="142" y="10"/>
                      </a:lnTo>
                      <a:lnTo>
                        <a:pt x="153" y="17"/>
                      </a:lnTo>
                      <a:lnTo>
                        <a:pt x="165" y="23"/>
                      </a:lnTo>
                      <a:lnTo>
                        <a:pt x="174" y="30"/>
                      </a:lnTo>
                      <a:lnTo>
                        <a:pt x="181" y="37"/>
                      </a:lnTo>
                      <a:lnTo>
                        <a:pt x="184" y="41"/>
                      </a:lnTo>
                      <a:lnTo>
                        <a:pt x="184" y="49"/>
                      </a:lnTo>
                      <a:lnTo>
                        <a:pt x="181" y="54"/>
                      </a:lnTo>
                      <a:lnTo>
                        <a:pt x="175" y="58"/>
                      </a:lnTo>
                      <a:lnTo>
                        <a:pt x="167" y="61"/>
                      </a:lnTo>
                      <a:lnTo>
                        <a:pt x="162" y="63"/>
                      </a:lnTo>
                      <a:lnTo>
                        <a:pt x="158" y="68"/>
                      </a:lnTo>
                      <a:lnTo>
                        <a:pt x="152" y="72"/>
                      </a:lnTo>
                      <a:lnTo>
                        <a:pt x="145" y="79"/>
                      </a:lnTo>
                      <a:lnTo>
                        <a:pt x="139" y="85"/>
                      </a:lnTo>
                      <a:lnTo>
                        <a:pt x="133" y="91"/>
                      </a:lnTo>
                      <a:lnTo>
                        <a:pt x="127" y="94"/>
                      </a:lnTo>
                      <a:lnTo>
                        <a:pt x="122" y="95"/>
                      </a:lnTo>
                      <a:lnTo>
                        <a:pt x="113" y="95"/>
                      </a:lnTo>
                      <a:lnTo>
                        <a:pt x="100" y="96"/>
                      </a:lnTo>
                      <a:lnTo>
                        <a:pt x="84" y="96"/>
                      </a:lnTo>
                      <a:lnTo>
                        <a:pt x="66" y="96"/>
                      </a:lnTo>
                      <a:lnTo>
                        <a:pt x="46" y="95"/>
                      </a:lnTo>
                      <a:lnTo>
                        <a:pt x="29" y="93"/>
                      </a:lnTo>
                      <a:lnTo>
                        <a:pt x="13" y="90"/>
                      </a:lnTo>
                      <a:lnTo>
                        <a:pt x="0" y="85"/>
                      </a:lnTo>
                      <a:lnTo>
                        <a:pt x="0" y="29"/>
                      </a:lnTo>
                      <a:lnTo>
                        <a:pt x="6" y="27"/>
                      </a:lnTo>
                      <a:lnTo>
                        <a:pt x="13" y="26"/>
                      </a:lnTo>
                      <a:lnTo>
                        <a:pt x="21" y="24"/>
                      </a:lnTo>
                      <a:lnTo>
                        <a:pt x="30" y="22"/>
                      </a:lnTo>
                      <a:lnTo>
                        <a:pt x="38" y="19"/>
                      </a:lnTo>
                      <a:lnTo>
                        <a:pt x="45" y="17"/>
                      </a:lnTo>
                      <a:lnTo>
                        <a:pt x="52" y="16"/>
                      </a:lnTo>
                      <a:lnTo>
                        <a:pt x="56" y="15"/>
                      </a:lnTo>
                      <a:lnTo>
                        <a:pt x="61" y="14"/>
                      </a:lnTo>
                      <a:lnTo>
                        <a:pt x="67" y="11"/>
                      </a:lnTo>
                      <a:lnTo>
                        <a:pt x="74" y="9"/>
                      </a:lnTo>
                      <a:lnTo>
                        <a:pt x="82" y="5"/>
                      </a:lnTo>
                      <a:lnTo>
                        <a:pt x="91" y="3"/>
                      </a:lnTo>
                      <a:lnTo>
                        <a:pt x="100" y="1"/>
                      </a:lnTo>
                      <a:lnTo>
                        <a:pt x="108" y="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5" name="Freeform 173">
                  <a:extLst>
                    <a:ext uri="{FF2B5EF4-FFF2-40B4-BE49-F238E27FC236}">
                      <a16:creationId xmlns:a16="http://schemas.microsoft.com/office/drawing/2014/main" id="{30E68419-AEC5-4236-91C7-64F076ADF2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111" y="3034"/>
                  <a:ext cx="47" cy="46"/>
                </a:xfrm>
                <a:custGeom>
                  <a:avLst/>
                  <a:gdLst>
                    <a:gd name="T0" fmla="*/ 0 w 95"/>
                    <a:gd name="T1" fmla="*/ 0 h 94"/>
                    <a:gd name="T2" fmla="*/ 0 w 95"/>
                    <a:gd name="T3" fmla="*/ 0 h 94"/>
                    <a:gd name="T4" fmla="*/ 0 w 95"/>
                    <a:gd name="T5" fmla="*/ 0 h 94"/>
                    <a:gd name="T6" fmla="*/ 0 w 95"/>
                    <a:gd name="T7" fmla="*/ 0 h 94"/>
                    <a:gd name="T8" fmla="*/ 0 w 95"/>
                    <a:gd name="T9" fmla="*/ 0 h 94"/>
                    <a:gd name="T10" fmla="*/ 0 w 95"/>
                    <a:gd name="T11" fmla="*/ 0 h 94"/>
                    <a:gd name="T12" fmla="*/ 0 w 95"/>
                    <a:gd name="T13" fmla="*/ 0 h 94"/>
                    <a:gd name="T14" fmla="*/ 0 w 95"/>
                    <a:gd name="T15" fmla="*/ 0 h 94"/>
                    <a:gd name="T16" fmla="*/ 0 w 95"/>
                    <a:gd name="T17" fmla="*/ 0 h 94"/>
                    <a:gd name="T18" fmla="*/ 0 w 95"/>
                    <a:gd name="T19" fmla="*/ 0 h 94"/>
                    <a:gd name="T20" fmla="*/ 0 w 95"/>
                    <a:gd name="T21" fmla="*/ 0 h 94"/>
                    <a:gd name="T22" fmla="*/ 0 w 95"/>
                    <a:gd name="T23" fmla="*/ 0 h 94"/>
                    <a:gd name="T24" fmla="*/ 0 w 95"/>
                    <a:gd name="T25" fmla="*/ 0 h 94"/>
                    <a:gd name="T26" fmla="*/ 0 w 95"/>
                    <a:gd name="T27" fmla="*/ 0 h 94"/>
                    <a:gd name="T28" fmla="*/ 0 w 95"/>
                    <a:gd name="T29" fmla="*/ 0 h 94"/>
                    <a:gd name="T30" fmla="*/ 0 w 95"/>
                    <a:gd name="T31" fmla="*/ 0 h 94"/>
                    <a:gd name="T32" fmla="*/ 0 w 95"/>
                    <a:gd name="T33" fmla="*/ 0 h 94"/>
                    <a:gd name="T34" fmla="*/ 0 w 95"/>
                    <a:gd name="T35" fmla="*/ 0 h 94"/>
                    <a:gd name="T36" fmla="*/ 0 w 95"/>
                    <a:gd name="T37" fmla="*/ 0 h 94"/>
                    <a:gd name="T38" fmla="*/ 0 w 95"/>
                    <a:gd name="T39" fmla="*/ 0 h 94"/>
                    <a:gd name="T40" fmla="*/ 0 w 95"/>
                    <a:gd name="T41" fmla="*/ 0 h 94"/>
                    <a:gd name="T42" fmla="*/ 0 w 95"/>
                    <a:gd name="T43" fmla="*/ 0 h 94"/>
                    <a:gd name="T44" fmla="*/ 0 w 95"/>
                    <a:gd name="T45" fmla="*/ 0 h 94"/>
                    <a:gd name="T46" fmla="*/ 0 w 95"/>
                    <a:gd name="T47" fmla="*/ 0 h 94"/>
                    <a:gd name="T48" fmla="*/ 0 w 95"/>
                    <a:gd name="T49" fmla="*/ 0 h 94"/>
                    <a:gd name="T50" fmla="*/ 0 w 95"/>
                    <a:gd name="T51" fmla="*/ 0 h 94"/>
                    <a:gd name="T52" fmla="*/ 0 w 95"/>
                    <a:gd name="T53" fmla="*/ 0 h 94"/>
                    <a:gd name="T54" fmla="*/ 0 w 95"/>
                    <a:gd name="T55" fmla="*/ 0 h 94"/>
                    <a:gd name="T56" fmla="*/ 0 w 95"/>
                    <a:gd name="T57" fmla="*/ 0 h 94"/>
                    <a:gd name="T58" fmla="*/ 0 w 95"/>
                    <a:gd name="T59" fmla="*/ 0 h 94"/>
                    <a:gd name="T60" fmla="*/ 0 w 95"/>
                    <a:gd name="T61" fmla="*/ 0 h 94"/>
                    <a:gd name="T62" fmla="*/ 0 w 95"/>
                    <a:gd name="T63" fmla="*/ 0 h 94"/>
                    <a:gd name="T64" fmla="*/ 0 w 95"/>
                    <a:gd name="T65" fmla="*/ 0 h 94"/>
                    <a:gd name="T66" fmla="*/ 0 w 95"/>
                    <a:gd name="T67" fmla="*/ 0 h 94"/>
                    <a:gd name="T68" fmla="*/ 0 w 95"/>
                    <a:gd name="T69" fmla="*/ 0 h 94"/>
                    <a:gd name="T70" fmla="*/ 0 w 95"/>
                    <a:gd name="T71" fmla="*/ 0 h 94"/>
                    <a:gd name="T72" fmla="*/ 0 w 95"/>
                    <a:gd name="T73" fmla="*/ 0 h 94"/>
                    <a:gd name="T74" fmla="*/ 0 w 95"/>
                    <a:gd name="T75" fmla="*/ 0 h 94"/>
                    <a:gd name="T76" fmla="*/ 0 w 95"/>
                    <a:gd name="T77" fmla="*/ 0 h 94"/>
                    <a:gd name="T78" fmla="*/ 0 w 95"/>
                    <a:gd name="T79" fmla="*/ 0 h 94"/>
                    <a:gd name="T80" fmla="*/ 0 w 95"/>
                    <a:gd name="T81" fmla="*/ 0 h 94"/>
                    <a:gd name="T82" fmla="*/ 0 w 95"/>
                    <a:gd name="T83" fmla="*/ 0 h 94"/>
                    <a:gd name="T84" fmla="*/ 0 w 95"/>
                    <a:gd name="T85" fmla="*/ 0 h 94"/>
                    <a:gd name="T86" fmla="*/ 0 w 95"/>
                    <a:gd name="T87" fmla="*/ 0 h 94"/>
                    <a:gd name="T88" fmla="*/ 0 w 95"/>
                    <a:gd name="T89" fmla="*/ 0 h 94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0" t="0" r="r" b="b"/>
                  <a:pathLst>
                    <a:path w="95" h="94">
                      <a:moveTo>
                        <a:pt x="83" y="94"/>
                      </a:moveTo>
                      <a:lnTo>
                        <a:pt x="81" y="92"/>
                      </a:lnTo>
                      <a:lnTo>
                        <a:pt x="76" y="90"/>
                      </a:lnTo>
                      <a:lnTo>
                        <a:pt x="72" y="86"/>
                      </a:lnTo>
                      <a:lnTo>
                        <a:pt x="66" y="81"/>
                      </a:lnTo>
                      <a:lnTo>
                        <a:pt x="60" y="76"/>
                      </a:lnTo>
                      <a:lnTo>
                        <a:pt x="55" y="72"/>
                      </a:lnTo>
                      <a:lnTo>
                        <a:pt x="51" y="68"/>
                      </a:lnTo>
                      <a:lnTo>
                        <a:pt x="49" y="66"/>
                      </a:lnTo>
                      <a:lnTo>
                        <a:pt x="46" y="65"/>
                      </a:lnTo>
                      <a:lnTo>
                        <a:pt x="42" y="64"/>
                      </a:lnTo>
                      <a:lnTo>
                        <a:pt x="36" y="62"/>
                      </a:lnTo>
                      <a:lnTo>
                        <a:pt x="28" y="62"/>
                      </a:lnTo>
                      <a:lnTo>
                        <a:pt x="21" y="61"/>
                      </a:lnTo>
                      <a:lnTo>
                        <a:pt x="13" y="61"/>
                      </a:lnTo>
                      <a:lnTo>
                        <a:pt x="6" y="60"/>
                      </a:lnTo>
                      <a:lnTo>
                        <a:pt x="0" y="60"/>
                      </a:lnTo>
                      <a:lnTo>
                        <a:pt x="0" y="51"/>
                      </a:lnTo>
                      <a:lnTo>
                        <a:pt x="0" y="35"/>
                      </a:lnTo>
                      <a:lnTo>
                        <a:pt x="2" y="19"/>
                      </a:lnTo>
                      <a:lnTo>
                        <a:pt x="4" y="9"/>
                      </a:lnTo>
                      <a:lnTo>
                        <a:pt x="8" y="7"/>
                      </a:lnTo>
                      <a:lnTo>
                        <a:pt x="14" y="5"/>
                      </a:lnTo>
                      <a:lnTo>
                        <a:pt x="20" y="4"/>
                      </a:lnTo>
                      <a:lnTo>
                        <a:pt x="26" y="1"/>
                      </a:lnTo>
                      <a:lnTo>
                        <a:pt x="32" y="1"/>
                      </a:lnTo>
                      <a:lnTo>
                        <a:pt x="35" y="0"/>
                      </a:lnTo>
                      <a:lnTo>
                        <a:pt x="38" y="0"/>
                      </a:lnTo>
                      <a:lnTo>
                        <a:pt x="40" y="1"/>
                      </a:lnTo>
                      <a:lnTo>
                        <a:pt x="44" y="4"/>
                      </a:lnTo>
                      <a:lnTo>
                        <a:pt x="52" y="5"/>
                      </a:lnTo>
                      <a:lnTo>
                        <a:pt x="61" y="7"/>
                      </a:lnTo>
                      <a:lnTo>
                        <a:pt x="67" y="9"/>
                      </a:lnTo>
                      <a:lnTo>
                        <a:pt x="72" y="13"/>
                      </a:lnTo>
                      <a:lnTo>
                        <a:pt x="78" y="19"/>
                      </a:lnTo>
                      <a:lnTo>
                        <a:pt x="83" y="27"/>
                      </a:lnTo>
                      <a:lnTo>
                        <a:pt x="85" y="35"/>
                      </a:lnTo>
                      <a:lnTo>
                        <a:pt x="86" y="42"/>
                      </a:lnTo>
                      <a:lnTo>
                        <a:pt x="88" y="47"/>
                      </a:lnTo>
                      <a:lnTo>
                        <a:pt x="90" y="52"/>
                      </a:lnTo>
                      <a:lnTo>
                        <a:pt x="93" y="56"/>
                      </a:lnTo>
                      <a:lnTo>
                        <a:pt x="95" y="61"/>
                      </a:lnTo>
                      <a:lnTo>
                        <a:pt x="95" y="72"/>
                      </a:lnTo>
                      <a:lnTo>
                        <a:pt x="91" y="83"/>
                      </a:lnTo>
                      <a:lnTo>
                        <a:pt x="83" y="94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6" name="Freeform 174">
                  <a:extLst>
                    <a:ext uri="{FF2B5EF4-FFF2-40B4-BE49-F238E27FC236}">
                      <a16:creationId xmlns:a16="http://schemas.microsoft.com/office/drawing/2014/main" id="{E0F7DCF8-F879-4B5E-9EF1-B8DE308706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205" y="3176"/>
                  <a:ext cx="37" cy="25"/>
                </a:xfrm>
                <a:custGeom>
                  <a:avLst/>
                  <a:gdLst>
                    <a:gd name="T0" fmla="*/ 1 w 74"/>
                    <a:gd name="T1" fmla="*/ 0 h 49"/>
                    <a:gd name="T2" fmla="*/ 1 w 74"/>
                    <a:gd name="T3" fmla="*/ 0 h 49"/>
                    <a:gd name="T4" fmla="*/ 1 w 74"/>
                    <a:gd name="T5" fmla="*/ 1 h 49"/>
                    <a:gd name="T6" fmla="*/ 1 w 74"/>
                    <a:gd name="T7" fmla="*/ 1 h 49"/>
                    <a:gd name="T8" fmla="*/ 1 w 74"/>
                    <a:gd name="T9" fmla="*/ 1 h 49"/>
                    <a:gd name="T10" fmla="*/ 1 w 74"/>
                    <a:gd name="T11" fmla="*/ 1 h 49"/>
                    <a:gd name="T12" fmla="*/ 1 w 74"/>
                    <a:gd name="T13" fmla="*/ 1 h 49"/>
                    <a:gd name="T14" fmla="*/ 1 w 74"/>
                    <a:gd name="T15" fmla="*/ 1 h 49"/>
                    <a:gd name="T16" fmla="*/ 1 w 74"/>
                    <a:gd name="T17" fmla="*/ 1 h 49"/>
                    <a:gd name="T18" fmla="*/ 1 w 74"/>
                    <a:gd name="T19" fmla="*/ 1 h 49"/>
                    <a:gd name="T20" fmla="*/ 1 w 74"/>
                    <a:gd name="T21" fmla="*/ 1 h 49"/>
                    <a:gd name="T22" fmla="*/ 1 w 74"/>
                    <a:gd name="T23" fmla="*/ 1 h 49"/>
                    <a:gd name="T24" fmla="*/ 1 w 74"/>
                    <a:gd name="T25" fmla="*/ 1 h 49"/>
                    <a:gd name="T26" fmla="*/ 0 w 74"/>
                    <a:gd name="T27" fmla="*/ 1 h 49"/>
                    <a:gd name="T28" fmla="*/ 0 w 74"/>
                    <a:gd name="T29" fmla="*/ 1 h 49"/>
                    <a:gd name="T30" fmla="*/ 1 w 74"/>
                    <a:gd name="T31" fmla="*/ 1 h 49"/>
                    <a:gd name="T32" fmla="*/ 1 w 74"/>
                    <a:gd name="T33" fmla="*/ 1 h 49"/>
                    <a:gd name="T34" fmla="*/ 1 w 74"/>
                    <a:gd name="T35" fmla="*/ 1 h 49"/>
                    <a:gd name="T36" fmla="*/ 1 w 74"/>
                    <a:gd name="T37" fmla="*/ 1 h 49"/>
                    <a:gd name="T38" fmla="*/ 1 w 74"/>
                    <a:gd name="T39" fmla="*/ 1 h 49"/>
                    <a:gd name="T40" fmla="*/ 1 w 74"/>
                    <a:gd name="T41" fmla="*/ 1 h 49"/>
                    <a:gd name="T42" fmla="*/ 1 w 74"/>
                    <a:gd name="T43" fmla="*/ 1 h 49"/>
                    <a:gd name="T44" fmla="*/ 1 w 74"/>
                    <a:gd name="T45" fmla="*/ 1 h 49"/>
                    <a:gd name="T46" fmla="*/ 1 w 74"/>
                    <a:gd name="T47" fmla="*/ 1 h 49"/>
                    <a:gd name="T48" fmla="*/ 1 w 74"/>
                    <a:gd name="T49" fmla="*/ 1 h 49"/>
                    <a:gd name="T50" fmla="*/ 1 w 74"/>
                    <a:gd name="T51" fmla="*/ 1 h 49"/>
                    <a:gd name="T52" fmla="*/ 1 w 74"/>
                    <a:gd name="T53" fmla="*/ 1 h 49"/>
                    <a:gd name="T54" fmla="*/ 1 w 74"/>
                    <a:gd name="T55" fmla="*/ 1 h 49"/>
                    <a:gd name="T56" fmla="*/ 1 w 74"/>
                    <a:gd name="T57" fmla="*/ 0 h 4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74" h="49">
                      <a:moveTo>
                        <a:pt x="61" y="0"/>
                      </a:moveTo>
                      <a:lnTo>
                        <a:pt x="57" y="0"/>
                      </a:lnTo>
                      <a:lnTo>
                        <a:pt x="50" y="1"/>
                      </a:lnTo>
                      <a:lnTo>
                        <a:pt x="43" y="2"/>
                      </a:lnTo>
                      <a:lnTo>
                        <a:pt x="36" y="5"/>
                      </a:lnTo>
                      <a:lnTo>
                        <a:pt x="28" y="7"/>
                      </a:lnTo>
                      <a:lnTo>
                        <a:pt x="22" y="10"/>
                      </a:lnTo>
                      <a:lnTo>
                        <a:pt x="17" y="14"/>
                      </a:lnTo>
                      <a:lnTo>
                        <a:pt x="14" y="17"/>
                      </a:lnTo>
                      <a:lnTo>
                        <a:pt x="11" y="24"/>
                      </a:lnTo>
                      <a:lnTo>
                        <a:pt x="7" y="28"/>
                      </a:lnTo>
                      <a:lnTo>
                        <a:pt x="4" y="30"/>
                      </a:lnTo>
                      <a:lnTo>
                        <a:pt x="1" y="32"/>
                      </a:lnTo>
                      <a:lnTo>
                        <a:pt x="0" y="36"/>
                      </a:lnTo>
                      <a:lnTo>
                        <a:pt x="0" y="41"/>
                      </a:lnTo>
                      <a:lnTo>
                        <a:pt x="3" y="47"/>
                      </a:lnTo>
                      <a:lnTo>
                        <a:pt x="8" y="49"/>
                      </a:lnTo>
                      <a:lnTo>
                        <a:pt x="16" y="49"/>
                      </a:lnTo>
                      <a:lnTo>
                        <a:pt x="27" y="48"/>
                      </a:lnTo>
                      <a:lnTo>
                        <a:pt x="36" y="48"/>
                      </a:lnTo>
                      <a:lnTo>
                        <a:pt x="42" y="48"/>
                      </a:lnTo>
                      <a:lnTo>
                        <a:pt x="49" y="46"/>
                      </a:lnTo>
                      <a:lnTo>
                        <a:pt x="57" y="41"/>
                      </a:lnTo>
                      <a:lnTo>
                        <a:pt x="64" y="36"/>
                      </a:lnTo>
                      <a:lnTo>
                        <a:pt x="69" y="29"/>
                      </a:lnTo>
                      <a:lnTo>
                        <a:pt x="74" y="21"/>
                      </a:lnTo>
                      <a:lnTo>
                        <a:pt x="74" y="14"/>
                      </a:lnTo>
                      <a:lnTo>
                        <a:pt x="70" y="6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  <p:sp>
              <p:nvSpPr>
                <p:cNvPr id="1187" name="Freeform 175">
                  <a:extLst>
                    <a:ext uri="{FF2B5EF4-FFF2-40B4-BE49-F238E27FC236}">
                      <a16:creationId xmlns:a16="http://schemas.microsoft.com/office/drawing/2014/main" id="{D0D06ED5-693D-4883-AD6C-DFB1B36141F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58" y="3098"/>
                  <a:ext cx="107" cy="55"/>
                </a:xfrm>
                <a:custGeom>
                  <a:avLst/>
                  <a:gdLst>
                    <a:gd name="T0" fmla="*/ 1 w 213"/>
                    <a:gd name="T1" fmla="*/ 0 h 112"/>
                    <a:gd name="T2" fmla="*/ 1 w 213"/>
                    <a:gd name="T3" fmla="*/ 0 h 112"/>
                    <a:gd name="T4" fmla="*/ 1 w 213"/>
                    <a:gd name="T5" fmla="*/ 0 h 112"/>
                    <a:gd name="T6" fmla="*/ 1 w 213"/>
                    <a:gd name="T7" fmla="*/ 0 h 112"/>
                    <a:gd name="T8" fmla="*/ 1 w 213"/>
                    <a:gd name="T9" fmla="*/ 0 h 112"/>
                    <a:gd name="T10" fmla="*/ 1 w 213"/>
                    <a:gd name="T11" fmla="*/ 0 h 112"/>
                    <a:gd name="T12" fmla="*/ 1 w 213"/>
                    <a:gd name="T13" fmla="*/ 0 h 112"/>
                    <a:gd name="T14" fmla="*/ 1 w 213"/>
                    <a:gd name="T15" fmla="*/ 0 h 112"/>
                    <a:gd name="T16" fmla="*/ 1 w 213"/>
                    <a:gd name="T17" fmla="*/ 0 h 112"/>
                    <a:gd name="T18" fmla="*/ 1 w 213"/>
                    <a:gd name="T19" fmla="*/ 0 h 112"/>
                    <a:gd name="T20" fmla="*/ 1 w 213"/>
                    <a:gd name="T21" fmla="*/ 0 h 112"/>
                    <a:gd name="T22" fmla="*/ 1 w 213"/>
                    <a:gd name="T23" fmla="*/ 0 h 112"/>
                    <a:gd name="T24" fmla="*/ 1 w 213"/>
                    <a:gd name="T25" fmla="*/ 0 h 112"/>
                    <a:gd name="T26" fmla="*/ 1 w 213"/>
                    <a:gd name="T27" fmla="*/ 0 h 112"/>
                    <a:gd name="T28" fmla="*/ 1 w 213"/>
                    <a:gd name="T29" fmla="*/ 0 h 112"/>
                    <a:gd name="T30" fmla="*/ 1 w 213"/>
                    <a:gd name="T31" fmla="*/ 0 h 112"/>
                    <a:gd name="T32" fmla="*/ 0 w 213"/>
                    <a:gd name="T33" fmla="*/ 0 h 112"/>
                    <a:gd name="T34" fmla="*/ 1 w 213"/>
                    <a:gd name="T35" fmla="*/ 0 h 112"/>
                    <a:gd name="T36" fmla="*/ 1 w 213"/>
                    <a:gd name="T37" fmla="*/ 0 h 112"/>
                    <a:gd name="T38" fmla="*/ 1 w 213"/>
                    <a:gd name="T39" fmla="*/ 0 h 112"/>
                    <a:gd name="T40" fmla="*/ 1 w 213"/>
                    <a:gd name="T41" fmla="*/ 0 h 112"/>
                    <a:gd name="T42" fmla="*/ 1 w 213"/>
                    <a:gd name="T43" fmla="*/ 0 h 112"/>
                    <a:gd name="T44" fmla="*/ 1 w 213"/>
                    <a:gd name="T45" fmla="*/ 0 h 112"/>
                    <a:gd name="T46" fmla="*/ 1 w 213"/>
                    <a:gd name="T47" fmla="*/ 0 h 112"/>
                    <a:gd name="T48" fmla="*/ 1 w 213"/>
                    <a:gd name="T49" fmla="*/ 0 h 112"/>
                    <a:gd name="T50" fmla="*/ 1 w 213"/>
                    <a:gd name="T51" fmla="*/ 0 h 112"/>
                    <a:gd name="T52" fmla="*/ 1 w 213"/>
                    <a:gd name="T53" fmla="*/ 0 h 112"/>
                    <a:gd name="T54" fmla="*/ 1 w 213"/>
                    <a:gd name="T55" fmla="*/ 0 h 112"/>
                    <a:gd name="T56" fmla="*/ 1 w 213"/>
                    <a:gd name="T57" fmla="*/ 0 h 112"/>
                    <a:gd name="T58" fmla="*/ 1 w 213"/>
                    <a:gd name="T59" fmla="*/ 0 h 112"/>
                    <a:gd name="T60" fmla="*/ 1 w 213"/>
                    <a:gd name="T61" fmla="*/ 0 h 112"/>
                    <a:gd name="T62" fmla="*/ 1 w 213"/>
                    <a:gd name="T63" fmla="*/ 0 h 112"/>
                    <a:gd name="T64" fmla="*/ 1 w 213"/>
                    <a:gd name="T65" fmla="*/ 0 h 112"/>
                    <a:gd name="T66" fmla="*/ 1 w 213"/>
                    <a:gd name="T67" fmla="*/ 0 h 112"/>
                    <a:gd name="T68" fmla="*/ 1 w 213"/>
                    <a:gd name="T69" fmla="*/ 0 h 112"/>
                    <a:gd name="T70" fmla="*/ 1 w 213"/>
                    <a:gd name="T71" fmla="*/ 0 h 112"/>
                    <a:gd name="T72" fmla="*/ 1 w 213"/>
                    <a:gd name="T73" fmla="*/ 0 h 112"/>
                    <a:gd name="T74" fmla="*/ 1 w 213"/>
                    <a:gd name="T75" fmla="*/ 0 h 112"/>
                    <a:gd name="T76" fmla="*/ 1 w 213"/>
                    <a:gd name="T77" fmla="*/ 0 h 112"/>
                    <a:gd name="T78" fmla="*/ 1 w 213"/>
                    <a:gd name="T79" fmla="*/ 0 h 112"/>
                    <a:gd name="T80" fmla="*/ 1 w 213"/>
                    <a:gd name="T81" fmla="*/ 0 h 112"/>
                    <a:gd name="T82" fmla="*/ 1 w 213"/>
                    <a:gd name="T83" fmla="*/ 0 h 112"/>
                    <a:gd name="T84" fmla="*/ 1 w 213"/>
                    <a:gd name="T85" fmla="*/ 0 h 112"/>
                    <a:gd name="T86" fmla="*/ 1 w 213"/>
                    <a:gd name="T87" fmla="*/ 0 h 112"/>
                    <a:gd name="T88" fmla="*/ 1 w 213"/>
                    <a:gd name="T89" fmla="*/ 0 h 112"/>
                    <a:gd name="T90" fmla="*/ 1 w 213"/>
                    <a:gd name="T91" fmla="*/ 0 h 112"/>
                    <a:gd name="T92" fmla="*/ 1 w 213"/>
                    <a:gd name="T93" fmla="*/ 0 h 112"/>
                    <a:gd name="T94" fmla="*/ 1 w 213"/>
                    <a:gd name="T95" fmla="*/ 0 h 112"/>
                    <a:gd name="T96" fmla="*/ 1 w 213"/>
                    <a:gd name="T97" fmla="*/ 0 h 112"/>
                    <a:gd name="T98" fmla="*/ 1 w 213"/>
                    <a:gd name="T99" fmla="*/ 0 h 112"/>
                    <a:gd name="T100" fmla="*/ 1 w 213"/>
                    <a:gd name="T101" fmla="*/ 0 h 112"/>
                    <a:gd name="T102" fmla="*/ 1 w 213"/>
                    <a:gd name="T103" fmla="*/ 0 h 112"/>
                    <a:gd name="T104" fmla="*/ 1 w 213"/>
                    <a:gd name="T105" fmla="*/ 0 h 112"/>
                    <a:gd name="T106" fmla="*/ 1 w 213"/>
                    <a:gd name="T107" fmla="*/ 0 h 112"/>
                    <a:gd name="T108" fmla="*/ 1 w 213"/>
                    <a:gd name="T109" fmla="*/ 0 h 11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13" h="112">
                      <a:moveTo>
                        <a:pt x="213" y="112"/>
                      </a:moveTo>
                      <a:lnTo>
                        <a:pt x="204" y="110"/>
                      </a:lnTo>
                      <a:lnTo>
                        <a:pt x="190" y="106"/>
                      </a:lnTo>
                      <a:lnTo>
                        <a:pt x="172" y="101"/>
                      </a:lnTo>
                      <a:lnTo>
                        <a:pt x="151" y="97"/>
                      </a:lnTo>
                      <a:lnTo>
                        <a:pt x="131" y="93"/>
                      </a:lnTo>
                      <a:lnTo>
                        <a:pt x="114" y="91"/>
                      </a:lnTo>
                      <a:lnTo>
                        <a:pt x="100" y="90"/>
                      </a:lnTo>
                      <a:lnTo>
                        <a:pt x="92" y="90"/>
                      </a:lnTo>
                      <a:lnTo>
                        <a:pt x="87" y="91"/>
                      </a:lnTo>
                      <a:lnTo>
                        <a:pt x="76" y="91"/>
                      </a:lnTo>
                      <a:lnTo>
                        <a:pt x="63" y="90"/>
                      </a:lnTo>
                      <a:lnTo>
                        <a:pt x="50" y="89"/>
                      </a:lnTo>
                      <a:lnTo>
                        <a:pt x="35" y="87"/>
                      </a:lnTo>
                      <a:lnTo>
                        <a:pt x="21" y="84"/>
                      </a:lnTo>
                      <a:lnTo>
                        <a:pt x="9" y="82"/>
                      </a:lnTo>
                      <a:lnTo>
                        <a:pt x="0" y="78"/>
                      </a:lnTo>
                      <a:lnTo>
                        <a:pt x="13" y="62"/>
                      </a:lnTo>
                      <a:lnTo>
                        <a:pt x="29" y="54"/>
                      </a:lnTo>
                      <a:lnTo>
                        <a:pt x="30" y="53"/>
                      </a:lnTo>
                      <a:lnTo>
                        <a:pt x="31" y="49"/>
                      </a:lnTo>
                      <a:lnTo>
                        <a:pt x="34" y="44"/>
                      </a:lnTo>
                      <a:lnTo>
                        <a:pt x="36" y="37"/>
                      </a:lnTo>
                      <a:lnTo>
                        <a:pt x="39" y="31"/>
                      </a:lnTo>
                      <a:lnTo>
                        <a:pt x="43" y="27"/>
                      </a:lnTo>
                      <a:lnTo>
                        <a:pt x="46" y="23"/>
                      </a:lnTo>
                      <a:lnTo>
                        <a:pt x="50" y="21"/>
                      </a:lnTo>
                      <a:lnTo>
                        <a:pt x="53" y="20"/>
                      </a:lnTo>
                      <a:lnTo>
                        <a:pt x="59" y="17"/>
                      </a:lnTo>
                      <a:lnTo>
                        <a:pt x="66" y="14"/>
                      </a:lnTo>
                      <a:lnTo>
                        <a:pt x="75" y="9"/>
                      </a:lnTo>
                      <a:lnTo>
                        <a:pt x="83" y="6"/>
                      </a:lnTo>
                      <a:lnTo>
                        <a:pt x="91" y="2"/>
                      </a:lnTo>
                      <a:lnTo>
                        <a:pt x="97" y="0"/>
                      </a:lnTo>
                      <a:lnTo>
                        <a:pt x="100" y="0"/>
                      </a:lnTo>
                      <a:lnTo>
                        <a:pt x="105" y="2"/>
                      </a:lnTo>
                      <a:lnTo>
                        <a:pt x="113" y="8"/>
                      </a:lnTo>
                      <a:lnTo>
                        <a:pt x="123" y="16"/>
                      </a:lnTo>
                      <a:lnTo>
                        <a:pt x="135" y="24"/>
                      </a:lnTo>
                      <a:lnTo>
                        <a:pt x="148" y="34"/>
                      </a:lnTo>
                      <a:lnTo>
                        <a:pt x="158" y="40"/>
                      </a:lnTo>
                      <a:lnTo>
                        <a:pt x="167" y="46"/>
                      </a:lnTo>
                      <a:lnTo>
                        <a:pt x="172" y="49"/>
                      </a:lnTo>
                      <a:lnTo>
                        <a:pt x="179" y="51"/>
                      </a:lnTo>
                      <a:lnTo>
                        <a:pt x="188" y="53"/>
                      </a:lnTo>
                      <a:lnTo>
                        <a:pt x="196" y="55"/>
                      </a:lnTo>
                      <a:lnTo>
                        <a:pt x="201" y="58"/>
                      </a:lnTo>
                      <a:lnTo>
                        <a:pt x="201" y="63"/>
                      </a:lnTo>
                      <a:lnTo>
                        <a:pt x="201" y="74"/>
                      </a:lnTo>
                      <a:lnTo>
                        <a:pt x="202" y="85"/>
                      </a:lnTo>
                      <a:lnTo>
                        <a:pt x="204" y="92"/>
                      </a:lnTo>
                      <a:lnTo>
                        <a:pt x="207" y="96"/>
                      </a:lnTo>
                      <a:lnTo>
                        <a:pt x="211" y="101"/>
                      </a:lnTo>
                      <a:lnTo>
                        <a:pt x="213" y="107"/>
                      </a:lnTo>
                      <a:lnTo>
                        <a:pt x="213" y="112"/>
                      </a:lnTo>
                      <a:close/>
                    </a:path>
                  </a:pathLst>
                </a:custGeom>
                <a:solidFill>
                  <a:srgbClr val="BFCCD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IN"/>
                </a:p>
              </p:txBody>
            </p:sp>
          </p:grpSp>
        </p:grpSp>
        <p:grpSp>
          <p:nvGrpSpPr>
            <p:cNvPr id="1174" name="Group 176">
              <a:extLst>
                <a:ext uri="{FF2B5EF4-FFF2-40B4-BE49-F238E27FC236}">
                  <a16:creationId xmlns:a16="http://schemas.microsoft.com/office/drawing/2014/main" id="{DD88FFB2-C04C-4DE2-9976-DCDB32649D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0" y="3043"/>
              <a:ext cx="260" cy="139"/>
              <a:chOff x="2815" y="3016"/>
              <a:chExt cx="260" cy="139"/>
            </a:xfrm>
          </p:grpSpPr>
          <p:sp>
            <p:nvSpPr>
              <p:cNvPr id="1175" name="Freeform 177">
                <a:extLst>
                  <a:ext uri="{FF2B5EF4-FFF2-40B4-BE49-F238E27FC236}">
                    <a16:creationId xmlns:a16="http://schemas.microsoft.com/office/drawing/2014/main" id="{6E9B9A29-FDCE-4ADE-B880-A1557DC240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3016"/>
                <a:ext cx="260" cy="139"/>
              </a:xfrm>
              <a:custGeom>
                <a:avLst/>
                <a:gdLst>
                  <a:gd name="T0" fmla="*/ 1 w 520"/>
                  <a:gd name="T1" fmla="*/ 1 h 277"/>
                  <a:gd name="T2" fmla="*/ 1 w 520"/>
                  <a:gd name="T3" fmla="*/ 1 h 277"/>
                  <a:gd name="T4" fmla="*/ 1 w 520"/>
                  <a:gd name="T5" fmla="*/ 1 h 277"/>
                  <a:gd name="T6" fmla="*/ 1 w 520"/>
                  <a:gd name="T7" fmla="*/ 1 h 277"/>
                  <a:gd name="T8" fmla="*/ 1 w 520"/>
                  <a:gd name="T9" fmla="*/ 1 h 277"/>
                  <a:gd name="T10" fmla="*/ 1 w 520"/>
                  <a:gd name="T11" fmla="*/ 1 h 277"/>
                  <a:gd name="T12" fmla="*/ 1 w 520"/>
                  <a:gd name="T13" fmla="*/ 1 h 277"/>
                  <a:gd name="T14" fmla="*/ 1 w 520"/>
                  <a:gd name="T15" fmla="*/ 0 h 277"/>
                  <a:gd name="T16" fmla="*/ 1 w 520"/>
                  <a:gd name="T17" fmla="*/ 0 h 277"/>
                  <a:gd name="T18" fmla="*/ 1 w 520"/>
                  <a:gd name="T19" fmla="*/ 1 h 277"/>
                  <a:gd name="T20" fmla="*/ 1 w 520"/>
                  <a:gd name="T21" fmla="*/ 1 h 277"/>
                  <a:gd name="T22" fmla="*/ 1 w 520"/>
                  <a:gd name="T23" fmla="*/ 1 h 277"/>
                  <a:gd name="T24" fmla="*/ 1 w 520"/>
                  <a:gd name="T25" fmla="*/ 1 h 277"/>
                  <a:gd name="T26" fmla="*/ 1 w 520"/>
                  <a:gd name="T27" fmla="*/ 1 h 277"/>
                  <a:gd name="T28" fmla="*/ 1 w 520"/>
                  <a:gd name="T29" fmla="*/ 1 h 277"/>
                  <a:gd name="T30" fmla="*/ 1 w 520"/>
                  <a:gd name="T31" fmla="*/ 1 h 277"/>
                  <a:gd name="T32" fmla="*/ 1 w 520"/>
                  <a:gd name="T33" fmla="*/ 1 h 277"/>
                  <a:gd name="T34" fmla="*/ 1 w 520"/>
                  <a:gd name="T35" fmla="*/ 1 h 277"/>
                  <a:gd name="T36" fmla="*/ 1 w 520"/>
                  <a:gd name="T37" fmla="*/ 1 h 277"/>
                  <a:gd name="T38" fmla="*/ 1 w 520"/>
                  <a:gd name="T39" fmla="*/ 1 h 277"/>
                  <a:gd name="T40" fmla="*/ 1 w 520"/>
                  <a:gd name="T41" fmla="*/ 1 h 277"/>
                  <a:gd name="T42" fmla="*/ 1 w 520"/>
                  <a:gd name="T43" fmla="*/ 1 h 277"/>
                  <a:gd name="T44" fmla="*/ 1 w 520"/>
                  <a:gd name="T45" fmla="*/ 1 h 277"/>
                  <a:gd name="T46" fmla="*/ 1 w 520"/>
                  <a:gd name="T47" fmla="*/ 1 h 277"/>
                  <a:gd name="T48" fmla="*/ 1 w 520"/>
                  <a:gd name="T49" fmla="*/ 1 h 277"/>
                  <a:gd name="T50" fmla="*/ 1 w 520"/>
                  <a:gd name="T51" fmla="*/ 1 h 277"/>
                  <a:gd name="T52" fmla="*/ 1 w 520"/>
                  <a:gd name="T53" fmla="*/ 1 h 277"/>
                  <a:gd name="T54" fmla="*/ 1 w 520"/>
                  <a:gd name="T55" fmla="*/ 1 h 277"/>
                  <a:gd name="T56" fmla="*/ 1 w 520"/>
                  <a:gd name="T57" fmla="*/ 1 h 277"/>
                  <a:gd name="T58" fmla="*/ 1 w 520"/>
                  <a:gd name="T59" fmla="*/ 1 h 277"/>
                  <a:gd name="T60" fmla="*/ 1 w 520"/>
                  <a:gd name="T61" fmla="*/ 1 h 277"/>
                  <a:gd name="T62" fmla="*/ 1 w 520"/>
                  <a:gd name="T63" fmla="*/ 1 h 277"/>
                  <a:gd name="T64" fmla="*/ 1 w 520"/>
                  <a:gd name="T65" fmla="*/ 1 h 277"/>
                  <a:gd name="T66" fmla="*/ 1 w 520"/>
                  <a:gd name="T67" fmla="*/ 1 h 277"/>
                  <a:gd name="T68" fmla="*/ 1 w 520"/>
                  <a:gd name="T69" fmla="*/ 1 h 277"/>
                  <a:gd name="T70" fmla="*/ 1 w 520"/>
                  <a:gd name="T71" fmla="*/ 1 h 277"/>
                  <a:gd name="T72" fmla="*/ 1 w 520"/>
                  <a:gd name="T73" fmla="*/ 1 h 277"/>
                  <a:gd name="T74" fmla="*/ 1 w 520"/>
                  <a:gd name="T75" fmla="*/ 1 h 277"/>
                  <a:gd name="T76" fmla="*/ 1 w 520"/>
                  <a:gd name="T77" fmla="*/ 1 h 277"/>
                  <a:gd name="T78" fmla="*/ 1 w 520"/>
                  <a:gd name="T79" fmla="*/ 1 h 277"/>
                  <a:gd name="T80" fmla="*/ 1 w 520"/>
                  <a:gd name="T81" fmla="*/ 1 h 277"/>
                  <a:gd name="T82" fmla="*/ 1 w 520"/>
                  <a:gd name="T83" fmla="*/ 1 h 277"/>
                  <a:gd name="T84" fmla="*/ 1 w 520"/>
                  <a:gd name="T85" fmla="*/ 1 h 277"/>
                  <a:gd name="T86" fmla="*/ 1 w 520"/>
                  <a:gd name="T87" fmla="*/ 1 h 277"/>
                  <a:gd name="T88" fmla="*/ 1 w 520"/>
                  <a:gd name="T89" fmla="*/ 1 h 277"/>
                  <a:gd name="T90" fmla="*/ 1 w 520"/>
                  <a:gd name="T91" fmla="*/ 1 h 277"/>
                  <a:gd name="T92" fmla="*/ 1 w 520"/>
                  <a:gd name="T93" fmla="*/ 1 h 277"/>
                  <a:gd name="T94" fmla="*/ 1 w 520"/>
                  <a:gd name="T95" fmla="*/ 1 h 277"/>
                  <a:gd name="T96" fmla="*/ 1 w 520"/>
                  <a:gd name="T97" fmla="*/ 1 h 277"/>
                  <a:gd name="T98" fmla="*/ 1 w 520"/>
                  <a:gd name="T99" fmla="*/ 1 h 277"/>
                  <a:gd name="T100" fmla="*/ 1 w 520"/>
                  <a:gd name="T101" fmla="*/ 1 h 277"/>
                  <a:gd name="T102" fmla="*/ 1 w 520"/>
                  <a:gd name="T103" fmla="*/ 1 h 277"/>
                  <a:gd name="T104" fmla="*/ 1 w 520"/>
                  <a:gd name="T105" fmla="*/ 1 h 277"/>
                  <a:gd name="T106" fmla="*/ 1 w 520"/>
                  <a:gd name="T107" fmla="*/ 1 h 277"/>
                  <a:gd name="T108" fmla="*/ 1 w 520"/>
                  <a:gd name="T109" fmla="*/ 1 h 277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520" h="277">
                    <a:moveTo>
                      <a:pt x="520" y="42"/>
                    </a:moveTo>
                    <a:lnTo>
                      <a:pt x="514" y="41"/>
                    </a:lnTo>
                    <a:lnTo>
                      <a:pt x="506" y="40"/>
                    </a:lnTo>
                    <a:lnTo>
                      <a:pt x="493" y="36"/>
                    </a:lnTo>
                    <a:lnTo>
                      <a:pt x="480" y="34"/>
                    </a:lnTo>
                    <a:lnTo>
                      <a:pt x="462" y="31"/>
                    </a:lnTo>
                    <a:lnTo>
                      <a:pt x="445" y="27"/>
                    </a:lnTo>
                    <a:lnTo>
                      <a:pt x="426" y="23"/>
                    </a:lnTo>
                    <a:lnTo>
                      <a:pt x="407" y="19"/>
                    </a:lnTo>
                    <a:lnTo>
                      <a:pt x="387" y="16"/>
                    </a:lnTo>
                    <a:lnTo>
                      <a:pt x="368" y="11"/>
                    </a:lnTo>
                    <a:lnTo>
                      <a:pt x="351" y="9"/>
                    </a:lnTo>
                    <a:lnTo>
                      <a:pt x="334" y="5"/>
                    </a:lnTo>
                    <a:lnTo>
                      <a:pt x="320" y="3"/>
                    </a:lnTo>
                    <a:lnTo>
                      <a:pt x="308" y="1"/>
                    </a:lnTo>
                    <a:lnTo>
                      <a:pt x="299" y="0"/>
                    </a:lnTo>
                    <a:lnTo>
                      <a:pt x="294" y="0"/>
                    </a:lnTo>
                    <a:lnTo>
                      <a:pt x="287" y="0"/>
                    </a:lnTo>
                    <a:lnTo>
                      <a:pt x="278" y="1"/>
                    </a:lnTo>
                    <a:lnTo>
                      <a:pt x="267" y="1"/>
                    </a:lnTo>
                    <a:lnTo>
                      <a:pt x="256" y="1"/>
                    </a:lnTo>
                    <a:lnTo>
                      <a:pt x="246" y="2"/>
                    </a:lnTo>
                    <a:lnTo>
                      <a:pt x="237" y="3"/>
                    </a:lnTo>
                    <a:lnTo>
                      <a:pt x="230" y="4"/>
                    </a:lnTo>
                    <a:lnTo>
                      <a:pt x="225" y="5"/>
                    </a:lnTo>
                    <a:lnTo>
                      <a:pt x="222" y="8"/>
                    </a:lnTo>
                    <a:lnTo>
                      <a:pt x="217" y="11"/>
                    </a:lnTo>
                    <a:lnTo>
                      <a:pt x="211" y="15"/>
                    </a:lnTo>
                    <a:lnTo>
                      <a:pt x="205" y="18"/>
                    </a:lnTo>
                    <a:lnTo>
                      <a:pt x="200" y="21"/>
                    </a:lnTo>
                    <a:lnTo>
                      <a:pt x="195" y="25"/>
                    </a:lnTo>
                    <a:lnTo>
                      <a:pt x="190" y="27"/>
                    </a:lnTo>
                    <a:lnTo>
                      <a:pt x="188" y="30"/>
                    </a:lnTo>
                    <a:lnTo>
                      <a:pt x="184" y="32"/>
                    </a:lnTo>
                    <a:lnTo>
                      <a:pt x="178" y="35"/>
                    </a:lnTo>
                    <a:lnTo>
                      <a:pt x="171" y="39"/>
                    </a:lnTo>
                    <a:lnTo>
                      <a:pt x="165" y="42"/>
                    </a:lnTo>
                    <a:lnTo>
                      <a:pt x="162" y="46"/>
                    </a:lnTo>
                    <a:lnTo>
                      <a:pt x="157" y="50"/>
                    </a:lnTo>
                    <a:lnTo>
                      <a:pt x="152" y="57"/>
                    </a:lnTo>
                    <a:lnTo>
                      <a:pt x="146" y="63"/>
                    </a:lnTo>
                    <a:lnTo>
                      <a:pt x="140" y="70"/>
                    </a:lnTo>
                    <a:lnTo>
                      <a:pt x="133" y="77"/>
                    </a:lnTo>
                    <a:lnTo>
                      <a:pt x="128" y="81"/>
                    </a:lnTo>
                    <a:lnTo>
                      <a:pt x="124" y="85"/>
                    </a:lnTo>
                    <a:lnTo>
                      <a:pt x="118" y="87"/>
                    </a:lnTo>
                    <a:lnTo>
                      <a:pt x="109" y="91"/>
                    </a:lnTo>
                    <a:lnTo>
                      <a:pt x="97" y="95"/>
                    </a:lnTo>
                    <a:lnTo>
                      <a:pt x="84" y="99"/>
                    </a:lnTo>
                    <a:lnTo>
                      <a:pt x="72" y="103"/>
                    </a:lnTo>
                    <a:lnTo>
                      <a:pt x="60" y="107"/>
                    </a:lnTo>
                    <a:lnTo>
                      <a:pt x="51" y="110"/>
                    </a:lnTo>
                    <a:lnTo>
                      <a:pt x="46" y="112"/>
                    </a:lnTo>
                    <a:lnTo>
                      <a:pt x="43" y="116"/>
                    </a:lnTo>
                    <a:lnTo>
                      <a:pt x="36" y="122"/>
                    </a:lnTo>
                    <a:lnTo>
                      <a:pt x="29" y="130"/>
                    </a:lnTo>
                    <a:lnTo>
                      <a:pt x="21" y="138"/>
                    </a:lnTo>
                    <a:lnTo>
                      <a:pt x="13" y="146"/>
                    </a:lnTo>
                    <a:lnTo>
                      <a:pt x="6" y="152"/>
                    </a:lnTo>
                    <a:lnTo>
                      <a:pt x="2" y="156"/>
                    </a:lnTo>
                    <a:lnTo>
                      <a:pt x="0" y="159"/>
                    </a:lnTo>
                    <a:lnTo>
                      <a:pt x="18" y="167"/>
                    </a:lnTo>
                    <a:lnTo>
                      <a:pt x="37" y="173"/>
                    </a:lnTo>
                    <a:lnTo>
                      <a:pt x="58" y="182"/>
                    </a:lnTo>
                    <a:lnTo>
                      <a:pt x="78" y="188"/>
                    </a:lnTo>
                    <a:lnTo>
                      <a:pt x="96" y="194"/>
                    </a:lnTo>
                    <a:lnTo>
                      <a:pt x="111" y="199"/>
                    </a:lnTo>
                    <a:lnTo>
                      <a:pt x="122" y="202"/>
                    </a:lnTo>
                    <a:lnTo>
                      <a:pt x="129" y="202"/>
                    </a:lnTo>
                    <a:lnTo>
                      <a:pt x="137" y="200"/>
                    </a:lnTo>
                    <a:lnTo>
                      <a:pt x="146" y="199"/>
                    </a:lnTo>
                    <a:lnTo>
                      <a:pt x="154" y="198"/>
                    </a:lnTo>
                    <a:lnTo>
                      <a:pt x="159" y="198"/>
                    </a:lnTo>
                    <a:lnTo>
                      <a:pt x="164" y="199"/>
                    </a:lnTo>
                    <a:lnTo>
                      <a:pt x="174" y="201"/>
                    </a:lnTo>
                    <a:lnTo>
                      <a:pt x="188" y="205"/>
                    </a:lnTo>
                    <a:lnTo>
                      <a:pt x="203" y="208"/>
                    </a:lnTo>
                    <a:lnTo>
                      <a:pt x="218" y="212"/>
                    </a:lnTo>
                    <a:lnTo>
                      <a:pt x="232" y="214"/>
                    </a:lnTo>
                    <a:lnTo>
                      <a:pt x="242" y="216"/>
                    </a:lnTo>
                    <a:lnTo>
                      <a:pt x="247" y="218"/>
                    </a:lnTo>
                    <a:lnTo>
                      <a:pt x="252" y="222"/>
                    </a:lnTo>
                    <a:lnTo>
                      <a:pt x="256" y="224"/>
                    </a:lnTo>
                    <a:lnTo>
                      <a:pt x="262" y="226"/>
                    </a:lnTo>
                    <a:lnTo>
                      <a:pt x="268" y="228"/>
                    </a:lnTo>
                    <a:lnTo>
                      <a:pt x="275" y="229"/>
                    </a:lnTo>
                    <a:lnTo>
                      <a:pt x="284" y="230"/>
                    </a:lnTo>
                    <a:lnTo>
                      <a:pt x="291" y="231"/>
                    </a:lnTo>
                    <a:lnTo>
                      <a:pt x="293" y="232"/>
                    </a:lnTo>
                    <a:lnTo>
                      <a:pt x="286" y="241"/>
                    </a:lnTo>
                    <a:lnTo>
                      <a:pt x="295" y="245"/>
                    </a:lnTo>
                    <a:lnTo>
                      <a:pt x="307" y="247"/>
                    </a:lnTo>
                    <a:lnTo>
                      <a:pt x="321" y="250"/>
                    </a:lnTo>
                    <a:lnTo>
                      <a:pt x="336" y="252"/>
                    </a:lnTo>
                    <a:lnTo>
                      <a:pt x="349" y="253"/>
                    </a:lnTo>
                    <a:lnTo>
                      <a:pt x="362" y="254"/>
                    </a:lnTo>
                    <a:lnTo>
                      <a:pt x="373" y="254"/>
                    </a:lnTo>
                    <a:lnTo>
                      <a:pt x="378" y="253"/>
                    </a:lnTo>
                    <a:lnTo>
                      <a:pt x="386" y="253"/>
                    </a:lnTo>
                    <a:lnTo>
                      <a:pt x="400" y="254"/>
                    </a:lnTo>
                    <a:lnTo>
                      <a:pt x="417" y="256"/>
                    </a:lnTo>
                    <a:lnTo>
                      <a:pt x="437" y="260"/>
                    </a:lnTo>
                    <a:lnTo>
                      <a:pt x="458" y="264"/>
                    </a:lnTo>
                    <a:lnTo>
                      <a:pt x="476" y="269"/>
                    </a:lnTo>
                    <a:lnTo>
                      <a:pt x="490" y="273"/>
                    </a:lnTo>
                    <a:lnTo>
                      <a:pt x="499" y="275"/>
                    </a:lnTo>
                    <a:lnTo>
                      <a:pt x="506" y="276"/>
                    </a:lnTo>
                    <a:lnTo>
                      <a:pt x="513" y="277"/>
                    </a:lnTo>
                    <a:lnTo>
                      <a:pt x="518" y="277"/>
                    </a:lnTo>
                    <a:lnTo>
                      <a:pt x="520" y="277"/>
                    </a:lnTo>
                    <a:lnTo>
                      <a:pt x="520" y="42"/>
                    </a:lnTo>
                    <a:close/>
                  </a:path>
                </a:pathLst>
              </a:custGeom>
              <a:solidFill>
                <a:srgbClr val="284C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176" name="Freeform 178">
                <a:extLst>
                  <a:ext uri="{FF2B5EF4-FFF2-40B4-BE49-F238E27FC236}">
                    <a16:creationId xmlns:a16="http://schemas.microsoft.com/office/drawing/2014/main" id="{C336203A-3752-4A26-B0BF-C111BB5E2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5" y="3058"/>
                <a:ext cx="192" cy="72"/>
              </a:xfrm>
              <a:custGeom>
                <a:avLst/>
                <a:gdLst>
                  <a:gd name="T0" fmla="*/ 1 w 384"/>
                  <a:gd name="T1" fmla="*/ 1 h 143"/>
                  <a:gd name="T2" fmla="*/ 1 w 384"/>
                  <a:gd name="T3" fmla="*/ 1 h 143"/>
                  <a:gd name="T4" fmla="*/ 1 w 384"/>
                  <a:gd name="T5" fmla="*/ 1 h 143"/>
                  <a:gd name="T6" fmla="*/ 1 w 384"/>
                  <a:gd name="T7" fmla="*/ 1 h 143"/>
                  <a:gd name="T8" fmla="*/ 1 w 384"/>
                  <a:gd name="T9" fmla="*/ 1 h 143"/>
                  <a:gd name="T10" fmla="*/ 1 w 384"/>
                  <a:gd name="T11" fmla="*/ 1 h 143"/>
                  <a:gd name="T12" fmla="*/ 1 w 384"/>
                  <a:gd name="T13" fmla="*/ 1 h 143"/>
                  <a:gd name="T14" fmla="*/ 1 w 384"/>
                  <a:gd name="T15" fmla="*/ 1 h 143"/>
                  <a:gd name="T16" fmla="*/ 1 w 384"/>
                  <a:gd name="T17" fmla="*/ 1 h 143"/>
                  <a:gd name="T18" fmla="*/ 1 w 384"/>
                  <a:gd name="T19" fmla="*/ 1 h 143"/>
                  <a:gd name="T20" fmla="*/ 1 w 384"/>
                  <a:gd name="T21" fmla="*/ 1 h 143"/>
                  <a:gd name="T22" fmla="*/ 1 w 384"/>
                  <a:gd name="T23" fmla="*/ 1 h 143"/>
                  <a:gd name="T24" fmla="*/ 1 w 384"/>
                  <a:gd name="T25" fmla="*/ 1 h 143"/>
                  <a:gd name="T26" fmla="*/ 1 w 384"/>
                  <a:gd name="T27" fmla="*/ 1 h 143"/>
                  <a:gd name="T28" fmla="*/ 1 w 384"/>
                  <a:gd name="T29" fmla="*/ 1 h 143"/>
                  <a:gd name="T30" fmla="*/ 1 w 384"/>
                  <a:gd name="T31" fmla="*/ 1 h 143"/>
                  <a:gd name="T32" fmla="*/ 1 w 384"/>
                  <a:gd name="T33" fmla="*/ 1 h 143"/>
                  <a:gd name="T34" fmla="*/ 1 w 384"/>
                  <a:gd name="T35" fmla="*/ 1 h 143"/>
                  <a:gd name="T36" fmla="*/ 1 w 384"/>
                  <a:gd name="T37" fmla="*/ 1 h 143"/>
                  <a:gd name="T38" fmla="*/ 1 w 384"/>
                  <a:gd name="T39" fmla="*/ 1 h 143"/>
                  <a:gd name="T40" fmla="*/ 1 w 384"/>
                  <a:gd name="T41" fmla="*/ 1 h 143"/>
                  <a:gd name="T42" fmla="*/ 1 w 384"/>
                  <a:gd name="T43" fmla="*/ 1 h 143"/>
                  <a:gd name="T44" fmla="*/ 1 w 384"/>
                  <a:gd name="T45" fmla="*/ 1 h 143"/>
                  <a:gd name="T46" fmla="*/ 1 w 384"/>
                  <a:gd name="T47" fmla="*/ 1 h 143"/>
                  <a:gd name="T48" fmla="*/ 1 w 384"/>
                  <a:gd name="T49" fmla="*/ 1 h 143"/>
                  <a:gd name="T50" fmla="*/ 1 w 384"/>
                  <a:gd name="T51" fmla="*/ 1 h 143"/>
                  <a:gd name="T52" fmla="*/ 1 w 384"/>
                  <a:gd name="T53" fmla="*/ 1 h 143"/>
                  <a:gd name="T54" fmla="*/ 1 w 384"/>
                  <a:gd name="T55" fmla="*/ 1 h 143"/>
                  <a:gd name="T56" fmla="*/ 1 w 384"/>
                  <a:gd name="T57" fmla="*/ 1 h 143"/>
                  <a:gd name="T58" fmla="*/ 1 w 384"/>
                  <a:gd name="T59" fmla="*/ 1 h 143"/>
                  <a:gd name="T60" fmla="*/ 1 w 384"/>
                  <a:gd name="T61" fmla="*/ 1 h 143"/>
                  <a:gd name="T62" fmla="*/ 1 w 384"/>
                  <a:gd name="T63" fmla="*/ 1 h 143"/>
                  <a:gd name="T64" fmla="*/ 1 w 384"/>
                  <a:gd name="T65" fmla="*/ 1 h 143"/>
                  <a:gd name="T66" fmla="*/ 1 w 384"/>
                  <a:gd name="T67" fmla="*/ 1 h 143"/>
                  <a:gd name="T68" fmla="*/ 1 w 384"/>
                  <a:gd name="T69" fmla="*/ 1 h 143"/>
                  <a:gd name="T70" fmla="*/ 1 w 384"/>
                  <a:gd name="T71" fmla="*/ 1 h 143"/>
                  <a:gd name="T72" fmla="*/ 1 w 384"/>
                  <a:gd name="T73" fmla="*/ 1 h 143"/>
                  <a:gd name="T74" fmla="*/ 1 w 384"/>
                  <a:gd name="T75" fmla="*/ 1 h 143"/>
                  <a:gd name="T76" fmla="*/ 1 w 384"/>
                  <a:gd name="T77" fmla="*/ 1 h 143"/>
                  <a:gd name="T78" fmla="*/ 1 w 384"/>
                  <a:gd name="T79" fmla="*/ 1 h 143"/>
                  <a:gd name="T80" fmla="*/ 1 w 384"/>
                  <a:gd name="T81" fmla="*/ 1 h 143"/>
                  <a:gd name="T82" fmla="*/ 1 w 384"/>
                  <a:gd name="T83" fmla="*/ 1 h 143"/>
                  <a:gd name="T84" fmla="*/ 1 w 384"/>
                  <a:gd name="T85" fmla="*/ 1 h 143"/>
                  <a:gd name="T86" fmla="*/ 1 w 384"/>
                  <a:gd name="T87" fmla="*/ 1 h 143"/>
                  <a:gd name="T88" fmla="*/ 1 w 384"/>
                  <a:gd name="T89" fmla="*/ 1 h 143"/>
                  <a:gd name="T90" fmla="*/ 1 w 384"/>
                  <a:gd name="T91" fmla="*/ 1 h 143"/>
                  <a:gd name="T92" fmla="*/ 1 w 384"/>
                  <a:gd name="T93" fmla="*/ 1 h 143"/>
                  <a:gd name="T94" fmla="*/ 1 w 384"/>
                  <a:gd name="T95" fmla="*/ 1 h 143"/>
                  <a:gd name="T96" fmla="*/ 1 w 384"/>
                  <a:gd name="T97" fmla="*/ 1 h 143"/>
                  <a:gd name="T98" fmla="*/ 1 w 384"/>
                  <a:gd name="T99" fmla="*/ 1 h 143"/>
                  <a:gd name="T100" fmla="*/ 1 w 384"/>
                  <a:gd name="T101" fmla="*/ 1 h 143"/>
                  <a:gd name="T102" fmla="*/ 1 w 384"/>
                  <a:gd name="T103" fmla="*/ 0 h 14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384" h="143">
                    <a:moveTo>
                      <a:pt x="124" y="0"/>
                    </a:moveTo>
                    <a:lnTo>
                      <a:pt x="118" y="2"/>
                    </a:lnTo>
                    <a:lnTo>
                      <a:pt x="109" y="6"/>
                    </a:lnTo>
                    <a:lnTo>
                      <a:pt x="97" y="10"/>
                    </a:lnTo>
                    <a:lnTo>
                      <a:pt x="84" y="14"/>
                    </a:lnTo>
                    <a:lnTo>
                      <a:pt x="72" y="18"/>
                    </a:lnTo>
                    <a:lnTo>
                      <a:pt x="60" y="22"/>
                    </a:lnTo>
                    <a:lnTo>
                      <a:pt x="51" y="25"/>
                    </a:lnTo>
                    <a:lnTo>
                      <a:pt x="46" y="27"/>
                    </a:lnTo>
                    <a:lnTo>
                      <a:pt x="43" y="31"/>
                    </a:lnTo>
                    <a:lnTo>
                      <a:pt x="36" y="37"/>
                    </a:lnTo>
                    <a:lnTo>
                      <a:pt x="29" y="45"/>
                    </a:lnTo>
                    <a:lnTo>
                      <a:pt x="21" y="53"/>
                    </a:lnTo>
                    <a:lnTo>
                      <a:pt x="13" y="61"/>
                    </a:lnTo>
                    <a:lnTo>
                      <a:pt x="6" y="67"/>
                    </a:lnTo>
                    <a:lnTo>
                      <a:pt x="2" y="71"/>
                    </a:lnTo>
                    <a:lnTo>
                      <a:pt x="0" y="74"/>
                    </a:lnTo>
                    <a:lnTo>
                      <a:pt x="18" y="82"/>
                    </a:lnTo>
                    <a:lnTo>
                      <a:pt x="37" y="88"/>
                    </a:lnTo>
                    <a:lnTo>
                      <a:pt x="58" y="97"/>
                    </a:lnTo>
                    <a:lnTo>
                      <a:pt x="78" y="103"/>
                    </a:lnTo>
                    <a:lnTo>
                      <a:pt x="96" y="109"/>
                    </a:lnTo>
                    <a:lnTo>
                      <a:pt x="111" y="114"/>
                    </a:lnTo>
                    <a:lnTo>
                      <a:pt x="122" y="117"/>
                    </a:lnTo>
                    <a:lnTo>
                      <a:pt x="129" y="117"/>
                    </a:lnTo>
                    <a:lnTo>
                      <a:pt x="137" y="115"/>
                    </a:lnTo>
                    <a:lnTo>
                      <a:pt x="146" y="114"/>
                    </a:lnTo>
                    <a:lnTo>
                      <a:pt x="154" y="113"/>
                    </a:lnTo>
                    <a:lnTo>
                      <a:pt x="159" y="113"/>
                    </a:lnTo>
                    <a:lnTo>
                      <a:pt x="164" y="114"/>
                    </a:lnTo>
                    <a:lnTo>
                      <a:pt x="174" y="116"/>
                    </a:lnTo>
                    <a:lnTo>
                      <a:pt x="188" y="120"/>
                    </a:lnTo>
                    <a:lnTo>
                      <a:pt x="203" y="123"/>
                    </a:lnTo>
                    <a:lnTo>
                      <a:pt x="218" y="127"/>
                    </a:lnTo>
                    <a:lnTo>
                      <a:pt x="232" y="129"/>
                    </a:lnTo>
                    <a:lnTo>
                      <a:pt x="242" y="131"/>
                    </a:lnTo>
                    <a:lnTo>
                      <a:pt x="247" y="133"/>
                    </a:lnTo>
                    <a:lnTo>
                      <a:pt x="252" y="137"/>
                    </a:lnTo>
                    <a:lnTo>
                      <a:pt x="256" y="139"/>
                    </a:lnTo>
                    <a:lnTo>
                      <a:pt x="262" y="141"/>
                    </a:lnTo>
                    <a:lnTo>
                      <a:pt x="268" y="143"/>
                    </a:lnTo>
                    <a:lnTo>
                      <a:pt x="276" y="141"/>
                    </a:lnTo>
                    <a:lnTo>
                      <a:pt x="284" y="140"/>
                    </a:lnTo>
                    <a:lnTo>
                      <a:pt x="291" y="139"/>
                    </a:lnTo>
                    <a:lnTo>
                      <a:pt x="294" y="138"/>
                    </a:lnTo>
                    <a:lnTo>
                      <a:pt x="300" y="136"/>
                    </a:lnTo>
                    <a:lnTo>
                      <a:pt x="306" y="132"/>
                    </a:lnTo>
                    <a:lnTo>
                      <a:pt x="310" y="128"/>
                    </a:lnTo>
                    <a:lnTo>
                      <a:pt x="314" y="123"/>
                    </a:lnTo>
                    <a:lnTo>
                      <a:pt x="316" y="117"/>
                    </a:lnTo>
                    <a:lnTo>
                      <a:pt x="320" y="108"/>
                    </a:lnTo>
                    <a:lnTo>
                      <a:pt x="324" y="100"/>
                    </a:lnTo>
                    <a:lnTo>
                      <a:pt x="330" y="94"/>
                    </a:lnTo>
                    <a:lnTo>
                      <a:pt x="334" y="92"/>
                    </a:lnTo>
                    <a:lnTo>
                      <a:pt x="341" y="88"/>
                    </a:lnTo>
                    <a:lnTo>
                      <a:pt x="349" y="85"/>
                    </a:lnTo>
                    <a:lnTo>
                      <a:pt x="359" y="82"/>
                    </a:lnTo>
                    <a:lnTo>
                      <a:pt x="367" y="79"/>
                    </a:lnTo>
                    <a:lnTo>
                      <a:pt x="375" y="77"/>
                    </a:lnTo>
                    <a:lnTo>
                      <a:pt x="381" y="75"/>
                    </a:lnTo>
                    <a:lnTo>
                      <a:pt x="384" y="74"/>
                    </a:lnTo>
                    <a:lnTo>
                      <a:pt x="382" y="62"/>
                    </a:lnTo>
                    <a:lnTo>
                      <a:pt x="376" y="55"/>
                    </a:lnTo>
                    <a:lnTo>
                      <a:pt x="368" y="49"/>
                    </a:lnTo>
                    <a:lnTo>
                      <a:pt x="361" y="46"/>
                    </a:lnTo>
                    <a:lnTo>
                      <a:pt x="356" y="44"/>
                    </a:lnTo>
                    <a:lnTo>
                      <a:pt x="349" y="39"/>
                    </a:lnTo>
                    <a:lnTo>
                      <a:pt x="341" y="34"/>
                    </a:lnTo>
                    <a:lnTo>
                      <a:pt x="332" y="29"/>
                    </a:lnTo>
                    <a:lnTo>
                      <a:pt x="324" y="24"/>
                    </a:lnTo>
                    <a:lnTo>
                      <a:pt x="316" y="19"/>
                    </a:lnTo>
                    <a:lnTo>
                      <a:pt x="309" y="17"/>
                    </a:lnTo>
                    <a:lnTo>
                      <a:pt x="306" y="16"/>
                    </a:lnTo>
                    <a:lnTo>
                      <a:pt x="302" y="17"/>
                    </a:lnTo>
                    <a:lnTo>
                      <a:pt x="296" y="19"/>
                    </a:lnTo>
                    <a:lnTo>
                      <a:pt x="290" y="22"/>
                    </a:lnTo>
                    <a:lnTo>
                      <a:pt x="281" y="25"/>
                    </a:lnTo>
                    <a:lnTo>
                      <a:pt x="275" y="30"/>
                    </a:lnTo>
                    <a:lnTo>
                      <a:pt x="269" y="33"/>
                    </a:lnTo>
                    <a:lnTo>
                      <a:pt x="263" y="38"/>
                    </a:lnTo>
                    <a:lnTo>
                      <a:pt x="261" y="42"/>
                    </a:lnTo>
                    <a:lnTo>
                      <a:pt x="255" y="45"/>
                    </a:lnTo>
                    <a:lnTo>
                      <a:pt x="248" y="48"/>
                    </a:lnTo>
                    <a:lnTo>
                      <a:pt x="241" y="50"/>
                    </a:lnTo>
                    <a:lnTo>
                      <a:pt x="234" y="53"/>
                    </a:lnTo>
                    <a:lnTo>
                      <a:pt x="227" y="54"/>
                    </a:lnTo>
                    <a:lnTo>
                      <a:pt x="222" y="55"/>
                    </a:lnTo>
                    <a:lnTo>
                      <a:pt x="218" y="55"/>
                    </a:lnTo>
                    <a:lnTo>
                      <a:pt x="216" y="54"/>
                    </a:lnTo>
                    <a:lnTo>
                      <a:pt x="215" y="49"/>
                    </a:lnTo>
                    <a:lnTo>
                      <a:pt x="211" y="42"/>
                    </a:lnTo>
                    <a:lnTo>
                      <a:pt x="208" y="36"/>
                    </a:lnTo>
                    <a:lnTo>
                      <a:pt x="204" y="32"/>
                    </a:lnTo>
                    <a:lnTo>
                      <a:pt x="201" y="31"/>
                    </a:lnTo>
                    <a:lnTo>
                      <a:pt x="194" y="27"/>
                    </a:lnTo>
                    <a:lnTo>
                      <a:pt x="185" y="23"/>
                    </a:lnTo>
                    <a:lnTo>
                      <a:pt x="175" y="17"/>
                    </a:lnTo>
                    <a:lnTo>
                      <a:pt x="165" y="11"/>
                    </a:lnTo>
                    <a:lnTo>
                      <a:pt x="156" y="7"/>
                    </a:lnTo>
                    <a:lnTo>
                      <a:pt x="149" y="3"/>
                    </a:lnTo>
                    <a:lnTo>
                      <a:pt x="144" y="2"/>
                    </a:lnTo>
                    <a:lnTo>
                      <a:pt x="139" y="1"/>
                    </a:lnTo>
                    <a:lnTo>
                      <a:pt x="134" y="0"/>
                    </a:lnTo>
                    <a:lnTo>
                      <a:pt x="128" y="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BFCC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</p:grpSp>
      </p:grpSp>
      <p:grpSp>
        <p:nvGrpSpPr>
          <p:cNvPr id="1032" name="Group 179">
            <a:extLst>
              <a:ext uri="{FF2B5EF4-FFF2-40B4-BE49-F238E27FC236}">
                <a16:creationId xmlns:a16="http://schemas.microsoft.com/office/drawing/2014/main" id="{56E95C89-E395-46BA-B0EB-3800E4F3B75C}"/>
              </a:ext>
            </a:extLst>
          </p:cNvPr>
          <p:cNvGrpSpPr>
            <a:grpSpLocks/>
          </p:cNvGrpSpPr>
          <p:nvPr/>
        </p:nvGrpSpPr>
        <p:grpSpPr bwMode="auto">
          <a:xfrm rot="1028694" flipH="1">
            <a:off x="7815263" y="6062663"/>
            <a:ext cx="1328737" cy="635000"/>
            <a:chOff x="183" y="3780"/>
            <a:chExt cx="1050" cy="398"/>
          </a:xfrm>
        </p:grpSpPr>
        <p:sp>
          <p:nvSpPr>
            <p:cNvPr id="1114" name="Freeform 180">
              <a:extLst>
                <a:ext uri="{FF2B5EF4-FFF2-40B4-BE49-F238E27FC236}">
                  <a16:creationId xmlns:a16="http://schemas.microsoft.com/office/drawing/2014/main" id="{5B0730B8-540D-4400-8AF3-8362FE44F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" y="3878"/>
              <a:ext cx="572" cy="264"/>
            </a:xfrm>
            <a:custGeom>
              <a:avLst/>
              <a:gdLst>
                <a:gd name="T0" fmla="*/ 0 w 1714"/>
                <a:gd name="T1" fmla="*/ 0 h 792"/>
                <a:gd name="T2" fmla="*/ 0 w 1714"/>
                <a:gd name="T3" fmla="*/ 0 h 792"/>
                <a:gd name="T4" fmla="*/ 0 w 1714"/>
                <a:gd name="T5" fmla="*/ 0 h 792"/>
                <a:gd name="T6" fmla="*/ 0 w 1714"/>
                <a:gd name="T7" fmla="*/ 0 h 792"/>
                <a:gd name="T8" fmla="*/ 0 w 1714"/>
                <a:gd name="T9" fmla="*/ 0 h 792"/>
                <a:gd name="T10" fmla="*/ 0 w 1714"/>
                <a:gd name="T11" fmla="*/ 0 h 792"/>
                <a:gd name="T12" fmla="*/ 0 w 1714"/>
                <a:gd name="T13" fmla="*/ 0 h 792"/>
                <a:gd name="T14" fmla="*/ 0 w 1714"/>
                <a:gd name="T15" fmla="*/ 0 h 792"/>
                <a:gd name="T16" fmla="*/ 0 w 1714"/>
                <a:gd name="T17" fmla="*/ 0 h 792"/>
                <a:gd name="T18" fmla="*/ 0 w 1714"/>
                <a:gd name="T19" fmla="*/ 0 h 792"/>
                <a:gd name="T20" fmla="*/ 0 w 1714"/>
                <a:gd name="T21" fmla="*/ 0 h 792"/>
                <a:gd name="T22" fmla="*/ 0 w 1714"/>
                <a:gd name="T23" fmla="*/ 0 h 792"/>
                <a:gd name="T24" fmla="*/ 0 w 1714"/>
                <a:gd name="T25" fmla="*/ 0 h 792"/>
                <a:gd name="T26" fmla="*/ 0 w 1714"/>
                <a:gd name="T27" fmla="*/ 0 h 792"/>
                <a:gd name="T28" fmla="*/ 0 w 1714"/>
                <a:gd name="T29" fmla="*/ 0 h 792"/>
                <a:gd name="T30" fmla="*/ 0 w 1714"/>
                <a:gd name="T31" fmla="*/ 0 h 792"/>
                <a:gd name="T32" fmla="*/ 0 w 1714"/>
                <a:gd name="T33" fmla="*/ 0 h 792"/>
                <a:gd name="T34" fmla="*/ 0 w 1714"/>
                <a:gd name="T35" fmla="*/ 0 h 792"/>
                <a:gd name="T36" fmla="*/ 0 w 1714"/>
                <a:gd name="T37" fmla="*/ 0 h 792"/>
                <a:gd name="T38" fmla="*/ 0 w 1714"/>
                <a:gd name="T39" fmla="*/ 0 h 792"/>
                <a:gd name="T40" fmla="*/ 0 w 1714"/>
                <a:gd name="T41" fmla="*/ 0 h 792"/>
                <a:gd name="T42" fmla="*/ 0 w 1714"/>
                <a:gd name="T43" fmla="*/ 0 h 792"/>
                <a:gd name="T44" fmla="*/ 0 w 1714"/>
                <a:gd name="T45" fmla="*/ 0 h 792"/>
                <a:gd name="T46" fmla="*/ 0 w 1714"/>
                <a:gd name="T47" fmla="*/ 0 h 792"/>
                <a:gd name="T48" fmla="*/ 0 w 1714"/>
                <a:gd name="T49" fmla="*/ 0 h 792"/>
                <a:gd name="T50" fmla="*/ 0 w 1714"/>
                <a:gd name="T51" fmla="*/ 0 h 792"/>
                <a:gd name="T52" fmla="*/ 0 w 1714"/>
                <a:gd name="T53" fmla="*/ 0 h 792"/>
                <a:gd name="T54" fmla="*/ 0 w 1714"/>
                <a:gd name="T55" fmla="*/ 0 h 792"/>
                <a:gd name="T56" fmla="*/ 0 w 1714"/>
                <a:gd name="T57" fmla="*/ 0 h 792"/>
                <a:gd name="T58" fmla="*/ 0 w 1714"/>
                <a:gd name="T59" fmla="*/ 0 h 792"/>
                <a:gd name="T60" fmla="*/ 0 w 1714"/>
                <a:gd name="T61" fmla="*/ 0 h 792"/>
                <a:gd name="T62" fmla="*/ 0 w 1714"/>
                <a:gd name="T63" fmla="*/ 0 h 792"/>
                <a:gd name="T64" fmla="*/ 0 w 1714"/>
                <a:gd name="T65" fmla="*/ 0 h 792"/>
                <a:gd name="T66" fmla="*/ 0 w 1714"/>
                <a:gd name="T67" fmla="*/ 0 h 792"/>
                <a:gd name="T68" fmla="*/ 0 w 1714"/>
                <a:gd name="T69" fmla="*/ 0 h 792"/>
                <a:gd name="T70" fmla="*/ 0 w 1714"/>
                <a:gd name="T71" fmla="*/ 0 h 792"/>
                <a:gd name="T72" fmla="*/ 0 w 1714"/>
                <a:gd name="T73" fmla="*/ 0 h 792"/>
                <a:gd name="T74" fmla="*/ 0 w 1714"/>
                <a:gd name="T75" fmla="*/ 0 h 792"/>
                <a:gd name="T76" fmla="*/ 0 w 1714"/>
                <a:gd name="T77" fmla="*/ 0 h 792"/>
                <a:gd name="T78" fmla="*/ 0 w 1714"/>
                <a:gd name="T79" fmla="*/ 0 h 792"/>
                <a:gd name="T80" fmla="*/ 0 w 1714"/>
                <a:gd name="T81" fmla="*/ 0 h 792"/>
                <a:gd name="T82" fmla="*/ 0 w 1714"/>
                <a:gd name="T83" fmla="*/ 0 h 792"/>
                <a:gd name="T84" fmla="*/ 0 w 1714"/>
                <a:gd name="T85" fmla="*/ 0 h 792"/>
                <a:gd name="T86" fmla="*/ 0 w 1714"/>
                <a:gd name="T87" fmla="*/ 0 h 792"/>
                <a:gd name="T88" fmla="*/ 0 w 1714"/>
                <a:gd name="T89" fmla="*/ 0 h 792"/>
                <a:gd name="T90" fmla="*/ 0 w 1714"/>
                <a:gd name="T91" fmla="*/ 0 h 792"/>
                <a:gd name="T92" fmla="*/ 0 w 1714"/>
                <a:gd name="T93" fmla="*/ 0 h 792"/>
                <a:gd name="T94" fmla="*/ 0 w 1714"/>
                <a:gd name="T95" fmla="*/ 0 h 792"/>
                <a:gd name="T96" fmla="*/ 0 w 1714"/>
                <a:gd name="T97" fmla="*/ 0 h 792"/>
                <a:gd name="T98" fmla="*/ 0 w 1714"/>
                <a:gd name="T99" fmla="*/ 0 h 792"/>
                <a:gd name="T100" fmla="*/ 0 w 1714"/>
                <a:gd name="T101" fmla="*/ 0 h 792"/>
                <a:gd name="T102" fmla="*/ 0 w 1714"/>
                <a:gd name="T103" fmla="*/ 0 h 792"/>
                <a:gd name="T104" fmla="*/ 0 w 1714"/>
                <a:gd name="T105" fmla="*/ 0 h 792"/>
                <a:gd name="T106" fmla="*/ 0 w 1714"/>
                <a:gd name="T107" fmla="*/ 0 h 792"/>
                <a:gd name="T108" fmla="*/ 0 w 1714"/>
                <a:gd name="T109" fmla="*/ 0 h 792"/>
                <a:gd name="T110" fmla="*/ 0 w 1714"/>
                <a:gd name="T111" fmla="*/ 0 h 792"/>
                <a:gd name="T112" fmla="*/ 0 w 1714"/>
                <a:gd name="T113" fmla="*/ 0 h 79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14" h="792">
                  <a:moveTo>
                    <a:pt x="0" y="663"/>
                  </a:moveTo>
                  <a:lnTo>
                    <a:pt x="1" y="622"/>
                  </a:lnTo>
                  <a:lnTo>
                    <a:pt x="5" y="588"/>
                  </a:lnTo>
                  <a:lnTo>
                    <a:pt x="14" y="558"/>
                  </a:lnTo>
                  <a:lnTo>
                    <a:pt x="25" y="534"/>
                  </a:lnTo>
                  <a:lnTo>
                    <a:pt x="32" y="523"/>
                  </a:lnTo>
                  <a:lnTo>
                    <a:pt x="39" y="513"/>
                  </a:lnTo>
                  <a:lnTo>
                    <a:pt x="48" y="504"/>
                  </a:lnTo>
                  <a:lnTo>
                    <a:pt x="56" y="495"/>
                  </a:lnTo>
                  <a:lnTo>
                    <a:pt x="65" y="488"/>
                  </a:lnTo>
                  <a:lnTo>
                    <a:pt x="75" y="481"/>
                  </a:lnTo>
                  <a:lnTo>
                    <a:pt x="85" y="474"/>
                  </a:lnTo>
                  <a:lnTo>
                    <a:pt x="95" y="468"/>
                  </a:lnTo>
                  <a:lnTo>
                    <a:pt x="107" y="462"/>
                  </a:lnTo>
                  <a:lnTo>
                    <a:pt x="118" y="457"/>
                  </a:lnTo>
                  <a:lnTo>
                    <a:pt x="129" y="452"/>
                  </a:lnTo>
                  <a:lnTo>
                    <a:pt x="142" y="448"/>
                  </a:lnTo>
                  <a:lnTo>
                    <a:pt x="153" y="443"/>
                  </a:lnTo>
                  <a:lnTo>
                    <a:pt x="165" y="439"/>
                  </a:lnTo>
                  <a:lnTo>
                    <a:pt x="178" y="435"/>
                  </a:lnTo>
                  <a:lnTo>
                    <a:pt x="190" y="430"/>
                  </a:lnTo>
                  <a:lnTo>
                    <a:pt x="209" y="424"/>
                  </a:lnTo>
                  <a:lnTo>
                    <a:pt x="228" y="420"/>
                  </a:lnTo>
                  <a:lnTo>
                    <a:pt x="247" y="417"/>
                  </a:lnTo>
                  <a:lnTo>
                    <a:pt x="266" y="415"/>
                  </a:lnTo>
                  <a:lnTo>
                    <a:pt x="286" y="414"/>
                  </a:lnTo>
                  <a:lnTo>
                    <a:pt x="306" y="415"/>
                  </a:lnTo>
                  <a:lnTo>
                    <a:pt x="325" y="416"/>
                  </a:lnTo>
                  <a:lnTo>
                    <a:pt x="345" y="418"/>
                  </a:lnTo>
                  <a:lnTo>
                    <a:pt x="365" y="422"/>
                  </a:lnTo>
                  <a:lnTo>
                    <a:pt x="384" y="426"/>
                  </a:lnTo>
                  <a:lnTo>
                    <a:pt x="405" y="431"/>
                  </a:lnTo>
                  <a:lnTo>
                    <a:pt x="424" y="437"/>
                  </a:lnTo>
                  <a:lnTo>
                    <a:pt x="445" y="443"/>
                  </a:lnTo>
                  <a:lnTo>
                    <a:pt x="466" y="450"/>
                  </a:lnTo>
                  <a:lnTo>
                    <a:pt x="486" y="457"/>
                  </a:lnTo>
                  <a:lnTo>
                    <a:pt x="507" y="466"/>
                  </a:lnTo>
                  <a:lnTo>
                    <a:pt x="489" y="481"/>
                  </a:lnTo>
                  <a:lnTo>
                    <a:pt x="473" y="495"/>
                  </a:lnTo>
                  <a:lnTo>
                    <a:pt x="457" y="510"/>
                  </a:lnTo>
                  <a:lnTo>
                    <a:pt x="442" y="522"/>
                  </a:lnTo>
                  <a:lnTo>
                    <a:pt x="426" y="535"/>
                  </a:lnTo>
                  <a:lnTo>
                    <a:pt x="412" y="547"/>
                  </a:lnTo>
                  <a:lnTo>
                    <a:pt x="398" y="557"/>
                  </a:lnTo>
                  <a:lnTo>
                    <a:pt x="384" y="568"/>
                  </a:lnTo>
                  <a:lnTo>
                    <a:pt x="375" y="564"/>
                  </a:lnTo>
                  <a:lnTo>
                    <a:pt x="362" y="560"/>
                  </a:lnTo>
                  <a:lnTo>
                    <a:pt x="349" y="558"/>
                  </a:lnTo>
                  <a:lnTo>
                    <a:pt x="334" y="556"/>
                  </a:lnTo>
                  <a:lnTo>
                    <a:pt x="316" y="555"/>
                  </a:lnTo>
                  <a:lnTo>
                    <a:pt x="298" y="556"/>
                  </a:lnTo>
                  <a:lnTo>
                    <a:pt x="281" y="557"/>
                  </a:lnTo>
                  <a:lnTo>
                    <a:pt x="262" y="559"/>
                  </a:lnTo>
                  <a:lnTo>
                    <a:pt x="245" y="564"/>
                  </a:lnTo>
                  <a:lnTo>
                    <a:pt x="228" y="569"/>
                  </a:lnTo>
                  <a:lnTo>
                    <a:pt x="214" y="576"/>
                  </a:lnTo>
                  <a:lnTo>
                    <a:pt x="200" y="584"/>
                  </a:lnTo>
                  <a:lnTo>
                    <a:pt x="189" y="593"/>
                  </a:lnTo>
                  <a:lnTo>
                    <a:pt x="180" y="606"/>
                  </a:lnTo>
                  <a:lnTo>
                    <a:pt x="174" y="619"/>
                  </a:lnTo>
                  <a:lnTo>
                    <a:pt x="172" y="635"/>
                  </a:lnTo>
                  <a:lnTo>
                    <a:pt x="173" y="639"/>
                  </a:lnTo>
                  <a:lnTo>
                    <a:pt x="175" y="643"/>
                  </a:lnTo>
                  <a:lnTo>
                    <a:pt x="179" y="646"/>
                  </a:lnTo>
                  <a:lnTo>
                    <a:pt x="185" y="649"/>
                  </a:lnTo>
                  <a:lnTo>
                    <a:pt x="192" y="650"/>
                  </a:lnTo>
                  <a:lnTo>
                    <a:pt x="201" y="651"/>
                  </a:lnTo>
                  <a:lnTo>
                    <a:pt x="212" y="650"/>
                  </a:lnTo>
                  <a:lnTo>
                    <a:pt x="225" y="649"/>
                  </a:lnTo>
                  <a:lnTo>
                    <a:pt x="239" y="645"/>
                  </a:lnTo>
                  <a:lnTo>
                    <a:pt x="255" y="641"/>
                  </a:lnTo>
                  <a:lnTo>
                    <a:pt x="273" y="634"/>
                  </a:lnTo>
                  <a:lnTo>
                    <a:pt x="291" y="625"/>
                  </a:lnTo>
                  <a:lnTo>
                    <a:pt x="312" y="614"/>
                  </a:lnTo>
                  <a:lnTo>
                    <a:pt x="335" y="601"/>
                  </a:lnTo>
                  <a:lnTo>
                    <a:pt x="358" y="585"/>
                  </a:lnTo>
                  <a:lnTo>
                    <a:pt x="384" y="568"/>
                  </a:lnTo>
                  <a:lnTo>
                    <a:pt x="388" y="566"/>
                  </a:lnTo>
                  <a:lnTo>
                    <a:pt x="392" y="562"/>
                  </a:lnTo>
                  <a:lnTo>
                    <a:pt x="395" y="559"/>
                  </a:lnTo>
                  <a:lnTo>
                    <a:pt x="400" y="556"/>
                  </a:lnTo>
                  <a:lnTo>
                    <a:pt x="406" y="551"/>
                  </a:lnTo>
                  <a:lnTo>
                    <a:pt x="413" y="546"/>
                  </a:lnTo>
                  <a:lnTo>
                    <a:pt x="420" y="541"/>
                  </a:lnTo>
                  <a:lnTo>
                    <a:pt x="427" y="535"/>
                  </a:lnTo>
                  <a:lnTo>
                    <a:pt x="437" y="527"/>
                  </a:lnTo>
                  <a:lnTo>
                    <a:pt x="446" y="519"/>
                  </a:lnTo>
                  <a:lnTo>
                    <a:pt x="455" y="511"/>
                  </a:lnTo>
                  <a:lnTo>
                    <a:pt x="466" y="503"/>
                  </a:lnTo>
                  <a:lnTo>
                    <a:pt x="475" y="493"/>
                  </a:lnTo>
                  <a:lnTo>
                    <a:pt x="485" y="484"/>
                  </a:lnTo>
                  <a:lnTo>
                    <a:pt x="497" y="475"/>
                  </a:lnTo>
                  <a:lnTo>
                    <a:pt x="507" y="466"/>
                  </a:lnTo>
                  <a:lnTo>
                    <a:pt x="532" y="443"/>
                  </a:lnTo>
                  <a:lnTo>
                    <a:pt x="558" y="420"/>
                  </a:lnTo>
                  <a:lnTo>
                    <a:pt x="584" y="398"/>
                  </a:lnTo>
                  <a:lnTo>
                    <a:pt x="611" y="377"/>
                  </a:lnTo>
                  <a:lnTo>
                    <a:pt x="639" y="356"/>
                  </a:lnTo>
                  <a:lnTo>
                    <a:pt x="668" y="336"/>
                  </a:lnTo>
                  <a:lnTo>
                    <a:pt x="696" y="315"/>
                  </a:lnTo>
                  <a:lnTo>
                    <a:pt x="725" y="295"/>
                  </a:lnTo>
                  <a:lnTo>
                    <a:pt x="755" y="277"/>
                  </a:lnTo>
                  <a:lnTo>
                    <a:pt x="784" y="258"/>
                  </a:lnTo>
                  <a:lnTo>
                    <a:pt x="812" y="240"/>
                  </a:lnTo>
                  <a:lnTo>
                    <a:pt x="841" y="222"/>
                  </a:lnTo>
                  <a:lnTo>
                    <a:pt x="870" y="206"/>
                  </a:lnTo>
                  <a:lnTo>
                    <a:pt x="899" y="189"/>
                  </a:lnTo>
                  <a:lnTo>
                    <a:pt x="928" y="174"/>
                  </a:lnTo>
                  <a:lnTo>
                    <a:pt x="956" y="158"/>
                  </a:lnTo>
                  <a:lnTo>
                    <a:pt x="983" y="144"/>
                  </a:lnTo>
                  <a:lnTo>
                    <a:pt x="1010" y="130"/>
                  </a:lnTo>
                  <a:lnTo>
                    <a:pt x="1036" y="117"/>
                  </a:lnTo>
                  <a:lnTo>
                    <a:pt x="1061" y="104"/>
                  </a:lnTo>
                  <a:lnTo>
                    <a:pt x="1086" y="93"/>
                  </a:lnTo>
                  <a:lnTo>
                    <a:pt x="1110" y="82"/>
                  </a:lnTo>
                  <a:lnTo>
                    <a:pt x="1131" y="71"/>
                  </a:lnTo>
                  <a:lnTo>
                    <a:pt x="1153" y="62"/>
                  </a:lnTo>
                  <a:lnTo>
                    <a:pt x="1173" y="54"/>
                  </a:lnTo>
                  <a:lnTo>
                    <a:pt x="1191" y="47"/>
                  </a:lnTo>
                  <a:lnTo>
                    <a:pt x="1209" y="39"/>
                  </a:lnTo>
                  <a:lnTo>
                    <a:pt x="1224" y="33"/>
                  </a:lnTo>
                  <a:lnTo>
                    <a:pt x="1239" y="28"/>
                  </a:lnTo>
                  <a:lnTo>
                    <a:pt x="1251" y="24"/>
                  </a:lnTo>
                  <a:lnTo>
                    <a:pt x="1261" y="20"/>
                  </a:lnTo>
                  <a:lnTo>
                    <a:pt x="1271" y="18"/>
                  </a:lnTo>
                  <a:lnTo>
                    <a:pt x="1332" y="5"/>
                  </a:lnTo>
                  <a:lnTo>
                    <a:pt x="1387" y="0"/>
                  </a:lnTo>
                  <a:lnTo>
                    <a:pt x="1438" y="1"/>
                  </a:lnTo>
                  <a:lnTo>
                    <a:pt x="1483" y="8"/>
                  </a:lnTo>
                  <a:lnTo>
                    <a:pt x="1525" y="22"/>
                  </a:lnTo>
                  <a:lnTo>
                    <a:pt x="1561" y="38"/>
                  </a:lnTo>
                  <a:lnTo>
                    <a:pt x="1593" y="60"/>
                  </a:lnTo>
                  <a:lnTo>
                    <a:pt x="1619" y="85"/>
                  </a:lnTo>
                  <a:lnTo>
                    <a:pt x="1643" y="112"/>
                  </a:lnTo>
                  <a:lnTo>
                    <a:pt x="1664" y="141"/>
                  </a:lnTo>
                  <a:lnTo>
                    <a:pt x="1680" y="170"/>
                  </a:lnTo>
                  <a:lnTo>
                    <a:pt x="1693" y="200"/>
                  </a:lnTo>
                  <a:lnTo>
                    <a:pt x="1703" y="230"/>
                  </a:lnTo>
                  <a:lnTo>
                    <a:pt x="1709" y="259"/>
                  </a:lnTo>
                  <a:lnTo>
                    <a:pt x="1713" y="286"/>
                  </a:lnTo>
                  <a:lnTo>
                    <a:pt x="1714" y="311"/>
                  </a:lnTo>
                  <a:lnTo>
                    <a:pt x="1713" y="321"/>
                  </a:lnTo>
                  <a:lnTo>
                    <a:pt x="1711" y="337"/>
                  </a:lnTo>
                  <a:lnTo>
                    <a:pt x="1707" y="355"/>
                  </a:lnTo>
                  <a:lnTo>
                    <a:pt x="1700" y="376"/>
                  </a:lnTo>
                  <a:lnTo>
                    <a:pt x="1691" y="399"/>
                  </a:lnTo>
                  <a:lnTo>
                    <a:pt x="1679" y="424"/>
                  </a:lnTo>
                  <a:lnTo>
                    <a:pt x="1665" y="450"/>
                  </a:lnTo>
                  <a:lnTo>
                    <a:pt x="1648" y="475"/>
                  </a:lnTo>
                  <a:lnTo>
                    <a:pt x="1629" y="500"/>
                  </a:lnTo>
                  <a:lnTo>
                    <a:pt x="1606" y="521"/>
                  </a:lnTo>
                  <a:lnTo>
                    <a:pt x="1580" y="542"/>
                  </a:lnTo>
                  <a:lnTo>
                    <a:pt x="1551" y="558"/>
                  </a:lnTo>
                  <a:lnTo>
                    <a:pt x="1518" y="571"/>
                  </a:lnTo>
                  <a:lnTo>
                    <a:pt x="1482" y="578"/>
                  </a:lnTo>
                  <a:lnTo>
                    <a:pt x="1443" y="580"/>
                  </a:lnTo>
                  <a:lnTo>
                    <a:pt x="1400" y="576"/>
                  </a:lnTo>
                  <a:lnTo>
                    <a:pt x="1355" y="569"/>
                  </a:lnTo>
                  <a:lnTo>
                    <a:pt x="1312" y="560"/>
                  </a:lnTo>
                  <a:lnTo>
                    <a:pt x="1272" y="553"/>
                  </a:lnTo>
                  <a:lnTo>
                    <a:pt x="1231" y="547"/>
                  </a:lnTo>
                  <a:lnTo>
                    <a:pt x="1194" y="541"/>
                  </a:lnTo>
                  <a:lnTo>
                    <a:pt x="1159" y="535"/>
                  </a:lnTo>
                  <a:lnTo>
                    <a:pt x="1126" y="529"/>
                  </a:lnTo>
                  <a:lnTo>
                    <a:pt x="1094" y="524"/>
                  </a:lnTo>
                  <a:lnTo>
                    <a:pt x="1065" y="520"/>
                  </a:lnTo>
                  <a:lnTo>
                    <a:pt x="1039" y="516"/>
                  </a:lnTo>
                  <a:lnTo>
                    <a:pt x="1015" y="513"/>
                  </a:lnTo>
                  <a:lnTo>
                    <a:pt x="993" y="511"/>
                  </a:lnTo>
                  <a:lnTo>
                    <a:pt x="974" y="510"/>
                  </a:lnTo>
                  <a:lnTo>
                    <a:pt x="958" y="509"/>
                  </a:lnTo>
                  <a:lnTo>
                    <a:pt x="945" y="510"/>
                  </a:lnTo>
                  <a:lnTo>
                    <a:pt x="934" y="511"/>
                  </a:lnTo>
                  <a:lnTo>
                    <a:pt x="940" y="512"/>
                  </a:lnTo>
                  <a:lnTo>
                    <a:pt x="947" y="514"/>
                  </a:lnTo>
                  <a:lnTo>
                    <a:pt x="952" y="517"/>
                  </a:lnTo>
                  <a:lnTo>
                    <a:pt x="956" y="520"/>
                  </a:lnTo>
                  <a:lnTo>
                    <a:pt x="960" y="523"/>
                  </a:lnTo>
                  <a:lnTo>
                    <a:pt x="963" y="526"/>
                  </a:lnTo>
                  <a:lnTo>
                    <a:pt x="964" y="528"/>
                  </a:lnTo>
                  <a:lnTo>
                    <a:pt x="965" y="529"/>
                  </a:lnTo>
                  <a:lnTo>
                    <a:pt x="950" y="531"/>
                  </a:lnTo>
                  <a:lnTo>
                    <a:pt x="932" y="534"/>
                  </a:lnTo>
                  <a:lnTo>
                    <a:pt x="913" y="537"/>
                  </a:lnTo>
                  <a:lnTo>
                    <a:pt x="892" y="541"/>
                  </a:lnTo>
                  <a:lnTo>
                    <a:pt x="869" y="545"/>
                  </a:lnTo>
                  <a:lnTo>
                    <a:pt x="845" y="551"/>
                  </a:lnTo>
                  <a:lnTo>
                    <a:pt x="822" y="557"/>
                  </a:lnTo>
                  <a:lnTo>
                    <a:pt x="796" y="565"/>
                  </a:lnTo>
                  <a:lnTo>
                    <a:pt x="770" y="572"/>
                  </a:lnTo>
                  <a:lnTo>
                    <a:pt x="744" y="581"/>
                  </a:lnTo>
                  <a:lnTo>
                    <a:pt x="719" y="590"/>
                  </a:lnTo>
                  <a:lnTo>
                    <a:pt x="694" y="600"/>
                  </a:lnTo>
                  <a:lnTo>
                    <a:pt x="669" y="610"/>
                  </a:lnTo>
                  <a:lnTo>
                    <a:pt x="644" y="621"/>
                  </a:lnTo>
                  <a:lnTo>
                    <a:pt x="621" y="633"/>
                  </a:lnTo>
                  <a:lnTo>
                    <a:pt x="600" y="645"/>
                  </a:lnTo>
                  <a:lnTo>
                    <a:pt x="573" y="660"/>
                  </a:lnTo>
                  <a:lnTo>
                    <a:pt x="546" y="677"/>
                  </a:lnTo>
                  <a:lnTo>
                    <a:pt x="519" y="691"/>
                  </a:lnTo>
                  <a:lnTo>
                    <a:pt x="492" y="706"/>
                  </a:lnTo>
                  <a:lnTo>
                    <a:pt x="466" y="719"/>
                  </a:lnTo>
                  <a:lnTo>
                    <a:pt x="440" y="733"/>
                  </a:lnTo>
                  <a:lnTo>
                    <a:pt x="413" y="745"/>
                  </a:lnTo>
                  <a:lnTo>
                    <a:pt x="386" y="755"/>
                  </a:lnTo>
                  <a:lnTo>
                    <a:pt x="360" y="766"/>
                  </a:lnTo>
                  <a:lnTo>
                    <a:pt x="334" y="774"/>
                  </a:lnTo>
                  <a:lnTo>
                    <a:pt x="308" y="780"/>
                  </a:lnTo>
                  <a:lnTo>
                    <a:pt x="281" y="786"/>
                  </a:lnTo>
                  <a:lnTo>
                    <a:pt x="255" y="789"/>
                  </a:lnTo>
                  <a:lnTo>
                    <a:pt x="229" y="792"/>
                  </a:lnTo>
                  <a:lnTo>
                    <a:pt x="204" y="792"/>
                  </a:lnTo>
                  <a:lnTo>
                    <a:pt x="178" y="789"/>
                  </a:lnTo>
                  <a:lnTo>
                    <a:pt x="162" y="787"/>
                  </a:lnTo>
                  <a:lnTo>
                    <a:pt x="146" y="783"/>
                  </a:lnTo>
                  <a:lnTo>
                    <a:pt x="130" y="779"/>
                  </a:lnTo>
                  <a:lnTo>
                    <a:pt x="116" y="773"/>
                  </a:lnTo>
                  <a:lnTo>
                    <a:pt x="100" y="767"/>
                  </a:lnTo>
                  <a:lnTo>
                    <a:pt x="86" y="760"/>
                  </a:lnTo>
                  <a:lnTo>
                    <a:pt x="72" y="752"/>
                  </a:lnTo>
                  <a:lnTo>
                    <a:pt x="60" y="743"/>
                  </a:lnTo>
                  <a:lnTo>
                    <a:pt x="48" y="735"/>
                  </a:lnTo>
                  <a:lnTo>
                    <a:pt x="37" y="724"/>
                  </a:lnTo>
                  <a:lnTo>
                    <a:pt x="27" y="715"/>
                  </a:lnTo>
                  <a:lnTo>
                    <a:pt x="19" y="705"/>
                  </a:lnTo>
                  <a:lnTo>
                    <a:pt x="12" y="695"/>
                  </a:lnTo>
                  <a:lnTo>
                    <a:pt x="6" y="684"/>
                  </a:lnTo>
                  <a:lnTo>
                    <a:pt x="2" y="673"/>
                  </a:lnTo>
                  <a:lnTo>
                    <a:pt x="0" y="663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5" name="Freeform 181">
              <a:extLst>
                <a:ext uri="{FF2B5EF4-FFF2-40B4-BE49-F238E27FC236}">
                  <a16:creationId xmlns:a16="http://schemas.microsoft.com/office/drawing/2014/main" id="{F1F0BBDD-AB4A-4C4E-A8FE-894695338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" y="4076"/>
              <a:ext cx="138" cy="64"/>
            </a:xfrm>
            <a:custGeom>
              <a:avLst/>
              <a:gdLst>
                <a:gd name="T0" fmla="*/ 0 w 414"/>
                <a:gd name="T1" fmla="*/ 0 h 192"/>
                <a:gd name="T2" fmla="*/ 0 w 414"/>
                <a:gd name="T3" fmla="*/ 0 h 192"/>
                <a:gd name="T4" fmla="*/ 0 w 414"/>
                <a:gd name="T5" fmla="*/ 0 h 192"/>
                <a:gd name="T6" fmla="*/ 0 w 414"/>
                <a:gd name="T7" fmla="*/ 0 h 192"/>
                <a:gd name="T8" fmla="*/ 0 w 414"/>
                <a:gd name="T9" fmla="*/ 0 h 192"/>
                <a:gd name="T10" fmla="*/ 0 w 414"/>
                <a:gd name="T11" fmla="*/ 0 h 192"/>
                <a:gd name="T12" fmla="*/ 0 w 414"/>
                <a:gd name="T13" fmla="*/ 0 h 192"/>
                <a:gd name="T14" fmla="*/ 0 w 414"/>
                <a:gd name="T15" fmla="*/ 0 h 192"/>
                <a:gd name="T16" fmla="*/ 0 w 414"/>
                <a:gd name="T17" fmla="*/ 0 h 192"/>
                <a:gd name="T18" fmla="*/ 0 w 414"/>
                <a:gd name="T19" fmla="*/ 0 h 192"/>
                <a:gd name="T20" fmla="*/ 0 w 414"/>
                <a:gd name="T21" fmla="*/ 0 h 192"/>
                <a:gd name="T22" fmla="*/ 0 w 414"/>
                <a:gd name="T23" fmla="*/ 0 h 192"/>
                <a:gd name="T24" fmla="*/ 0 w 414"/>
                <a:gd name="T25" fmla="*/ 0 h 192"/>
                <a:gd name="T26" fmla="*/ 0 w 414"/>
                <a:gd name="T27" fmla="*/ 0 h 192"/>
                <a:gd name="T28" fmla="*/ 0 w 414"/>
                <a:gd name="T29" fmla="*/ 0 h 192"/>
                <a:gd name="T30" fmla="*/ 0 w 414"/>
                <a:gd name="T31" fmla="*/ 0 h 192"/>
                <a:gd name="T32" fmla="*/ 0 w 414"/>
                <a:gd name="T33" fmla="*/ 0 h 192"/>
                <a:gd name="T34" fmla="*/ 0 w 414"/>
                <a:gd name="T35" fmla="*/ 0 h 192"/>
                <a:gd name="T36" fmla="*/ 0 w 414"/>
                <a:gd name="T37" fmla="*/ 0 h 192"/>
                <a:gd name="T38" fmla="*/ 0 w 414"/>
                <a:gd name="T39" fmla="*/ 0 h 192"/>
                <a:gd name="T40" fmla="*/ 0 w 414"/>
                <a:gd name="T41" fmla="*/ 0 h 192"/>
                <a:gd name="T42" fmla="*/ 0 w 414"/>
                <a:gd name="T43" fmla="*/ 0 h 192"/>
                <a:gd name="T44" fmla="*/ 0 w 414"/>
                <a:gd name="T45" fmla="*/ 0 h 192"/>
                <a:gd name="T46" fmla="*/ 0 w 414"/>
                <a:gd name="T47" fmla="*/ 0 h 192"/>
                <a:gd name="T48" fmla="*/ 0 w 414"/>
                <a:gd name="T49" fmla="*/ 0 h 192"/>
                <a:gd name="T50" fmla="*/ 0 w 414"/>
                <a:gd name="T51" fmla="*/ 0 h 192"/>
                <a:gd name="T52" fmla="*/ 0 w 414"/>
                <a:gd name="T53" fmla="*/ 0 h 192"/>
                <a:gd name="T54" fmla="*/ 0 w 414"/>
                <a:gd name="T55" fmla="*/ 0 h 192"/>
                <a:gd name="T56" fmla="*/ 0 w 414"/>
                <a:gd name="T57" fmla="*/ 0 h 192"/>
                <a:gd name="T58" fmla="*/ 0 w 414"/>
                <a:gd name="T59" fmla="*/ 0 h 192"/>
                <a:gd name="T60" fmla="*/ 0 w 414"/>
                <a:gd name="T61" fmla="*/ 0 h 192"/>
                <a:gd name="T62" fmla="*/ 0 w 414"/>
                <a:gd name="T63" fmla="*/ 0 h 192"/>
                <a:gd name="T64" fmla="*/ 0 w 414"/>
                <a:gd name="T65" fmla="*/ 0 h 192"/>
                <a:gd name="T66" fmla="*/ 0 w 414"/>
                <a:gd name="T67" fmla="*/ 0 h 192"/>
                <a:gd name="T68" fmla="*/ 0 w 414"/>
                <a:gd name="T69" fmla="*/ 0 h 192"/>
                <a:gd name="T70" fmla="*/ 0 w 414"/>
                <a:gd name="T71" fmla="*/ 0 h 192"/>
                <a:gd name="T72" fmla="*/ 0 w 414"/>
                <a:gd name="T73" fmla="*/ 0 h 192"/>
                <a:gd name="T74" fmla="*/ 0 w 414"/>
                <a:gd name="T75" fmla="*/ 0 h 192"/>
                <a:gd name="T76" fmla="*/ 0 w 414"/>
                <a:gd name="T77" fmla="*/ 0 h 192"/>
                <a:gd name="T78" fmla="*/ 0 w 414"/>
                <a:gd name="T79" fmla="*/ 0 h 192"/>
                <a:gd name="T80" fmla="*/ 0 w 414"/>
                <a:gd name="T81" fmla="*/ 0 h 19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14" h="192">
                  <a:moveTo>
                    <a:pt x="414" y="192"/>
                  </a:moveTo>
                  <a:lnTo>
                    <a:pt x="403" y="190"/>
                  </a:lnTo>
                  <a:lnTo>
                    <a:pt x="386" y="184"/>
                  </a:lnTo>
                  <a:lnTo>
                    <a:pt x="367" y="177"/>
                  </a:lnTo>
                  <a:lnTo>
                    <a:pt x="344" y="167"/>
                  </a:lnTo>
                  <a:lnTo>
                    <a:pt x="319" y="154"/>
                  </a:lnTo>
                  <a:lnTo>
                    <a:pt x="292" y="140"/>
                  </a:lnTo>
                  <a:lnTo>
                    <a:pt x="265" y="125"/>
                  </a:lnTo>
                  <a:lnTo>
                    <a:pt x="236" y="110"/>
                  </a:lnTo>
                  <a:lnTo>
                    <a:pt x="208" y="93"/>
                  </a:lnTo>
                  <a:lnTo>
                    <a:pt x="180" y="77"/>
                  </a:lnTo>
                  <a:lnTo>
                    <a:pt x="154" y="61"/>
                  </a:lnTo>
                  <a:lnTo>
                    <a:pt x="129" y="47"/>
                  </a:lnTo>
                  <a:lnTo>
                    <a:pt x="108" y="32"/>
                  </a:lnTo>
                  <a:lnTo>
                    <a:pt x="90" y="20"/>
                  </a:lnTo>
                  <a:lnTo>
                    <a:pt x="76" y="9"/>
                  </a:lnTo>
                  <a:lnTo>
                    <a:pt x="65" y="0"/>
                  </a:lnTo>
                  <a:lnTo>
                    <a:pt x="56" y="5"/>
                  </a:lnTo>
                  <a:lnTo>
                    <a:pt x="48" y="8"/>
                  </a:lnTo>
                  <a:lnTo>
                    <a:pt x="40" y="12"/>
                  </a:lnTo>
                  <a:lnTo>
                    <a:pt x="31" y="16"/>
                  </a:lnTo>
                  <a:lnTo>
                    <a:pt x="23" y="20"/>
                  </a:lnTo>
                  <a:lnTo>
                    <a:pt x="15" y="23"/>
                  </a:lnTo>
                  <a:lnTo>
                    <a:pt x="8" y="27"/>
                  </a:lnTo>
                  <a:lnTo>
                    <a:pt x="0" y="30"/>
                  </a:lnTo>
                  <a:lnTo>
                    <a:pt x="9" y="36"/>
                  </a:lnTo>
                  <a:lnTo>
                    <a:pt x="20" y="43"/>
                  </a:lnTo>
                  <a:lnTo>
                    <a:pt x="37" y="51"/>
                  </a:lnTo>
                  <a:lnTo>
                    <a:pt x="56" y="61"/>
                  </a:lnTo>
                  <a:lnTo>
                    <a:pt x="80" y="72"/>
                  </a:lnTo>
                  <a:lnTo>
                    <a:pt x="105" y="84"/>
                  </a:lnTo>
                  <a:lnTo>
                    <a:pt x="134" y="96"/>
                  </a:lnTo>
                  <a:lnTo>
                    <a:pt x="162" y="109"/>
                  </a:lnTo>
                  <a:lnTo>
                    <a:pt x="194" y="121"/>
                  </a:lnTo>
                  <a:lnTo>
                    <a:pt x="226" y="134"/>
                  </a:lnTo>
                  <a:lnTo>
                    <a:pt x="258" y="146"/>
                  </a:lnTo>
                  <a:lnTo>
                    <a:pt x="291" y="157"/>
                  </a:lnTo>
                  <a:lnTo>
                    <a:pt x="323" y="169"/>
                  </a:lnTo>
                  <a:lnTo>
                    <a:pt x="355" y="178"/>
                  </a:lnTo>
                  <a:lnTo>
                    <a:pt x="385" y="186"/>
                  </a:lnTo>
                  <a:lnTo>
                    <a:pt x="414" y="192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6" name="Freeform 182">
              <a:extLst>
                <a:ext uri="{FF2B5EF4-FFF2-40B4-BE49-F238E27FC236}">
                  <a16:creationId xmlns:a16="http://schemas.microsoft.com/office/drawing/2014/main" id="{207F895F-7DF9-4147-B005-C6FF7728E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4112"/>
              <a:ext cx="50" cy="64"/>
            </a:xfrm>
            <a:custGeom>
              <a:avLst/>
              <a:gdLst>
                <a:gd name="T0" fmla="*/ 0 w 152"/>
                <a:gd name="T1" fmla="*/ 0 h 192"/>
                <a:gd name="T2" fmla="*/ 0 w 152"/>
                <a:gd name="T3" fmla="*/ 0 h 192"/>
                <a:gd name="T4" fmla="*/ 0 w 152"/>
                <a:gd name="T5" fmla="*/ 0 h 192"/>
                <a:gd name="T6" fmla="*/ 0 w 152"/>
                <a:gd name="T7" fmla="*/ 0 h 192"/>
                <a:gd name="T8" fmla="*/ 0 w 152"/>
                <a:gd name="T9" fmla="*/ 0 h 192"/>
                <a:gd name="T10" fmla="*/ 0 w 152"/>
                <a:gd name="T11" fmla="*/ 0 h 192"/>
                <a:gd name="T12" fmla="*/ 0 w 152"/>
                <a:gd name="T13" fmla="*/ 0 h 192"/>
                <a:gd name="T14" fmla="*/ 0 w 152"/>
                <a:gd name="T15" fmla="*/ 0 h 192"/>
                <a:gd name="T16" fmla="*/ 0 w 152"/>
                <a:gd name="T17" fmla="*/ 0 h 192"/>
                <a:gd name="T18" fmla="*/ 0 w 152"/>
                <a:gd name="T19" fmla="*/ 0 h 192"/>
                <a:gd name="T20" fmla="*/ 0 w 152"/>
                <a:gd name="T21" fmla="*/ 0 h 192"/>
                <a:gd name="T22" fmla="*/ 0 w 152"/>
                <a:gd name="T23" fmla="*/ 0 h 192"/>
                <a:gd name="T24" fmla="*/ 0 w 152"/>
                <a:gd name="T25" fmla="*/ 0 h 192"/>
                <a:gd name="T26" fmla="*/ 0 w 152"/>
                <a:gd name="T27" fmla="*/ 0 h 192"/>
                <a:gd name="T28" fmla="*/ 0 w 152"/>
                <a:gd name="T29" fmla="*/ 0 h 192"/>
                <a:gd name="T30" fmla="*/ 0 w 152"/>
                <a:gd name="T31" fmla="*/ 0 h 192"/>
                <a:gd name="T32" fmla="*/ 0 w 152"/>
                <a:gd name="T33" fmla="*/ 0 h 192"/>
                <a:gd name="T34" fmla="*/ 0 w 152"/>
                <a:gd name="T35" fmla="*/ 0 h 192"/>
                <a:gd name="T36" fmla="*/ 0 w 152"/>
                <a:gd name="T37" fmla="*/ 0 h 192"/>
                <a:gd name="T38" fmla="*/ 0 w 152"/>
                <a:gd name="T39" fmla="*/ 0 h 192"/>
                <a:gd name="T40" fmla="*/ 0 w 152"/>
                <a:gd name="T41" fmla="*/ 0 h 192"/>
                <a:gd name="T42" fmla="*/ 0 w 152"/>
                <a:gd name="T43" fmla="*/ 0 h 192"/>
                <a:gd name="T44" fmla="*/ 0 w 152"/>
                <a:gd name="T45" fmla="*/ 0 h 192"/>
                <a:gd name="T46" fmla="*/ 0 w 152"/>
                <a:gd name="T47" fmla="*/ 0 h 192"/>
                <a:gd name="T48" fmla="*/ 0 w 152"/>
                <a:gd name="T49" fmla="*/ 0 h 192"/>
                <a:gd name="T50" fmla="*/ 0 w 152"/>
                <a:gd name="T51" fmla="*/ 0 h 192"/>
                <a:gd name="T52" fmla="*/ 0 w 152"/>
                <a:gd name="T53" fmla="*/ 0 h 192"/>
                <a:gd name="T54" fmla="*/ 0 w 152"/>
                <a:gd name="T55" fmla="*/ 0 h 192"/>
                <a:gd name="T56" fmla="*/ 0 w 152"/>
                <a:gd name="T57" fmla="*/ 0 h 192"/>
                <a:gd name="T58" fmla="*/ 0 w 152"/>
                <a:gd name="T59" fmla="*/ 0 h 192"/>
                <a:gd name="T60" fmla="*/ 0 w 152"/>
                <a:gd name="T61" fmla="*/ 0 h 192"/>
                <a:gd name="T62" fmla="*/ 0 w 152"/>
                <a:gd name="T63" fmla="*/ 0 h 192"/>
                <a:gd name="T64" fmla="*/ 0 w 152"/>
                <a:gd name="T65" fmla="*/ 0 h 192"/>
                <a:gd name="T66" fmla="*/ 0 w 152"/>
                <a:gd name="T67" fmla="*/ 0 h 19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2" h="192">
                  <a:moveTo>
                    <a:pt x="48" y="0"/>
                  </a:moveTo>
                  <a:lnTo>
                    <a:pt x="41" y="1"/>
                  </a:lnTo>
                  <a:lnTo>
                    <a:pt x="33" y="3"/>
                  </a:lnTo>
                  <a:lnTo>
                    <a:pt x="26" y="6"/>
                  </a:lnTo>
                  <a:lnTo>
                    <a:pt x="19" y="10"/>
                  </a:lnTo>
                  <a:lnTo>
                    <a:pt x="13" y="15"/>
                  </a:lnTo>
                  <a:lnTo>
                    <a:pt x="8" y="22"/>
                  </a:lnTo>
                  <a:lnTo>
                    <a:pt x="5" y="29"/>
                  </a:lnTo>
                  <a:lnTo>
                    <a:pt x="3" y="37"/>
                  </a:lnTo>
                  <a:lnTo>
                    <a:pt x="1" y="50"/>
                  </a:lnTo>
                  <a:lnTo>
                    <a:pt x="0" y="59"/>
                  </a:lnTo>
                  <a:lnTo>
                    <a:pt x="1" y="68"/>
                  </a:lnTo>
                  <a:lnTo>
                    <a:pt x="1" y="78"/>
                  </a:lnTo>
                  <a:lnTo>
                    <a:pt x="3" y="97"/>
                  </a:lnTo>
                  <a:lnTo>
                    <a:pt x="4" y="117"/>
                  </a:lnTo>
                  <a:lnTo>
                    <a:pt x="4" y="136"/>
                  </a:lnTo>
                  <a:lnTo>
                    <a:pt x="3" y="148"/>
                  </a:lnTo>
                  <a:lnTo>
                    <a:pt x="1" y="159"/>
                  </a:lnTo>
                  <a:lnTo>
                    <a:pt x="4" y="169"/>
                  </a:lnTo>
                  <a:lnTo>
                    <a:pt x="10" y="177"/>
                  </a:lnTo>
                  <a:lnTo>
                    <a:pt x="22" y="183"/>
                  </a:lnTo>
                  <a:lnTo>
                    <a:pt x="26" y="184"/>
                  </a:lnTo>
                  <a:lnTo>
                    <a:pt x="30" y="185"/>
                  </a:lnTo>
                  <a:lnTo>
                    <a:pt x="36" y="186"/>
                  </a:lnTo>
                  <a:lnTo>
                    <a:pt x="41" y="186"/>
                  </a:lnTo>
                  <a:lnTo>
                    <a:pt x="47" y="188"/>
                  </a:lnTo>
                  <a:lnTo>
                    <a:pt x="53" y="188"/>
                  </a:lnTo>
                  <a:lnTo>
                    <a:pt x="60" y="188"/>
                  </a:lnTo>
                  <a:lnTo>
                    <a:pt x="68" y="186"/>
                  </a:lnTo>
                  <a:lnTo>
                    <a:pt x="72" y="189"/>
                  </a:lnTo>
                  <a:lnTo>
                    <a:pt x="77" y="191"/>
                  </a:lnTo>
                  <a:lnTo>
                    <a:pt x="82" y="192"/>
                  </a:lnTo>
                  <a:lnTo>
                    <a:pt x="87" y="192"/>
                  </a:lnTo>
                  <a:lnTo>
                    <a:pt x="92" y="192"/>
                  </a:lnTo>
                  <a:lnTo>
                    <a:pt x="95" y="191"/>
                  </a:lnTo>
                  <a:lnTo>
                    <a:pt x="97" y="188"/>
                  </a:lnTo>
                  <a:lnTo>
                    <a:pt x="97" y="184"/>
                  </a:lnTo>
                  <a:lnTo>
                    <a:pt x="103" y="186"/>
                  </a:lnTo>
                  <a:lnTo>
                    <a:pt x="109" y="188"/>
                  </a:lnTo>
                  <a:lnTo>
                    <a:pt x="114" y="188"/>
                  </a:lnTo>
                  <a:lnTo>
                    <a:pt x="119" y="186"/>
                  </a:lnTo>
                  <a:lnTo>
                    <a:pt x="123" y="185"/>
                  </a:lnTo>
                  <a:lnTo>
                    <a:pt x="126" y="183"/>
                  </a:lnTo>
                  <a:lnTo>
                    <a:pt x="128" y="180"/>
                  </a:lnTo>
                  <a:lnTo>
                    <a:pt x="127" y="177"/>
                  </a:lnTo>
                  <a:lnTo>
                    <a:pt x="138" y="180"/>
                  </a:lnTo>
                  <a:lnTo>
                    <a:pt x="146" y="179"/>
                  </a:lnTo>
                  <a:lnTo>
                    <a:pt x="151" y="174"/>
                  </a:lnTo>
                  <a:lnTo>
                    <a:pt x="152" y="166"/>
                  </a:lnTo>
                  <a:lnTo>
                    <a:pt x="150" y="160"/>
                  </a:lnTo>
                  <a:lnTo>
                    <a:pt x="147" y="150"/>
                  </a:lnTo>
                  <a:lnTo>
                    <a:pt x="142" y="141"/>
                  </a:lnTo>
                  <a:lnTo>
                    <a:pt x="136" y="134"/>
                  </a:lnTo>
                  <a:lnTo>
                    <a:pt x="135" y="126"/>
                  </a:lnTo>
                  <a:lnTo>
                    <a:pt x="133" y="116"/>
                  </a:lnTo>
                  <a:lnTo>
                    <a:pt x="128" y="108"/>
                  </a:lnTo>
                  <a:lnTo>
                    <a:pt x="123" y="102"/>
                  </a:lnTo>
                  <a:lnTo>
                    <a:pt x="120" y="94"/>
                  </a:lnTo>
                  <a:lnTo>
                    <a:pt x="119" y="82"/>
                  </a:lnTo>
                  <a:lnTo>
                    <a:pt x="118" y="70"/>
                  </a:lnTo>
                  <a:lnTo>
                    <a:pt x="117" y="61"/>
                  </a:lnTo>
                  <a:lnTo>
                    <a:pt x="117" y="55"/>
                  </a:lnTo>
                  <a:lnTo>
                    <a:pt x="116" y="47"/>
                  </a:lnTo>
                  <a:lnTo>
                    <a:pt x="114" y="37"/>
                  </a:lnTo>
                  <a:lnTo>
                    <a:pt x="109" y="26"/>
                  </a:lnTo>
                  <a:lnTo>
                    <a:pt x="101" y="15"/>
                  </a:lnTo>
                  <a:lnTo>
                    <a:pt x="88" y="7"/>
                  </a:lnTo>
                  <a:lnTo>
                    <a:pt x="72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7" name="Freeform 183">
              <a:extLst>
                <a:ext uri="{FF2B5EF4-FFF2-40B4-BE49-F238E27FC236}">
                  <a16:creationId xmlns:a16="http://schemas.microsoft.com/office/drawing/2014/main" id="{26AB40FC-E6A5-45FD-961A-6D6778ECA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" y="4112"/>
              <a:ext cx="25" cy="61"/>
            </a:xfrm>
            <a:custGeom>
              <a:avLst/>
              <a:gdLst>
                <a:gd name="T0" fmla="*/ 0 w 76"/>
                <a:gd name="T1" fmla="*/ 0 h 183"/>
                <a:gd name="T2" fmla="*/ 0 w 76"/>
                <a:gd name="T3" fmla="*/ 0 h 183"/>
                <a:gd name="T4" fmla="*/ 0 w 76"/>
                <a:gd name="T5" fmla="*/ 0 h 183"/>
                <a:gd name="T6" fmla="*/ 0 w 76"/>
                <a:gd name="T7" fmla="*/ 0 h 183"/>
                <a:gd name="T8" fmla="*/ 0 w 76"/>
                <a:gd name="T9" fmla="*/ 0 h 183"/>
                <a:gd name="T10" fmla="*/ 0 w 76"/>
                <a:gd name="T11" fmla="*/ 0 h 183"/>
                <a:gd name="T12" fmla="*/ 0 w 76"/>
                <a:gd name="T13" fmla="*/ 0 h 183"/>
                <a:gd name="T14" fmla="*/ 0 w 76"/>
                <a:gd name="T15" fmla="*/ 0 h 183"/>
                <a:gd name="T16" fmla="*/ 0 w 76"/>
                <a:gd name="T17" fmla="*/ 0 h 183"/>
                <a:gd name="T18" fmla="*/ 0 w 76"/>
                <a:gd name="T19" fmla="*/ 0 h 183"/>
                <a:gd name="T20" fmla="*/ 0 w 76"/>
                <a:gd name="T21" fmla="*/ 0 h 183"/>
                <a:gd name="T22" fmla="*/ 0 w 76"/>
                <a:gd name="T23" fmla="*/ 0 h 183"/>
                <a:gd name="T24" fmla="*/ 0 w 76"/>
                <a:gd name="T25" fmla="*/ 0 h 183"/>
                <a:gd name="T26" fmla="*/ 0 w 76"/>
                <a:gd name="T27" fmla="*/ 0 h 183"/>
                <a:gd name="T28" fmla="*/ 0 w 76"/>
                <a:gd name="T29" fmla="*/ 0 h 183"/>
                <a:gd name="T30" fmla="*/ 0 w 76"/>
                <a:gd name="T31" fmla="*/ 0 h 183"/>
                <a:gd name="T32" fmla="*/ 0 w 76"/>
                <a:gd name="T33" fmla="*/ 0 h 183"/>
                <a:gd name="T34" fmla="*/ 0 w 76"/>
                <a:gd name="T35" fmla="*/ 0 h 183"/>
                <a:gd name="T36" fmla="*/ 0 w 76"/>
                <a:gd name="T37" fmla="*/ 0 h 183"/>
                <a:gd name="T38" fmla="*/ 0 w 76"/>
                <a:gd name="T39" fmla="*/ 0 h 183"/>
                <a:gd name="T40" fmla="*/ 0 w 76"/>
                <a:gd name="T41" fmla="*/ 0 h 183"/>
                <a:gd name="T42" fmla="*/ 0 w 76"/>
                <a:gd name="T43" fmla="*/ 0 h 183"/>
                <a:gd name="T44" fmla="*/ 0 w 76"/>
                <a:gd name="T45" fmla="*/ 0 h 183"/>
                <a:gd name="T46" fmla="*/ 0 w 76"/>
                <a:gd name="T47" fmla="*/ 0 h 183"/>
                <a:gd name="T48" fmla="*/ 0 w 76"/>
                <a:gd name="T49" fmla="*/ 0 h 183"/>
                <a:gd name="T50" fmla="*/ 0 w 76"/>
                <a:gd name="T51" fmla="*/ 0 h 183"/>
                <a:gd name="T52" fmla="*/ 0 w 76"/>
                <a:gd name="T53" fmla="*/ 0 h 183"/>
                <a:gd name="T54" fmla="*/ 0 w 76"/>
                <a:gd name="T55" fmla="*/ 0 h 183"/>
                <a:gd name="T56" fmla="*/ 0 w 76"/>
                <a:gd name="T57" fmla="*/ 0 h 183"/>
                <a:gd name="T58" fmla="*/ 0 w 76"/>
                <a:gd name="T59" fmla="*/ 0 h 183"/>
                <a:gd name="T60" fmla="*/ 0 w 76"/>
                <a:gd name="T61" fmla="*/ 0 h 183"/>
                <a:gd name="T62" fmla="*/ 0 w 76"/>
                <a:gd name="T63" fmla="*/ 0 h 18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6" h="183">
                  <a:moveTo>
                    <a:pt x="22" y="183"/>
                  </a:moveTo>
                  <a:lnTo>
                    <a:pt x="10" y="177"/>
                  </a:lnTo>
                  <a:lnTo>
                    <a:pt x="4" y="169"/>
                  </a:lnTo>
                  <a:lnTo>
                    <a:pt x="1" y="159"/>
                  </a:lnTo>
                  <a:lnTo>
                    <a:pt x="3" y="148"/>
                  </a:lnTo>
                  <a:lnTo>
                    <a:pt x="4" y="136"/>
                  </a:lnTo>
                  <a:lnTo>
                    <a:pt x="4" y="117"/>
                  </a:lnTo>
                  <a:lnTo>
                    <a:pt x="3" y="97"/>
                  </a:lnTo>
                  <a:lnTo>
                    <a:pt x="1" y="78"/>
                  </a:lnTo>
                  <a:lnTo>
                    <a:pt x="1" y="68"/>
                  </a:lnTo>
                  <a:lnTo>
                    <a:pt x="0" y="59"/>
                  </a:lnTo>
                  <a:lnTo>
                    <a:pt x="1" y="50"/>
                  </a:lnTo>
                  <a:lnTo>
                    <a:pt x="3" y="37"/>
                  </a:lnTo>
                  <a:lnTo>
                    <a:pt x="5" y="29"/>
                  </a:lnTo>
                  <a:lnTo>
                    <a:pt x="8" y="22"/>
                  </a:lnTo>
                  <a:lnTo>
                    <a:pt x="13" y="15"/>
                  </a:lnTo>
                  <a:lnTo>
                    <a:pt x="19" y="10"/>
                  </a:lnTo>
                  <a:lnTo>
                    <a:pt x="26" y="6"/>
                  </a:lnTo>
                  <a:lnTo>
                    <a:pt x="33" y="3"/>
                  </a:lnTo>
                  <a:lnTo>
                    <a:pt x="41" y="1"/>
                  </a:lnTo>
                  <a:lnTo>
                    <a:pt x="48" y="0"/>
                  </a:lnTo>
                  <a:lnTo>
                    <a:pt x="39" y="4"/>
                  </a:lnTo>
                  <a:lnTo>
                    <a:pt x="29" y="12"/>
                  </a:lnTo>
                  <a:lnTo>
                    <a:pt x="22" y="22"/>
                  </a:lnTo>
                  <a:lnTo>
                    <a:pt x="18" y="35"/>
                  </a:lnTo>
                  <a:lnTo>
                    <a:pt x="19" y="46"/>
                  </a:lnTo>
                  <a:lnTo>
                    <a:pt x="26" y="55"/>
                  </a:lnTo>
                  <a:lnTo>
                    <a:pt x="44" y="62"/>
                  </a:lnTo>
                  <a:lnTo>
                    <a:pt x="71" y="64"/>
                  </a:lnTo>
                  <a:lnTo>
                    <a:pt x="68" y="65"/>
                  </a:lnTo>
                  <a:lnTo>
                    <a:pt x="62" y="67"/>
                  </a:lnTo>
                  <a:lnTo>
                    <a:pt x="57" y="68"/>
                  </a:lnTo>
                  <a:lnTo>
                    <a:pt x="52" y="69"/>
                  </a:lnTo>
                  <a:lnTo>
                    <a:pt x="46" y="69"/>
                  </a:lnTo>
                  <a:lnTo>
                    <a:pt x="40" y="70"/>
                  </a:lnTo>
                  <a:lnTo>
                    <a:pt x="35" y="70"/>
                  </a:lnTo>
                  <a:lnTo>
                    <a:pt x="29" y="69"/>
                  </a:lnTo>
                  <a:lnTo>
                    <a:pt x="26" y="69"/>
                  </a:lnTo>
                  <a:lnTo>
                    <a:pt x="26" y="70"/>
                  </a:lnTo>
                  <a:lnTo>
                    <a:pt x="29" y="72"/>
                  </a:lnTo>
                  <a:lnTo>
                    <a:pt x="36" y="74"/>
                  </a:lnTo>
                  <a:lnTo>
                    <a:pt x="43" y="77"/>
                  </a:lnTo>
                  <a:lnTo>
                    <a:pt x="51" y="80"/>
                  </a:lnTo>
                  <a:lnTo>
                    <a:pt x="61" y="82"/>
                  </a:lnTo>
                  <a:lnTo>
                    <a:pt x="72" y="83"/>
                  </a:lnTo>
                  <a:lnTo>
                    <a:pt x="75" y="84"/>
                  </a:lnTo>
                  <a:lnTo>
                    <a:pt x="76" y="85"/>
                  </a:lnTo>
                  <a:lnTo>
                    <a:pt x="73" y="86"/>
                  </a:lnTo>
                  <a:lnTo>
                    <a:pt x="69" y="87"/>
                  </a:lnTo>
                  <a:lnTo>
                    <a:pt x="63" y="88"/>
                  </a:lnTo>
                  <a:lnTo>
                    <a:pt x="56" y="90"/>
                  </a:lnTo>
                  <a:lnTo>
                    <a:pt x="50" y="90"/>
                  </a:lnTo>
                  <a:lnTo>
                    <a:pt x="43" y="88"/>
                  </a:lnTo>
                  <a:lnTo>
                    <a:pt x="31" y="88"/>
                  </a:lnTo>
                  <a:lnTo>
                    <a:pt x="26" y="94"/>
                  </a:lnTo>
                  <a:lnTo>
                    <a:pt x="26" y="102"/>
                  </a:lnTo>
                  <a:lnTo>
                    <a:pt x="33" y="112"/>
                  </a:lnTo>
                  <a:lnTo>
                    <a:pt x="29" y="113"/>
                  </a:lnTo>
                  <a:lnTo>
                    <a:pt x="23" y="118"/>
                  </a:lnTo>
                  <a:lnTo>
                    <a:pt x="17" y="127"/>
                  </a:lnTo>
                  <a:lnTo>
                    <a:pt x="12" y="137"/>
                  </a:lnTo>
                  <a:lnTo>
                    <a:pt x="9" y="148"/>
                  </a:lnTo>
                  <a:lnTo>
                    <a:pt x="9" y="161"/>
                  </a:lnTo>
                  <a:lnTo>
                    <a:pt x="13" y="172"/>
                  </a:lnTo>
                  <a:lnTo>
                    <a:pt x="22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8" name="Freeform 184">
              <a:extLst>
                <a:ext uri="{FF2B5EF4-FFF2-40B4-BE49-F238E27FC236}">
                  <a16:creationId xmlns:a16="http://schemas.microsoft.com/office/drawing/2014/main" id="{3D0F1F9D-5221-4784-8203-5691E6A2457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4161"/>
              <a:ext cx="12" cy="15"/>
            </a:xfrm>
            <a:custGeom>
              <a:avLst/>
              <a:gdLst>
                <a:gd name="T0" fmla="*/ 0 w 35"/>
                <a:gd name="T1" fmla="*/ 0 h 47"/>
                <a:gd name="T2" fmla="*/ 0 w 35"/>
                <a:gd name="T3" fmla="*/ 0 h 47"/>
                <a:gd name="T4" fmla="*/ 0 w 35"/>
                <a:gd name="T5" fmla="*/ 0 h 47"/>
                <a:gd name="T6" fmla="*/ 0 w 35"/>
                <a:gd name="T7" fmla="*/ 0 h 47"/>
                <a:gd name="T8" fmla="*/ 0 w 35"/>
                <a:gd name="T9" fmla="*/ 0 h 47"/>
                <a:gd name="T10" fmla="*/ 0 w 35"/>
                <a:gd name="T11" fmla="*/ 0 h 47"/>
                <a:gd name="T12" fmla="*/ 0 w 35"/>
                <a:gd name="T13" fmla="*/ 0 h 47"/>
                <a:gd name="T14" fmla="*/ 0 w 35"/>
                <a:gd name="T15" fmla="*/ 0 h 47"/>
                <a:gd name="T16" fmla="*/ 0 w 35"/>
                <a:gd name="T17" fmla="*/ 0 h 47"/>
                <a:gd name="T18" fmla="*/ 0 w 35"/>
                <a:gd name="T19" fmla="*/ 0 h 47"/>
                <a:gd name="T20" fmla="*/ 0 w 35"/>
                <a:gd name="T21" fmla="*/ 0 h 47"/>
                <a:gd name="T22" fmla="*/ 0 w 35"/>
                <a:gd name="T23" fmla="*/ 0 h 47"/>
                <a:gd name="T24" fmla="*/ 0 w 35"/>
                <a:gd name="T25" fmla="*/ 0 h 47"/>
                <a:gd name="T26" fmla="*/ 0 w 35"/>
                <a:gd name="T27" fmla="*/ 0 h 47"/>
                <a:gd name="T28" fmla="*/ 0 w 35"/>
                <a:gd name="T29" fmla="*/ 0 h 47"/>
                <a:gd name="T30" fmla="*/ 0 w 35"/>
                <a:gd name="T31" fmla="*/ 0 h 47"/>
                <a:gd name="T32" fmla="*/ 0 w 35"/>
                <a:gd name="T33" fmla="*/ 0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47">
                  <a:moveTo>
                    <a:pt x="6" y="41"/>
                  </a:moveTo>
                  <a:lnTo>
                    <a:pt x="10" y="44"/>
                  </a:lnTo>
                  <a:lnTo>
                    <a:pt x="15" y="46"/>
                  </a:lnTo>
                  <a:lnTo>
                    <a:pt x="20" y="47"/>
                  </a:lnTo>
                  <a:lnTo>
                    <a:pt x="25" y="47"/>
                  </a:lnTo>
                  <a:lnTo>
                    <a:pt x="30" y="47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35" y="39"/>
                  </a:lnTo>
                  <a:lnTo>
                    <a:pt x="31" y="27"/>
                  </a:lnTo>
                  <a:lnTo>
                    <a:pt x="25" y="14"/>
                  </a:lnTo>
                  <a:lnTo>
                    <a:pt x="17" y="3"/>
                  </a:lnTo>
                  <a:lnTo>
                    <a:pt x="8" y="0"/>
                  </a:lnTo>
                  <a:lnTo>
                    <a:pt x="1" y="6"/>
                  </a:lnTo>
                  <a:lnTo>
                    <a:pt x="0" y="18"/>
                  </a:lnTo>
                  <a:lnTo>
                    <a:pt x="2" y="31"/>
                  </a:lnTo>
                  <a:lnTo>
                    <a:pt x="6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9" name="Freeform 185">
              <a:extLst>
                <a:ext uri="{FF2B5EF4-FFF2-40B4-BE49-F238E27FC236}">
                  <a16:creationId xmlns:a16="http://schemas.microsoft.com/office/drawing/2014/main" id="{67D91D04-BC5F-4FD0-AFF7-57F761E3D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" y="4157"/>
              <a:ext cx="10" cy="15"/>
            </a:xfrm>
            <a:custGeom>
              <a:avLst/>
              <a:gdLst>
                <a:gd name="T0" fmla="*/ 0 w 31"/>
                <a:gd name="T1" fmla="*/ 0 h 47"/>
                <a:gd name="T2" fmla="*/ 0 w 31"/>
                <a:gd name="T3" fmla="*/ 0 h 47"/>
                <a:gd name="T4" fmla="*/ 0 w 31"/>
                <a:gd name="T5" fmla="*/ 0 h 47"/>
                <a:gd name="T6" fmla="*/ 0 w 31"/>
                <a:gd name="T7" fmla="*/ 0 h 47"/>
                <a:gd name="T8" fmla="*/ 0 w 31"/>
                <a:gd name="T9" fmla="*/ 0 h 47"/>
                <a:gd name="T10" fmla="*/ 0 w 31"/>
                <a:gd name="T11" fmla="*/ 0 h 47"/>
                <a:gd name="T12" fmla="*/ 0 w 31"/>
                <a:gd name="T13" fmla="*/ 0 h 47"/>
                <a:gd name="T14" fmla="*/ 0 w 31"/>
                <a:gd name="T15" fmla="*/ 0 h 47"/>
                <a:gd name="T16" fmla="*/ 0 w 31"/>
                <a:gd name="T17" fmla="*/ 0 h 47"/>
                <a:gd name="T18" fmla="*/ 0 w 31"/>
                <a:gd name="T19" fmla="*/ 0 h 47"/>
                <a:gd name="T20" fmla="*/ 0 w 31"/>
                <a:gd name="T21" fmla="*/ 0 h 47"/>
                <a:gd name="T22" fmla="*/ 0 w 31"/>
                <a:gd name="T23" fmla="*/ 0 h 47"/>
                <a:gd name="T24" fmla="*/ 0 w 31"/>
                <a:gd name="T25" fmla="*/ 0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1" h="47">
                  <a:moveTo>
                    <a:pt x="6" y="44"/>
                  </a:moveTo>
                  <a:lnTo>
                    <a:pt x="17" y="47"/>
                  </a:lnTo>
                  <a:lnTo>
                    <a:pt x="25" y="46"/>
                  </a:lnTo>
                  <a:lnTo>
                    <a:pt x="30" y="41"/>
                  </a:lnTo>
                  <a:lnTo>
                    <a:pt x="31" y="33"/>
                  </a:lnTo>
                  <a:lnTo>
                    <a:pt x="29" y="27"/>
                  </a:lnTo>
                  <a:lnTo>
                    <a:pt x="26" y="17"/>
                  </a:lnTo>
                  <a:lnTo>
                    <a:pt x="21" y="8"/>
                  </a:lnTo>
                  <a:lnTo>
                    <a:pt x="15" y="1"/>
                  </a:lnTo>
                  <a:lnTo>
                    <a:pt x="8" y="0"/>
                  </a:lnTo>
                  <a:lnTo>
                    <a:pt x="2" y="6"/>
                  </a:lnTo>
                  <a:lnTo>
                    <a:pt x="0" y="20"/>
                  </a:lnTo>
                  <a:lnTo>
                    <a:pt x="6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0" name="Freeform 186">
              <a:extLst>
                <a:ext uri="{FF2B5EF4-FFF2-40B4-BE49-F238E27FC236}">
                  <a16:creationId xmlns:a16="http://schemas.microsoft.com/office/drawing/2014/main" id="{FD7FA3BB-D1C2-47E6-9EA4-5BB9F5C5A38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" y="4158"/>
              <a:ext cx="12" cy="17"/>
            </a:xfrm>
            <a:custGeom>
              <a:avLst/>
              <a:gdLst>
                <a:gd name="T0" fmla="*/ 0 w 38"/>
                <a:gd name="T1" fmla="*/ 0 h 51"/>
                <a:gd name="T2" fmla="*/ 0 w 38"/>
                <a:gd name="T3" fmla="*/ 0 h 51"/>
                <a:gd name="T4" fmla="*/ 0 w 38"/>
                <a:gd name="T5" fmla="*/ 0 h 51"/>
                <a:gd name="T6" fmla="*/ 0 w 38"/>
                <a:gd name="T7" fmla="*/ 0 h 51"/>
                <a:gd name="T8" fmla="*/ 0 w 38"/>
                <a:gd name="T9" fmla="*/ 0 h 51"/>
                <a:gd name="T10" fmla="*/ 0 w 38"/>
                <a:gd name="T11" fmla="*/ 0 h 51"/>
                <a:gd name="T12" fmla="*/ 0 w 38"/>
                <a:gd name="T13" fmla="*/ 0 h 51"/>
                <a:gd name="T14" fmla="*/ 0 w 38"/>
                <a:gd name="T15" fmla="*/ 0 h 51"/>
                <a:gd name="T16" fmla="*/ 0 w 38"/>
                <a:gd name="T17" fmla="*/ 0 h 51"/>
                <a:gd name="T18" fmla="*/ 0 w 38"/>
                <a:gd name="T19" fmla="*/ 0 h 51"/>
                <a:gd name="T20" fmla="*/ 0 w 38"/>
                <a:gd name="T21" fmla="*/ 0 h 51"/>
                <a:gd name="T22" fmla="*/ 0 w 38"/>
                <a:gd name="T23" fmla="*/ 0 h 51"/>
                <a:gd name="T24" fmla="*/ 0 w 38"/>
                <a:gd name="T25" fmla="*/ 0 h 51"/>
                <a:gd name="T26" fmla="*/ 0 w 38"/>
                <a:gd name="T27" fmla="*/ 0 h 51"/>
                <a:gd name="T28" fmla="*/ 0 w 38"/>
                <a:gd name="T29" fmla="*/ 0 h 51"/>
                <a:gd name="T30" fmla="*/ 0 w 38"/>
                <a:gd name="T31" fmla="*/ 0 h 51"/>
                <a:gd name="T32" fmla="*/ 0 w 38"/>
                <a:gd name="T33" fmla="*/ 0 h 5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51">
                  <a:moveTo>
                    <a:pt x="7" y="47"/>
                  </a:moveTo>
                  <a:lnTo>
                    <a:pt x="13" y="49"/>
                  </a:lnTo>
                  <a:lnTo>
                    <a:pt x="19" y="51"/>
                  </a:lnTo>
                  <a:lnTo>
                    <a:pt x="24" y="51"/>
                  </a:lnTo>
                  <a:lnTo>
                    <a:pt x="29" y="49"/>
                  </a:lnTo>
                  <a:lnTo>
                    <a:pt x="33" y="48"/>
                  </a:lnTo>
                  <a:lnTo>
                    <a:pt x="36" y="46"/>
                  </a:lnTo>
                  <a:lnTo>
                    <a:pt x="38" y="43"/>
                  </a:lnTo>
                  <a:lnTo>
                    <a:pt x="37" y="40"/>
                  </a:lnTo>
                  <a:lnTo>
                    <a:pt x="32" y="28"/>
                  </a:lnTo>
                  <a:lnTo>
                    <a:pt x="26" y="14"/>
                  </a:lnTo>
                  <a:lnTo>
                    <a:pt x="18" y="4"/>
                  </a:lnTo>
                  <a:lnTo>
                    <a:pt x="7" y="0"/>
                  </a:lnTo>
                  <a:lnTo>
                    <a:pt x="1" y="5"/>
                  </a:lnTo>
                  <a:lnTo>
                    <a:pt x="0" y="19"/>
                  </a:lnTo>
                  <a:lnTo>
                    <a:pt x="3" y="34"/>
                  </a:lnTo>
                  <a:lnTo>
                    <a:pt x="7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1" name="Freeform 187">
              <a:extLst>
                <a:ext uri="{FF2B5EF4-FFF2-40B4-BE49-F238E27FC236}">
                  <a16:creationId xmlns:a16="http://schemas.microsoft.com/office/drawing/2014/main" id="{ABCCC9D9-AE78-4789-A308-CC4F9C0CB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" y="4049"/>
              <a:ext cx="43" cy="82"/>
            </a:xfrm>
            <a:custGeom>
              <a:avLst/>
              <a:gdLst>
                <a:gd name="T0" fmla="*/ 0 w 128"/>
                <a:gd name="T1" fmla="*/ 0 h 244"/>
                <a:gd name="T2" fmla="*/ 0 w 128"/>
                <a:gd name="T3" fmla="*/ 0 h 244"/>
                <a:gd name="T4" fmla="*/ 0 w 128"/>
                <a:gd name="T5" fmla="*/ 0 h 244"/>
                <a:gd name="T6" fmla="*/ 0 w 128"/>
                <a:gd name="T7" fmla="*/ 0 h 244"/>
                <a:gd name="T8" fmla="*/ 0 w 128"/>
                <a:gd name="T9" fmla="*/ 0 h 244"/>
                <a:gd name="T10" fmla="*/ 0 w 128"/>
                <a:gd name="T11" fmla="*/ 0 h 244"/>
                <a:gd name="T12" fmla="*/ 0 w 128"/>
                <a:gd name="T13" fmla="*/ 0 h 244"/>
                <a:gd name="T14" fmla="*/ 0 w 128"/>
                <a:gd name="T15" fmla="*/ 0 h 244"/>
                <a:gd name="T16" fmla="*/ 0 w 128"/>
                <a:gd name="T17" fmla="*/ 0 h 244"/>
                <a:gd name="T18" fmla="*/ 0 w 128"/>
                <a:gd name="T19" fmla="*/ 0 h 244"/>
                <a:gd name="T20" fmla="*/ 0 w 128"/>
                <a:gd name="T21" fmla="*/ 0 h 244"/>
                <a:gd name="T22" fmla="*/ 0 w 128"/>
                <a:gd name="T23" fmla="*/ 0 h 244"/>
                <a:gd name="T24" fmla="*/ 0 w 128"/>
                <a:gd name="T25" fmla="*/ 0 h 244"/>
                <a:gd name="T26" fmla="*/ 0 w 128"/>
                <a:gd name="T27" fmla="*/ 0 h 244"/>
                <a:gd name="T28" fmla="*/ 0 w 128"/>
                <a:gd name="T29" fmla="*/ 0 h 244"/>
                <a:gd name="T30" fmla="*/ 0 w 128"/>
                <a:gd name="T31" fmla="*/ 0 h 244"/>
                <a:gd name="T32" fmla="*/ 0 w 128"/>
                <a:gd name="T33" fmla="*/ 0 h 244"/>
                <a:gd name="T34" fmla="*/ 0 w 128"/>
                <a:gd name="T35" fmla="*/ 0 h 244"/>
                <a:gd name="T36" fmla="*/ 0 w 128"/>
                <a:gd name="T37" fmla="*/ 0 h 244"/>
                <a:gd name="T38" fmla="*/ 0 w 128"/>
                <a:gd name="T39" fmla="*/ 0 h 244"/>
                <a:gd name="T40" fmla="*/ 0 w 128"/>
                <a:gd name="T41" fmla="*/ 0 h 244"/>
                <a:gd name="T42" fmla="*/ 0 w 128"/>
                <a:gd name="T43" fmla="*/ 0 h 244"/>
                <a:gd name="T44" fmla="*/ 0 w 128"/>
                <a:gd name="T45" fmla="*/ 0 h 244"/>
                <a:gd name="T46" fmla="*/ 0 w 128"/>
                <a:gd name="T47" fmla="*/ 0 h 244"/>
                <a:gd name="T48" fmla="*/ 0 w 128"/>
                <a:gd name="T49" fmla="*/ 0 h 244"/>
                <a:gd name="T50" fmla="*/ 0 w 128"/>
                <a:gd name="T51" fmla="*/ 0 h 244"/>
                <a:gd name="T52" fmla="*/ 0 w 128"/>
                <a:gd name="T53" fmla="*/ 0 h 244"/>
                <a:gd name="T54" fmla="*/ 0 w 128"/>
                <a:gd name="T55" fmla="*/ 0 h 244"/>
                <a:gd name="T56" fmla="*/ 0 w 128"/>
                <a:gd name="T57" fmla="*/ 0 h 244"/>
                <a:gd name="T58" fmla="*/ 0 w 128"/>
                <a:gd name="T59" fmla="*/ 0 h 244"/>
                <a:gd name="T60" fmla="*/ 0 w 128"/>
                <a:gd name="T61" fmla="*/ 0 h 244"/>
                <a:gd name="T62" fmla="*/ 0 w 128"/>
                <a:gd name="T63" fmla="*/ 0 h 244"/>
                <a:gd name="T64" fmla="*/ 0 w 128"/>
                <a:gd name="T65" fmla="*/ 0 h 244"/>
                <a:gd name="T66" fmla="*/ 0 w 128"/>
                <a:gd name="T67" fmla="*/ 0 h 244"/>
                <a:gd name="T68" fmla="*/ 0 w 128"/>
                <a:gd name="T69" fmla="*/ 0 h 244"/>
                <a:gd name="T70" fmla="*/ 0 w 128"/>
                <a:gd name="T71" fmla="*/ 0 h 244"/>
                <a:gd name="T72" fmla="*/ 0 w 128"/>
                <a:gd name="T73" fmla="*/ 0 h 244"/>
                <a:gd name="T74" fmla="*/ 0 w 128"/>
                <a:gd name="T75" fmla="*/ 0 h 244"/>
                <a:gd name="T76" fmla="*/ 0 w 128"/>
                <a:gd name="T77" fmla="*/ 0 h 244"/>
                <a:gd name="T78" fmla="*/ 0 w 128"/>
                <a:gd name="T79" fmla="*/ 0 h 244"/>
                <a:gd name="T80" fmla="*/ 0 w 128"/>
                <a:gd name="T81" fmla="*/ 0 h 244"/>
                <a:gd name="T82" fmla="*/ 0 w 128"/>
                <a:gd name="T83" fmla="*/ 0 h 244"/>
                <a:gd name="T84" fmla="*/ 0 w 128"/>
                <a:gd name="T85" fmla="*/ 0 h 244"/>
                <a:gd name="T86" fmla="*/ 0 w 128"/>
                <a:gd name="T87" fmla="*/ 0 h 244"/>
                <a:gd name="T88" fmla="*/ 0 w 128"/>
                <a:gd name="T89" fmla="*/ 0 h 244"/>
                <a:gd name="T90" fmla="*/ 0 w 128"/>
                <a:gd name="T91" fmla="*/ 0 h 244"/>
                <a:gd name="T92" fmla="*/ 0 w 128"/>
                <a:gd name="T93" fmla="*/ 0 h 244"/>
                <a:gd name="T94" fmla="*/ 0 w 128"/>
                <a:gd name="T95" fmla="*/ 0 h 244"/>
                <a:gd name="T96" fmla="*/ 0 w 128"/>
                <a:gd name="T97" fmla="*/ 0 h 24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28" h="244">
                  <a:moveTo>
                    <a:pt x="0" y="67"/>
                  </a:moveTo>
                  <a:lnTo>
                    <a:pt x="2" y="81"/>
                  </a:lnTo>
                  <a:lnTo>
                    <a:pt x="4" y="99"/>
                  </a:lnTo>
                  <a:lnTo>
                    <a:pt x="7" y="116"/>
                  </a:lnTo>
                  <a:lnTo>
                    <a:pt x="10" y="130"/>
                  </a:lnTo>
                  <a:lnTo>
                    <a:pt x="14" y="145"/>
                  </a:lnTo>
                  <a:lnTo>
                    <a:pt x="17" y="165"/>
                  </a:lnTo>
                  <a:lnTo>
                    <a:pt x="19" y="186"/>
                  </a:lnTo>
                  <a:lnTo>
                    <a:pt x="20" y="202"/>
                  </a:lnTo>
                  <a:lnTo>
                    <a:pt x="20" y="210"/>
                  </a:lnTo>
                  <a:lnTo>
                    <a:pt x="23" y="219"/>
                  </a:lnTo>
                  <a:lnTo>
                    <a:pt x="27" y="226"/>
                  </a:lnTo>
                  <a:lnTo>
                    <a:pt x="32" y="233"/>
                  </a:lnTo>
                  <a:lnTo>
                    <a:pt x="39" y="238"/>
                  </a:lnTo>
                  <a:lnTo>
                    <a:pt x="48" y="242"/>
                  </a:lnTo>
                  <a:lnTo>
                    <a:pt x="61" y="244"/>
                  </a:lnTo>
                  <a:lnTo>
                    <a:pt x="74" y="244"/>
                  </a:lnTo>
                  <a:lnTo>
                    <a:pt x="79" y="244"/>
                  </a:lnTo>
                  <a:lnTo>
                    <a:pt x="88" y="243"/>
                  </a:lnTo>
                  <a:lnTo>
                    <a:pt x="98" y="241"/>
                  </a:lnTo>
                  <a:lnTo>
                    <a:pt x="107" y="238"/>
                  </a:lnTo>
                  <a:lnTo>
                    <a:pt x="116" y="233"/>
                  </a:lnTo>
                  <a:lnTo>
                    <a:pt x="124" y="226"/>
                  </a:lnTo>
                  <a:lnTo>
                    <a:pt x="128" y="216"/>
                  </a:lnTo>
                  <a:lnTo>
                    <a:pt x="128" y="202"/>
                  </a:lnTo>
                  <a:lnTo>
                    <a:pt x="124" y="173"/>
                  </a:lnTo>
                  <a:lnTo>
                    <a:pt x="121" y="147"/>
                  </a:lnTo>
                  <a:lnTo>
                    <a:pt x="120" y="124"/>
                  </a:lnTo>
                  <a:lnTo>
                    <a:pt x="122" y="100"/>
                  </a:lnTo>
                  <a:lnTo>
                    <a:pt x="125" y="77"/>
                  </a:lnTo>
                  <a:lnTo>
                    <a:pt x="126" y="60"/>
                  </a:lnTo>
                  <a:lnTo>
                    <a:pt x="125" y="44"/>
                  </a:lnTo>
                  <a:lnTo>
                    <a:pt x="122" y="28"/>
                  </a:lnTo>
                  <a:lnTo>
                    <a:pt x="117" y="21"/>
                  </a:lnTo>
                  <a:lnTo>
                    <a:pt x="112" y="14"/>
                  </a:lnTo>
                  <a:lnTo>
                    <a:pt x="105" y="9"/>
                  </a:lnTo>
                  <a:lnTo>
                    <a:pt x="97" y="5"/>
                  </a:lnTo>
                  <a:lnTo>
                    <a:pt x="88" y="3"/>
                  </a:lnTo>
                  <a:lnTo>
                    <a:pt x="77" y="1"/>
                  </a:lnTo>
                  <a:lnTo>
                    <a:pt x="67" y="0"/>
                  </a:lnTo>
                  <a:lnTo>
                    <a:pt x="56" y="0"/>
                  </a:lnTo>
                  <a:lnTo>
                    <a:pt x="44" y="2"/>
                  </a:lnTo>
                  <a:lnTo>
                    <a:pt x="34" y="6"/>
                  </a:lnTo>
                  <a:lnTo>
                    <a:pt x="24" y="12"/>
                  </a:lnTo>
                  <a:lnTo>
                    <a:pt x="14" y="21"/>
                  </a:lnTo>
                  <a:lnTo>
                    <a:pt x="7" y="30"/>
                  </a:lnTo>
                  <a:lnTo>
                    <a:pt x="2" y="41"/>
                  </a:lnTo>
                  <a:lnTo>
                    <a:pt x="0" y="54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2" name="Freeform 188">
              <a:extLst>
                <a:ext uri="{FF2B5EF4-FFF2-40B4-BE49-F238E27FC236}">
                  <a16:creationId xmlns:a16="http://schemas.microsoft.com/office/drawing/2014/main" id="{DEC2B2D4-A60D-4E14-A2B0-B583FAF30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6" y="4049"/>
              <a:ext cx="25" cy="82"/>
            </a:xfrm>
            <a:custGeom>
              <a:avLst/>
              <a:gdLst>
                <a:gd name="T0" fmla="*/ 0 w 74"/>
                <a:gd name="T1" fmla="*/ 0 h 244"/>
                <a:gd name="T2" fmla="*/ 0 w 74"/>
                <a:gd name="T3" fmla="*/ 0 h 244"/>
                <a:gd name="T4" fmla="*/ 0 w 74"/>
                <a:gd name="T5" fmla="*/ 0 h 244"/>
                <a:gd name="T6" fmla="*/ 0 w 74"/>
                <a:gd name="T7" fmla="*/ 0 h 244"/>
                <a:gd name="T8" fmla="*/ 0 w 74"/>
                <a:gd name="T9" fmla="*/ 0 h 244"/>
                <a:gd name="T10" fmla="*/ 0 w 74"/>
                <a:gd name="T11" fmla="*/ 0 h 244"/>
                <a:gd name="T12" fmla="*/ 0 w 74"/>
                <a:gd name="T13" fmla="*/ 0 h 244"/>
                <a:gd name="T14" fmla="*/ 0 w 74"/>
                <a:gd name="T15" fmla="*/ 0 h 244"/>
                <a:gd name="T16" fmla="*/ 0 w 74"/>
                <a:gd name="T17" fmla="*/ 0 h 244"/>
                <a:gd name="T18" fmla="*/ 0 w 74"/>
                <a:gd name="T19" fmla="*/ 0 h 244"/>
                <a:gd name="T20" fmla="*/ 0 w 74"/>
                <a:gd name="T21" fmla="*/ 0 h 244"/>
                <a:gd name="T22" fmla="*/ 0 w 74"/>
                <a:gd name="T23" fmla="*/ 0 h 244"/>
                <a:gd name="T24" fmla="*/ 0 w 74"/>
                <a:gd name="T25" fmla="*/ 0 h 244"/>
                <a:gd name="T26" fmla="*/ 0 w 74"/>
                <a:gd name="T27" fmla="*/ 0 h 244"/>
                <a:gd name="T28" fmla="*/ 0 w 74"/>
                <a:gd name="T29" fmla="*/ 0 h 244"/>
                <a:gd name="T30" fmla="*/ 0 w 74"/>
                <a:gd name="T31" fmla="*/ 0 h 244"/>
                <a:gd name="T32" fmla="*/ 0 w 74"/>
                <a:gd name="T33" fmla="*/ 0 h 244"/>
                <a:gd name="T34" fmla="*/ 0 w 74"/>
                <a:gd name="T35" fmla="*/ 0 h 244"/>
                <a:gd name="T36" fmla="*/ 0 w 74"/>
                <a:gd name="T37" fmla="*/ 0 h 244"/>
                <a:gd name="T38" fmla="*/ 0 w 74"/>
                <a:gd name="T39" fmla="*/ 0 h 244"/>
                <a:gd name="T40" fmla="*/ 0 w 74"/>
                <a:gd name="T41" fmla="*/ 0 h 244"/>
                <a:gd name="T42" fmla="*/ 0 w 74"/>
                <a:gd name="T43" fmla="*/ 0 h 244"/>
                <a:gd name="T44" fmla="*/ 0 w 74"/>
                <a:gd name="T45" fmla="*/ 0 h 244"/>
                <a:gd name="T46" fmla="*/ 0 w 74"/>
                <a:gd name="T47" fmla="*/ 0 h 244"/>
                <a:gd name="T48" fmla="*/ 0 w 74"/>
                <a:gd name="T49" fmla="*/ 0 h 244"/>
                <a:gd name="T50" fmla="*/ 0 w 74"/>
                <a:gd name="T51" fmla="*/ 0 h 244"/>
                <a:gd name="T52" fmla="*/ 0 w 74"/>
                <a:gd name="T53" fmla="*/ 0 h 244"/>
                <a:gd name="T54" fmla="*/ 0 w 74"/>
                <a:gd name="T55" fmla="*/ 0 h 244"/>
                <a:gd name="T56" fmla="*/ 0 w 74"/>
                <a:gd name="T57" fmla="*/ 0 h 244"/>
                <a:gd name="T58" fmla="*/ 0 w 74"/>
                <a:gd name="T59" fmla="*/ 0 h 244"/>
                <a:gd name="T60" fmla="*/ 0 w 74"/>
                <a:gd name="T61" fmla="*/ 0 h 244"/>
                <a:gd name="T62" fmla="*/ 0 w 74"/>
                <a:gd name="T63" fmla="*/ 0 h 244"/>
                <a:gd name="T64" fmla="*/ 0 w 74"/>
                <a:gd name="T65" fmla="*/ 0 h 244"/>
                <a:gd name="T66" fmla="*/ 0 w 74"/>
                <a:gd name="T67" fmla="*/ 0 h 244"/>
                <a:gd name="T68" fmla="*/ 0 w 74"/>
                <a:gd name="T69" fmla="*/ 0 h 244"/>
                <a:gd name="T70" fmla="*/ 0 w 74"/>
                <a:gd name="T71" fmla="*/ 0 h 244"/>
                <a:gd name="T72" fmla="*/ 0 w 74"/>
                <a:gd name="T73" fmla="*/ 0 h 244"/>
                <a:gd name="T74" fmla="*/ 0 w 74"/>
                <a:gd name="T75" fmla="*/ 0 h 244"/>
                <a:gd name="T76" fmla="*/ 0 w 74"/>
                <a:gd name="T77" fmla="*/ 0 h 244"/>
                <a:gd name="T78" fmla="*/ 0 w 74"/>
                <a:gd name="T79" fmla="*/ 0 h 244"/>
                <a:gd name="T80" fmla="*/ 0 w 74"/>
                <a:gd name="T81" fmla="*/ 0 h 244"/>
                <a:gd name="T82" fmla="*/ 0 w 74"/>
                <a:gd name="T83" fmla="*/ 0 h 244"/>
                <a:gd name="T84" fmla="*/ 0 w 74"/>
                <a:gd name="T85" fmla="*/ 0 h 244"/>
                <a:gd name="T86" fmla="*/ 0 w 74"/>
                <a:gd name="T87" fmla="*/ 0 h 244"/>
                <a:gd name="T88" fmla="*/ 0 w 74"/>
                <a:gd name="T89" fmla="*/ 0 h 24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74" h="244">
                  <a:moveTo>
                    <a:pt x="74" y="244"/>
                  </a:moveTo>
                  <a:lnTo>
                    <a:pt x="61" y="244"/>
                  </a:lnTo>
                  <a:lnTo>
                    <a:pt x="48" y="242"/>
                  </a:lnTo>
                  <a:lnTo>
                    <a:pt x="39" y="238"/>
                  </a:lnTo>
                  <a:lnTo>
                    <a:pt x="32" y="233"/>
                  </a:lnTo>
                  <a:lnTo>
                    <a:pt x="27" y="226"/>
                  </a:lnTo>
                  <a:lnTo>
                    <a:pt x="23" y="219"/>
                  </a:lnTo>
                  <a:lnTo>
                    <a:pt x="20" y="210"/>
                  </a:lnTo>
                  <a:lnTo>
                    <a:pt x="20" y="202"/>
                  </a:lnTo>
                  <a:lnTo>
                    <a:pt x="19" y="186"/>
                  </a:lnTo>
                  <a:lnTo>
                    <a:pt x="17" y="165"/>
                  </a:lnTo>
                  <a:lnTo>
                    <a:pt x="14" y="145"/>
                  </a:lnTo>
                  <a:lnTo>
                    <a:pt x="10" y="130"/>
                  </a:lnTo>
                  <a:lnTo>
                    <a:pt x="7" y="116"/>
                  </a:lnTo>
                  <a:lnTo>
                    <a:pt x="4" y="99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2" y="41"/>
                  </a:lnTo>
                  <a:lnTo>
                    <a:pt x="7" y="30"/>
                  </a:lnTo>
                  <a:lnTo>
                    <a:pt x="14" y="21"/>
                  </a:lnTo>
                  <a:lnTo>
                    <a:pt x="24" y="12"/>
                  </a:lnTo>
                  <a:lnTo>
                    <a:pt x="34" y="6"/>
                  </a:lnTo>
                  <a:lnTo>
                    <a:pt x="44" y="2"/>
                  </a:lnTo>
                  <a:lnTo>
                    <a:pt x="56" y="0"/>
                  </a:lnTo>
                  <a:lnTo>
                    <a:pt x="49" y="3"/>
                  </a:lnTo>
                  <a:lnTo>
                    <a:pt x="42" y="8"/>
                  </a:lnTo>
                  <a:lnTo>
                    <a:pt x="34" y="13"/>
                  </a:lnTo>
                  <a:lnTo>
                    <a:pt x="27" y="21"/>
                  </a:lnTo>
                  <a:lnTo>
                    <a:pt x="19" y="28"/>
                  </a:lnTo>
                  <a:lnTo>
                    <a:pt x="15" y="35"/>
                  </a:lnTo>
                  <a:lnTo>
                    <a:pt x="13" y="43"/>
                  </a:lnTo>
                  <a:lnTo>
                    <a:pt x="15" y="51"/>
                  </a:lnTo>
                  <a:lnTo>
                    <a:pt x="25" y="61"/>
                  </a:lnTo>
                  <a:lnTo>
                    <a:pt x="32" y="67"/>
                  </a:lnTo>
                  <a:lnTo>
                    <a:pt x="37" y="77"/>
                  </a:lnTo>
                  <a:lnTo>
                    <a:pt x="35" y="100"/>
                  </a:lnTo>
                  <a:lnTo>
                    <a:pt x="33" y="119"/>
                  </a:lnTo>
                  <a:lnTo>
                    <a:pt x="33" y="139"/>
                  </a:lnTo>
                  <a:lnTo>
                    <a:pt x="35" y="161"/>
                  </a:lnTo>
                  <a:lnTo>
                    <a:pt x="39" y="184"/>
                  </a:lnTo>
                  <a:lnTo>
                    <a:pt x="45" y="204"/>
                  </a:lnTo>
                  <a:lnTo>
                    <a:pt x="52" y="223"/>
                  </a:lnTo>
                  <a:lnTo>
                    <a:pt x="63" y="236"/>
                  </a:lnTo>
                  <a:lnTo>
                    <a:pt x="74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3" name="Freeform 189">
              <a:extLst>
                <a:ext uri="{FF2B5EF4-FFF2-40B4-BE49-F238E27FC236}">
                  <a16:creationId xmlns:a16="http://schemas.microsoft.com/office/drawing/2014/main" id="{4358061C-31BE-4232-9CA2-2F7C666A134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4117"/>
              <a:ext cx="57" cy="53"/>
            </a:xfrm>
            <a:custGeom>
              <a:avLst/>
              <a:gdLst>
                <a:gd name="T0" fmla="*/ 0 w 172"/>
                <a:gd name="T1" fmla="*/ 0 h 160"/>
                <a:gd name="T2" fmla="*/ 0 w 172"/>
                <a:gd name="T3" fmla="*/ 0 h 160"/>
                <a:gd name="T4" fmla="*/ 0 w 172"/>
                <a:gd name="T5" fmla="*/ 0 h 160"/>
                <a:gd name="T6" fmla="*/ 0 w 172"/>
                <a:gd name="T7" fmla="*/ 0 h 160"/>
                <a:gd name="T8" fmla="*/ 0 w 172"/>
                <a:gd name="T9" fmla="*/ 0 h 160"/>
                <a:gd name="T10" fmla="*/ 0 w 172"/>
                <a:gd name="T11" fmla="*/ 0 h 160"/>
                <a:gd name="T12" fmla="*/ 0 w 172"/>
                <a:gd name="T13" fmla="*/ 0 h 160"/>
                <a:gd name="T14" fmla="*/ 0 w 172"/>
                <a:gd name="T15" fmla="*/ 0 h 160"/>
                <a:gd name="T16" fmla="*/ 0 w 172"/>
                <a:gd name="T17" fmla="*/ 0 h 160"/>
                <a:gd name="T18" fmla="*/ 0 w 172"/>
                <a:gd name="T19" fmla="*/ 0 h 160"/>
                <a:gd name="T20" fmla="*/ 0 w 172"/>
                <a:gd name="T21" fmla="*/ 0 h 160"/>
                <a:gd name="T22" fmla="*/ 0 w 172"/>
                <a:gd name="T23" fmla="*/ 0 h 160"/>
                <a:gd name="T24" fmla="*/ 0 w 172"/>
                <a:gd name="T25" fmla="*/ 0 h 160"/>
                <a:gd name="T26" fmla="*/ 0 w 172"/>
                <a:gd name="T27" fmla="*/ 0 h 160"/>
                <a:gd name="T28" fmla="*/ 0 w 172"/>
                <a:gd name="T29" fmla="*/ 0 h 160"/>
                <a:gd name="T30" fmla="*/ 0 w 172"/>
                <a:gd name="T31" fmla="*/ 0 h 160"/>
                <a:gd name="T32" fmla="*/ 0 w 172"/>
                <a:gd name="T33" fmla="*/ 0 h 160"/>
                <a:gd name="T34" fmla="*/ 0 w 172"/>
                <a:gd name="T35" fmla="*/ 0 h 160"/>
                <a:gd name="T36" fmla="*/ 0 w 172"/>
                <a:gd name="T37" fmla="*/ 0 h 160"/>
                <a:gd name="T38" fmla="*/ 0 w 172"/>
                <a:gd name="T39" fmla="*/ 0 h 160"/>
                <a:gd name="T40" fmla="*/ 0 w 172"/>
                <a:gd name="T41" fmla="*/ 0 h 160"/>
                <a:gd name="T42" fmla="*/ 0 w 172"/>
                <a:gd name="T43" fmla="*/ 0 h 160"/>
                <a:gd name="T44" fmla="*/ 0 w 172"/>
                <a:gd name="T45" fmla="*/ 0 h 160"/>
                <a:gd name="T46" fmla="*/ 0 w 172"/>
                <a:gd name="T47" fmla="*/ 0 h 160"/>
                <a:gd name="T48" fmla="*/ 0 w 172"/>
                <a:gd name="T49" fmla="*/ 0 h 160"/>
                <a:gd name="T50" fmla="*/ 0 w 172"/>
                <a:gd name="T51" fmla="*/ 0 h 160"/>
                <a:gd name="T52" fmla="*/ 0 w 172"/>
                <a:gd name="T53" fmla="*/ 0 h 160"/>
                <a:gd name="T54" fmla="*/ 0 w 172"/>
                <a:gd name="T55" fmla="*/ 0 h 160"/>
                <a:gd name="T56" fmla="*/ 0 w 172"/>
                <a:gd name="T57" fmla="*/ 0 h 160"/>
                <a:gd name="T58" fmla="*/ 0 w 172"/>
                <a:gd name="T59" fmla="*/ 0 h 160"/>
                <a:gd name="T60" fmla="*/ 0 w 172"/>
                <a:gd name="T61" fmla="*/ 0 h 160"/>
                <a:gd name="T62" fmla="*/ 0 w 172"/>
                <a:gd name="T63" fmla="*/ 0 h 1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72" h="160">
                  <a:moveTo>
                    <a:pt x="79" y="0"/>
                  </a:moveTo>
                  <a:lnTo>
                    <a:pt x="69" y="0"/>
                  </a:lnTo>
                  <a:lnTo>
                    <a:pt x="60" y="0"/>
                  </a:lnTo>
                  <a:lnTo>
                    <a:pt x="50" y="1"/>
                  </a:lnTo>
                  <a:lnTo>
                    <a:pt x="41" y="3"/>
                  </a:lnTo>
                  <a:lnTo>
                    <a:pt x="32" y="7"/>
                  </a:lnTo>
                  <a:lnTo>
                    <a:pt x="25" y="13"/>
                  </a:lnTo>
                  <a:lnTo>
                    <a:pt x="21" y="19"/>
                  </a:lnTo>
                  <a:lnTo>
                    <a:pt x="19" y="27"/>
                  </a:lnTo>
                  <a:lnTo>
                    <a:pt x="18" y="47"/>
                  </a:lnTo>
                  <a:lnTo>
                    <a:pt x="18" y="55"/>
                  </a:lnTo>
                  <a:lnTo>
                    <a:pt x="15" y="59"/>
                  </a:lnTo>
                  <a:lnTo>
                    <a:pt x="10" y="67"/>
                  </a:lnTo>
                  <a:lnTo>
                    <a:pt x="3" y="85"/>
                  </a:lnTo>
                  <a:lnTo>
                    <a:pt x="0" y="107"/>
                  </a:lnTo>
                  <a:lnTo>
                    <a:pt x="1" y="130"/>
                  </a:lnTo>
                  <a:lnTo>
                    <a:pt x="10" y="144"/>
                  </a:lnTo>
                  <a:lnTo>
                    <a:pt x="16" y="148"/>
                  </a:lnTo>
                  <a:lnTo>
                    <a:pt x="21" y="151"/>
                  </a:lnTo>
                  <a:lnTo>
                    <a:pt x="25" y="153"/>
                  </a:lnTo>
                  <a:lnTo>
                    <a:pt x="29" y="155"/>
                  </a:lnTo>
                  <a:lnTo>
                    <a:pt x="33" y="156"/>
                  </a:lnTo>
                  <a:lnTo>
                    <a:pt x="40" y="157"/>
                  </a:lnTo>
                  <a:lnTo>
                    <a:pt x="47" y="158"/>
                  </a:lnTo>
                  <a:lnTo>
                    <a:pt x="56" y="158"/>
                  </a:lnTo>
                  <a:lnTo>
                    <a:pt x="64" y="158"/>
                  </a:lnTo>
                  <a:lnTo>
                    <a:pt x="71" y="157"/>
                  </a:lnTo>
                  <a:lnTo>
                    <a:pt x="75" y="156"/>
                  </a:lnTo>
                  <a:lnTo>
                    <a:pt x="76" y="156"/>
                  </a:lnTo>
                  <a:lnTo>
                    <a:pt x="80" y="158"/>
                  </a:lnTo>
                  <a:lnTo>
                    <a:pt x="84" y="159"/>
                  </a:lnTo>
                  <a:lnTo>
                    <a:pt x="89" y="160"/>
                  </a:lnTo>
                  <a:lnTo>
                    <a:pt x="95" y="159"/>
                  </a:lnTo>
                  <a:lnTo>
                    <a:pt x="100" y="159"/>
                  </a:lnTo>
                  <a:lnTo>
                    <a:pt x="105" y="157"/>
                  </a:lnTo>
                  <a:lnTo>
                    <a:pt x="109" y="154"/>
                  </a:lnTo>
                  <a:lnTo>
                    <a:pt x="111" y="151"/>
                  </a:lnTo>
                  <a:lnTo>
                    <a:pt x="116" y="152"/>
                  </a:lnTo>
                  <a:lnTo>
                    <a:pt x="121" y="153"/>
                  </a:lnTo>
                  <a:lnTo>
                    <a:pt x="127" y="153"/>
                  </a:lnTo>
                  <a:lnTo>
                    <a:pt x="132" y="152"/>
                  </a:lnTo>
                  <a:lnTo>
                    <a:pt x="138" y="151"/>
                  </a:lnTo>
                  <a:lnTo>
                    <a:pt x="143" y="149"/>
                  </a:lnTo>
                  <a:lnTo>
                    <a:pt x="146" y="147"/>
                  </a:lnTo>
                  <a:lnTo>
                    <a:pt x="147" y="144"/>
                  </a:lnTo>
                  <a:lnTo>
                    <a:pt x="156" y="145"/>
                  </a:lnTo>
                  <a:lnTo>
                    <a:pt x="164" y="144"/>
                  </a:lnTo>
                  <a:lnTo>
                    <a:pt x="170" y="138"/>
                  </a:lnTo>
                  <a:lnTo>
                    <a:pt x="172" y="132"/>
                  </a:lnTo>
                  <a:lnTo>
                    <a:pt x="169" y="121"/>
                  </a:lnTo>
                  <a:lnTo>
                    <a:pt x="164" y="108"/>
                  </a:lnTo>
                  <a:lnTo>
                    <a:pt x="159" y="98"/>
                  </a:lnTo>
                  <a:lnTo>
                    <a:pt x="153" y="89"/>
                  </a:lnTo>
                  <a:lnTo>
                    <a:pt x="148" y="82"/>
                  </a:lnTo>
                  <a:lnTo>
                    <a:pt x="140" y="69"/>
                  </a:lnTo>
                  <a:lnTo>
                    <a:pt x="131" y="56"/>
                  </a:lnTo>
                  <a:lnTo>
                    <a:pt x="126" y="44"/>
                  </a:lnTo>
                  <a:lnTo>
                    <a:pt x="125" y="38"/>
                  </a:lnTo>
                  <a:lnTo>
                    <a:pt x="124" y="32"/>
                  </a:lnTo>
                  <a:lnTo>
                    <a:pt x="122" y="25"/>
                  </a:lnTo>
                  <a:lnTo>
                    <a:pt x="119" y="19"/>
                  </a:lnTo>
                  <a:lnTo>
                    <a:pt x="114" y="13"/>
                  </a:lnTo>
                  <a:lnTo>
                    <a:pt x="106" y="6"/>
                  </a:lnTo>
                  <a:lnTo>
                    <a:pt x="94" y="2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4" name="Freeform 190">
              <a:extLst>
                <a:ext uri="{FF2B5EF4-FFF2-40B4-BE49-F238E27FC236}">
                  <a16:creationId xmlns:a16="http://schemas.microsoft.com/office/drawing/2014/main" id="{9DC2FC47-662B-4BF8-8E4F-AF2B0385263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4117"/>
              <a:ext cx="26" cy="52"/>
            </a:xfrm>
            <a:custGeom>
              <a:avLst/>
              <a:gdLst>
                <a:gd name="T0" fmla="*/ 0 w 80"/>
                <a:gd name="T1" fmla="*/ 0 h 158"/>
                <a:gd name="T2" fmla="*/ 0 w 80"/>
                <a:gd name="T3" fmla="*/ 0 h 158"/>
                <a:gd name="T4" fmla="*/ 0 w 80"/>
                <a:gd name="T5" fmla="*/ 0 h 158"/>
                <a:gd name="T6" fmla="*/ 0 w 80"/>
                <a:gd name="T7" fmla="*/ 0 h 158"/>
                <a:gd name="T8" fmla="*/ 0 w 80"/>
                <a:gd name="T9" fmla="*/ 0 h 158"/>
                <a:gd name="T10" fmla="*/ 0 w 80"/>
                <a:gd name="T11" fmla="*/ 0 h 158"/>
                <a:gd name="T12" fmla="*/ 0 w 80"/>
                <a:gd name="T13" fmla="*/ 0 h 158"/>
                <a:gd name="T14" fmla="*/ 0 w 80"/>
                <a:gd name="T15" fmla="*/ 0 h 158"/>
                <a:gd name="T16" fmla="*/ 0 w 80"/>
                <a:gd name="T17" fmla="*/ 0 h 158"/>
                <a:gd name="T18" fmla="*/ 0 w 80"/>
                <a:gd name="T19" fmla="*/ 0 h 158"/>
                <a:gd name="T20" fmla="*/ 0 w 80"/>
                <a:gd name="T21" fmla="*/ 0 h 158"/>
                <a:gd name="T22" fmla="*/ 0 w 80"/>
                <a:gd name="T23" fmla="*/ 0 h 158"/>
                <a:gd name="T24" fmla="*/ 0 w 80"/>
                <a:gd name="T25" fmla="*/ 0 h 158"/>
                <a:gd name="T26" fmla="*/ 0 w 80"/>
                <a:gd name="T27" fmla="*/ 0 h 158"/>
                <a:gd name="T28" fmla="*/ 0 w 80"/>
                <a:gd name="T29" fmla="*/ 0 h 158"/>
                <a:gd name="T30" fmla="*/ 0 w 80"/>
                <a:gd name="T31" fmla="*/ 0 h 158"/>
                <a:gd name="T32" fmla="*/ 0 w 80"/>
                <a:gd name="T33" fmla="*/ 0 h 158"/>
                <a:gd name="T34" fmla="*/ 0 w 80"/>
                <a:gd name="T35" fmla="*/ 0 h 158"/>
                <a:gd name="T36" fmla="*/ 0 w 80"/>
                <a:gd name="T37" fmla="*/ 0 h 158"/>
                <a:gd name="T38" fmla="*/ 0 w 80"/>
                <a:gd name="T39" fmla="*/ 0 h 158"/>
                <a:gd name="T40" fmla="*/ 0 w 80"/>
                <a:gd name="T41" fmla="*/ 0 h 158"/>
                <a:gd name="T42" fmla="*/ 0 w 80"/>
                <a:gd name="T43" fmla="*/ 0 h 158"/>
                <a:gd name="T44" fmla="*/ 0 w 80"/>
                <a:gd name="T45" fmla="*/ 0 h 158"/>
                <a:gd name="T46" fmla="*/ 0 w 80"/>
                <a:gd name="T47" fmla="*/ 0 h 158"/>
                <a:gd name="T48" fmla="*/ 0 w 80"/>
                <a:gd name="T49" fmla="*/ 0 h 158"/>
                <a:gd name="T50" fmla="*/ 0 w 80"/>
                <a:gd name="T51" fmla="*/ 0 h 158"/>
                <a:gd name="T52" fmla="*/ 0 w 80"/>
                <a:gd name="T53" fmla="*/ 0 h 158"/>
                <a:gd name="T54" fmla="*/ 0 w 80"/>
                <a:gd name="T55" fmla="*/ 0 h 158"/>
                <a:gd name="T56" fmla="*/ 0 w 80"/>
                <a:gd name="T57" fmla="*/ 0 h 158"/>
                <a:gd name="T58" fmla="*/ 0 w 80"/>
                <a:gd name="T59" fmla="*/ 0 h 158"/>
                <a:gd name="T60" fmla="*/ 0 w 80"/>
                <a:gd name="T61" fmla="*/ 0 h 158"/>
                <a:gd name="T62" fmla="*/ 0 w 80"/>
                <a:gd name="T63" fmla="*/ 0 h 158"/>
                <a:gd name="T64" fmla="*/ 0 w 80"/>
                <a:gd name="T65" fmla="*/ 0 h 158"/>
                <a:gd name="T66" fmla="*/ 0 w 80"/>
                <a:gd name="T67" fmla="*/ 0 h 158"/>
                <a:gd name="T68" fmla="*/ 0 w 80"/>
                <a:gd name="T69" fmla="*/ 0 h 158"/>
                <a:gd name="T70" fmla="*/ 0 w 80"/>
                <a:gd name="T71" fmla="*/ 0 h 158"/>
                <a:gd name="T72" fmla="*/ 0 w 80"/>
                <a:gd name="T73" fmla="*/ 0 h 158"/>
                <a:gd name="T74" fmla="*/ 0 w 80"/>
                <a:gd name="T75" fmla="*/ 0 h 158"/>
                <a:gd name="T76" fmla="*/ 0 w 80"/>
                <a:gd name="T77" fmla="*/ 0 h 158"/>
                <a:gd name="T78" fmla="*/ 0 w 80"/>
                <a:gd name="T79" fmla="*/ 0 h 158"/>
                <a:gd name="T80" fmla="*/ 0 w 80"/>
                <a:gd name="T81" fmla="*/ 0 h 158"/>
                <a:gd name="T82" fmla="*/ 0 w 80"/>
                <a:gd name="T83" fmla="*/ 0 h 158"/>
                <a:gd name="T84" fmla="*/ 0 w 80"/>
                <a:gd name="T85" fmla="*/ 0 h 158"/>
                <a:gd name="T86" fmla="*/ 0 w 80"/>
                <a:gd name="T87" fmla="*/ 0 h 158"/>
                <a:gd name="T88" fmla="*/ 0 w 80"/>
                <a:gd name="T89" fmla="*/ 0 h 158"/>
                <a:gd name="T90" fmla="*/ 0 w 80"/>
                <a:gd name="T91" fmla="*/ 0 h 158"/>
                <a:gd name="T92" fmla="*/ 0 w 80"/>
                <a:gd name="T93" fmla="*/ 0 h 158"/>
                <a:gd name="T94" fmla="*/ 0 w 80"/>
                <a:gd name="T95" fmla="*/ 0 h 158"/>
                <a:gd name="T96" fmla="*/ 0 w 80"/>
                <a:gd name="T97" fmla="*/ 0 h 158"/>
                <a:gd name="T98" fmla="*/ 0 w 80"/>
                <a:gd name="T99" fmla="*/ 0 h 158"/>
                <a:gd name="T100" fmla="*/ 0 w 80"/>
                <a:gd name="T101" fmla="*/ 0 h 158"/>
                <a:gd name="T102" fmla="*/ 0 w 80"/>
                <a:gd name="T103" fmla="*/ 0 h 158"/>
                <a:gd name="T104" fmla="*/ 0 w 80"/>
                <a:gd name="T105" fmla="*/ 0 h 15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0" h="158">
                  <a:moveTo>
                    <a:pt x="56" y="158"/>
                  </a:moveTo>
                  <a:lnTo>
                    <a:pt x="47" y="158"/>
                  </a:lnTo>
                  <a:lnTo>
                    <a:pt x="40" y="157"/>
                  </a:lnTo>
                  <a:lnTo>
                    <a:pt x="33" y="156"/>
                  </a:lnTo>
                  <a:lnTo>
                    <a:pt x="29" y="155"/>
                  </a:lnTo>
                  <a:lnTo>
                    <a:pt x="25" y="153"/>
                  </a:lnTo>
                  <a:lnTo>
                    <a:pt x="21" y="151"/>
                  </a:lnTo>
                  <a:lnTo>
                    <a:pt x="16" y="148"/>
                  </a:lnTo>
                  <a:lnTo>
                    <a:pt x="10" y="144"/>
                  </a:lnTo>
                  <a:lnTo>
                    <a:pt x="1" y="130"/>
                  </a:lnTo>
                  <a:lnTo>
                    <a:pt x="0" y="107"/>
                  </a:lnTo>
                  <a:lnTo>
                    <a:pt x="3" y="85"/>
                  </a:lnTo>
                  <a:lnTo>
                    <a:pt x="10" y="67"/>
                  </a:lnTo>
                  <a:lnTo>
                    <a:pt x="15" y="59"/>
                  </a:lnTo>
                  <a:lnTo>
                    <a:pt x="18" y="55"/>
                  </a:lnTo>
                  <a:lnTo>
                    <a:pt x="18" y="47"/>
                  </a:lnTo>
                  <a:lnTo>
                    <a:pt x="19" y="27"/>
                  </a:lnTo>
                  <a:lnTo>
                    <a:pt x="21" y="19"/>
                  </a:lnTo>
                  <a:lnTo>
                    <a:pt x="25" y="13"/>
                  </a:lnTo>
                  <a:lnTo>
                    <a:pt x="32" y="7"/>
                  </a:lnTo>
                  <a:lnTo>
                    <a:pt x="41" y="3"/>
                  </a:lnTo>
                  <a:lnTo>
                    <a:pt x="50" y="1"/>
                  </a:lnTo>
                  <a:lnTo>
                    <a:pt x="60" y="0"/>
                  </a:lnTo>
                  <a:lnTo>
                    <a:pt x="69" y="0"/>
                  </a:lnTo>
                  <a:lnTo>
                    <a:pt x="79" y="0"/>
                  </a:lnTo>
                  <a:lnTo>
                    <a:pt x="67" y="3"/>
                  </a:lnTo>
                  <a:lnTo>
                    <a:pt x="55" y="12"/>
                  </a:lnTo>
                  <a:lnTo>
                    <a:pt x="44" y="24"/>
                  </a:lnTo>
                  <a:lnTo>
                    <a:pt x="35" y="38"/>
                  </a:lnTo>
                  <a:lnTo>
                    <a:pt x="33" y="53"/>
                  </a:lnTo>
                  <a:lnTo>
                    <a:pt x="39" y="65"/>
                  </a:lnTo>
                  <a:lnTo>
                    <a:pt x="53" y="75"/>
                  </a:lnTo>
                  <a:lnTo>
                    <a:pt x="80" y="80"/>
                  </a:lnTo>
                  <a:lnTo>
                    <a:pt x="75" y="83"/>
                  </a:lnTo>
                  <a:lnTo>
                    <a:pt x="68" y="85"/>
                  </a:lnTo>
                  <a:lnTo>
                    <a:pt x="62" y="86"/>
                  </a:lnTo>
                  <a:lnTo>
                    <a:pt x="56" y="87"/>
                  </a:lnTo>
                  <a:lnTo>
                    <a:pt x="49" y="87"/>
                  </a:lnTo>
                  <a:lnTo>
                    <a:pt x="43" y="87"/>
                  </a:lnTo>
                  <a:lnTo>
                    <a:pt x="36" y="86"/>
                  </a:lnTo>
                  <a:lnTo>
                    <a:pt x="30" y="84"/>
                  </a:lnTo>
                  <a:lnTo>
                    <a:pt x="34" y="93"/>
                  </a:lnTo>
                  <a:lnTo>
                    <a:pt x="42" y="99"/>
                  </a:lnTo>
                  <a:lnTo>
                    <a:pt x="50" y="103"/>
                  </a:lnTo>
                  <a:lnTo>
                    <a:pt x="57" y="104"/>
                  </a:lnTo>
                  <a:lnTo>
                    <a:pt x="49" y="106"/>
                  </a:lnTo>
                  <a:lnTo>
                    <a:pt x="41" y="112"/>
                  </a:lnTo>
                  <a:lnTo>
                    <a:pt x="34" y="118"/>
                  </a:lnTo>
                  <a:lnTo>
                    <a:pt x="29" y="126"/>
                  </a:lnTo>
                  <a:lnTo>
                    <a:pt x="28" y="134"/>
                  </a:lnTo>
                  <a:lnTo>
                    <a:pt x="32" y="144"/>
                  </a:lnTo>
                  <a:lnTo>
                    <a:pt x="41" y="152"/>
                  </a:lnTo>
                  <a:lnTo>
                    <a:pt x="56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5" name="Freeform 191">
              <a:extLst>
                <a:ext uri="{FF2B5EF4-FFF2-40B4-BE49-F238E27FC236}">
                  <a16:creationId xmlns:a16="http://schemas.microsoft.com/office/drawing/2014/main" id="{A52FE393-952E-450E-9854-393459818CC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" y="4157"/>
              <a:ext cx="12" cy="13"/>
            </a:xfrm>
            <a:custGeom>
              <a:avLst/>
              <a:gdLst>
                <a:gd name="T0" fmla="*/ 0 w 35"/>
                <a:gd name="T1" fmla="*/ 0 h 38"/>
                <a:gd name="T2" fmla="*/ 0 w 35"/>
                <a:gd name="T3" fmla="*/ 0 h 38"/>
                <a:gd name="T4" fmla="*/ 0 w 35"/>
                <a:gd name="T5" fmla="*/ 0 h 38"/>
                <a:gd name="T6" fmla="*/ 0 w 35"/>
                <a:gd name="T7" fmla="*/ 0 h 38"/>
                <a:gd name="T8" fmla="*/ 0 w 35"/>
                <a:gd name="T9" fmla="*/ 0 h 38"/>
                <a:gd name="T10" fmla="*/ 0 w 35"/>
                <a:gd name="T11" fmla="*/ 0 h 38"/>
                <a:gd name="T12" fmla="*/ 0 w 35"/>
                <a:gd name="T13" fmla="*/ 0 h 38"/>
                <a:gd name="T14" fmla="*/ 0 w 35"/>
                <a:gd name="T15" fmla="*/ 0 h 38"/>
                <a:gd name="T16" fmla="*/ 0 w 35"/>
                <a:gd name="T17" fmla="*/ 0 h 38"/>
                <a:gd name="T18" fmla="*/ 0 w 35"/>
                <a:gd name="T19" fmla="*/ 0 h 38"/>
                <a:gd name="T20" fmla="*/ 0 w 35"/>
                <a:gd name="T21" fmla="*/ 0 h 38"/>
                <a:gd name="T22" fmla="*/ 0 w 35"/>
                <a:gd name="T23" fmla="*/ 0 h 38"/>
                <a:gd name="T24" fmla="*/ 0 w 35"/>
                <a:gd name="T25" fmla="*/ 0 h 38"/>
                <a:gd name="T26" fmla="*/ 0 w 35"/>
                <a:gd name="T27" fmla="*/ 0 h 38"/>
                <a:gd name="T28" fmla="*/ 0 w 35"/>
                <a:gd name="T29" fmla="*/ 0 h 38"/>
                <a:gd name="T30" fmla="*/ 0 w 35"/>
                <a:gd name="T31" fmla="*/ 0 h 38"/>
                <a:gd name="T32" fmla="*/ 0 w 35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5" h="38">
                  <a:moveTo>
                    <a:pt x="35" y="29"/>
                  </a:moveTo>
                  <a:lnTo>
                    <a:pt x="33" y="32"/>
                  </a:lnTo>
                  <a:lnTo>
                    <a:pt x="29" y="35"/>
                  </a:lnTo>
                  <a:lnTo>
                    <a:pt x="24" y="37"/>
                  </a:lnTo>
                  <a:lnTo>
                    <a:pt x="19" y="37"/>
                  </a:lnTo>
                  <a:lnTo>
                    <a:pt x="13" y="38"/>
                  </a:lnTo>
                  <a:lnTo>
                    <a:pt x="8" y="37"/>
                  </a:lnTo>
                  <a:lnTo>
                    <a:pt x="4" y="36"/>
                  </a:lnTo>
                  <a:lnTo>
                    <a:pt x="0" y="34"/>
                  </a:lnTo>
                  <a:lnTo>
                    <a:pt x="0" y="26"/>
                  </a:lnTo>
                  <a:lnTo>
                    <a:pt x="1" y="17"/>
                  </a:lnTo>
                  <a:lnTo>
                    <a:pt x="4" y="8"/>
                  </a:lnTo>
                  <a:lnTo>
                    <a:pt x="8" y="2"/>
                  </a:lnTo>
                  <a:lnTo>
                    <a:pt x="13" y="0"/>
                  </a:lnTo>
                  <a:lnTo>
                    <a:pt x="19" y="2"/>
                  </a:lnTo>
                  <a:lnTo>
                    <a:pt x="26" y="11"/>
                  </a:lnTo>
                  <a:lnTo>
                    <a:pt x="35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6" name="Freeform 192">
              <a:extLst>
                <a:ext uri="{FF2B5EF4-FFF2-40B4-BE49-F238E27FC236}">
                  <a16:creationId xmlns:a16="http://schemas.microsoft.com/office/drawing/2014/main" id="{CA1FB39D-30B4-4D3E-BA03-7A7441578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4153"/>
              <a:ext cx="9" cy="12"/>
            </a:xfrm>
            <a:custGeom>
              <a:avLst/>
              <a:gdLst>
                <a:gd name="T0" fmla="*/ 0 w 28"/>
                <a:gd name="T1" fmla="*/ 0 h 35"/>
                <a:gd name="T2" fmla="*/ 0 w 28"/>
                <a:gd name="T3" fmla="*/ 0 h 35"/>
                <a:gd name="T4" fmla="*/ 0 w 28"/>
                <a:gd name="T5" fmla="*/ 0 h 35"/>
                <a:gd name="T6" fmla="*/ 0 w 28"/>
                <a:gd name="T7" fmla="*/ 0 h 35"/>
                <a:gd name="T8" fmla="*/ 0 w 28"/>
                <a:gd name="T9" fmla="*/ 0 h 35"/>
                <a:gd name="T10" fmla="*/ 0 w 28"/>
                <a:gd name="T11" fmla="*/ 0 h 35"/>
                <a:gd name="T12" fmla="*/ 0 w 28"/>
                <a:gd name="T13" fmla="*/ 0 h 35"/>
                <a:gd name="T14" fmla="*/ 0 w 28"/>
                <a:gd name="T15" fmla="*/ 0 h 35"/>
                <a:gd name="T16" fmla="*/ 0 w 28"/>
                <a:gd name="T17" fmla="*/ 0 h 35"/>
                <a:gd name="T18" fmla="*/ 0 w 28"/>
                <a:gd name="T19" fmla="*/ 0 h 35"/>
                <a:gd name="T20" fmla="*/ 0 w 28"/>
                <a:gd name="T21" fmla="*/ 0 h 35"/>
                <a:gd name="T22" fmla="*/ 0 w 28"/>
                <a:gd name="T23" fmla="*/ 0 h 35"/>
                <a:gd name="T24" fmla="*/ 0 w 28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5">
                  <a:moveTo>
                    <a:pt x="28" y="22"/>
                  </a:moveTo>
                  <a:lnTo>
                    <a:pt x="26" y="28"/>
                  </a:lnTo>
                  <a:lnTo>
                    <a:pt x="20" y="34"/>
                  </a:lnTo>
                  <a:lnTo>
                    <a:pt x="12" y="35"/>
                  </a:lnTo>
                  <a:lnTo>
                    <a:pt x="3" y="34"/>
                  </a:lnTo>
                  <a:lnTo>
                    <a:pt x="0" y="24"/>
                  </a:lnTo>
                  <a:lnTo>
                    <a:pt x="0" y="15"/>
                  </a:lnTo>
                  <a:lnTo>
                    <a:pt x="1" y="7"/>
                  </a:lnTo>
                  <a:lnTo>
                    <a:pt x="4" y="2"/>
                  </a:lnTo>
                  <a:lnTo>
                    <a:pt x="8" y="0"/>
                  </a:lnTo>
                  <a:lnTo>
                    <a:pt x="13" y="2"/>
                  </a:lnTo>
                  <a:lnTo>
                    <a:pt x="20" y="9"/>
                  </a:lnTo>
                  <a:lnTo>
                    <a:pt x="28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7" name="Freeform 193">
              <a:extLst>
                <a:ext uri="{FF2B5EF4-FFF2-40B4-BE49-F238E27FC236}">
                  <a16:creationId xmlns:a16="http://schemas.microsoft.com/office/drawing/2014/main" id="{52291DE8-F402-4BC2-9B30-2B7DB39B94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" y="4155"/>
              <a:ext cx="13" cy="13"/>
            </a:xfrm>
            <a:custGeom>
              <a:avLst/>
              <a:gdLst>
                <a:gd name="T0" fmla="*/ 0 w 37"/>
                <a:gd name="T1" fmla="*/ 0 h 38"/>
                <a:gd name="T2" fmla="*/ 0 w 37"/>
                <a:gd name="T3" fmla="*/ 0 h 38"/>
                <a:gd name="T4" fmla="*/ 0 w 37"/>
                <a:gd name="T5" fmla="*/ 0 h 38"/>
                <a:gd name="T6" fmla="*/ 0 w 37"/>
                <a:gd name="T7" fmla="*/ 0 h 38"/>
                <a:gd name="T8" fmla="*/ 0 w 37"/>
                <a:gd name="T9" fmla="*/ 0 h 38"/>
                <a:gd name="T10" fmla="*/ 0 w 37"/>
                <a:gd name="T11" fmla="*/ 0 h 38"/>
                <a:gd name="T12" fmla="*/ 0 w 37"/>
                <a:gd name="T13" fmla="*/ 0 h 38"/>
                <a:gd name="T14" fmla="*/ 0 w 37"/>
                <a:gd name="T15" fmla="*/ 0 h 38"/>
                <a:gd name="T16" fmla="*/ 0 w 37"/>
                <a:gd name="T17" fmla="*/ 0 h 38"/>
                <a:gd name="T18" fmla="*/ 0 w 37"/>
                <a:gd name="T19" fmla="*/ 0 h 38"/>
                <a:gd name="T20" fmla="*/ 0 w 37"/>
                <a:gd name="T21" fmla="*/ 0 h 38"/>
                <a:gd name="T22" fmla="*/ 0 w 37"/>
                <a:gd name="T23" fmla="*/ 0 h 38"/>
                <a:gd name="T24" fmla="*/ 0 w 37"/>
                <a:gd name="T25" fmla="*/ 0 h 38"/>
                <a:gd name="T26" fmla="*/ 0 w 37"/>
                <a:gd name="T27" fmla="*/ 0 h 38"/>
                <a:gd name="T28" fmla="*/ 0 w 37"/>
                <a:gd name="T29" fmla="*/ 0 h 38"/>
                <a:gd name="T30" fmla="*/ 0 w 37"/>
                <a:gd name="T31" fmla="*/ 0 h 38"/>
                <a:gd name="T32" fmla="*/ 0 w 37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7" h="38">
                  <a:moveTo>
                    <a:pt x="37" y="29"/>
                  </a:moveTo>
                  <a:lnTo>
                    <a:pt x="36" y="32"/>
                  </a:lnTo>
                  <a:lnTo>
                    <a:pt x="33" y="34"/>
                  </a:lnTo>
                  <a:lnTo>
                    <a:pt x="28" y="36"/>
                  </a:lnTo>
                  <a:lnTo>
                    <a:pt x="22" y="37"/>
                  </a:lnTo>
                  <a:lnTo>
                    <a:pt x="17" y="38"/>
                  </a:lnTo>
                  <a:lnTo>
                    <a:pt x="11" y="38"/>
                  </a:lnTo>
                  <a:lnTo>
                    <a:pt x="6" y="37"/>
                  </a:lnTo>
                  <a:lnTo>
                    <a:pt x="1" y="36"/>
                  </a:lnTo>
                  <a:lnTo>
                    <a:pt x="0" y="27"/>
                  </a:lnTo>
                  <a:lnTo>
                    <a:pt x="1" y="16"/>
                  </a:lnTo>
                  <a:lnTo>
                    <a:pt x="4" y="8"/>
                  </a:lnTo>
                  <a:lnTo>
                    <a:pt x="8" y="2"/>
                  </a:lnTo>
                  <a:lnTo>
                    <a:pt x="14" y="0"/>
                  </a:lnTo>
                  <a:lnTo>
                    <a:pt x="20" y="3"/>
                  </a:lnTo>
                  <a:lnTo>
                    <a:pt x="29" y="12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8" name="Freeform 194">
              <a:extLst>
                <a:ext uri="{FF2B5EF4-FFF2-40B4-BE49-F238E27FC236}">
                  <a16:creationId xmlns:a16="http://schemas.microsoft.com/office/drawing/2014/main" id="{A06C7175-C8D8-4C39-90B8-6BFD607247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4022"/>
              <a:ext cx="62" cy="117"/>
            </a:xfrm>
            <a:custGeom>
              <a:avLst/>
              <a:gdLst>
                <a:gd name="T0" fmla="*/ 0 w 184"/>
                <a:gd name="T1" fmla="*/ 0 h 350"/>
                <a:gd name="T2" fmla="*/ 0 w 184"/>
                <a:gd name="T3" fmla="*/ 0 h 350"/>
                <a:gd name="T4" fmla="*/ 0 w 184"/>
                <a:gd name="T5" fmla="*/ 0 h 350"/>
                <a:gd name="T6" fmla="*/ 0 w 184"/>
                <a:gd name="T7" fmla="*/ 0 h 350"/>
                <a:gd name="T8" fmla="*/ 0 w 184"/>
                <a:gd name="T9" fmla="*/ 0 h 350"/>
                <a:gd name="T10" fmla="*/ 0 w 184"/>
                <a:gd name="T11" fmla="*/ 0 h 350"/>
                <a:gd name="T12" fmla="*/ 0 w 184"/>
                <a:gd name="T13" fmla="*/ 0 h 350"/>
                <a:gd name="T14" fmla="*/ 0 w 184"/>
                <a:gd name="T15" fmla="*/ 0 h 350"/>
                <a:gd name="T16" fmla="*/ 0 w 184"/>
                <a:gd name="T17" fmla="*/ 0 h 350"/>
                <a:gd name="T18" fmla="*/ 0 w 184"/>
                <a:gd name="T19" fmla="*/ 0 h 350"/>
                <a:gd name="T20" fmla="*/ 0 w 184"/>
                <a:gd name="T21" fmla="*/ 0 h 350"/>
                <a:gd name="T22" fmla="*/ 0 w 184"/>
                <a:gd name="T23" fmla="*/ 0 h 350"/>
                <a:gd name="T24" fmla="*/ 0 w 184"/>
                <a:gd name="T25" fmla="*/ 0 h 350"/>
                <a:gd name="T26" fmla="*/ 0 w 184"/>
                <a:gd name="T27" fmla="*/ 0 h 350"/>
                <a:gd name="T28" fmla="*/ 0 w 184"/>
                <a:gd name="T29" fmla="*/ 0 h 350"/>
                <a:gd name="T30" fmla="*/ 0 w 184"/>
                <a:gd name="T31" fmla="*/ 0 h 350"/>
                <a:gd name="T32" fmla="*/ 0 w 184"/>
                <a:gd name="T33" fmla="*/ 0 h 350"/>
                <a:gd name="T34" fmla="*/ 0 w 184"/>
                <a:gd name="T35" fmla="*/ 0 h 350"/>
                <a:gd name="T36" fmla="*/ 0 w 184"/>
                <a:gd name="T37" fmla="*/ 0 h 350"/>
                <a:gd name="T38" fmla="*/ 0 w 184"/>
                <a:gd name="T39" fmla="*/ 0 h 350"/>
                <a:gd name="T40" fmla="*/ 0 w 184"/>
                <a:gd name="T41" fmla="*/ 0 h 350"/>
                <a:gd name="T42" fmla="*/ 0 w 184"/>
                <a:gd name="T43" fmla="*/ 0 h 350"/>
                <a:gd name="T44" fmla="*/ 0 w 184"/>
                <a:gd name="T45" fmla="*/ 0 h 350"/>
                <a:gd name="T46" fmla="*/ 0 w 184"/>
                <a:gd name="T47" fmla="*/ 0 h 350"/>
                <a:gd name="T48" fmla="*/ 0 w 184"/>
                <a:gd name="T49" fmla="*/ 0 h 350"/>
                <a:gd name="T50" fmla="*/ 0 w 184"/>
                <a:gd name="T51" fmla="*/ 0 h 350"/>
                <a:gd name="T52" fmla="*/ 0 w 184"/>
                <a:gd name="T53" fmla="*/ 0 h 350"/>
                <a:gd name="T54" fmla="*/ 0 w 184"/>
                <a:gd name="T55" fmla="*/ 0 h 350"/>
                <a:gd name="T56" fmla="*/ 0 w 184"/>
                <a:gd name="T57" fmla="*/ 0 h 350"/>
                <a:gd name="T58" fmla="*/ 0 w 184"/>
                <a:gd name="T59" fmla="*/ 0 h 350"/>
                <a:gd name="T60" fmla="*/ 0 w 184"/>
                <a:gd name="T61" fmla="*/ 0 h 350"/>
                <a:gd name="T62" fmla="*/ 0 w 184"/>
                <a:gd name="T63" fmla="*/ 0 h 350"/>
                <a:gd name="T64" fmla="*/ 0 w 184"/>
                <a:gd name="T65" fmla="*/ 0 h 350"/>
                <a:gd name="T66" fmla="*/ 0 w 184"/>
                <a:gd name="T67" fmla="*/ 0 h 350"/>
                <a:gd name="T68" fmla="*/ 0 w 184"/>
                <a:gd name="T69" fmla="*/ 0 h 350"/>
                <a:gd name="T70" fmla="*/ 0 w 184"/>
                <a:gd name="T71" fmla="*/ 0 h 350"/>
                <a:gd name="T72" fmla="*/ 0 w 184"/>
                <a:gd name="T73" fmla="*/ 0 h 350"/>
                <a:gd name="T74" fmla="*/ 0 w 184"/>
                <a:gd name="T75" fmla="*/ 0 h 350"/>
                <a:gd name="T76" fmla="*/ 0 w 184"/>
                <a:gd name="T77" fmla="*/ 0 h 350"/>
                <a:gd name="T78" fmla="*/ 0 w 184"/>
                <a:gd name="T79" fmla="*/ 0 h 350"/>
                <a:gd name="T80" fmla="*/ 0 w 184"/>
                <a:gd name="T81" fmla="*/ 0 h 350"/>
                <a:gd name="T82" fmla="*/ 0 w 184"/>
                <a:gd name="T83" fmla="*/ 0 h 350"/>
                <a:gd name="T84" fmla="*/ 0 w 184"/>
                <a:gd name="T85" fmla="*/ 0 h 350"/>
                <a:gd name="T86" fmla="*/ 0 w 184"/>
                <a:gd name="T87" fmla="*/ 0 h 350"/>
                <a:gd name="T88" fmla="*/ 0 w 184"/>
                <a:gd name="T89" fmla="*/ 0 h 350"/>
                <a:gd name="T90" fmla="*/ 0 w 184"/>
                <a:gd name="T91" fmla="*/ 0 h 350"/>
                <a:gd name="T92" fmla="*/ 0 w 184"/>
                <a:gd name="T93" fmla="*/ 0 h 350"/>
                <a:gd name="T94" fmla="*/ 0 w 184"/>
                <a:gd name="T95" fmla="*/ 0 h 350"/>
                <a:gd name="T96" fmla="*/ 0 w 184"/>
                <a:gd name="T97" fmla="*/ 0 h 35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84" h="350">
                  <a:moveTo>
                    <a:pt x="165" y="26"/>
                  </a:moveTo>
                  <a:lnTo>
                    <a:pt x="159" y="19"/>
                  </a:lnTo>
                  <a:lnTo>
                    <a:pt x="151" y="14"/>
                  </a:lnTo>
                  <a:lnTo>
                    <a:pt x="142" y="9"/>
                  </a:lnTo>
                  <a:lnTo>
                    <a:pt x="132" y="5"/>
                  </a:lnTo>
                  <a:lnTo>
                    <a:pt x="119" y="2"/>
                  </a:lnTo>
                  <a:lnTo>
                    <a:pt x="106" y="0"/>
                  </a:lnTo>
                  <a:lnTo>
                    <a:pt x="89" y="2"/>
                  </a:lnTo>
                  <a:lnTo>
                    <a:pt x="72" y="5"/>
                  </a:lnTo>
                  <a:lnTo>
                    <a:pt x="58" y="10"/>
                  </a:lnTo>
                  <a:lnTo>
                    <a:pt x="43" y="19"/>
                  </a:lnTo>
                  <a:lnTo>
                    <a:pt x="28" y="32"/>
                  </a:lnTo>
                  <a:lnTo>
                    <a:pt x="15" y="49"/>
                  </a:lnTo>
                  <a:lnTo>
                    <a:pt x="5" y="68"/>
                  </a:lnTo>
                  <a:lnTo>
                    <a:pt x="0" y="89"/>
                  </a:lnTo>
                  <a:lnTo>
                    <a:pt x="0" y="112"/>
                  </a:lnTo>
                  <a:lnTo>
                    <a:pt x="8" y="137"/>
                  </a:lnTo>
                  <a:lnTo>
                    <a:pt x="24" y="172"/>
                  </a:lnTo>
                  <a:lnTo>
                    <a:pt x="38" y="202"/>
                  </a:lnTo>
                  <a:lnTo>
                    <a:pt x="48" y="228"/>
                  </a:lnTo>
                  <a:lnTo>
                    <a:pt x="55" y="251"/>
                  </a:lnTo>
                  <a:lnTo>
                    <a:pt x="62" y="271"/>
                  </a:lnTo>
                  <a:lnTo>
                    <a:pt x="65" y="288"/>
                  </a:lnTo>
                  <a:lnTo>
                    <a:pt x="68" y="303"/>
                  </a:lnTo>
                  <a:lnTo>
                    <a:pt x="71" y="317"/>
                  </a:lnTo>
                  <a:lnTo>
                    <a:pt x="72" y="324"/>
                  </a:lnTo>
                  <a:lnTo>
                    <a:pt x="75" y="332"/>
                  </a:lnTo>
                  <a:lnTo>
                    <a:pt x="78" y="337"/>
                  </a:lnTo>
                  <a:lnTo>
                    <a:pt x="83" y="342"/>
                  </a:lnTo>
                  <a:lnTo>
                    <a:pt x="91" y="346"/>
                  </a:lnTo>
                  <a:lnTo>
                    <a:pt x="102" y="349"/>
                  </a:lnTo>
                  <a:lnTo>
                    <a:pt x="115" y="350"/>
                  </a:lnTo>
                  <a:lnTo>
                    <a:pt x="132" y="350"/>
                  </a:lnTo>
                  <a:lnTo>
                    <a:pt x="151" y="347"/>
                  </a:lnTo>
                  <a:lnTo>
                    <a:pt x="165" y="340"/>
                  </a:lnTo>
                  <a:lnTo>
                    <a:pt x="175" y="329"/>
                  </a:lnTo>
                  <a:lnTo>
                    <a:pt x="180" y="315"/>
                  </a:lnTo>
                  <a:lnTo>
                    <a:pt x="183" y="301"/>
                  </a:lnTo>
                  <a:lnTo>
                    <a:pt x="184" y="284"/>
                  </a:lnTo>
                  <a:lnTo>
                    <a:pt x="184" y="268"/>
                  </a:lnTo>
                  <a:lnTo>
                    <a:pt x="183" y="252"/>
                  </a:lnTo>
                  <a:lnTo>
                    <a:pt x="182" y="210"/>
                  </a:lnTo>
                  <a:lnTo>
                    <a:pt x="179" y="158"/>
                  </a:lnTo>
                  <a:lnTo>
                    <a:pt x="177" y="111"/>
                  </a:lnTo>
                  <a:lnTo>
                    <a:pt x="178" y="84"/>
                  </a:lnTo>
                  <a:lnTo>
                    <a:pt x="179" y="75"/>
                  </a:lnTo>
                  <a:lnTo>
                    <a:pt x="178" y="60"/>
                  </a:lnTo>
                  <a:lnTo>
                    <a:pt x="174" y="43"/>
                  </a:lnTo>
                  <a:lnTo>
                    <a:pt x="165" y="26"/>
                  </a:lnTo>
                  <a:close/>
                </a:path>
              </a:pathLst>
            </a:custGeom>
            <a:solidFill>
              <a:srgbClr val="B55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29" name="Freeform 195">
              <a:extLst>
                <a:ext uri="{FF2B5EF4-FFF2-40B4-BE49-F238E27FC236}">
                  <a16:creationId xmlns:a16="http://schemas.microsoft.com/office/drawing/2014/main" id="{5513BD68-27F0-40C1-833E-31DA57260FA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" y="4024"/>
              <a:ext cx="44" cy="115"/>
            </a:xfrm>
            <a:custGeom>
              <a:avLst/>
              <a:gdLst>
                <a:gd name="T0" fmla="*/ 0 w 132"/>
                <a:gd name="T1" fmla="*/ 0 h 345"/>
                <a:gd name="T2" fmla="*/ 0 w 132"/>
                <a:gd name="T3" fmla="*/ 0 h 345"/>
                <a:gd name="T4" fmla="*/ 0 w 132"/>
                <a:gd name="T5" fmla="*/ 0 h 345"/>
                <a:gd name="T6" fmla="*/ 0 w 132"/>
                <a:gd name="T7" fmla="*/ 0 h 345"/>
                <a:gd name="T8" fmla="*/ 0 w 132"/>
                <a:gd name="T9" fmla="*/ 0 h 345"/>
                <a:gd name="T10" fmla="*/ 0 w 132"/>
                <a:gd name="T11" fmla="*/ 0 h 345"/>
                <a:gd name="T12" fmla="*/ 0 w 132"/>
                <a:gd name="T13" fmla="*/ 0 h 345"/>
                <a:gd name="T14" fmla="*/ 0 w 132"/>
                <a:gd name="T15" fmla="*/ 0 h 345"/>
                <a:gd name="T16" fmla="*/ 0 w 132"/>
                <a:gd name="T17" fmla="*/ 0 h 345"/>
                <a:gd name="T18" fmla="*/ 0 w 132"/>
                <a:gd name="T19" fmla="*/ 0 h 345"/>
                <a:gd name="T20" fmla="*/ 0 w 132"/>
                <a:gd name="T21" fmla="*/ 0 h 345"/>
                <a:gd name="T22" fmla="*/ 0 w 132"/>
                <a:gd name="T23" fmla="*/ 0 h 345"/>
                <a:gd name="T24" fmla="*/ 0 w 132"/>
                <a:gd name="T25" fmla="*/ 0 h 345"/>
                <a:gd name="T26" fmla="*/ 0 w 132"/>
                <a:gd name="T27" fmla="*/ 0 h 345"/>
                <a:gd name="T28" fmla="*/ 0 w 132"/>
                <a:gd name="T29" fmla="*/ 0 h 345"/>
                <a:gd name="T30" fmla="*/ 0 w 132"/>
                <a:gd name="T31" fmla="*/ 0 h 345"/>
                <a:gd name="T32" fmla="*/ 0 w 132"/>
                <a:gd name="T33" fmla="*/ 0 h 345"/>
                <a:gd name="T34" fmla="*/ 0 w 132"/>
                <a:gd name="T35" fmla="*/ 0 h 345"/>
                <a:gd name="T36" fmla="*/ 0 w 132"/>
                <a:gd name="T37" fmla="*/ 0 h 345"/>
                <a:gd name="T38" fmla="*/ 0 w 132"/>
                <a:gd name="T39" fmla="*/ 0 h 345"/>
                <a:gd name="T40" fmla="*/ 0 w 132"/>
                <a:gd name="T41" fmla="*/ 0 h 345"/>
                <a:gd name="T42" fmla="*/ 0 w 132"/>
                <a:gd name="T43" fmla="*/ 0 h 345"/>
                <a:gd name="T44" fmla="*/ 0 w 132"/>
                <a:gd name="T45" fmla="*/ 0 h 345"/>
                <a:gd name="T46" fmla="*/ 0 w 132"/>
                <a:gd name="T47" fmla="*/ 0 h 345"/>
                <a:gd name="T48" fmla="*/ 0 w 132"/>
                <a:gd name="T49" fmla="*/ 0 h 345"/>
                <a:gd name="T50" fmla="*/ 0 w 132"/>
                <a:gd name="T51" fmla="*/ 0 h 345"/>
                <a:gd name="T52" fmla="*/ 0 w 132"/>
                <a:gd name="T53" fmla="*/ 0 h 345"/>
                <a:gd name="T54" fmla="*/ 0 w 132"/>
                <a:gd name="T55" fmla="*/ 0 h 345"/>
                <a:gd name="T56" fmla="*/ 0 w 132"/>
                <a:gd name="T57" fmla="*/ 0 h 345"/>
                <a:gd name="T58" fmla="*/ 0 w 132"/>
                <a:gd name="T59" fmla="*/ 0 h 345"/>
                <a:gd name="T60" fmla="*/ 0 w 132"/>
                <a:gd name="T61" fmla="*/ 0 h 345"/>
                <a:gd name="T62" fmla="*/ 0 w 132"/>
                <a:gd name="T63" fmla="*/ 0 h 345"/>
                <a:gd name="T64" fmla="*/ 0 w 132"/>
                <a:gd name="T65" fmla="*/ 0 h 345"/>
                <a:gd name="T66" fmla="*/ 0 w 132"/>
                <a:gd name="T67" fmla="*/ 0 h 345"/>
                <a:gd name="T68" fmla="*/ 0 w 132"/>
                <a:gd name="T69" fmla="*/ 0 h 345"/>
                <a:gd name="T70" fmla="*/ 0 w 132"/>
                <a:gd name="T71" fmla="*/ 0 h 345"/>
                <a:gd name="T72" fmla="*/ 0 w 132"/>
                <a:gd name="T73" fmla="*/ 0 h 345"/>
                <a:gd name="T74" fmla="*/ 0 w 132"/>
                <a:gd name="T75" fmla="*/ 0 h 345"/>
                <a:gd name="T76" fmla="*/ 0 w 132"/>
                <a:gd name="T77" fmla="*/ 0 h 345"/>
                <a:gd name="T78" fmla="*/ 0 w 132"/>
                <a:gd name="T79" fmla="*/ 0 h 345"/>
                <a:gd name="T80" fmla="*/ 0 w 132"/>
                <a:gd name="T81" fmla="*/ 0 h 345"/>
                <a:gd name="T82" fmla="*/ 0 w 132"/>
                <a:gd name="T83" fmla="*/ 0 h 345"/>
                <a:gd name="T84" fmla="*/ 0 w 132"/>
                <a:gd name="T85" fmla="*/ 0 h 345"/>
                <a:gd name="T86" fmla="*/ 0 w 132"/>
                <a:gd name="T87" fmla="*/ 0 h 345"/>
                <a:gd name="T88" fmla="*/ 0 w 132"/>
                <a:gd name="T89" fmla="*/ 0 h 345"/>
                <a:gd name="T90" fmla="*/ 0 w 132"/>
                <a:gd name="T91" fmla="*/ 0 h 345"/>
                <a:gd name="T92" fmla="*/ 0 w 132"/>
                <a:gd name="T93" fmla="*/ 0 h 345"/>
                <a:gd name="T94" fmla="*/ 0 w 132"/>
                <a:gd name="T95" fmla="*/ 0 h 345"/>
                <a:gd name="T96" fmla="*/ 0 w 132"/>
                <a:gd name="T97" fmla="*/ 0 h 345"/>
                <a:gd name="T98" fmla="*/ 0 w 132"/>
                <a:gd name="T99" fmla="*/ 0 h 345"/>
                <a:gd name="T100" fmla="*/ 0 w 132"/>
                <a:gd name="T101" fmla="*/ 0 h 345"/>
                <a:gd name="T102" fmla="*/ 0 w 132"/>
                <a:gd name="T103" fmla="*/ 0 h 345"/>
                <a:gd name="T104" fmla="*/ 0 w 132"/>
                <a:gd name="T105" fmla="*/ 0 h 3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" h="345">
                  <a:moveTo>
                    <a:pt x="71" y="312"/>
                  </a:moveTo>
                  <a:lnTo>
                    <a:pt x="68" y="298"/>
                  </a:lnTo>
                  <a:lnTo>
                    <a:pt x="65" y="283"/>
                  </a:lnTo>
                  <a:lnTo>
                    <a:pt x="62" y="266"/>
                  </a:lnTo>
                  <a:lnTo>
                    <a:pt x="55" y="246"/>
                  </a:lnTo>
                  <a:lnTo>
                    <a:pt x="48" y="223"/>
                  </a:lnTo>
                  <a:lnTo>
                    <a:pt x="38" y="197"/>
                  </a:lnTo>
                  <a:lnTo>
                    <a:pt x="24" y="167"/>
                  </a:lnTo>
                  <a:lnTo>
                    <a:pt x="8" y="132"/>
                  </a:lnTo>
                  <a:lnTo>
                    <a:pt x="0" y="107"/>
                  </a:lnTo>
                  <a:lnTo>
                    <a:pt x="0" y="84"/>
                  </a:lnTo>
                  <a:lnTo>
                    <a:pt x="5" y="63"/>
                  </a:lnTo>
                  <a:lnTo>
                    <a:pt x="15" y="44"/>
                  </a:lnTo>
                  <a:lnTo>
                    <a:pt x="28" y="27"/>
                  </a:lnTo>
                  <a:lnTo>
                    <a:pt x="43" y="14"/>
                  </a:lnTo>
                  <a:lnTo>
                    <a:pt x="58" y="5"/>
                  </a:lnTo>
                  <a:lnTo>
                    <a:pt x="72" y="0"/>
                  </a:lnTo>
                  <a:lnTo>
                    <a:pt x="59" y="10"/>
                  </a:lnTo>
                  <a:lnTo>
                    <a:pt x="48" y="20"/>
                  </a:lnTo>
                  <a:lnTo>
                    <a:pt x="39" y="30"/>
                  </a:lnTo>
                  <a:lnTo>
                    <a:pt x="32" y="40"/>
                  </a:lnTo>
                  <a:lnTo>
                    <a:pt x="26" y="50"/>
                  </a:lnTo>
                  <a:lnTo>
                    <a:pt x="23" y="60"/>
                  </a:lnTo>
                  <a:lnTo>
                    <a:pt x="23" y="73"/>
                  </a:lnTo>
                  <a:lnTo>
                    <a:pt x="25" y="85"/>
                  </a:lnTo>
                  <a:lnTo>
                    <a:pt x="30" y="99"/>
                  </a:lnTo>
                  <a:lnTo>
                    <a:pt x="34" y="112"/>
                  </a:lnTo>
                  <a:lnTo>
                    <a:pt x="39" y="126"/>
                  </a:lnTo>
                  <a:lnTo>
                    <a:pt x="44" y="140"/>
                  </a:lnTo>
                  <a:lnTo>
                    <a:pt x="49" y="152"/>
                  </a:lnTo>
                  <a:lnTo>
                    <a:pt x="54" y="165"/>
                  </a:lnTo>
                  <a:lnTo>
                    <a:pt x="58" y="175"/>
                  </a:lnTo>
                  <a:lnTo>
                    <a:pt x="62" y="183"/>
                  </a:lnTo>
                  <a:lnTo>
                    <a:pt x="68" y="204"/>
                  </a:lnTo>
                  <a:lnTo>
                    <a:pt x="75" y="233"/>
                  </a:lnTo>
                  <a:lnTo>
                    <a:pt x="80" y="263"/>
                  </a:lnTo>
                  <a:lnTo>
                    <a:pt x="85" y="285"/>
                  </a:lnTo>
                  <a:lnTo>
                    <a:pt x="87" y="296"/>
                  </a:lnTo>
                  <a:lnTo>
                    <a:pt x="90" y="306"/>
                  </a:lnTo>
                  <a:lnTo>
                    <a:pt x="95" y="316"/>
                  </a:lnTo>
                  <a:lnTo>
                    <a:pt x="100" y="325"/>
                  </a:lnTo>
                  <a:lnTo>
                    <a:pt x="106" y="332"/>
                  </a:lnTo>
                  <a:lnTo>
                    <a:pt x="113" y="338"/>
                  </a:lnTo>
                  <a:lnTo>
                    <a:pt x="122" y="343"/>
                  </a:lnTo>
                  <a:lnTo>
                    <a:pt x="132" y="345"/>
                  </a:lnTo>
                  <a:lnTo>
                    <a:pt x="115" y="345"/>
                  </a:lnTo>
                  <a:lnTo>
                    <a:pt x="102" y="343"/>
                  </a:lnTo>
                  <a:lnTo>
                    <a:pt x="91" y="341"/>
                  </a:lnTo>
                  <a:lnTo>
                    <a:pt x="83" y="337"/>
                  </a:lnTo>
                  <a:lnTo>
                    <a:pt x="78" y="332"/>
                  </a:lnTo>
                  <a:lnTo>
                    <a:pt x="75" y="327"/>
                  </a:lnTo>
                  <a:lnTo>
                    <a:pt x="72" y="319"/>
                  </a:lnTo>
                  <a:lnTo>
                    <a:pt x="71" y="3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0" name="Freeform 196">
              <a:extLst>
                <a:ext uri="{FF2B5EF4-FFF2-40B4-BE49-F238E27FC236}">
                  <a16:creationId xmlns:a16="http://schemas.microsoft.com/office/drawing/2014/main" id="{8835C4E0-9618-4C18-A225-0007F6AEABC3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" y="3858"/>
              <a:ext cx="381" cy="231"/>
            </a:xfrm>
            <a:custGeom>
              <a:avLst/>
              <a:gdLst>
                <a:gd name="T0" fmla="*/ 0 w 1141"/>
                <a:gd name="T1" fmla="*/ 0 h 695"/>
                <a:gd name="T2" fmla="*/ 0 w 1141"/>
                <a:gd name="T3" fmla="*/ 0 h 695"/>
                <a:gd name="T4" fmla="*/ 0 w 1141"/>
                <a:gd name="T5" fmla="*/ 0 h 695"/>
                <a:gd name="T6" fmla="*/ 0 w 1141"/>
                <a:gd name="T7" fmla="*/ 0 h 695"/>
                <a:gd name="T8" fmla="*/ 0 w 1141"/>
                <a:gd name="T9" fmla="*/ 0 h 695"/>
                <a:gd name="T10" fmla="*/ 0 w 1141"/>
                <a:gd name="T11" fmla="*/ 0 h 695"/>
                <a:gd name="T12" fmla="*/ 0 w 1141"/>
                <a:gd name="T13" fmla="*/ 0 h 695"/>
                <a:gd name="T14" fmla="*/ 0 w 1141"/>
                <a:gd name="T15" fmla="*/ 0 h 695"/>
                <a:gd name="T16" fmla="*/ 0 w 1141"/>
                <a:gd name="T17" fmla="*/ 0 h 695"/>
                <a:gd name="T18" fmla="*/ 0 w 1141"/>
                <a:gd name="T19" fmla="*/ 0 h 695"/>
                <a:gd name="T20" fmla="*/ 0 w 1141"/>
                <a:gd name="T21" fmla="*/ 0 h 695"/>
                <a:gd name="T22" fmla="*/ 0 w 1141"/>
                <a:gd name="T23" fmla="*/ 0 h 695"/>
                <a:gd name="T24" fmla="*/ 0 w 1141"/>
                <a:gd name="T25" fmla="*/ 0 h 695"/>
                <a:gd name="T26" fmla="*/ 0 w 1141"/>
                <a:gd name="T27" fmla="*/ 0 h 695"/>
                <a:gd name="T28" fmla="*/ 0 w 1141"/>
                <a:gd name="T29" fmla="*/ 0 h 695"/>
                <a:gd name="T30" fmla="*/ 0 w 1141"/>
                <a:gd name="T31" fmla="*/ 0 h 695"/>
                <a:gd name="T32" fmla="*/ 0 w 1141"/>
                <a:gd name="T33" fmla="*/ 0 h 695"/>
                <a:gd name="T34" fmla="*/ 0 w 1141"/>
                <a:gd name="T35" fmla="*/ 0 h 695"/>
                <a:gd name="T36" fmla="*/ 0 w 1141"/>
                <a:gd name="T37" fmla="*/ 0 h 695"/>
                <a:gd name="T38" fmla="*/ 0 w 1141"/>
                <a:gd name="T39" fmla="*/ 0 h 695"/>
                <a:gd name="T40" fmla="*/ 0 w 1141"/>
                <a:gd name="T41" fmla="*/ 0 h 695"/>
                <a:gd name="T42" fmla="*/ 0 w 1141"/>
                <a:gd name="T43" fmla="*/ 0 h 695"/>
                <a:gd name="T44" fmla="*/ 0 w 1141"/>
                <a:gd name="T45" fmla="*/ 0 h 695"/>
                <a:gd name="T46" fmla="*/ 0 w 1141"/>
                <a:gd name="T47" fmla="*/ 0 h 695"/>
                <a:gd name="T48" fmla="*/ 0 w 1141"/>
                <a:gd name="T49" fmla="*/ 0 h 695"/>
                <a:gd name="T50" fmla="*/ 0 w 1141"/>
                <a:gd name="T51" fmla="*/ 0 h 695"/>
                <a:gd name="T52" fmla="*/ 0 w 1141"/>
                <a:gd name="T53" fmla="*/ 0 h 695"/>
                <a:gd name="T54" fmla="*/ 0 w 1141"/>
                <a:gd name="T55" fmla="*/ 0 h 695"/>
                <a:gd name="T56" fmla="*/ 0 w 1141"/>
                <a:gd name="T57" fmla="*/ 0 h 695"/>
                <a:gd name="T58" fmla="*/ 0 w 1141"/>
                <a:gd name="T59" fmla="*/ 0 h 695"/>
                <a:gd name="T60" fmla="*/ 0 w 1141"/>
                <a:gd name="T61" fmla="*/ 0 h 695"/>
                <a:gd name="T62" fmla="*/ 0 w 1141"/>
                <a:gd name="T63" fmla="*/ 0 h 695"/>
                <a:gd name="T64" fmla="*/ 0 w 1141"/>
                <a:gd name="T65" fmla="*/ 0 h 695"/>
                <a:gd name="T66" fmla="*/ 0 w 1141"/>
                <a:gd name="T67" fmla="*/ 0 h 695"/>
                <a:gd name="T68" fmla="*/ 0 w 1141"/>
                <a:gd name="T69" fmla="*/ 0 h 695"/>
                <a:gd name="T70" fmla="*/ 0 w 1141"/>
                <a:gd name="T71" fmla="*/ 0 h 695"/>
                <a:gd name="T72" fmla="*/ 0 w 1141"/>
                <a:gd name="T73" fmla="*/ 0 h 695"/>
                <a:gd name="T74" fmla="*/ 0 w 1141"/>
                <a:gd name="T75" fmla="*/ 0 h 695"/>
                <a:gd name="T76" fmla="*/ 0 w 1141"/>
                <a:gd name="T77" fmla="*/ 0 h 695"/>
                <a:gd name="T78" fmla="*/ 0 w 1141"/>
                <a:gd name="T79" fmla="*/ 0 h 695"/>
                <a:gd name="T80" fmla="*/ 0 w 1141"/>
                <a:gd name="T81" fmla="*/ 0 h 695"/>
                <a:gd name="T82" fmla="*/ 0 w 1141"/>
                <a:gd name="T83" fmla="*/ 0 h 695"/>
                <a:gd name="T84" fmla="*/ 0 w 1141"/>
                <a:gd name="T85" fmla="*/ 0 h 695"/>
                <a:gd name="T86" fmla="*/ 0 w 1141"/>
                <a:gd name="T87" fmla="*/ 0 h 695"/>
                <a:gd name="T88" fmla="*/ 0 w 1141"/>
                <a:gd name="T89" fmla="*/ 0 h 695"/>
                <a:gd name="T90" fmla="*/ 0 w 1141"/>
                <a:gd name="T91" fmla="*/ 0 h 695"/>
                <a:gd name="T92" fmla="*/ 0 w 1141"/>
                <a:gd name="T93" fmla="*/ 0 h 695"/>
                <a:gd name="T94" fmla="*/ 0 w 1141"/>
                <a:gd name="T95" fmla="*/ 0 h 695"/>
                <a:gd name="T96" fmla="*/ 0 w 1141"/>
                <a:gd name="T97" fmla="*/ 0 h 695"/>
                <a:gd name="T98" fmla="*/ 0 w 1141"/>
                <a:gd name="T99" fmla="*/ 0 h 695"/>
                <a:gd name="T100" fmla="*/ 0 w 1141"/>
                <a:gd name="T101" fmla="*/ 0 h 69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141" h="695">
                  <a:moveTo>
                    <a:pt x="652" y="668"/>
                  </a:moveTo>
                  <a:lnTo>
                    <a:pt x="646" y="670"/>
                  </a:lnTo>
                  <a:lnTo>
                    <a:pt x="637" y="672"/>
                  </a:lnTo>
                  <a:lnTo>
                    <a:pt x="629" y="674"/>
                  </a:lnTo>
                  <a:lnTo>
                    <a:pt x="619" y="677"/>
                  </a:lnTo>
                  <a:lnTo>
                    <a:pt x="606" y="679"/>
                  </a:lnTo>
                  <a:lnTo>
                    <a:pt x="593" y="682"/>
                  </a:lnTo>
                  <a:lnTo>
                    <a:pt x="578" y="684"/>
                  </a:lnTo>
                  <a:lnTo>
                    <a:pt x="561" y="686"/>
                  </a:lnTo>
                  <a:lnTo>
                    <a:pt x="542" y="688"/>
                  </a:lnTo>
                  <a:lnTo>
                    <a:pt x="521" y="691"/>
                  </a:lnTo>
                  <a:lnTo>
                    <a:pt x="498" y="693"/>
                  </a:lnTo>
                  <a:lnTo>
                    <a:pt x="472" y="694"/>
                  </a:lnTo>
                  <a:lnTo>
                    <a:pt x="445" y="695"/>
                  </a:lnTo>
                  <a:lnTo>
                    <a:pt x="414" y="695"/>
                  </a:lnTo>
                  <a:lnTo>
                    <a:pt x="381" y="694"/>
                  </a:lnTo>
                  <a:lnTo>
                    <a:pt x="346" y="693"/>
                  </a:lnTo>
                  <a:lnTo>
                    <a:pt x="299" y="688"/>
                  </a:lnTo>
                  <a:lnTo>
                    <a:pt x="257" y="682"/>
                  </a:lnTo>
                  <a:lnTo>
                    <a:pt x="219" y="673"/>
                  </a:lnTo>
                  <a:lnTo>
                    <a:pt x="186" y="661"/>
                  </a:lnTo>
                  <a:lnTo>
                    <a:pt x="159" y="647"/>
                  </a:lnTo>
                  <a:lnTo>
                    <a:pt x="134" y="632"/>
                  </a:lnTo>
                  <a:lnTo>
                    <a:pt x="112" y="615"/>
                  </a:lnTo>
                  <a:lnTo>
                    <a:pt x="95" y="599"/>
                  </a:lnTo>
                  <a:lnTo>
                    <a:pt x="79" y="581"/>
                  </a:lnTo>
                  <a:lnTo>
                    <a:pt x="67" y="564"/>
                  </a:lnTo>
                  <a:lnTo>
                    <a:pt x="57" y="546"/>
                  </a:lnTo>
                  <a:lnTo>
                    <a:pt x="49" y="531"/>
                  </a:lnTo>
                  <a:lnTo>
                    <a:pt x="43" y="516"/>
                  </a:lnTo>
                  <a:lnTo>
                    <a:pt x="38" y="503"/>
                  </a:lnTo>
                  <a:lnTo>
                    <a:pt x="34" y="491"/>
                  </a:lnTo>
                  <a:lnTo>
                    <a:pt x="31" y="483"/>
                  </a:lnTo>
                  <a:lnTo>
                    <a:pt x="24" y="465"/>
                  </a:lnTo>
                  <a:lnTo>
                    <a:pt x="16" y="438"/>
                  </a:lnTo>
                  <a:lnTo>
                    <a:pt x="9" y="406"/>
                  </a:lnTo>
                  <a:lnTo>
                    <a:pt x="3" y="369"/>
                  </a:lnTo>
                  <a:lnTo>
                    <a:pt x="0" y="329"/>
                  </a:lnTo>
                  <a:lnTo>
                    <a:pt x="0" y="287"/>
                  </a:lnTo>
                  <a:lnTo>
                    <a:pt x="5" y="246"/>
                  </a:lnTo>
                  <a:lnTo>
                    <a:pt x="15" y="205"/>
                  </a:lnTo>
                  <a:lnTo>
                    <a:pt x="26" y="176"/>
                  </a:lnTo>
                  <a:lnTo>
                    <a:pt x="40" y="150"/>
                  </a:lnTo>
                  <a:lnTo>
                    <a:pt x="54" y="127"/>
                  </a:lnTo>
                  <a:lnTo>
                    <a:pt x="71" y="106"/>
                  </a:lnTo>
                  <a:lnTo>
                    <a:pt x="89" y="87"/>
                  </a:lnTo>
                  <a:lnTo>
                    <a:pt x="109" y="70"/>
                  </a:lnTo>
                  <a:lnTo>
                    <a:pt x="130" y="56"/>
                  </a:lnTo>
                  <a:lnTo>
                    <a:pt x="151" y="44"/>
                  </a:lnTo>
                  <a:lnTo>
                    <a:pt x="174" y="33"/>
                  </a:lnTo>
                  <a:lnTo>
                    <a:pt x="197" y="24"/>
                  </a:lnTo>
                  <a:lnTo>
                    <a:pt x="221" y="17"/>
                  </a:lnTo>
                  <a:lnTo>
                    <a:pt x="245" y="11"/>
                  </a:lnTo>
                  <a:lnTo>
                    <a:pt x="270" y="7"/>
                  </a:lnTo>
                  <a:lnTo>
                    <a:pt x="296" y="3"/>
                  </a:lnTo>
                  <a:lnTo>
                    <a:pt x="321" y="1"/>
                  </a:lnTo>
                  <a:lnTo>
                    <a:pt x="345" y="0"/>
                  </a:lnTo>
                  <a:lnTo>
                    <a:pt x="370" y="0"/>
                  </a:lnTo>
                  <a:lnTo>
                    <a:pt x="394" y="1"/>
                  </a:lnTo>
                  <a:lnTo>
                    <a:pt x="419" y="3"/>
                  </a:lnTo>
                  <a:lnTo>
                    <a:pt x="441" y="7"/>
                  </a:lnTo>
                  <a:lnTo>
                    <a:pt x="465" y="10"/>
                  </a:lnTo>
                  <a:lnTo>
                    <a:pt x="487" y="14"/>
                  </a:lnTo>
                  <a:lnTo>
                    <a:pt x="508" y="18"/>
                  </a:lnTo>
                  <a:lnTo>
                    <a:pt x="529" y="23"/>
                  </a:lnTo>
                  <a:lnTo>
                    <a:pt x="548" y="27"/>
                  </a:lnTo>
                  <a:lnTo>
                    <a:pt x="566" y="32"/>
                  </a:lnTo>
                  <a:lnTo>
                    <a:pt x="583" y="37"/>
                  </a:lnTo>
                  <a:lnTo>
                    <a:pt x="598" y="43"/>
                  </a:lnTo>
                  <a:lnTo>
                    <a:pt x="612" y="47"/>
                  </a:lnTo>
                  <a:lnTo>
                    <a:pt x="624" y="51"/>
                  </a:lnTo>
                  <a:lnTo>
                    <a:pt x="633" y="55"/>
                  </a:lnTo>
                  <a:lnTo>
                    <a:pt x="642" y="58"/>
                  </a:lnTo>
                  <a:lnTo>
                    <a:pt x="648" y="60"/>
                  </a:lnTo>
                  <a:lnTo>
                    <a:pt x="657" y="63"/>
                  </a:lnTo>
                  <a:lnTo>
                    <a:pt x="666" y="67"/>
                  </a:lnTo>
                  <a:lnTo>
                    <a:pt x="679" y="72"/>
                  </a:lnTo>
                  <a:lnTo>
                    <a:pt x="691" y="76"/>
                  </a:lnTo>
                  <a:lnTo>
                    <a:pt x="705" y="82"/>
                  </a:lnTo>
                  <a:lnTo>
                    <a:pt x="720" y="89"/>
                  </a:lnTo>
                  <a:lnTo>
                    <a:pt x="735" y="97"/>
                  </a:lnTo>
                  <a:lnTo>
                    <a:pt x="753" y="107"/>
                  </a:lnTo>
                  <a:lnTo>
                    <a:pt x="774" y="119"/>
                  </a:lnTo>
                  <a:lnTo>
                    <a:pt x="796" y="131"/>
                  </a:lnTo>
                  <a:lnTo>
                    <a:pt x="820" y="144"/>
                  </a:lnTo>
                  <a:lnTo>
                    <a:pt x="843" y="157"/>
                  </a:lnTo>
                  <a:lnTo>
                    <a:pt x="864" y="167"/>
                  </a:lnTo>
                  <a:lnTo>
                    <a:pt x="884" y="178"/>
                  </a:lnTo>
                  <a:lnTo>
                    <a:pt x="898" y="184"/>
                  </a:lnTo>
                  <a:lnTo>
                    <a:pt x="910" y="188"/>
                  </a:lnTo>
                  <a:lnTo>
                    <a:pt x="922" y="191"/>
                  </a:lnTo>
                  <a:lnTo>
                    <a:pt x="934" y="194"/>
                  </a:lnTo>
                  <a:lnTo>
                    <a:pt x="947" y="196"/>
                  </a:lnTo>
                  <a:lnTo>
                    <a:pt x="959" y="199"/>
                  </a:lnTo>
                  <a:lnTo>
                    <a:pt x="973" y="202"/>
                  </a:lnTo>
                  <a:lnTo>
                    <a:pt x="986" y="205"/>
                  </a:lnTo>
                  <a:lnTo>
                    <a:pt x="1000" y="209"/>
                  </a:lnTo>
                  <a:lnTo>
                    <a:pt x="1012" y="213"/>
                  </a:lnTo>
                  <a:lnTo>
                    <a:pt x="1025" y="218"/>
                  </a:lnTo>
                  <a:lnTo>
                    <a:pt x="1038" y="224"/>
                  </a:lnTo>
                  <a:lnTo>
                    <a:pt x="1049" y="231"/>
                  </a:lnTo>
                  <a:lnTo>
                    <a:pt x="1062" y="241"/>
                  </a:lnTo>
                  <a:lnTo>
                    <a:pt x="1072" y="251"/>
                  </a:lnTo>
                  <a:lnTo>
                    <a:pt x="1082" y="263"/>
                  </a:lnTo>
                  <a:lnTo>
                    <a:pt x="1091" y="278"/>
                  </a:lnTo>
                  <a:lnTo>
                    <a:pt x="1100" y="293"/>
                  </a:lnTo>
                  <a:lnTo>
                    <a:pt x="1108" y="312"/>
                  </a:lnTo>
                  <a:lnTo>
                    <a:pt x="1117" y="335"/>
                  </a:lnTo>
                  <a:lnTo>
                    <a:pt x="1126" y="360"/>
                  </a:lnTo>
                  <a:lnTo>
                    <a:pt x="1133" y="387"/>
                  </a:lnTo>
                  <a:lnTo>
                    <a:pt x="1138" y="415"/>
                  </a:lnTo>
                  <a:lnTo>
                    <a:pt x="1141" y="443"/>
                  </a:lnTo>
                  <a:lnTo>
                    <a:pt x="1141" y="471"/>
                  </a:lnTo>
                  <a:lnTo>
                    <a:pt x="1140" y="486"/>
                  </a:lnTo>
                  <a:lnTo>
                    <a:pt x="1137" y="501"/>
                  </a:lnTo>
                  <a:lnTo>
                    <a:pt x="1133" y="514"/>
                  </a:lnTo>
                  <a:lnTo>
                    <a:pt x="1127" y="526"/>
                  </a:lnTo>
                  <a:lnTo>
                    <a:pt x="1119" y="539"/>
                  </a:lnTo>
                  <a:lnTo>
                    <a:pt x="1110" y="549"/>
                  </a:lnTo>
                  <a:lnTo>
                    <a:pt x="1100" y="558"/>
                  </a:lnTo>
                  <a:lnTo>
                    <a:pt x="1086" y="566"/>
                  </a:lnTo>
                  <a:lnTo>
                    <a:pt x="1052" y="582"/>
                  </a:lnTo>
                  <a:lnTo>
                    <a:pt x="1025" y="596"/>
                  </a:lnTo>
                  <a:lnTo>
                    <a:pt x="1007" y="606"/>
                  </a:lnTo>
                  <a:lnTo>
                    <a:pt x="992" y="614"/>
                  </a:lnTo>
                  <a:lnTo>
                    <a:pt x="983" y="620"/>
                  </a:lnTo>
                  <a:lnTo>
                    <a:pt x="976" y="626"/>
                  </a:lnTo>
                  <a:lnTo>
                    <a:pt x="969" y="630"/>
                  </a:lnTo>
                  <a:lnTo>
                    <a:pt x="962" y="635"/>
                  </a:lnTo>
                  <a:lnTo>
                    <a:pt x="955" y="640"/>
                  </a:lnTo>
                  <a:lnTo>
                    <a:pt x="946" y="644"/>
                  </a:lnTo>
                  <a:lnTo>
                    <a:pt x="937" y="648"/>
                  </a:lnTo>
                  <a:lnTo>
                    <a:pt x="925" y="651"/>
                  </a:lnTo>
                  <a:lnTo>
                    <a:pt x="913" y="654"/>
                  </a:lnTo>
                  <a:lnTo>
                    <a:pt x="898" y="655"/>
                  </a:lnTo>
                  <a:lnTo>
                    <a:pt x="883" y="654"/>
                  </a:lnTo>
                  <a:lnTo>
                    <a:pt x="864" y="652"/>
                  </a:lnTo>
                  <a:lnTo>
                    <a:pt x="854" y="651"/>
                  </a:lnTo>
                  <a:lnTo>
                    <a:pt x="843" y="650"/>
                  </a:lnTo>
                  <a:lnTo>
                    <a:pt x="830" y="649"/>
                  </a:lnTo>
                  <a:lnTo>
                    <a:pt x="817" y="649"/>
                  </a:lnTo>
                  <a:lnTo>
                    <a:pt x="803" y="649"/>
                  </a:lnTo>
                  <a:lnTo>
                    <a:pt x="788" y="650"/>
                  </a:lnTo>
                  <a:lnTo>
                    <a:pt x="774" y="650"/>
                  </a:lnTo>
                  <a:lnTo>
                    <a:pt x="758" y="651"/>
                  </a:lnTo>
                  <a:lnTo>
                    <a:pt x="744" y="652"/>
                  </a:lnTo>
                  <a:lnTo>
                    <a:pt x="729" y="654"/>
                  </a:lnTo>
                  <a:lnTo>
                    <a:pt x="715" y="655"/>
                  </a:lnTo>
                  <a:lnTo>
                    <a:pt x="700" y="658"/>
                  </a:lnTo>
                  <a:lnTo>
                    <a:pt x="687" y="660"/>
                  </a:lnTo>
                  <a:lnTo>
                    <a:pt x="675" y="663"/>
                  </a:lnTo>
                  <a:lnTo>
                    <a:pt x="662" y="665"/>
                  </a:lnTo>
                  <a:lnTo>
                    <a:pt x="652" y="668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1" name="Freeform 197">
              <a:extLst>
                <a:ext uri="{FF2B5EF4-FFF2-40B4-BE49-F238E27FC236}">
                  <a16:creationId xmlns:a16="http://schemas.microsoft.com/office/drawing/2014/main" id="{E12EF657-C046-4167-B836-6864ECA2B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" y="3780"/>
              <a:ext cx="325" cy="265"/>
            </a:xfrm>
            <a:custGeom>
              <a:avLst/>
              <a:gdLst>
                <a:gd name="T0" fmla="*/ 0 w 974"/>
                <a:gd name="T1" fmla="*/ 0 h 796"/>
                <a:gd name="T2" fmla="*/ 0 w 974"/>
                <a:gd name="T3" fmla="*/ 0 h 796"/>
                <a:gd name="T4" fmla="*/ 0 w 974"/>
                <a:gd name="T5" fmla="*/ 0 h 796"/>
                <a:gd name="T6" fmla="*/ 0 w 974"/>
                <a:gd name="T7" fmla="*/ 0 h 796"/>
                <a:gd name="T8" fmla="*/ 0 w 974"/>
                <a:gd name="T9" fmla="*/ 0 h 796"/>
                <a:gd name="T10" fmla="*/ 0 w 974"/>
                <a:gd name="T11" fmla="*/ 0 h 796"/>
                <a:gd name="T12" fmla="*/ 0 w 974"/>
                <a:gd name="T13" fmla="*/ 0 h 796"/>
                <a:gd name="T14" fmla="*/ 0 w 974"/>
                <a:gd name="T15" fmla="*/ 0 h 796"/>
                <a:gd name="T16" fmla="*/ 0 w 974"/>
                <a:gd name="T17" fmla="*/ 0 h 796"/>
                <a:gd name="T18" fmla="*/ 0 w 974"/>
                <a:gd name="T19" fmla="*/ 0 h 796"/>
                <a:gd name="T20" fmla="*/ 0 w 974"/>
                <a:gd name="T21" fmla="*/ 0 h 796"/>
                <a:gd name="T22" fmla="*/ 0 w 974"/>
                <a:gd name="T23" fmla="*/ 0 h 796"/>
                <a:gd name="T24" fmla="*/ 0 w 974"/>
                <a:gd name="T25" fmla="*/ 0 h 796"/>
                <a:gd name="T26" fmla="*/ 0 w 974"/>
                <a:gd name="T27" fmla="*/ 0 h 796"/>
                <a:gd name="T28" fmla="*/ 0 w 974"/>
                <a:gd name="T29" fmla="*/ 0 h 796"/>
                <a:gd name="T30" fmla="*/ 0 w 974"/>
                <a:gd name="T31" fmla="*/ 0 h 796"/>
                <a:gd name="T32" fmla="*/ 0 w 974"/>
                <a:gd name="T33" fmla="*/ 0 h 796"/>
                <a:gd name="T34" fmla="*/ 0 w 974"/>
                <a:gd name="T35" fmla="*/ 0 h 796"/>
                <a:gd name="T36" fmla="*/ 0 w 974"/>
                <a:gd name="T37" fmla="*/ 0 h 796"/>
                <a:gd name="T38" fmla="*/ 0 w 974"/>
                <a:gd name="T39" fmla="*/ 0 h 796"/>
                <a:gd name="T40" fmla="*/ 0 w 974"/>
                <a:gd name="T41" fmla="*/ 0 h 796"/>
                <a:gd name="T42" fmla="*/ 0 w 974"/>
                <a:gd name="T43" fmla="*/ 0 h 796"/>
                <a:gd name="T44" fmla="*/ 0 w 974"/>
                <a:gd name="T45" fmla="*/ 0 h 796"/>
                <a:gd name="T46" fmla="*/ 0 w 974"/>
                <a:gd name="T47" fmla="*/ 0 h 796"/>
                <a:gd name="T48" fmla="*/ 0 w 974"/>
                <a:gd name="T49" fmla="*/ 0 h 796"/>
                <a:gd name="T50" fmla="*/ 0 w 974"/>
                <a:gd name="T51" fmla="*/ 0 h 796"/>
                <a:gd name="T52" fmla="*/ 0 w 974"/>
                <a:gd name="T53" fmla="*/ 0 h 796"/>
                <a:gd name="T54" fmla="*/ 0 w 974"/>
                <a:gd name="T55" fmla="*/ 0 h 796"/>
                <a:gd name="T56" fmla="*/ 0 w 974"/>
                <a:gd name="T57" fmla="*/ 0 h 796"/>
                <a:gd name="T58" fmla="*/ 0 w 974"/>
                <a:gd name="T59" fmla="*/ 0 h 796"/>
                <a:gd name="T60" fmla="*/ 0 w 974"/>
                <a:gd name="T61" fmla="*/ 0 h 796"/>
                <a:gd name="T62" fmla="*/ 0 w 974"/>
                <a:gd name="T63" fmla="*/ 0 h 796"/>
                <a:gd name="T64" fmla="*/ 0 w 974"/>
                <a:gd name="T65" fmla="*/ 0 h 796"/>
                <a:gd name="T66" fmla="*/ 0 w 974"/>
                <a:gd name="T67" fmla="*/ 0 h 796"/>
                <a:gd name="T68" fmla="*/ 0 w 974"/>
                <a:gd name="T69" fmla="*/ 0 h 796"/>
                <a:gd name="T70" fmla="*/ 0 w 974"/>
                <a:gd name="T71" fmla="*/ 0 h 796"/>
                <a:gd name="T72" fmla="*/ 0 w 974"/>
                <a:gd name="T73" fmla="*/ 0 h 796"/>
                <a:gd name="T74" fmla="*/ 0 w 974"/>
                <a:gd name="T75" fmla="*/ 0 h 796"/>
                <a:gd name="T76" fmla="*/ 0 w 974"/>
                <a:gd name="T77" fmla="*/ 0 h 796"/>
                <a:gd name="T78" fmla="*/ 0 w 974"/>
                <a:gd name="T79" fmla="*/ 0 h 796"/>
                <a:gd name="T80" fmla="*/ 0 w 974"/>
                <a:gd name="T81" fmla="*/ 0 h 796"/>
                <a:gd name="T82" fmla="*/ 0 w 974"/>
                <a:gd name="T83" fmla="*/ 0 h 796"/>
                <a:gd name="T84" fmla="*/ 0 w 974"/>
                <a:gd name="T85" fmla="*/ 0 h 796"/>
                <a:gd name="T86" fmla="*/ 0 w 974"/>
                <a:gd name="T87" fmla="*/ 0 h 796"/>
                <a:gd name="T88" fmla="*/ 0 w 974"/>
                <a:gd name="T89" fmla="*/ 0 h 796"/>
                <a:gd name="T90" fmla="*/ 0 w 974"/>
                <a:gd name="T91" fmla="*/ 0 h 796"/>
                <a:gd name="T92" fmla="*/ 0 w 974"/>
                <a:gd name="T93" fmla="*/ 0 h 79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974" h="796">
                  <a:moveTo>
                    <a:pt x="897" y="128"/>
                  </a:moveTo>
                  <a:lnTo>
                    <a:pt x="909" y="128"/>
                  </a:lnTo>
                  <a:lnTo>
                    <a:pt x="922" y="127"/>
                  </a:lnTo>
                  <a:lnTo>
                    <a:pt x="933" y="124"/>
                  </a:lnTo>
                  <a:lnTo>
                    <a:pt x="944" y="120"/>
                  </a:lnTo>
                  <a:lnTo>
                    <a:pt x="954" y="114"/>
                  </a:lnTo>
                  <a:lnTo>
                    <a:pt x="961" y="105"/>
                  </a:lnTo>
                  <a:lnTo>
                    <a:pt x="968" y="96"/>
                  </a:lnTo>
                  <a:lnTo>
                    <a:pt x="972" y="85"/>
                  </a:lnTo>
                  <a:lnTo>
                    <a:pt x="974" y="72"/>
                  </a:lnTo>
                  <a:lnTo>
                    <a:pt x="974" y="61"/>
                  </a:lnTo>
                  <a:lnTo>
                    <a:pt x="971" y="50"/>
                  </a:lnTo>
                  <a:lnTo>
                    <a:pt x="967" y="38"/>
                  </a:lnTo>
                  <a:lnTo>
                    <a:pt x="960" y="29"/>
                  </a:lnTo>
                  <a:lnTo>
                    <a:pt x="952" y="21"/>
                  </a:lnTo>
                  <a:lnTo>
                    <a:pt x="941" y="14"/>
                  </a:lnTo>
                  <a:lnTo>
                    <a:pt x="930" y="9"/>
                  </a:lnTo>
                  <a:lnTo>
                    <a:pt x="920" y="7"/>
                  </a:lnTo>
                  <a:lnTo>
                    <a:pt x="907" y="4"/>
                  </a:lnTo>
                  <a:lnTo>
                    <a:pt x="892" y="2"/>
                  </a:lnTo>
                  <a:lnTo>
                    <a:pt x="875" y="1"/>
                  </a:lnTo>
                  <a:lnTo>
                    <a:pt x="857" y="0"/>
                  </a:lnTo>
                  <a:lnTo>
                    <a:pt x="836" y="1"/>
                  </a:lnTo>
                  <a:lnTo>
                    <a:pt x="814" y="2"/>
                  </a:lnTo>
                  <a:lnTo>
                    <a:pt x="792" y="5"/>
                  </a:lnTo>
                  <a:lnTo>
                    <a:pt x="779" y="7"/>
                  </a:lnTo>
                  <a:lnTo>
                    <a:pt x="766" y="10"/>
                  </a:lnTo>
                  <a:lnTo>
                    <a:pt x="751" y="15"/>
                  </a:lnTo>
                  <a:lnTo>
                    <a:pt x="736" y="20"/>
                  </a:lnTo>
                  <a:lnTo>
                    <a:pt x="719" y="27"/>
                  </a:lnTo>
                  <a:lnTo>
                    <a:pt x="702" y="34"/>
                  </a:lnTo>
                  <a:lnTo>
                    <a:pt x="684" y="43"/>
                  </a:lnTo>
                  <a:lnTo>
                    <a:pt x="666" y="53"/>
                  </a:lnTo>
                  <a:lnTo>
                    <a:pt x="646" y="65"/>
                  </a:lnTo>
                  <a:lnTo>
                    <a:pt x="627" y="78"/>
                  </a:lnTo>
                  <a:lnTo>
                    <a:pt x="606" y="92"/>
                  </a:lnTo>
                  <a:lnTo>
                    <a:pt x="585" y="108"/>
                  </a:lnTo>
                  <a:lnTo>
                    <a:pt x="565" y="126"/>
                  </a:lnTo>
                  <a:lnTo>
                    <a:pt x="544" y="145"/>
                  </a:lnTo>
                  <a:lnTo>
                    <a:pt x="522" y="165"/>
                  </a:lnTo>
                  <a:lnTo>
                    <a:pt x="502" y="188"/>
                  </a:lnTo>
                  <a:lnTo>
                    <a:pt x="481" y="212"/>
                  </a:lnTo>
                  <a:lnTo>
                    <a:pt x="462" y="234"/>
                  </a:lnTo>
                  <a:lnTo>
                    <a:pt x="444" y="256"/>
                  </a:lnTo>
                  <a:lnTo>
                    <a:pt x="426" y="278"/>
                  </a:lnTo>
                  <a:lnTo>
                    <a:pt x="409" y="299"/>
                  </a:lnTo>
                  <a:lnTo>
                    <a:pt x="392" y="319"/>
                  </a:lnTo>
                  <a:lnTo>
                    <a:pt x="376" y="339"/>
                  </a:lnTo>
                  <a:lnTo>
                    <a:pt x="359" y="356"/>
                  </a:lnTo>
                  <a:lnTo>
                    <a:pt x="343" y="374"/>
                  </a:lnTo>
                  <a:lnTo>
                    <a:pt x="327" y="389"/>
                  </a:lnTo>
                  <a:lnTo>
                    <a:pt x="310" y="405"/>
                  </a:lnTo>
                  <a:lnTo>
                    <a:pt x="293" y="418"/>
                  </a:lnTo>
                  <a:lnTo>
                    <a:pt x="276" y="429"/>
                  </a:lnTo>
                  <a:lnTo>
                    <a:pt x="257" y="440"/>
                  </a:lnTo>
                  <a:lnTo>
                    <a:pt x="239" y="449"/>
                  </a:lnTo>
                  <a:lnTo>
                    <a:pt x="218" y="456"/>
                  </a:lnTo>
                  <a:lnTo>
                    <a:pt x="183" y="466"/>
                  </a:lnTo>
                  <a:lnTo>
                    <a:pt x="159" y="473"/>
                  </a:lnTo>
                  <a:lnTo>
                    <a:pt x="143" y="476"/>
                  </a:lnTo>
                  <a:lnTo>
                    <a:pt x="131" y="477"/>
                  </a:lnTo>
                  <a:lnTo>
                    <a:pt x="124" y="476"/>
                  </a:lnTo>
                  <a:lnTo>
                    <a:pt x="116" y="475"/>
                  </a:lnTo>
                  <a:lnTo>
                    <a:pt x="105" y="475"/>
                  </a:lnTo>
                  <a:lnTo>
                    <a:pt x="91" y="476"/>
                  </a:lnTo>
                  <a:lnTo>
                    <a:pt x="74" y="480"/>
                  </a:lnTo>
                  <a:lnTo>
                    <a:pt x="56" y="489"/>
                  </a:lnTo>
                  <a:lnTo>
                    <a:pt x="39" y="503"/>
                  </a:lnTo>
                  <a:lnTo>
                    <a:pt x="24" y="520"/>
                  </a:lnTo>
                  <a:lnTo>
                    <a:pt x="12" y="543"/>
                  </a:lnTo>
                  <a:lnTo>
                    <a:pt x="3" y="570"/>
                  </a:lnTo>
                  <a:lnTo>
                    <a:pt x="0" y="602"/>
                  </a:lnTo>
                  <a:lnTo>
                    <a:pt x="4" y="638"/>
                  </a:lnTo>
                  <a:lnTo>
                    <a:pt x="6" y="647"/>
                  </a:lnTo>
                  <a:lnTo>
                    <a:pt x="8" y="657"/>
                  </a:lnTo>
                  <a:lnTo>
                    <a:pt x="12" y="668"/>
                  </a:lnTo>
                  <a:lnTo>
                    <a:pt x="16" y="678"/>
                  </a:lnTo>
                  <a:lnTo>
                    <a:pt x="25" y="701"/>
                  </a:lnTo>
                  <a:lnTo>
                    <a:pt x="35" y="720"/>
                  </a:lnTo>
                  <a:lnTo>
                    <a:pt x="46" y="738"/>
                  </a:lnTo>
                  <a:lnTo>
                    <a:pt x="57" y="752"/>
                  </a:lnTo>
                  <a:lnTo>
                    <a:pt x="68" y="765"/>
                  </a:lnTo>
                  <a:lnTo>
                    <a:pt x="81" y="774"/>
                  </a:lnTo>
                  <a:lnTo>
                    <a:pt x="92" y="782"/>
                  </a:lnTo>
                  <a:lnTo>
                    <a:pt x="104" y="787"/>
                  </a:lnTo>
                  <a:lnTo>
                    <a:pt x="116" y="792"/>
                  </a:lnTo>
                  <a:lnTo>
                    <a:pt x="128" y="795"/>
                  </a:lnTo>
                  <a:lnTo>
                    <a:pt x="139" y="796"/>
                  </a:lnTo>
                  <a:lnTo>
                    <a:pt x="150" y="796"/>
                  </a:lnTo>
                  <a:lnTo>
                    <a:pt x="160" y="795"/>
                  </a:lnTo>
                  <a:lnTo>
                    <a:pt x="170" y="792"/>
                  </a:lnTo>
                  <a:lnTo>
                    <a:pt x="179" y="789"/>
                  </a:lnTo>
                  <a:lnTo>
                    <a:pt x="187" y="786"/>
                  </a:lnTo>
                  <a:lnTo>
                    <a:pt x="203" y="777"/>
                  </a:lnTo>
                  <a:lnTo>
                    <a:pt x="222" y="764"/>
                  </a:lnTo>
                  <a:lnTo>
                    <a:pt x="242" y="748"/>
                  </a:lnTo>
                  <a:lnTo>
                    <a:pt x="261" y="731"/>
                  </a:lnTo>
                  <a:lnTo>
                    <a:pt x="281" y="712"/>
                  </a:lnTo>
                  <a:lnTo>
                    <a:pt x="299" y="693"/>
                  </a:lnTo>
                  <a:lnTo>
                    <a:pt x="316" y="677"/>
                  </a:lnTo>
                  <a:lnTo>
                    <a:pt x="330" y="662"/>
                  </a:lnTo>
                  <a:lnTo>
                    <a:pt x="345" y="647"/>
                  </a:lnTo>
                  <a:lnTo>
                    <a:pt x="360" y="629"/>
                  </a:lnTo>
                  <a:lnTo>
                    <a:pt x="376" y="610"/>
                  </a:lnTo>
                  <a:lnTo>
                    <a:pt x="390" y="588"/>
                  </a:lnTo>
                  <a:lnTo>
                    <a:pt x="405" y="567"/>
                  </a:lnTo>
                  <a:lnTo>
                    <a:pt x="418" y="544"/>
                  </a:lnTo>
                  <a:lnTo>
                    <a:pt x="431" y="520"/>
                  </a:lnTo>
                  <a:lnTo>
                    <a:pt x="442" y="496"/>
                  </a:lnTo>
                  <a:lnTo>
                    <a:pt x="446" y="487"/>
                  </a:lnTo>
                  <a:lnTo>
                    <a:pt x="452" y="476"/>
                  </a:lnTo>
                  <a:lnTo>
                    <a:pt x="461" y="461"/>
                  </a:lnTo>
                  <a:lnTo>
                    <a:pt x="471" y="445"/>
                  </a:lnTo>
                  <a:lnTo>
                    <a:pt x="483" y="426"/>
                  </a:lnTo>
                  <a:lnTo>
                    <a:pt x="497" y="407"/>
                  </a:lnTo>
                  <a:lnTo>
                    <a:pt x="511" y="386"/>
                  </a:lnTo>
                  <a:lnTo>
                    <a:pt x="526" y="364"/>
                  </a:lnTo>
                  <a:lnTo>
                    <a:pt x="543" y="343"/>
                  </a:lnTo>
                  <a:lnTo>
                    <a:pt x="561" y="320"/>
                  </a:lnTo>
                  <a:lnTo>
                    <a:pt x="579" y="298"/>
                  </a:lnTo>
                  <a:lnTo>
                    <a:pt x="599" y="277"/>
                  </a:lnTo>
                  <a:lnTo>
                    <a:pt x="618" y="256"/>
                  </a:lnTo>
                  <a:lnTo>
                    <a:pt x="638" y="236"/>
                  </a:lnTo>
                  <a:lnTo>
                    <a:pt x="658" y="218"/>
                  </a:lnTo>
                  <a:lnTo>
                    <a:pt x="678" y="201"/>
                  </a:lnTo>
                  <a:lnTo>
                    <a:pt x="693" y="191"/>
                  </a:lnTo>
                  <a:lnTo>
                    <a:pt x="706" y="181"/>
                  </a:lnTo>
                  <a:lnTo>
                    <a:pt x="718" y="171"/>
                  </a:lnTo>
                  <a:lnTo>
                    <a:pt x="730" y="163"/>
                  </a:lnTo>
                  <a:lnTo>
                    <a:pt x="742" y="156"/>
                  </a:lnTo>
                  <a:lnTo>
                    <a:pt x="752" y="150"/>
                  </a:lnTo>
                  <a:lnTo>
                    <a:pt x="764" y="144"/>
                  </a:lnTo>
                  <a:lnTo>
                    <a:pt x="775" y="139"/>
                  </a:lnTo>
                  <a:lnTo>
                    <a:pt x="788" y="135"/>
                  </a:lnTo>
                  <a:lnTo>
                    <a:pt x="800" y="132"/>
                  </a:lnTo>
                  <a:lnTo>
                    <a:pt x="812" y="129"/>
                  </a:lnTo>
                  <a:lnTo>
                    <a:pt x="827" y="128"/>
                  </a:lnTo>
                  <a:lnTo>
                    <a:pt x="842" y="127"/>
                  </a:lnTo>
                  <a:lnTo>
                    <a:pt x="859" y="126"/>
                  </a:lnTo>
                  <a:lnTo>
                    <a:pt x="877" y="127"/>
                  </a:lnTo>
                  <a:lnTo>
                    <a:pt x="897" y="128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2" name="Freeform 198">
              <a:extLst>
                <a:ext uri="{FF2B5EF4-FFF2-40B4-BE49-F238E27FC236}">
                  <a16:creationId xmlns:a16="http://schemas.microsoft.com/office/drawing/2014/main" id="{61047796-F4BE-475B-ABB4-06346AFB3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3782"/>
              <a:ext cx="60" cy="44"/>
            </a:xfrm>
            <a:custGeom>
              <a:avLst/>
              <a:gdLst>
                <a:gd name="T0" fmla="*/ 0 w 180"/>
                <a:gd name="T1" fmla="*/ 0 h 134"/>
                <a:gd name="T2" fmla="*/ 0 w 180"/>
                <a:gd name="T3" fmla="*/ 0 h 134"/>
                <a:gd name="T4" fmla="*/ 0 w 180"/>
                <a:gd name="T5" fmla="*/ 0 h 134"/>
                <a:gd name="T6" fmla="*/ 0 w 180"/>
                <a:gd name="T7" fmla="*/ 0 h 134"/>
                <a:gd name="T8" fmla="*/ 0 w 180"/>
                <a:gd name="T9" fmla="*/ 0 h 134"/>
                <a:gd name="T10" fmla="*/ 0 w 180"/>
                <a:gd name="T11" fmla="*/ 0 h 134"/>
                <a:gd name="T12" fmla="*/ 0 w 180"/>
                <a:gd name="T13" fmla="*/ 0 h 134"/>
                <a:gd name="T14" fmla="*/ 0 w 180"/>
                <a:gd name="T15" fmla="*/ 0 h 134"/>
                <a:gd name="T16" fmla="*/ 0 w 180"/>
                <a:gd name="T17" fmla="*/ 0 h 134"/>
                <a:gd name="T18" fmla="*/ 0 w 180"/>
                <a:gd name="T19" fmla="*/ 0 h 134"/>
                <a:gd name="T20" fmla="*/ 0 w 180"/>
                <a:gd name="T21" fmla="*/ 0 h 134"/>
                <a:gd name="T22" fmla="*/ 0 w 180"/>
                <a:gd name="T23" fmla="*/ 0 h 134"/>
                <a:gd name="T24" fmla="*/ 0 w 180"/>
                <a:gd name="T25" fmla="*/ 0 h 134"/>
                <a:gd name="T26" fmla="*/ 0 w 180"/>
                <a:gd name="T27" fmla="*/ 0 h 134"/>
                <a:gd name="T28" fmla="*/ 0 w 180"/>
                <a:gd name="T29" fmla="*/ 0 h 134"/>
                <a:gd name="T30" fmla="*/ 0 w 180"/>
                <a:gd name="T31" fmla="*/ 0 h 134"/>
                <a:gd name="T32" fmla="*/ 0 w 180"/>
                <a:gd name="T33" fmla="*/ 0 h 134"/>
                <a:gd name="T34" fmla="*/ 0 w 180"/>
                <a:gd name="T35" fmla="*/ 0 h 134"/>
                <a:gd name="T36" fmla="*/ 0 w 180"/>
                <a:gd name="T37" fmla="*/ 0 h 134"/>
                <a:gd name="T38" fmla="*/ 0 w 180"/>
                <a:gd name="T39" fmla="*/ 0 h 134"/>
                <a:gd name="T40" fmla="*/ 0 w 180"/>
                <a:gd name="T41" fmla="*/ 0 h 134"/>
                <a:gd name="T42" fmla="*/ 0 w 180"/>
                <a:gd name="T43" fmla="*/ 0 h 134"/>
                <a:gd name="T44" fmla="*/ 0 w 180"/>
                <a:gd name="T45" fmla="*/ 0 h 134"/>
                <a:gd name="T46" fmla="*/ 0 w 180"/>
                <a:gd name="T47" fmla="*/ 0 h 134"/>
                <a:gd name="T48" fmla="*/ 0 w 180"/>
                <a:gd name="T49" fmla="*/ 0 h 134"/>
                <a:gd name="T50" fmla="*/ 0 w 180"/>
                <a:gd name="T51" fmla="*/ 0 h 134"/>
                <a:gd name="T52" fmla="*/ 0 w 180"/>
                <a:gd name="T53" fmla="*/ 0 h 134"/>
                <a:gd name="T54" fmla="*/ 0 w 180"/>
                <a:gd name="T55" fmla="*/ 0 h 134"/>
                <a:gd name="T56" fmla="*/ 0 w 180"/>
                <a:gd name="T57" fmla="*/ 0 h 134"/>
                <a:gd name="T58" fmla="*/ 0 w 180"/>
                <a:gd name="T59" fmla="*/ 0 h 134"/>
                <a:gd name="T60" fmla="*/ 0 w 180"/>
                <a:gd name="T61" fmla="*/ 0 h 134"/>
                <a:gd name="T62" fmla="*/ 0 w 180"/>
                <a:gd name="T63" fmla="*/ 0 h 134"/>
                <a:gd name="T64" fmla="*/ 0 w 180"/>
                <a:gd name="T65" fmla="*/ 0 h 134"/>
                <a:gd name="T66" fmla="*/ 0 w 180"/>
                <a:gd name="T67" fmla="*/ 0 h 134"/>
                <a:gd name="T68" fmla="*/ 0 w 180"/>
                <a:gd name="T69" fmla="*/ 0 h 134"/>
                <a:gd name="T70" fmla="*/ 0 w 180"/>
                <a:gd name="T71" fmla="*/ 0 h 134"/>
                <a:gd name="T72" fmla="*/ 0 w 180"/>
                <a:gd name="T73" fmla="*/ 0 h 134"/>
                <a:gd name="T74" fmla="*/ 0 w 180"/>
                <a:gd name="T75" fmla="*/ 0 h 134"/>
                <a:gd name="T76" fmla="*/ 0 w 180"/>
                <a:gd name="T77" fmla="*/ 0 h 134"/>
                <a:gd name="T78" fmla="*/ 0 w 180"/>
                <a:gd name="T79" fmla="*/ 0 h 13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80" h="134">
                  <a:moveTo>
                    <a:pt x="63" y="7"/>
                  </a:moveTo>
                  <a:lnTo>
                    <a:pt x="59" y="4"/>
                  </a:lnTo>
                  <a:lnTo>
                    <a:pt x="55" y="2"/>
                  </a:lnTo>
                  <a:lnTo>
                    <a:pt x="50" y="1"/>
                  </a:lnTo>
                  <a:lnTo>
                    <a:pt x="46" y="0"/>
                  </a:lnTo>
                  <a:lnTo>
                    <a:pt x="41" y="0"/>
                  </a:lnTo>
                  <a:lnTo>
                    <a:pt x="36" y="1"/>
                  </a:lnTo>
                  <a:lnTo>
                    <a:pt x="32" y="4"/>
                  </a:lnTo>
                  <a:lnTo>
                    <a:pt x="29" y="9"/>
                  </a:lnTo>
                  <a:lnTo>
                    <a:pt x="25" y="18"/>
                  </a:lnTo>
                  <a:lnTo>
                    <a:pt x="22" y="26"/>
                  </a:lnTo>
                  <a:lnTo>
                    <a:pt x="18" y="34"/>
                  </a:lnTo>
                  <a:lnTo>
                    <a:pt x="14" y="42"/>
                  </a:lnTo>
                  <a:lnTo>
                    <a:pt x="8" y="52"/>
                  </a:lnTo>
                  <a:lnTo>
                    <a:pt x="1" y="66"/>
                  </a:lnTo>
                  <a:lnTo>
                    <a:pt x="0" y="82"/>
                  </a:lnTo>
                  <a:lnTo>
                    <a:pt x="9" y="93"/>
                  </a:lnTo>
                  <a:lnTo>
                    <a:pt x="10" y="102"/>
                  </a:lnTo>
                  <a:lnTo>
                    <a:pt x="12" y="113"/>
                  </a:lnTo>
                  <a:lnTo>
                    <a:pt x="18" y="122"/>
                  </a:lnTo>
                  <a:lnTo>
                    <a:pt x="29" y="127"/>
                  </a:lnTo>
                  <a:lnTo>
                    <a:pt x="36" y="128"/>
                  </a:lnTo>
                  <a:lnTo>
                    <a:pt x="44" y="128"/>
                  </a:lnTo>
                  <a:lnTo>
                    <a:pt x="50" y="128"/>
                  </a:lnTo>
                  <a:lnTo>
                    <a:pt x="56" y="127"/>
                  </a:lnTo>
                  <a:lnTo>
                    <a:pt x="62" y="126"/>
                  </a:lnTo>
                  <a:lnTo>
                    <a:pt x="67" y="126"/>
                  </a:lnTo>
                  <a:lnTo>
                    <a:pt x="72" y="125"/>
                  </a:lnTo>
                  <a:lnTo>
                    <a:pt x="76" y="125"/>
                  </a:lnTo>
                  <a:lnTo>
                    <a:pt x="80" y="125"/>
                  </a:lnTo>
                  <a:lnTo>
                    <a:pt x="84" y="125"/>
                  </a:lnTo>
                  <a:lnTo>
                    <a:pt x="88" y="125"/>
                  </a:lnTo>
                  <a:lnTo>
                    <a:pt x="92" y="126"/>
                  </a:lnTo>
                  <a:lnTo>
                    <a:pt x="96" y="126"/>
                  </a:lnTo>
                  <a:lnTo>
                    <a:pt x="99" y="127"/>
                  </a:lnTo>
                  <a:lnTo>
                    <a:pt x="104" y="128"/>
                  </a:lnTo>
                  <a:lnTo>
                    <a:pt x="107" y="129"/>
                  </a:lnTo>
                  <a:lnTo>
                    <a:pt x="110" y="130"/>
                  </a:lnTo>
                  <a:lnTo>
                    <a:pt x="115" y="131"/>
                  </a:lnTo>
                  <a:lnTo>
                    <a:pt x="120" y="132"/>
                  </a:lnTo>
                  <a:lnTo>
                    <a:pt x="125" y="132"/>
                  </a:lnTo>
                  <a:lnTo>
                    <a:pt x="130" y="133"/>
                  </a:lnTo>
                  <a:lnTo>
                    <a:pt x="136" y="133"/>
                  </a:lnTo>
                  <a:lnTo>
                    <a:pt x="141" y="134"/>
                  </a:lnTo>
                  <a:lnTo>
                    <a:pt x="145" y="134"/>
                  </a:lnTo>
                  <a:lnTo>
                    <a:pt x="153" y="134"/>
                  </a:lnTo>
                  <a:lnTo>
                    <a:pt x="160" y="132"/>
                  </a:lnTo>
                  <a:lnTo>
                    <a:pt x="164" y="128"/>
                  </a:lnTo>
                  <a:lnTo>
                    <a:pt x="165" y="122"/>
                  </a:lnTo>
                  <a:lnTo>
                    <a:pt x="170" y="122"/>
                  </a:lnTo>
                  <a:lnTo>
                    <a:pt x="173" y="119"/>
                  </a:lnTo>
                  <a:lnTo>
                    <a:pt x="176" y="116"/>
                  </a:lnTo>
                  <a:lnTo>
                    <a:pt x="179" y="111"/>
                  </a:lnTo>
                  <a:lnTo>
                    <a:pt x="180" y="106"/>
                  </a:lnTo>
                  <a:lnTo>
                    <a:pt x="180" y="99"/>
                  </a:lnTo>
                  <a:lnTo>
                    <a:pt x="179" y="93"/>
                  </a:lnTo>
                  <a:lnTo>
                    <a:pt x="176" y="87"/>
                  </a:lnTo>
                  <a:lnTo>
                    <a:pt x="174" y="80"/>
                  </a:lnTo>
                  <a:lnTo>
                    <a:pt x="172" y="71"/>
                  </a:lnTo>
                  <a:lnTo>
                    <a:pt x="171" y="62"/>
                  </a:lnTo>
                  <a:lnTo>
                    <a:pt x="169" y="55"/>
                  </a:lnTo>
                  <a:lnTo>
                    <a:pt x="167" y="51"/>
                  </a:lnTo>
                  <a:lnTo>
                    <a:pt x="164" y="48"/>
                  </a:lnTo>
                  <a:lnTo>
                    <a:pt x="161" y="45"/>
                  </a:lnTo>
                  <a:lnTo>
                    <a:pt x="157" y="42"/>
                  </a:lnTo>
                  <a:lnTo>
                    <a:pt x="153" y="40"/>
                  </a:lnTo>
                  <a:lnTo>
                    <a:pt x="148" y="37"/>
                  </a:lnTo>
                  <a:lnTo>
                    <a:pt x="143" y="35"/>
                  </a:lnTo>
                  <a:lnTo>
                    <a:pt x="137" y="33"/>
                  </a:lnTo>
                  <a:lnTo>
                    <a:pt x="128" y="31"/>
                  </a:lnTo>
                  <a:lnTo>
                    <a:pt x="121" y="28"/>
                  </a:lnTo>
                  <a:lnTo>
                    <a:pt x="115" y="25"/>
                  </a:lnTo>
                  <a:lnTo>
                    <a:pt x="109" y="20"/>
                  </a:lnTo>
                  <a:lnTo>
                    <a:pt x="103" y="15"/>
                  </a:lnTo>
                  <a:lnTo>
                    <a:pt x="97" y="11"/>
                  </a:lnTo>
                  <a:lnTo>
                    <a:pt x="91" y="8"/>
                  </a:lnTo>
                  <a:lnTo>
                    <a:pt x="85" y="8"/>
                  </a:lnTo>
                  <a:lnTo>
                    <a:pt x="80" y="9"/>
                  </a:lnTo>
                  <a:lnTo>
                    <a:pt x="75" y="10"/>
                  </a:lnTo>
                  <a:lnTo>
                    <a:pt x="70" y="10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3" name="Freeform 199">
              <a:extLst>
                <a:ext uri="{FF2B5EF4-FFF2-40B4-BE49-F238E27FC236}">
                  <a16:creationId xmlns:a16="http://schemas.microsoft.com/office/drawing/2014/main" id="{62C1BCB1-8A46-4BA8-A634-B6D1CDB6AD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" y="3785"/>
              <a:ext cx="55" cy="41"/>
            </a:xfrm>
            <a:custGeom>
              <a:avLst/>
              <a:gdLst>
                <a:gd name="T0" fmla="*/ 0 w 165"/>
                <a:gd name="T1" fmla="*/ 0 h 125"/>
                <a:gd name="T2" fmla="*/ 0 w 165"/>
                <a:gd name="T3" fmla="*/ 0 h 125"/>
                <a:gd name="T4" fmla="*/ 0 w 165"/>
                <a:gd name="T5" fmla="*/ 0 h 125"/>
                <a:gd name="T6" fmla="*/ 0 w 165"/>
                <a:gd name="T7" fmla="*/ 0 h 125"/>
                <a:gd name="T8" fmla="*/ 0 w 165"/>
                <a:gd name="T9" fmla="*/ 0 h 125"/>
                <a:gd name="T10" fmla="*/ 0 w 165"/>
                <a:gd name="T11" fmla="*/ 0 h 125"/>
                <a:gd name="T12" fmla="*/ 0 w 165"/>
                <a:gd name="T13" fmla="*/ 0 h 125"/>
                <a:gd name="T14" fmla="*/ 0 w 165"/>
                <a:gd name="T15" fmla="*/ 0 h 125"/>
                <a:gd name="T16" fmla="*/ 0 w 165"/>
                <a:gd name="T17" fmla="*/ 0 h 125"/>
                <a:gd name="T18" fmla="*/ 0 w 165"/>
                <a:gd name="T19" fmla="*/ 0 h 125"/>
                <a:gd name="T20" fmla="*/ 0 w 165"/>
                <a:gd name="T21" fmla="*/ 0 h 125"/>
                <a:gd name="T22" fmla="*/ 0 w 165"/>
                <a:gd name="T23" fmla="*/ 0 h 125"/>
                <a:gd name="T24" fmla="*/ 0 w 165"/>
                <a:gd name="T25" fmla="*/ 0 h 125"/>
                <a:gd name="T26" fmla="*/ 0 w 165"/>
                <a:gd name="T27" fmla="*/ 0 h 125"/>
                <a:gd name="T28" fmla="*/ 0 w 165"/>
                <a:gd name="T29" fmla="*/ 0 h 125"/>
                <a:gd name="T30" fmla="*/ 0 w 165"/>
                <a:gd name="T31" fmla="*/ 0 h 125"/>
                <a:gd name="T32" fmla="*/ 0 w 165"/>
                <a:gd name="T33" fmla="*/ 0 h 125"/>
                <a:gd name="T34" fmla="*/ 0 w 165"/>
                <a:gd name="T35" fmla="*/ 0 h 125"/>
                <a:gd name="T36" fmla="*/ 0 w 165"/>
                <a:gd name="T37" fmla="*/ 0 h 125"/>
                <a:gd name="T38" fmla="*/ 0 w 165"/>
                <a:gd name="T39" fmla="*/ 0 h 125"/>
                <a:gd name="T40" fmla="*/ 0 w 165"/>
                <a:gd name="T41" fmla="*/ 0 h 125"/>
                <a:gd name="T42" fmla="*/ 0 w 165"/>
                <a:gd name="T43" fmla="*/ 0 h 125"/>
                <a:gd name="T44" fmla="*/ 0 w 165"/>
                <a:gd name="T45" fmla="*/ 0 h 125"/>
                <a:gd name="T46" fmla="*/ 0 w 165"/>
                <a:gd name="T47" fmla="*/ 0 h 125"/>
                <a:gd name="T48" fmla="*/ 0 w 165"/>
                <a:gd name="T49" fmla="*/ 0 h 125"/>
                <a:gd name="T50" fmla="*/ 0 w 165"/>
                <a:gd name="T51" fmla="*/ 0 h 125"/>
                <a:gd name="T52" fmla="*/ 0 w 165"/>
                <a:gd name="T53" fmla="*/ 0 h 125"/>
                <a:gd name="T54" fmla="*/ 0 w 165"/>
                <a:gd name="T55" fmla="*/ 0 h 125"/>
                <a:gd name="T56" fmla="*/ 0 w 165"/>
                <a:gd name="T57" fmla="*/ 0 h 125"/>
                <a:gd name="T58" fmla="*/ 0 w 165"/>
                <a:gd name="T59" fmla="*/ 0 h 125"/>
                <a:gd name="T60" fmla="*/ 0 w 165"/>
                <a:gd name="T61" fmla="*/ 0 h 125"/>
                <a:gd name="T62" fmla="*/ 0 w 165"/>
                <a:gd name="T63" fmla="*/ 0 h 125"/>
                <a:gd name="T64" fmla="*/ 0 w 165"/>
                <a:gd name="T65" fmla="*/ 0 h 125"/>
                <a:gd name="T66" fmla="*/ 0 w 165"/>
                <a:gd name="T67" fmla="*/ 0 h 125"/>
                <a:gd name="T68" fmla="*/ 0 w 165"/>
                <a:gd name="T69" fmla="*/ 0 h 125"/>
                <a:gd name="T70" fmla="*/ 0 w 165"/>
                <a:gd name="T71" fmla="*/ 0 h 125"/>
                <a:gd name="T72" fmla="*/ 0 w 165"/>
                <a:gd name="T73" fmla="*/ 0 h 125"/>
                <a:gd name="T74" fmla="*/ 0 w 165"/>
                <a:gd name="T75" fmla="*/ 0 h 125"/>
                <a:gd name="T76" fmla="*/ 0 w 165"/>
                <a:gd name="T77" fmla="*/ 0 h 125"/>
                <a:gd name="T78" fmla="*/ 0 w 165"/>
                <a:gd name="T79" fmla="*/ 0 h 125"/>
                <a:gd name="T80" fmla="*/ 0 w 165"/>
                <a:gd name="T81" fmla="*/ 0 h 125"/>
                <a:gd name="T82" fmla="*/ 0 w 165"/>
                <a:gd name="T83" fmla="*/ 0 h 125"/>
                <a:gd name="T84" fmla="*/ 0 w 165"/>
                <a:gd name="T85" fmla="*/ 0 h 125"/>
                <a:gd name="T86" fmla="*/ 0 w 165"/>
                <a:gd name="T87" fmla="*/ 0 h 125"/>
                <a:gd name="T88" fmla="*/ 0 w 165"/>
                <a:gd name="T89" fmla="*/ 0 h 125"/>
                <a:gd name="T90" fmla="*/ 0 w 165"/>
                <a:gd name="T91" fmla="*/ 0 h 125"/>
                <a:gd name="T92" fmla="*/ 0 w 165"/>
                <a:gd name="T93" fmla="*/ 0 h 125"/>
                <a:gd name="T94" fmla="*/ 0 w 165"/>
                <a:gd name="T95" fmla="*/ 0 h 125"/>
                <a:gd name="T96" fmla="*/ 0 w 165"/>
                <a:gd name="T97" fmla="*/ 0 h 125"/>
                <a:gd name="T98" fmla="*/ 0 w 165"/>
                <a:gd name="T99" fmla="*/ 0 h 125"/>
                <a:gd name="T100" fmla="*/ 0 w 165"/>
                <a:gd name="T101" fmla="*/ 0 h 125"/>
                <a:gd name="T102" fmla="*/ 0 w 165"/>
                <a:gd name="T103" fmla="*/ 0 h 12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5" h="125">
                  <a:moveTo>
                    <a:pt x="29" y="0"/>
                  </a:moveTo>
                  <a:lnTo>
                    <a:pt x="29" y="8"/>
                  </a:lnTo>
                  <a:lnTo>
                    <a:pt x="29" y="14"/>
                  </a:lnTo>
                  <a:lnTo>
                    <a:pt x="28" y="21"/>
                  </a:lnTo>
                  <a:lnTo>
                    <a:pt x="25" y="27"/>
                  </a:lnTo>
                  <a:lnTo>
                    <a:pt x="20" y="37"/>
                  </a:lnTo>
                  <a:lnTo>
                    <a:pt x="16" y="47"/>
                  </a:lnTo>
                  <a:lnTo>
                    <a:pt x="15" y="57"/>
                  </a:lnTo>
                  <a:lnTo>
                    <a:pt x="19" y="65"/>
                  </a:lnTo>
                  <a:lnTo>
                    <a:pt x="25" y="66"/>
                  </a:lnTo>
                  <a:lnTo>
                    <a:pt x="29" y="62"/>
                  </a:lnTo>
                  <a:lnTo>
                    <a:pt x="31" y="56"/>
                  </a:lnTo>
                  <a:lnTo>
                    <a:pt x="32" y="53"/>
                  </a:lnTo>
                  <a:lnTo>
                    <a:pt x="32" y="48"/>
                  </a:lnTo>
                  <a:lnTo>
                    <a:pt x="32" y="37"/>
                  </a:lnTo>
                  <a:lnTo>
                    <a:pt x="34" y="25"/>
                  </a:lnTo>
                  <a:lnTo>
                    <a:pt x="41" y="19"/>
                  </a:lnTo>
                  <a:lnTo>
                    <a:pt x="40" y="26"/>
                  </a:lnTo>
                  <a:lnTo>
                    <a:pt x="42" y="36"/>
                  </a:lnTo>
                  <a:lnTo>
                    <a:pt x="46" y="43"/>
                  </a:lnTo>
                  <a:lnTo>
                    <a:pt x="54" y="48"/>
                  </a:lnTo>
                  <a:lnTo>
                    <a:pt x="48" y="55"/>
                  </a:lnTo>
                  <a:lnTo>
                    <a:pt x="44" y="63"/>
                  </a:lnTo>
                  <a:lnTo>
                    <a:pt x="44" y="69"/>
                  </a:lnTo>
                  <a:lnTo>
                    <a:pt x="51" y="71"/>
                  </a:lnTo>
                  <a:lnTo>
                    <a:pt x="57" y="70"/>
                  </a:lnTo>
                  <a:lnTo>
                    <a:pt x="65" y="68"/>
                  </a:lnTo>
                  <a:lnTo>
                    <a:pt x="74" y="66"/>
                  </a:lnTo>
                  <a:lnTo>
                    <a:pt x="82" y="64"/>
                  </a:lnTo>
                  <a:lnTo>
                    <a:pt x="90" y="62"/>
                  </a:lnTo>
                  <a:lnTo>
                    <a:pt x="97" y="60"/>
                  </a:lnTo>
                  <a:lnTo>
                    <a:pt x="104" y="62"/>
                  </a:lnTo>
                  <a:lnTo>
                    <a:pt x="109" y="64"/>
                  </a:lnTo>
                  <a:lnTo>
                    <a:pt x="103" y="64"/>
                  </a:lnTo>
                  <a:lnTo>
                    <a:pt x="92" y="65"/>
                  </a:lnTo>
                  <a:lnTo>
                    <a:pt x="81" y="67"/>
                  </a:lnTo>
                  <a:lnTo>
                    <a:pt x="70" y="70"/>
                  </a:lnTo>
                  <a:lnTo>
                    <a:pt x="57" y="74"/>
                  </a:lnTo>
                  <a:lnTo>
                    <a:pt x="48" y="80"/>
                  </a:lnTo>
                  <a:lnTo>
                    <a:pt x="41" y="88"/>
                  </a:lnTo>
                  <a:lnTo>
                    <a:pt x="39" y="100"/>
                  </a:lnTo>
                  <a:lnTo>
                    <a:pt x="40" y="103"/>
                  </a:lnTo>
                  <a:lnTo>
                    <a:pt x="44" y="106"/>
                  </a:lnTo>
                  <a:lnTo>
                    <a:pt x="50" y="107"/>
                  </a:lnTo>
                  <a:lnTo>
                    <a:pt x="57" y="107"/>
                  </a:lnTo>
                  <a:lnTo>
                    <a:pt x="65" y="107"/>
                  </a:lnTo>
                  <a:lnTo>
                    <a:pt x="73" y="107"/>
                  </a:lnTo>
                  <a:lnTo>
                    <a:pt x="80" y="106"/>
                  </a:lnTo>
                  <a:lnTo>
                    <a:pt x="85" y="105"/>
                  </a:lnTo>
                  <a:lnTo>
                    <a:pt x="89" y="104"/>
                  </a:lnTo>
                  <a:lnTo>
                    <a:pt x="94" y="104"/>
                  </a:lnTo>
                  <a:lnTo>
                    <a:pt x="99" y="104"/>
                  </a:lnTo>
                  <a:lnTo>
                    <a:pt x="104" y="104"/>
                  </a:lnTo>
                  <a:lnTo>
                    <a:pt x="109" y="105"/>
                  </a:lnTo>
                  <a:lnTo>
                    <a:pt x="113" y="106"/>
                  </a:lnTo>
                  <a:lnTo>
                    <a:pt x="117" y="107"/>
                  </a:lnTo>
                  <a:lnTo>
                    <a:pt x="121" y="109"/>
                  </a:lnTo>
                  <a:lnTo>
                    <a:pt x="128" y="112"/>
                  </a:lnTo>
                  <a:lnTo>
                    <a:pt x="136" y="115"/>
                  </a:lnTo>
                  <a:lnTo>
                    <a:pt x="143" y="116"/>
                  </a:lnTo>
                  <a:lnTo>
                    <a:pt x="150" y="117"/>
                  </a:lnTo>
                  <a:lnTo>
                    <a:pt x="156" y="117"/>
                  </a:lnTo>
                  <a:lnTo>
                    <a:pt x="160" y="116"/>
                  </a:lnTo>
                  <a:lnTo>
                    <a:pt x="163" y="115"/>
                  </a:lnTo>
                  <a:lnTo>
                    <a:pt x="165" y="113"/>
                  </a:lnTo>
                  <a:lnTo>
                    <a:pt x="164" y="119"/>
                  </a:lnTo>
                  <a:lnTo>
                    <a:pt x="160" y="123"/>
                  </a:lnTo>
                  <a:lnTo>
                    <a:pt x="153" y="125"/>
                  </a:lnTo>
                  <a:lnTo>
                    <a:pt x="145" y="125"/>
                  </a:lnTo>
                  <a:lnTo>
                    <a:pt x="141" y="125"/>
                  </a:lnTo>
                  <a:lnTo>
                    <a:pt x="136" y="124"/>
                  </a:lnTo>
                  <a:lnTo>
                    <a:pt x="130" y="124"/>
                  </a:lnTo>
                  <a:lnTo>
                    <a:pt x="125" y="123"/>
                  </a:lnTo>
                  <a:lnTo>
                    <a:pt x="120" y="123"/>
                  </a:lnTo>
                  <a:lnTo>
                    <a:pt x="115" y="122"/>
                  </a:lnTo>
                  <a:lnTo>
                    <a:pt x="110" y="121"/>
                  </a:lnTo>
                  <a:lnTo>
                    <a:pt x="107" y="120"/>
                  </a:lnTo>
                  <a:lnTo>
                    <a:pt x="104" y="119"/>
                  </a:lnTo>
                  <a:lnTo>
                    <a:pt x="99" y="118"/>
                  </a:lnTo>
                  <a:lnTo>
                    <a:pt x="96" y="117"/>
                  </a:lnTo>
                  <a:lnTo>
                    <a:pt x="92" y="117"/>
                  </a:lnTo>
                  <a:lnTo>
                    <a:pt x="88" y="116"/>
                  </a:lnTo>
                  <a:lnTo>
                    <a:pt x="84" y="116"/>
                  </a:lnTo>
                  <a:lnTo>
                    <a:pt x="80" y="116"/>
                  </a:lnTo>
                  <a:lnTo>
                    <a:pt x="76" y="116"/>
                  </a:lnTo>
                  <a:lnTo>
                    <a:pt x="72" y="116"/>
                  </a:lnTo>
                  <a:lnTo>
                    <a:pt x="67" y="117"/>
                  </a:lnTo>
                  <a:lnTo>
                    <a:pt x="62" y="117"/>
                  </a:lnTo>
                  <a:lnTo>
                    <a:pt x="56" y="118"/>
                  </a:lnTo>
                  <a:lnTo>
                    <a:pt x="50" y="119"/>
                  </a:lnTo>
                  <a:lnTo>
                    <a:pt x="44" y="119"/>
                  </a:lnTo>
                  <a:lnTo>
                    <a:pt x="36" y="119"/>
                  </a:lnTo>
                  <a:lnTo>
                    <a:pt x="29" y="118"/>
                  </a:lnTo>
                  <a:lnTo>
                    <a:pt x="18" y="113"/>
                  </a:lnTo>
                  <a:lnTo>
                    <a:pt x="12" y="104"/>
                  </a:lnTo>
                  <a:lnTo>
                    <a:pt x="10" y="93"/>
                  </a:lnTo>
                  <a:lnTo>
                    <a:pt x="9" y="84"/>
                  </a:lnTo>
                  <a:lnTo>
                    <a:pt x="0" y="73"/>
                  </a:lnTo>
                  <a:lnTo>
                    <a:pt x="1" y="57"/>
                  </a:lnTo>
                  <a:lnTo>
                    <a:pt x="8" y="43"/>
                  </a:lnTo>
                  <a:lnTo>
                    <a:pt x="14" y="33"/>
                  </a:lnTo>
                  <a:lnTo>
                    <a:pt x="18" y="25"/>
                  </a:lnTo>
                  <a:lnTo>
                    <a:pt x="22" y="17"/>
                  </a:lnTo>
                  <a:lnTo>
                    <a:pt x="25" y="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4" name="Freeform 200">
              <a:extLst>
                <a:ext uri="{FF2B5EF4-FFF2-40B4-BE49-F238E27FC236}">
                  <a16:creationId xmlns:a16="http://schemas.microsoft.com/office/drawing/2014/main" id="{E51DC131-AF44-4828-B7C2-7DBD715353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" y="3802"/>
              <a:ext cx="5" cy="5"/>
            </a:xfrm>
            <a:custGeom>
              <a:avLst/>
              <a:gdLst>
                <a:gd name="T0" fmla="*/ 0 w 15"/>
                <a:gd name="T1" fmla="*/ 0 h 15"/>
                <a:gd name="T2" fmla="*/ 0 w 15"/>
                <a:gd name="T3" fmla="*/ 0 h 15"/>
                <a:gd name="T4" fmla="*/ 0 w 15"/>
                <a:gd name="T5" fmla="*/ 0 h 15"/>
                <a:gd name="T6" fmla="*/ 0 w 15"/>
                <a:gd name="T7" fmla="*/ 0 h 15"/>
                <a:gd name="T8" fmla="*/ 0 w 15"/>
                <a:gd name="T9" fmla="*/ 0 h 15"/>
                <a:gd name="T10" fmla="*/ 0 w 15"/>
                <a:gd name="T11" fmla="*/ 0 h 15"/>
                <a:gd name="T12" fmla="*/ 0 w 15"/>
                <a:gd name="T13" fmla="*/ 0 h 15"/>
                <a:gd name="T14" fmla="*/ 0 w 15"/>
                <a:gd name="T15" fmla="*/ 0 h 15"/>
                <a:gd name="T16" fmla="*/ 0 w 15"/>
                <a:gd name="T17" fmla="*/ 0 h 15"/>
                <a:gd name="T18" fmla="*/ 0 w 15"/>
                <a:gd name="T19" fmla="*/ 0 h 15"/>
                <a:gd name="T20" fmla="*/ 0 w 15"/>
                <a:gd name="T21" fmla="*/ 0 h 15"/>
                <a:gd name="T22" fmla="*/ 0 w 15"/>
                <a:gd name="T23" fmla="*/ 0 h 15"/>
                <a:gd name="T24" fmla="*/ 0 w 15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" h="15">
                  <a:moveTo>
                    <a:pt x="14" y="15"/>
                  </a:moveTo>
                  <a:lnTo>
                    <a:pt x="15" y="13"/>
                  </a:lnTo>
                  <a:lnTo>
                    <a:pt x="13" y="7"/>
                  </a:lnTo>
                  <a:lnTo>
                    <a:pt x="10" y="3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6"/>
                  </a:lnTo>
                  <a:lnTo>
                    <a:pt x="5" y="10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1" y="15"/>
                  </a:lnTo>
                  <a:lnTo>
                    <a:pt x="14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5" name="Freeform 201">
              <a:extLst>
                <a:ext uri="{FF2B5EF4-FFF2-40B4-BE49-F238E27FC236}">
                  <a16:creationId xmlns:a16="http://schemas.microsoft.com/office/drawing/2014/main" id="{201C292A-BF77-4C21-8FA9-FA6975B097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7" y="3796"/>
              <a:ext cx="8" cy="5"/>
            </a:xfrm>
            <a:custGeom>
              <a:avLst/>
              <a:gdLst>
                <a:gd name="T0" fmla="*/ 0 w 22"/>
                <a:gd name="T1" fmla="*/ 0 h 13"/>
                <a:gd name="T2" fmla="*/ 0 w 22"/>
                <a:gd name="T3" fmla="*/ 0 h 13"/>
                <a:gd name="T4" fmla="*/ 0 w 22"/>
                <a:gd name="T5" fmla="*/ 0 h 13"/>
                <a:gd name="T6" fmla="*/ 0 w 22"/>
                <a:gd name="T7" fmla="*/ 0 h 13"/>
                <a:gd name="T8" fmla="*/ 0 w 22"/>
                <a:gd name="T9" fmla="*/ 0 h 13"/>
                <a:gd name="T10" fmla="*/ 0 w 22"/>
                <a:gd name="T11" fmla="*/ 0 h 13"/>
                <a:gd name="T12" fmla="*/ 0 w 22"/>
                <a:gd name="T13" fmla="*/ 0 h 13"/>
                <a:gd name="T14" fmla="*/ 0 w 22"/>
                <a:gd name="T15" fmla="*/ 0 h 13"/>
                <a:gd name="T16" fmla="*/ 0 w 22"/>
                <a:gd name="T17" fmla="*/ 0 h 13"/>
                <a:gd name="T18" fmla="*/ 0 w 22"/>
                <a:gd name="T19" fmla="*/ 0 h 13"/>
                <a:gd name="T20" fmla="*/ 0 w 22"/>
                <a:gd name="T21" fmla="*/ 0 h 13"/>
                <a:gd name="T22" fmla="*/ 0 w 22"/>
                <a:gd name="T23" fmla="*/ 0 h 13"/>
                <a:gd name="T24" fmla="*/ 0 w 22"/>
                <a:gd name="T25" fmla="*/ 0 h 13"/>
                <a:gd name="T26" fmla="*/ 0 w 22"/>
                <a:gd name="T27" fmla="*/ 0 h 13"/>
                <a:gd name="T28" fmla="*/ 0 w 22"/>
                <a:gd name="T29" fmla="*/ 0 h 13"/>
                <a:gd name="T30" fmla="*/ 0 w 22"/>
                <a:gd name="T31" fmla="*/ 0 h 13"/>
                <a:gd name="T32" fmla="*/ 0 w 22"/>
                <a:gd name="T33" fmla="*/ 0 h 1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13">
                  <a:moveTo>
                    <a:pt x="0" y="6"/>
                  </a:moveTo>
                  <a:lnTo>
                    <a:pt x="0" y="3"/>
                  </a:lnTo>
                  <a:lnTo>
                    <a:pt x="3" y="1"/>
                  </a:lnTo>
                  <a:lnTo>
                    <a:pt x="6" y="1"/>
                  </a:lnTo>
                  <a:lnTo>
                    <a:pt x="10" y="0"/>
                  </a:lnTo>
                  <a:lnTo>
                    <a:pt x="14" y="0"/>
                  </a:lnTo>
                  <a:lnTo>
                    <a:pt x="17" y="2"/>
                  </a:lnTo>
                  <a:lnTo>
                    <a:pt x="18" y="5"/>
                  </a:lnTo>
                  <a:lnTo>
                    <a:pt x="20" y="7"/>
                  </a:lnTo>
                  <a:lnTo>
                    <a:pt x="22" y="9"/>
                  </a:lnTo>
                  <a:lnTo>
                    <a:pt x="21" y="11"/>
                  </a:lnTo>
                  <a:lnTo>
                    <a:pt x="19" y="12"/>
                  </a:lnTo>
                  <a:lnTo>
                    <a:pt x="16" y="13"/>
                  </a:lnTo>
                  <a:lnTo>
                    <a:pt x="12" y="13"/>
                  </a:lnTo>
                  <a:lnTo>
                    <a:pt x="7" y="12"/>
                  </a:lnTo>
                  <a:lnTo>
                    <a:pt x="2" y="1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6" name="Freeform 202">
              <a:extLst>
                <a:ext uri="{FF2B5EF4-FFF2-40B4-BE49-F238E27FC236}">
                  <a16:creationId xmlns:a16="http://schemas.microsoft.com/office/drawing/2014/main" id="{512E6D95-9AF2-4FA6-ADDA-1CD74BA06F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" y="3812"/>
              <a:ext cx="26" cy="10"/>
            </a:xfrm>
            <a:custGeom>
              <a:avLst/>
              <a:gdLst>
                <a:gd name="T0" fmla="*/ 0 w 78"/>
                <a:gd name="T1" fmla="*/ 0 h 31"/>
                <a:gd name="T2" fmla="*/ 0 w 78"/>
                <a:gd name="T3" fmla="*/ 0 h 31"/>
                <a:gd name="T4" fmla="*/ 0 w 78"/>
                <a:gd name="T5" fmla="*/ 0 h 31"/>
                <a:gd name="T6" fmla="*/ 0 w 78"/>
                <a:gd name="T7" fmla="*/ 0 h 31"/>
                <a:gd name="T8" fmla="*/ 0 w 78"/>
                <a:gd name="T9" fmla="*/ 0 h 31"/>
                <a:gd name="T10" fmla="*/ 0 w 78"/>
                <a:gd name="T11" fmla="*/ 0 h 31"/>
                <a:gd name="T12" fmla="*/ 0 w 78"/>
                <a:gd name="T13" fmla="*/ 0 h 31"/>
                <a:gd name="T14" fmla="*/ 0 w 78"/>
                <a:gd name="T15" fmla="*/ 0 h 31"/>
                <a:gd name="T16" fmla="*/ 0 w 78"/>
                <a:gd name="T17" fmla="*/ 0 h 31"/>
                <a:gd name="T18" fmla="*/ 0 w 78"/>
                <a:gd name="T19" fmla="*/ 0 h 31"/>
                <a:gd name="T20" fmla="*/ 0 w 78"/>
                <a:gd name="T21" fmla="*/ 0 h 31"/>
                <a:gd name="T22" fmla="*/ 0 w 78"/>
                <a:gd name="T23" fmla="*/ 0 h 31"/>
                <a:gd name="T24" fmla="*/ 0 w 78"/>
                <a:gd name="T25" fmla="*/ 0 h 31"/>
                <a:gd name="T26" fmla="*/ 0 w 78"/>
                <a:gd name="T27" fmla="*/ 0 h 31"/>
                <a:gd name="T28" fmla="*/ 0 w 78"/>
                <a:gd name="T29" fmla="*/ 0 h 31"/>
                <a:gd name="T30" fmla="*/ 0 w 78"/>
                <a:gd name="T31" fmla="*/ 0 h 31"/>
                <a:gd name="T32" fmla="*/ 0 w 78"/>
                <a:gd name="T33" fmla="*/ 0 h 31"/>
                <a:gd name="T34" fmla="*/ 0 w 78"/>
                <a:gd name="T35" fmla="*/ 0 h 31"/>
                <a:gd name="T36" fmla="*/ 0 w 78"/>
                <a:gd name="T37" fmla="*/ 0 h 31"/>
                <a:gd name="T38" fmla="*/ 0 w 78"/>
                <a:gd name="T39" fmla="*/ 0 h 31"/>
                <a:gd name="T40" fmla="*/ 0 w 78"/>
                <a:gd name="T41" fmla="*/ 0 h 31"/>
                <a:gd name="T42" fmla="*/ 0 w 78"/>
                <a:gd name="T43" fmla="*/ 0 h 31"/>
                <a:gd name="T44" fmla="*/ 0 w 78"/>
                <a:gd name="T45" fmla="*/ 0 h 31"/>
                <a:gd name="T46" fmla="*/ 0 w 78"/>
                <a:gd name="T47" fmla="*/ 0 h 31"/>
                <a:gd name="T48" fmla="*/ 0 w 78"/>
                <a:gd name="T49" fmla="*/ 0 h 31"/>
                <a:gd name="T50" fmla="*/ 0 w 78"/>
                <a:gd name="T51" fmla="*/ 0 h 31"/>
                <a:gd name="T52" fmla="*/ 0 w 78"/>
                <a:gd name="T53" fmla="*/ 0 h 31"/>
                <a:gd name="T54" fmla="*/ 0 w 78"/>
                <a:gd name="T55" fmla="*/ 0 h 31"/>
                <a:gd name="T56" fmla="*/ 0 w 78"/>
                <a:gd name="T57" fmla="*/ 0 h 31"/>
                <a:gd name="T58" fmla="*/ 0 w 78"/>
                <a:gd name="T59" fmla="*/ 0 h 31"/>
                <a:gd name="T60" fmla="*/ 0 w 78"/>
                <a:gd name="T61" fmla="*/ 0 h 31"/>
                <a:gd name="T62" fmla="*/ 0 w 78"/>
                <a:gd name="T63" fmla="*/ 0 h 31"/>
                <a:gd name="T64" fmla="*/ 0 w 78"/>
                <a:gd name="T65" fmla="*/ 0 h 3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" h="31">
                  <a:moveTo>
                    <a:pt x="78" y="31"/>
                  </a:moveTo>
                  <a:lnTo>
                    <a:pt x="75" y="29"/>
                  </a:lnTo>
                  <a:lnTo>
                    <a:pt x="71" y="27"/>
                  </a:lnTo>
                  <a:lnTo>
                    <a:pt x="65" y="26"/>
                  </a:lnTo>
                  <a:lnTo>
                    <a:pt x="60" y="25"/>
                  </a:lnTo>
                  <a:lnTo>
                    <a:pt x="54" y="24"/>
                  </a:lnTo>
                  <a:lnTo>
                    <a:pt x="48" y="21"/>
                  </a:lnTo>
                  <a:lnTo>
                    <a:pt x="40" y="17"/>
                  </a:lnTo>
                  <a:lnTo>
                    <a:pt x="35" y="15"/>
                  </a:lnTo>
                  <a:lnTo>
                    <a:pt x="31" y="13"/>
                  </a:lnTo>
                  <a:lnTo>
                    <a:pt x="27" y="11"/>
                  </a:lnTo>
                  <a:lnTo>
                    <a:pt x="20" y="10"/>
                  </a:lnTo>
                  <a:lnTo>
                    <a:pt x="11" y="13"/>
                  </a:lnTo>
                  <a:lnTo>
                    <a:pt x="3" y="14"/>
                  </a:lnTo>
                  <a:lnTo>
                    <a:pt x="0" y="10"/>
                  </a:lnTo>
                  <a:lnTo>
                    <a:pt x="0" y="6"/>
                  </a:lnTo>
                  <a:lnTo>
                    <a:pt x="6" y="3"/>
                  </a:lnTo>
                  <a:lnTo>
                    <a:pt x="13" y="1"/>
                  </a:lnTo>
                  <a:lnTo>
                    <a:pt x="19" y="0"/>
                  </a:lnTo>
                  <a:lnTo>
                    <a:pt x="23" y="0"/>
                  </a:lnTo>
                  <a:lnTo>
                    <a:pt x="27" y="2"/>
                  </a:lnTo>
                  <a:lnTo>
                    <a:pt x="31" y="5"/>
                  </a:lnTo>
                  <a:lnTo>
                    <a:pt x="35" y="8"/>
                  </a:lnTo>
                  <a:lnTo>
                    <a:pt x="40" y="11"/>
                  </a:lnTo>
                  <a:lnTo>
                    <a:pt x="46" y="15"/>
                  </a:lnTo>
                  <a:lnTo>
                    <a:pt x="51" y="16"/>
                  </a:lnTo>
                  <a:lnTo>
                    <a:pt x="55" y="17"/>
                  </a:lnTo>
                  <a:lnTo>
                    <a:pt x="60" y="17"/>
                  </a:lnTo>
                  <a:lnTo>
                    <a:pt x="64" y="18"/>
                  </a:lnTo>
                  <a:lnTo>
                    <a:pt x="69" y="20"/>
                  </a:lnTo>
                  <a:lnTo>
                    <a:pt x="73" y="22"/>
                  </a:lnTo>
                  <a:lnTo>
                    <a:pt x="76" y="26"/>
                  </a:lnTo>
                  <a:lnTo>
                    <a:pt x="7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7" name="Freeform 203">
              <a:extLst>
                <a:ext uri="{FF2B5EF4-FFF2-40B4-BE49-F238E27FC236}">
                  <a16:creationId xmlns:a16="http://schemas.microsoft.com/office/drawing/2014/main" id="{3AD34144-42D8-459B-9587-F03715ADA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1" y="3787"/>
              <a:ext cx="33" cy="12"/>
            </a:xfrm>
            <a:custGeom>
              <a:avLst/>
              <a:gdLst>
                <a:gd name="T0" fmla="*/ 0 w 98"/>
                <a:gd name="T1" fmla="*/ 0 h 35"/>
                <a:gd name="T2" fmla="*/ 0 w 98"/>
                <a:gd name="T3" fmla="*/ 0 h 35"/>
                <a:gd name="T4" fmla="*/ 0 w 98"/>
                <a:gd name="T5" fmla="*/ 0 h 35"/>
                <a:gd name="T6" fmla="*/ 0 w 98"/>
                <a:gd name="T7" fmla="*/ 0 h 35"/>
                <a:gd name="T8" fmla="*/ 0 w 98"/>
                <a:gd name="T9" fmla="*/ 0 h 35"/>
                <a:gd name="T10" fmla="*/ 0 w 98"/>
                <a:gd name="T11" fmla="*/ 0 h 35"/>
                <a:gd name="T12" fmla="*/ 0 w 98"/>
                <a:gd name="T13" fmla="*/ 0 h 35"/>
                <a:gd name="T14" fmla="*/ 0 w 98"/>
                <a:gd name="T15" fmla="*/ 0 h 35"/>
                <a:gd name="T16" fmla="*/ 0 w 98"/>
                <a:gd name="T17" fmla="*/ 0 h 35"/>
                <a:gd name="T18" fmla="*/ 0 w 98"/>
                <a:gd name="T19" fmla="*/ 0 h 35"/>
                <a:gd name="T20" fmla="*/ 0 w 98"/>
                <a:gd name="T21" fmla="*/ 0 h 35"/>
                <a:gd name="T22" fmla="*/ 0 w 98"/>
                <a:gd name="T23" fmla="*/ 0 h 35"/>
                <a:gd name="T24" fmla="*/ 0 w 98"/>
                <a:gd name="T25" fmla="*/ 0 h 35"/>
                <a:gd name="T26" fmla="*/ 0 w 98"/>
                <a:gd name="T27" fmla="*/ 0 h 35"/>
                <a:gd name="T28" fmla="*/ 0 w 98"/>
                <a:gd name="T29" fmla="*/ 0 h 35"/>
                <a:gd name="T30" fmla="*/ 0 w 98"/>
                <a:gd name="T31" fmla="*/ 0 h 35"/>
                <a:gd name="T32" fmla="*/ 0 w 98"/>
                <a:gd name="T33" fmla="*/ 0 h 35"/>
                <a:gd name="T34" fmla="*/ 0 w 98"/>
                <a:gd name="T35" fmla="*/ 0 h 35"/>
                <a:gd name="T36" fmla="*/ 0 w 98"/>
                <a:gd name="T37" fmla="*/ 0 h 35"/>
                <a:gd name="T38" fmla="*/ 0 w 98"/>
                <a:gd name="T39" fmla="*/ 0 h 35"/>
                <a:gd name="T40" fmla="*/ 0 w 98"/>
                <a:gd name="T41" fmla="*/ 0 h 35"/>
                <a:gd name="T42" fmla="*/ 0 w 98"/>
                <a:gd name="T43" fmla="*/ 0 h 35"/>
                <a:gd name="T44" fmla="*/ 0 w 98"/>
                <a:gd name="T45" fmla="*/ 0 h 35"/>
                <a:gd name="T46" fmla="*/ 0 w 98"/>
                <a:gd name="T47" fmla="*/ 0 h 35"/>
                <a:gd name="T48" fmla="*/ 0 w 98"/>
                <a:gd name="T49" fmla="*/ 0 h 35"/>
                <a:gd name="T50" fmla="*/ 0 w 98"/>
                <a:gd name="T51" fmla="*/ 0 h 35"/>
                <a:gd name="T52" fmla="*/ 0 w 98"/>
                <a:gd name="T53" fmla="*/ 0 h 35"/>
                <a:gd name="T54" fmla="*/ 0 w 98"/>
                <a:gd name="T55" fmla="*/ 0 h 35"/>
                <a:gd name="T56" fmla="*/ 0 w 98"/>
                <a:gd name="T57" fmla="*/ 0 h 35"/>
                <a:gd name="T58" fmla="*/ 0 w 98"/>
                <a:gd name="T59" fmla="*/ 0 h 35"/>
                <a:gd name="T60" fmla="*/ 0 w 98"/>
                <a:gd name="T61" fmla="*/ 0 h 35"/>
                <a:gd name="T62" fmla="*/ 0 w 98"/>
                <a:gd name="T63" fmla="*/ 0 h 35"/>
                <a:gd name="T64" fmla="*/ 0 w 98"/>
                <a:gd name="T65" fmla="*/ 0 h 35"/>
                <a:gd name="T66" fmla="*/ 0 w 98"/>
                <a:gd name="T67" fmla="*/ 0 h 35"/>
                <a:gd name="T68" fmla="*/ 0 w 98"/>
                <a:gd name="T69" fmla="*/ 0 h 35"/>
                <a:gd name="T70" fmla="*/ 0 w 98"/>
                <a:gd name="T71" fmla="*/ 0 h 35"/>
                <a:gd name="T72" fmla="*/ 0 w 98"/>
                <a:gd name="T73" fmla="*/ 0 h 3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8" h="35">
                  <a:moveTo>
                    <a:pt x="0" y="16"/>
                  </a:moveTo>
                  <a:lnTo>
                    <a:pt x="2" y="14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21" y="9"/>
                  </a:lnTo>
                  <a:lnTo>
                    <a:pt x="29" y="9"/>
                  </a:lnTo>
                  <a:lnTo>
                    <a:pt x="36" y="9"/>
                  </a:lnTo>
                  <a:lnTo>
                    <a:pt x="43" y="11"/>
                  </a:lnTo>
                  <a:lnTo>
                    <a:pt x="48" y="15"/>
                  </a:lnTo>
                  <a:lnTo>
                    <a:pt x="54" y="24"/>
                  </a:lnTo>
                  <a:lnTo>
                    <a:pt x="61" y="28"/>
                  </a:lnTo>
                  <a:lnTo>
                    <a:pt x="69" y="30"/>
                  </a:lnTo>
                  <a:lnTo>
                    <a:pt x="76" y="31"/>
                  </a:lnTo>
                  <a:lnTo>
                    <a:pt x="84" y="31"/>
                  </a:lnTo>
                  <a:lnTo>
                    <a:pt x="90" y="31"/>
                  </a:lnTo>
                  <a:lnTo>
                    <a:pt x="95" y="32"/>
                  </a:lnTo>
                  <a:lnTo>
                    <a:pt x="98" y="35"/>
                  </a:lnTo>
                  <a:lnTo>
                    <a:pt x="96" y="31"/>
                  </a:lnTo>
                  <a:lnTo>
                    <a:pt x="92" y="27"/>
                  </a:lnTo>
                  <a:lnTo>
                    <a:pt x="86" y="24"/>
                  </a:lnTo>
                  <a:lnTo>
                    <a:pt x="78" y="23"/>
                  </a:lnTo>
                  <a:lnTo>
                    <a:pt x="74" y="23"/>
                  </a:lnTo>
                  <a:lnTo>
                    <a:pt x="70" y="20"/>
                  </a:lnTo>
                  <a:lnTo>
                    <a:pt x="66" y="18"/>
                  </a:lnTo>
                  <a:lnTo>
                    <a:pt x="61" y="16"/>
                  </a:lnTo>
                  <a:lnTo>
                    <a:pt x="57" y="13"/>
                  </a:lnTo>
                  <a:lnTo>
                    <a:pt x="53" y="11"/>
                  </a:lnTo>
                  <a:lnTo>
                    <a:pt x="49" y="8"/>
                  </a:lnTo>
                  <a:lnTo>
                    <a:pt x="46" y="6"/>
                  </a:lnTo>
                  <a:lnTo>
                    <a:pt x="43" y="4"/>
                  </a:lnTo>
                  <a:lnTo>
                    <a:pt x="37" y="2"/>
                  </a:lnTo>
                  <a:lnTo>
                    <a:pt x="31" y="1"/>
                  </a:lnTo>
                  <a:lnTo>
                    <a:pt x="23" y="0"/>
                  </a:lnTo>
                  <a:lnTo>
                    <a:pt x="16" y="1"/>
                  </a:lnTo>
                  <a:lnTo>
                    <a:pt x="8" y="4"/>
                  </a:lnTo>
                  <a:lnTo>
                    <a:pt x="3" y="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8" name="Freeform 204">
              <a:extLst>
                <a:ext uri="{FF2B5EF4-FFF2-40B4-BE49-F238E27FC236}">
                  <a16:creationId xmlns:a16="http://schemas.microsoft.com/office/drawing/2014/main" id="{E3A8A3CD-CAD8-4D3C-A049-F61E30E17FE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" y="4087"/>
              <a:ext cx="154" cy="53"/>
            </a:xfrm>
            <a:custGeom>
              <a:avLst/>
              <a:gdLst>
                <a:gd name="T0" fmla="*/ 0 w 462"/>
                <a:gd name="T1" fmla="*/ 0 h 159"/>
                <a:gd name="T2" fmla="*/ 0 w 462"/>
                <a:gd name="T3" fmla="*/ 0 h 159"/>
                <a:gd name="T4" fmla="*/ 0 w 462"/>
                <a:gd name="T5" fmla="*/ 0 h 159"/>
                <a:gd name="T6" fmla="*/ 0 w 462"/>
                <a:gd name="T7" fmla="*/ 0 h 159"/>
                <a:gd name="T8" fmla="*/ 0 w 462"/>
                <a:gd name="T9" fmla="*/ 0 h 159"/>
                <a:gd name="T10" fmla="*/ 0 w 462"/>
                <a:gd name="T11" fmla="*/ 0 h 159"/>
                <a:gd name="T12" fmla="*/ 0 w 462"/>
                <a:gd name="T13" fmla="*/ 0 h 159"/>
                <a:gd name="T14" fmla="*/ 0 w 462"/>
                <a:gd name="T15" fmla="*/ 0 h 159"/>
                <a:gd name="T16" fmla="*/ 0 w 462"/>
                <a:gd name="T17" fmla="*/ 0 h 159"/>
                <a:gd name="T18" fmla="*/ 0 w 462"/>
                <a:gd name="T19" fmla="*/ 0 h 159"/>
                <a:gd name="T20" fmla="*/ 0 w 462"/>
                <a:gd name="T21" fmla="*/ 0 h 159"/>
                <a:gd name="T22" fmla="*/ 0 w 462"/>
                <a:gd name="T23" fmla="*/ 0 h 159"/>
                <a:gd name="T24" fmla="*/ 0 w 462"/>
                <a:gd name="T25" fmla="*/ 0 h 159"/>
                <a:gd name="T26" fmla="*/ 0 w 462"/>
                <a:gd name="T27" fmla="*/ 0 h 159"/>
                <a:gd name="T28" fmla="*/ 0 w 462"/>
                <a:gd name="T29" fmla="*/ 0 h 159"/>
                <a:gd name="T30" fmla="*/ 0 w 462"/>
                <a:gd name="T31" fmla="*/ 0 h 159"/>
                <a:gd name="T32" fmla="*/ 0 w 462"/>
                <a:gd name="T33" fmla="*/ 0 h 159"/>
                <a:gd name="T34" fmla="*/ 0 w 462"/>
                <a:gd name="T35" fmla="*/ 0 h 159"/>
                <a:gd name="T36" fmla="*/ 0 w 462"/>
                <a:gd name="T37" fmla="*/ 0 h 159"/>
                <a:gd name="T38" fmla="*/ 0 w 462"/>
                <a:gd name="T39" fmla="*/ 0 h 159"/>
                <a:gd name="T40" fmla="*/ 0 w 462"/>
                <a:gd name="T41" fmla="*/ 0 h 159"/>
                <a:gd name="T42" fmla="*/ 0 w 462"/>
                <a:gd name="T43" fmla="*/ 0 h 159"/>
                <a:gd name="T44" fmla="*/ 0 w 462"/>
                <a:gd name="T45" fmla="*/ 0 h 159"/>
                <a:gd name="T46" fmla="*/ 0 w 462"/>
                <a:gd name="T47" fmla="*/ 0 h 159"/>
                <a:gd name="T48" fmla="*/ 0 w 462"/>
                <a:gd name="T49" fmla="*/ 0 h 159"/>
                <a:gd name="T50" fmla="*/ 0 w 462"/>
                <a:gd name="T51" fmla="*/ 0 h 159"/>
                <a:gd name="T52" fmla="*/ 0 w 462"/>
                <a:gd name="T53" fmla="*/ 0 h 159"/>
                <a:gd name="T54" fmla="*/ 0 w 462"/>
                <a:gd name="T55" fmla="*/ 0 h 159"/>
                <a:gd name="T56" fmla="*/ 0 w 462"/>
                <a:gd name="T57" fmla="*/ 0 h 159"/>
                <a:gd name="T58" fmla="*/ 0 w 462"/>
                <a:gd name="T59" fmla="*/ 0 h 159"/>
                <a:gd name="T60" fmla="*/ 0 w 462"/>
                <a:gd name="T61" fmla="*/ 0 h 159"/>
                <a:gd name="T62" fmla="*/ 0 w 462"/>
                <a:gd name="T63" fmla="*/ 0 h 159"/>
                <a:gd name="T64" fmla="*/ 0 w 462"/>
                <a:gd name="T65" fmla="*/ 0 h 159"/>
                <a:gd name="T66" fmla="*/ 0 w 462"/>
                <a:gd name="T67" fmla="*/ 0 h 15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62" h="159">
                  <a:moveTo>
                    <a:pt x="55" y="0"/>
                  </a:moveTo>
                  <a:lnTo>
                    <a:pt x="62" y="6"/>
                  </a:lnTo>
                  <a:lnTo>
                    <a:pt x="74" y="13"/>
                  </a:lnTo>
                  <a:lnTo>
                    <a:pt x="91" y="21"/>
                  </a:lnTo>
                  <a:lnTo>
                    <a:pt x="109" y="30"/>
                  </a:lnTo>
                  <a:lnTo>
                    <a:pt x="132" y="42"/>
                  </a:lnTo>
                  <a:lnTo>
                    <a:pt x="158" y="53"/>
                  </a:lnTo>
                  <a:lnTo>
                    <a:pt x="185" y="64"/>
                  </a:lnTo>
                  <a:lnTo>
                    <a:pt x="214" y="77"/>
                  </a:lnTo>
                  <a:lnTo>
                    <a:pt x="244" y="89"/>
                  </a:lnTo>
                  <a:lnTo>
                    <a:pt x="276" y="102"/>
                  </a:lnTo>
                  <a:lnTo>
                    <a:pt x="308" y="114"/>
                  </a:lnTo>
                  <a:lnTo>
                    <a:pt x="340" y="125"/>
                  </a:lnTo>
                  <a:lnTo>
                    <a:pt x="372" y="136"/>
                  </a:lnTo>
                  <a:lnTo>
                    <a:pt x="403" y="145"/>
                  </a:lnTo>
                  <a:lnTo>
                    <a:pt x="433" y="153"/>
                  </a:lnTo>
                  <a:lnTo>
                    <a:pt x="462" y="159"/>
                  </a:lnTo>
                  <a:lnTo>
                    <a:pt x="432" y="156"/>
                  </a:lnTo>
                  <a:lnTo>
                    <a:pt x="400" y="152"/>
                  </a:lnTo>
                  <a:lnTo>
                    <a:pt x="366" y="145"/>
                  </a:lnTo>
                  <a:lnTo>
                    <a:pt x="331" y="138"/>
                  </a:lnTo>
                  <a:lnTo>
                    <a:pt x="295" y="128"/>
                  </a:lnTo>
                  <a:lnTo>
                    <a:pt x="259" y="119"/>
                  </a:lnTo>
                  <a:lnTo>
                    <a:pt x="224" y="109"/>
                  </a:lnTo>
                  <a:lnTo>
                    <a:pt x="189" y="97"/>
                  </a:lnTo>
                  <a:lnTo>
                    <a:pt x="156" y="87"/>
                  </a:lnTo>
                  <a:lnTo>
                    <a:pt x="124" y="76"/>
                  </a:lnTo>
                  <a:lnTo>
                    <a:pt x="94" y="65"/>
                  </a:lnTo>
                  <a:lnTo>
                    <a:pt x="68" y="56"/>
                  </a:lnTo>
                  <a:lnTo>
                    <a:pt x="44" y="48"/>
                  </a:lnTo>
                  <a:lnTo>
                    <a:pt x="25" y="41"/>
                  </a:lnTo>
                  <a:lnTo>
                    <a:pt x="10" y="34"/>
                  </a:lnTo>
                  <a:lnTo>
                    <a:pt x="0" y="3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39" name="Freeform 205">
              <a:extLst>
                <a:ext uri="{FF2B5EF4-FFF2-40B4-BE49-F238E27FC236}">
                  <a16:creationId xmlns:a16="http://schemas.microsoft.com/office/drawing/2014/main" id="{FF200FF2-60AE-402B-83FF-2BE27341AE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" y="4047"/>
              <a:ext cx="90" cy="43"/>
            </a:xfrm>
            <a:custGeom>
              <a:avLst/>
              <a:gdLst>
                <a:gd name="T0" fmla="*/ 0 w 270"/>
                <a:gd name="T1" fmla="*/ 0 h 129"/>
                <a:gd name="T2" fmla="*/ 0 w 270"/>
                <a:gd name="T3" fmla="*/ 0 h 129"/>
                <a:gd name="T4" fmla="*/ 0 w 270"/>
                <a:gd name="T5" fmla="*/ 0 h 129"/>
                <a:gd name="T6" fmla="*/ 0 w 270"/>
                <a:gd name="T7" fmla="*/ 0 h 129"/>
                <a:gd name="T8" fmla="*/ 0 w 270"/>
                <a:gd name="T9" fmla="*/ 0 h 129"/>
                <a:gd name="T10" fmla="*/ 0 w 270"/>
                <a:gd name="T11" fmla="*/ 0 h 129"/>
                <a:gd name="T12" fmla="*/ 0 w 270"/>
                <a:gd name="T13" fmla="*/ 0 h 129"/>
                <a:gd name="T14" fmla="*/ 0 w 270"/>
                <a:gd name="T15" fmla="*/ 0 h 129"/>
                <a:gd name="T16" fmla="*/ 0 w 270"/>
                <a:gd name="T17" fmla="*/ 0 h 129"/>
                <a:gd name="T18" fmla="*/ 0 w 270"/>
                <a:gd name="T19" fmla="*/ 0 h 129"/>
                <a:gd name="T20" fmla="*/ 0 w 270"/>
                <a:gd name="T21" fmla="*/ 0 h 129"/>
                <a:gd name="T22" fmla="*/ 0 w 270"/>
                <a:gd name="T23" fmla="*/ 0 h 129"/>
                <a:gd name="T24" fmla="*/ 0 w 270"/>
                <a:gd name="T25" fmla="*/ 0 h 129"/>
                <a:gd name="T26" fmla="*/ 0 w 270"/>
                <a:gd name="T27" fmla="*/ 0 h 129"/>
                <a:gd name="T28" fmla="*/ 0 w 270"/>
                <a:gd name="T29" fmla="*/ 0 h 129"/>
                <a:gd name="T30" fmla="*/ 0 w 270"/>
                <a:gd name="T31" fmla="*/ 0 h 129"/>
                <a:gd name="T32" fmla="*/ 0 w 270"/>
                <a:gd name="T33" fmla="*/ 0 h 129"/>
                <a:gd name="T34" fmla="*/ 0 w 270"/>
                <a:gd name="T35" fmla="*/ 0 h 129"/>
                <a:gd name="T36" fmla="*/ 0 w 270"/>
                <a:gd name="T37" fmla="*/ 0 h 129"/>
                <a:gd name="T38" fmla="*/ 0 w 270"/>
                <a:gd name="T39" fmla="*/ 0 h 129"/>
                <a:gd name="T40" fmla="*/ 0 w 270"/>
                <a:gd name="T41" fmla="*/ 0 h 129"/>
                <a:gd name="T42" fmla="*/ 0 w 270"/>
                <a:gd name="T43" fmla="*/ 0 h 129"/>
                <a:gd name="T44" fmla="*/ 0 w 270"/>
                <a:gd name="T45" fmla="*/ 0 h 129"/>
                <a:gd name="T46" fmla="*/ 0 w 270"/>
                <a:gd name="T47" fmla="*/ 0 h 129"/>
                <a:gd name="T48" fmla="*/ 0 w 270"/>
                <a:gd name="T49" fmla="*/ 0 h 129"/>
                <a:gd name="T50" fmla="*/ 0 w 270"/>
                <a:gd name="T51" fmla="*/ 0 h 129"/>
                <a:gd name="T52" fmla="*/ 0 w 270"/>
                <a:gd name="T53" fmla="*/ 0 h 129"/>
                <a:gd name="T54" fmla="*/ 0 w 270"/>
                <a:gd name="T55" fmla="*/ 0 h 129"/>
                <a:gd name="T56" fmla="*/ 0 w 270"/>
                <a:gd name="T57" fmla="*/ 0 h 129"/>
                <a:gd name="T58" fmla="*/ 0 w 270"/>
                <a:gd name="T59" fmla="*/ 0 h 129"/>
                <a:gd name="T60" fmla="*/ 0 w 270"/>
                <a:gd name="T61" fmla="*/ 0 h 129"/>
                <a:gd name="T62" fmla="*/ 0 w 270"/>
                <a:gd name="T63" fmla="*/ 0 h 129"/>
                <a:gd name="T64" fmla="*/ 0 w 270"/>
                <a:gd name="T65" fmla="*/ 0 h 129"/>
                <a:gd name="T66" fmla="*/ 0 w 270"/>
                <a:gd name="T67" fmla="*/ 0 h 129"/>
                <a:gd name="T68" fmla="*/ 0 w 270"/>
                <a:gd name="T69" fmla="*/ 0 h 129"/>
                <a:gd name="T70" fmla="*/ 0 w 270"/>
                <a:gd name="T71" fmla="*/ 0 h 129"/>
                <a:gd name="T72" fmla="*/ 0 w 270"/>
                <a:gd name="T73" fmla="*/ 0 h 12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70" h="129">
                  <a:moveTo>
                    <a:pt x="243" y="50"/>
                  </a:moveTo>
                  <a:lnTo>
                    <a:pt x="249" y="45"/>
                  </a:lnTo>
                  <a:lnTo>
                    <a:pt x="256" y="40"/>
                  </a:lnTo>
                  <a:lnTo>
                    <a:pt x="263" y="35"/>
                  </a:lnTo>
                  <a:lnTo>
                    <a:pt x="270" y="29"/>
                  </a:lnTo>
                  <a:lnTo>
                    <a:pt x="254" y="20"/>
                  </a:lnTo>
                  <a:lnTo>
                    <a:pt x="233" y="13"/>
                  </a:lnTo>
                  <a:lnTo>
                    <a:pt x="211" y="7"/>
                  </a:lnTo>
                  <a:lnTo>
                    <a:pt x="186" y="3"/>
                  </a:lnTo>
                  <a:lnTo>
                    <a:pt x="160" y="1"/>
                  </a:lnTo>
                  <a:lnTo>
                    <a:pt x="133" y="0"/>
                  </a:lnTo>
                  <a:lnTo>
                    <a:pt x="107" y="2"/>
                  </a:lnTo>
                  <a:lnTo>
                    <a:pt x="83" y="5"/>
                  </a:lnTo>
                  <a:lnTo>
                    <a:pt x="60" y="11"/>
                  </a:lnTo>
                  <a:lnTo>
                    <a:pt x="40" y="19"/>
                  </a:lnTo>
                  <a:lnTo>
                    <a:pt x="23" y="31"/>
                  </a:lnTo>
                  <a:lnTo>
                    <a:pt x="10" y="44"/>
                  </a:lnTo>
                  <a:lnTo>
                    <a:pt x="2" y="61"/>
                  </a:lnTo>
                  <a:lnTo>
                    <a:pt x="0" y="80"/>
                  </a:lnTo>
                  <a:lnTo>
                    <a:pt x="3" y="103"/>
                  </a:lnTo>
                  <a:lnTo>
                    <a:pt x="15" y="129"/>
                  </a:lnTo>
                  <a:lnTo>
                    <a:pt x="11" y="116"/>
                  </a:lnTo>
                  <a:lnTo>
                    <a:pt x="12" y="104"/>
                  </a:lnTo>
                  <a:lnTo>
                    <a:pt x="17" y="92"/>
                  </a:lnTo>
                  <a:lnTo>
                    <a:pt x="23" y="80"/>
                  </a:lnTo>
                  <a:lnTo>
                    <a:pt x="33" y="70"/>
                  </a:lnTo>
                  <a:lnTo>
                    <a:pt x="44" y="61"/>
                  </a:lnTo>
                  <a:lnTo>
                    <a:pt x="59" y="52"/>
                  </a:lnTo>
                  <a:lnTo>
                    <a:pt x="75" y="46"/>
                  </a:lnTo>
                  <a:lnTo>
                    <a:pt x="93" y="40"/>
                  </a:lnTo>
                  <a:lnTo>
                    <a:pt x="113" y="36"/>
                  </a:lnTo>
                  <a:lnTo>
                    <a:pt x="132" y="34"/>
                  </a:lnTo>
                  <a:lnTo>
                    <a:pt x="154" y="33"/>
                  </a:lnTo>
                  <a:lnTo>
                    <a:pt x="176" y="34"/>
                  </a:lnTo>
                  <a:lnTo>
                    <a:pt x="198" y="37"/>
                  </a:lnTo>
                  <a:lnTo>
                    <a:pt x="220" y="43"/>
                  </a:lnTo>
                  <a:lnTo>
                    <a:pt x="243" y="5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0" name="Freeform 206">
              <a:extLst>
                <a:ext uri="{FF2B5EF4-FFF2-40B4-BE49-F238E27FC236}">
                  <a16:creationId xmlns:a16="http://schemas.microsoft.com/office/drawing/2014/main" id="{ECDAF362-66A3-4AF9-85A9-7C3C05659A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" y="3957"/>
              <a:ext cx="572" cy="185"/>
            </a:xfrm>
            <a:custGeom>
              <a:avLst/>
              <a:gdLst>
                <a:gd name="T0" fmla="*/ 0 w 1714"/>
                <a:gd name="T1" fmla="*/ 0 h 557"/>
                <a:gd name="T2" fmla="*/ 0 w 1714"/>
                <a:gd name="T3" fmla="*/ 0 h 557"/>
                <a:gd name="T4" fmla="*/ 0 w 1714"/>
                <a:gd name="T5" fmla="*/ 0 h 557"/>
                <a:gd name="T6" fmla="*/ 0 w 1714"/>
                <a:gd name="T7" fmla="*/ 0 h 557"/>
                <a:gd name="T8" fmla="*/ 0 w 1714"/>
                <a:gd name="T9" fmla="*/ 0 h 557"/>
                <a:gd name="T10" fmla="*/ 0 w 1714"/>
                <a:gd name="T11" fmla="*/ 0 h 557"/>
                <a:gd name="T12" fmla="*/ 0 w 1714"/>
                <a:gd name="T13" fmla="*/ 0 h 557"/>
                <a:gd name="T14" fmla="*/ 0 w 1714"/>
                <a:gd name="T15" fmla="*/ 0 h 557"/>
                <a:gd name="T16" fmla="*/ 0 w 1714"/>
                <a:gd name="T17" fmla="*/ 0 h 557"/>
                <a:gd name="T18" fmla="*/ 0 w 1714"/>
                <a:gd name="T19" fmla="*/ 0 h 557"/>
                <a:gd name="T20" fmla="*/ 0 w 1714"/>
                <a:gd name="T21" fmla="*/ 0 h 557"/>
                <a:gd name="T22" fmla="*/ 0 w 1714"/>
                <a:gd name="T23" fmla="*/ 0 h 557"/>
                <a:gd name="T24" fmla="*/ 0 w 1714"/>
                <a:gd name="T25" fmla="*/ 0 h 557"/>
                <a:gd name="T26" fmla="*/ 0 w 1714"/>
                <a:gd name="T27" fmla="*/ 0 h 557"/>
                <a:gd name="T28" fmla="*/ 0 w 1714"/>
                <a:gd name="T29" fmla="*/ 0 h 557"/>
                <a:gd name="T30" fmla="*/ 0 w 1714"/>
                <a:gd name="T31" fmla="*/ 0 h 557"/>
                <a:gd name="T32" fmla="*/ 0 w 1714"/>
                <a:gd name="T33" fmla="*/ 0 h 557"/>
                <a:gd name="T34" fmla="*/ 0 w 1714"/>
                <a:gd name="T35" fmla="*/ 0 h 557"/>
                <a:gd name="T36" fmla="*/ 0 w 1714"/>
                <a:gd name="T37" fmla="*/ 0 h 557"/>
                <a:gd name="T38" fmla="*/ 0 w 1714"/>
                <a:gd name="T39" fmla="*/ 0 h 557"/>
                <a:gd name="T40" fmla="*/ 0 w 1714"/>
                <a:gd name="T41" fmla="*/ 0 h 557"/>
                <a:gd name="T42" fmla="*/ 0 w 1714"/>
                <a:gd name="T43" fmla="*/ 0 h 557"/>
                <a:gd name="T44" fmla="*/ 0 w 1714"/>
                <a:gd name="T45" fmla="*/ 0 h 557"/>
                <a:gd name="T46" fmla="*/ 0 w 1714"/>
                <a:gd name="T47" fmla="*/ 0 h 557"/>
                <a:gd name="T48" fmla="*/ 0 w 1714"/>
                <a:gd name="T49" fmla="*/ 0 h 557"/>
                <a:gd name="T50" fmla="*/ 0 w 1714"/>
                <a:gd name="T51" fmla="*/ 0 h 557"/>
                <a:gd name="T52" fmla="*/ 0 w 1714"/>
                <a:gd name="T53" fmla="*/ 0 h 557"/>
                <a:gd name="T54" fmla="*/ 0 w 1714"/>
                <a:gd name="T55" fmla="*/ 0 h 557"/>
                <a:gd name="T56" fmla="*/ 0 w 1714"/>
                <a:gd name="T57" fmla="*/ 0 h 557"/>
                <a:gd name="T58" fmla="*/ 0 w 1714"/>
                <a:gd name="T59" fmla="*/ 0 h 557"/>
                <a:gd name="T60" fmla="*/ 0 w 1714"/>
                <a:gd name="T61" fmla="*/ 0 h 557"/>
                <a:gd name="T62" fmla="*/ 0 w 1714"/>
                <a:gd name="T63" fmla="*/ 0 h 557"/>
                <a:gd name="T64" fmla="*/ 0 w 1714"/>
                <a:gd name="T65" fmla="*/ 0 h 557"/>
                <a:gd name="T66" fmla="*/ 0 w 1714"/>
                <a:gd name="T67" fmla="*/ 0 h 557"/>
                <a:gd name="T68" fmla="*/ 0 w 1714"/>
                <a:gd name="T69" fmla="*/ 0 h 557"/>
                <a:gd name="T70" fmla="*/ 0 w 1714"/>
                <a:gd name="T71" fmla="*/ 0 h 557"/>
                <a:gd name="T72" fmla="*/ 0 w 1714"/>
                <a:gd name="T73" fmla="*/ 0 h 557"/>
                <a:gd name="T74" fmla="*/ 0 w 1714"/>
                <a:gd name="T75" fmla="*/ 0 h 557"/>
                <a:gd name="T76" fmla="*/ 0 w 1714"/>
                <a:gd name="T77" fmla="*/ 0 h 557"/>
                <a:gd name="T78" fmla="*/ 0 w 1714"/>
                <a:gd name="T79" fmla="*/ 0 h 557"/>
                <a:gd name="T80" fmla="*/ 0 w 1714"/>
                <a:gd name="T81" fmla="*/ 0 h 557"/>
                <a:gd name="T82" fmla="*/ 0 w 1714"/>
                <a:gd name="T83" fmla="*/ 0 h 557"/>
                <a:gd name="T84" fmla="*/ 0 w 1714"/>
                <a:gd name="T85" fmla="*/ 0 h 557"/>
                <a:gd name="T86" fmla="*/ 0 w 1714"/>
                <a:gd name="T87" fmla="*/ 0 h 557"/>
                <a:gd name="T88" fmla="*/ 0 w 1714"/>
                <a:gd name="T89" fmla="*/ 0 h 557"/>
                <a:gd name="T90" fmla="*/ 0 w 1714"/>
                <a:gd name="T91" fmla="*/ 0 h 557"/>
                <a:gd name="T92" fmla="*/ 0 w 1714"/>
                <a:gd name="T93" fmla="*/ 0 h 557"/>
                <a:gd name="T94" fmla="*/ 0 w 1714"/>
                <a:gd name="T95" fmla="*/ 0 h 557"/>
                <a:gd name="T96" fmla="*/ 0 w 1714"/>
                <a:gd name="T97" fmla="*/ 0 h 557"/>
                <a:gd name="T98" fmla="*/ 0 w 1714"/>
                <a:gd name="T99" fmla="*/ 0 h 557"/>
                <a:gd name="T100" fmla="*/ 0 w 1714"/>
                <a:gd name="T101" fmla="*/ 0 h 557"/>
                <a:gd name="T102" fmla="*/ 0 w 1714"/>
                <a:gd name="T103" fmla="*/ 0 h 557"/>
                <a:gd name="T104" fmla="*/ 0 w 1714"/>
                <a:gd name="T105" fmla="*/ 0 h 557"/>
                <a:gd name="T106" fmla="*/ 0 w 1714"/>
                <a:gd name="T107" fmla="*/ 0 h 557"/>
                <a:gd name="T108" fmla="*/ 0 w 1714"/>
                <a:gd name="T109" fmla="*/ 0 h 5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714" h="557">
                  <a:moveTo>
                    <a:pt x="98" y="493"/>
                  </a:moveTo>
                  <a:lnTo>
                    <a:pt x="119" y="502"/>
                  </a:lnTo>
                  <a:lnTo>
                    <a:pt x="141" y="509"/>
                  </a:lnTo>
                  <a:lnTo>
                    <a:pt x="162" y="514"/>
                  </a:lnTo>
                  <a:lnTo>
                    <a:pt x="185" y="517"/>
                  </a:lnTo>
                  <a:lnTo>
                    <a:pt x="209" y="519"/>
                  </a:lnTo>
                  <a:lnTo>
                    <a:pt x="231" y="519"/>
                  </a:lnTo>
                  <a:lnTo>
                    <a:pt x="255" y="518"/>
                  </a:lnTo>
                  <a:lnTo>
                    <a:pt x="278" y="515"/>
                  </a:lnTo>
                  <a:lnTo>
                    <a:pt x="300" y="512"/>
                  </a:lnTo>
                  <a:lnTo>
                    <a:pt x="321" y="507"/>
                  </a:lnTo>
                  <a:lnTo>
                    <a:pt x="343" y="502"/>
                  </a:lnTo>
                  <a:lnTo>
                    <a:pt x="362" y="495"/>
                  </a:lnTo>
                  <a:lnTo>
                    <a:pt x="381" y="488"/>
                  </a:lnTo>
                  <a:lnTo>
                    <a:pt x="399" y="480"/>
                  </a:lnTo>
                  <a:lnTo>
                    <a:pt x="414" y="473"/>
                  </a:lnTo>
                  <a:lnTo>
                    <a:pt x="427" y="465"/>
                  </a:lnTo>
                  <a:lnTo>
                    <a:pt x="441" y="456"/>
                  </a:lnTo>
                  <a:lnTo>
                    <a:pt x="456" y="447"/>
                  </a:lnTo>
                  <a:lnTo>
                    <a:pt x="471" y="439"/>
                  </a:lnTo>
                  <a:lnTo>
                    <a:pt x="486" y="432"/>
                  </a:lnTo>
                  <a:lnTo>
                    <a:pt x="503" y="423"/>
                  </a:lnTo>
                  <a:lnTo>
                    <a:pt x="519" y="415"/>
                  </a:lnTo>
                  <a:lnTo>
                    <a:pt x="535" y="407"/>
                  </a:lnTo>
                  <a:lnTo>
                    <a:pt x="551" y="400"/>
                  </a:lnTo>
                  <a:lnTo>
                    <a:pt x="568" y="391"/>
                  </a:lnTo>
                  <a:lnTo>
                    <a:pt x="584" y="383"/>
                  </a:lnTo>
                  <a:lnTo>
                    <a:pt x="600" y="376"/>
                  </a:lnTo>
                  <a:lnTo>
                    <a:pt x="615" y="368"/>
                  </a:lnTo>
                  <a:lnTo>
                    <a:pt x="631" y="359"/>
                  </a:lnTo>
                  <a:lnTo>
                    <a:pt x="645" y="351"/>
                  </a:lnTo>
                  <a:lnTo>
                    <a:pt x="659" y="343"/>
                  </a:lnTo>
                  <a:lnTo>
                    <a:pt x="672" y="335"/>
                  </a:lnTo>
                  <a:lnTo>
                    <a:pt x="684" y="326"/>
                  </a:lnTo>
                  <a:lnTo>
                    <a:pt x="698" y="317"/>
                  </a:lnTo>
                  <a:lnTo>
                    <a:pt x="711" y="309"/>
                  </a:lnTo>
                  <a:lnTo>
                    <a:pt x="725" y="302"/>
                  </a:lnTo>
                  <a:lnTo>
                    <a:pt x="738" y="293"/>
                  </a:lnTo>
                  <a:lnTo>
                    <a:pt x="750" y="286"/>
                  </a:lnTo>
                  <a:lnTo>
                    <a:pt x="764" y="280"/>
                  </a:lnTo>
                  <a:lnTo>
                    <a:pt x="777" y="274"/>
                  </a:lnTo>
                  <a:lnTo>
                    <a:pt x="790" y="269"/>
                  </a:lnTo>
                  <a:lnTo>
                    <a:pt x="801" y="265"/>
                  </a:lnTo>
                  <a:lnTo>
                    <a:pt x="812" y="260"/>
                  </a:lnTo>
                  <a:lnTo>
                    <a:pt x="824" y="257"/>
                  </a:lnTo>
                  <a:lnTo>
                    <a:pt x="834" y="256"/>
                  </a:lnTo>
                  <a:lnTo>
                    <a:pt x="843" y="255"/>
                  </a:lnTo>
                  <a:lnTo>
                    <a:pt x="853" y="255"/>
                  </a:lnTo>
                  <a:lnTo>
                    <a:pt x="860" y="257"/>
                  </a:lnTo>
                  <a:lnTo>
                    <a:pt x="868" y="259"/>
                  </a:lnTo>
                  <a:lnTo>
                    <a:pt x="875" y="260"/>
                  </a:lnTo>
                  <a:lnTo>
                    <a:pt x="883" y="259"/>
                  </a:lnTo>
                  <a:lnTo>
                    <a:pt x="890" y="258"/>
                  </a:lnTo>
                  <a:lnTo>
                    <a:pt x="897" y="255"/>
                  </a:lnTo>
                  <a:lnTo>
                    <a:pt x="905" y="252"/>
                  </a:lnTo>
                  <a:lnTo>
                    <a:pt x="916" y="249"/>
                  </a:lnTo>
                  <a:lnTo>
                    <a:pt x="926" y="245"/>
                  </a:lnTo>
                  <a:lnTo>
                    <a:pt x="935" y="242"/>
                  </a:lnTo>
                  <a:lnTo>
                    <a:pt x="941" y="240"/>
                  </a:lnTo>
                  <a:lnTo>
                    <a:pt x="945" y="239"/>
                  </a:lnTo>
                  <a:lnTo>
                    <a:pt x="943" y="238"/>
                  </a:lnTo>
                  <a:lnTo>
                    <a:pt x="941" y="236"/>
                  </a:lnTo>
                  <a:lnTo>
                    <a:pt x="936" y="234"/>
                  </a:lnTo>
                  <a:lnTo>
                    <a:pt x="929" y="229"/>
                  </a:lnTo>
                  <a:lnTo>
                    <a:pt x="921" y="224"/>
                  </a:lnTo>
                  <a:lnTo>
                    <a:pt x="915" y="218"/>
                  </a:lnTo>
                  <a:lnTo>
                    <a:pt x="914" y="214"/>
                  </a:lnTo>
                  <a:lnTo>
                    <a:pt x="917" y="211"/>
                  </a:lnTo>
                  <a:lnTo>
                    <a:pt x="922" y="209"/>
                  </a:lnTo>
                  <a:lnTo>
                    <a:pt x="929" y="209"/>
                  </a:lnTo>
                  <a:lnTo>
                    <a:pt x="937" y="210"/>
                  </a:lnTo>
                  <a:lnTo>
                    <a:pt x="946" y="213"/>
                  </a:lnTo>
                  <a:lnTo>
                    <a:pt x="952" y="217"/>
                  </a:lnTo>
                  <a:lnTo>
                    <a:pt x="957" y="221"/>
                  </a:lnTo>
                  <a:lnTo>
                    <a:pt x="962" y="224"/>
                  </a:lnTo>
                  <a:lnTo>
                    <a:pt x="967" y="227"/>
                  </a:lnTo>
                  <a:lnTo>
                    <a:pt x="973" y="231"/>
                  </a:lnTo>
                  <a:lnTo>
                    <a:pt x="980" y="234"/>
                  </a:lnTo>
                  <a:lnTo>
                    <a:pt x="989" y="238"/>
                  </a:lnTo>
                  <a:lnTo>
                    <a:pt x="1000" y="242"/>
                  </a:lnTo>
                  <a:lnTo>
                    <a:pt x="1014" y="247"/>
                  </a:lnTo>
                  <a:lnTo>
                    <a:pt x="1027" y="252"/>
                  </a:lnTo>
                  <a:lnTo>
                    <a:pt x="1036" y="255"/>
                  </a:lnTo>
                  <a:lnTo>
                    <a:pt x="1043" y="258"/>
                  </a:lnTo>
                  <a:lnTo>
                    <a:pt x="1047" y="259"/>
                  </a:lnTo>
                  <a:lnTo>
                    <a:pt x="1051" y="261"/>
                  </a:lnTo>
                  <a:lnTo>
                    <a:pt x="1056" y="261"/>
                  </a:lnTo>
                  <a:lnTo>
                    <a:pt x="1063" y="262"/>
                  </a:lnTo>
                  <a:lnTo>
                    <a:pt x="1072" y="264"/>
                  </a:lnTo>
                  <a:lnTo>
                    <a:pt x="1082" y="264"/>
                  </a:lnTo>
                  <a:lnTo>
                    <a:pt x="1087" y="262"/>
                  </a:lnTo>
                  <a:lnTo>
                    <a:pt x="1088" y="260"/>
                  </a:lnTo>
                  <a:lnTo>
                    <a:pt x="1087" y="256"/>
                  </a:lnTo>
                  <a:lnTo>
                    <a:pt x="1084" y="252"/>
                  </a:lnTo>
                  <a:lnTo>
                    <a:pt x="1078" y="247"/>
                  </a:lnTo>
                  <a:lnTo>
                    <a:pt x="1071" y="241"/>
                  </a:lnTo>
                  <a:lnTo>
                    <a:pt x="1065" y="235"/>
                  </a:lnTo>
                  <a:lnTo>
                    <a:pt x="1059" y="226"/>
                  </a:lnTo>
                  <a:lnTo>
                    <a:pt x="1051" y="215"/>
                  </a:lnTo>
                  <a:lnTo>
                    <a:pt x="1043" y="201"/>
                  </a:lnTo>
                  <a:lnTo>
                    <a:pt x="1034" y="185"/>
                  </a:lnTo>
                  <a:lnTo>
                    <a:pt x="1027" y="169"/>
                  </a:lnTo>
                  <a:lnTo>
                    <a:pt x="1020" y="154"/>
                  </a:lnTo>
                  <a:lnTo>
                    <a:pt x="1015" y="141"/>
                  </a:lnTo>
                  <a:lnTo>
                    <a:pt x="1012" y="131"/>
                  </a:lnTo>
                  <a:lnTo>
                    <a:pt x="1011" y="123"/>
                  </a:lnTo>
                  <a:lnTo>
                    <a:pt x="1012" y="117"/>
                  </a:lnTo>
                  <a:lnTo>
                    <a:pt x="1014" y="113"/>
                  </a:lnTo>
                  <a:lnTo>
                    <a:pt x="1018" y="112"/>
                  </a:lnTo>
                  <a:lnTo>
                    <a:pt x="1023" y="114"/>
                  </a:lnTo>
                  <a:lnTo>
                    <a:pt x="1028" y="118"/>
                  </a:lnTo>
                  <a:lnTo>
                    <a:pt x="1033" y="125"/>
                  </a:lnTo>
                  <a:lnTo>
                    <a:pt x="1037" y="135"/>
                  </a:lnTo>
                  <a:lnTo>
                    <a:pt x="1043" y="147"/>
                  </a:lnTo>
                  <a:lnTo>
                    <a:pt x="1050" y="161"/>
                  </a:lnTo>
                  <a:lnTo>
                    <a:pt x="1060" y="178"/>
                  </a:lnTo>
                  <a:lnTo>
                    <a:pt x="1071" y="195"/>
                  </a:lnTo>
                  <a:lnTo>
                    <a:pt x="1084" y="213"/>
                  </a:lnTo>
                  <a:lnTo>
                    <a:pt x="1096" y="229"/>
                  </a:lnTo>
                  <a:lnTo>
                    <a:pt x="1108" y="244"/>
                  </a:lnTo>
                  <a:lnTo>
                    <a:pt x="1119" y="255"/>
                  </a:lnTo>
                  <a:lnTo>
                    <a:pt x="1132" y="266"/>
                  </a:lnTo>
                  <a:lnTo>
                    <a:pt x="1150" y="276"/>
                  </a:lnTo>
                  <a:lnTo>
                    <a:pt x="1168" y="284"/>
                  </a:lnTo>
                  <a:lnTo>
                    <a:pt x="1186" y="290"/>
                  </a:lnTo>
                  <a:lnTo>
                    <a:pt x="1198" y="292"/>
                  </a:lnTo>
                  <a:lnTo>
                    <a:pt x="1204" y="289"/>
                  </a:lnTo>
                  <a:lnTo>
                    <a:pt x="1198" y="279"/>
                  </a:lnTo>
                  <a:lnTo>
                    <a:pt x="1181" y="260"/>
                  </a:lnTo>
                  <a:lnTo>
                    <a:pt x="1159" y="238"/>
                  </a:lnTo>
                  <a:lnTo>
                    <a:pt x="1143" y="215"/>
                  </a:lnTo>
                  <a:lnTo>
                    <a:pt x="1131" y="192"/>
                  </a:lnTo>
                  <a:lnTo>
                    <a:pt x="1123" y="172"/>
                  </a:lnTo>
                  <a:lnTo>
                    <a:pt x="1118" y="153"/>
                  </a:lnTo>
                  <a:lnTo>
                    <a:pt x="1115" y="137"/>
                  </a:lnTo>
                  <a:lnTo>
                    <a:pt x="1112" y="122"/>
                  </a:lnTo>
                  <a:lnTo>
                    <a:pt x="1109" y="111"/>
                  </a:lnTo>
                  <a:lnTo>
                    <a:pt x="1107" y="95"/>
                  </a:lnTo>
                  <a:lnTo>
                    <a:pt x="1108" y="73"/>
                  </a:lnTo>
                  <a:lnTo>
                    <a:pt x="1111" y="46"/>
                  </a:lnTo>
                  <a:lnTo>
                    <a:pt x="1115" y="22"/>
                  </a:lnTo>
                  <a:lnTo>
                    <a:pt x="1120" y="5"/>
                  </a:lnTo>
                  <a:lnTo>
                    <a:pt x="1124" y="0"/>
                  </a:lnTo>
                  <a:lnTo>
                    <a:pt x="1126" y="13"/>
                  </a:lnTo>
                  <a:lnTo>
                    <a:pt x="1127" y="47"/>
                  </a:lnTo>
                  <a:lnTo>
                    <a:pt x="1128" y="80"/>
                  </a:lnTo>
                  <a:lnTo>
                    <a:pt x="1132" y="111"/>
                  </a:lnTo>
                  <a:lnTo>
                    <a:pt x="1140" y="140"/>
                  </a:lnTo>
                  <a:lnTo>
                    <a:pt x="1150" y="167"/>
                  </a:lnTo>
                  <a:lnTo>
                    <a:pt x="1163" y="190"/>
                  </a:lnTo>
                  <a:lnTo>
                    <a:pt x="1180" y="212"/>
                  </a:lnTo>
                  <a:lnTo>
                    <a:pt x="1197" y="231"/>
                  </a:lnTo>
                  <a:lnTo>
                    <a:pt x="1219" y="248"/>
                  </a:lnTo>
                  <a:lnTo>
                    <a:pt x="1242" y="262"/>
                  </a:lnTo>
                  <a:lnTo>
                    <a:pt x="1267" y="276"/>
                  </a:lnTo>
                  <a:lnTo>
                    <a:pt x="1292" y="286"/>
                  </a:lnTo>
                  <a:lnTo>
                    <a:pt x="1321" y="294"/>
                  </a:lnTo>
                  <a:lnTo>
                    <a:pt x="1350" y="301"/>
                  </a:lnTo>
                  <a:lnTo>
                    <a:pt x="1381" y="305"/>
                  </a:lnTo>
                  <a:lnTo>
                    <a:pt x="1413" y="307"/>
                  </a:lnTo>
                  <a:lnTo>
                    <a:pt x="1446" y="307"/>
                  </a:lnTo>
                  <a:lnTo>
                    <a:pt x="1478" y="304"/>
                  </a:lnTo>
                  <a:lnTo>
                    <a:pt x="1508" y="298"/>
                  </a:lnTo>
                  <a:lnTo>
                    <a:pt x="1535" y="288"/>
                  </a:lnTo>
                  <a:lnTo>
                    <a:pt x="1561" y="276"/>
                  </a:lnTo>
                  <a:lnTo>
                    <a:pt x="1583" y="261"/>
                  </a:lnTo>
                  <a:lnTo>
                    <a:pt x="1604" y="245"/>
                  </a:lnTo>
                  <a:lnTo>
                    <a:pt x="1623" y="227"/>
                  </a:lnTo>
                  <a:lnTo>
                    <a:pt x="1640" y="209"/>
                  </a:lnTo>
                  <a:lnTo>
                    <a:pt x="1655" y="189"/>
                  </a:lnTo>
                  <a:lnTo>
                    <a:pt x="1668" y="171"/>
                  </a:lnTo>
                  <a:lnTo>
                    <a:pt x="1679" y="151"/>
                  </a:lnTo>
                  <a:lnTo>
                    <a:pt x="1690" y="133"/>
                  </a:lnTo>
                  <a:lnTo>
                    <a:pt x="1698" y="116"/>
                  </a:lnTo>
                  <a:lnTo>
                    <a:pt x="1705" y="101"/>
                  </a:lnTo>
                  <a:lnTo>
                    <a:pt x="1710" y="87"/>
                  </a:lnTo>
                  <a:lnTo>
                    <a:pt x="1714" y="76"/>
                  </a:lnTo>
                  <a:lnTo>
                    <a:pt x="1713" y="86"/>
                  </a:lnTo>
                  <a:lnTo>
                    <a:pt x="1711" y="102"/>
                  </a:lnTo>
                  <a:lnTo>
                    <a:pt x="1707" y="120"/>
                  </a:lnTo>
                  <a:lnTo>
                    <a:pt x="1700" y="141"/>
                  </a:lnTo>
                  <a:lnTo>
                    <a:pt x="1691" y="164"/>
                  </a:lnTo>
                  <a:lnTo>
                    <a:pt x="1679" y="189"/>
                  </a:lnTo>
                  <a:lnTo>
                    <a:pt x="1665" y="215"/>
                  </a:lnTo>
                  <a:lnTo>
                    <a:pt x="1648" y="240"/>
                  </a:lnTo>
                  <a:lnTo>
                    <a:pt x="1629" y="265"/>
                  </a:lnTo>
                  <a:lnTo>
                    <a:pt x="1606" y="286"/>
                  </a:lnTo>
                  <a:lnTo>
                    <a:pt x="1580" y="307"/>
                  </a:lnTo>
                  <a:lnTo>
                    <a:pt x="1551" y="323"/>
                  </a:lnTo>
                  <a:lnTo>
                    <a:pt x="1518" y="336"/>
                  </a:lnTo>
                  <a:lnTo>
                    <a:pt x="1482" y="343"/>
                  </a:lnTo>
                  <a:lnTo>
                    <a:pt x="1443" y="345"/>
                  </a:lnTo>
                  <a:lnTo>
                    <a:pt x="1400" y="341"/>
                  </a:lnTo>
                  <a:lnTo>
                    <a:pt x="1355" y="334"/>
                  </a:lnTo>
                  <a:lnTo>
                    <a:pt x="1312" y="325"/>
                  </a:lnTo>
                  <a:lnTo>
                    <a:pt x="1272" y="318"/>
                  </a:lnTo>
                  <a:lnTo>
                    <a:pt x="1231" y="312"/>
                  </a:lnTo>
                  <a:lnTo>
                    <a:pt x="1194" y="306"/>
                  </a:lnTo>
                  <a:lnTo>
                    <a:pt x="1159" y="300"/>
                  </a:lnTo>
                  <a:lnTo>
                    <a:pt x="1126" y="294"/>
                  </a:lnTo>
                  <a:lnTo>
                    <a:pt x="1094" y="289"/>
                  </a:lnTo>
                  <a:lnTo>
                    <a:pt x="1065" y="285"/>
                  </a:lnTo>
                  <a:lnTo>
                    <a:pt x="1039" y="281"/>
                  </a:lnTo>
                  <a:lnTo>
                    <a:pt x="1015" y="278"/>
                  </a:lnTo>
                  <a:lnTo>
                    <a:pt x="993" y="276"/>
                  </a:lnTo>
                  <a:lnTo>
                    <a:pt x="974" y="275"/>
                  </a:lnTo>
                  <a:lnTo>
                    <a:pt x="958" y="274"/>
                  </a:lnTo>
                  <a:lnTo>
                    <a:pt x="945" y="275"/>
                  </a:lnTo>
                  <a:lnTo>
                    <a:pt x="934" y="276"/>
                  </a:lnTo>
                  <a:lnTo>
                    <a:pt x="940" y="277"/>
                  </a:lnTo>
                  <a:lnTo>
                    <a:pt x="947" y="279"/>
                  </a:lnTo>
                  <a:lnTo>
                    <a:pt x="952" y="282"/>
                  </a:lnTo>
                  <a:lnTo>
                    <a:pt x="956" y="285"/>
                  </a:lnTo>
                  <a:lnTo>
                    <a:pt x="960" y="288"/>
                  </a:lnTo>
                  <a:lnTo>
                    <a:pt x="963" y="291"/>
                  </a:lnTo>
                  <a:lnTo>
                    <a:pt x="964" y="293"/>
                  </a:lnTo>
                  <a:lnTo>
                    <a:pt x="965" y="294"/>
                  </a:lnTo>
                  <a:lnTo>
                    <a:pt x="950" y="296"/>
                  </a:lnTo>
                  <a:lnTo>
                    <a:pt x="932" y="299"/>
                  </a:lnTo>
                  <a:lnTo>
                    <a:pt x="913" y="302"/>
                  </a:lnTo>
                  <a:lnTo>
                    <a:pt x="892" y="306"/>
                  </a:lnTo>
                  <a:lnTo>
                    <a:pt x="869" y="310"/>
                  </a:lnTo>
                  <a:lnTo>
                    <a:pt x="845" y="316"/>
                  </a:lnTo>
                  <a:lnTo>
                    <a:pt x="822" y="322"/>
                  </a:lnTo>
                  <a:lnTo>
                    <a:pt x="796" y="330"/>
                  </a:lnTo>
                  <a:lnTo>
                    <a:pt x="770" y="337"/>
                  </a:lnTo>
                  <a:lnTo>
                    <a:pt x="744" y="346"/>
                  </a:lnTo>
                  <a:lnTo>
                    <a:pt x="719" y="355"/>
                  </a:lnTo>
                  <a:lnTo>
                    <a:pt x="694" y="365"/>
                  </a:lnTo>
                  <a:lnTo>
                    <a:pt x="669" y="375"/>
                  </a:lnTo>
                  <a:lnTo>
                    <a:pt x="644" y="386"/>
                  </a:lnTo>
                  <a:lnTo>
                    <a:pt x="621" y="398"/>
                  </a:lnTo>
                  <a:lnTo>
                    <a:pt x="600" y="410"/>
                  </a:lnTo>
                  <a:lnTo>
                    <a:pt x="573" y="425"/>
                  </a:lnTo>
                  <a:lnTo>
                    <a:pt x="546" y="442"/>
                  </a:lnTo>
                  <a:lnTo>
                    <a:pt x="519" y="456"/>
                  </a:lnTo>
                  <a:lnTo>
                    <a:pt x="492" y="471"/>
                  </a:lnTo>
                  <a:lnTo>
                    <a:pt x="466" y="484"/>
                  </a:lnTo>
                  <a:lnTo>
                    <a:pt x="440" y="498"/>
                  </a:lnTo>
                  <a:lnTo>
                    <a:pt x="413" y="510"/>
                  </a:lnTo>
                  <a:lnTo>
                    <a:pt x="386" y="520"/>
                  </a:lnTo>
                  <a:lnTo>
                    <a:pt x="360" y="531"/>
                  </a:lnTo>
                  <a:lnTo>
                    <a:pt x="334" y="539"/>
                  </a:lnTo>
                  <a:lnTo>
                    <a:pt x="308" y="545"/>
                  </a:lnTo>
                  <a:lnTo>
                    <a:pt x="281" y="551"/>
                  </a:lnTo>
                  <a:lnTo>
                    <a:pt x="255" y="554"/>
                  </a:lnTo>
                  <a:lnTo>
                    <a:pt x="229" y="557"/>
                  </a:lnTo>
                  <a:lnTo>
                    <a:pt x="204" y="557"/>
                  </a:lnTo>
                  <a:lnTo>
                    <a:pt x="178" y="554"/>
                  </a:lnTo>
                  <a:lnTo>
                    <a:pt x="162" y="552"/>
                  </a:lnTo>
                  <a:lnTo>
                    <a:pt x="146" y="548"/>
                  </a:lnTo>
                  <a:lnTo>
                    <a:pt x="130" y="544"/>
                  </a:lnTo>
                  <a:lnTo>
                    <a:pt x="116" y="538"/>
                  </a:lnTo>
                  <a:lnTo>
                    <a:pt x="100" y="532"/>
                  </a:lnTo>
                  <a:lnTo>
                    <a:pt x="86" y="525"/>
                  </a:lnTo>
                  <a:lnTo>
                    <a:pt x="72" y="517"/>
                  </a:lnTo>
                  <a:lnTo>
                    <a:pt x="60" y="508"/>
                  </a:lnTo>
                  <a:lnTo>
                    <a:pt x="48" y="500"/>
                  </a:lnTo>
                  <a:lnTo>
                    <a:pt x="37" y="489"/>
                  </a:lnTo>
                  <a:lnTo>
                    <a:pt x="27" y="480"/>
                  </a:lnTo>
                  <a:lnTo>
                    <a:pt x="19" y="470"/>
                  </a:lnTo>
                  <a:lnTo>
                    <a:pt x="12" y="460"/>
                  </a:lnTo>
                  <a:lnTo>
                    <a:pt x="6" y="449"/>
                  </a:lnTo>
                  <a:lnTo>
                    <a:pt x="2" y="438"/>
                  </a:lnTo>
                  <a:lnTo>
                    <a:pt x="0" y="428"/>
                  </a:lnTo>
                  <a:lnTo>
                    <a:pt x="1" y="387"/>
                  </a:lnTo>
                  <a:lnTo>
                    <a:pt x="5" y="353"/>
                  </a:lnTo>
                  <a:lnTo>
                    <a:pt x="14" y="323"/>
                  </a:lnTo>
                  <a:lnTo>
                    <a:pt x="25" y="299"/>
                  </a:lnTo>
                  <a:lnTo>
                    <a:pt x="20" y="316"/>
                  </a:lnTo>
                  <a:lnTo>
                    <a:pt x="17" y="338"/>
                  </a:lnTo>
                  <a:lnTo>
                    <a:pt x="15" y="363"/>
                  </a:lnTo>
                  <a:lnTo>
                    <a:pt x="18" y="389"/>
                  </a:lnTo>
                  <a:lnTo>
                    <a:pt x="26" y="417"/>
                  </a:lnTo>
                  <a:lnTo>
                    <a:pt x="40" y="445"/>
                  </a:lnTo>
                  <a:lnTo>
                    <a:pt x="64" y="470"/>
                  </a:lnTo>
                  <a:lnTo>
                    <a:pt x="98" y="4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1" name="Freeform 207">
              <a:extLst>
                <a:ext uri="{FF2B5EF4-FFF2-40B4-BE49-F238E27FC236}">
                  <a16:creationId xmlns:a16="http://schemas.microsoft.com/office/drawing/2014/main" id="{A87FF797-F07C-4F90-B88D-8372176A26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" y="4058"/>
              <a:ext cx="78" cy="32"/>
            </a:xfrm>
            <a:custGeom>
              <a:avLst/>
              <a:gdLst>
                <a:gd name="T0" fmla="*/ 0 w 232"/>
                <a:gd name="T1" fmla="*/ 0 h 96"/>
                <a:gd name="T2" fmla="*/ 0 w 232"/>
                <a:gd name="T3" fmla="*/ 0 h 96"/>
                <a:gd name="T4" fmla="*/ 0 w 232"/>
                <a:gd name="T5" fmla="*/ 0 h 96"/>
                <a:gd name="T6" fmla="*/ 0 w 232"/>
                <a:gd name="T7" fmla="*/ 0 h 96"/>
                <a:gd name="T8" fmla="*/ 0 w 232"/>
                <a:gd name="T9" fmla="*/ 0 h 96"/>
                <a:gd name="T10" fmla="*/ 0 w 232"/>
                <a:gd name="T11" fmla="*/ 0 h 96"/>
                <a:gd name="T12" fmla="*/ 0 w 232"/>
                <a:gd name="T13" fmla="*/ 0 h 96"/>
                <a:gd name="T14" fmla="*/ 0 w 232"/>
                <a:gd name="T15" fmla="*/ 0 h 96"/>
                <a:gd name="T16" fmla="*/ 0 w 232"/>
                <a:gd name="T17" fmla="*/ 0 h 96"/>
                <a:gd name="T18" fmla="*/ 0 w 232"/>
                <a:gd name="T19" fmla="*/ 0 h 96"/>
                <a:gd name="T20" fmla="*/ 0 w 232"/>
                <a:gd name="T21" fmla="*/ 0 h 96"/>
                <a:gd name="T22" fmla="*/ 0 w 232"/>
                <a:gd name="T23" fmla="*/ 0 h 96"/>
                <a:gd name="T24" fmla="*/ 0 w 232"/>
                <a:gd name="T25" fmla="*/ 0 h 96"/>
                <a:gd name="T26" fmla="*/ 0 w 232"/>
                <a:gd name="T27" fmla="*/ 0 h 96"/>
                <a:gd name="T28" fmla="*/ 0 w 232"/>
                <a:gd name="T29" fmla="*/ 0 h 96"/>
                <a:gd name="T30" fmla="*/ 0 w 232"/>
                <a:gd name="T31" fmla="*/ 0 h 96"/>
                <a:gd name="T32" fmla="*/ 0 w 232"/>
                <a:gd name="T33" fmla="*/ 0 h 96"/>
                <a:gd name="T34" fmla="*/ 0 w 232"/>
                <a:gd name="T35" fmla="*/ 0 h 96"/>
                <a:gd name="T36" fmla="*/ 0 w 232"/>
                <a:gd name="T37" fmla="*/ 0 h 96"/>
                <a:gd name="T38" fmla="*/ 0 w 232"/>
                <a:gd name="T39" fmla="*/ 0 h 96"/>
                <a:gd name="T40" fmla="*/ 0 w 232"/>
                <a:gd name="T41" fmla="*/ 0 h 96"/>
                <a:gd name="T42" fmla="*/ 0 w 232"/>
                <a:gd name="T43" fmla="*/ 0 h 96"/>
                <a:gd name="T44" fmla="*/ 0 w 232"/>
                <a:gd name="T45" fmla="*/ 0 h 96"/>
                <a:gd name="T46" fmla="*/ 0 w 232"/>
                <a:gd name="T47" fmla="*/ 0 h 96"/>
                <a:gd name="T48" fmla="*/ 0 w 232"/>
                <a:gd name="T49" fmla="*/ 0 h 96"/>
                <a:gd name="T50" fmla="*/ 0 w 232"/>
                <a:gd name="T51" fmla="*/ 0 h 96"/>
                <a:gd name="T52" fmla="*/ 0 w 232"/>
                <a:gd name="T53" fmla="*/ 0 h 96"/>
                <a:gd name="T54" fmla="*/ 0 w 232"/>
                <a:gd name="T55" fmla="*/ 0 h 96"/>
                <a:gd name="T56" fmla="*/ 0 w 232"/>
                <a:gd name="T57" fmla="*/ 0 h 96"/>
                <a:gd name="T58" fmla="*/ 0 w 232"/>
                <a:gd name="T59" fmla="*/ 0 h 96"/>
                <a:gd name="T60" fmla="*/ 0 w 232"/>
                <a:gd name="T61" fmla="*/ 0 h 96"/>
                <a:gd name="T62" fmla="*/ 0 w 232"/>
                <a:gd name="T63" fmla="*/ 0 h 96"/>
                <a:gd name="T64" fmla="*/ 0 w 232"/>
                <a:gd name="T65" fmla="*/ 0 h 96"/>
                <a:gd name="T66" fmla="*/ 0 w 232"/>
                <a:gd name="T67" fmla="*/ 0 h 96"/>
                <a:gd name="T68" fmla="*/ 0 w 232"/>
                <a:gd name="T69" fmla="*/ 0 h 96"/>
                <a:gd name="T70" fmla="*/ 0 w 232"/>
                <a:gd name="T71" fmla="*/ 0 h 96"/>
                <a:gd name="T72" fmla="*/ 0 w 232"/>
                <a:gd name="T73" fmla="*/ 0 h 96"/>
                <a:gd name="T74" fmla="*/ 0 w 232"/>
                <a:gd name="T75" fmla="*/ 0 h 96"/>
                <a:gd name="T76" fmla="*/ 0 w 232"/>
                <a:gd name="T77" fmla="*/ 0 h 96"/>
                <a:gd name="T78" fmla="*/ 0 w 232"/>
                <a:gd name="T79" fmla="*/ 0 h 96"/>
                <a:gd name="T80" fmla="*/ 0 w 232"/>
                <a:gd name="T81" fmla="*/ 0 h 9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32" h="96">
                  <a:moveTo>
                    <a:pt x="232" y="17"/>
                  </a:moveTo>
                  <a:lnTo>
                    <a:pt x="229" y="19"/>
                  </a:lnTo>
                  <a:lnTo>
                    <a:pt x="224" y="22"/>
                  </a:lnTo>
                  <a:lnTo>
                    <a:pt x="218" y="27"/>
                  </a:lnTo>
                  <a:lnTo>
                    <a:pt x="212" y="31"/>
                  </a:lnTo>
                  <a:lnTo>
                    <a:pt x="205" y="36"/>
                  </a:lnTo>
                  <a:lnTo>
                    <a:pt x="200" y="40"/>
                  </a:lnTo>
                  <a:lnTo>
                    <a:pt x="194" y="43"/>
                  </a:lnTo>
                  <a:lnTo>
                    <a:pt x="191" y="45"/>
                  </a:lnTo>
                  <a:lnTo>
                    <a:pt x="182" y="41"/>
                  </a:lnTo>
                  <a:lnTo>
                    <a:pt x="172" y="38"/>
                  </a:lnTo>
                  <a:lnTo>
                    <a:pt x="158" y="34"/>
                  </a:lnTo>
                  <a:lnTo>
                    <a:pt x="145" y="32"/>
                  </a:lnTo>
                  <a:lnTo>
                    <a:pt x="129" y="30"/>
                  </a:lnTo>
                  <a:lnTo>
                    <a:pt x="114" y="29"/>
                  </a:lnTo>
                  <a:lnTo>
                    <a:pt x="98" y="28"/>
                  </a:lnTo>
                  <a:lnTo>
                    <a:pt x="83" y="29"/>
                  </a:lnTo>
                  <a:lnTo>
                    <a:pt x="68" y="32"/>
                  </a:lnTo>
                  <a:lnTo>
                    <a:pt x="53" y="35"/>
                  </a:lnTo>
                  <a:lnTo>
                    <a:pt x="40" y="40"/>
                  </a:lnTo>
                  <a:lnTo>
                    <a:pt x="28" y="47"/>
                  </a:lnTo>
                  <a:lnTo>
                    <a:pt x="18" y="57"/>
                  </a:lnTo>
                  <a:lnTo>
                    <a:pt x="11" y="67"/>
                  </a:lnTo>
                  <a:lnTo>
                    <a:pt x="6" y="80"/>
                  </a:lnTo>
                  <a:lnTo>
                    <a:pt x="4" y="96"/>
                  </a:lnTo>
                  <a:lnTo>
                    <a:pt x="0" y="83"/>
                  </a:lnTo>
                  <a:lnTo>
                    <a:pt x="1" y="71"/>
                  </a:lnTo>
                  <a:lnTo>
                    <a:pt x="6" y="59"/>
                  </a:lnTo>
                  <a:lnTo>
                    <a:pt x="12" y="47"/>
                  </a:lnTo>
                  <a:lnTo>
                    <a:pt x="22" y="37"/>
                  </a:lnTo>
                  <a:lnTo>
                    <a:pt x="33" y="28"/>
                  </a:lnTo>
                  <a:lnTo>
                    <a:pt x="48" y="19"/>
                  </a:lnTo>
                  <a:lnTo>
                    <a:pt x="64" y="13"/>
                  </a:lnTo>
                  <a:lnTo>
                    <a:pt x="82" y="7"/>
                  </a:lnTo>
                  <a:lnTo>
                    <a:pt x="102" y="3"/>
                  </a:lnTo>
                  <a:lnTo>
                    <a:pt x="121" y="1"/>
                  </a:lnTo>
                  <a:lnTo>
                    <a:pt x="143" y="0"/>
                  </a:lnTo>
                  <a:lnTo>
                    <a:pt x="165" y="1"/>
                  </a:lnTo>
                  <a:lnTo>
                    <a:pt x="187" y="4"/>
                  </a:lnTo>
                  <a:lnTo>
                    <a:pt x="209" y="10"/>
                  </a:lnTo>
                  <a:lnTo>
                    <a:pt x="23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2" name="Freeform 208">
              <a:extLst>
                <a:ext uri="{FF2B5EF4-FFF2-40B4-BE49-F238E27FC236}">
                  <a16:creationId xmlns:a16="http://schemas.microsoft.com/office/drawing/2014/main" id="{4039C4AB-1267-40A3-8B2B-C646559446A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4097"/>
              <a:ext cx="164" cy="44"/>
            </a:xfrm>
            <a:custGeom>
              <a:avLst/>
              <a:gdLst>
                <a:gd name="T0" fmla="*/ 0 w 494"/>
                <a:gd name="T1" fmla="*/ 0 h 131"/>
                <a:gd name="T2" fmla="*/ 0 w 494"/>
                <a:gd name="T3" fmla="*/ 0 h 131"/>
                <a:gd name="T4" fmla="*/ 0 w 494"/>
                <a:gd name="T5" fmla="*/ 0 h 131"/>
                <a:gd name="T6" fmla="*/ 0 w 494"/>
                <a:gd name="T7" fmla="*/ 0 h 131"/>
                <a:gd name="T8" fmla="*/ 0 w 494"/>
                <a:gd name="T9" fmla="*/ 0 h 131"/>
                <a:gd name="T10" fmla="*/ 0 w 494"/>
                <a:gd name="T11" fmla="*/ 0 h 131"/>
                <a:gd name="T12" fmla="*/ 0 w 494"/>
                <a:gd name="T13" fmla="*/ 0 h 131"/>
                <a:gd name="T14" fmla="*/ 0 w 494"/>
                <a:gd name="T15" fmla="*/ 0 h 131"/>
                <a:gd name="T16" fmla="*/ 0 w 494"/>
                <a:gd name="T17" fmla="*/ 0 h 131"/>
                <a:gd name="T18" fmla="*/ 0 w 494"/>
                <a:gd name="T19" fmla="*/ 0 h 131"/>
                <a:gd name="T20" fmla="*/ 0 w 494"/>
                <a:gd name="T21" fmla="*/ 0 h 131"/>
                <a:gd name="T22" fmla="*/ 0 w 494"/>
                <a:gd name="T23" fmla="*/ 0 h 131"/>
                <a:gd name="T24" fmla="*/ 0 w 494"/>
                <a:gd name="T25" fmla="*/ 0 h 131"/>
                <a:gd name="T26" fmla="*/ 0 w 494"/>
                <a:gd name="T27" fmla="*/ 0 h 131"/>
                <a:gd name="T28" fmla="*/ 0 w 494"/>
                <a:gd name="T29" fmla="*/ 0 h 131"/>
                <a:gd name="T30" fmla="*/ 0 w 494"/>
                <a:gd name="T31" fmla="*/ 0 h 131"/>
                <a:gd name="T32" fmla="*/ 0 w 494"/>
                <a:gd name="T33" fmla="*/ 0 h 131"/>
                <a:gd name="T34" fmla="*/ 0 w 494"/>
                <a:gd name="T35" fmla="*/ 0 h 131"/>
                <a:gd name="T36" fmla="*/ 0 w 494"/>
                <a:gd name="T37" fmla="*/ 0 h 131"/>
                <a:gd name="T38" fmla="*/ 0 w 494"/>
                <a:gd name="T39" fmla="*/ 0 h 131"/>
                <a:gd name="T40" fmla="*/ 0 w 494"/>
                <a:gd name="T41" fmla="*/ 0 h 131"/>
                <a:gd name="T42" fmla="*/ 0 w 494"/>
                <a:gd name="T43" fmla="*/ 0 h 131"/>
                <a:gd name="T44" fmla="*/ 0 w 494"/>
                <a:gd name="T45" fmla="*/ 0 h 131"/>
                <a:gd name="T46" fmla="*/ 0 w 494"/>
                <a:gd name="T47" fmla="*/ 0 h 131"/>
                <a:gd name="T48" fmla="*/ 0 w 494"/>
                <a:gd name="T49" fmla="*/ 0 h 131"/>
                <a:gd name="T50" fmla="*/ 0 w 494"/>
                <a:gd name="T51" fmla="*/ 0 h 131"/>
                <a:gd name="T52" fmla="*/ 0 w 494"/>
                <a:gd name="T53" fmla="*/ 0 h 131"/>
                <a:gd name="T54" fmla="*/ 0 w 494"/>
                <a:gd name="T55" fmla="*/ 0 h 131"/>
                <a:gd name="T56" fmla="*/ 0 w 494"/>
                <a:gd name="T57" fmla="*/ 0 h 131"/>
                <a:gd name="T58" fmla="*/ 0 w 494"/>
                <a:gd name="T59" fmla="*/ 0 h 131"/>
                <a:gd name="T60" fmla="*/ 0 w 494"/>
                <a:gd name="T61" fmla="*/ 0 h 131"/>
                <a:gd name="T62" fmla="*/ 0 w 494"/>
                <a:gd name="T63" fmla="*/ 0 h 131"/>
                <a:gd name="T64" fmla="*/ 0 w 494"/>
                <a:gd name="T65" fmla="*/ 0 h 131"/>
                <a:gd name="T66" fmla="*/ 0 w 494"/>
                <a:gd name="T67" fmla="*/ 0 h 131"/>
                <a:gd name="T68" fmla="*/ 0 w 494"/>
                <a:gd name="T69" fmla="*/ 0 h 131"/>
                <a:gd name="T70" fmla="*/ 0 w 494"/>
                <a:gd name="T71" fmla="*/ 0 h 131"/>
                <a:gd name="T72" fmla="*/ 0 w 494"/>
                <a:gd name="T73" fmla="*/ 0 h 131"/>
                <a:gd name="T74" fmla="*/ 0 w 494"/>
                <a:gd name="T75" fmla="*/ 0 h 131"/>
                <a:gd name="T76" fmla="*/ 0 w 494"/>
                <a:gd name="T77" fmla="*/ 0 h 131"/>
                <a:gd name="T78" fmla="*/ 0 w 494"/>
                <a:gd name="T79" fmla="*/ 0 h 131"/>
                <a:gd name="T80" fmla="*/ 0 w 494"/>
                <a:gd name="T81" fmla="*/ 0 h 13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94" h="131">
                  <a:moveTo>
                    <a:pt x="494" y="131"/>
                  </a:moveTo>
                  <a:lnTo>
                    <a:pt x="472" y="126"/>
                  </a:lnTo>
                  <a:lnTo>
                    <a:pt x="445" y="120"/>
                  </a:lnTo>
                  <a:lnTo>
                    <a:pt x="416" y="114"/>
                  </a:lnTo>
                  <a:lnTo>
                    <a:pt x="385" y="106"/>
                  </a:lnTo>
                  <a:lnTo>
                    <a:pt x="352" y="97"/>
                  </a:lnTo>
                  <a:lnTo>
                    <a:pt x="318" y="89"/>
                  </a:lnTo>
                  <a:lnTo>
                    <a:pt x="284" y="80"/>
                  </a:lnTo>
                  <a:lnTo>
                    <a:pt x="250" y="71"/>
                  </a:lnTo>
                  <a:lnTo>
                    <a:pt x="216" y="60"/>
                  </a:lnTo>
                  <a:lnTo>
                    <a:pt x="183" y="51"/>
                  </a:lnTo>
                  <a:lnTo>
                    <a:pt x="152" y="42"/>
                  </a:lnTo>
                  <a:lnTo>
                    <a:pt x="123" y="32"/>
                  </a:lnTo>
                  <a:lnTo>
                    <a:pt x="96" y="23"/>
                  </a:lnTo>
                  <a:lnTo>
                    <a:pt x="73" y="15"/>
                  </a:lnTo>
                  <a:lnTo>
                    <a:pt x="54" y="8"/>
                  </a:lnTo>
                  <a:lnTo>
                    <a:pt x="38" y="0"/>
                  </a:lnTo>
                  <a:lnTo>
                    <a:pt x="37" y="0"/>
                  </a:lnTo>
                  <a:lnTo>
                    <a:pt x="33" y="3"/>
                  </a:lnTo>
                  <a:lnTo>
                    <a:pt x="26" y="8"/>
                  </a:lnTo>
                  <a:lnTo>
                    <a:pt x="18" y="12"/>
                  </a:lnTo>
                  <a:lnTo>
                    <a:pt x="10" y="16"/>
                  </a:lnTo>
                  <a:lnTo>
                    <a:pt x="4" y="20"/>
                  </a:lnTo>
                  <a:lnTo>
                    <a:pt x="0" y="22"/>
                  </a:lnTo>
                  <a:lnTo>
                    <a:pt x="10" y="26"/>
                  </a:lnTo>
                  <a:lnTo>
                    <a:pt x="26" y="31"/>
                  </a:lnTo>
                  <a:lnTo>
                    <a:pt x="46" y="38"/>
                  </a:lnTo>
                  <a:lnTo>
                    <a:pt x="71" y="45"/>
                  </a:lnTo>
                  <a:lnTo>
                    <a:pt x="100" y="53"/>
                  </a:lnTo>
                  <a:lnTo>
                    <a:pt x="131" y="61"/>
                  </a:lnTo>
                  <a:lnTo>
                    <a:pt x="165" y="71"/>
                  </a:lnTo>
                  <a:lnTo>
                    <a:pt x="201" y="80"/>
                  </a:lnTo>
                  <a:lnTo>
                    <a:pt x="239" y="88"/>
                  </a:lnTo>
                  <a:lnTo>
                    <a:pt x="278" y="97"/>
                  </a:lnTo>
                  <a:lnTo>
                    <a:pt x="316" y="106"/>
                  </a:lnTo>
                  <a:lnTo>
                    <a:pt x="354" y="113"/>
                  </a:lnTo>
                  <a:lnTo>
                    <a:pt x="392" y="119"/>
                  </a:lnTo>
                  <a:lnTo>
                    <a:pt x="428" y="125"/>
                  </a:lnTo>
                  <a:lnTo>
                    <a:pt x="462" y="129"/>
                  </a:lnTo>
                  <a:lnTo>
                    <a:pt x="494" y="1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3" name="Freeform 209">
              <a:extLst>
                <a:ext uri="{FF2B5EF4-FFF2-40B4-BE49-F238E27FC236}">
                  <a16:creationId xmlns:a16="http://schemas.microsoft.com/office/drawing/2014/main" id="{0B9BE1BA-5FE7-4FD5-8B14-4C3BCCF1258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" y="3941"/>
              <a:ext cx="371" cy="151"/>
            </a:xfrm>
            <a:custGeom>
              <a:avLst/>
              <a:gdLst>
                <a:gd name="T0" fmla="*/ 0 w 1113"/>
                <a:gd name="T1" fmla="*/ 0 h 452"/>
                <a:gd name="T2" fmla="*/ 0 w 1113"/>
                <a:gd name="T3" fmla="*/ 0 h 452"/>
                <a:gd name="T4" fmla="*/ 0 w 1113"/>
                <a:gd name="T5" fmla="*/ 0 h 452"/>
                <a:gd name="T6" fmla="*/ 0 w 1113"/>
                <a:gd name="T7" fmla="*/ 0 h 452"/>
                <a:gd name="T8" fmla="*/ 0 w 1113"/>
                <a:gd name="T9" fmla="*/ 0 h 452"/>
                <a:gd name="T10" fmla="*/ 0 w 1113"/>
                <a:gd name="T11" fmla="*/ 0 h 452"/>
                <a:gd name="T12" fmla="*/ 0 w 1113"/>
                <a:gd name="T13" fmla="*/ 0 h 452"/>
                <a:gd name="T14" fmla="*/ 0 w 1113"/>
                <a:gd name="T15" fmla="*/ 0 h 452"/>
                <a:gd name="T16" fmla="*/ 0 w 1113"/>
                <a:gd name="T17" fmla="*/ 0 h 452"/>
                <a:gd name="T18" fmla="*/ 0 w 1113"/>
                <a:gd name="T19" fmla="*/ 0 h 452"/>
                <a:gd name="T20" fmla="*/ 0 w 1113"/>
                <a:gd name="T21" fmla="*/ 0 h 452"/>
                <a:gd name="T22" fmla="*/ 0 w 1113"/>
                <a:gd name="T23" fmla="*/ 0 h 452"/>
                <a:gd name="T24" fmla="*/ 0 w 1113"/>
                <a:gd name="T25" fmla="*/ 0 h 452"/>
                <a:gd name="T26" fmla="*/ 0 w 1113"/>
                <a:gd name="T27" fmla="*/ 0 h 452"/>
                <a:gd name="T28" fmla="*/ 0 w 1113"/>
                <a:gd name="T29" fmla="*/ 0 h 452"/>
                <a:gd name="T30" fmla="*/ 0 w 1113"/>
                <a:gd name="T31" fmla="*/ 0 h 452"/>
                <a:gd name="T32" fmla="*/ 0 w 1113"/>
                <a:gd name="T33" fmla="*/ 0 h 452"/>
                <a:gd name="T34" fmla="*/ 0 w 1113"/>
                <a:gd name="T35" fmla="*/ 0 h 452"/>
                <a:gd name="T36" fmla="*/ 0 w 1113"/>
                <a:gd name="T37" fmla="*/ 0 h 452"/>
                <a:gd name="T38" fmla="*/ 0 w 1113"/>
                <a:gd name="T39" fmla="*/ 0 h 452"/>
                <a:gd name="T40" fmla="*/ 0 w 1113"/>
                <a:gd name="T41" fmla="*/ 0 h 452"/>
                <a:gd name="T42" fmla="*/ 0 w 1113"/>
                <a:gd name="T43" fmla="*/ 0 h 452"/>
                <a:gd name="T44" fmla="*/ 0 w 1113"/>
                <a:gd name="T45" fmla="*/ 0 h 452"/>
                <a:gd name="T46" fmla="*/ 0 w 1113"/>
                <a:gd name="T47" fmla="*/ 0 h 452"/>
                <a:gd name="T48" fmla="*/ 0 w 1113"/>
                <a:gd name="T49" fmla="*/ 0 h 452"/>
                <a:gd name="T50" fmla="*/ 0 w 1113"/>
                <a:gd name="T51" fmla="*/ 0 h 452"/>
                <a:gd name="T52" fmla="*/ 0 w 1113"/>
                <a:gd name="T53" fmla="*/ 0 h 452"/>
                <a:gd name="T54" fmla="*/ 0 w 1113"/>
                <a:gd name="T55" fmla="*/ 0 h 452"/>
                <a:gd name="T56" fmla="*/ 0 w 1113"/>
                <a:gd name="T57" fmla="*/ 0 h 452"/>
                <a:gd name="T58" fmla="*/ 0 w 1113"/>
                <a:gd name="T59" fmla="*/ 0 h 452"/>
                <a:gd name="T60" fmla="*/ 0 w 1113"/>
                <a:gd name="T61" fmla="*/ 0 h 452"/>
                <a:gd name="T62" fmla="*/ 0 w 1113"/>
                <a:gd name="T63" fmla="*/ 0 h 452"/>
                <a:gd name="T64" fmla="*/ 0 w 1113"/>
                <a:gd name="T65" fmla="*/ 0 h 452"/>
                <a:gd name="T66" fmla="*/ 0 w 1113"/>
                <a:gd name="T67" fmla="*/ 0 h 452"/>
                <a:gd name="T68" fmla="*/ 0 w 1113"/>
                <a:gd name="T69" fmla="*/ 0 h 452"/>
                <a:gd name="T70" fmla="*/ 0 w 1113"/>
                <a:gd name="T71" fmla="*/ 0 h 452"/>
                <a:gd name="T72" fmla="*/ 0 w 1113"/>
                <a:gd name="T73" fmla="*/ 0 h 452"/>
                <a:gd name="T74" fmla="*/ 0 w 1113"/>
                <a:gd name="T75" fmla="*/ 0 h 452"/>
                <a:gd name="T76" fmla="*/ 0 w 1113"/>
                <a:gd name="T77" fmla="*/ 0 h 452"/>
                <a:gd name="T78" fmla="*/ 0 w 1113"/>
                <a:gd name="T79" fmla="*/ 0 h 452"/>
                <a:gd name="T80" fmla="*/ 0 w 1113"/>
                <a:gd name="T81" fmla="*/ 0 h 452"/>
                <a:gd name="T82" fmla="*/ 0 w 1113"/>
                <a:gd name="T83" fmla="*/ 0 h 452"/>
                <a:gd name="T84" fmla="*/ 0 w 1113"/>
                <a:gd name="T85" fmla="*/ 0 h 452"/>
                <a:gd name="T86" fmla="*/ 0 w 1113"/>
                <a:gd name="T87" fmla="*/ 0 h 452"/>
                <a:gd name="T88" fmla="*/ 0 w 1113"/>
                <a:gd name="T89" fmla="*/ 0 h 452"/>
                <a:gd name="T90" fmla="*/ 0 w 1113"/>
                <a:gd name="T91" fmla="*/ 0 h 452"/>
                <a:gd name="T92" fmla="*/ 0 w 1113"/>
                <a:gd name="T93" fmla="*/ 0 h 452"/>
                <a:gd name="T94" fmla="*/ 0 w 1113"/>
                <a:gd name="T95" fmla="*/ 0 h 452"/>
                <a:gd name="T96" fmla="*/ 0 w 1113"/>
                <a:gd name="T97" fmla="*/ 0 h 452"/>
                <a:gd name="T98" fmla="*/ 0 w 1113"/>
                <a:gd name="T99" fmla="*/ 0 h 452"/>
                <a:gd name="T100" fmla="*/ 0 w 1113"/>
                <a:gd name="T101" fmla="*/ 0 h 452"/>
                <a:gd name="T102" fmla="*/ 0 w 1113"/>
                <a:gd name="T103" fmla="*/ 0 h 452"/>
                <a:gd name="T104" fmla="*/ 0 w 1113"/>
                <a:gd name="T105" fmla="*/ 0 h 452"/>
                <a:gd name="T106" fmla="*/ 0 w 1113"/>
                <a:gd name="T107" fmla="*/ 0 h 452"/>
                <a:gd name="T108" fmla="*/ 0 w 1113"/>
                <a:gd name="T109" fmla="*/ 0 h 452"/>
                <a:gd name="T110" fmla="*/ 0 w 1113"/>
                <a:gd name="T111" fmla="*/ 0 h 452"/>
                <a:gd name="T112" fmla="*/ 0 w 1113"/>
                <a:gd name="T113" fmla="*/ 0 h 45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113" h="452">
                  <a:moveTo>
                    <a:pt x="30" y="279"/>
                  </a:moveTo>
                  <a:lnTo>
                    <a:pt x="33" y="285"/>
                  </a:lnTo>
                  <a:lnTo>
                    <a:pt x="37" y="294"/>
                  </a:lnTo>
                  <a:lnTo>
                    <a:pt x="42" y="305"/>
                  </a:lnTo>
                  <a:lnTo>
                    <a:pt x="49" y="319"/>
                  </a:lnTo>
                  <a:lnTo>
                    <a:pt x="59" y="333"/>
                  </a:lnTo>
                  <a:lnTo>
                    <a:pt x="71" y="349"/>
                  </a:lnTo>
                  <a:lnTo>
                    <a:pt x="87" y="364"/>
                  </a:lnTo>
                  <a:lnTo>
                    <a:pt x="107" y="380"/>
                  </a:lnTo>
                  <a:lnTo>
                    <a:pt x="132" y="395"/>
                  </a:lnTo>
                  <a:lnTo>
                    <a:pt x="162" y="410"/>
                  </a:lnTo>
                  <a:lnTo>
                    <a:pt x="197" y="423"/>
                  </a:lnTo>
                  <a:lnTo>
                    <a:pt x="238" y="433"/>
                  </a:lnTo>
                  <a:lnTo>
                    <a:pt x="287" y="443"/>
                  </a:lnTo>
                  <a:lnTo>
                    <a:pt x="341" y="449"/>
                  </a:lnTo>
                  <a:lnTo>
                    <a:pt x="404" y="452"/>
                  </a:lnTo>
                  <a:lnTo>
                    <a:pt x="476" y="451"/>
                  </a:lnTo>
                  <a:lnTo>
                    <a:pt x="503" y="449"/>
                  </a:lnTo>
                  <a:lnTo>
                    <a:pt x="530" y="447"/>
                  </a:lnTo>
                  <a:lnTo>
                    <a:pt x="555" y="445"/>
                  </a:lnTo>
                  <a:lnTo>
                    <a:pt x="577" y="441"/>
                  </a:lnTo>
                  <a:lnTo>
                    <a:pt x="597" y="437"/>
                  </a:lnTo>
                  <a:lnTo>
                    <a:pt x="616" y="433"/>
                  </a:lnTo>
                  <a:lnTo>
                    <a:pt x="632" y="429"/>
                  </a:lnTo>
                  <a:lnTo>
                    <a:pt x="647" y="424"/>
                  </a:lnTo>
                  <a:lnTo>
                    <a:pt x="659" y="420"/>
                  </a:lnTo>
                  <a:lnTo>
                    <a:pt x="671" y="416"/>
                  </a:lnTo>
                  <a:lnTo>
                    <a:pt x="679" y="413"/>
                  </a:lnTo>
                  <a:lnTo>
                    <a:pt x="685" y="409"/>
                  </a:lnTo>
                  <a:lnTo>
                    <a:pt x="689" y="407"/>
                  </a:lnTo>
                  <a:lnTo>
                    <a:pt x="692" y="403"/>
                  </a:lnTo>
                  <a:lnTo>
                    <a:pt x="692" y="402"/>
                  </a:lnTo>
                  <a:lnTo>
                    <a:pt x="690" y="401"/>
                  </a:lnTo>
                  <a:lnTo>
                    <a:pt x="678" y="399"/>
                  </a:lnTo>
                  <a:lnTo>
                    <a:pt x="669" y="395"/>
                  </a:lnTo>
                  <a:lnTo>
                    <a:pt x="663" y="391"/>
                  </a:lnTo>
                  <a:lnTo>
                    <a:pt x="660" y="386"/>
                  </a:lnTo>
                  <a:lnTo>
                    <a:pt x="659" y="380"/>
                  </a:lnTo>
                  <a:lnTo>
                    <a:pt x="660" y="373"/>
                  </a:lnTo>
                  <a:lnTo>
                    <a:pt x="662" y="367"/>
                  </a:lnTo>
                  <a:lnTo>
                    <a:pt x="664" y="361"/>
                  </a:lnTo>
                  <a:lnTo>
                    <a:pt x="665" y="358"/>
                  </a:lnTo>
                  <a:lnTo>
                    <a:pt x="666" y="361"/>
                  </a:lnTo>
                  <a:lnTo>
                    <a:pt x="669" y="368"/>
                  </a:lnTo>
                  <a:lnTo>
                    <a:pt x="673" y="378"/>
                  </a:lnTo>
                  <a:lnTo>
                    <a:pt x="680" y="387"/>
                  </a:lnTo>
                  <a:lnTo>
                    <a:pt x="693" y="394"/>
                  </a:lnTo>
                  <a:lnTo>
                    <a:pt x="713" y="398"/>
                  </a:lnTo>
                  <a:lnTo>
                    <a:pt x="740" y="397"/>
                  </a:lnTo>
                  <a:lnTo>
                    <a:pt x="751" y="395"/>
                  </a:lnTo>
                  <a:lnTo>
                    <a:pt x="762" y="393"/>
                  </a:lnTo>
                  <a:lnTo>
                    <a:pt x="774" y="391"/>
                  </a:lnTo>
                  <a:lnTo>
                    <a:pt x="784" y="389"/>
                  </a:lnTo>
                  <a:lnTo>
                    <a:pt x="794" y="388"/>
                  </a:lnTo>
                  <a:lnTo>
                    <a:pt x="805" y="389"/>
                  </a:lnTo>
                  <a:lnTo>
                    <a:pt x="816" y="391"/>
                  </a:lnTo>
                  <a:lnTo>
                    <a:pt x="826" y="395"/>
                  </a:lnTo>
                  <a:lnTo>
                    <a:pt x="839" y="400"/>
                  </a:lnTo>
                  <a:lnTo>
                    <a:pt x="853" y="404"/>
                  </a:lnTo>
                  <a:lnTo>
                    <a:pt x="869" y="407"/>
                  </a:lnTo>
                  <a:lnTo>
                    <a:pt x="884" y="409"/>
                  </a:lnTo>
                  <a:lnTo>
                    <a:pt x="900" y="409"/>
                  </a:lnTo>
                  <a:lnTo>
                    <a:pt x="914" y="409"/>
                  </a:lnTo>
                  <a:lnTo>
                    <a:pt x="925" y="409"/>
                  </a:lnTo>
                  <a:lnTo>
                    <a:pt x="934" y="408"/>
                  </a:lnTo>
                  <a:lnTo>
                    <a:pt x="941" y="405"/>
                  </a:lnTo>
                  <a:lnTo>
                    <a:pt x="949" y="403"/>
                  </a:lnTo>
                  <a:lnTo>
                    <a:pt x="960" y="400"/>
                  </a:lnTo>
                  <a:lnTo>
                    <a:pt x="970" y="397"/>
                  </a:lnTo>
                  <a:lnTo>
                    <a:pt x="980" y="394"/>
                  </a:lnTo>
                  <a:lnTo>
                    <a:pt x="990" y="390"/>
                  </a:lnTo>
                  <a:lnTo>
                    <a:pt x="1001" y="387"/>
                  </a:lnTo>
                  <a:lnTo>
                    <a:pt x="1009" y="384"/>
                  </a:lnTo>
                  <a:lnTo>
                    <a:pt x="1035" y="371"/>
                  </a:lnTo>
                  <a:lnTo>
                    <a:pt x="1057" y="358"/>
                  </a:lnTo>
                  <a:lnTo>
                    <a:pt x="1074" y="346"/>
                  </a:lnTo>
                  <a:lnTo>
                    <a:pt x="1089" y="332"/>
                  </a:lnTo>
                  <a:lnTo>
                    <a:pt x="1099" y="321"/>
                  </a:lnTo>
                  <a:lnTo>
                    <a:pt x="1106" y="312"/>
                  </a:lnTo>
                  <a:lnTo>
                    <a:pt x="1110" y="305"/>
                  </a:lnTo>
                  <a:lnTo>
                    <a:pt x="1112" y="302"/>
                  </a:lnTo>
                  <a:lnTo>
                    <a:pt x="1113" y="240"/>
                  </a:lnTo>
                  <a:lnTo>
                    <a:pt x="1111" y="173"/>
                  </a:lnTo>
                  <a:lnTo>
                    <a:pt x="1104" y="114"/>
                  </a:lnTo>
                  <a:lnTo>
                    <a:pt x="1092" y="73"/>
                  </a:lnTo>
                  <a:lnTo>
                    <a:pt x="1094" y="86"/>
                  </a:lnTo>
                  <a:lnTo>
                    <a:pt x="1095" y="102"/>
                  </a:lnTo>
                  <a:lnTo>
                    <a:pt x="1095" y="123"/>
                  </a:lnTo>
                  <a:lnTo>
                    <a:pt x="1093" y="148"/>
                  </a:lnTo>
                  <a:lnTo>
                    <a:pt x="1090" y="173"/>
                  </a:lnTo>
                  <a:lnTo>
                    <a:pt x="1084" y="201"/>
                  </a:lnTo>
                  <a:lnTo>
                    <a:pt x="1077" y="229"/>
                  </a:lnTo>
                  <a:lnTo>
                    <a:pt x="1069" y="257"/>
                  </a:lnTo>
                  <a:lnTo>
                    <a:pt x="1058" y="283"/>
                  </a:lnTo>
                  <a:lnTo>
                    <a:pt x="1044" y="307"/>
                  </a:lnTo>
                  <a:lnTo>
                    <a:pt x="1029" y="329"/>
                  </a:lnTo>
                  <a:lnTo>
                    <a:pt x="1011" y="347"/>
                  </a:lnTo>
                  <a:lnTo>
                    <a:pt x="992" y="359"/>
                  </a:lnTo>
                  <a:lnTo>
                    <a:pt x="969" y="366"/>
                  </a:lnTo>
                  <a:lnTo>
                    <a:pt x="943" y="367"/>
                  </a:lnTo>
                  <a:lnTo>
                    <a:pt x="915" y="361"/>
                  </a:lnTo>
                  <a:lnTo>
                    <a:pt x="901" y="351"/>
                  </a:lnTo>
                  <a:lnTo>
                    <a:pt x="883" y="329"/>
                  </a:lnTo>
                  <a:lnTo>
                    <a:pt x="863" y="300"/>
                  </a:lnTo>
                  <a:lnTo>
                    <a:pt x="841" y="266"/>
                  </a:lnTo>
                  <a:lnTo>
                    <a:pt x="821" y="232"/>
                  </a:lnTo>
                  <a:lnTo>
                    <a:pt x="805" y="198"/>
                  </a:lnTo>
                  <a:lnTo>
                    <a:pt x="793" y="170"/>
                  </a:lnTo>
                  <a:lnTo>
                    <a:pt x="788" y="151"/>
                  </a:lnTo>
                  <a:lnTo>
                    <a:pt x="784" y="164"/>
                  </a:lnTo>
                  <a:lnTo>
                    <a:pt x="784" y="181"/>
                  </a:lnTo>
                  <a:lnTo>
                    <a:pt x="788" y="198"/>
                  </a:lnTo>
                  <a:lnTo>
                    <a:pt x="793" y="217"/>
                  </a:lnTo>
                  <a:lnTo>
                    <a:pt x="800" y="235"/>
                  </a:lnTo>
                  <a:lnTo>
                    <a:pt x="806" y="252"/>
                  </a:lnTo>
                  <a:lnTo>
                    <a:pt x="810" y="267"/>
                  </a:lnTo>
                  <a:lnTo>
                    <a:pt x="810" y="279"/>
                  </a:lnTo>
                  <a:lnTo>
                    <a:pt x="811" y="293"/>
                  </a:lnTo>
                  <a:lnTo>
                    <a:pt x="814" y="301"/>
                  </a:lnTo>
                  <a:lnTo>
                    <a:pt x="813" y="303"/>
                  </a:lnTo>
                  <a:lnTo>
                    <a:pt x="801" y="301"/>
                  </a:lnTo>
                  <a:lnTo>
                    <a:pt x="772" y="294"/>
                  </a:lnTo>
                  <a:lnTo>
                    <a:pt x="746" y="284"/>
                  </a:lnTo>
                  <a:lnTo>
                    <a:pt x="723" y="270"/>
                  </a:lnTo>
                  <a:lnTo>
                    <a:pt x="704" y="256"/>
                  </a:lnTo>
                  <a:lnTo>
                    <a:pt x="686" y="240"/>
                  </a:lnTo>
                  <a:lnTo>
                    <a:pt x="672" y="224"/>
                  </a:lnTo>
                  <a:lnTo>
                    <a:pt x="658" y="207"/>
                  </a:lnTo>
                  <a:lnTo>
                    <a:pt x="647" y="190"/>
                  </a:lnTo>
                  <a:lnTo>
                    <a:pt x="638" y="174"/>
                  </a:lnTo>
                  <a:lnTo>
                    <a:pt x="630" y="159"/>
                  </a:lnTo>
                  <a:lnTo>
                    <a:pt x="623" y="144"/>
                  </a:lnTo>
                  <a:lnTo>
                    <a:pt x="618" y="132"/>
                  </a:lnTo>
                  <a:lnTo>
                    <a:pt x="614" y="122"/>
                  </a:lnTo>
                  <a:lnTo>
                    <a:pt x="610" y="115"/>
                  </a:lnTo>
                  <a:lnTo>
                    <a:pt x="607" y="110"/>
                  </a:lnTo>
                  <a:lnTo>
                    <a:pt x="603" y="110"/>
                  </a:lnTo>
                  <a:lnTo>
                    <a:pt x="598" y="117"/>
                  </a:lnTo>
                  <a:lnTo>
                    <a:pt x="596" y="128"/>
                  </a:lnTo>
                  <a:lnTo>
                    <a:pt x="596" y="143"/>
                  </a:lnTo>
                  <a:lnTo>
                    <a:pt x="597" y="161"/>
                  </a:lnTo>
                  <a:lnTo>
                    <a:pt x="601" y="180"/>
                  </a:lnTo>
                  <a:lnTo>
                    <a:pt x="609" y="198"/>
                  </a:lnTo>
                  <a:lnTo>
                    <a:pt x="617" y="213"/>
                  </a:lnTo>
                  <a:lnTo>
                    <a:pt x="628" y="224"/>
                  </a:lnTo>
                  <a:lnTo>
                    <a:pt x="665" y="256"/>
                  </a:lnTo>
                  <a:lnTo>
                    <a:pt x="689" y="287"/>
                  </a:lnTo>
                  <a:lnTo>
                    <a:pt x="702" y="316"/>
                  </a:lnTo>
                  <a:lnTo>
                    <a:pt x="706" y="343"/>
                  </a:lnTo>
                  <a:lnTo>
                    <a:pt x="705" y="365"/>
                  </a:lnTo>
                  <a:lnTo>
                    <a:pt x="703" y="384"/>
                  </a:lnTo>
                  <a:lnTo>
                    <a:pt x="700" y="396"/>
                  </a:lnTo>
                  <a:lnTo>
                    <a:pt x="703" y="401"/>
                  </a:lnTo>
                  <a:lnTo>
                    <a:pt x="693" y="402"/>
                  </a:lnTo>
                  <a:lnTo>
                    <a:pt x="682" y="402"/>
                  </a:lnTo>
                  <a:lnTo>
                    <a:pt x="669" y="403"/>
                  </a:lnTo>
                  <a:lnTo>
                    <a:pt x="655" y="402"/>
                  </a:lnTo>
                  <a:lnTo>
                    <a:pt x="642" y="402"/>
                  </a:lnTo>
                  <a:lnTo>
                    <a:pt x="629" y="400"/>
                  </a:lnTo>
                  <a:lnTo>
                    <a:pt x="619" y="398"/>
                  </a:lnTo>
                  <a:lnTo>
                    <a:pt x="612" y="394"/>
                  </a:lnTo>
                  <a:lnTo>
                    <a:pt x="607" y="390"/>
                  </a:lnTo>
                  <a:lnTo>
                    <a:pt x="600" y="387"/>
                  </a:lnTo>
                  <a:lnTo>
                    <a:pt x="593" y="384"/>
                  </a:lnTo>
                  <a:lnTo>
                    <a:pt x="587" y="382"/>
                  </a:lnTo>
                  <a:lnTo>
                    <a:pt x="580" y="381"/>
                  </a:lnTo>
                  <a:lnTo>
                    <a:pt x="574" y="381"/>
                  </a:lnTo>
                  <a:lnTo>
                    <a:pt x="566" y="383"/>
                  </a:lnTo>
                  <a:lnTo>
                    <a:pt x="559" y="386"/>
                  </a:lnTo>
                  <a:lnTo>
                    <a:pt x="547" y="390"/>
                  </a:lnTo>
                  <a:lnTo>
                    <a:pt x="538" y="388"/>
                  </a:lnTo>
                  <a:lnTo>
                    <a:pt x="536" y="381"/>
                  </a:lnTo>
                  <a:lnTo>
                    <a:pt x="538" y="371"/>
                  </a:lnTo>
                  <a:lnTo>
                    <a:pt x="541" y="366"/>
                  </a:lnTo>
                  <a:lnTo>
                    <a:pt x="543" y="360"/>
                  </a:lnTo>
                  <a:lnTo>
                    <a:pt x="542" y="354"/>
                  </a:lnTo>
                  <a:lnTo>
                    <a:pt x="539" y="349"/>
                  </a:lnTo>
                  <a:lnTo>
                    <a:pt x="535" y="346"/>
                  </a:lnTo>
                  <a:lnTo>
                    <a:pt x="528" y="347"/>
                  </a:lnTo>
                  <a:lnTo>
                    <a:pt x="519" y="352"/>
                  </a:lnTo>
                  <a:lnTo>
                    <a:pt x="505" y="362"/>
                  </a:lnTo>
                  <a:lnTo>
                    <a:pt x="490" y="373"/>
                  </a:lnTo>
                  <a:lnTo>
                    <a:pt x="473" y="383"/>
                  </a:lnTo>
                  <a:lnTo>
                    <a:pt x="457" y="389"/>
                  </a:lnTo>
                  <a:lnTo>
                    <a:pt x="440" y="393"/>
                  </a:lnTo>
                  <a:lnTo>
                    <a:pt x="424" y="396"/>
                  </a:lnTo>
                  <a:lnTo>
                    <a:pt x="410" y="397"/>
                  </a:lnTo>
                  <a:lnTo>
                    <a:pt x="400" y="399"/>
                  </a:lnTo>
                  <a:lnTo>
                    <a:pt x="393" y="400"/>
                  </a:lnTo>
                  <a:lnTo>
                    <a:pt x="375" y="405"/>
                  </a:lnTo>
                  <a:lnTo>
                    <a:pt x="360" y="409"/>
                  </a:lnTo>
                  <a:lnTo>
                    <a:pt x="345" y="412"/>
                  </a:lnTo>
                  <a:lnTo>
                    <a:pt x="331" y="413"/>
                  </a:lnTo>
                  <a:lnTo>
                    <a:pt x="319" y="414"/>
                  </a:lnTo>
                  <a:lnTo>
                    <a:pt x="307" y="414"/>
                  </a:lnTo>
                  <a:lnTo>
                    <a:pt x="296" y="413"/>
                  </a:lnTo>
                  <a:lnTo>
                    <a:pt x="287" y="411"/>
                  </a:lnTo>
                  <a:lnTo>
                    <a:pt x="276" y="409"/>
                  </a:lnTo>
                  <a:lnTo>
                    <a:pt x="268" y="405"/>
                  </a:lnTo>
                  <a:lnTo>
                    <a:pt x="259" y="403"/>
                  </a:lnTo>
                  <a:lnTo>
                    <a:pt x="251" y="399"/>
                  </a:lnTo>
                  <a:lnTo>
                    <a:pt x="242" y="396"/>
                  </a:lnTo>
                  <a:lnTo>
                    <a:pt x="234" y="393"/>
                  </a:lnTo>
                  <a:lnTo>
                    <a:pt x="226" y="390"/>
                  </a:lnTo>
                  <a:lnTo>
                    <a:pt x="218" y="387"/>
                  </a:lnTo>
                  <a:lnTo>
                    <a:pt x="201" y="382"/>
                  </a:lnTo>
                  <a:lnTo>
                    <a:pt x="194" y="381"/>
                  </a:lnTo>
                  <a:lnTo>
                    <a:pt x="191" y="380"/>
                  </a:lnTo>
                  <a:lnTo>
                    <a:pt x="190" y="379"/>
                  </a:lnTo>
                  <a:lnTo>
                    <a:pt x="186" y="375"/>
                  </a:lnTo>
                  <a:lnTo>
                    <a:pt x="176" y="364"/>
                  </a:lnTo>
                  <a:lnTo>
                    <a:pt x="158" y="348"/>
                  </a:lnTo>
                  <a:lnTo>
                    <a:pt x="127" y="321"/>
                  </a:lnTo>
                  <a:lnTo>
                    <a:pt x="77" y="271"/>
                  </a:lnTo>
                  <a:lnTo>
                    <a:pt x="44" y="220"/>
                  </a:lnTo>
                  <a:lnTo>
                    <a:pt x="23" y="169"/>
                  </a:lnTo>
                  <a:lnTo>
                    <a:pt x="12" y="122"/>
                  </a:lnTo>
                  <a:lnTo>
                    <a:pt x="9" y="78"/>
                  </a:lnTo>
                  <a:lnTo>
                    <a:pt x="10" y="43"/>
                  </a:lnTo>
                  <a:lnTo>
                    <a:pt x="13" y="16"/>
                  </a:lnTo>
                  <a:lnTo>
                    <a:pt x="15" y="0"/>
                  </a:lnTo>
                  <a:lnTo>
                    <a:pt x="5" y="41"/>
                  </a:lnTo>
                  <a:lnTo>
                    <a:pt x="0" y="83"/>
                  </a:lnTo>
                  <a:lnTo>
                    <a:pt x="0" y="125"/>
                  </a:lnTo>
                  <a:lnTo>
                    <a:pt x="3" y="164"/>
                  </a:lnTo>
                  <a:lnTo>
                    <a:pt x="9" y="201"/>
                  </a:lnTo>
                  <a:lnTo>
                    <a:pt x="16" y="233"/>
                  </a:lnTo>
                  <a:lnTo>
                    <a:pt x="23" y="260"/>
                  </a:lnTo>
                  <a:lnTo>
                    <a:pt x="30" y="2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4" name="Freeform 210">
              <a:extLst>
                <a:ext uri="{FF2B5EF4-FFF2-40B4-BE49-F238E27FC236}">
                  <a16:creationId xmlns:a16="http://schemas.microsoft.com/office/drawing/2014/main" id="{3EC53348-A908-4EF7-9843-504461A889F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" y="3796"/>
              <a:ext cx="282" cy="253"/>
            </a:xfrm>
            <a:custGeom>
              <a:avLst/>
              <a:gdLst>
                <a:gd name="T0" fmla="*/ 0 w 846"/>
                <a:gd name="T1" fmla="*/ 0 h 758"/>
                <a:gd name="T2" fmla="*/ 0 w 846"/>
                <a:gd name="T3" fmla="*/ 0 h 758"/>
                <a:gd name="T4" fmla="*/ 0 w 846"/>
                <a:gd name="T5" fmla="*/ 0 h 758"/>
                <a:gd name="T6" fmla="*/ 0 w 846"/>
                <a:gd name="T7" fmla="*/ 0 h 758"/>
                <a:gd name="T8" fmla="*/ 0 w 846"/>
                <a:gd name="T9" fmla="*/ 0 h 758"/>
                <a:gd name="T10" fmla="*/ 0 w 846"/>
                <a:gd name="T11" fmla="*/ 0 h 758"/>
                <a:gd name="T12" fmla="*/ 0 w 846"/>
                <a:gd name="T13" fmla="*/ 0 h 758"/>
                <a:gd name="T14" fmla="*/ 0 w 846"/>
                <a:gd name="T15" fmla="*/ 0 h 758"/>
                <a:gd name="T16" fmla="*/ 0 w 846"/>
                <a:gd name="T17" fmla="*/ 0 h 758"/>
                <a:gd name="T18" fmla="*/ 0 w 846"/>
                <a:gd name="T19" fmla="*/ 0 h 758"/>
                <a:gd name="T20" fmla="*/ 0 w 846"/>
                <a:gd name="T21" fmla="*/ 0 h 758"/>
                <a:gd name="T22" fmla="*/ 0 w 846"/>
                <a:gd name="T23" fmla="*/ 0 h 758"/>
                <a:gd name="T24" fmla="*/ 0 w 846"/>
                <a:gd name="T25" fmla="*/ 0 h 758"/>
                <a:gd name="T26" fmla="*/ 0 w 846"/>
                <a:gd name="T27" fmla="*/ 0 h 758"/>
                <a:gd name="T28" fmla="*/ 0 w 846"/>
                <a:gd name="T29" fmla="*/ 0 h 758"/>
                <a:gd name="T30" fmla="*/ 0 w 846"/>
                <a:gd name="T31" fmla="*/ 0 h 758"/>
                <a:gd name="T32" fmla="*/ 0 w 846"/>
                <a:gd name="T33" fmla="*/ 0 h 758"/>
                <a:gd name="T34" fmla="*/ 0 w 846"/>
                <a:gd name="T35" fmla="*/ 0 h 758"/>
                <a:gd name="T36" fmla="*/ 0 w 846"/>
                <a:gd name="T37" fmla="*/ 0 h 758"/>
                <a:gd name="T38" fmla="*/ 0 w 846"/>
                <a:gd name="T39" fmla="*/ 0 h 758"/>
                <a:gd name="T40" fmla="*/ 0 w 846"/>
                <a:gd name="T41" fmla="*/ 0 h 758"/>
                <a:gd name="T42" fmla="*/ 0 w 846"/>
                <a:gd name="T43" fmla="*/ 0 h 758"/>
                <a:gd name="T44" fmla="*/ 0 w 846"/>
                <a:gd name="T45" fmla="*/ 0 h 758"/>
                <a:gd name="T46" fmla="*/ 0 w 846"/>
                <a:gd name="T47" fmla="*/ 0 h 758"/>
                <a:gd name="T48" fmla="*/ 0 w 846"/>
                <a:gd name="T49" fmla="*/ 0 h 758"/>
                <a:gd name="T50" fmla="*/ 0 w 846"/>
                <a:gd name="T51" fmla="*/ 0 h 758"/>
                <a:gd name="T52" fmla="*/ 0 w 846"/>
                <a:gd name="T53" fmla="*/ 0 h 758"/>
                <a:gd name="T54" fmla="*/ 0 w 846"/>
                <a:gd name="T55" fmla="*/ 0 h 758"/>
                <a:gd name="T56" fmla="*/ 0 w 846"/>
                <a:gd name="T57" fmla="*/ 0 h 758"/>
                <a:gd name="T58" fmla="*/ 0 w 846"/>
                <a:gd name="T59" fmla="*/ 0 h 758"/>
                <a:gd name="T60" fmla="*/ 0 w 846"/>
                <a:gd name="T61" fmla="*/ 0 h 758"/>
                <a:gd name="T62" fmla="*/ 0 w 846"/>
                <a:gd name="T63" fmla="*/ 0 h 758"/>
                <a:gd name="T64" fmla="*/ 0 w 846"/>
                <a:gd name="T65" fmla="*/ 0 h 758"/>
                <a:gd name="T66" fmla="*/ 0 w 846"/>
                <a:gd name="T67" fmla="*/ 0 h 758"/>
                <a:gd name="T68" fmla="*/ 0 w 846"/>
                <a:gd name="T69" fmla="*/ 0 h 758"/>
                <a:gd name="T70" fmla="*/ 0 w 846"/>
                <a:gd name="T71" fmla="*/ 0 h 758"/>
                <a:gd name="T72" fmla="*/ 0 w 846"/>
                <a:gd name="T73" fmla="*/ 0 h 758"/>
                <a:gd name="T74" fmla="*/ 0 w 846"/>
                <a:gd name="T75" fmla="*/ 0 h 758"/>
                <a:gd name="T76" fmla="*/ 0 w 846"/>
                <a:gd name="T77" fmla="*/ 0 h 758"/>
                <a:gd name="T78" fmla="*/ 0 w 846"/>
                <a:gd name="T79" fmla="*/ 0 h 758"/>
                <a:gd name="T80" fmla="*/ 0 w 846"/>
                <a:gd name="T81" fmla="*/ 0 h 758"/>
                <a:gd name="T82" fmla="*/ 0 w 846"/>
                <a:gd name="T83" fmla="*/ 0 h 758"/>
                <a:gd name="T84" fmla="*/ 0 w 846"/>
                <a:gd name="T85" fmla="*/ 0 h 758"/>
                <a:gd name="T86" fmla="*/ 0 w 846"/>
                <a:gd name="T87" fmla="*/ 0 h 758"/>
                <a:gd name="T88" fmla="*/ 0 w 846"/>
                <a:gd name="T89" fmla="*/ 0 h 758"/>
                <a:gd name="T90" fmla="*/ 0 w 846"/>
                <a:gd name="T91" fmla="*/ 0 h 758"/>
                <a:gd name="T92" fmla="*/ 0 w 846"/>
                <a:gd name="T93" fmla="*/ 0 h 758"/>
                <a:gd name="T94" fmla="*/ 0 w 846"/>
                <a:gd name="T95" fmla="*/ 0 h 758"/>
                <a:gd name="T96" fmla="*/ 0 w 846"/>
                <a:gd name="T97" fmla="*/ 0 h 758"/>
                <a:gd name="T98" fmla="*/ 0 w 846"/>
                <a:gd name="T99" fmla="*/ 0 h 758"/>
                <a:gd name="T100" fmla="*/ 0 w 846"/>
                <a:gd name="T101" fmla="*/ 0 h 758"/>
                <a:gd name="T102" fmla="*/ 0 w 846"/>
                <a:gd name="T103" fmla="*/ 0 h 758"/>
                <a:gd name="T104" fmla="*/ 0 w 846"/>
                <a:gd name="T105" fmla="*/ 0 h 758"/>
                <a:gd name="T106" fmla="*/ 0 w 846"/>
                <a:gd name="T107" fmla="*/ 0 h 758"/>
                <a:gd name="T108" fmla="*/ 0 w 846"/>
                <a:gd name="T109" fmla="*/ 0 h 758"/>
                <a:gd name="T110" fmla="*/ 0 w 846"/>
                <a:gd name="T111" fmla="*/ 0 h 758"/>
                <a:gd name="T112" fmla="*/ 0 w 846"/>
                <a:gd name="T113" fmla="*/ 0 h 758"/>
                <a:gd name="T114" fmla="*/ 0 w 846"/>
                <a:gd name="T115" fmla="*/ 0 h 758"/>
                <a:gd name="T116" fmla="*/ 0 w 846"/>
                <a:gd name="T117" fmla="*/ 0 h 75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846" h="758">
                  <a:moveTo>
                    <a:pt x="11" y="728"/>
                  </a:moveTo>
                  <a:lnTo>
                    <a:pt x="14" y="725"/>
                  </a:lnTo>
                  <a:lnTo>
                    <a:pt x="20" y="722"/>
                  </a:lnTo>
                  <a:lnTo>
                    <a:pt x="27" y="720"/>
                  </a:lnTo>
                  <a:lnTo>
                    <a:pt x="36" y="717"/>
                  </a:lnTo>
                  <a:lnTo>
                    <a:pt x="45" y="714"/>
                  </a:lnTo>
                  <a:lnTo>
                    <a:pt x="52" y="711"/>
                  </a:lnTo>
                  <a:lnTo>
                    <a:pt x="58" y="709"/>
                  </a:lnTo>
                  <a:lnTo>
                    <a:pt x="61" y="707"/>
                  </a:lnTo>
                  <a:lnTo>
                    <a:pt x="62" y="705"/>
                  </a:lnTo>
                  <a:lnTo>
                    <a:pt x="69" y="700"/>
                  </a:lnTo>
                  <a:lnTo>
                    <a:pt x="80" y="693"/>
                  </a:lnTo>
                  <a:lnTo>
                    <a:pt x="93" y="684"/>
                  </a:lnTo>
                  <a:lnTo>
                    <a:pt x="108" y="672"/>
                  </a:lnTo>
                  <a:lnTo>
                    <a:pt x="123" y="659"/>
                  </a:lnTo>
                  <a:lnTo>
                    <a:pt x="138" y="645"/>
                  </a:lnTo>
                  <a:lnTo>
                    <a:pt x="149" y="632"/>
                  </a:lnTo>
                  <a:lnTo>
                    <a:pt x="153" y="627"/>
                  </a:lnTo>
                  <a:lnTo>
                    <a:pt x="158" y="622"/>
                  </a:lnTo>
                  <a:lnTo>
                    <a:pt x="163" y="617"/>
                  </a:lnTo>
                  <a:lnTo>
                    <a:pt x="166" y="612"/>
                  </a:lnTo>
                  <a:lnTo>
                    <a:pt x="169" y="608"/>
                  </a:lnTo>
                  <a:lnTo>
                    <a:pt x="168" y="605"/>
                  </a:lnTo>
                  <a:lnTo>
                    <a:pt x="163" y="602"/>
                  </a:lnTo>
                  <a:lnTo>
                    <a:pt x="155" y="600"/>
                  </a:lnTo>
                  <a:lnTo>
                    <a:pt x="141" y="587"/>
                  </a:lnTo>
                  <a:lnTo>
                    <a:pt x="138" y="565"/>
                  </a:lnTo>
                  <a:lnTo>
                    <a:pt x="143" y="545"/>
                  </a:lnTo>
                  <a:lnTo>
                    <a:pt x="155" y="541"/>
                  </a:lnTo>
                  <a:lnTo>
                    <a:pt x="162" y="545"/>
                  </a:lnTo>
                  <a:lnTo>
                    <a:pt x="170" y="548"/>
                  </a:lnTo>
                  <a:lnTo>
                    <a:pt x="177" y="553"/>
                  </a:lnTo>
                  <a:lnTo>
                    <a:pt x="184" y="555"/>
                  </a:lnTo>
                  <a:lnTo>
                    <a:pt x="191" y="557"/>
                  </a:lnTo>
                  <a:lnTo>
                    <a:pt x="199" y="557"/>
                  </a:lnTo>
                  <a:lnTo>
                    <a:pt x="209" y="555"/>
                  </a:lnTo>
                  <a:lnTo>
                    <a:pt x="218" y="551"/>
                  </a:lnTo>
                  <a:lnTo>
                    <a:pt x="228" y="541"/>
                  </a:lnTo>
                  <a:lnTo>
                    <a:pt x="241" y="525"/>
                  </a:lnTo>
                  <a:lnTo>
                    <a:pt x="252" y="504"/>
                  </a:lnTo>
                  <a:lnTo>
                    <a:pt x="262" y="481"/>
                  </a:lnTo>
                  <a:lnTo>
                    <a:pt x="272" y="459"/>
                  </a:lnTo>
                  <a:lnTo>
                    <a:pt x="279" y="437"/>
                  </a:lnTo>
                  <a:lnTo>
                    <a:pt x="283" y="421"/>
                  </a:lnTo>
                  <a:lnTo>
                    <a:pt x="283" y="410"/>
                  </a:lnTo>
                  <a:lnTo>
                    <a:pt x="282" y="403"/>
                  </a:lnTo>
                  <a:lnTo>
                    <a:pt x="282" y="396"/>
                  </a:lnTo>
                  <a:lnTo>
                    <a:pt x="283" y="388"/>
                  </a:lnTo>
                  <a:lnTo>
                    <a:pt x="287" y="379"/>
                  </a:lnTo>
                  <a:lnTo>
                    <a:pt x="292" y="371"/>
                  </a:lnTo>
                  <a:lnTo>
                    <a:pt x="300" y="363"/>
                  </a:lnTo>
                  <a:lnTo>
                    <a:pt x="310" y="356"/>
                  </a:lnTo>
                  <a:lnTo>
                    <a:pt x="321" y="349"/>
                  </a:lnTo>
                  <a:lnTo>
                    <a:pt x="333" y="343"/>
                  </a:lnTo>
                  <a:lnTo>
                    <a:pt x="341" y="337"/>
                  </a:lnTo>
                  <a:lnTo>
                    <a:pt x="348" y="331"/>
                  </a:lnTo>
                  <a:lnTo>
                    <a:pt x="353" y="323"/>
                  </a:lnTo>
                  <a:lnTo>
                    <a:pt x="359" y="314"/>
                  </a:lnTo>
                  <a:lnTo>
                    <a:pt x="365" y="304"/>
                  </a:lnTo>
                  <a:lnTo>
                    <a:pt x="373" y="293"/>
                  </a:lnTo>
                  <a:lnTo>
                    <a:pt x="382" y="279"/>
                  </a:lnTo>
                  <a:lnTo>
                    <a:pt x="395" y="265"/>
                  </a:lnTo>
                  <a:lnTo>
                    <a:pt x="409" y="249"/>
                  </a:lnTo>
                  <a:lnTo>
                    <a:pt x="426" y="235"/>
                  </a:lnTo>
                  <a:lnTo>
                    <a:pt x="442" y="218"/>
                  </a:lnTo>
                  <a:lnTo>
                    <a:pt x="461" y="202"/>
                  </a:lnTo>
                  <a:lnTo>
                    <a:pt x="480" y="185"/>
                  </a:lnTo>
                  <a:lnTo>
                    <a:pt x="500" y="167"/>
                  </a:lnTo>
                  <a:lnTo>
                    <a:pt x="519" y="147"/>
                  </a:lnTo>
                  <a:lnTo>
                    <a:pt x="539" y="129"/>
                  </a:lnTo>
                  <a:lnTo>
                    <a:pt x="559" y="113"/>
                  </a:lnTo>
                  <a:lnTo>
                    <a:pt x="577" y="101"/>
                  </a:lnTo>
                  <a:lnTo>
                    <a:pt x="595" y="90"/>
                  </a:lnTo>
                  <a:lnTo>
                    <a:pt x="611" y="83"/>
                  </a:lnTo>
                  <a:lnTo>
                    <a:pt x="627" y="77"/>
                  </a:lnTo>
                  <a:lnTo>
                    <a:pt x="640" y="73"/>
                  </a:lnTo>
                  <a:lnTo>
                    <a:pt x="652" y="69"/>
                  </a:lnTo>
                  <a:lnTo>
                    <a:pt x="668" y="59"/>
                  </a:lnTo>
                  <a:lnTo>
                    <a:pt x="675" y="47"/>
                  </a:lnTo>
                  <a:lnTo>
                    <a:pt x="678" y="34"/>
                  </a:lnTo>
                  <a:lnTo>
                    <a:pt x="680" y="22"/>
                  </a:lnTo>
                  <a:lnTo>
                    <a:pt x="684" y="14"/>
                  </a:lnTo>
                  <a:lnTo>
                    <a:pt x="689" y="9"/>
                  </a:lnTo>
                  <a:lnTo>
                    <a:pt x="696" y="5"/>
                  </a:lnTo>
                  <a:lnTo>
                    <a:pt x="707" y="0"/>
                  </a:lnTo>
                  <a:lnTo>
                    <a:pt x="698" y="19"/>
                  </a:lnTo>
                  <a:lnTo>
                    <a:pt x="694" y="36"/>
                  </a:lnTo>
                  <a:lnTo>
                    <a:pt x="695" y="50"/>
                  </a:lnTo>
                  <a:lnTo>
                    <a:pt x="699" y="59"/>
                  </a:lnTo>
                  <a:lnTo>
                    <a:pt x="704" y="64"/>
                  </a:lnTo>
                  <a:lnTo>
                    <a:pt x="710" y="61"/>
                  </a:lnTo>
                  <a:lnTo>
                    <a:pt x="714" y="50"/>
                  </a:lnTo>
                  <a:lnTo>
                    <a:pt x="717" y="32"/>
                  </a:lnTo>
                  <a:lnTo>
                    <a:pt x="719" y="21"/>
                  </a:lnTo>
                  <a:lnTo>
                    <a:pt x="723" y="13"/>
                  </a:lnTo>
                  <a:lnTo>
                    <a:pt x="730" y="6"/>
                  </a:lnTo>
                  <a:lnTo>
                    <a:pt x="738" y="3"/>
                  </a:lnTo>
                  <a:lnTo>
                    <a:pt x="732" y="18"/>
                  </a:lnTo>
                  <a:lnTo>
                    <a:pt x="731" y="38"/>
                  </a:lnTo>
                  <a:lnTo>
                    <a:pt x="734" y="55"/>
                  </a:lnTo>
                  <a:lnTo>
                    <a:pt x="741" y="66"/>
                  </a:lnTo>
                  <a:lnTo>
                    <a:pt x="758" y="71"/>
                  </a:lnTo>
                  <a:lnTo>
                    <a:pt x="774" y="73"/>
                  </a:lnTo>
                  <a:lnTo>
                    <a:pt x="789" y="72"/>
                  </a:lnTo>
                  <a:lnTo>
                    <a:pt x="802" y="70"/>
                  </a:lnTo>
                  <a:lnTo>
                    <a:pt x="815" y="66"/>
                  </a:lnTo>
                  <a:lnTo>
                    <a:pt x="826" y="61"/>
                  </a:lnTo>
                  <a:lnTo>
                    <a:pt x="836" y="56"/>
                  </a:lnTo>
                  <a:lnTo>
                    <a:pt x="846" y="52"/>
                  </a:lnTo>
                  <a:lnTo>
                    <a:pt x="839" y="61"/>
                  </a:lnTo>
                  <a:lnTo>
                    <a:pt x="833" y="67"/>
                  </a:lnTo>
                  <a:lnTo>
                    <a:pt x="826" y="73"/>
                  </a:lnTo>
                  <a:lnTo>
                    <a:pt x="819" y="78"/>
                  </a:lnTo>
                  <a:lnTo>
                    <a:pt x="809" y="81"/>
                  </a:lnTo>
                  <a:lnTo>
                    <a:pt x="798" y="83"/>
                  </a:lnTo>
                  <a:lnTo>
                    <a:pt x="784" y="83"/>
                  </a:lnTo>
                  <a:lnTo>
                    <a:pt x="767" y="82"/>
                  </a:lnTo>
                  <a:lnTo>
                    <a:pt x="757" y="81"/>
                  </a:lnTo>
                  <a:lnTo>
                    <a:pt x="746" y="80"/>
                  </a:lnTo>
                  <a:lnTo>
                    <a:pt x="736" y="79"/>
                  </a:lnTo>
                  <a:lnTo>
                    <a:pt x="724" y="79"/>
                  </a:lnTo>
                  <a:lnTo>
                    <a:pt x="711" y="79"/>
                  </a:lnTo>
                  <a:lnTo>
                    <a:pt x="699" y="80"/>
                  </a:lnTo>
                  <a:lnTo>
                    <a:pt x="686" y="82"/>
                  </a:lnTo>
                  <a:lnTo>
                    <a:pt x="671" y="85"/>
                  </a:lnTo>
                  <a:lnTo>
                    <a:pt x="657" y="89"/>
                  </a:lnTo>
                  <a:lnTo>
                    <a:pt x="641" y="95"/>
                  </a:lnTo>
                  <a:lnTo>
                    <a:pt x="626" y="101"/>
                  </a:lnTo>
                  <a:lnTo>
                    <a:pt x="610" y="109"/>
                  </a:lnTo>
                  <a:lnTo>
                    <a:pt x="594" y="119"/>
                  </a:lnTo>
                  <a:lnTo>
                    <a:pt x="576" y="131"/>
                  </a:lnTo>
                  <a:lnTo>
                    <a:pt x="559" y="144"/>
                  </a:lnTo>
                  <a:lnTo>
                    <a:pt x="541" y="160"/>
                  </a:lnTo>
                  <a:lnTo>
                    <a:pt x="524" y="176"/>
                  </a:lnTo>
                  <a:lnTo>
                    <a:pt x="507" y="192"/>
                  </a:lnTo>
                  <a:lnTo>
                    <a:pt x="492" y="207"/>
                  </a:lnTo>
                  <a:lnTo>
                    <a:pt x="476" y="221"/>
                  </a:lnTo>
                  <a:lnTo>
                    <a:pt x="462" y="237"/>
                  </a:lnTo>
                  <a:lnTo>
                    <a:pt x="447" y="251"/>
                  </a:lnTo>
                  <a:lnTo>
                    <a:pt x="433" y="267"/>
                  </a:lnTo>
                  <a:lnTo>
                    <a:pt x="419" y="283"/>
                  </a:lnTo>
                  <a:lnTo>
                    <a:pt x="406" y="301"/>
                  </a:lnTo>
                  <a:lnTo>
                    <a:pt x="392" y="318"/>
                  </a:lnTo>
                  <a:lnTo>
                    <a:pt x="379" y="337"/>
                  </a:lnTo>
                  <a:lnTo>
                    <a:pt x="365" y="358"/>
                  </a:lnTo>
                  <a:lnTo>
                    <a:pt x="350" y="380"/>
                  </a:lnTo>
                  <a:lnTo>
                    <a:pt x="336" y="404"/>
                  </a:lnTo>
                  <a:lnTo>
                    <a:pt x="320" y="430"/>
                  </a:lnTo>
                  <a:lnTo>
                    <a:pt x="305" y="458"/>
                  </a:lnTo>
                  <a:lnTo>
                    <a:pt x="276" y="509"/>
                  </a:lnTo>
                  <a:lnTo>
                    <a:pt x="252" y="547"/>
                  </a:lnTo>
                  <a:lnTo>
                    <a:pt x="234" y="575"/>
                  </a:lnTo>
                  <a:lnTo>
                    <a:pt x="219" y="594"/>
                  </a:lnTo>
                  <a:lnTo>
                    <a:pt x="208" y="607"/>
                  </a:lnTo>
                  <a:lnTo>
                    <a:pt x="196" y="617"/>
                  </a:lnTo>
                  <a:lnTo>
                    <a:pt x="187" y="625"/>
                  </a:lnTo>
                  <a:lnTo>
                    <a:pt x="176" y="634"/>
                  </a:lnTo>
                  <a:lnTo>
                    <a:pt x="171" y="639"/>
                  </a:lnTo>
                  <a:lnTo>
                    <a:pt x="163" y="646"/>
                  </a:lnTo>
                  <a:lnTo>
                    <a:pt x="156" y="656"/>
                  </a:lnTo>
                  <a:lnTo>
                    <a:pt x="146" y="667"/>
                  </a:lnTo>
                  <a:lnTo>
                    <a:pt x="136" y="678"/>
                  </a:lnTo>
                  <a:lnTo>
                    <a:pt x="124" y="692"/>
                  </a:lnTo>
                  <a:lnTo>
                    <a:pt x="112" y="704"/>
                  </a:lnTo>
                  <a:lnTo>
                    <a:pt x="99" y="717"/>
                  </a:lnTo>
                  <a:lnTo>
                    <a:pt x="86" y="728"/>
                  </a:lnTo>
                  <a:lnTo>
                    <a:pt x="73" y="738"/>
                  </a:lnTo>
                  <a:lnTo>
                    <a:pt x="60" y="747"/>
                  </a:lnTo>
                  <a:lnTo>
                    <a:pt x="47" y="753"/>
                  </a:lnTo>
                  <a:lnTo>
                    <a:pt x="34" y="757"/>
                  </a:lnTo>
                  <a:lnTo>
                    <a:pt x="22" y="758"/>
                  </a:lnTo>
                  <a:lnTo>
                    <a:pt x="11" y="756"/>
                  </a:lnTo>
                  <a:lnTo>
                    <a:pt x="0" y="750"/>
                  </a:lnTo>
                  <a:lnTo>
                    <a:pt x="0" y="746"/>
                  </a:lnTo>
                  <a:lnTo>
                    <a:pt x="4" y="738"/>
                  </a:lnTo>
                  <a:lnTo>
                    <a:pt x="9" y="731"/>
                  </a:lnTo>
                  <a:lnTo>
                    <a:pt x="11" y="7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5" name="Freeform 211">
              <a:extLst>
                <a:ext uri="{FF2B5EF4-FFF2-40B4-BE49-F238E27FC236}">
                  <a16:creationId xmlns:a16="http://schemas.microsoft.com/office/drawing/2014/main" id="{3BBBCB3B-8242-44E3-8442-43053B005D8C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4105"/>
              <a:ext cx="60" cy="73"/>
            </a:xfrm>
            <a:custGeom>
              <a:avLst/>
              <a:gdLst>
                <a:gd name="T0" fmla="*/ 0 w 178"/>
                <a:gd name="T1" fmla="*/ 0 h 219"/>
                <a:gd name="T2" fmla="*/ 0 w 178"/>
                <a:gd name="T3" fmla="*/ 0 h 219"/>
                <a:gd name="T4" fmla="*/ 0 w 178"/>
                <a:gd name="T5" fmla="*/ 0 h 219"/>
                <a:gd name="T6" fmla="*/ 0 w 178"/>
                <a:gd name="T7" fmla="*/ 0 h 219"/>
                <a:gd name="T8" fmla="*/ 0 w 178"/>
                <a:gd name="T9" fmla="*/ 0 h 219"/>
                <a:gd name="T10" fmla="*/ 0 w 178"/>
                <a:gd name="T11" fmla="*/ 0 h 219"/>
                <a:gd name="T12" fmla="*/ 0 w 178"/>
                <a:gd name="T13" fmla="*/ 0 h 219"/>
                <a:gd name="T14" fmla="*/ 0 w 178"/>
                <a:gd name="T15" fmla="*/ 0 h 219"/>
                <a:gd name="T16" fmla="*/ 0 w 178"/>
                <a:gd name="T17" fmla="*/ 0 h 219"/>
                <a:gd name="T18" fmla="*/ 0 w 178"/>
                <a:gd name="T19" fmla="*/ 0 h 219"/>
                <a:gd name="T20" fmla="*/ 0 w 178"/>
                <a:gd name="T21" fmla="*/ 0 h 219"/>
                <a:gd name="T22" fmla="*/ 0 w 178"/>
                <a:gd name="T23" fmla="*/ 0 h 219"/>
                <a:gd name="T24" fmla="*/ 0 w 178"/>
                <a:gd name="T25" fmla="*/ 0 h 219"/>
                <a:gd name="T26" fmla="*/ 0 w 178"/>
                <a:gd name="T27" fmla="*/ 0 h 219"/>
                <a:gd name="T28" fmla="*/ 0 w 178"/>
                <a:gd name="T29" fmla="*/ 0 h 219"/>
                <a:gd name="T30" fmla="*/ 0 w 178"/>
                <a:gd name="T31" fmla="*/ 0 h 219"/>
                <a:gd name="T32" fmla="*/ 0 w 178"/>
                <a:gd name="T33" fmla="*/ 0 h 219"/>
                <a:gd name="T34" fmla="*/ 0 w 178"/>
                <a:gd name="T35" fmla="*/ 0 h 219"/>
                <a:gd name="T36" fmla="*/ 0 w 178"/>
                <a:gd name="T37" fmla="*/ 0 h 219"/>
                <a:gd name="T38" fmla="*/ 0 w 178"/>
                <a:gd name="T39" fmla="*/ 0 h 219"/>
                <a:gd name="T40" fmla="*/ 0 w 178"/>
                <a:gd name="T41" fmla="*/ 0 h 219"/>
                <a:gd name="T42" fmla="*/ 0 w 178"/>
                <a:gd name="T43" fmla="*/ 0 h 219"/>
                <a:gd name="T44" fmla="*/ 0 w 178"/>
                <a:gd name="T45" fmla="*/ 0 h 219"/>
                <a:gd name="T46" fmla="*/ 0 w 178"/>
                <a:gd name="T47" fmla="*/ 0 h 219"/>
                <a:gd name="T48" fmla="*/ 0 w 178"/>
                <a:gd name="T49" fmla="*/ 0 h 219"/>
                <a:gd name="T50" fmla="*/ 0 w 178"/>
                <a:gd name="T51" fmla="*/ 0 h 219"/>
                <a:gd name="T52" fmla="*/ 0 w 178"/>
                <a:gd name="T53" fmla="*/ 0 h 219"/>
                <a:gd name="T54" fmla="*/ 0 w 178"/>
                <a:gd name="T55" fmla="*/ 0 h 219"/>
                <a:gd name="T56" fmla="*/ 0 w 178"/>
                <a:gd name="T57" fmla="*/ 0 h 219"/>
                <a:gd name="T58" fmla="*/ 0 w 178"/>
                <a:gd name="T59" fmla="*/ 0 h 219"/>
                <a:gd name="T60" fmla="*/ 0 w 178"/>
                <a:gd name="T61" fmla="*/ 0 h 219"/>
                <a:gd name="T62" fmla="*/ 0 w 178"/>
                <a:gd name="T63" fmla="*/ 0 h 219"/>
                <a:gd name="T64" fmla="*/ 0 w 178"/>
                <a:gd name="T65" fmla="*/ 0 h 219"/>
                <a:gd name="T66" fmla="*/ 0 w 178"/>
                <a:gd name="T67" fmla="*/ 0 h 21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8" h="219">
                  <a:moveTo>
                    <a:pt x="156" y="9"/>
                  </a:moveTo>
                  <a:lnTo>
                    <a:pt x="150" y="4"/>
                  </a:lnTo>
                  <a:lnTo>
                    <a:pt x="142" y="1"/>
                  </a:lnTo>
                  <a:lnTo>
                    <a:pt x="133" y="0"/>
                  </a:lnTo>
                  <a:lnTo>
                    <a:pt x="125" y="0"/>
                  </a:lnTo>
                  <a:lnTo>
                    <a:pt x="116" y="3"/>
                  </a:lnTo>
                  <a:lnTo>
                    <a:pt x="107" y="6"/>
                  </a:lnTo>
                  <a:lnTo>
                    <a:pt x="97" y="12"/>
                  </a:lnTo>
                  <a:lnTo>
                    <a:pt x="88" y="20"/>
                  </a:lnTo>
                  <a:lnTo>
                    <a:pt x="80" y="28"/>
                  </a:lnTo>
                  <a:lnTo>
                    <a:pt x="70" y="37"/>
                  </a:lnTo>
                  <a:lnTo>
                    <a:pt x="61" y="48"/>
                  </a:lnTo>
                  <a:lnTo>
                    <a:pt x="53" y="58"/>
                  </a:lnTo>
                  <a:lnTo>
                    <a:pt x="45" y="67"/>
                  </a:lnTo>
                  <a:lnTo>
                    <a:pt x="37" y="76"/>
                  </a:lnTo>
                  <a:lnTo>
                    <a:pt x="30" y="84"/>
                  </a:lnTo>
                  <a:lnTo>
                    <a:pt x="25" y="89"/>
                  </a:lnTo>
                  <a:lnTo>
                    <a:pt x="20" y="93"/>
                  </a:lnTo>
                  <a:lnTo>
                    <a:pt x="15" y="98"/>
                  </a:lnTo>
                  <a:lnTo>
                    <a:pt x="10" y="103"/>
                  </a:lnTo>
                  <a:lnTo>
                    <a:pt x="5" y="109"/>
                  </a:lnTo>
                  <a:lnTo>
                    <a:pt x="1" y="116"/>
                  </a:lnTo>
                  <a:lnTo>
                    <a:pt x="0" y="123"/>
                  </a:lnTo>
                  <a:lnTo>
                    <a:pt x="0" y="131"/>
                  </a:lnTo>
                  <a:lnTo>
                    <a:pt x="3" y="139"/>
                  </a:lnTo>
                  <a:lnTo>
                    <a:pt x="7" y="148"/>
                  </a:lnTo>
                  <a:lnTo>
                    <a:pt x="13" y="156"/>
                  </a:lnTo>
                  <a:lnTo>
                    <a:pt x="17" y="164"/>
                  </a:lnTo>
                  <a:lnTo>
                    <a:pt x="22" y="172"/>
                  </a:lnTo>
                  <a:lnTo>
                    <a:pt x="28" y="180"/>
                  </a:lnTo>
                  <a:lnTo>
                    <a:pt x="34" y="186"/>
                  </a:lnTo>
                  <a:lnTo>
                    <a:pt x="42" y="192"/>
                  </a:lnTo>
                  <a:lnTo>
                    <a:pt x="50" y="197"/>
                  </a:lnTo>
                  <a:lnTo>
                    <a:pt x="53" y="203"/>
                  </a:lnTo>
                  <a:lnTo>
                    <a:pt x="58" y="208"/>
                  </a:lnTo>
                  <a:lnTo>
                    <a:pt x="63" y="213"/>
                  </a:lnTo>
                  <a:lnTo>
                    <a:pt x="68" y="215"/>
                  </a:lnTo>
                  <a:lnTo>
                    <a:pt x="74" y="216"/>
                  </a:lnTo>
                  <a:lnTo>
                    <a:pt x="79" y="215"/>
                  </a:lnTo>
                  <a:lnTo>
                    <a:pt x="82" y="212"/>
                  </a:lnTo>
                  <a:lnTo>
                    <a:pt x="83" y="206"/>
                  </a:lnTo>
                  <a:lnTo>
                    <a:pt x="86" y="212"/>
                  </a:lnTo>
                  <a:lnTo>
                    <a:pt x="91" y="216"/>
                  </a:lnTo>
                  <a:lnTo>
                    <a:pt x="96" y="218"/>
                  </a:lnTo>
                  <a:lnTo>
                    <a:pt x="101" y="219"/>
                  </a:lnTo>
                  <a:lnTo>
                    <a:pt x="107" y="219"/>
                  </a:lnTo>
                  <a:lnTo>
                    <a:pt x="110" y="216"/>
                  </a:lnTo>
                  <a:lnTo>
                    <a:pt x="112" y="212"/>
                  </a:lnTo>
                  <a:lnTo>
                    <a:pt x="112" y="204"/>
                  </a:lnTo>
                  <a:lnTo>
                    <a:pt x="119" y="211"/>
                  </a:lnTo>
                  <a:lnTo>
                    <a:pt x="125" y="211"/>
                  </a:lnTo>
                  <a:lnTo>
                    <a:pt x="129" y="205"/>
                  </a:lnTo>
                  <a:lnTo>
                    <a:pt x="129" y="197"/>
                  </a:lnTo>
                  <a:lnTo>
                    <a:pt x="135" y="195"/>
                  </a:lnTo>
                  <a:lnTo>
                    <a:pt x="139" y="180"/>
                  </a:lnTo>
                  <a:lnTo>
                    <a:pt x="141" y="160"/>
                  </a:lnTo>
                  <a:lnTo>
                    <a:pt x="141" y="144"/>
                  </a:lnTo>
                  <a:lnTo>
                    <a:pt x="144" y="131"/>
                  </a:lnTo>
                  <a:lnTo>
                    <a:pt x="149" y="118"/>
                  </a:lnTo>
                  <a:lnTo>
                    <a:pt x="154" y="106"/>
                  </a:lnTo>
                  <a:lnTo>
                    <a:pt x="160" y="95"/>
                  </a:lnTo>
                  <a:lnTo>
                    <a:pt x="165" y="85"/>
                  </a:lnTo>
                  <a:lnTo>
                    <a:pt x="171" y="75"/>
                  </a:lnTo>
                  <a:lnTo>
                    <a:pt x="175" y="66"/>
                  </a:lnTo>
                  <a:lnTo>
                    <a:pt x="178" y="57"/>
                  </a:lnTo>
                  <a:lnTo>
                    <a:pt x="178" y="46"/>
                  </a:lnTo>
                  <a:lnTo>
                    <a:pt x="175" y="35"/>
                  </a:lnTo>
                  <a:lnTo>
                    <a:pt x="167" y="2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6" name="Freeform 212">
              <a:extLst>
                <a:ext uri="{FF2B5EF4-FFF2-40B4-BE49-F238E27FC236}">
                  <a16:creationId xmlns:a16="http://schemas.microsoft.com/office/drawing/2014/main" id="{D8192DAF-E960-45C6-9EA0-8CA6D656D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" y="4111"/>
              <a:ext cx="43" cy="40"/>
            </a:xfrm>
            <a:custGeom>
              <a:avLst/>
              <a:gdLst>
                <a:gd name="T0" fmla="*/ 0 w 129"/>
                <a:gd name="T1" fmla="*/ 0 h 119"/>
                <a:gd name="T2" fmla="*/ 0 w 129"/>
                <a:gd name="T3" fmla="*/ 0 h 119"/>
                <a:gd name="T4" fmla="*/ 0 w 129"/>
                <a:gd name="T5" fmla="*/ 0 h 119"/>
                <a:gd name="T6" fmla="*/ 0 w 129"/>
                <a:gd name="T7" fmla="*/ 0 h 119"/>
                <a:gd name="T8" fmla="*/ 0 w 129"/>
                <a:gd name="T9" fmla="*/ 0 h 119"/>
                <a:gd name="T10" fmla="*/ 0 w 129"/>
                <a:gd name="T11" fmla="*/ 0 h 119"/>
                <a:gd name="T12" fmla="*/ 0 w 129"/>
                <a:gd name="T13" fmla="*/ 0 h 119"/>
                <a:gd name="T14" fmla="*/ 0 w 129"/>
                <a:gd name="T15" fmla="*/ 0 h 119"/>
                <a:gd name="T16" fmla="*/ 0 w 129"/>
                <a:gd name="T17" fmla="*/ 0 h 119"/>
                <a:gd name="T18" fmla="*/ 0 w 129"/>
                <a:gd name="T19" fmla="*/ 0 h 119"/>
                <a:gd name="T20" fmla="*/ 0 w 129"/>
                <a:gd name="T21" fmla="*/ 0 h 119"/>
                <a:gd name="T22" fmla="*/ 0 w 129"/>
                <a:gd name="T23" fmla="*/ 0 h 119"/>
                <a:gd name="T24" fmla="*/ 0 w 129"/>
                <a:gd name="T25" fmla="*/ 0 h 119"/>
                <a:gd name="T26" fmla="*/ 0 w 129"/>
                <a:gd name="T27" fmla="*/ 0 h 119"/>
                <a:gd name="T28" fmla="*/ 0 w 129"/>
                <a:gd name="T29" fmla="*/ 0 h 119"/>
                <a:gd name="T30" fmla="*/ 0 w 129"/>
                <a:gd name="T31" fmla="*/ 0 h 119"/>
                <a:gd name="T32" fmla="*/ 0 w 129"/>
                <a:gd name="T33" fmla="*/ 0 h 119"/>
                <a:gd name="T34" fmla="*/ 0 w 129"/>
                <a:gd name="T35" fmla="*/ 0 h 119"/>
                <a:gd name="T36" fmla="*/ 0 w 129"/>
                <a:gd name="T37" fmla="*/ 0 h 119"/>
                <a:gd name="T38" fmla="*/ 0 w 129"/>
                <a:gd name="T39" fmla="*/ 0 h 119"/>
                <a:gd name="T40" fmla="*/ 0 w 129"/>
                <a:gd name="T41" fmla="*/ 0 h 119"/>
                <a:gd name="T42" fmla="*/ 0 w 129"/>
                <a:gd name="T43" fmla="*/ 0 h 119"/>
                <a:gd name="T44" fmla="*/ 0 w 129"/>
                <a:gd name="T45" fmla="*/ 0 h 119"/>
                <a:gd name="T46" fmla="*/ 0 w 129"/>
                <a:gd name="T47" fmla="*/ 0 h 119"/>
                <a:gd name="T48" fmla="*/ 0 w 129"/>
                <a:gd name="T49" fmla="*/ 0 h 119"/>
                <a:gd name="T50" fmla="*/ 0 w 129"/>
                <a:gd name="T51" fmla="*/ 0 h 119"/>
                <a:gd name="T52" fmla="*/ 0 w 129"/>
                <a:gd name="T53" fmla="*/ 0 h 119"/>
                <a:gd name="T54" fmla="*/ 0 w 129"/>
                <a:gd name="T55" fmla="*/ 0 h 119"/>
                <a:gd name="T56" fmla="*/ 0 w 129"/>
                <a:gd name="T57" fmla="*/ 0 h 119"/>
                <a:gd name="T58" fmla="*/ 0 w 129"/>
                <a:gd name="T59" fmla="*/ 0 h 119"/>
                <a:gd name="T60" fmla="*/ 0 w 129"/>
                <a:gd name="T61" fmla="*/ 0 h 119"/>
                <a:gd name="T62" fmla="*/ 0 w 129"/>
                <a:gd name="T63" fmla="*/ 0 h 1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29" h="119">
                  <a:moveTo>
                    <a:pt x="88" y="0"/>
                  </a:moveTo>
                  <a:lnTo>
                    <a:pt x="80" y="8"/>
                  </a:lnTo>
                  <a:lnTo>
                    <a:pt x="70" y="17"/>
                  </a:lnTo>
                  <a:lnTo>
                    <a:pt x="61" y="28"/>
                  </a:lnTo>
                  <a:lnTo>
                    <a:pt x="53" y="38"/>
                  </a:lnTo>
                  <a:lnTo>
                    <a:pt x="45" y="47"/>
                  </a:lnTo>
                  <a:lnTo>
                    <a:pt x="37" y="56"/>
                  </a:lnTo>
                  <a:lnTo>
                    <a:pt x="30" y="64"/>
                  </a:lnTo>
                  <a:lnTo>
                    <a:pt x="25" y="69"/>
                  </a:lnTo>
                  <a:lnTo>
                    <a:pt x="20" y="73"/>
                  </a:lnTo>
                  <a:lnTo>
                    <a:pt x="15" y="78"/>
                  </a:lnTo>
                  <a:lnTo>
                    <a:pt x="10" y="83"/>
                  </a:lnTo>
                  <a:lnTo>
                    <a:pt x="5" y="89"/>
                  </a:lnTo>
                  <a:lnTo>
                    <a:pt x="1" y="96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3" y="119"/>
                  </a:lnTo>
                  <a:lnTo>
                    <a:pt x="5" y="110"/>
                  </a:lnTo>
                  <a:lnTo>
                    <a:pt x="10" y="103"/>
                  </a:lnTo>
                  <a:lnTo>
                    <a:pt x="16" y="98"/>
                  </a:lnTo>
                  <a:lnTo>
                    <a:pt x="23" y="94"/>
                  </a:lnTo>
                  <a:lnTo>
                    <a:pt x="27" y="91"/>
                  </a:lnTo>
                  <a:lnTo>
                    <a:pt x="30" y="89"/>
                  </a:lnTo>
                  <a:lnTo>
                    <a:pt x="33" y="88"/>
                  </a:lnTo>
                  <a:lnTo>
                    <a:pt x="37" y="87"/>
                  </a:lnTo>
                  <a:lnTo>
                    <a:pt x="41" y="87"/>
                  </a:lnTo>
                  <a:lnTo>
                    <a:pt x="45" y="89"/>
                  </a:lnTo>
                  <a:lnTo>
                    <a:pt x="50" y="94"/>
                  </a:lnTo>
                  <a:lnTo>
                    <a:pt x="56" y="100"/>
                  </a:lnTo>
                  <a:lnTo>
                    <a:pt x="52" y="91"/>
                  </a:lnTo>
                  <a:lnTo>
                    <a:pt x="50" y="81"/>
                  </a:lnTo>
                  <a:lnTo>
                    <a:pt x="49" y="72"/>
                  </a:lnTo>
                  <a:lnTo>
                    <a:pt x="50" y="63"/>
                  </a:lnTo>
                  <a:lnTo>
                    <a:pt x="52" y="69"/>
                  </a:lnTo>
                  <a:lnTo>
                    <a:pt x="55" y="75"/>
                  </a:lnTo>
                  <a:lnTo>
                    <a:pt x="60" y="81"/>
                  </a:lnTo>
                  <a:lnTo>
                    <a:pt x="65" y="87"/>
                  </a:lnTo>
                  <a:lnTo>
                    <a:pt x="70" y="93"/>
                  </a:lnTo>
                  <a:lnTo>
                    <a:pt x="77" y="99"/>
                  </a:lnTo>
                  <a:lnTo>
                    <a:pt x="84" y="103"/>
                  </a:lnTo>
                  <a:lnTo>
                    <a:pt x="90" y="107"/>
                  </a:lnTo>
                  <a:lnTo>
                    <a:pt x="85" y="97"/>
                  </a:lnTo>
                  <a:lnTo>
                    <a:pt x="78" y="81"/>
                  </a:lnTo>
                  <a:lnTo>
                    <a:pt x="71" y="65"/>
                  </a:lnTo>
                  <a:lnTo>
                    <a:pt x="69" y="51"/>
                  </a:lnTo>
                  <a:lnTo>
                    <a:pt x="70" y="44"/>
                  </a:lnTo>
                  <a:lnTo>
                    <a:pt x="74" y="43"/>
                  </a:lnTo>
                  <a:lnTo>
                    <a:pt x="78" y="48"/>
                  </a:lnTo>
                  <a:lnTo>
                    <a:pt x="83" y="60"/>
                  </a:lnTo>
                  <a:lnTo>
                    <a:pt x="86" y="66"/>
                  </a:lnTo>
                  <a:lnTo>
                    <a:pt x="89" y="71"/>
                  </a:lnTo>
                  <a:lnTo>
                    <a:pt x="94" y="75"/>
                  </a:lnTo>
                  <a:lnTo>
                    <a:pt x="100" y="79"/>
                  </a:lnTo>
                  <a:lnTo>
                    <a:pt x="108" y="82"/>
                  </a:lnTo>
                  <a:lnTo>
                    <a:pt x="115" y="84"/>
                  </a:lnTo>
                  <a:lnTo>
                    <a:pt x="122" y="86"/>
                  </a:lnTo>
                  <a:lnTo>
                    <a:pt x="129" y="86"/>
                  </a:lnTo>
                  <a:lnTo>
                    <a:pt x="122" y="81"/>
                  </a:lnTo>
                  <a:lnTo>
                    <a:pt x="113" y="74"/>
                  </a:lnTo>
                  <a:lnTo>
                    <a:pt x="102" y="64"/>
                  </a:lnTo>
                  <a:lnTo>
                    <a:pt x="93" y="51"/>
                  </a:lnTo>
                  <a:lnTo>
                    <a:pt x="86" y="39"/>
                  </a:lnTo>
                  <a:lnTo>
                    <a:pt x="82" y="25"/>
                  </a:lnTo>
                  <a:lnTo>
                    <a:pt x="82" y="1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7" name="Freeform 213">
              <a:extLst>
                <a:ext uri="{FF2B5EF4-FFF2-40B4-BE49-F238E27FC236}">
                  <a16:creationId xmlns:a16="http://schemas.microsoft.com/office/drawing/2014/main" id="{7EDE6DE2-CC7C-40A8-82EA-1C25766814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2" y="4160"/>
              <a:ext cx="11" cy="17"/>
            </a:xfrm>
            <a:custGeom>
              <a:avLst/>
              <a:gdLst>
                <a:gd name="T0" fmla="*/ 0 w 33"/>
                <a:gd name="T1" fmla="*/ 0 h 50"/>
                <a:gd name="T2" fmla="*/ 0 w 33"/>
                <a:gd name="T3" fmla="*/ 0 h 50"/>
                <a:gd name="T4" fmla="*/ 0 w 33"/>
                <a:gd name="T5" fmla="*/ 0 h 50"/>
                <a:gd name="T6" fmla="*/ 0 w 33"/>
                <a:gd name="T7" fmla="*/ 0 h 50"/>
                <a:gd name="T8" fmla="*/ 0 w 33"/>
                <a:gd name="T9" fmla="*/ 0 h 50"/>
                <a:gd name="T10" fmla="*/ 0 w 33"/>
                <a:gd name="T11" fmla="*/ 0 h 50"/>
                <a:gd name="T12" fmla="*/ 0 w 33"/>
                <a:gd name="T13" fmla="*/ 0 h 50"/>
                <a:gd name="T14" fmla="*/ 0 w 33"/>
                <a:gd name="T15" fmla="*/ 0 h 50"/>
                <a:gd name="T16" fmla="*/ 0 w 33"/>
                <a:gd name="T17" fmla="*/ 0 h 50"/>
                <a:gd name="T18" fmla="*/ 0 w 33"/>
                <a:gd name="T19" fmla="*/ 0 h 50"/>
                <a:gd name="T20" fmla="*/ 0 w 33"/>
                <a:gd name="T21" fmla="*/ 0 h 50"/>
                <a:gd name="T22" fmla="*/ 0 w 33"/>
                <a:gd name="T23" fmla="*/ 0 h 50"/>
                <a:gd name="T24" fmla="*/ 0 w 33"/>
                <a:gd name="T25" fmla="*/ 0 h 50"/>
                <a:gd name="T26" fmla="*/ 0 w 33"/>
                <a:gd name="T27" fmla="*/ 0 h 50"/>
                <a:gd name="T28" fmla="*/ 0 w 33"/>
                <a:gd name="T29" fmla="*/ 0 h 50"/>
                <a:gd name="T30" fmla="*/ 0 w 33"/>
                <a:gd name="T31" fmla="*/ 0 h 50"/>
                <a:gd name="T32" fmla="*/ 0 w 33"/>
                <a:gd name="T33" fmla="*/ 0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50">
                  <a:moveTo>
                    <a:pt x="33" y="40"/>
                  </a:moveTo>
                  <a:lnTo>
                    <a:pt x="32" y="46"/>
                  </a:lnTo>
                  <a:lnTo>
                    <a:pt x="29" y="49"/>
                  </a:lnTo>
                  <a:lnTo>
                    <a:pt x="24" y="50"/>
                  </a:lnTo>
                  <a:lnTo>
                    <a:pt x="18" y="49"/>
                  </a:lnTo>
                  <a:lnTo>
                    <a:pt x="13" y="47"/>
                  </a:lnTo>
                  <a:lnTo>
                    <a:pt x="8" y="42"/>
                  </a:lnTo>
                  <a:lnTo>
                    <a:pt x="3" y="37"/>
                  </a:lnTo>
                  <a:lnTo>
                    <a:pt x="0" y="31"/>
                  </a:lnTo>
                  <a:lnTo>
                    <a:pt x="0" y="19"/>
                  </a:lnTo>
                  <a:lnTo>
                    <a:pt x="4" y="9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3"/>
                  </a:lnTo>
                  <a:lnTo>
                    <a:pt x="29" y="13"/>
                  </a:lnTo>
                  <a:lnTo>
                    <a:pt x="31" y="26"/>
                  </a:lnTo>
                  <a:lnTo>
                    <a:pt x="33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8" name="Freeform 214">
              <a:extLst>
                <a:ext uri="{FF2B5EF4-FFF2-40B4-BE49-F238E27FC236}">
                  <a16:creationId xmlns:a16="http://schemas.microsoft.com/office/drawing/2014/main" id="{41EAF16D-910E-416A-A93D-319144C647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2" y="4159"/>
              <a:ext cx="6" cy="16"/>
            </a:xfrm>
            <a:custGeom>
              <a:avLst/>
              <a:gdLst>
                <a:gd name="T0" fmla="*/ 0 w 19"/>
                <a:gd name="T1" fmla="*/ 0 h 47"/>
                <a:gd name="T2" fmla="*/ 0 w 19"/>
                <a:gd name="T3" fmla="*/ 0 h 47"/>
                <a:gd name="T4" fmla="*/ 0 w 19"/>
                <a:gd name="T5" fmla="*/ 0 h 47"/>
                <a:gd name="T6" fmla="*/ 0 w 19"/>
                <a:gd name="T7" fmla="*/ 0 h 47"/>
                <a:gd name="T8" fmla="*/ 0 w 19"/>
                <a:gd name="T9" fmla="*/ 0 h 47"/>
                <a:gd name="T10" fmla="*/ 0 w 19"/>
                <a:gd name="T11" fmla="*/ 0 h 47"/>
                <a:gd name="T12" fmla="*/ 0 w 19"/>
                <a:gd name="T13" fmla="*/ 0 h 47"/>
                <a:gd name="T14" fmla="*/ 0 w 19"/>
                <a:gd name="T15" fmla="*/ 0 h 47"/>
                <a:gd name="T16" fmla="*/ 0 w 19"/>
                <a:gd name="T17" fmla="*/ 0 h 47"/>
                <a:gd name="T18" fmla="*/ 0 w 19"/>
                <a:gd name="T19" fmla="*/ 0 h 47"/>
                <a:gd name="T20" fmla="*/ 0 w 19"/>
                <a:gd name="T21" fmla="*/ 0 h 47"/>
                <a:gd name="T22" fmla="*/ 0 w 19"/>
                <a:gd name="T23" fmla="*/ 0 h 47"/>
                <a:gd name="T24" fmla="*/ 0 w 19"/>
                <a:gd name="T25" fmla="*/ 0 h 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9" h="47">
                  <a:moveTo>
                    <a:pt x="19" y="33"/>
                  </a:moveTo>
                  <a:lnTo>
                    <a:pt x="19" y="41"/>
                  </a:lnTo>
                  <a:lnTo>
                    <a:pt x="15" y="47"/>
                  </a:lnTo>
                  <a:lnTo>
                    <a:pt x="9" y="47"/>
                  </a:lnTo>
                  <a:lnTo>
                    <a:pt x="2" y="40"/>
                  </a:lnTo>
                  <a:lnTo>
                    <a:pt x="1" y="28"/>
                  </a:lnTo>
                  <a:lnTo>
                    <a:pt x="0" y="16"/>
                  </a:lnTo>
                  <a:lnTo>
                    <a:pt x="2" y="4"/>
                  </a:lnTo>
                  <a:lnTo>
                    <a:pt x="7" y="0"/>
                  </a:lnTo>
                  <a:lnTo>
                    <a:pt x="14" y="4"/>
                  </a:lnTo>
                  <a:lnTo>
                    <a:pt x="18" y="12"/>
                  </a:lnTo>
                  <a:lnTo>
                    <a:pt x="19" y="24"/>
                  </a:lnTo>
                  <a:lnTo>
                    <a:pt x="19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49" name="Freeform 215">
              <a:extLst>
                <a:ext uri="{FF2B5EF4-FFF2-40B4-BE49-F238E27FC236}">
                  <a16:creationId xmlns:a16="http://schemas.microsoft.com/office/drawing/2014/main" id="{C80E04B2-E263-4EF8-BBB8-4EF45C84BB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4163"/>
              <a:ext cx="10" cy="15"/>
            </a:xfrm>
            <a:custGeom>
              <a:avLst/>
              <a:gdLst>
                <a:gd name="T0" fmla="*/ 0 w 29"/>
                <a:gd name="T1" fmla="*/ 0 h 45"/>
                <a:gd name="T2" fmla="*/ 0 w 29"/>
                <a:gd name="T3" fmla="*/ 0 h 45"/>
                <a:gd name="T4" fmla="*/ 0 w 29"/>
                <a:gd name="T5" fmla="*/ 0 h 45"/>
                <a:gd name="T6" fmla="*/ 0 w 29"/>
                <a:gd name="T7" fmla="*/ 0 h 45"/>
                <a:gd name="T8" fmla="*/ 0 w 29"/>
                <a:gd name="T9" fmla="*/ 0 h 45"/>
                <a:gd name="T10" fmla="*/ 0 w 29"/>
                <a:gd name="T11" fmla="*/ 0 h 45"/>
                <a:gd name="T12" fmla="*/ 0 w 29"/>
                <a:gd name="T13" fmla="*/ 0 h 45"/>
                <a:gd name="T14" fmla="*/ 0 w 29"/>
                <a:gd name="T15" fmla="*/ 0 h 45"/>
                <a:gd name="T16" fmla="*/ 0 w 29"/>
                <a:gd name="T17" fmla="*/ 0 h 45"/>
                <a:gd name="T18" fmla="*/ 0 w 29"/>
                <a:gd name="T19" fmla="*/ 0 h 45"/>
                <a:gd name="T20" fmla="*/ 0 w 29"/>
                <a:gd name="T21" fmla="*/ 0 h 45"/>
                <a:gd name="T22" fmla="*/ 0 w 29"/>
                <a:gd name="T23" fmla="*/ 0 h 45"/>
                <a:gd name="T24" fmla="*/ 0 w 29"/>
                <a:gd name="T25" fmla="*/ 0 h 4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45">
                  <a:moveTo>
                    <a:pt x="29" y="30"/>
                  </a:moveTo>
                  <a:lnTo>
                    <a:pt x="29" y="38"/>
                  </a:lnTo>
                  <a:lnTo>
                    <a:pt x="27" y="42"/>
                  </a:lnTo>
                  <a:lnTo>
                    <a:pt x="24" y="45"/>
                  </a:lnTo>
                  <a:lnTo>
                    <a:pt x="18" y="45"/>
                  </a:lnTo>
                  <a:lnTo>
                    <a:pt x="13" y="44"/>
                  </a:lnTo>
                  <a:lnTo>
                    <a:pt x="8" y="42"/>
                  </a:lnTo>
                  <a:lnTo>
                    <a:pt x="3" y="38"/>
                  </a:lnTo>
                  <a:lnTo>
                    <a:pt x="0" y="32"/>
                  </a:lnTo>
                  <a:lnTo>
                    <a:pt x="3" y="14"/>
                  </a:lnTo>
                  <a:lnTo>
                    <a:pt x="9" y="0"/>
                  </a:lnTo>
                  <a:lnTo>
                    <a:pt x="18" y="2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0" name="Freeform 216">
              <a:extLst>
                <a:ext uri="{FF2B5EF4-FFF2-40B4-BE49-F238E27FC236}">
                  <a16:creationId xmlns:a16="http://schemas.microsoft.com/office/drawing/2014/main" id="{08486CCB-B0A8-4515-A4C1-2274CB786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" y="4055"/>
              <a:ext cx="41" cy="75"/>
            </a:xfrm>
            <a:custGeom>
              <a:avLst/>
              <a:gdLst>
                <a:gd name="T0" fmla="*/ 0 w 124"/>
                <a:gd name="T1" fmla="*/ 0 h 223"/>
                <a:gd name="T2" fmla="*/ 0 w 124"/>
                <a:gd name="T3" fmla="*/ 0 h 223"/>
                <a:gd name="T4" fmla="*/ 0 w 124"/>
                <a:gd name="T5" fmla="*/ 0 h 223"/>
                <a:gd name="T6" fmla="*/ 0 w 124"/>
                <a:gd name="T7" fmla="*/ 0 h 223"/>
                <a:gd name="T8" fmla="*/ 0 w 124"/>
                <a:gd name="T9" fmla="*/ 0 h 223"/>
                <a:gd name="T10" fmla="*/ 0 w 124"/>
                <a:gd name="T11" fmla="*/ 0 h 223"/>
                <a:gd name="T12" fmla="*/ 0 w 124"/>
                <a:gd name="T13" fmla="*/ 0 h 223"/>
                <a:gd name="T14" fmla="*/ 0 w 124"/>
                <a:gd name="T15" fmla="*/ 0 h 223"/>
                <a:gd name="T16" fmla="*/ 0 w 124"/>
                <a:gd name="T17" fmla="*/ 0 h 223"/>
                <a:gd name="T18" fmla="*/ 0 w 124"/>
                <a:gd name="T19" fmla="*/ 0 h 223"/>
                <a:gd name="T20" fmla="*/ 0 w 124"/>
                <a:gd name="T21" fmla="*/ 0 h 223"/>
                <a:gd name="T22" fmla="*/ 0 w 124"/>
                <a:gd name="T23" fmla="*/ 0 h 223"/>
                <a:gd name="T24" fmla="*/ 0 w 124"/>
                <a:gd name="T25" fmla="*/ 0 h 223"/>
                <a:gd name="T26" fmla="*/ 0 w 124"/>
                <a:gd name="T27" fmla="*/ 0 h 223"/>
                <a:gd name="T28" fmla="*/ 0 w 124"/>
                <a:gd name="T29" fmla="*/ 0 h 223"/>
                <a:gd name="T30" fmla="*/ 0 w 124"/>
                <a:gd name="T31" fmla="*/ 0 h 223"/>
                <a:gd name="T32" fmla="*/ 0 w 124"/>
                <a:gd name="T33" fmla="*/ 0 h 223"/>
                <a:gd name="T34" fmla="*/ 0 w 124"/>
                <a:gd name="T35" fmla="*/ 0 h 223"/>
                <a:gd name="T36" fmla="*/ 0 w 124"/>
                <a:gd name="T37" fmla="*/ 0 h 223"/>
                <a:gd name="T38" fmla="*/ 0 w 124"/>
                <a:gd name="T39" fmla="*/ 0 h 223"/>
                <a:gd name="T40" fmla="*/ 0 w 124"/>
                <a:gd name="T41" fmla="*/ 0 h 223"/>
                <a:gd name="T42" fmla="*/ 0 w 124"/>
                <a:gd name="T43" fmla="*/ 0 h 223"/>
                <a:gd name="T44" fmla="*/ 0 w 124"/>
                <a:gd name="T45" fmla="*/ 0 h 223"/>
                <a:gd name="T46" fmla="*/ 0 w 124"/>
                <a:gd name="T47" fmla="*/ 0 h 223"/>
                <a:gd name="T48" fmla="*/ 0 w 124"/>
                <a:gd name="T49" fmla="*/ 0 h 223"/>
                <a:gd name="T50" fmla="*/ 0 w 124"/>
                <a:gd name="T51" fmla="*/ 0 h 223"/>
                <a:gd name="T52" fmla="*/ 0 w 124"/>
                <a:gd name="T53" fmla="*/ 0 h 223"/>
                <a:gd name="T54" fmla="*/ 0 w 124"/>
                <a:gd name="T55" fmla="*/ 0 h 223"/>
                <a:gd name="T56" fmla="*/ 0 w 124"/>
                <a:gd name="T57" fmla="*/ 0 h 223"/>
                <a:gd name="T58" fmla="*/ 0 w 124"/>
                <a:gd name="T59" fmla="*/ 0 h 223"/>
                <a:gd name="T60" fmla="*/ 0 w 124"/>
                <a:gd name="T61" fmla="*/ 0 h 223"/>
                <a:gd name="T62" fmla="*/ 0 w 124"/>
                <a:gd name="T63" fmla="*/ 0 h 223"/>
                <a:gd name="T64" fmla="*/ 0 w 124"/>
                <a:gd name="T65" fmla="*/ 0 h 223"/>
                <a:gd name="T66" fmla="*/ 0 w 124"/>
                <a:gd name="T67" fmla="*/ 0 h 223"/>
                <a:gd name="T68" fmla="*/ 0 w 124"/>
                <a:gd name="T69" fmla="*/ 0 h 223"/>
                <a:gd name="T70" fmla="*/ 0 w 124"/>
                <a:gd name="T71" fmla="*/ 0 h 223"/>
                <a:gd name="T72" fmla="*/ 0 w 124"/>
                <a:gd name="T73" fmla="*/ 0 h 223"/>
                <a:gd name="T74" fmla="*/ 0 w 124"/>
                <a:gd name="T75" fmla="*/ 0 h 223"/>
                <a:gd name="T76" fmla="*/ 0 w 124"/>
                <a:gd name="T77" fmla="*/ 0 h 223"/>
                <a:gd name="T78" fmla="*/ 0 w 124"/>
                <a:gd name="T79" fmla="*/ 0 h 223"/>
                <a:gd name="T80" fmla="*/ 0 w 124"/>
                <a:gd name="T81" fmla="*/ 0 h 2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24" h="223">
                  <a:moveTo>
                    <a:pt x="64" y="0"/>
                  </a:moveTo>
                  <a:lnTo>
                    <a:pt x="53" y="1"/>
                  </a:lnTo>
                  <a:lnTo>
                    <a:pt x="41" y="2"/>
                  </a:lnTo>
                  <a:lnTo>
                    <a:pt x="30" y="5"/>
                  </a:lnTo>
                  <a:lnTo>
                    <a:pt x="20" y="10"/>
                  </a:lnTo>
                  <a:lnTo>
                    <a:pt x="11" y="16"/>
                  </a:lnTo>
                  <a:lnTo>
                    <a:pt x="5" y="24"/>
                  </a:lnTo>
                  <a:lnTo>
                    <a:pt x="1" y="34"/>
                  </a:lnTo>
                  <a:lnTo>
                    <a:pt x="0" y="46"/>
                  </a:lnTo>
                  <a:lnTo>
                    <a:pt x="4" y="74"/>
                  </a:lnTo>
                  <a:lnTo>
                    <a:pt x="9" y="102"/>
                  </a:lnTo>
                  <a:lnTo>
                    <a:pt x="16" y="126"/>
                  </a:lnTo>
                  <a:lnTo>
                    <a:pt x="18" y="144"/>
                  </a:lnTo>
                  <a:lnTo>
                    <a:pt x="18" y="152"/>
                  </a:lnTo>
                  <a:lnTo>
                    <a:pt x="19" y="163"/>
                  </a:lnTo>
                  <a:lnTo>
                    <a:pt x="21" y="175"/>
                  </a:lnTo>
                  <a:lnTo>
                    <a:pt x="26" y="188"/>
                  </a:lnTo>
                  <a:lnTo>
                    <a:pt x="32" y="200"/>
                  </a:lnTo>
                  <a:lnTo>
                    <a:pt x="42" y="211"/>
                  </a:lnTo>
                  <a:lnTo>
                    <a:pt x="56" y="219"/>
                  </a:lnTo>
                  <a:lnTo>
                    <a:pt x="73" y="223"/>
                  </a:lnTo>
                  <a:lnTo>
                    <a:pt x="91" y="223"/>
                  </a:lnTo>
                  <a:lnTo>
                    <a:pt x="104" y="220"/>
                  </a:lnTo>
                  <a:lnTo>
                    <a:pt x="113" y="215"/>
                  </a:lnTo>
                  <a:lnTo>
                    <a:pt x="118" y="207"/>
                  </a:lnTo>
                  <a:lnTo>
                    <a:pt x="121" y="197"/>
                  </a:lnTo>
                  <a:lnTo>
                    <a:pt x="122" y="186"/>
                  </a:lnTo>
                  <a:lnTo>
                    <a:pt x="122" y="175"/>
                  </a:lnTo>
                  <a:lnTo>
                    <a:pt x="122" y="164"/>
                  </a:lnTo>
                  <a:lnTo>
                    <a:pt x="122" y="139"/>
                  </a:lnTo>
                  <a:lnTo>
                    <a:pt x="122" y="109"/>
                  </a:lnTo>
                  <a:lnTo>
                    <a:pt x="123" y="82"/>
                  </a:lnTo>
                  <a:lnTo>
                    <a:pt x="124" y="61"/>
                  </a:lnTo>
                  <a:lnTo>
                    <a:pt x="124" y="52"/>
                  </a:lnTo>
                  <a:lnTo>
                    <a:pt x="121" y="43"/>
                  </a:lnTo>
                  <a:lnTo>
                    <a:pt x="116" y="33"/>
                  </a:lnTo>
                  <a:lnTo>
                    <a:pt x="109" y="22"/>
                  </a:lnTo>
                  <a:lnTo>
                    <a:pt x="100" y="13"/>
                  </a:lnTo>
                  <a:lnTo>
                    <a:pt x="90" y="6"/>
                  </a:lnTo>
                  <a:lnTo>
                    <a:pt x="77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1" name="Freeform 217">
              <a:extLst>
                <a:ext uri="{FF2B5EF4-FFF2-40B4-BE49-F238E27FC236}">
                  <a16:creationId xmlns:a16="http://schemas.microsoft.com/office/drawing/2014/main" id="{8F97592B-92F9-48D3-8CB8-FE8DB81A1D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" y="4055"/>
              <a:ext cx="24" cy="75"/>
            </a:xfrm>
            <a:custGeom>
              <a:avLst/>
              <a:gdLst>
                <a:gd name="T0" fmla="*/ 0 w 73"/>
                <a:gd name="T1" fmla="*/ 0 h 223"/>
                <a:gd name="T2" fmla="*/ 0 w 73"/>
                <a:gd name="T3" fmla="*/ 0 h 223"/>
                <a:gd name="T4" fmla="*/ 0 w 73"/>
                <a:gd name="T5" fmla="*/ 0 h 223"/>
                <a:gd name="T6" fmla="*/ 0 w 73"/>
                <a:gd name="T7" fmla="*/ 0 h 223"/>
                <a:gd name="T8" fmla="*/ 0 w 73"/>
                <a:gd name="T9" fmla="*/ 0 h 223"/>
                <a:gd name="T10" fmla="*/ 0 w 73"/>
                <a:gd name="T11" fmla="*/ 0 h 223"/>
                <a:gd name="T12" fmla="*/ 0 w 73"/>
                <a:gd name="T13" fmla="*/ 0 h 223"/>
                <a:gd name="T14" fmla="*/ 0 w 73"/>
                <a:gd name="T15" fmla="*/ 0 h 223"/>
                <a:gd name="T16" fmla="*/ 0 w 73"/>
                <a:gd name="T17" fmla="*/ 0 h 223"/>
                <a:gd name="T18" fmla="*/ 0 w 73"/>
                <a:gd name="T19" fmla="*/ 0 h 223"/>
                <a:gd name="T20" fmla="*/ 0 w 73"/>
                <a:gd name="T21" fmla="*/ 0 h 223"/>
                <a:gd name="T22" fmla="*/ 0 w 73"/>
                <a:gd name="T23" fmla="*/ 0 h 223"/>
                <a:gd name="T24" fmla="*/ 0 w 73"/>
                <a:gd name="T25" fmla="*/ 0 h 223"/>
                <a:gd name="T26" fmla="*/ 0 w 73"/>
                <a:gd name="T27" fmla="*/ 0 h 223"/>
                <a:gd name="T28" fmla="*/ 0 w 73"/>
                <a:gd name="T29" fmla="*/ 0 h 223"/>
                <a:gd name="T30" fmla="*/ 0 w 73"/>
                <a:gd name="T31" fmla="*/ 0 h 223"/>
                <a:gd name="T32" fmla="*/ 0 w 73"/>
                <a:gd name="T33" fmla="*/ 0 h 223"/>
                <a:gd name="T34" fmla="*/ 0 w 73"/>
                <a:gd name="T35" fmla="*/ 0 h 223"/>
                <a:gd name="T36" fmla="*/ 0 w 73"/>
                <a:gd name="T37" fmla="*/ 0 h 223"/>
                <a:gd name="T38" fmla="*/ 0 w 73"/>
                <a:gd name="T39" fmla="*/ 0 h 223"/>
                <a:gd name="T40" fmla="*/ 0 w 73"/>
                <a:gd name="T41" fmla="*/ 0 h 223"/>
                <a:gd name="T42" fmla="*/ 0 w 73"/>
                <a:gd name="T43" fmla="*/ 0 h 223"/>
                <a:gd name="T44" fmla="*/ 0 w 73"/>
                <a:gd name="T45" fmla="*/ 0 h 223"/>
                <a:gd name="T46" fmla="*/ 0 w 73"/>
                <a:gd name="T47" fmla="*/ 0 h 223"/>
                <a:gd name="T48" fmla="*/ 0 w 73"/>
                <a:gd name="T49" fmla="*/ 0 h 223"/>
                <a:gd name="T50" fmla="*/ 0 w 73"/>
                <a:gd name="T51" fmla="*/ 0 h 223"/>
                <a:gd name="T52" fmla="*/ 0 w 73"/>
                <a:gd name="T53" fmla="*/ 0 h 223"/>
                <a:gd name="T54" fmla="*/ 0 w 73"/>
                <a:gd name="T55" fmla="*/ 0 h 223"/>
                <a:gd name="T56" fmla="*/ 0 w 73"/>
                <a:gd name="T57" fmla="*/ 0 h 223"/>
                <a:gd name="T58" fmla="*/ 0 w 73"/>
                <a:gd name="T59" fmla="*/ 0 h 223"/>
                <a:gd name="T60" fmla="*/ 0 w 73"/>
                <a:gd name="T61" fmla="*/ 0 h 223"/>
                <a:gd name="T62" fmla="*/ 0 w 73"/>
                <a:gd name="T63" fmla="*/ 0 h 223"/>
                <a:gd name="T64" fmla="*/ 0 w 73"/>
                <a:gd name="T65" fmla="*/ 0 h 223"/>
                <a:gd name="T66" fmla="*/ 0 w 73"/>
                <a:gd name="T67" fmla="*/ 0 h 223"/>
                <a:gd name="T68" fmla="*/ 0 w 73"/>
                <a:gd name="T69" fmla="*/ 0 h 223"/>
                <a:gd name="T70" fmla="*/ 0 w 73"/>
                <a:gd name="T71" fmla="*/ 0 h 223"/>
                <a:gd name="T72" fmla="*/ 0 w 73"/>
                <a:gd name="T73" fmla="*/ 0 h 223"/>
                <a:gd name="T74" fmla="*/ 0 w 73"/>
                <a:gd name="T75" fmla="*/ 0 h 223"/>
                <a:gd name="T76" fmla="*/ 0 w 73"/>
                <a:gd name="T77" fmla="*/ 0 h 223"/>
                <a:gd name="T78" fmla="*/ 0 w 73"/>
                <a:gd name="T79" fmla="*/ 0 h 223"/>
                <a:gd name="T80" fmla="*/ 0 w 73"/>
                <a:gd name="T81" fmla="*/ 0 h 2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73" h="223">
                  <a:moveTo>
                    <a:pt x="73" y="223"/>
                  </a:moveTo>
                  <a:lnTo>
                    <a:pt x="56" y="219"/>
                  </a:lnTo>
                  <a:lnTo>
                    <a:pt x="42" y="211"/>
                  </a:lnTo>
                  <a:lnTo>
                    <a:pt x="32" y="200"/>
                  </a:lnTo>
                  <a:lnTo>
                    <a:pt x="26" y="188"/>
                  </a:lnTo>
                  <a:lnTo>
                    <a:pt x="21" y="175"/>
                  </a:lnTo>
                  <a:lnTo>
                    <a:pt x="19" y="163"/>
                  </a:lnTo>
                  <a:lnTo>
                    <a:pt x="18" y="152"/>
                  </a:lnTo>
                  <a:lnTo>
                    <a:pt x="18" y="144"/>
                  </a:lnTo>
                  <a:lnTo>
                    <a:pt x="16" y="126"/>
                  </a:lnTo>
                  <a:lnTo>
                    <a:pt x="9" y="102"/>
                  </a:lnTo>
                  <a:lnTo>
                    <a:pt x="4" y="74"/>
                  </a:lnTo>
                  <a:lnTo>
                    <a:pt x="0" y="46"/>
                  </a:lnTo>
                  <a:lnTo>
                    <a:pt x="1" y="34"/>
                  </a:lnTo>
                  <a:lnTo>
                    <a:pt x="5" y="24"/>
                  </a:lnTo>
                  <a:lnTo>
                    <a:pt x="11" y="16"/>
                  </a:lnTo>
                  <a:lnTo>
                    <a:pt x="20" y="10"/>
                  </a:lnTo>
                  <a:lnTo>
                    <a:pt x="30" y="5"/>
                  </a:lnTo>
                  <a:lnTo>
                    <a:pt x="41" y="2"/>
                  </a:lnTo>
                  <a:lnTo>
                    <a:pt x="53" y="1"/>
                  </a:lnTo>
                  <a:lnTo>
                    <a:pt x="64" y="0"/>
                  </a:lnTo>
                  <a:lnTo>
                    <a:pt x="55" y="3"/>
                  </a:lnTo>
                  <a:lnTo>
                    <a:pt x="47" y="7"/>
                  </a:lnTo>
                  <a:lnTo>
                    <a:pt x="38" y="11"/>
                  </a:lnTo>
                  <a:lnTo>
                    <a:pt x="32" y="17"/>
                  </a:lnTo>
                  <a:lnTo>
                    <a:pt x="27" y="24"/>
                  </a:lnTo>
                  <a:lnTo>
                    <a:pt x="25" y="31"/>
                  </a:lnTo>
                  <a:lnTo>
                    <a:pt x="25" y="41"/>
                  </a:lnTo>
                  <a:lnTo>
                    <a:pt x="28" y="50"/>
                  </a:lnTo>
                  <a:lnTo>
                    <a:pt x="31" y="65"/>
                  </a:lnTo>
                  <a:lnTo>
                    <a:pt x="28" y="74"/>
                  </a:lnTo>
                  <a:lnTo>
                    <a:pt x="25" y="82"/>
                  </a:lnTo>
                  <a:lnTo>
                    <a:pt x="29" y="98"/>
                  </a:lnTo>
                  <a:lnTo>
                    <a:pt x="32" y="109"/>
                  </a:lnTo>
                  <a:lnTo>
                    <a:pt x="32" y="123"/>
                  </a:lnTo>
                  <a:lnTo>
                    <a:pt x="31" y="140"/>
                  </a:lnTo>
                  <a:lnTo>
                    <a:pt x="31" y="156"/>
                  </a:lnTo>
                  <a:lnTo>
                    <a:pt x="33" y="174"/>
                  </a:lnTo>
                  <a:lnTo>
                    <a:pt x="39" y="191"/>
                  </a:lnTo>
                  <a:lnTo>
                    <a:pt x="52" y="208"/>
                  </a:lnTo>
                  <a:lnTo>
                    <a:pt x="73" y="2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2" name="Freeform 218">
              <a:extLst>
                <a:ext uri="{FF2B5EF4-FFF2-40B4-BE49-F238E27FC236}">
                  <a16:creationId xmlns:a16="http://schemas.microsoft.com/office/drawing/2014/main" id="{62675B6F-985E-4509-A645-8DB7F21D97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4" y="3991"/>
              <a:ext cx="81" cy="84"/>
            </a:xfrm>
            <a:custGeom>
              <a:avLst/>
              <a:gdLst>
                <a:gd name="T0" fmla="*/ 0 w 242"/>
                <a:gd name="T1" fmla="*/ 0 h 251"/>
                <a:gd name="T2" fmla="*/ 0 w 242"/>
                <a:gd name="T3" fmla="*/ 0 h 251"/>
                <a:gd name="T4" fmla="*/ 0 w 242"/>
                <a:gd name="T5" fmla="*/ 0 h 251"/>
                <a:gd name="T6" fmla="*/ 0 w 242"/>
                <a:gd name="T7" fmla="*/ 0 h 251"/>
                <a:gd name="T8" fmla="*/ 0 w 242"/>
                <a:gd name="T9" fmla="*/ 0 h 251"/>
                <a:gd name="T10" fmla="*/ 0 w 242"/>
                <a:gd name="T11" fmla="*/ 0 h 251"/>
                <a:gd name="T12" fmla="*/ 0 w 242"/>
                <a:gd name="T13" fmla="*/ 0 h 251"/>
                <a:gd name="T14" fmla="*/ 0 w 242"/>
                <a:gd name="T15" fmla="*/ 0 h 251"/>
                <a:gd name="T16" fmla="*/ 0 w 242"/>
                <a:gd name="T17" fmla="*/ 0 h 251"/>
                <a:gd name="T18" fmla="*/ 0 w 242"/>
                <a:gd name="T19" fmla="*/ 0 h 251"/>
                <a:gd name="T20" fmla="*/ 0 w 242"/>
                <a:gd name="T21" fmla="*/ 0 h 251"/>
                <a:gd name="T22" fmla="*/ 0 w 242"/>
                <a:gd name="T23" fmla="*/ 0 h 251"/>
                <a:gd name="T24" fmla="*/ 0 w 242"/>
                <a:gd name="T25" fmla="*/ 0 h 251"/>
                <a:gd name="T26" fmla="*/ 0 w 242"/>
                <a:gd name="T27" fmla="*/ 0 h 251"/>
                <a:gd name="T28" fmla="*/ 0 w 242"/>
                <a:gd name="T29" fmla="*/ 0 h 251"/>
                <a:gd name="T30" fmla="*/ 0 w 242"/>
                <a:gd name="T31" fmla="*/ 0 h 251"/>
                <a:gd name="T32" fmla="*/ 0 w 242"/>
                <a:gd name="T33" fmla="*/ 0 h 251"/>
                <a:gd name="T34" fmla="*/ 0 w 242"/>
                <a:gd name="T35" fmla="*/ 0 h 251"/>
                <a:gd name="T36" fmla="*/ 0 w 242"/>
                <a:gd name="T37" fmla="*/ 0 h 251"/>
                <a:gd name="T38" fmla="*/ 0 w 242"/>
                <a:gd name="T39" fmla="*/ 0 h 251"/>
                <a:gd name="T40" fmla="*/ 0 w 242"/>
                <a:gd name="T41" fmla="*/ 0 h 251"/>
                <a:gd name="T42" fmla="*/ 0 w 242"/>
                <a:gd name="T43" fmla="*/ 0 h 251"/>
                <a:gd name="T44" fmla="*/ 0 w 242"/>
                <a:gd name="T45" fmla="*/ 0 h 251"/>
                <a:gd name="T46" fmla="*/ 0 w 242"/>
                <a:gd name="T47" fmla="*/ 0 h 251"/>
                <a:gd name="T48" fmla="*/ 0 w 242"/>
                <a:gd name="T49" fmla="*/ 0 h 251"/>
                <a:gd name="T50" fmla="*/ 0 w 242"/>
                <a:gd name="T51" fmla="*/ 0 h 251"/>
                <a:gd name="T52" fmla="*/ 0 w 242"/>
                <a:gd name="T53" fmla="*/ 0 h 251"/>
                <a:gd name="T54" fmla="*/ 0 w 242"/>
                <a:gd name="T55" fmla="*/ 0 h 251"/>
                <a:gd name="T56" fmla="*/ 0 w 242"/>
                <a:gd name="T57" fmla="*/ 0 h 251"/>
                <a:gd name="T58" fmla="*/ 0 w 242"/>
                <a:gd name="T59" fmla="*/ 0 h 251"/>
                <a:gd name="T60" fmla="*/ 0 w 242"/>
                <a:gd name="T61" fmla="*/ 0 h 251"/>
                <a:gd name="T62" fmla="*/ 0 w 242"/>
                <a:gd name="T63" fmla="*/ 0 h 2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42" h="251">
                  <a:moveTo>
                    <a:pt x="22" y="251"/>
                  </a:moveTo>
                  <a:lnTo>
                    <a:pt x="10" y="240"/>
                  </a:lnTo>
                  <a:lnTo>
                    <a:pt x="4" y="230"/>
                  </a:lnTo>
                  <a:lnTo>
                    <a:pt x="0" y="218"/>
                  </a:lnTo>
                  <a:lnTo>
                    <a:pt x="0" y="207"/>
                  </a:lnTo>
                  <a:lnTo>
                    <a:pt x="1" y="197"/>
                  </a:lnTo>
                  <a:lnTo>
                    <a:pt x="5" y="186"/>
                  </a:lnTo>
                  <a:lnTo>
                    <a:pt x="10" y="176"/>
                  </a:lnTo>
                  <a:lnTo>
                    <a:pt x="15" y="167"/>
                  </a:lnTo>
                  <a:lnTo>
                    <a:pt x="23" y="155"/>
                  </a:lnTo>
                  <a:lnTo>
                    <a:pt x="34" y="141"/>
                  </a:lnTo>
                  <a:lnTo>
                    <a:pt x="46" y="123"/>
                  </a:lnTo>
                  <a:lnTo>
                    <a:pt x="61" y="106"/>
                  </a:lnTo>
                  <a:lnTo>
                    <a:pt x="75" y="88"/>
                  </a:lnTo>
                  <a:lnTo>
                    <a:pt x="91" y="71"/>
                  </a:lnTo>
                  <a:lnTo>
                    <a:pt x="105" y="55"/>
                  </a:lnTo>
                  <a:lnTo>
                    <a:pt x="118" y="43"/>
                  </a:lnTo>
                  <a:lnTo>
                    <a:pt x="129" y="33"/>
                  </a:lnTo>
                  <a:lnTo>
                    <a:pt x="140" y="22"/>
                  </a:lnTo>
                  <a:lnTo>
                    <a:pt x="152" y="14"/>
                  </a:lnTo>
                  <a:lnTo>
                    <a:pt x="162" y="7"/>
                  </a:lnTo>
                  <a:lnTo>
                    <a:pt x="173" y="2"/>
                  </a:lnTo>
                  <a:lnTo>
                    <a:pt x="185" y="0"/>
                  </a:lnTo>
                  <a:lnTo>
                    <a:pt x="196" y="0"/>
                  </a:lnTo>
                  <a:lnTo>
                    <a:pt x="208" y="4"/>
                  </a:lnTo>
                  <a:lnTo>
                    <a:pt x="214" y="7"/>
                  </a:lnTo>
                  <a:lnTo>
                    <a:pt x="219" y="9"/>
                  </a:lnTo>
                  <a:lnTo>
                    <a:pt x="222" y="11"/>
                  </a:lnTo>
                  <a:lnTo>
                    <a:pt x="224" y="14"/>
                  </a:lnTo>
                  <a:lnTo>
                    <a:pt x="227" y="17"/>
                  </a:lnTo>
                  <a:lnTo>
                    <a:pt x="230" y="21"/>
                  </a:lnTo>
                  <a:lnTo>
                    <a:pt x="235" y="26"/>
                  </a:lnTo>
                  <a:lnTo>
                    <a:pt x="242" y="34"/>
                  </a:lnTo>
                  <a:lnTo>
                    <a:pt x="234" y="27"/>
                  </a:lnTo>
                  <a:lnTo>
                    <a:pt x="225" y="22"/>
                  </a:lnTo>
                  <a:lnTo>
                    <a:pt x="217" y="18"/>
                  </a:lnTo>
                  <a:lnTo>
                    <a:pt x="207" y="16"/>
                  </a:lnTo>
                  <a:lnTo>
                    <a:pt x="197" y="16"/>
                  </a:lnTo>
                  <a:lnTo>
                    <a:pt x="187" y="18"/>
                  </a:lnTo>
                  <a:lnTo>
                    <a:pt x="175" y="22"/>
                  </a:lnTo>
                  <a:lnTo>
                    <a:pt x="164" y="30"/>
                  </a:lnTo>
                  <a:lnTo>
                    <a:pt x="153" y="38"/>
                  </a:lnTo>
                  <a:lnTo>
                    <a:pt x="143" y="44"/>
                  </a:lnTo>
                  <a:lnTo>
                    <a:pt x="134" y="50"/>
                  </a:lnTo>
                  <a:lnTo>
                    <a:pt x="127" y="55"/>
                  </a:lnTo>
                  <a:lnTo>
                    <a:pt x="121" y="62"/>
                  </a:lnTo>
                  <a:lnTo>
                    <a:pt x="115" y="68"/>
                  </a:lnTo>
                  <a:lnTo>
                    <a:pt x="110" y="75"/>
                  </a:lnTo>
                  <a:lnTo>
                    <a:pt x="106" y="83"/>
                  </a:lnTo>
                  <a:lnTo>
                    <a:pt x="103" y="91"/>
                  </a:lnTo>
                  <a:lnTo>
                    <a:pt x="100" y="99"/>
                  </a:lnTo>
                  <a:lnTo>
                    <a:pt x="97" y="105"/>
                  </a:lnTo>
                  <a:lnTo>
                    <a:pt x="93" y="110"/>
                  </a:lnTo>
                  <a:lnTo>
                    <a:pt x="90" y="114"/>
                  </a:lnTo>
                  <a:lnTo>
                    <a:pt x="86" y="117"/>
                  </a:lnTo>
                  <a:lnTo>
                    <a:pt x="81" y="120"/>
                  </a:lnTo>
                  <a:lnTo>
                    <a:pt x="75" y="122"/>
                  </a:lnTo>
                  <a:lnTo>
                    <a:pt x="67" y="127"/>
                  </a:lnTo>
                  <a:lnTo>
                    <a:pt x="57" y="134"/>
                  </a:lnTo>
                  <a:lnTo>
                    <a:pt x="44" y="145"/>
                  </a:lnTo>
                  <a:lnTo>
                    <a:pt x="32" y="160"/>
                  </a:lnTo>
                  <a:lnTo>
                    <a:pt x="23" y="178"/>
                  </a:lnTo>
                  <a:lnTo>
                    <a:pt x="17" y="200"/>
                  </a:lnTo>
                  <a:lnTo>
                    <a:pt x="15" y="223"/>
                  </a:lnTo>
                  <a:lnTo>
                    <a:pt x="22" y="2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3" name="Freeform 219">
              <a:extLst>
                <a:ext uri="{FF2B5EF4-FFF2-40B4-BE49-F238E27FC236}">
                  <a16:creationId xmlns:a16="http://schemas.microsoft.com/office/drawing/2014/main" id="{70A10C86-2CEC-4E31-A94F-BDF3DB98AC4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" y="3998"/>
              <a:ext cx="80" cy="87"/>
            </a:xfrm>
            <a:custGeom>
              <a:avLst/>
              <a:gdLst>
                <a:gd name="T0" fmla="*/ 0 w 241"/>
                <a:gd name="T1" fmla="*/ 0 h 262"/>
                <a:gd name="T2" fmla="*/ 0 w 241"/>
                <a:gd name="T3" fmla="*/ 0 h 262"/>
                <a:gd name="T4" fmla="*/ 0 w 241"/>
                <a:gd name="T5" fmla="*/ 0 h 262"/>
                <a:gd name="T6" fmla="*/ 0 w 241"/>
                <a:gd name="T7" fmla="*/ 0 h 262"/>
                <a:gd name="T8" fmla="*/ 0 w 241"/>
                <a:gd name="T9" fmla="*/ 0 h 262"/>
                <a:gd name="T10" fmla="*/ 0 w 241"/>
                <a:gd name="T11" fmla="*/ 0 h 262"/>
                <a:gd name="T12" fmla="*/ 0 w 241"/>
                <a:gd name="T13" fmla="*/ 0 h 262"/>
                <a:gd name="T14" fmla="*/ 0 w 241"/>
                <a:gd name="T15" fmla="*/ 0 h 262"/>
                <a:gd name="T16" fmla="*/ 0 w 241"/>
                <a:gd name="T17" fmla="*/ 0 h 262"/>
                <a:gd name="T18" fmla="*/ 0 w 241"/>
                <a:gd name="T19" fmla="*/ 0 h 262"/>
                <a:gd name="T20" fmla="*/ 0 w 241"/>
                <a:gd name="T21" fmla="*/ 0 h 262"/>
                <a:gd name="T22" fmla="*/ 0 w 241"/>
                <a:gd name="T23" fmla="*/ 0 h 262"/>
                <a:gd name="T24" fmla="*/ 0 w 241"/>
                <a:gd name="T25" fmla="*/ 0 h 262"/>
                <a:gd name="T26" fmla="*/ 0 w 241"/>
                <a:gd name="T27" fmla="*/ 0 h 262"/>
                <a:gd name="T28" fmla="*/ 0 w 241"/>
                <a:gd name="T29" fmla="*/ 0 h 262"/>
                <a:gd name="T30" fmla="*/ 0 w 241"/>
                <a:gd name="T31" fmla="*/ 0 h 262"/>
                <a:gd name="T32" fmla="*/ 0 w 241"/>
                <a:gd name="T33" fmla="*/ 0 h 262"/>
                <a:gd name="T34" fmla="*/ 0 w 241"/>
                <a:gd name="T35" fmla="*/ 0 h 262"/>
                <a:gd name="T36" fmla="*/ 0 w 241"/>
                <a:gd name="T37" fmla="*/ 0 h 262"/>
                <a:gd name="T38" fmla="*/ 0 w 241"/>
                <a:gd name="T39" fmla="*/ 0 h 262"/>
                <a:gd name="T40" fmla="*/ 0 w 241"/>
                <a:gd name="T41" fmla="*/ 0 h 262"/>
                <a:gd name="T42" fmla="*/ 0 w 241"/>
                <a:gd name="T43" fmla="*/ 0 h 262"/>
                <a:gd name="T44" fmla="*/ 0 w 241"/>
                <a:gd name="T45" fmla="*/ 0 h 262"/>
                <a:gd name="T46" fmla="*/ 0 w 241"/>
                <a:gd name="T47" fmla="*/ 0 h 262"/>
                <a:gd name="T48" fmla="*/ 0 w 241"/>
                <a:gd name="T49" fmla="*/ 0 h 262"/>
                <a:gd name="T50" fmla="*/ 0 w 241"/>
                <a:gd name="T51" fmla="*/ 0 h 262"/>
                <a:gd name="T52" fmla="*/ 0 w 241"/>
                <a:gd name="T53" fmla="*/ 0 h 262"/>
                <a:gd name="T54" fmla="*/ 0 w 241"/>
                <a:gd name="T55" fmla="*/ 0 h 262"/>
                <a:gd name="T56" fmla="*/ 0 w 241"/>
                <a:gd name="T57" fmla="*/ 0 h 262"/>
                <a:gd name="T58" fmla="*/ 0 w 241"/>
                <a:gd name="T59" fmla="*/ 0 h 262"/>
                <a:gd name="T60" fmla="*/ 0 w 241"/>
                <a:gd name="T61" fmla="*/ 0 h 262"/>
                <a:gd name="T62" fmla="*/ 0 w 241"/>
                <a:gd name="T63" fmla="*/ 0 h 262"/>
                <a:gd name="T64" fmla="*/ 0 w 241"/>
                <a:gd name="T65" fmla="*/ 0 h 262"/>
                <a:gd name="T66" fmla="*/ 0 w 241"/>
                <a:gd name="T67" fmla="*/ 0 h 262"/>
                <a:gd name="T68" fmla="*/ 0 w 241"/>
                <a:gd name="T69" fmla="*/ 0 h 262"/>
                <a:gd name="T70" fmla="*/ 0 w 241"/>
                <a:gd name="T71" fmla="*/ 0 h 262"/>
                <a:gd name="T72" fmla="*/ 0 w 241"/>
                <a:gd name="T73" fmla="*/ 0 h 262"/>
                <a:gd name="T74" fmla="*/ 0 w 241"/>
                <a:gd name="T75" fmla="*/ 0 h 262"/>
                <a:gd name="T76" fmla="*/ 0 w 241"/>
                <a:gd name="T77" fmla="*/ 0 h 262"/>
                <a:gd name="T78" fmla="*/ 0 w 241"/>
                <a:gd name="T79" fmla="*/ 0 h 262"/>
                <a:gd name="T80" fmla="*/ 0 w 241"/>
                <a:gd name="T81" fmla="*/ 0 h 262"/>
                <a:gd name="T82" fmla="*/ 0 w 241"/>
                <a:gd name="T83" fmla="*/ 0 h 262"/>
                <a:gd name="T84" fmla="*/ 0 w 241"/>
                <a:gd name="T85" fmla="*/ 0 h 262"/>
                <a:gd name="T86" fmla="*/ 0 w 241"/>
                <a:gd name="T87" fmla="*/ 0 h 262"/>
                <a:gd name="T88" fmla="*/ 0 w 241"/>
                <a:gd name="T89" fmla="*/ 0 h 262"/>
                <a:gd name="T90" fmla="*/ 0 w 241"/>
                <a:gd name="T91" fmla="*/ 0 h 262"/>
                <a:gd name="T92" fmla="*/ 0 w 241"/>
                <a:gd name="T93" fmla="*/ 0 h 262"/>
                <a:gd name="T94" fmla="*/ 0 w 241"/>
                <a:gd name="T95" fmla="*/ 0 h 262"/>
                <a:gd name="T96" fmla="*/ 0 w 241"/>
                <a:gd name="T97" fmla="*/ 0 h 26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41" h="262">
                  <a:moveTo>
                    <a:pt x="209" y="4"/>
                  </a:moveTo>
                  <a:lnTo>
                    <a:pt x="197" y="0"/>
                  </a:lnTo>
                  <a:lnTo>
                    <a:pt x="185" y="0"/>
                  </a:lnTo>
                  <a:lnTo>
                    <a:pt x="174" y="2"/>
                  </a:lnTo>
                  <a:lnTo>
                    <a:pt x="162" y="7"/>
                  </a:lnTo>
                  <a:lnTo>
                    <a:pt x="152" y="14"/>
                  </a:lnTo>
                  <a:lnTo>
                    <a:pt x="141" y="22"/>
                  </a:lnTo>
                  <a:lnTo>
                    <a:pt x="129" y="32"/>
                  </a:lnTo>
                  <a:lnTo>
                    <a:pt x="118" y="43"/>
                  </a:lnTo>
                  <a:lnTo>
                    <a:pt x="106" y="55"/>
                  </a:lnTo>
                  <a:lnTo>
                    <a:pt x="91" y="70"/>
                  </a:lnTo>
                  <a:lnTo>
                    <a:pt x="76" y="88"/>
                  </a:lnTo>
                  <a:lnTo>
                    <a:pt x="61" y="105"/>
                  </a:lnTo>
                  <a:lnTo>
                    <a:pt x="47" y="124"/>
                  </a:lnTo>
                  <a:lnTo>
                    <a:pt x="34" y="141"/>
                  </a:lnTo>
                  <a:lnTo>
                    <a:pt x="23" y="155"/>
                  </a:lnTo>
                  <a:lnTo>
                    <a:pt x="16" y="166"/>
                  </a:lnTo>
                  <a:lnTo>
                    <a:pt x="11" y="176"/>
                  </a:lnTo>
                  <a:lnTo>
                    <a:pt x="6" y="186"/>
                  </a:lnTo>
                  <a:lnTo>
                    <a:pt x="1" y="196"/>
                  </a:lnTo>
                  <a:lnTo>
                    <a:pt x="0" y="207"/>
                  </a:lnTo>
                  <a:lnTo>
                    <a:pt x="0" y="218"/>
                  </a:lnTo>
                  <a:lnTo>
                    <a:pt x="5" y="229"/>
                  </a:lnTo>
                  <a:lnTo>
                    <a:pt x="11" y="240"/>
                  </a:lnTo>
                  <a:lnTo>
                    <a:pt x="22" y="251"/>
                  </a:lnTo>
                  <a:lnTo>
                    <a:pt x="36" y="259"/>
                  </a:lnTo>
                  <a:lnTo>
                    <a:pt x="50" y="262"/>
                  </a:lnTo>
                  <a:lnTo>
                    <a:pt x="65" y="261"/>
                  </a:lnTo>
                  <a:lnTo>
                    <a:pt x="80" y="257"/>
                  </a:lnTo>
                  <a:lnTo>
                    <a:pt x="94" y="250"/>
                  </a:lnTo>
                  <a:lnTo>
                    <a:pt x="108" y="242"/>
                  </a:lnTo>
                  <a:lnTo>
                    <a:pt x="120" y="232"/>
                  </a:lnTo>
                  <a:lnTo>
                    <a:pt x="129" y="222"/>
                  </a:lnTo>
                  <a:lnTo>
                    <a:pt x="139" y="213"/>
                  </a:lnTo>
                  <a:lnTo>
                    <a:pt x="150" y="203"/>
                  </a:lnTo>
                  <a:lnTo>
                    <a:pt x="161" y="195"/>
                  </a:lnTo>
                  <a:lnTo>
                    <a:pt x="173" y="187"/>
                  </a:lnTo>
                  <a:lnTo>
                    <a:pt x="184" y="180"/>
                  </a:lnTo>
                  <a:lnTo>
                    <a:pt x="195" y="174"/>
                  </a:lnTo>
                  <a:lnTo>
                    <a:pt x="205" y="167"/>
                  </a:lnTo>
                  <a:lnTo>
                    <a:pt x="213" y="162"/>
                  </a:lnTo>
                  <a:lnTo>
                    <a:pt x="230" y="146"/>
                  </a:lnTo>
                  <a:lnTo>
                    <a:pt x="239" y="124"/>
                  </a:lnTo>
                  <a:lnTo>
                    <a:pt x="241" y="99"/>
                  </a:lnTo>
                  <a:lnTo>
                    <a:pt x="239" y="74"/>
                  </a:lnTo>
                  <a:lnTo>
                    <a:pt x="233" y="49"/>
                  </a:lnTo>
                  <a:lnTo>
                    <a:pt x="224" y="28"/>
                  </a:lnTo>
                  <a:lnTo>
                    <a:pt x="216" y="13"/>
                  </a:lnTo>
                  <a:lnTo>
                    <a:pt x="209" y="4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4" name="Freeform 220">
              <a:extLst>
                <a:ext uri="{FF2B5EF4-FFF2-40B4-BE49-F238E27FC236}">
                  <a16:creationId xmlns:a16="http://schemas.microsoft.com/office/drawing/2014/main" id="{39DC6505-FB31-4A0D-8F0A-5DDCF3059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" y="3904"/>
              <a:ext cx="130" cy="169"/>
            </a:xfrm>
            <a:custGeom>
              <a:avLst/>
              <a:gdLst>
                <a:gd name="T0" fmla="*/ 0 w 391"/>
                <a:gd name="T1" fmla="*/ 0 h 506"/>
                <a:gd name="T2" fmla="*/ 0 w 391"/>
                <a:gd name="T3" fmla="*/ 0 h 506"/>
                <a:gd name="T4" fmla="*/ 0 w 391"/>
                <a:gd name="T5" fmla="*/ 0 h 506"/>
                <a:gd name="T6" fmla="*/ 0 w 391"/>
                <a:gd name="T7" fmla="*/ 0 h 506"/>
                <a:gd name="T8" fmla="*/ 0 w 391"/>
                <a:gd name="T9" fmla="*/ 0 h 506"/>
                <a:gd name="T10" fmla="*/ 0 w 391"/>
                <a:gd name="T11" fmla="*/ 0 h 506"/>
                <a:gd name="T12" fmla="*/ 0 w 391"/>
                <a:gd name="T13" fmla="*/ 0 h 506"/>
                <a:gd name="T14" fmla="*/ 0 w 391"/>
                <a:gd name="T15" fmla="*/ 0 h 506"/>
                <a:gd name="T16" fmla="*/ 0 w 391"/>
                <a:gd name="T17" fmla="*/ 0 h 506"/>
                <a:gd name="T18" fmla="*/ 0 w 391"/>
                <a:gd name="T19" fmla="*/ 0 h 506"/>
                <a:gd name="T20" fmla="*/ 0 w 391"/>
                <a:gd name="T21" fmla="*/ 0 h 506"/>
                <a:gd name="T22" fmla="*/ 0 w 391"/>
                <a:gd name="T23" fmla="*/ 0 h 506"/>
                <a:gd name="T24" fmla="*/ 0 w 391"/>
                <a:gd name="T25" fmla="*/ 0 h 506"/>
                <a:gd name="T26" fmla="*/ 0 w 391"/>
                <a:gd name="T27" fmla="*/ 0 h 506"/>
                <a:gd name="T28" fmla="*/ 0 w 391"/>
                <a:gd name="T29" fmla="*/ 0 h 506"/>
                <a:gd name="T30" fmla="*/ 0 w 391"/>
                <a:gd name="T31" fmla="*/ 0 h 506"/>
                <a:gd name="T32" fmla="*/ 0 w 391"/>
                <a:gd name="T33" fmla="*/ 0 h 506"/>
                <a:gd name="T34" fmla="*/ 0 w 391"/>
                <a:gd name="T35" fmla="*/ 0 h 506"/>
                <a:gd name="T36" fmla="*/ 0 w 391"/>
                <a:gd name="T37" fmla="*/ 0 h 506"/>
                <a:gd name="T38" fmla="*/ 0 w 391"/>
                <a:gd name="T39" fmla="*/ 0 h 506"/>
                <a:gd name="T40" fmla="*/ 0 w 391"/>
                <a:gd name="T41" fmla="*/ 0 h 506"/>
                <a:gd name="T42" fmla="*/ 0 w 391"/>
                <a:gd name="T43" fmla="*/ 0 h 506"/>
                <a:gd name="T44" fmla="*/ 0 w 391"/>
                <a:gd name="T45" fmla="*/ 0 h 506"/>
                <a:gd name="T46" fmla="*/ 0 w 391"/>
                <a:gd name="T47" fmla="*/ 0 h 506"/>
                <a:gd name="T48" fmla="*/ 0 w 391"/>
                <a:gd name="T49" fmla="*/ 0 h 506"/>
                <a:gd name="T50" fmla="*/ 0 w 391"/>
                <a:gd name="T51" fmla="*/ 0 h 506"/>
                <a:gd name="T52" fmla="*/ 0 w 391"/>
                <a:gd name="T53" fmla="*/ 0 h 506"/>
                <a:gd name="T54" fmla="*/ 0 w 391"/>
                <a:gd name="T55" fmla="*/ 0 h 506"/>
                <a:gd name="T56" fmla="*/ 0 w 391"/>
                <a:gd name="T57" fmla="*/ 0 h 506"/>
                <a:gd name="T58" fmla="*/ 0 w 391"/>
                <a:gd name="T59" fmla="*/ 0 h 506"/>
                <a:gd name="T60" fmla="*/ 0 w 391"/>
                <a:gd name="T61" fmla="*/ 0 h 506"/>
                <a:gd name="T62" fmla="*/ 0 w 391"/>
                <a:gd name="T63" fmla="*/ 0 h 50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91" h="506">
                  <a:moveTo>
                    <a:pt x="151" y="0"/>
                  </a:moveTo>
                  <a:lnTo>
                    <a:pt x="140" y="1"/>
                  </a:lnTo>
                  <a:lnTo>
                    <a:pt x="128" y="3"/>
                  </a:lnTo>
                  <a:lnTo>
                    <a:pt x="114" y="6"/>
                  </a:lnTo>
                  <a:lnTo>
                    <a:pt x="101" y="11"/>
                  </a:lnTo>
                  <a:lnTo>
                    <a:pt x="86" y="17"/>
                  </a:lnTo>
                  <a:lnTo>
                    <a:pt x="72" y="24"/>
                  </a:lnTo>
                  <a:lnTo>
                    <a:pt x="59" y="35"/>
                  </a:lnTo>
                  <a:lnTo>
                    <a:pt x="45" y="45"/>
                  </a:lnTo>
                  <a:lnTo>
                    <a:pt x="33" y="58"/>
                  </a:lnTo>
                  <a:lnTo>
                    <a:pt x="22" y="73"/>
                  </a:lnTo>
                  <a:lnTo>
                    <a:pt x="13" y="89"/>
                  </a:lnTo>
                  <a:lnTo>
                    <a:pt x="6" y="108"/>
                  </a:lnTo>
                  <a:lnTo>
                    <a:pt x="2" y="128"/>
                  </a:lnTo>
                  <a:lnTo>
                    <a:pt x="0" y="149"/>
                  </a:lnTo>
                  <a:lnTo>
                    <a:pt x="1" y="174"/>
                  </a:lnTo>
                  <a:lnTo>
                    <a:pt x="5" y="200"/>
                  </a:lnTo>
                  <a:lnTo>
                    <a:pt x="17" y="248"/>
                  </a:lnTo>
                  <a:lnTo>
                    <a:pt x="30" y="286"/>
                  </a:lnTo>
                  <a:lnTo>
                    <a:pt x="43" y="316"/>
                  </a:lnTo>
                  <a:lnTo>
                    <a:pt x="54" y="342"/>
                  </a:lnTo>
                  <a:lnTo>
                    <a:pt x="66" y="364"/>
                  </a:lnTo>
                  <a:lnTo>
                    <a:pt x="75" y="384"/>
                  </a:lnTo>
                  <a:lnTo>
                    <a:pt x="83" y="406"/>
                  </a:lnTo>
                  <a:lnTo>
                    <a:pt x="90" y="432"/>
                  </a:lnTo>
                  <a:lnTo>
                    <a:pt x="98" y="457"/>
                  </a:lnTo>
                  <a:lnTo>
                    <a:pt x="111" y="475"/>
                  </a:lnTo>
                  <a:lnTo>
                    <a:pt x="128" y="489"/>
                  </a:lnTo>
                  <a:lnTo>
                    <a:pt x="146" y="498"/>
                  </a:lnTo>
                  <a:lnTo>
                    <a:pt x="166" y="503"/>
                  </a:lnTo>
                  <a:lnTo>
                    <a:pt x="184" y="505"/>
                  </a:lnTo>
                  <a:lnTo>
                    <a:pt x="201" y="506"/>
                  </a:lnTo>
                  <a:lnTo>
                    <a:pt x="213" y="505"/>
                  </a:lnTo>
                  <a:lnTo>
                    <a:pt x="225" y="503"/>
                  </a:lnTo>
                  <a:lnTo>
                    <a:pt x="238" y="499"/>
                  </a:lnTo>
                  <a:lnTo>
                    <a:pt x="254" y="493"/>
                  </a:lnTo>
                  <a:lnTo>
                    <a:pt x="268" y="486"/>
                  </a:lnTo>
                  <a:lnTo>
                    <a:pt x="283" y="476"/>
                  </a:lnTo>
                  <a:lnTo>
                    <a:pt x="294" y="464"/>
                  </a:lnTo>
                  <a:lnTo>
                    <a:pt x="302" y="449"/>
                  </a:lnTo>
                  <a:lnTo>
                    <a:pt x="306" y="433"/>
                  </a:lnTo>
                  <a:lnTo>
                    <a:pt x="309" y="412"/>
                  </a:lnTo>
                  <a:lnTo>
                    <a:pt x="315" y="385"/>
                  </a:lnTo>
                  <a:lnTo>
                    <a:pt x="322" y="356"/>
                  </a:lnTo>
                  <a:lnTo>
                    <a:pt x="331" y="324"/>
                  </a:lnTo>
                  <a:lnTo>
                    <a:pt x="341" y="291"/>
                  </a:lnTo>
                  <a:lnTo>
                    <a:pt x="352" y="261"/>
                  </a:lnTo>
                  <a:lnTo>
                    <a:pt x="363" y="233"/>
                  </a:lnTo>
                  <a:lnTo>
                    <a:pt x="373" y="211"/>
                  </a:lnTo>
                  <a:lnTo>
                    <a:pt x="378" y="201"/>
                  </a:lnTo>
                  <a:lnTo>
                    <a:pt x="384" y="187"/>
                  </a:lnTo>
                  <a:lnTo>
                    <a:pt x="387" y="173"/>
                  </a:lnTo>
                  <a:lnTo>
                    <a:pt x="390" y="156"/>
                  </a:lnTo>
                  <a:lnTo>
                    <a:pt x="391" y="139"/>
                  </a:lnTo>
                  <a:lnTo>
                    <a:pt x="390" y="121"/>
                  </a:lnTo>
                  <a:lnTo>
                    <a:pt x="386" y="103"/>
                  </a:lnTo>
                  <a:lnTo>
                    <a:pt x="378" y="85"/>
                  </a:lnTo>
                  <a:lnTo>
                    <a:pt x="368" y="68"/>
                  </a:lnTo>
                  <a:lnTo>
                    <a:pt x="354" y="51"/>
                  </a:lnTo>
                  <a:lnTo>
                    <a:pt x="334" y="37"/>
                  </a:lnTo>
                  <a:lnTo>
                    <a:pt x="309" y="24"/>
                  </a:lnTo>
                  <a:lnTo>
                    <a:pt x="279" y="13"/>
                  </a:lnTo>
                  <a:lnTo>
                    <a:pt x="243" y="6"/>
                  </a:lnTo>
                  <a:lnTo>
                    <a:pt x="201" y="1"/>
                  </a:lnTo>
                  <a:lnTo>
                    <a:pt x="151" y="0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5" name="Freeform 221">
              <a:extLst>
                <a:ext uri="{FF2B5EF4-FFF2-40B4-BE49-F238E27FC236}">
                  <a16:creationId xmlns:a16="http://schemas.microsoft.com/office/drawing/2014/main" id="{E366CE22-89F7-4504-BED0-262FB4B54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930"/>
              <a:ext cx="41" cy="136"/>
            </a:xfrm>
            <a:custGeom>
              <a:avLst/>
              <a:gdLst>
                <a:gd name="T0" fmla="*/ 0 w 122"/>
                <a:gd name="T1" fmla="*/ 0 h 410"/>
                <a:gd name="T2" fmla="*/ 0 w 122"/>
                <a:gd name="T3" fmla="*/ 0 h 410"/>
                <a:gd name="T4" fmla="*/ 0 w 122"/>
                <a:gd name="T5" fmla="*/ 0 h 410"/>
                <a:gd name="T6" fmla="*/ 0 w 122"/>
                <a:gd name="T7" fmla="*/ 0 h 410"/>
                <a:gd name="T8" fmla="*/ 0 w 122"/>
                <a:gd name="T9" fmla="*/ 0 h 410"/>
                <a:gd name="T10" fmla="*/ 0 w 122"/>
                <a:gd name="T11" fmla="*/ 0 h 410"/>
                <a:gd name="T12" fmla="*/ 0 w 122"/>
                <a:gd name="T13" fmla="*/ 0 h 410"/>
                <a:gd name="T14" fmla="*/ 0 w 122"/>
                <a:gd name="T15" fmla="*/ 0 h 410"/>
                <a:gd name="T16" fmla="*/ 0 w 122"/>
                <a:gd name="T17" fmla="*/ 0 h 410"/>
                <a:gd name="T18" fmla="*/ 0 w 122"/>
                <a:gd name="T19" fmla="*/ 0 h 410"/>
                <a:gd name="T20" fmla="*/ 0 w 122"/>
                <a:gd name="T21" fmla="*/ 0 h 410"/>
                <a:gd name="T22" fmla="*/ 0 w 122"/>
                <a:gd name="T23" fmla="*/ 0 h 410"/>
                <a:gd name="T24" fmla="*/ 0 w 122"/>
                <a:gd name="T25" fmla="*/ 0 h 410"/>
                <a:gd name="T26" fmla="*/ 0 w 122"/>
                <a:gd name="T27" fmla="*/ 0 h 410"/>
                <a:gd name="T28" fmla="*/ 0 w 122"/>
                <a:gd name="T29" fmla="*/ 0 h 410"/>
                <a:gd name="T30" fmla="*/ 0 w 122"/>
                <a:gd name="T31" fmla="*/ 0 h 410"/>
                <a:gd name="T32" fmla="*/ 0 w 122"/>
                <a:gd name="T33" fmla="*/ 0 h 410"/>
                <a:gd name="T34" fmla="*/ 0 w 122"/>
                <a:gd name="T35" fmla="*/ 0 h 410"/>
                <a:gd name="T36" fmla="*/ 0 w 122"/>
                <a:gd name="T37" fmla="*/ 0 h 410"/>
                <a:gd name="T38" fmla="*/ 0 w 122"/>
                <a:gd name="T39" fmla="*/ 0 h 410"/>
                <a:gd name="T40" fmla="*/ 0 w 122"/>
                <a:gd name="T41" fmla="*/ 0 h 410"/>
                <a:gd name="T42" fmla="*/ 0 w 122"/>
                <a:gd name="T43" fmla="*/ 0 h 410"/>
                <a:gd name="T44" fmla="*/ 0 w 122"/>
                <a:gd name="T45" fmla="*/ 0 h 410"/>
                <a:gd name="T46" fmla="*/ 0 w 122"/>
                <a:gd name="T47" fmla="*/ 0 h 410"/>
                <a:gd name="T48" fmla="*/ 0 w 122"/>
                <a:gd name="T49" fmla="*/ 0 h 410"/>
                <a:gd name="T50" fmla="*/ 0 w 122"/>
                <a:gd name="T51" fmla="*/ 0 h 410"/>
                <a:gd name="T52" fmla="*/ 0 w 122"/>
                <a:gd name="T53" fmla="*/ 0 h 410"/>
                <a:gd name="T54" fmla="*/ 0 w 122"/>
                <a:gd name="T55" fmla="*/ 0 h 410"/>
                <a:gd name="T56" fmla="*/ 0 w 122"/>
                <a:gd name="T57" fmla="*/ 0 h 410"/>
                <a:gd name="T58" fmla="*/ 0 w 122"/>
                <a:gd name="T59" fmla="*/ 0 h 410"/>
                <a:gd name="T60" fmla="*/ 0 w 122"/>
                <a:gd name="T61" fmla="*/ 0 h 410"/>
                <a:gd name="T62" fmla="*/ 0 w 122"/>
                <a:gd name="T63" fmla="*/ 0 h 410"/>
                <a:gd name="T64" fmla="*/ 0 w 122"/>
                <a:gd name="T65" fmla="*/ 0 h 410"/>
                <a:gd name="T66" fmla="*/ 0 w 122"/>
                <a:gd name="T67" fmla="*/ 0 h 410"/>
                <a:gd name="T68" fmla="*/ 0 w 122"/>
                <a:gd name="T69" fmla="*/ 0 h 410"/>
                <a:gd name="T70" fmla="*/ 0 w 122"/>
                <a:gd name="T71" fmla="*/ 0 h 410"/>
                <a:gd name="T72" fmla="*/ 0 w 122"/>
                <a:gd name="T73" fmla="*/ 0 h 410"/>
                <a:gd name="T74" fmla="*/ 0 w 122"/>
                <a:gd name="T75" fmla="*/ 0 h 410"/>
                <a:gd name="T76" fmla="*/ 0 w 122"/>
                <a:gd name="T77" fmla="*/ 0 h 410"/>
                <a:gd name="T78" fmla="*/ 0 w 122"/>
                <a:gd name="T79" fmla="*/ 0 h 410"/>
                <a:gd name="T80" fmla="*/ 0 w 122"/>
                <a:gd name="T81" fmla="*/ 0 h 410"/>
                <a:gd name="T82" fmla="*/ 0 w 122"/>
                <a:gd name="T83" fmla="*/ 0 h 410"/>
                <a:gd name="T84" fmla="*/ 0 w 122"/>
                <a:gd name="T85" fmla="*/ 0 h 410"/>
                <a:gd name="T86" fmla="*/ 0 w 122"/>
                <a:gd name="T87" fmla="*/ 0 h 410"/>
                <a:gd name="T88" fmla="*/ 0 w 122"/>
                <a:gd name="T89" fmla="*/ 0 h 41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22" h="410">
                  <a:moveTo>
                    <a:pt x="0" y="410"/>
                  </a:moveTo>
                  <a:lnTo>
                    <a:pt x="7" y="405"/>
                  </a:lnTo>
                  <a:lnTo>
                    <a:pt x="14" y="400"/>
                  </a:lnTo>
                  <a:lnTo>
                    <a:pt x="20" y="394"/>
                  </a:lnTo>
                  <a:lnTo>
                    <a:pt x="25" y="388"/>
                  </a:lnTo>
                  <a:lnTo>
                    <a:pt x="29" y="381"/>
                  </a:lnTo>
                  <a:lnTo>
                    <a:pt x="33" y="373"/>
                  </a:lnTo>
                  <a:lnTo>
                    <a:pt x="36" y="365"/>
                  </a:lnTo>
                  <a:lnTo>
                    <a:pt x="37" y="357"/>
                  </a:lnTo>
                  <a:lnTo>
                    <a:pt x="40" y="336"/>
                  </a:lnTo>
                  <a:lnTo>
                    <a:pt x="46" y="309"/>
                  </a:lnTo>
                  <a:lnTo>
                    <a:pt x="53" y="280"/>
                  </a:lnTo>
                  <a:lnTo>
                    <a:pt x="62" y="248"/>
                  </a:lnTo>
                  <a:lnTo>
                    <a:pt x="72" y="215"/>
                  </a:lnTo>
                  <a:lnTo>
                    <a:pt x="83" y="185"/>
                  </a:lnTo>
                  <a:lnTo>
                    <a:pt x="94" y="157"/>
                  </a:lnTo>
                  <a:lnTo>
                    <a:pt x="104" y="135"/>
                  </a:lnTo>
                  <a:lnTo>
                    <a:pt x="109" y="124"/>
                  </a:lnTo>
                  <a:lnTo>
                    <a:pt x="115" y="110"/>
                  </a:lnTo>
                  <a:lnTo>
                    <a:pt x="119" y="94"/>
                  </a:lnTo>
                  <a:lnTo>
                    <a:pt x="122" y="76"/>
                  </a:lnTo>
                  <a:lnTo>
                    <a:pt x="122" y="58"/>
                  </a:lnTo>
                  <a:lnTo>
                    <a:pt x="120" y="38"/>
                  </a:lnTo>
                  <a:lnTo>
                    <a:pt x="115" y="19"/>
                  </a:lnTo>
                  <a:lnTo>
                    <a:pt x="105" y="0"/>
                  </a:lnTo>
                  <a:lnTo>
                    <a:pt x="107" y="30"/>
                  </a:lnTo>
                  <a:lnTo>
                    <a:pt x="107" y="66"/>
                  </a:lnTo>
                  <a:lnTo>
                    <a:pt x="103" y="99"/>
                  </a:lnTo>
                  <a:lnTo>
                    <a:pt x="95" y="124"/>
                  </a:lnTo>
                  <a:lnTo>
                    <a:pt x="89" y="138"/>
                  </a:lnTo>
                  <a:lnTo>
                    <a:pt x="80" y="163"/>
                  </a:lnTo>
                  <a:lnTo>
                    <a:pt x="69" y="193"/>
                  </a:lnTo>
                  <a:lnTo>
                    <a:pt x="58" y="227"/>
                  </a:lnTo>
                  <a:lnTo>
                    <a:pt x="49" y="261"/>
                  </a:lnTo>
                  <a:lnTo>
                    <a:pt x="40" y="293"/>
                  </a:lnTo>
                  <a:lnTo>
                    <a:pt x="34" y="318"/>
                  </a:lnTo>
                  <a:lnTo>
                    <a:pt x="33" y="334"/>
                  </a:lnTo>
                  <a:lnTo>
                    <a:pt x="33" y="345"/>
                  </a:lnTo>
                  <a:lnTo>
                    <a:pt x="32" y="354"/>
                  </a:lnTo>
                  <a:lnTo>
                    <a:pt x="30" y="363"/>
                  </a:lnTo>
                  <a:lnTo>
                    <a:pt x="26" y="371"/>
                  </a:lnTo>
                  <a:lnTo>
                    <a:pt x="22" y="381"/>
                  </a:lnTo>
                  <a:lnTo>
                    <a:pt x="16" y="390"/>
                  </a:lnTo>
                  <a:lnTo>
                    <a:pt x="8" y="399"/>
                  </a:lnTo>
                  <a:lnTo>
                    <a:pt x="0" y="4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6" name="Freeform 222">
              <a:extLst>
                <a:ext uri="{FF2B5EF4-FFF2-40B4-BE49-F238E27FC236}">
                  <a16:creationId xmlns:a16="http://schemas.microsoft.com/office/drawing/2014/main" id="{260AB35E-5B64-4CA3-AAED-2AEE8B295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" y="3913"/>
              <a:ext cx="64" cy="160"/>
            </a:xfrm>
            <a:custGeom>
              <a:avLst/>
              <a:gdLst>
                <a:gd name="T0" fmla="*/ 0 w 192"/>
                <a:gd name="T1" fmla="*/ 0 h 480"/>
                <a:gd name="T2" fmla="*/ 0 w 192"/>
                <a:gd name="T3" fmla="*/ 0 h 480"/>
                <a:gd name="T4" fmla="*/ 0 w 192"/>
                <a:gd name="T5" fmla="*/ 0 h 480"/>
                <a:gd name="T6" fmla="*/ 0 w 192"/>
                <a:gd name="T7" fmla="*/ 0 h 480"/>
                <a:gd name="T8" fmla="*/ 0 w 192"/>
                <a:gd name="T9" fmla="*/ 0 h 480"/>
                <a:gd name="T10" fmla="*/ 0 w 192"/>
                <a:gd name="T11" fmla="*/ 0 h 480"/>
                <a:gd name="T12" fmla="*/ 0 w 192"/>
                <a:gd name="T13" fmla="*/ 0 h 480"/>
                <a:gd name="T14" fmla="*/ 0 w 192"/>
                <a:gd name="T15" fmla="*/ 0 h 480"/>
                <a:gd name="T16" fmla="*/ 0 w 192"/>
                <a:gd name="T17" fmla="*/ 0 h 480"/>
                <a:gd name="T18" fmla="*/ 0 w 192"/>
                <a:gd name="T19" fmla="*/ 0 h 480"/>
                <a:gd name="T20" fmla="*/ 0 w 192"/>
                <a:gd name="T21" fmla="*/ 0 h 480"/>
                <a:gd name="T22" fmla="*/ 0 w 192"/>
                <a:gd name="T23" fmla="*/ 0 h 480"/>
                <a:gd name="T24" fmla="*/ 0 w 192"/>
                <a:gd name="T25" fmla="*/ 0 h 480"/>
                <a:gd name="T26" fmla="*/ 0 w 192"/>
                <a:gd name="T27" fmla="*/ 0 h 480"/>
                <a:gd name="T28" fmla="*/ 0 w 192"/>
                <a:gd name="T29" fmla="*/ 0 h 480"/>
                <a:gd name="T30" fmla="*/ 0 w 192"/>
                <a:gd name="T31" fmla="*/ 0 h 480"/>
                <a:gd name="T32" fmla="*/ 0 w 192"/>
                <a:gd name="T33" fmla="*/ 0 h 480"/>
                <a:gd name="T34" fmla="*/ 0 w 192"/>
                <a:gd name="T35" fmla="*/ 0 h 480"/>
                <a:gd name="T36" fmla="*/ 0 w 192"/>
                <a:gd name="T37" fmla="*/ 0 h 480"/>
                <a:gd name="T38" fmla="*/ 0 w 192"/>
                <a:gd name="T39" fmla="*/ 0 h 480"/>
                <a:gd name="T40" fmla="*/ 0 w 192"/>
                <a:gd name="T41" fmla="*/ 0 h 480"/>
                <a:gd name="T42" fmla="*/ 0 w 192"/>
                <a:gd name="T43" fmla="*/ 0 h 480"/>
                <a:gd name="T44" fmla="*/ 0 w 192"/>
                <a:gd name="T45" fmla="*/ 0 h 480"/>
                <a:gd name="T46" fmla="*/ 0 w 192"/>
                <a:gd name="T47" fmla="*/ 0 h 480"/>
                <a:gd name="T48" fmla="*/ 0 w 192"/>
                <a:gd name="T49" fmla="*/ 0 h 480"/>
                <a:gd name="T50" fmla="*/ 0 w 192"/>
                <a:gd name="T51" fmla="*/ 0 h 480"/>
                <a:gd name="T52" fmla="*/ 0 w 192"/>
                <a:gd name="T53" fmla="*/ 0 h 480"/>
                <a:gd name="T54" fmla="*/ 0 w 192"/>
                <a:gd name="T55" fmla="*/ 0 h 480"/>
                <a:gd name="T56" fmla="*/ 0 w 192"/>
                <a:gd name="T57" fmla="*/ 0 h 480"/>
                <a:gd name="T58" fmla="*/ 0 w 192"/>
                <a:gd name="T59" fmla="*/ 0 h 480"/>
                <a:gd name="T60" fmla="*/ 0 w 192"/>
                <a:gd name="T61" fmla="*/ 0 h 480"/>
                <a:gd name="T62" fmla="*/ 0 w 192"/>
                <a:gd name="T63" fmla="*/ 0 h 480"/>
                <a:gd name="T64" fmla="*/ 0 w 192"/>
                <a:gd name="T65" fmla="*/ 0 h 480"/>
                <a:gd name="T66" fmla="*/ 0 w 192"/>
                <a:gd name="T67" fmla="*/ 0 h 480"/>
                <a:gd name="T68" fmla="*/ 0 w 192"/>
                <a:gd name="T69" fmla="*/ 0 h 480"/>
                <a:gd name="T70" fmla="*/ 0 w 192"/>
                <a:gd name="T71" fmla="*/ 0 h 480"/>
                <a:gd name="T72" fmla="*/ 0 w 192"/>
                <a:gd name="T73" fmla="*/ 0 h 480"/>
                <a:gd name="T74" fmla="*/ 0 w 192"/>
                <a:gd name="T75" fmla="*/ 0 h 480"/>
                <a:gd name="T76" fmla="*/ 0 w 192"/>
                <a:gd name="T77" fmla="*/ 0 h 480"/>
                <a:gd name="T78" fmla="*/ 0 w 192"/>
                <a:gd name="T79" fmla="*/ 0 h 480"/>
                <a:gd name="T80" fmla="*/ 0 w 192"/>
                <a:gd name="T81" fmla="*/ 0 h 480"/>
                <a:gd name="T82" fmla="*/ 0 w 192"/>
                <a:gd name="T83" fmla="*/ 0 h 480"/>
                <a:gd name="T84" fmla="*/ 0 w 192"/>
                <a:gd name="T85" fmla="*/ 0 h 480"/>
                <a:gd name="T86" fmla="*/ 0 w 192"/>
                <a:gd name="T87" fmla="*/ 0 h 480"/>
                <a:gd name="T88" fmla="*/ 0 w 192"/>
                <a:gd name="T89" fmla="*/ 0 h 480"/>
                <a:gd name="T90" fmla="*/ 0 w 192"/>
                <a:gd name="T91" fmla="*/ 0 h 480"/>
                <a:gd name="T92" fmla="*/ 0 w 192"/>
                <a:gd name="T93" fmla="*/ 0 h 480"/>
                <a:gd name="T94" fmla="*/ 0 w 192"/>
                <a:gd name="T95" fmla="*/ 0 h 480"/>
                <a:gd name="T96" fmla="*/ 0 w 192"/>
                <a:gd name="T97" fmla="*/ 0 h 480"/>
                <a:gd name="T98" fmla="*/ 0 w 192"/>
                <a:gd name="T99" fmla="*/ 0 h 480"/>
                <a:gd name="T100" fmla="*/ 0 w 192"/>
                <a:gd name="T101" fmla="*/ 0 h 480"/>
                <a:gd name="T102" fmla="*/ 0 w 192"/>
                <a:gd name="T103" fmla="*/ 0 h 480"/>
                <a:gd name="T104" fmla="*/ 0 w 192"/>
                <a:gd name="T105" fmla="*/ 0 h 4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92" h="480">
                  <a:moveTo>
                    <a:pt x="192" y="480"/>
                  </a:moveTo>
                  <a:lnTo>
                    <a:pt x="180" y="480"/>
                  </a:lnTo>
                  <a:lnTo>
                    <a:pt x="165" y="476"/>
                  </a:lnTo>
                  <a:lnTo>
                    <a:pt x="146" y="469"/>
                  </a:lnTo>
                  <a:lnTo>
                    <a:pt x="127" y="457"/>
                  </a:lnTo>
                  <a:lnTo>
                    <a:pt x="109" y="444"/>
                  </a:lnTo>
                  <a:lnTo>
                    <a:pt x="93" y="425"/>
                  </a:lnTo>
                  <a:lnTo>
                    <a:pt x="80" y="403"/>
                  </a:lnTo>
                  <a:lnTo>
                    <a:pt x="72" y="377"/>
                  </a:lnTo>
                  <a:lnTo>
                    <a:pt x="66" y="353"/>
                  </a:lnTo>
                  <a:lnTo>
                    <a:pt x="60" y="335"/>
                  </a:lnTo>
                  <a:lnTo>
                    <a:pt x="54" y="320"/>
                  </a:lnTo>
                  <a:lnTo>
                    <a:pt x="47" y="305"/>
                  </a:lnTo>
                  <a:lnTo>
                    <a:pt x="39" y="287"/>
                  </a:lnTo>
                  <a:lnTo>
                    <a:pt x="29" y="262"/>
                  </a:lnTo>
                  <a:lnTo>
                    <a:pt x="18" y="228"/>
                  </a:lnTo>
                  <a:lnTo>
                    <a:pt x="7" y="181"/>
                  </a:lnTo>
                  <a:lnTo>
                    <a:pt x="0" y="131"/>
                  </a:lnTo>
                  <a:lnTo>
                    <a:pt x="4" y="91"/>
                  </a:lnTo>
                  <a:lnTo>
                    <a:pt x="15" y="59"/>
                  </a:lnTo>
                  <a:lnTo>
                    <a:pt x="31" y="35"/>
                  </a:lnTo>
                  <a:lnTo>
                    <a:pt x="51" y="18"/>
                  </a:lnTo>
                  <a:lnTo>
                    <a:pt x="72" y="7"/>
                  </a:lnTo>
                  <a:lnTo>
                    <a:pt x="90" y="1"/>
                  </a:lnTo>
                  <a:lnTo>
                    <a:pt x="105" y="0"/>
                  </a:lnTo>
                  <a:lnTo>
                    <a:pt x="90" y="10"/>
                  </a:lnTo>
                  <a:lnTo>
                    <a:pt x="78" y="22"/>
                  </a:lnTo>
                  <a:lnTo>
                    <a:pt x="66" y="38"/>
                  </a:lnTo>
                  <a:lnTo>
                    <a:pt x="56" y="57"/>
                  </a:lnTo>
                  <a:lnTo>
                    <a:pt x="49" y="79"/>
                  </a:lnTo>
                  <a:lnTo>
                    <a:pt x="45" y="104"/>
                  </a:lnTo>
                  <a:lnTo>
                    <a:pt x="44" y="130"/>
                  </a:lnTo>
                  <a:lnTo>
                    <a:pt x="47" y="160"/>
                  </a:lnTo>
                  <a:lnTo>
                    <a:pt x="52" y="188"/>
                  </a:lnTo>
                  <a:lnTo>
                    <a:pt x="58" y="211"/>
                  </a:lnTo>
                  <a:lnTo>
                    <a:pt x="64" y="229"/>
                  </a:lnTo>
                  <a:lnTo>
                    <a:pt x="71" y="245"/>
                  </a:lnTo>
                  <a:lnTo>
                    <a:pt x="76" y="256"/>
                  </a:lnTo>
                  <a:lnTo>
                    <a:pt x="82" y="267"/>
                  </a:lnTo>
                  <a:lnTo>
                    <a:pt x="88" y="274"/>
                  </a:lnTo>
                  <a:lnTo>
                    <a:pt x="93" y="280"/>
                  </a:lnTo>
                  <a:lnTo>
                    <a:pt x="103" y="295"/>
                  </a:lnTo>
                  <a:lnTo>
                    <a:pt x="109" y="317"/>
                  </a:lnTo>
                  <a:lnTo>
                    <a:pt x="108" y="340"/>
                  </a:lnTo>
                  <a:lnTo>
                    <a:pt x="95" y="358"/>
                  </a:lnTo>
                  <a:lnTo>
                    <a:pt x="89" y="369"/>
                  </a:lnTo>
                  <a:lnTo>
                    <a:pt x="88" y="384"/>
                  </a:lnTo>
                  <a:lnTo>
                    <a:pt x="93" y="403"/>
                  </a:lnTo>
                  <a:lnTo>
                    <a:pt x="103" y="421"/>
                  </a:lnTo>
                  <a:lnTo>
                    <a:pt x="118" y="441"/>
                  </a:lnTo>
                  <a:lnTo>
                    <a:pt x="138" y="457"/>
                  </a:lnTo>
                  <a:lnTo>
                    <a:pt x="162" y="471"/>
                  </a:lnTo>
                  <a:lnTo>
                    <a:pt x="192" y="4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7" name="Freeform 223">
              <a:extLst>
                <a:ext uri="{FF2B5EF4-FFF2-40B4-BE49-F238E27FC236}">
                  <a16:creationId xmlns:a16="http://schemas.microsoft.com/office/drawing/2014/main" id="{F5EAB3C2-5473-4AC2-8EF7-ED845E7EB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4118"/>
              <a:ext cx="58" cy="54"/>
            </a:xfrm>
            <a:custGeom>
              <a:avLst/>
              <a:gdLst>
                <a:gd name="T0" fmla="*/ 0 w 174"/>
                <a:gd name="T1" fmla="*/ 0 h 162"/>
                <a:gd name="T2" fmla="*/ 0 w 174"/>
                <a:gd name="T3" fmla="*/ 0 h 162"/>
                <a:gd name="T4" fmla="*/ 0 w 174"/>
                <a:gd name="T5" fmla="*/ 0 h 162"/>
                <a:gd name="T6" fmla="*/ 0 w 174"/>
                <a:gd name="T7" fmla="*/ 0 h 162"/>
                <a:gd name="T8" fmla="*/ 0 w 174"/>
                <a:gd name="T9" fmla="*/ 0 h 162"/>
                <a:gd name="T10" fmla="*/ 0 w 174"/>
                <a:gd name="T11" fmla="*/ 0 h 162"/>
                <a:gd name="T12" fmla="*/ 0 w 174"/>
                <a:gd name="T13" fmla="*/ 0 h 162"/>
                <a:gd name="T14" fmla="*/ 0 w 174"/>
                <a:gd name="T15" fmla="*/ 0 h 162"/>
                <a:gd name="T16" fmla="*/ 0 w 174"/>
                <a:gd name="T17" fmla="*/ 0 h 162"/>
                <a:gd name="T18" fmla="*/ 0 w 174"/>
                <a:gd name="T19" fmla="*/ 0 h 162"/>
                <a:gd name="T20" fmla="*/ 0 w 174"/>
                <a:gd name="T21" fmla="*/ 0 h 162"/>
                <a:gd name="T22" fmla="*/ 0 w 174"/>
                <a:gd name="T23" fmla="*/ 0 h 162"/>
                <a:gd name="T24" fmla="*/ 0 w 174"/>
                <a:gd name="T25" fmla="*/ 0 h 162"/>
                <a:gd name="T26" fmla="*/ 0 w 174"/>
                <a:gd name="T27" fmla="*/ 0 h 162"/>
                <a:gd name="T28" fmla="*/ 0 w 174"/>
                <a:gd name="T29" fmla="*/ 0 h 162"/>
                <a:gd name="T30" fmla="*/ 0 w 174"/>
                <a:gd name="T31" fmla="*/ 0 h 162"/>
                <a:gd name="T32" fmla="*/ 0 w 174"/>
                <a:gd name="T33" fmla="*/ 0 h 162"/>
                <a:gd name="T34" fmla="*/ 0 w 174"/>
                <a:gd name="T35" fmla="*/ 0 h 162"/>
                <a:gd name="T36" fmla="*/ 0 w 174"/>
                <a:gd name="T37" fmla="*/ 0 h 162"/>
                <a:gd name="T38" fmla="*/ 0 w 174"/>
                <a:gd name="T39" fmla="*/ 0 h 162"/>
                <a:gd name="T40" fmla="*/ 0 w 174"/>
                <a:gd name="T41" fmla="*/ 0 h 162"/>
                <a:gd name="T42" fmla="*/ 0 w 174"/>
                <a:gd name="T43" fmla="*/ 0 h 162"/>
                <a:gd name="T44" fmla="*/ 0 w 174"/>
                <a:gd name="T45" fmla="*/ 0 h 162"/>
                <a:gd name="T46" fmla="*/ 0 w 174"/>
                <a:gd name="T47" fmla="*/ 0 h 162"/>
                <a:gd name="T48" fmla="*/ 0 w 174"/>
                <a:gd name="T49" fmla="*/ 0 h 162"/>
                <a:gd name="T50" fmla="*/ 0 w 174"/>
                <a:gd name="T51" fmla="*/ 0 h 162"/>
                <a:gd name="T52" fmla="*/ 0 w 174"/>
                <a:gd name="T53" fmla="*/ 0 h 162"/>
                <a:gd name="T54" fmla="*/ 0 w 174"/>
                <a:gd name="T55" fmla="*/ 0 h 162"/>
                <a:gd name="T56" fmla="*/ 0 w 174"/>
                <a:gd name="T57" fmla="*/ 0 h 162"/>
                <a:gd name="T58" fmla="*/ 0 w 174"/>
                <a:gd name="T59" fmla="*/ 0 h 162"/>
                <a:gd name="T60" fmla="*/ 0 w 174"/>
                <a:gd name="T61" fmla="*/ 0 h 162"/>
                <a:gd name="T62" fmla="*/ 0 w 174"/>
                <a:gd name="T63" fmla="*/ 0 h 162"/>
                <a:gd name="T64" fmla="*/ 0 w 174"/>
                <a:gd name="T65" fmla="*/ 0 h 162"/>
                <a:gd name="T66" fmla="*/ 0 w 174"/>
                <a:gd name="T67" fmla="*/ 0 h 1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74" h="162">
                  <a:moveTo>
                    <a:pt x="117" y="5"/>
                  </a:moveTo>
                  <a:lnTo>
                    <a:pt x="108" y="3"/>
                  </a:lnTo>
                  <a:lnTo>
                    <a:pt x="99" y="1"/>
                  </a:lnTo>
                  <a:lnTo>
                    <a:pt x="91" y="0"/>
                  </a:lnTo>
                  <a:lnTo>
                    <a:pt x="83" y="1"/>
                  </a:lnTo>
                  <a:lnTo>
                    <a:pt x="74" y="3"/>
                  </a:lnTo>
                  <a:lnTo>
                    <a:pt x="66" y="8"/>
                  </a:lnTo>
                  <a:lnTo>
                    <a:pt x="59" y="15"/>
                  </a:lnTo>
                  <a:lnTo>
                    <a:pt x="52" y="25"/>
                  </a:lnTo>
                  <a:lnTo>
                    <a:pt x="40" y="42"/>
                  </a:lnTo>
                  <a:lnTo>
                    <a:pt x="35" y="50"/>
                  </a:lnTo>
                  <a:lnTo>
                    <a:pt x="31" y="56"/>
                  </a:lnTo>
                  <a:lnTo>
                    <a:pt x="25" y="63"/>
                  </a:lnTo>
                  <a:lnTo>
                    <a:pt x="20" y="69"/>
                  </a:lnTo>
                  <a:lnTo>
                    <a:pt x="14" y="76"/>
                  </a:lnTo>
                  <a:lnTo>
                    <a:pt x="9" y="84"/>
                  </a:lnTo>
                  <a:lnTo>
                    <a:pt x="5" y="92"/>
                  </a:lnTo>
                  <a:lnTo>
                    <a:pt x="2" y="100"/>
                  </a:lnTo>
                  <a:lnTo>
                    <a:pt x="0" y="109"/>
                  </a:lnTo>
                  <a:lnTo>
                    <a:pt x="0" y="117"/>
                  </a:lnTo>
                  <a:lnTo>
                    <a:pt x="3" y="125"/>
                  </a:lnTo>
                  <a:lnTo>
                    <a:pt x="7" y="131"/>
                  </a:lnTo>
                  <a:lnTo>
                    <a:pt x="10" y="138"/>
                  </a:lnTo>
                  <a:lnTo>
                    <a:pt x="14" y="142"/>
                  </a:lnTo>
                  <a:lnTo>
                    <a:pt x="19" y="146"/>
                  </a:lnTo>
                  <a:lnTo>
                    <a:pt x="24" y="149"/>
                  </a:lnTo>
                  <a:lnTo>
                    <a:pt x="30" y="152"/>
                  </a:lnTo>
                  <a:lnTo>
                    <a:pt x="37" y="154"/>
                  </a:lnTo>
                  <a:lnTo>
                    <a:pt x="47" y="156"/>
                  </a:lnTo>
                  <a:lnTo>
                    <a:pt x="56" y="157"/>
                  </a:lnTo>
                  <a:lnTo>
                    <a:pt x="63" y="157"/>
                  </a:lnTo>
                  <a:lnTo>
                    <a:pt x="67" y="156"/>
                  </a:lnTo>
                  <a:lnTo>
                    <a:pt x="69" y="156"/>
                  </a:lnTo>
                  <a:lnTo>
                    <a:pt x="72" y="158"/>
                  </a:lnTo>
                  <a:lnTo>
                    <a:pt x="77" y="160"/>
                  </a:lnTo>
                  <a:lnTo>
                    <a:pt x="83" y="161"/>
                  </a:lnTo>
                  <a:lnTo>
                    <a:pt x="89" y="162"/>
                  </a:lnTo>
                  <a:lnTo>
                    <a:pt x="95" y="162"/>
                  </a:lnTo>
                  <a:lnTo>
                    <a:pt x="100" y="161"/>
                  </a:lnTo>
                  <a:lnTo>
                    <a:pt x="104" y="159"/>
                  </a:lnTo>
                  <a:lnTo>
                    <a:pt x="107" y="156"/>
                  </a:lnTo>
                  <a:lnTo>
                    <a:pt x="113" y="158"/>
                  </a:lnTo>
                  <a:lnTo>
                    <a:pt x="118" y="159"/>
                  </a:lnTo>
                  <a:lnTo>
                    <a:pt x="124" y="159"/>
                  </a:lnTo>
                  <a:lnTo>
                    <a:pt x="130" y="159"/>
                  </a:lnTo>
                  <a:lnTo>
                    <a:pt x="135" y="159"/>
                  </a:lnTo>
                  <a:lnTo>
                    <a:pt x="140" y="158"/>
                  </a:lnTo>
                  <a:lnTo>
                    <a:pt x="143" y="156"/>
                  </a:lnTo>
                  <a:lnTo>
                    <a:pt x="146" y="154"/>
                  </a:lnTo>
                  <a:lnTo>
                    <a:pt x="156" y="156"/>
                  </a:lnTo>
                  <a:lnTo>
                    <a:pt x="165" y="156"/>
                  </a:lnTo>
                  <a:lnTo>
                    <a:pt x="171" y="152"/>
                  </a:lnTo>
                  <a:lnTo>
                    <a:pt x="174" y="146"/>
                  </a:lnTo>
                  <a:lnTo>
                    <a:pt x="172" y="134"/>
                  </a:lnTo>
                  <a:lnTo>
                    <a:pt x="169" y="122"/>
                  </a:lnTo>
                  <a:lnTo>
                    <a:pt x="165" y="111"/>
                  </a:lnTo>
                  <a:lnTo>
                    <a:pt x="159" y="101"/>
                  </a:lnTo>
                  <a:lnTo>
                    <a:pt x="152" y="93"/>
                  </a:lnTo>
                  <a:lnTo>
                    <a:pt x="147" y="82"/>
                  </a:lnTo>
                  <a:lnTo>
                    <a:pt x="144" y="70"/>
                  </a:lnTo>
                  <a:lnTo>
                    <a:pt x="146" y="61"/>
                  </a:lnTo>
                  <a:lnTo>
                    <a:pt x="148" y="56"/>
                  </a:lnTo>
                  <a:lnTo>
                    <a:pt x="149" y="49"/>
                  </a:lnTo>
                  <a:lnTo>
                    <a:pt x="148" y="41"/>
                  </a:lnTo>
                  <a:lnTo>
                    <a:pt x="146" y="32"/>
                  </a:lnTo>
                  <a:lnTo>
                    <a:pt x="142" y="24"/>
                  </a:lnTo>
                  <a:lnTo>
                    <a:pt x="136" y="17"/>
                  </a:lnTo>
                  <a:lnTo>
                    <a:pt x="128" y="10"/>
                  </a:lnTo>
                  <a:lnTo>
                    <a:pt x="117" y="5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8" name="Freeform 224">
              <a:extLst>
                <a:ext uri="{FF2B5EF4-FFF2-40B4-BE49-F238E27FC236}">
                  <a16:creationId xmlns:a16="http://schemas.microsoft.com/office/drawing/2014/main" id="{6E098B63-DACC-459C-86AD-DC2405A5BC3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" y="4118"/>
              <a:ext cx="39" cy="52"/>
            </a:xfrm>
            <a:custGeom>
              <a:avLst/>
              <a:gdLst>
                <a:gd name="T0" fmla="*/ 0 w 117"/>
                <a:gd name="T1" fmla="*/ 0 h 156"/>
                <a:gd name="T2" fmla="*/ 0 w 117"/>
                <a:gd name="T3" fmla="*/ 0 h 156"/>
                <a:gd name="T4" fmla="*/ 0 w 117"/>
                <a:gd name="T5" fmla="*/ 0 h 156"/>
                <a:gd name="T6" fmla="*/ 0 w 117"/>
                <a:gd name="T7" fmla="*/ 0 h 156"/>
                <a:gd name="T8" fmla="*/ 0 w 117"/>
                <a:gd name="T9" fmla="*/ 0 h 156"/>
                <a:gd name="T10" fmla="*/ 0 w 117"/>
                <a:gd name="T11" fmla="*/ 0 h 156"/>
                <a:gd name="T12" fmla="*/ 0 w 117"/>
                <a:gd name="T13" fmla="*/ 0 h 156"/>
                <a:gd name="T14" fmla="*/ 0 w 117"/>
                <a:gd name="T15" fmla="*/ 0 h 156"/>
                <a:gd name="T16" fmla="*/ 0 w 117"/>
                <a:gd name="T17" fmla="*/ 0 h 156"/>
                <a:gd name="T18" fmla="*/ 0 w 117"/>
                <a:gd name="T19" fmla="*/ 0 h 156"/>
                <a:gd name="T20" fmla="*/ 0 w 117"/>
                <a:gd name="T21" fmla="*/ 0 h 156"/>
                <a:gd name="T22" fmla="*/ 0 w 117"/>
                <a:gd name="T23" fmla="*/ 0 h 156"/>
                <a:gd name="T24" fmla="*/ 0 w 117"/>
                <a:gd name="T25" fmla="*/ 0 h 156"/>
                <a:gd name="T26" fmla="*/ 0 w 117"/>
                <a:gd name="T27" fmla="*/ 0 h 156"/>
                <a:gd name="T28" fmla="*/ 0 w 117"/>
                <a:gd name="T29" fmla="*/ 0 h 156"/>
                <a:gd name="T30" fmla="*/ 0 w 117"/>
                <a:gd name="T31" fmla="*/ 0 h 156"/>
                <a:gd name="T32" fmla="*/ 0 w 117"/>
                <a:gd name="T33" fmla="*/ 0 h 156"/>
                <a:gd name="T34" fmla="*/ 0 w 117"/>
                <a:gd name="T35" fmla="*/ 0 h 156"/>
                <a:gd name="T36" fmla="*/ 0 w 117"/>
                <a:gd name="T37" fmla="*/ 0 h 156"/>
                <a:gd name="T38" fmla="*/ 0 w 117"/>
                <a:gd name="T39" fmla="*/ 0 h 156"/>
                <a:gd name="T40" fmla="*/ 0 w 117"/>
                <a:gd name="T41" fmla="*/ 0 h 156"/>
                <a:gd name="T42" fmla="*/ 0 w 117"/>
                <a:gd name="T43" fmla="*/ 0 h 156"/>
                <a:gd name="T44" fmla="*/ 0 w 117"/>
                <a:gd name="T45" fmla="*/ 0 h 156"/>
                <a:gd name="T46" fmla="*/ 0 w 117"/>
                <a:gd name="T47" fmla="*/ 0 h 156"/>
                <a:gd name="T48" fmla="*/ 0 w 117"/>
                <a:gd name="T49" fmla="*/ 0 h 156"/>
                <a:gd name="T50" fmla="*/ 0 w 117"/>
                <a:gd name="T51" fmla="*/ 0 h 156"/>
                <a:gd name="T52" fmla="*/ 0 w 117"/>
                <a:gd name="T53" fmla="*/ 0 h 156"/>
                <a:gd name="T54" fmla="*/ 0 w 117"/>
                <a:gd name="T55" fmla="*/ 0 h 156"/>
                <a:gd name="T56" fmla="*/ 0 w 117"/>
                <a:gd name="T57" fmla="*/ 0 h 156"/>
                <a:gd name="T58" fmla="*/ 0 w 117"/>
                <a:gd name="T59" fmla="*/ 0 h 156"/>
                <a:gd name="T60" fmla="*/ 0 w 117"/>
                <a:gd name="T61" fmla="*/ 0 h 156"/>
                <a:gd name="T62" fmla="*/ 0 w 117"/>
                <a:gd name="T63" fmla="*/ 0 h 156"/>
                <a:gd name="T64" fmla="*/ 0 w 117"/>
                <a:gd name="T65" fmla="*/ 0 h 156"/>
                <a:gd name="T66" fmla="*/ 0 w 117"/>
                <a:gd name="T67" fmla="*/ 0 h 156"/>
                <a:gd name="T68" fmla="*/ 0 w 117"/>
                <a:gd name="T69" fmla="*/ 0 h 156"/>
                <a:gd name="T70" fmla="*/ 0 w 117"/>
                <a:gd name="T71" fmla="*/ 0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17" h="156">
                  <a:moveTo>
                    <a:pt x="47" y="156"/>
                  </a:moveTo>
                  <a:lnTo>
                    <a:pt x="37" y="154"/>
                  </a:lnTo>
                  <a:lnTo>
                    <a:pt x="30" y="152"/>
                  </a:lnTo>
                  <a:lnTo>
                    <a:pt x="24" y="149"/>
                  </a:lnTo>
                  <a:lnTo>
                    <a:pt x="19" y="146"/>
                  </a:lnTo>
                  <a:lnTo>
                    <a:pt x="14" y="142"/>
                  </a:lnTo>
                  <a:lnTo>
                    <a:pt x="10" y="138"/>
                  </a:lnTo>
                  <a:lnTo>
                    <a:pt x="7" y="131"/>
                  </a:lnTo>
                  <a:lnTo>
                    <a:pt x="3" y="125"/>
                  </a:lnTo>
                  <a:lnTo>
                    <a:pt x="0" y="117"/>
                  </a:lnTo>
                  <a:lnTo>
                    <a:pt x="0" y="109"/>
                  </a:lnTo>
                  <a:lnTo>
                    <a:pt x="2" y="100"/>
                  </a:lnTo>
                  <a:lnTo>
                    <a:pt x="5" y="92"/>
                  </a:lnTo>
                  <a:lnTo>
                    <a:pt x="9" y="84"/>
                  </a:lnTo>
                  <a:lnTo>
                    <a:pt x="14" y="76"/>
                  </a:lnTo>
                  <a:lnTo>
                    <a:pt x="20" y="69"/>
                  </a:lnTo>
                  <a:lnTo>
                    <a:pt x="25" y="63"/>
                  </a:lnTo>
                  <a:lnTo>
                    <a:pt x="31" y="56"/>
                  </a:lnTo>
                  <a:lnTo>
                    <a:pt x="35" y="50"/>
                  </a:lnTo>
                  <a:lnTo>
                    <a:pt x="40" y="42"/>
                  </a:lnTo>
                  <a:lnTo>
                    <a:pt x="52" y="25"/>
                  </a:lnTo>
                  <a:lnTo>
                    <a:pt x="59" y="15"/>
                  </a:lnTo>
                  <a:lnTo>
                    <a:pt x="66" y="8"/>
                  </a:lnTo>
                  <a:lnTo>
                    <a:pt x="74" y="3"/>
                  </a:lnTo>
                  <a:lnTo>
                    <a:pt x="83" y="1"/>
                  </a:lnTo>
                  <a:lnTo>
                    <a:pt x="91" y="0"/>
                  </a:lnTo>
                  <a:lnTo>
                    <a:pt x="99" y="1"/>
                  </a:lnTo>
                  <a:lnTo>
                    <a:pt x="108" y="3"/>
                  </a:lnTo>
                  <a:lnTo>
                    <a:pt x="117" y="5"/>
                  </a:lnTo>
                  <a:lnTo>
                    <a:pt x="106" y="4"/>
                  </a:lnTo>
                  <a:lnTo>
                    <a:pt x="96" y="8"/>
                  </a:lnTo>
                  <a:lnTo>
                    <a:pt x="88" y="12"/>
                  </a:lnTo>
                  <a:lnTo>
                    <a:pt x="82" y="18"/>
                  </a:lnTo>
                  <a:lnTo>
                    <a:pt x="79" y="26"/>
                  </a:lnTo>
                  <a:lnTo>
                    <a:pt x="84" y="34"/>
                  </a:lnTo>
                  <a:lnTo>
                    <a:pt x="93" y="44"/>
                  </a:lnTo>
                  <a:lnTo>
                    <a:pt x="111" y="52"/>
                  </a:lnTo>
                  <a:lnTo>
                    <a:pt x="101" y="48"/>
                  </a:lnTo>
                  <a:lnTo>
                    <a:pt x="90" y="45"/>
                  </a:lnTo>
                  <a:lnTo>
                    <a:pt x="79" y="44"/>
                  </a:lnTo>
                  <a:lnTo>
                    <a:pt x="72" y="44"/>
                  </a:lnTo>
                  <a:lnTo>
                    <a:pt x="69" y="48"/>
                  </a:lnTo>
                  <a:lnTo>
                    <a:pt x="72" y="55"/>
                  </a:lnTo>
                  <a:lnTo>
                    <a:pt x="84" y="66"/>
                  </a:lnTo>
                  <a:lnTo>
                    <a:pt x="105" y="83"/>
                  </a:lnTo>
                  <a:lnTo>
                    <a:pt x="99" y="82"/>
                  </a:lnTo>
                  <a:lnTo>
                    <a:pt x="93" y="80"/>
                  </a:lnTo>
                  <a:lnTo>
                    <a:pt x="86" y="77"/>
                  </a:lnTo>
                  <a:lnTo>
                    <a:pt x="78" y="74"/>
                  </a:lnTo>
                  <a:lnTo>
                    <a:pt x="72" y="70"/>
                  </a:lnTo>
                  <a:lnTo>
                    <a:pt x="66" y="66"/>
                  </a:lnTo>
                  <a:lnTo>
                    <a:pt x="60" y="61"/>
                  </a:lnTo>
                  <a:lnTo>
                    <a:pt x="55" y="57"/>
                  </a:lnTo>
                  <a:lnTo>
                    <a:pt x="51" y="55"/>
                  </a:lnTo>
                  <a:lnTo>
                    <a:pt x="53" y="63"/>
                  </a:lnTo>
                  <a:lnTo>
                    <a:pt x="60" y="76"/>
                  </a:lnTo>
                  <a:lnTo>
                    <a:pt x="70" y="88"/>
                  </a:lnTo>
                  <a:lnTo>
                    <a:pt x="64" y="86"/>
                  </a:lnTo>
                  <a:lnTo>
                    <a:pt x="58" y="85"/>
                  </a:lnTo>
                  <a:lnTo>
                    <a:pt x="51" y="83"/>
                  </a:lnTo>
                  <a:lnTo>
                    <a:pt x="44" y="82"/>
                  </a:lnTo>
                  <a:lnTo>
                    <a:pt x="41" y="82"/>
                  </a:lnTo>
                  <a:lnTo>
                    <a:pt x="40" y="85"/>
                  </a:lnTo>
                  <a:lnTo>
                    <a:pt x="44" y="90"/>
                  </a:lnTo>
                  <a:lnTo>
                    <a:pt x="54" y="99"/>
                  </a:lnTo>
                  <a:lnTo>
                    <a:pt x="46" y="101"/>
                  </a:lnTo>
                  <a:lnTo>
                    <a:pt x="40" y="106"/>
                  </a:lnTo>
                  <a:lnTo>
                    <a:pt x="36" y="113"/>
                  </a:lnTo>
                  <a:lnTo>
                    <a:pt x="33" y="122"/>
                  </a:lnTo>
                  <a:lnTo>
                    <a:pt x="32" y="131"/>
                  </a:lnTo>
                  <a:lnTo>
                    <a:pt x="34" y="141"/>
                  </a:lnTo>
                  <a:lnTo>
                    <a:pt x="39" y="149"/>
                  </a:lnTo>
                  <a:lnTo>
                    <a:pt x="47" y="1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59" name="Freeform 225">
              <a:extLst>
                <a:ext uri="{FF2B5EF4-FFF2-40B4-BE49-F238E27FC236}">
                  <a16:creationId xmlns:a16="http://schemas.microsoft.com/office/drawing/2014/main" id="{C0A2EC9F-3A0A-49BB-9C36-80079E79C7F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" y="4160"/>
              <a:ext cx="13" cy="12"/>
            </a:xfrm>
            <a:custGeom>
              <a:avLst/>
              <a:gdLst>
                <a:gd name="T0" fmla="*/ 0 w 38"/>
                <a:gd name="T1" fmla="*/ 0 h 37"/>
                <a:gd name="T2" fmla="*/ 0 w 38"/>
                <a:gd name="T3" fmla="*/ 0 h 37"/>
                <a:gd name="T4" fmla="*/ 0 w 38"/>
                <a:gd name="T5" fmla="*/ 0 h 37"/>
                <a:gd name="T6" fmla="*/ 0 w 38"/>
                <a:gd name="T7" fmla="*/ 0 h 37"/>
                <a:gd name="T8" fmla="*/ 0 w 38"/>
                <a:gd name="T9" fmla="*/ 0 h 37"/>
                <a:gd name="T10" fmla="*/ 0 w 38"/>
                <a:gd name="T11" fmla="*/ 0 h 37"/>
                <a:gd name="T12" fmla="*/ 0 w 38"/>
                <a:gd name="T13" fmla="*/ 0 h 37"/>
                <a:gd name="T14" fmla="*/ 0 w 38"/>
                <a:gd name="T15" fmla="*/ 0 h 37"/>
                <a:gd name="T16" fmla="*/ 0 w 38"/>
                <a:gd name="T17" fmla="*/ 0 h 37"/>
                <a:gd name="T18" fmla="*/ 0 w 38"/>
                <a:gd name="T19" fmla="*/ 0 h 37"/>
                <a:gd name="T20" fmla="*/ 0 w 38"/>
                <a:gd name="T21" fmla="*/ 0 h 37"/>
                <a:gd name="T22" fmla="*/ 0 w 38"/>
                <a:gd name="T23" fmla="*/ 0 h 37"/>
                <a:gd name="T24" fmla="*/ 0 w 38"/>
                <a:gd name="T25" fmla="*/ 0 h 37"/>
                <a:gd name="T26" fmla="*/ 0 w 38"/>
                <a:gd name="T27" fmla="*/ 0 h 37"/>
                <a:gd name="T28" fmla="*/ 0 w 38"/>
                <a:gd name="T29" fmla="*/ 0 h 37"/>
                <a:gd name="T30" fmla="*/ 0 w 38"/>
                <a:gd name="T31" fmla="*/ 0 h 37"/>
                <a:gd name="T32" fmla="*/ 0 w 38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7">
                  <a:moveTo>
                    <a:pt x="38" y="31"/>
                  </a:moveTo>
                  <a:lnTo>
                    <a:pt x="35" y="34"/>
                  </a:lnTo>
                  <a:lnTo>
                    <a:pt x="31" y="36"/>
                  </a:lnTo>
                  <a:lnTo>
                    <a:pt x="26" y="37"/>
                  </a:lnTo>
                  <a:lnTo>
                    <a:pt x="20" y="37"/>
                  </a:lnTo>
                  <a:lnTo>
                    <a:pt x="14" y="36"/>
                  </a:lnTo>
                  <a:lnTo>
                    <a:pt x="8" y="35"/>
                  </a:lnTo>
                  <a:lnTo>
                    <a:pt x="3" y="33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3" y="16"/>
                  </a:lnTo>
                  <a:lnTo>
                    <a:pt x="7" y="7"/>
                  </a:lnTo>
                  <a:lnTo>
                    <a:pt x="13" y="2"/>
                  </a:lnTo>
                  <a:lnTo>
                    <a:pt x="19" y="0"/>
                  </a:lnTo>
                  <a:lnTo>
                    <a:pt x="25" y="3"/>
                  </a:lnTo>
                  <a:lnTo>
                    <a:pt x="32" y="14"/>
                  </a:lnTo>
                  <a:lnTo>
                    <a:pt x="3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0" name="Freeform 226">
              <a:extLst>
                <a:ext uri="{FF2B5EF4-FFF2-40B4-BE49-F238E27FC236}">
                  <a16:creationId xmlns:a16="http://schemas.microsoft.com/office/drawing/2014/main" id="{EF1021A5-8F19-40B1-949B-6EE15CC2C8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" y="4159"/>
              <a:ext cx="10" cy="11"/>
            </a:xfrm>
            <a:custGeom>
              <a:avLst/>
              <a:gdLst>
                <a:gd name="T0" fmla="*/ 0 w 30"/>
                <a:gd name="T1" fmla="*/ 0 h 34"/>
                <a:gd name="T2" fmla="*/ 0 w 30"/>
                <a:gd name="T3" fmla="*/ 0 h 34"/>
                <a:gd name="T4" fmla="*/ 0 w 30"/>
                <a:gd name="T5" fmla="*/ 0 h 34"/>
                <a:gd name="T6" fmla="*/ 0 w 30"/>
                <a:gd name="T7" fmla="*/ 0 h 34"/>
                <a:gd name="T8" fmla="*/ 0 w 30"/>
                <a:gd name="T9" fmla="*/ 0 h 34"/>
                <a:gd name="T10" fmla="*/ 0 w 30"/>
                <a:gd name="T11" fmla="*/ 0 h 34"/>
                <a:gd name="T12" fmla="*/ 0 w 30"/>
                <a:gd name="T13" fmla="*/ 0 h 34"/>
                <a:gd name="T14" fmla="*/ 0 w 30"/>
                <a:gd name="T15" fmla="*/ 0 h 34"/>
                <a:gd name="T16" fmla="*/ 0 w 30"/>
                <a:gd name="T17" fmla="*/ 0 h 34"/>
                <a:gd name="T18" fmla="*/ 0 w 30"/>
                <a:gd name="T19" fmla="*/ 0 h 34"/>
                <a:gd name="T20" fmla="*/ 0 w 30"/>
                <a:gd name="T21" fmla="*/ 0 h 34"/>
                <a:gd name="T22" fmla="*/ 0 w 30"/>
                <a:gd name="T23" fmla="*/ 0 h 34"/>
                <a:gd name="T24" fmla="*/ 0 w 30"/>
                <a:gd name="T25" fmla="*/ 0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0" h="34">
                  <a:moveTo>
                    <a:pt x="30" y="24"/>
                  </a:moveTo>
                  <a:lnTo>
                    <a:pt x="27" y="30"/>
                  </a:lnTo>
                  <a:lnTo>
                    <a:pt x="21" y="34"/>
                  </a:lnTo>
                  <a:lnTo>
                    <a:pt x="12" y="34"/>
                  </a:lnTo>
                  <a:lnTo>
                    <a:pt x="2" y="32"/>
                  </a:lnTo>
                  <a:lnTo>
                    <a:pt x="0" y="22"/>
                  </a:lnTo>
                  <a:lnTo>
                    <a:pt x="0" y="13"/>
                  </a:lnTo>
                  <a:lnTo>
                    <a:pt x="4" y="6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8" y="2"/>
                  </a:lnTo>
                  <a:lnTo>
                    <a:pt x="24" y="10"/>
                  </a:lnTo>
                  <a:lnTo>
                    <a:pt x="3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1" name="Freeform 227">
              <a:extLst>
                <a:ext uri="{FF2B5EF4-FFF2-40B4-BE49-F238E27FC236}">
                  <a16:creationId xmlns:a16="http://schemas.microsoft.com/office/drawing/2014/main" id="{915C8128-7A0A-4049-B474-E7CC12FBF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" y="4159"/>
              <a:ext cx="13" cy="12"/>
            </a:xfrm>
            <a:custGeom>
              <a:avLst/>
              <a:gdLst>
                <a:gd name="T0" fmla="*/ 0 w 39"/>
                <a:gd name="T1" fmla="*/ 0 h 37"/>
                <a:gd name="T2" fmla="*/ 0 w 39"/>
                <a:gd name="T3" fmla="*/ 0 h 37"/>
                <a:gd name="T4" fmla="*/ 0 w 39"/>
                <a:gd name="T5" fmla="*/ 0 h 37"/>
                <a:gd name="T6" fmla="*/ 0 w 39"/>
                <a:gd name="T7" fmla="*/ 0 h 37"/>
                <a:gd name="T8" fmla="*/ 0 w 39"/>
                <a:gd name="T9" fmla="*/ 0 h 37"/>
                <a:gd name="T10" fmla="*/ 0 w 39"/>
                <a:gd name="T11" fmla="*/ 0 h 37"/>
                <a:gd name="T12" fmla="*/ 0 w 39"/>
                <a:gd name="T13" fmla="*/ 0 h 37"/>
                <a:gd name="T14" fmla="*/ 0 w 39"/>
                <a:gd name="T15" fmla="*/ 0 h 37"/>
                <a:gd name="T16" fmla="*/ 0 w 39"/>
                <a:gd name="T17" fmla="*/ 0 h 37"/>
                <a:gd name="T18" fmla="*/ 0 w 39"/>
                <a:gd name="T19" fmla="*/ 0 h 37"/>
                <a:gd name="T20" fmla="*/ 0 w 39"/>
                <a:gd name="T21" fmla="*/ 0 h 37"/>
                <a:gd name="T22" fmla="*/ 0 w 39"/>
                <a:gd name="T23" fmla="*/ 0 h 37"/>
                <a:gd name="T24" fmla="*/ 0 w 39"/>
                <a:gd name="T25" fmla="*/ 0 h 37"/>
                <a:gd name="T26" fmla="*/ 0 w 39"/>
                <a:gd name="T27" fmla="*/ 0 h 37"/>
                <a:gd name="T28" fmla="*/ 0 w 39"/>
                <a:gd name="T29" fmla="*/ 0 h 37"/>
                <a:gd name="T30" fmla="*/ 0 w 39"/>
                <a:gd name="T31" fmla="*/ 0 h 37"/>
                <a:gd name="T32" fmla="*/ 0 w 39"/>
                <a:gd name="T33" fmla="*/ 0 h 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9" h="37">
                  <a:moveTo>
                    <a:pt x="39" y="32"/>
                  </a:moveTo>
                  <a:lnTo>
                    <a:pt x="36" y="34"/>
                  </a:lnTo>
                  <a:lnTo>
                    <a:pt x="33" y="36"/>
                  </a:lnTo>
                  <a:lnTo>
                    <a:pt x="28" y="37"/>
                  </a:lnTo>
                  <a:lnTo>
                    <a:pt x="23" y="37"/>
                  </a:lnTo>
                  <a:lnTo>
                    <a:pt x="17" y="37"/>
                  </a:lnTo>
                  <a:lnTo>
                    <a:pt x="11" y="37"/>
                  </a:lnTo>
                  <a:lnTo>
                    <a:pt x="6" y="36"/>
                  </a:lnTo>
                  <a:lnTo>
                    <a:pt x="0" y="34"/>
                  </a:lnTo>
                  <a:lnTo>
                    <a:pt x="0" y="24"/>
                  </a:lnTo>
                  <a:lnTo>
                    <a:pt x="2" y="15"/>
                  </a:lnTo>
                  <a:lnTo>
                    <a:pt x="7" y="7"/>
                  </a:lnTo>
                  <a:lnTo>
                    <a:pt x="12" y="2"/>
                  </a:lnTo>
                  <a:lnTo>
                    <a:pt x="18" y="0"/>
                  </a:lnTo>
                  <a:lnTo>
                    <a:pt x="25" y="4"/>
                  </a:lnTo>
                  <a:lnTo>
                    <a:pt x="32" y="15"/>
                  </a:lnTo>
                  <a:lnTo>
                    <a:pt x="39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2" name="Freeform 228">
              <a:extLst>
                <a:ext uri="{FF2B5EF4-FFF2-40B4-BE49-F238E27FC236}">
                  <a16:creationId xmlns:a16="http://schemas.microsoft.com/office/drawing/2014/main" id="{E1C3E94D-3BDC-41A8-95E5-3C1DFDCBB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" y="4036"/>
              <a:ext cx="95" cy="103"/>
            </a:xfrm>
            <a:custGeom>
              <a:avLst/>
              <a:gdLst>
                <a:gd name="T0" fmla="*/ 0 w 285"/>
                <a:gd name="T1" fmla="*/ 0 h 308"/>
                <a:gd name="T2" fmla="*/ 0 w 285"/>
                <a:gd name="T3" fmla="*/ 0 h 308"/>
                <a:gd name="T4" fmla="*/ 0 w 285"/>
                <a:gd name="T5" fmla="*/ 0 h 308"/>
                <a:gd name="T6" fmla="*/ 0 w 285"/>
                <a:gd name="T7" fmla="*/ 0 h 308"/>
                <a:gd name="T8" fmla="*/ 0 w 285"/>
                <a:gd name="T9" fmla="*/ 0 h 308"/>
                <a:gd name="T10" fmla="*/ 0 w 285"/>
                <a:gd name="T11" fmla="*/ 0 h 308"/>
                <a:gd name="T12" fmla="*/ 0 w 285"/>
                <a:gd name="T13" fmla="*/ 0 h 308"/>
                <a:gd name="T14" fmla="*/ 0 w 285"/>
                <a:gd name="T15" fmla="*/ 0 h 308"/>
                <a:gd name="T16" fmla="*/ 0 w 285"/>
                <a:gd name="T17" fmla="*/ 0 h 308"/>
                <a:gd name="T18" fmla="*/ 0 w 285"/>
                <a:gd name="T19" fmla="*/ 0 h 308"/>
                <a:gd name="T20" fmla="*/ 0 w 285"/>
                <a:gd name="T21" fmla="*/ 0 h 308"/>
                <a:gd name="T22" fmla="*/ 0 w 285"/>
                <a:gd name="T23" fmla="*/ 0 h 308"/>
                <a:gd name="T24" fmla="*/ 0 w 285"/>
                <a:gd name="T25" fmla="*/ 0 h 308"/>
                <a:gd name="T26" fmla="*/ 0 w 285"/>
                <a:gd name="T27" fmla="*/ 0 h 308"/>
                <a:gd name="T28" fmla="*/ 0 w 285"/>
                <a:gd name="T29" fmla="*/ 0 h 308"/>
                <a:gd name="T30" fmla="*/ 0 w 285"/>
                <a:gd name="T31" fmla="*/ 0 h 308"/>
                <a:gd name="T32" fmla="*/ 0 w 285"/>
                <a:gd name="T33" fmla="*/ 0 h 308"/>
                <a:gd name="T34" fmla="*/ 0 w 285"/>
                <a:gd name="T35" fmla="*/ 0 h 308"/>
                <a:gd name="T36" fmla="*/ 0 w 285"/>
                <a:gd name="T37" fmla="*/ 0 h 308"/>
                <a:gd name="T38" fmla="*/ 0 w 285"/>
                <a:gd name="T39" fmla="*/ 0 h 308"/>
                <a:gd name="T40" fmla="*/ 0 w 285"/>
                <a:gd name="T41" fmla="*/ 0 h 308"/>
                <a:gd name="T42" fmla="*/ 0 w 285"/>
                <a:gd name="T43" fmla="*/ 0 h 308"/>
                <a:gd name="T44" fmla="*/ 0 w 285"/>
                <a:gd name="T45" fmla="*/ 0 h 308"/>
                <a:gd name="T46" fmla="*/ 0 w 285"/>
                <a:gd name="T47" fmla="*/ 0 h 308"/>
                <a:gd name="T48" fmla="*/ 0 w 285"/>
                <a:gd name="T49" fmla="*/ 0 h 308"/>
                <a:gd name="T50" fmla="*/ 0 w 285"/>
                <a:gd name="T51" fmla="*/ 0 h 308"/>
                <a:gd name="T52" fmla="*/ 0 w 285"/>
                <a:gd name="T53" fmla="*/ 0 h 308"/>
                <a:gd name="T54" fmla="*/ 0 w 285"/>
                <a:gd name="T55" fmla="*/ 0 h 308"/>
                <a:gd name="T56" fmla="*/ 0 w 285"/>
                <a:gd name="T57" fmla="*/ 0 h 308"/>
                <a:gd name="T58" fmla="*/ 0 w 285"/>
                <a:gd name="T59" fmla="*/ 0 h 308"/>
                <a:gd name="T60" fmla="*/ 0 w 285"/>
                <a:gd name="T61" fmla="*/ 0 h 308"/>
                <a:gd name="T62" fmla="*/ 0 w 285"/>
                <a:gd name="T63" fmla="*/ 0 h 308"/>
                <a:gd name="T64" fmla="*/ 0 w 285"/>
                <a:gd name="T65" fmla="*/ 0 h 308"/>
                <a:gd name="T66" fmla="*/ 0 w 285"/>
                <a:gd name="T67" fmla="*/ 0 h 308"/>
                <a:gd name="T68" fmla="*/ 0 w 285"/>
                <a:gd name="T69" fmla="*/ 0 h 308"/>
                <a:gd name="T70" fmla="*/ 0 w 285"/>
                <a:gd name="T71" fmla="*/ 0 h 308"/>
                <a:gd name="T72" fmla="*/ 0 w 285"/>
                <a:gd name="T73" fmla="*/ 0 h 308"/>
                <a:gd name="T74" fmla="*/ 0 w 285"/>
                <a:gd name="T75" fmla="*/ 0 h 308"/>
                <a:gd name="T76" fmla="*/ 0 w 285"/>
                <a:gd name="T77" fmla="*/ 0 h 308"/>
                <a:gd name="T78" fmla="*/ 0 w 285"/>
                <a:gd name="T79" fmla="*/ 0 h 308"/>
                <a:gd name="T80" fmla="*/ 0 w 285"/>
                <a:gd name="T81" fmla="*/ 0 h 308"/>
                <a:gd name="T82" fmla="*/ 0 w 285"/>
                <a:gd name="T83" fmla="*/ 0 h 308"/>
                <a:gd name="T84" fmla="*/ 0 w 285"/>
                <a:gd name="T85" fmla="*/ 0 h 308"/>
                <a:gd name="T86" fmla="*/ 0 w 285"/>
                <a:gd name="T87" fmla="*/ 0 h 308"/>
                <a:gd name="T88" fmla="*/ 0 w 285"/>
                <a:gd name="T89" fmla="*/ 0 h 308"/>
                <a:gd name="T90" fmla="*/ 0 w 285"/>
                <a:gd name="T91" fmla="*/ 0 h 308"/>
                <a:gd name="T92" fmla="*/ 0 w 285"/>
                <a:gd name="T93" fmla="*/ 0 h 308"/>
                <a:gd name="T94" fmla="*/ 0 w 285"/>
                <a:gd name="T95" fmla="*/ 0 h 308"/>
                <a:gd name="T96" fmla="*/ 0 w 285"/>
                <a:gd name="T97" fmla="*/ 0 h 308"/>
                <a:gd name="T98" fmla="*/ 0 w 285"/>
                <a:gd name="T99" fmla="*/ 0 h 308"/>
                <a:gd name="T100" fmla="*/ 0 w 285"/>
                <a:gd name="T101" fmla="*/ 0 h 308"/>
                <a:gd name="T102" fmla="*/ 0 w 285"/>
                <a:gd name="T103" fmla="*/ 0 h 308"/>
                <a:gd name="T104" fmla="*/ 0 w 285"/>
                <a:gd name="T105" fmla="*/ 0 h 308"/>
                <a:gd name="T106" fmla="*/ 0 w 285"/>
                <a:gd name="T107" fmla="*/ 0 h 308"/>
                <a:gd name="T108" fmla="*/ 0 w 285"/>
                <a:gd name="T109" fmla="*/ 0 h 308"/>
                <a:gd name="T110" fmla="*/ 0 w 285"/>
                <a:gd name="T111" fmla="*/ 0 h 308"/>
                <a:gd name="T112" fmla="*/ 0 w 285"/>
                <a:gd name="T113" fmla="*/ 0 h 3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85" h="308">
                  <a:moveTo>
                    <a:pt x="284" y="91"/>
                  </a:moveTo>
                  <a:lnTo>
                    <a:pt x="285" y="81"/>
                  </a:lnTo>
                  <a:lnTo>
                    <a:pt x="284" y="72"/>
                  </a:lnTo>
                  <a:lnTo>
                    <a:pt x="281" y="62"/>
                  </a:lnTo>
                  <a:lnTo>
                    <a:pt x="277" y="51"/>
                  </a:lnTo>
                  <a:lnTo>
                    <a:pt x="269" y="41"/>
                  </a:lnTo>
                  <a:lnTo>
                    <a:pt x="261" y="30"/>
                  </a:lnTo>
                  <a:lnTo>
                    <a:pt x="249" y="19"/>
                  </a:lnTo>
                  <a:lnTo>
                    <a:pt x="234" y="9"/>
                  </a:lnTo>
                  <a:lnTo>
                    <a:pt x="222" y="4"/>
                  </a:lnTo>
                  <a:lnTo>
                    <a:pt x="206" y="0"/>
                  </a:lnTo>
                  <a:lnTo>
                    <a:pt x="188" y="0"/>
                  </a:lnTo>
                  <a:lnTo>
                    <a:pt x="168" y="2"/>
                  </a:lnTo>
                  <a:lnTo>
                    <a:pt x="148" y="8"/>
                  </a:lnTo>
                  <a:lnTo>
                    <a:pt x="128" y="19"/>
                  </a:lnTo>
                  <a:lnTo>
                    <a:pt x="110" y="35"/>
                  </a:lnTo>
                  <a:lnTo>
                    <a:pt x="95" y="55"/>
                  </a:lnTo>
                  <a:lnTo>
                    <a:pt x="80" y="81"/>
                  </a:lnTo>
                  <a:lnTo>
                    <a:pt x="66" y="110"/>
                  </a:lnTo>
                  <a:lnTo>
                    <a:pt x="52" y="141"/>
                  </a:lnTo>
                  <a:lnTo>
                    <a:pt x="38" y="171"/>
                  </a:lnTo>
                  <a:lnTo>
                    <a:pt x="26" y="199"/>
                  </a:lnTo>
                  <a:lnTo>
                    <a:pt x="15" y="223"/>
                  </a:lnTo>
                  <a:lnTo>
                    <a:pt x="7" y="241"/>
                  </a:lnTo>
                  <a:lnTo>
                    <a:pt x="3" y="252"/>
                  </a:lnTo>
                  <a:lnTo>
                    <a:pt x="1" y="261"/>
                  </a:lnTo>
                  <a:lnTo>
                    <a:pt x="0" y="269"/>
                  </a:lnTo>
                  <a:lnTo>
                    <a:pt x="1" y="277"/>
                  </a:lnTo>
                  <a:lnTo>
                    <a:pt x="4" y="286"/>
                  </a:lnTo>
                  <a:lnTo>
                    <a:pt x="10" y="293"/>
                  </a:lnTo>
                  <a:lnTo>
                    <a:pt x="20" y="300"/>
                  </a:lnTo>
                  <a:lnTo>
                    <a:pt x="33" y="305"/>
                  </a:lnTo>
                  <a:lnTo>
                    <a:pt x="50" y="308"/>
                  </a:lnTo>
                  <a:lnTo>
                    <a:pt x="66" y="308"/>
                  </a:lnTo>
                  <a:lnTo>
                    <a:pt x="78" y="305"/>
                  </a:lnTo>
                  <a:lnTo>
                    <a:pt x="88" y="298"/>
                  </a:lnTo>
                  <a:lnTo>
                    <a:pt x="96" y="290"/>
                  </a:lnTo>
                  <a:lnTo>
                    <a:pt x="103" y="279"/>
                  </a:lnTo>
                  <a:lnTo>
                    <a:pt x="110" y="269"/>
                  </a:lnTo>
                  <a:lnTo>
                    <a:pt x="119" y="258"/>
                  </a:lnTo>
                  <a:lnTo>
                    <a:pt x="130" y="248"/>
                  </a:lnTo>
                  <a:lnTo>
                    <a:pt x="144" y="237"/>
                  </a:lnTo>
                  <a:lnTo>
                    <a:pt x="161" y="223"/>
                  </a:lnTo>
                  <a:lnTo>
                    <a:pt x="179" y="206"/>
                  </a:lnTo>
                  <a:lnTo>
                    <a:pt x="197" y="189"/>
                  </a:lnTo>
                  <a:lnTo>
                    <a:pt x="216" y="172"/>
                  </a:lnTo>
                  <a:lnTo>
                    <a:pt x="231" y="158"/>
                  </a:lnTo>
                  <a:lnTo>
                    <a:pt x="244" y="146"/>
                  </a:lnTo>
                  <a:lnTo>
                    <a:pt x="252" y="140"/>
                  </a:lnTo>
                  <a:lnTo>
                    <a:pt x="255" y="138"/>
                  </a:lnTo>
                  <a:lnTo>
                    <a:pt x="260" y="135"/>
                  </a:lnTo>
                  <a:lnTo>
                    <a:pt x="264" y="130"/>
                  </a:lnTo>
                  <a:lnTo>
                    <a:pt x="269" y="124"/>
                  </a:lnTo>
                  <a:lnTo>
                    <a:pt x="275" y="116"/>
                  </a:lnTo>
                  <a:lnTo>
                    <a:pt x="279" y="109"/>
                  </a:lnTo>
                  <a:lnTo>
                    <a:pt x="282" y="100"/>
                  </a:lnTo>
                  <a:lnTo>
                    <a:pt x="284" y="91"/>
                  </a:lnTo>
                  <a:close/>
                </a:path>
              </a:pathLst>
            </a:custGeom>
            <a:solidFill>
              <a:srgbClr val="C68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3" name="Freeform 229">
              <a:extLst>
                <a:ext uri="{FF2B5EF4-FFF2-40B4-BE49-F238E27FC236}">
                  <a16:creationId xmlns:a16="http://schemas.microsoft.com/office/drawing/2014/main" id="{1580213A-C82A-404A-AE52-6568EA048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" y="4039"/>
              <a:ext cx="68" cy="100"/>
            </a:xfrm>
            <a:custGeom>
              <a:avLst/>
              <a:gdLst>
                <a:gd name="T0" fmla="*/ 0 w 204"/>
                <a:gd name="T1" fmla="*/ 0 h 300"/>
                <a:gd name="T2" fmla="*/ 0 w 204"/>
                <a:gd name="T3" fmla="*/ 0 h 300"/>
                <a:gd name="T4" fmla="*/ 0 w 204"/>
                <a:gd name="T5" fmla="*/ 0 h 300"/>
                <a:gd name="T6" fmla="*/ 0 w 204"/>
                <a:gd name="T7" fmla="*/ 0 h 300"/>
                <a:gd name="T8" fmla="*/ 0 w 204"/>
                <a:gd name="T9" fmla="*/ 0 h 300"/>
                <a:gd name="T10" fmla="*/ 0 w 204"/>
                <a:gd name="T11" fmla="*/ 0 h 300"/>
                <a:gd name="T12" fmla="*/ 0 w 204"/>
                <a:gd name="T13" fmla="*/ 0 h 300"/>
                <a:gd name="T14" fmla="*/ 0 w 204"/>
                <a:gd name="T15" fmla="*/ 0 h 300"/>
                <a:gd name="T16" fmla="*/ 0 w 204"/>
                <a:gd name="T17" fmla="*/ 0 h 300"/>
                <a:gd name="T18" fmla="*/ 0 w 204"/>
                <a:gd name="T19" fmla="*/ 0 h 300"/>
                <a:gd name="T20" fmla="*/ 0 w 204"/>
                <a:gd name="T21" fmla="*/ 0 h 300"/>
                <a:gd name="T22" fmla="*/ 0 w 204"/>
                <a:gd name="T23" fmla="*/ 0 h 300"/>
                <a:gd name="T24" fmla="*/ 0 w 204"/>
                <a:gd name="T25" fmla="*/ 0 h 300"/>
                <a:gd name="T26" fmla="*/ 0 w 204"/>
                <a:gd name="T27" fmla="*/ 0 h 300"/>
                <a:gd name="T28" fmla="*/ 0 w 204"/>
                <a:gd name="T29" fmla="*/ 0 h 300"/>
                <a:gd name="T30" fmla="*/ 0 w 204"/>
                <a:gd name="T31" fmla="*/ 0 h 300"/>
                <a:gd name="T32" fmla="*/ 0 w 204"/>
                <a:gd name="T33" fmla="*/ 0 h 300"/>
                <a:gd name="T34" fmla="*/ 0 w 204"/>
                <a:gd name="T35" fmla="*/ 0 h 300"/>
                <a:gd name="T36" fmla="*/ 0 w 204"/>
                <a:gd name="T37" fmla="*/ 0 h 300"/>
                <a:gd name="T38" fmla="*/ 0 w 204"/>
                <a:gd name="T39" fmla="*/ 0 h 300"/>
                <a:gd name="T40" fmla="*/ 0 w 204"/>
                <a:gd name="T41" fmla="*/ 0 h 300"/>
                <a:gd name="T42" fmla="*/ 0 w 204"/>
                <a:gd name="T43" fmla="*/ 0 h 300"/>
                <a:gd name="T44" fmla="*/ 0 w 204"/>
                <a:gd name="T45" fmla="*/ 0 h 300"/>
                <a:gd name="T46" fmla="*/ 0 w 204"/>
                <a:gd name="T47" fmla="*/ 0 h 300"/>
                <a:gd name="T48" fmla="*/ 0 w 204"/>
                <a:gd name="T49" fmla="*/ 0 h 300"/>
                <a:gd name="T50" fmla="*/ 0 w 204"/>
                <a:gd name="T51" fmla="*/ 0 h 300"/>
                <a:gd name="T52" fmla="*/ 0 w 204"/>
                <a:gd name="T53" fmla="*/ 0 h 300"/>
                <a:gd name="T54" fmla="*/ 0 w 204"/>
                <a:gd name="T55" fmla="*/ 0 h 300"/>
                <a:gd name="T56" fmla="*/ 0 w 204"/>
                <a:gd name="T57" fmla="*/ 0 h 300"/>
                <a:gd name="T58" fmla="*/ 0 w 204"/>
                <a:gd name="T59" fmla="*/ 0 h 300"/>
                <a:gd name="T60" fmla="*/ 0 w 204"/>
                <a:gd name="T61" fmla="*/ 0 h 300"/>
                <a:gd name="T62" fmla="*/ 0 w 204"/>
                <a:gd name="T63" fmla="*/ 0 h 300"/>
                <a:gd name="T64" fmla="*/ 0 w 204"/>
                <a:gd name="T65" fmla="*/ 0 h 300"/>
                <a:gd name="T66" fmla="*/ 0 w 204"/>
                <a:gd name="T67" fmla="*/ 0 h 300"/>
                <a:gd name="T68" fmla="*/ 0 w 204"/>
                <a:gd name="T69" fmla="*/ 0 h 300"/>
                <a:gd name="T70" fmla="*/ 0 w 204"/>
                <a:gd name="T71" fmla="*/ 0 h 300"/>
                <a:gd name="T72" fmla="*/ 0 w 204"/>
                <a:gd name="T73" fmla="*/ 0 h 300"/>
                <a:gd name="T74" fmla="*/ 0 w 204"/>
                <a:gd name="T75" fmla="*/ 0 h 300"/>
                <a:gd name="T76" fmla="*/ 0 w 204"/>
                <a:gd name="T77" fmla="*/ 0 h 300"/>
                <a:gd name="T78" fmla="*/ 0 w 204"/>
                <a:gd name="T79" fmla="*/ 0 h 300"/>
                <a:gd name="T80" fmla="*/ 0 w 204"/>
                <a:gd name="T81" fmla="*/ 0 h 300"/>
                <a:gd name="T82" fmla="*/ 0 w 204"/>
                <a:gd name="T83" fmla="*/ 0 h 300"/>
                <a:gd name="T84" fmla="*/ 0 w 204"/>
                <a:gd name="T85" fmla="*/ 0 h 300"/>
                <a:gd name="T86" fmla="*/ 0 w 204"/>
                <a:gd name="T87" fmla="*/ 0 h 300"/>
                <a:gd name="T88" fmla="*/ 0 w 204"/>
                <a:gd name="T89" fmla="*/ 0 h 300"/>
                <a:gd name="T90" fmla="*/ 0 w 204"/>
                <a:gd name="T91" fmla="*/ 0 h 30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04" h="300">
                  <a:moveTo>
                    <a:pt x="50" y="300"/>
                  </a:moveTo>
                  <a:lnTo>
                    <a:pt x="33" y="297"/>
                  </a:lnTo>
                  <a:lnTo>
                    <a:pt x="20" y="292"/>
                  </a:lnTo>
                  <a:lnTo>
                    <a:pt x="10" y="285"/>
                  </a:lnTo>
                  <a:lnTo>
                    <a:pt x="4" y="278"/>
                  </a:lnTo>
                  <a:lnTo>
                    <a:pt x="1" y="269"/>
                  </a:lnTo>
                  <a:lnTo>
                    <a:pt x="0" y="261"/>
                  </a:lnTo>
                  <a:lnTo>
                    <a:pt x="1" y="253"/>
                  </a:lnTo>
                  <a:lnTo>
                    <a:pt x="3" y="244"/>
                  </a:lnTo>
                  <a:lnTo>
                    <a:pt x="7" y="233"/>
                  </a:lnTo>
                  <a:lnTo>
                    <a:pt x="15" y="215"/>
                  </a:lnTo>
                  <a:lnTo>
                    <a:pt x="26" y="191"/>
                  </a:lnTo>
                  <a:lnTo>
                    <a:pt x="38" y="163"/>
                  </a:lnTo>
                  <a:lnTo>
                    <a:pt x="52" y="133"/>
                  </a:lnTo>
                  <a:lnTo>
                    <a:pt x="66" y="102"/>
                  </a:lnTo>
                  <a:lnTo>
                    <a:pt x="80" y="73"/>
                  </a:lnTo>
                  <a:lnTo>
                    <a:pt x="95" y="47"/>
                  </a:lnTo>
                  <a:lnTo>
                    <a:pt x="100" y="39"/>
                  </a:lnTo>
                  <a:lnTo>
                    <a:pt x="106" y="31"/>
                  </a:lnTo>
                  <a:lnTo>
                    <a:pt x="112" y="25"/>
                  </a:lnTo>
                  <a:lnTo>
                    <a:pt x="120" y="19"/>
                  </a:lnTo>
                  <a:lnTo>
                    <a:pt x="126" y="12"/>
                  </a:lnTo>
                  <a:lnTo>
                    <a:pt x="133" y="8"/>
                  </a:lnTo>
                  <a:lnTo>
                    <a:pt x="140" y="4"/>
                  </a:lnTo>
                  <a:lnTo>
                    <a:pt x="148" y="0"/>
                  </a:lnTo>
                  <a:lnTo>
                    <a:pt x="143" y="6"/>
                  </a:lnTo>
                  <a:lnTo>
                    <a:pt x="143" y="12"/>
                  </a:lnTo>
                  <a:lnTo>
                    <a:pt x="151" y="18"/>
                  </a:lnTo>
                  <a:lnTo>
                    <a:pt x="165" y="19"/>
                  </a:lnTo>
                  <a:lnTo>
                    <a:pt x="173" y="19"/>
                  </a:lnTo>
                  <a:lnTo>
                    <a:pt x="181" y="19"/>
                  </a:lnTo>
                  <a:lnTo>
                    <a:pt x="186" y="19"/>
                  </a:lnTo>
                  <a:lnTo>
                    <a:pt x="190" y="20"/>
                  </a:lnTo>
                  <a:lnTo>
                    <a:pt x="194" y="22"/>
                  </a:lnTo>
                  <a:lnTo>
                    <a:pt x="197" y="24"/>
                  </a:lnTo>
                  <a:lnTo>
                    <a:pt x="200" y="27"/>
                  </a:lnTo>
                  <a:lnTo>
                    <a:pt x="203" y="30"/>
                  </a:lnTo>
                  <a:lnTo>
                    <a:pt x="204" y="33"/>
                  </a:lnTo>
                  <a:lnTo>
                    <a:pt x="200" y="33"/>
                  </a:lnTo>
                  <a:lnTo>
                    <a:pt x="192" y="32"/>
                  </a:lnTo>
                  <a:lnTo>
                    <a:pt x="183" y="31"/>
                  </a:lnTo>
                  <a:lnTo>
                    <a:pt x="170" y="30"/>
                  </a:lnTo>
                  <a:lnTo>
                    <a:pt x="159" y="30"/>
                  </a:lnTo>
                  <a:lnTo>
                    <a:pt x="148" y="32"/>
                  </a:lnTo>
                  <a:lnTo>
                    <a:pt x="139" y="36"/>
                  </a:lnTo>
                  <a:lnTo>
                    <a:pt x="134" y="41"/>
                  </a:lnTo>
                  <a:lnTo>
                    <a:pt x="132" y="45"/>
                  </a:lnTo>
                  <a:lnTo>
                    <a:pt x="133" y="50"/>
                  </a:lnTo>
                  <a:lnTo>
                    <a:pt x="136" y="52"/>
                  </a:lnTo>
                  <a:lnTo>
                    <a:pt x="140" y="55"/>
                  </a:lnTo>
                  <a:lnTo>
                    <a:pt x="146" y="56"/>
                  </a:lnTo>
                  <a:lnTo>
                    <a:pt x="152" y="58"/>
                  </a:lnTo>
                  <a:lnTo>
                    <a:pt x="157" y="59"/>
                  </a:lnTo>
                  <a:lnTo>
                    <a:pt x="165" y="63"/>
                  </a:lnTo>
                  <a:lnTo>
                    <a:pt x="167" y="67"/>
                  </a:lnTo>
                  <a:lnTo>
                    <a:pt x="162" y="70"/>
                  </a:lnTo>
                  <a:lnTo>
                    <a:pt x="148" y="69"/>
                  </a:lnTo>
                  <a:lnTo>
                    <a:pt x="138" y="68"/>
                  </a:lnTo>
                  <a:lnTo>
                    <a:pt x="130" y="69"/>
                  </a:lnTo>
                  <a:lnTo>
                    <a:pt x="125" y="72"/>
                  </a:lnTo>
                  <a:lnTo>
                    <a:pt x="120" y="75"/>
                  </a:lnTo>
                  <a:lnTo>
                    <a:pt x="118" y="79"/>
                  </a:lnTo>
                  <a:lnTo>
                    <a:pt x="118" y="83"/>
                  </a:lnTo>
                  <a:lnTo>
                    <a:pt x="119" y="87"/>
                  </a:lnTo>
                  <a:lnTo>
                    <a:pt x="123" y="90"/>
                  </a:lnTo>
                  <a:lnTo>
                    <a:pt x="131" y="95"/>
                  </a:lnTo>
                  <a:lnTo>
                    <a:pt x="133" y="100"/>
                  </a:lnTo>
                  <a:lnTo>
                    <a:pt x="129" y="105"/>
                  </a:lnTo>
                  <a:lnTo>
                    <a:pt x="117" y="109"/>
                  </a:lnTo>
                  <a:lnTo>
                    <a:pt x="108" y="112"/>
                  </a:lnTo>
                  <a:lnTo>
                    <a:pt x="99" y="118"/>
                  </a:lnTo>
                  <a:lnTo>
                    <a:pt x="91" y="124"/>
                  </a:lnTo>
                  <a:lnTo>
                    <a:pt x="83" y="132"/>
                  </a:lnTo>
                  <a:lnTo>
                    <a:pt x="74" y="140"/>
                  </a:lnTo>
                  <a:lnTo>
                    <a:pt x="67" y="149"/>
                  </a:lnTo>
                  <a:lnTo>
                    <a:pt x="61" y="157"/>
                  </a:lnTo>
                  <a:lnTo>
                    <a:pt x="57" y="165"/>
                  </a:lnTo>
                  <a:lnTo>
                    <a:pt x="53" y="174"/>
                  </a:lnTo>
                  <a:lnTo>
                    <a:pt x="49" y="184"/>
                  </a:lnTo>
                  <a:lnTo>
                    <a:pt x="44" y="195"/>
                  </a:lnTo>
                  <a:lnTo>
                    <a:pt x="40" y="205"/>
                  </a:lnTo>
                  <a:lnTo>
                    <a:pt x="36" y="216"/>
                  </a:lnTo>
                  <a:lnTo>
                    <a:pt x="32" y="225"/>
                  </a:lnTo>
                  <a:lnTo>
                    <a:pt x="29" y="233"/>
                  </a:lnTo>
                  <a:lnTo>
                    <a:pt x="26" y="238"/>
                  </a:lnTo>
                  <a:lnTo>
                    <a:pt x="24" y="243"/>
                  </a:lnTo>
                  <a:lnTo>
                    <a:pt x="21" y="252"/>
                  </a:lnTo>
                  <a:lnTo>
                    <a:pt x="19" y="260"/>
                  </a:lnTo>
                  <a:lnTo>
                    <a:pt x="19" y="270"/>
                  </a:lnTo>
                  <a:lnTo>
                    <a:pt x="21" y="280"/>
                  </a:lnTo>
                  <a:lnTo>
                    <a:pt x="26" y="288"/>
                  </a:lnTo>
                  <a:lnTo>
                    <a:pt x="35" y="295"/>
                  </a:lnTo>
                  <a:lnTo>
                    <a:pt x="50" y="3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4" name="Freeform 230">
              <a:extLst>
                <a:ext uri="{FF2B5EF4-FFF2-40B4-BE49-F238E27FC236}">
                  <a16:creationId xmlns:a16="http://schemas.microsoft.com/office/drawing/2014/main" id="{31C56C29-4AA1-4F04-A5EA-22C2B1B16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" y="4065"/>
              <a:ext cx="26" cy="17"/>
            </a:xfrm>
            <a:custGeom>
              <a:avLst/>
              <a:gdLst>
                <a:gd name="T0" fmla="*/ 0 w 79"/>
                <a:gd name="T1" fmla="*/ 0 h 51"/>
                <a:gd name="T2" fmla="*/ 0 w 79"/>
                <a:gd name="T3" fmla="*/ 0 h 51"/>
                <a:gd name="T4" fmla="*/ 0 w 79"/>
                <a:gd name="T5" fmla="*/ 0 h 51"/>
                <a:gd name="T6" fmla="*/ 0 w 79"/>
                <a:gd name="T7" fmla="*/ 0 h 51"/>
                <a:gd name="T8" fmla="*/ 0 w 79"/>
                <a:gd name="T9" fmla="*/ 0 h 51"/>
                <a:gd name="T10" fmla="*/ 0 w 79"/>
                <a:gd name="T11" fmla="*/ 0 h 51"/>
                <a:gd name="T12" fmla="*/ 0 w 79"/>
                <a:gd name="T13" fmla="*/ 0 h 51"/>
                <a:gd name="T14" fmla="*/ 0 w 79"/>
                <a:gd name="T15" fmla="*/ 0 h 51"/>
                <a:gd name="T16" fmla="*/ 0 w 79"/>
                <a:gd name="T17" fmla="*/ 0 h 51"/>
                <a:gd name="T18" fmla="*/ 0 w 79"/>
                <a:gd name="T19" fmla="*/ 0 h 51"/>
                <a:gd name="T20" fmla="*/ 0 w 79"/>
                <a:gd name="T21" fmla="*/ 0 h 51"/>
                <a:gd name="T22" fmla="*/ 0 w 79"/>
                <a:gd name="T23" fmla="*/ 0 h 51"/>
                <a:gd name="T24" fmla="*/ 0 w 79"/>
                <a:gd name="T25" fmla="*/ 0 h 51"/>
                <a:gd name="T26" fmla="*/ 0 w 79"/>
                <a:gd name="T27" fmla="*/ 0 h 51"/>
                <a:gd name="T28" fmla="*/ 0 w 79"/>
                <a:gd name="T29" fmla="*/ 0 h 51"/>
                <a:gd name="T30" fmla="*/ 0 w 79"/>
                <a:gd name="T31" fmla="*/ 0 h 51"/>
                <a:gd name="T32" fmla="*/ 0 w 79"/>
                <a:gd name="T33" fmla="*/ 0 h 51"/>
                <a:gd name="T34" fmla="*/ 0 w 79"/>
                <a:gd name="T35" fmla="*/ 0 h 51"/>
                <a:gd name="T36" fmla="*/ 0 w 79"/>
                <a:gd name="T37" fmla="*/ 0 h 51"/>
                <a:gd name="T38" fmla="*/ 0 w 79"/>
                <a:gd name="T39" fmla="*/ 0 h 51"/>
                <a:gd name="T40" fmla="*/ 0 w 79"/>
                <a:gd name="T41" fmla="*/ 0 h 51"/>
                <a:gd name="T42" fmla="*/ 0 w 79"/>
                <a:gd name="T43" fmla="*/ 0 h 51"/>
                <a:gd name="T44" fmla="*/ 0 w 79"/>
                <a:gd name="T45" fmla="*/ 0 h 51"/>
                <a:gd name="T46" fmla="*/ 0 w 79"/>
                <a:gd name="T47" fmla="*/ 0 h 51"/>
                <a:gd name="T48" fmla="*/ 0 w 79"/>
                <a:gd name="T49" fmla="*/ 0 h 5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79" h="51">
                  <a:moveTo>
                    <a:pt x="47" y="50"/>
                  </a:moveTo>
                  <a:lnTo>
                    <a:pt x="50" y="48"/>
                  </a:lnTo>
                  <a:lnTo>
                    <a:pt x="55" y="44"/>
                  </a:lnTo>
                  <a:lnTo>
                    <a:pt x="59" y="40"/>
                  </a:lnTo>
                  <a:lnTo>
                    <a:pt x="65" y="33"/>
                  </a:lnTo>
                  <a:lnTo>
                    <a:pt x="70" y="26"/>
                  </a:lnTo>
                  <a:lnTo>
                    <a:pt x="74" y="18"/>
                  </a:lnTo>
                  <a:lnTo>
                    <a:pt x="77" y="10"/>
                  </a:lnTo>
                  <a:lnTo>
                    <a:pt x="79" y="0"/>
                  </a:lnTo>
                  <a:lnTo>
                    <a:pt x="74" y="6"/>
                  </a:lnTo>
                  <a:lnTo>
                    <a:pt x="67" y="11"/>
                  </a:lnTo>
                  <a:lnTo>
                    <a:pt x="58" y="16"/>
                  </a:lnTo>
                  <a:lnTo>
                    <a:pt x="49" y="21"/>
                  </a:lnTo>
                  <a:lnTo>
                    <a:pt x="40" y="25"/>
                  </a:lnTo>
                  <a:lnTo>
                    <a:pt x="30" y="29"/>
                  </a:lnTo>
                  <a:lnTo>
                    <a:pt x="19" y="31"/>
                  </a:lnTo>
                  <a:lnTo>
                    <a:pt x="9" y="31"/>
                  </a:lnTo>
                  <a:lnTo>
                    <a:pt x="2" y="31"/>
                  </a:lnTo>
                  <a:lnTo>
                    <a:pt x="0" y="34"/>
                  </a:lnTo>
                  <a:lnTo>
                    <a:pt x="2" y="38"/>
                  </a:lnTo>
                  <a:lnTo>
                    <a:pt x="7" y="42"/>
                  </a:lnTo>
                  <a:lnTo>
                    <a:pt x="15" y="46"/>
                  </a:lnTo>
                  <a:lnTo>
                    <a:pt x="25" y="49"/>
                  </a:lnTo>
                  <a:lnTo>
                    <a:pt x="36" y="51"/>
                  </a:lnTo>
                  <a:lnTo>
                    <a:pt x="47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65" name="Freeform 231">
              <a:extLst>
                <a:ext uri="{FF2B5EF4-FFF2-40B4-BE49-F238E27FC236}">
                  <a16:creationId xmlns:a16="http://schemas.microsoft.com/office/drawing/2014/main" id="{5075F70D-9B98-448A-8FA8-ABCA35E06F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" y="3892"/>
              <a:ext cx="310" cy="199"/>
            </a:xfrm>
            <a:custGeom>
              <a:avLst/>
              <a:gdLst>
                <a:gd name="T0" fmla="*/ 0 w 931"/>
                <a:gd name="T1" fmla="*/ 0 h 597"/>
                <a:gd name="T2" fmla="*/ 0 w 931"/>
                <a:gd name="T3" fmla="*/ 0 h 597"/>
                <a:gd name="T4" fmla="*/ 0 w 931"/>
                <a:gd name="T5" fmla="*/ 0 h 597"/>
                <a:gd name="T6" fmla="*/ 0 w 931"/>
                <a:gd name="T7" fmla="*/ 0 h 597"/>
                <a:gd name="T8" fmla="*/ 0 w 931"/>
                <a:gd name="T9" fmla="*/ 0 h 597"/>
                <a:gd name="T10" fmla="*/ 0 w 931"/>
                <a:gd name="T11" fmla="*/ 0 h 597"/>
                <a:gd name="T12" fmla="*/ 0 w 931"/>
                <a:gd name="T13" fmla="*/ 0 h 597"/>
                <a:gd name="T14" fmla="*/ 0 w 931"/>
                <a:gd name="T15" fmla="*/ 0 h 597"/>
                <a:gd name="T16" fmla="*/ 0 w 931"/>
                <a:gd name="T17" fmla="*/ 0 h 597"/>
                <a:gd name="T18" fmla="*/ 0 w 931"/>
                <a:gd name="T19" fmla="*/ 0 h 597"/>
                <a:gd name="T20" fmla="*/ 0 w 931"/>
                <a:gd name="T21" fmla="*/ 0 h 597"/>
                <a:gd name="T22" fmla="*/ 0 w 931"/>
                <a:gd name="T23" fmla="*/ 0 h 597"/>
                <a:gd name="T24" fmla="*/ 0 w 931"/>
                <a:gd name="T25" fmla="*/ 0 h 597"/>
                <a:gd name="T26" fmla="*/ 0 w 931"/>
                <a:gd name="T27" fmla="*/ 0 h 597"/>
                <a:gd name="T28" fmla="*/ 0 w 931"/>
                <a:gd name="T29" fmla="*/ 0 h 597"/>
                <a:gd name="T30" fmla="*/ 0 w 931"/>
                <a:gd name="T31" fmla="*/ 0 h 597"/>
                <a:gd name="T32" fmla="*/ 0 w 931"/>
                <a:gd name="T33" fmla="*/ 0 h 597"/>
                <a:gd name="T34" fmla="*/ 0 w 931"/>
                <a:gd name="T35" fmla="*/ 0 h 597"/>
                <a:gd name="T36" fmla="*/ 0 w 931"/>
                <a:gd name="T37" fmla="*/ 0 h 597"/>
                <a:gd name="T38" fmla="*/ 0 w 931"/>
                <a:gd name="T39" fmla="*/ 0 h 597"/>
                <a:gd name="T40" fmla="*/ 0 w 931"/>
                <a:gd name="T41" fmla="*/ 0 h 597"/>
                <a:gd name="T42" fmla="*/ 0 w 931"/>
                <a:gd name="T43" fmla="*/ 0 h 597"/>
                <a:gd name="T44" fmla="*/ 0 w 931"/>
                <a:gd name="T45" fmla="*/ 0 h 597"/>
                <a:gd name="T46" fmla="*/ 0 w 931"/>
                <a:gd name="T47" fmla="*/ 0 h 597"/>
                <a:gd name="T48" fmla="*/ 0 w 931"/>
                <a:gd name="T49" fmla="*/ 0 h 597"/>
                <a:gd name="T50" fmla="*/ 0 w 931"/>
                <a:gd name="T51" fmla="*/ 0 h 597"/>
                <a:gd name="T52" fmla="*/ 0 w 931"/>
                <a:gd name="T53" fmla="*/ 0 h 597"/>
                <a:gd name="T54" fmla="*/ 0 w 931"/>
                <a:gd name="T55" fmla="*/ 0 h 597"/>
                <a:gd name="T56" fmla="*/ 0 w 931"/>
                <a:gd name="T57" fmla="*/ 0 h 597"/>
                <a:gd name="T58" fmla="*/ 0 w 931"/>
                <a:gd name="T59" fmla="*/ 0 h 597"/>
                <a:gd name="T60" fmla="*/ 0 w 931"/>
                <a:gd name="T61" fmla="*/ 0 h 597"/>
                <a:gd name="T62" fmla="*/ 0 w 931"/>
                <a:gd name="T63" fmla="*/ 0 h 597"/>
                <a:gd name="T64" fmla="*/ 0 w 931"/>
                <a:gd name="T65" fmla="*/ 0 h 597"/>
                <a:gd name="T66" fmla="*/ 0 w 931"/>
                <a:gd name="T67" fmla="*/ 0 h 597"/>
                <a:gd name="T68" fmla="*/ 0 w 931"/>
                <a:gd name="T69" fmla="*/ 0 h 597"/>
                <a:gd name="T70" fmla="*/ 0 w 931"/>
                <a:gd name="T71" fmla="*/ 0 h 597"/>
                <a:gd name="T72" fmla="*/ 0 w 931"/>
                <a:gd name="T73" fmla="*/ 0 h 597"/>
                <a:gd name="T74" fmla="*/ 0 w 931"/>
                <a:gd name="T75" fmla="*/ 0 h 597"/>
                <a:gd name="T76" fmla="*/ 0 w 931"/>
                <a:gd name="T77" fmla="*/ 0 h 597"/>
                <a:gd name="T78" fmla="*/ 0 w 931"/>
                <a:gd name="T79" fmla="*/ 0 h 597"/>
                <a:gd name="T80" fmla="*/ 0 w 931"/>
                <a:gd name="T81" fmla="*/ 0 h 597"/>
                <a:gd name="T82" fmla="*/ 0 w 931"/>
                <a:gd name="T83" fmla="*/ 0 h 597"/>
                <a:gd name="T84" fmla="*/ 0 w 931"/>
                <a:gd name="T85" fmla="*/ 0 h 597"/>
                <a:gd name="T86" fmla="*/ 0 w 931"/>
                <a:gd name="T87" fmla="*/ 0 h 597"/>
                <a:gd name="T88" fmla="*/ 0 w 931"/>
                <a:gd name="T89" fmla="*/ 0 h 597"/>
                <a:gd name="T90" fmla="*/ 0 w 931"/>
                <a:gd name="T91" fmla="*/ 0 h 597"/>
                <a:gd name="T92" fmla="*/ 0 w 931"/>
                <a:gd name="T93" fmla="*/ 0 h 597"/>
                <a:gd name="T94" fmla="*/ 0 w 931"/>
                <a:gd name="T95" fmla="*/ 0 h 59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931" h="597">
                  <a:moveTo>
                    <a:pt x="140" y="511"/>
                  </a:moveTo>
                  <a:lnTo>
                    <a:pt x="142" y="509"/>
                  </a:lnTo>
                  <a:lnTo>
                    <a:pt x="148" y="504"/>
                  </a:lnTo>
                  <a:lnTo>
                    <a:pt x="157" y="495"/>
                  </a:lnTo>
                  <a:lnTo>
                    <a:pt x="171" y="483"/>
                  </a:lnTo>
                  <a:lnTo>
                    <a:pt x="186" y="469"/>
                  </a:lnTo>
                  <a:lnTo>
                    <a:pt x="204" y="453"/>
                  </a:lnTo>
                  <a:lnTo>
                    <a:pt x="222" y="436"/>
                  </a:lnTo>
                  <a:lnTo>
                    <a:pt x="244" y="417"/>
                  </a:lnTo>
                  <a:lnTo>
                    <a:pt x="265" y="398"/>
                  </a:lnTo>
                  <a:lnTo>
                    <a:pt x="287" y="378"/>
                  </a:lnTo>
                  <a:lnTo>
                    <a:pt x="310" y="359"/>
                  </a:lnTo>
                  <a:lnTo>
                    <a:pt x="332" y="340"/>
                  </a:lnTo>
                  <a:lnTo>
                    <a:pt x="353" y="322"/>
                  </a:lnTo>
                  <a:lnTo>
                    <a:pt x="373" y="306"/>
                  </a:lnTo>
                  <a:lnTo>
                    <a:pt x="390" y="291"/>
                  </a:lnTo>
                  <a:lnTo>
                    <a:pt x="407" y="279"/>
                  </a:lnTo>
                  <a:lnTo>
                    <a:pt x="451" y="247"/>
                  </a:lnTo>
                  <a:lnTo>
                    <a:pt x="498" y="216"/>
                  </a:lnTo>
                  <a:lnTo>
                    <a:pt x="543" y="187"/>
                  </a:lnTo>
                  <a:lnTo>
                    <a:pt x="589" y="161"/>
                  </a:lnTo>
                  <a:lnTo>
                    <a:pt x="633" y="136"/>
                  </a:lnTo>
                  <a:lnTo>
                    <a:pt x="676" y="113"/>
                  </a:lnTo>
                  <a:lnTo>
                    <a:pt x="719" y="92"/>
                  </a:lnTo>
                  <a:lnTo>
                    <a:pt x="758" y="73"/>
                  </a:lnTo>
                  <a:lnTo>
                    <a:pt x="794" y="56"/>
                  </a:lnTo>
                  <a:lnTo>
                    <a:pt x="828" y="42"/>
                  </a:lnTo>
                  <a:lnTo>
                    <a:pt x="857" y="28"/>
                  </a:lnTo>
                  <a:lnTo>
                    <a:pt x="883" y="18"/>
                  </a:lnTo>
                  <a:lnTo>
                    <a:pt x="903" y="10"/>
                  </a:lnTo>
                  <a:lnTo>
                    <a:pt x="919" y="5"/>
                  </a:lnTo>
                  <a:lnTo>
                    <a:pt x="928" y="1"/>
                  </a:lnTo>
                  <a:lnTo>
                    <a:pt x="931" y="0"/>
                  </a:lnTo>
                  <a:lnTo>
                    <a:pt x="928" y="2"/>
                  </a:lnTo>
                  <a:lnTo>
                    <a:pt x="918" y="7"/>
                  </a:lnTo>
                  <a:lnTo>
                    <a:pt x="902" y="14"/>
                  </a:lnTo>
                  <a:lnTo>
                    <a:pt x="883" y="24"/>
                  </a:lnTo>
                  <a:lnTo>
                    <a:pt x="859" y="38"/>
                  </a:lnTo>
                  <a:lnTo>
                    <a:pt x="831" y="51"/>
                  </a:lnTo>
                  <a:lnTo>
                    <a:pt x="802" y="68"/>
                  </a:lnTo>
                  <a:lnTo>
                    <a:pt x="770" y="83"/>
                  </a:lnTo>
                  <a:lnTo>
                    <a:pt x="738" y="101"/>
                  </a:lnTo>
                  <a:lnTo>
                    <a:pt x="706" y="118"/>
                  </a:lnTo>
                  <a:lnTo>
                    <a:pt x="674" y="135"/>
                  </a:lnTo>
                  <a:lnTo>
                    <a:pt x="644" y="151"/>
                  </a:lnTo>
                  <a:lnTo>
                    <a:pt x="615" y="167"/>
                  </a:lnTo>
                  <a:lnTo>
                    <a:pt x="591" y="180"/>
                  </a:lnTo>
                  <a:lnTo>
                    <a:pt x="569" y="192"/>
                  </a:lnTo>
                  <a:lnTo>
                    <a:pt x="552" y="202"/>
                  </a:lnTo>
                  <a:lnTo>
                    <a:pt x="529" y="217"/>
                  </a:lnTo>
                  <a:lnTo>
                    <a:pt x="503" y="234"/>
                  </a:lnTo>
                  <a:lnTo>
                    <a:pt x="476" y="253"/>
                  </a:lnTo>
                  <a:lnTo>
                    <a:pt x="448" y="274"/>
                  </a:lnTo>
                  <a:lnTo>
                    <a:pt x="419" y="296"/>
                  </a:lnTo>
                  <a:lnTo>
                    <a:pt x="390" y="318"/>
                  </a:lnTo>
                  <a:lnTo>
                    <a:pt x="362" y="341"/>
                  </a:lnTo>
                  <a:lnTo>
                    <a:pt x="335" y="364"/>
                  </a:lnTo>
                  <a:lnTo>
                    <a:pt x="307" y="386"/>
                  </a:lnTo>
                  <a:lnTo>
                    <a:pt x="282" y="408"/>
                  </a:lnTo>
                  <a:lnTo>
                    <a:pt x="258" y="429"/>
                  </a:lnTo>
                  <a:lnTo>
                    <a:pt x="237" y="448"/>
                  </a:lnTo>
                  <a:lnTo>
                    <a:pt x="217" y="466"/>
                  </a:lnTo>
                  <a:lnTo>
                    <a:pt x="200" y="480"/>
                  </a:lnTo>
                  <a:lnTo>
                    <a:pt x="188" y="494"/>
                  </a:lnTo>
                  <a:lnTo>
                    <a:pt x="179" y="503"/>
                  </a:lnTo>
                  <a:lnTo>
                    <a:pt x="172" y="511"/>
                  </a:lnTo>
                  <a:lnTo>
                    <a:pt x="163" y="518"/>
                  </a:lnTo>
                  <a:lnTo>
                    <a:pt x="155" y="525"/>
                  </a:lnTo>
                  <a:lnTo>
                    <a:pt x="146" y="532"/>
                  </a:lnTo>
                  <a:lnTo>
                    <a:pt x="136" y="537"/>
                  </a:lnTo>
                  <a:lnTo>
                    <a:pt x="127" y="543"/>
                  </a:lnTo>
                  <a:lnTo>
                    <a:pt x="117" y="548"/>
                  </a:lnTo>
                  <a:lnTo>
                    <a:pt x="107" y="555"/>
                  </a:lnTo>
                  <a:lnTo>
                    <a:pt x="95" y="560"/>
                  </a:lnTo>
                  <a:lnTo>
                    <a:pt x="83" y="565"/>
                  </a:lnTo>
                  <a:lnTo>
                    <a:pt x="70" y="570"/>
                  </a:lnTo>
                  <a:lnTo>
                    <a:pt x="58" y="575"/>
                  </a:lnTo>
                  <a:lnTo>
                    <a:pt x="45" y="580"/>
                  </a:lnTo>
                  <a:lnTo>
                    <a:pt x="30" y="585"/>
                  </a:lnTo>
                  <a:lnTo>
                    <a:pt x="16" y="591"/>
                  </a:lnTo>
                  <a:lnTo>
                    <a:pt x="0" y="597"/>
                  </a:lnTo>
                  <a:lnTo>
                    <a:pt x="1" y="596"/>
                  </a:lnTo>
                  <a:lnTo>
                    <a:pt x="5" y="594"/>
                  </a:lnTo>
                  <a:lnTo>
                    <a:pt x="12" y="591"/>
                  </a:lnTo>
                  <a:lnTo>
                    <a:pt x="19" y="588"/>
                  </a:lnTo>
                  <a:lnTo>
                    <a:pt x="27" y="583"/>
                  </a:lnTo>
                  <a:lnTo>
                    <a:pt x="33" y="580"/>
                  </a:lnTo>
                  <a:lnTo>
                    <a:pt x="39" y="577"/>
                  </a:lnTo>
                  <a:lnTo>
                    <a:pt x="43" y="576"/>
                  </a:lnTo>
                  <a:lnTo>
                    <a:pt x="63" y="565"/>
                  </a:lnTo>
                  <a:lnTo>
                    <a:pt x="83" y="554"/>
                  </a:lnTo>
                  <a:lnTo>
                    <a:pt x="99" y="542"/>
                  </a:lnTo>
                  <a:lnTo>
                    <a:pt x="113" y="533"/>
                  </a:lnTo>
                  <a:lnTo>
                    <a:pt x="124" y="524"/>
                  </a:lnTo>
                  <a:lnTo>
                    <a:pt x="132" y="517"/>
                  </a:lnTo>
                  <a:lnTo>
                    <a:pt x="138" y="513"/>
                  </a:lnTo>
                  <a:lnTo>
                    <a:pt x="140" y="5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33" name="Freeform 232">
            <a:extLst>
              <a:ext uri="{FF2B5EF4-FFF2-40B4-BE49-F238E27FC236}">
                <a16:creationId xmlns:a16="http://schemas.microsoft.com/office/drawing/2014/main" id="{1A79D5B4-44BC-44DD-8010-06EA3EEE2741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1649413" cy="909638"/>
          </a:xfrm>
          <a:custGeom>
            <a:avLst/>
            <a:gdLst>
              <a:gd name="T0" fmla="*/ 2147483646 w 2188"/>
              <a:gd name="T1" fmla="*/ 2147483646 h 1713"/>
              <a:gd name="T2" fmla="*/ 2147483646 w 2188"/>
              <a:gd name="T3" fmla="*/ 2147483646 h 1713"/>
              <a:gd name="T4" fmla="*/ 2147483646 w 2188"/>
              <a:gd name="T5" fmla="*/ 2147483646 h 1713"/>
              <a:gd name="T6" fmla="*/ 2147483646 w 2188"/>
              <a:gd name="T7" fmla="*/ 2147483646 h 1713"/>
              <a:gd name="T8" fmla="*/ 2147483646 w 2188"/>
              <a:gd name="T9" fmla="*/ 2147483646 h 1713"/>
              <a:gd name="T10" fmla="*/ 2147483646 w 2188"/>
              <a:gd name="T11" fmla="*/ 2147483646 h 1713"/>
              <a:gd name="T12" fmla="*/ 2147483646 w 2188"/>
              <a:gd name="T13" fmla="*/ 2147483646 h 1713"/>
              <a:gd name="T14" fmla="*/ 2147483646 w 2188"/>
              <a:gd name="T15" fmla="*/ 2147483646 h 1713"/>
              <a:gd name="T16" fmla="*/ 2147483646 w 2188"/>
              <a:gd name="T17" fmla="*/ 2147483646 h 1713"/>
              <a:gd name="T18" fmla="*/ 2147483646 w 2188"/>
              <a:gd name="T19" fmla="*/ 2147483646 h 1713"/>
              <a:gd name="T20" fmla="*/ 2147483646 w 2188"/>
              <a:gd name="T21" fmla="*/ 2147483646 h 1713"/>
              <a:gd name="T22" fmla="*/ 2147483646 w 2188"/>
              <a:gd name="T23" fmla="*/ 2147483646 h 1713"/>
              <a:gd name="T24" fmla="*/ 2147483646 w 2188"/>
              <a:gd name="T25" fmla="*/ 2147483646 h 1713"/>
              <a:gd name="T26" fmla="*/ 2147483646 w 2188"/>
              <a:gd name="T27" fmla="*/ 2147483646 h 1713"/>
              <a:gd name="T28" fmla="*/ 2147483646 w 2188"/>
              <a:gd name="T29" fmla="*/ 2147483646 h 1713"/>
              <a:gd name="T30" fmla="*/ 2147483646 w 2188"/>
              <a:gd name="T31" fmla="*/ 2147483646 h 1713"/>
              <a:gd name="T32" fmla="*/ 2147483646 w 2188"/>
              <a:gd name="T33" fmla="*/ 2147483646 h 1713"/>
              <a:gd name="T34" fmla="*/ 2147483646 w 2188"/>
              <a:gd name="T35" fmla="*/ 2147483646 h 1713"/>
              <a:gd name="T36" fmla="*/ 2147483646 w 2188"/>
              <a:gd name="T37" fmla="*/ 2147483646 h 1713"/>
              <a:gd name="T38" fmla="*/ 2147483646 w 2188"/>
              <a:gd name="T39" fmla="*/ 2147483646 h 1713"/>
              <a:gd name="T40" fmla="*/ 2147483646 w 2188"/>
              <a:gd name="T41" fmla="*/ 2147483646 h 1713"/>
              <a:gd name="T42" fmla="*/ 2147483646 w 2188"/>
              <a:gd name="T43" fmla="*/ 2147483646 h 1713"/>
              <a:gd name="T44" fmla="*/ 2147483646 w 2188"/>
              <a:gd name="T45" fmla="*/ 2147483646 h 1713"/>
              <a:gd name="T46" fmla="*/ 2147483646 w 2188"/>
              <a:gd name="T47" fmla="*/ 2147483646 h 1713"/>
              <a:gd name="T48" fmla="*/ 2147483646 w 2188"/>
              <a:gd name="T49" fmla="*/ 2147483646 h 1713"/>
              <a:gd name="T50" fmla="*/ 2147483646 w 2188"/>
              <a:gd name="T51" fmla="*/ 2147483646 h 1713"/>
              <a:gd name="T52" fmla="*/ 2147483646 w 2188"/>
              <a:gd name="T53" fmla="*/ 2147483646 h 1713"/>
              <a:gd name="T54" fmla="*/ 2147483646 w 2188"/>
              <a:gd name="T55" fmla="*/ 2147483646 h 1713"/>
              <a:gd name="T56" fmla="*/ 2147483646 w 2188"/>
              <a:gd name="T57" fmla="*/ 2147483646 h 1713"/>
              <a:gd name="T58" fmla="*/ 2147483646 w 2188"/>
              <a:gd name="T59" fmla="*/ 2147483646 h 1713"/>
              <a:gd name="T60" fmla="*/ 2147483646 w 2188"/>
              <a:gd name="T61" fmla="*/ 2147483646 h 1713"/>
              <a:gd name="T62" fmla="*/ 2147483646 w 2188"/>
              <a:gd name="T63" fmla="*/ 2147483646 h 1713"/>
              <a:gd name="T64" fmla="*/ 2147483646 w 2188"/>
              <a:gd name="T65" fmla="*/ 2147483646 h 1713"/>
              <a:gd name="T66" fmla="*/ 2147483646 w 2188"/>
              <a:gd name="T67" fmla="*/ 2147483646 h 1713"/>
              <a:gd name="T68" fmla="*/ 2147483646 w 2188"/>
              <a:gd name="T69" fmla="*/ 2147483646 h 1713"/>
              <a:gd name="T70" fmla="*/ 2147483646 w 2188"/>
              <a:gd name="T71" fmla="*/ 2147483646 h 1713"/>
              <a:gd name="T72" fmla="*/ 2147483646 w 2188"/>
              <a:gd name="T73" fmla="*/ 2147483646 h 1713"/>
              <a:gd name="T74" fmla="*/ 2147483646 w 2188"/>
              <a:gd name="T75" fmla="*/ 2147483646 h 1713"/>
              <a:gd name="T76" fmla="*/ 2147483646 w 2188"/>
              <a:gd name="T77" fmla="*/ 2147483646 h 1713"/>
              <a:gd name="T78" fmla="*/ 2147483646 w 2188"/>
              <a:gd name="T79" fmla="*/ 2147483646 h 1713"/>
              <a:gd name="T80" fmla="*/ 2147483646 w 2188"/>
              <a:gd name="T81" fmla="*/ 2147483646 h 1713"/>
              <a:gd name="T82" fmla="*/ 2147483646 w 2188"/>
              <a:gd name="T83" fmla="*/ 2147483646 h 1713"/>
              <a:gd name="T84" fmla="*/ 2147483646 w 2188"/>
              <a:gd name="T85" fmla="*/ 2147483646 h 1713"/>
              <a:gd name="T86" fmla="*/ 2147483646 w 2188"/>
              <a:gd name="T87" fmla="*/ 2147483646 h 1713"/>
              <a:gd name="T88" fmla="*/ 2147483646 w 2188"/>
              <a:gd name="T89" fmla="*/ 2147483646 h 1713"/>
              <a:gd name="T90" fmla="*/ 2147483646 w 2188"/>
              <a:gd name="T91" fmla="*/ 2147483646 h 1713"/>
              <a:gd name="T92" fmla="*/ 2147483646 w 2188"/>
              <a:gd name="T93" fmla="*/ 2147483646 h 1713"/>
              <a:gd name="T94" fmla="*/ 2147483646 w 2188"/>
              <a:gd name="T95" fmla="*/ 2147483646 h 1713"/>
              <a:gd name="T96" fmla="*/ 2147483646 w 2188"/>
              <a:gd name="T97" fmla="*/ 2147483646 h 1713"/>
              <a:gd name="T98" fmla="*/ 2147483646 w 2188"/>
              <a:gd name="T99" fmla="*/ 2147483646 h 1713"/>
              <a:gd name="T100" fmla="*/ 2147483646 w 2188"/>
              <a:gd name="T101" fmla="*/ 2147483646 h 1713"/>
              <a:gd name="T102" fmla="*/ 2147483646 w 2188"/>
              <a:gd name="T103" fmla="*/ 2147483646 h 1713"/>
              <a:gd name="T104" fmla="*/ 2147483646 w 2188"/>
              <a:gd name="T105" fmla="*/ 2147483646 h 1713"/>
              <a:gd name="T106" fmla="*/ 2147483646 w 2188"/>
              <a:gd name="T107" fmla="*/ 2147483646 h 1713"/>
              <a:gd name="T108" fmla="*/ 2147483646 w 2188"/>
              <a:gd name="T109" fmla="*/ 2147483646 h 1713"/>
              <a:gd name="T110" fmla="*/ 2147483646 w 2188"/>
              <a:gd name="T111" fmla="*/ 2147483646 h 1713"/>
              <a:gd name="T112" fmla="*/ 2147483646 w 2188"/>
              <a:gd name="T113" fmla="*/ 2147483646 h 1713"/>
              <a:gd name="T114" fmla="*/ 0 w 2188"/>
              <a:gd name="T115" fmla="*/ 2147483646 h 17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2188" h="1713">
                <a:moveTo>
                  <a:pt x="2188" y="1713"/>
                </a:moveTo>
                <a:lnTo>
                  <a:pt x="2188" y="1568"/>
                </a:lnTo>
                <a:lnTo>
                  <a:pt x="2178" y="1568"/>
                </a:lnTo>
                <a:lnTo>
                  <a:pt x="2165" y="1563"/>
                </a:lnTo>
                <a:lnTo>
                  <a:pt x="2149" y="1555"/>
                </a:lnTo>
                <a:lnTo>
                  <a:pt x="2129" y="1544"/>
                </a:lnTo>
                <a:lnTo>
                  <a:pt x="2107" y="1530"/>
                </a:lnTo>
                <a:lnTo>
                  <a:pt x="2083" y="1514"/>
                </a:lnTo>
                <a:lnTo>
                  <a:pt x="2057" y="1495"/>
                </a:lnTo>
                <a:lnTo>
                  <a:pt x="2029" y="1475"/>
                </a:lnTo>
                <a:lnTo>
                  <a:pt x="1999" y="1454"/>
                </a:lnTo>
                <a:lnTo>
                  <a:pt x="1968" y="1431"/>
                </a:lnTo>
                <a:lnTo>
                  <a:pt x="1937" y="1409"/>
                </a:lnTo>
                <a:lnTo>
                  <a:pt x="1905" y="1386"/>
                </a:lnTo>
                <a:lnTo>
                  <a:pt x="1872" y="1363"/>
                </a:lnTo>
                <a:lnTo>
                  <a:pt x="1839" y="1340"/>
                </a:lnTo>
                <a:lnTo>
                  <a:pt x="1808" y="1319"/>
                </a:lnTo>
                <a:lnTo>
                  <a:pt x="1776" y="1298"/>
                </a:lnTo>
                <a:lnTo>
                  <a:pt x="1763" y="1291"/>
                </a:lnTo>
                <a:lnTo>
                  <a:pt x="1749" y="1286"/>
                </a:lnTo>
                <a:lnTo>
                  <a:pt x="1734" y="1281"/>
                </a:lnTo>
                <a:lnTo>
                  <a:pt x="1720" y="1278"/>
                </a:lnTo>
                <a:lnTo>
                  <a:pt x="1705" y="1275"/>
                </a:lnTo>
                <a:lnTo>
                  <a:pt x="1690" y="1273"/>
                </a:lnTo>
                <a:lnTo>
                  <a:pt x="1675" y="1271"/>
                </a:lnTo>
                <a:lnTo>
                  <a:pt x="1660" y="1270"/>
                </a:lnTo>
                <a:lnTo>
                  <a:pt x="1646" y="1267"/>
                </a:lnTo>
                <a:lnTo>
                  <a:pt x="1633" y="1265"/>
                </a:lnTo>
                <a:lnTo>
                  <a:pt x="1620" y="1263"/>
                </a:lnTo>
                <a:lnTo>
                  <a:pt x="1608" y="1258"/>
                </a:lnTo>
                <a:lnTo>
                  <a:pt x="1597" y="1253"/>
                </a:lnTo>
                <a:lnTo>
                  <a:pt x="1588" y="1246"/>
                </a:lnTo>
                <a:lnTo>
                  <a:pt x="1578" y="1240"/>
                </a:lnTo>
                <a:lnTo>
                  <a:pt x="1572" y="1229"/>
                </a:lnTo>
                <a:lnTo>
                  <a:pt x="1559" y="1208"/>
                </a:lnTo>
                <a:lnTo>
                  <a:pt x="1546" y="1188"/>
                </a:lnTo>
                <a:lnTo>
                  <a:pt x="1534" y="1168"/>
                </a:lnTo>
                <a:lnTo>
                  <a:pt x="1521" y="1150"/>
                </a:lnTo>
                <a:lnTo>
                  <a:pt x="1507" y="1131"/>
                </a:lnTo>
                <a:lnTo>
                  <a:pt x="1494" y="1114"/>
                </a:lnTo>
                <a:lnTo>
                  <a:pt x="1481" y="1097"/>
                </a:lnTo>
                <a:lnTo>
                  <a:pt x="1467" y="1082"/>
                </a:lnTo>
                <a:lnTo>
                  <a:pt x="1453" y="1068"/>
                </a:lnTo>
                <a:lnTo>
                  <a:pt x="1438" y="1055"/>
                </a:lnTo>
                <a:lnTo>
                  <a:pt x="1424" y="1044"/>
                </a:lnTo>
                <a:lnTo>
                  <a:pt x="1409" y="1035"/>
                </a:lnTo>
                <a:lnTo>
                  <a:pt x="1394" y="1026"/>
                </a:lnTo>
                <a:lnTo>
                  <a:pt x="1379" y="1020"/>
                </a:lnTo>
                <a:lnTo>
                  <a:pt x="1363" y="1016"/>
                </a:lnTo>
                <a:lnTo>
                  <a:pt x="1347" y="1014"/>
                </a:lnTo>
                <a:lnTo>
                  <a:pt x="1331" y="1009"/>
                </a:lnTo>
                <a:lnTo>
                  <a:pt x="1317" y="1000"/>
                </a:lnTo>
                <a:lnTo>
                  <a:pt x="1304" y="987"/>
                </a:lnTo>
                <a:lnTo>
                  <a:pt x="1294" y="972"/>
                </a:lnTo>
                <a:lnTo>
                  <a:pt x="1282" y="957"/>
                </a:lnTo>
                <a:lnTo>
                  <a:pt x="1273" y="942"/>
                </a:lnTo>
                <a:lnTo>
                  <a:pt x="1263" y="930"/>
                </a:lnTo>
                <a:lnTo>
                  <a:pt x="1254" y="922"/>
                </a:lnTo>
                <a:lnTo>
                  <a:pt x="1247" y="916"/>
                </a:lnTo>
                <a:lnTo>
                  <a:pt x="1242" y="907"/>
                </a:lnTo>
                <a:lnTo>
                  <a:pt x="1237" y="896"/>
                </a:lnTo>
                <a:lnTo>
                  <a:pt x="1234" y="885"/>
                </a:lnTo>
                <a:lnTo>
                  <a:pt x="1231" y="874"/>
                </a:lnTo>
                <a:lnTo>
                  <a:pt x="1228" y="864"/>
                </a:lnTo>
                <a:lnTo>
                  <a:pt x="1224" y="856"/>
                </a:lnTo>
                <a:lnTo>
                  <a:pt x="1219" y="851"/>
                </a:lnTo>
                <a:lnTo>
                  <a:pt x="1214" y="848"/>
                </a:lnTo>
                <a:lnTo>
                  <a:pt x="1210" y="843"/>
                </a:lnTo>
                <a:lnTo>
                  <a:pt x="1204" y="838"/>
                </a:lnTo>
                <a:lnTo>
                  <a:pt x="1199" y="832"/>
                </a:lnTo>
                <a:lnTo>
                  <a:pt x="1195" y="826"/>
                </a:lnTo>
                <a:lnTo>
                  <a:pt x="1191" y="821"/>
                </a:lnTo>
                <a:lnTo>
                  <a:pt x="1188" y="817"/>
                </a:lnTo>
                <a:lnTo>
                  <a:pt x="1184" y="815"/>
                </a:lnTo>
                <a:lnTo>
                  <a:pt x="1166" y="803"/>
                </a:lnTo>
                <a:lnTo>
                  <a:pt x="1152" y="786"/>
                </a:lnTo>
                <a:lnTo>
                  <a:pt x="1141" y="764"/>
                </a:lnTo>
                <a:lnTo>
                  <a:pt x="1130" y="739"/>
                </a:lnTo>
                <a:lnTo>
                  <a:pt x="1120" y="713"/>
                </a:lnTo>
                <a:lnTo>
                  <a:pt x="1108" y="688"/>
                </a:lnTo>
                <a:lnTo>
                  <a:pt x="1093" y="667"/>
                </a:lnTo>
                <a:lnTo>
                  <a:pt x="1075" y="651"/>
                </a:lnTo>
                <a:lnTo>
                  <a:pt x="1070" y="649"/>
                </a:lnTo>
                <a:lnTo>
                  <a:pt x="1065" y="644"/>
                </a:lnTo>
                <a:lnTo>
                  <a:pt x="1057" y="639"/>
                </a:lnTo>
                <a:lnTo>
                  <a:pt x="1047" y="635"/>
                </a:lnTo>
                <a:lnTo>
                  <a:pt x="1037" y="629"/>
                </a:lnTo>
                <a:lnTo>
                  <a:pt x="1027" y="624"/>
                </a:lnTo>
                <a:lnTo>
                  <a:pt x="1016" y="621"/>
                </a:lnTo>
                <a:lnTo>
                  <a:pt x="1007" y="618"/>
                </a:lnTo>
                <a:lnTo>
                  <a:pt x="1000" y="614"/>
                </a:lnTo>
                <a:lnTo>
                  <a:pt x="990" y="609"/>
                </a:lnTo>
                <a:lnTo>
                  <a:pt x="978" y="603"/>
                </a:lnTo>
                <a:lnTo>
                  <a:pt x="964" y="595"/>
                </a:lnTo>
                <a:lnTo>
                  <a:pt x="949" y="588"/>
                </a:lnTo>
                <a:lnTo>
                  <a:pt x="933" y="582"/>
                </a:lnTo>
                <a:lnTo>
                  <a:pt x="917" y="577"/>
                </a:lnTo>
                <a:lnTo>
                  <a:pt x="902" y="575"/>
                </a:lnTo>
                <a:lnTo>
                  <a:pt x="899" y="574"/>
                </a:lnTo>
                <a:lnTo>
                  <a:pt x="894" y="570"/>
                </a:lnTo>
                <a:lnTo>
                  <a:pt x="891" y="565"/>
                </a:lnTo>
                <a:lnTo>
                  <a:pt x="885" y="559"/>
                </a:lnTo>
                <a:lnTo>
                  <a:pt x="879" y="552"/>
                </a:lnTo>
                <a:lnTo>
                  <a:pt x="871" y="544"/>
                </a:lnTo>
                <a:lnTo>
                  <a:pt x="862" y="538"/>
                </a:lnTo>
                <a:lnTo>
                  <a:pt x="849" y="532"/>
                </a:lnTo>
                <a:lnTo>
                  <a:pt x="846" y="525"/>
                </a:lnTo>
                <a:lnTo>
                  <a:pt x="842" y="512"/>
                </a:lnTo>
                <a:lnTo>
                  <a:pt x="839" y="492"/>
                </a:lnTo>
                <a:lnTo>
                  <a:pt x="835" y="474"/>
                </a:lnTo>
                <a:lnTo>
                  <a:pt x="832" y="469"/>
                </a:lnTo>
                <a:lnTo>
                  <a:pt x="825" y="464"/>
                </a:lnTo>
                <a:lnTo>
                  <a:pt x="818" y="460"/>
                </a:lnTo>
                <a:lnTo>
                  <a:pt x="811" y="457"/>
                </a:lnTo>
                <a:lnTo>
                  <a:pt x="798" y="442"/>
                </a:lnTo>
                <a:lnTo>
                  <a:pt x="792" y="416"/>
                </a:lnTo>
                <a:lnTo>
                  <a:pt x="787" y="391"/>
                </a:lnTo>
                <a:lnTo>
                  <a:pt x="778" y="377"/>
                </a:lnTo>
                <a:lnTo>
                  <a:pt x="762" y="369"/>
                </a:lnTo>
                <a:lnTo>
                  <a:pt x="743" y="356"/>
                </a:lnTo>
                <a:lnTo>
                  <a:pt x="721" y="340"/>
                </a:lnTo>
                <a:lnTo>
                  <a:pt x="698" y="323"/>
                </a:lnTo>
                <a:lnTo>
                  <a:pt x="674" y="305"/>
                </a:lnTo>
                <a:lnTo>
                  <a:pt x="651" y="290"/>
                </a:lnTo>
                <a:lnTo>
                  <a:pt x="629" y="278"/>
                </a:lnTo>
                <a:lnTo>
                  <a:pt x="611" y="271"/>
                </a:lnTo>
                <a:lnTo>
                  <a:pt x="605" y="266"/>
                </a:lnTo>
                <a:lnTo>
                  <a:pt x="597" y="257"/>
                </a:lnTo>
                <a:lnTo>
                  <a:pt x="588" y="244"/>
                </a:lnTo>
                <a:lnTo>
                  <a:pt x="578" y="229"/>
                </a:lnTo>
                <a:lnTo>
                  <a:pt x="569" y="216"/>
                </a:lnTo>
                <a:lnTo>
                  <a:pt x="561" y="203"/>
                </a:lnTo>
                <a:lnTo>
                  <a:pt x="554" y="194"/>
                </a:lnTo>
                <a:lnTo>
                  <a:pt x="550" y="190"/>
                </a:lnTo>
                <a:lnTo>
                  <a:pt x="539" y="187"/>
                </a:lnTo>
                <a:lnTo>
                  <a:pt x="528" y="181"/>
                </a:lnTo>
                <a:lnTo>
                  <a:pt x="516" y="174"/>
                </a:lnTo>
                <a:lnTo>
                  <a:pt x="505" y="165"/>
                </a:lnTo>
                <a:lnTo>
                  <a:pt x="494" y="157"/>
                </a:lnTo>
                <a:lnTo>
                  <a:pt x="484" y="150"/>
                </a:lnTo>
                <a:lnTo>
                  <a:pt x="477" y="144"/>
                </a:lnTo>
                <a:lnTo>
                  <a:pt x="471" y="142"/>
                </a:lnTo>
                <a:lnTo>
                  <a:pt x="448" y="138"/>
                </a:lnTo>
                <a:lnTo>
                  <a:pt x="429" y="133"/>
                </a:lnTo>
                <a:lnTo>
                  <a:pt x="410" y="127"/>
                </a:lnTo>
                <a:lnTo>
                  <a:pt x="395" y="120"/>
                </a:lnTo>
                <a:lnTo>
                  <a:pt x="383" y="114"/>
                </a:lnTo>
                <a:lnTo>
                  <a:pt x="371" y="107"/>
                </a:lnTo>
                <a:lnTo>
                  <a:pt x="362" y="103"/>
                </a:lnTo>
                <a:lnTo>
                  <a:pt x="353" y="100"/>
                </a:lnTo>
                <a:lnTo>
                  <a:pt x="330" y="93"/>
                </a:lnTo>
                <a:lnTo>
                  <a:pt x="306" y="84"/>
                </a:lnTo>
                <a:lnTo>
                  <a:pt x="285" y="73"/>
                </a:lnTo>
                <a:lnTo>
                  <a:pt x="263" y="61"/>
                </a:lnTo>
                <a:lnTo>
                  <a:pt x="242" y="51"/>
                </a:lnTo>
                <a:lnTo>
                  <a:pt x="222" y="42"/>
                </a:lnTo>
                <a:lnTo>
                  <a:pt x="205" y="35"/>
                </a:lnTo>
                <a:lnTo>
                  <a:pt x="191" y="32"/>
                </a:lnTo>
                <a:lnTo>
                  <a:pt x="180" y="32"/>
                </a:lnTo>
                <a:lnTo>
                  <a:pt x="167" y="32"/>
                </a:lnTo>
                <a:lnTo>
                  <a:pt x="153" y="32"/>
                </a:lnTo>
                <a:lnTo>
                  <a:pt x="139" y="31"/>
                </a:lnTo>
                <a:lnTo>
                  <a:pt x="126" y="30"/>
                </a:lnTo>
                <a:lnTo>
                  <a:pt x="113" y="29"/>
                </a:lnTo>
                <a:lnTo>
                  <a:pt x="101" y="27"/>
                </a:lnTo>
                <a:lnTo>
                  <a:pt x="91" y="24"/>
                </a:lnTo>
                <a:lnTo>
                  <a:pt x="78" y="20"/>
                </a:lnTo>
                <a:lnTo>
                  <a:pt x="65" y="15"/>
                </a:lnTo>
                <a:lnTo>
                  <a:pt x="52" y="11"/>
                </a:lnTo>
                <a:lnTo>
                  <a:pt x="39" y="6"/>
                </a:lnTo>
                <a:lnTo>
                  <a:pt x="28" y="2"/>
                </a:lnTo>
                <a:lnTo>
                  <a:pt x="16" y="0"/>
                </a:lnTo>
                <a:lnTo>
                  <a:pt x="7" y="0"/>
                </a:lnTo>
                <a:lnTo>
                  <a:pt x="0" y="2"/>
                </a:lnTo>
                <a:lnTo>
                  <a:pt x="0" y="1713"/>
                </a:lnTo>
                <a:lnTo>
                  <a:pt x="2188" y="1713"/>
                </a:lnTo>
                <a:close/>
              </a:path>
            </a:pathLst>
          </a:custGeom>
          <a:solidFill>
            <a:srgbClr val="9959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4" name="Freeform 233">
            <a:extLst>
              <a:ext uri="{FF2B5EF4-FFF2-40B4-BE49-F238E27FC236}">
                <a16:creationId xmlns:a16="http://schemas.microsoft.com/office/drawing/2014/main" id="{E15ECEC4-69B1-4181-9DA0-A51C855091D9}"/>
              </a:ext>
            </a:extLst>
          </p:cNvPr>
          <p:cNvSpPr>
            <a:spLocks/>
          </p:cNvSpPr>
          <p:nvPr/>
        </p:nvSpPr>
        <p:spPr bwMode="auto">
          <a:xfrm>
            <a:off x="930275" y="1852613"/>
            <a:ext cx="34925" cy="17462"/>
          </a:xfrm>
          <a:custGeom>
            <a:avLst/>
            <a:gdLst>
              <a:gd name="T0" fmla="*/ 2147483646 w 79"/>
              <a:gd name="T1" fmla="*/ 2147483646 h 29"/>
              <a:gd name="T2" fmla="*/ 2147483646 w 79"/>
              <a:gd name="T3" fmla="*/ 2147483646 h 29"/>
              <a:gd name="T4" fmla="*/ 2147483646 w 79"/>
              <a:gd name="T5" fmla="*/ 2147483646 h 29"/>
              <a:gd name="T6" fmla="*/ 2147483646 w 79"/>
              <a:gd name="T7" fmla="*/ 2147483646 h 29"/>
              <a:gd name="T8" fmla="*/ 2147483646 w 79"/>
              <a:gd name="T9" fmla="*/ 2147483646 h 29"/>
              <a:gd name="T10" fmla="*/ 2147483646 w 79"/>
              <a:gd name="T11" fmla="*/ 2147483646 h 29"/>
              <a:gd name="T12" fmla="*/ 2147483646 w 79"/>
              <a:gd name="T13" fmla="*/ 2147483646 h 29"/>
              <a:gd name="T14" fmla="*/ 2147483646 w 79"/>
              <a:gd name="T15" fmla="*/ 2147483646 h 29"/>
              <a:gd name="T16" fmla="*/ 2147483646 w 79"/>
              <a:gd name="T17" fmla="*/ 2147483646 h 29"/>
              <a:gd name="T18" fmla="*/ 2147483646 w 79"/>
              <a:gd name="T19" fmla="*/ 2147483646 h 29"/>
              <a:gd name="T20" fmla="*/ 2147483646 w 79"/>
              <a:gd name="T21" fmla="*/ 2147483646 h 29"/>
              <a:gd name="T22" fmla="*/ 2147483646 w 79"/>
              <a:gd name="T23" fmla="*/ 2147483646 h 29"/>
              <a:gd name="T24" fmla="*/ 2147483646 w 79"/>
              <a:gd name="T25" fmla="*/ 2147483646 h 29"/>
              <a:gd name="T26" fmla="*/ 2147483646 w 79"/>
              <a:gd name="T27" fmla="*/ 2147483646 h 29"/>
              <a:gd name="T28" fmla="*/ 2147483646 w 79"/>
              <a:gd name="T29" fmla="*/ 2147483646 h 29"/>
              <a:gd name="T30" fmla="*/ 2147483646 w 79"/>
              <a:gd name="T31" fmla="*/ 2147483646 h 29"/>
              <a:gd name="T32" fmla="*/ 2147483646 w 79"/>
              <a:gd name="T33" fmla="*/ 2147483646 h 29"/>
              <a:gd name="T34" fmla="*/ 2147483646 w 79"/>
              <a:gd name="T35" fmla="*/ 2147483646 h 29"/>
              <a:gd name="T36" fmla="*/ 2147483646 w 79"/>
              <a:gd name="T37" fmla="*/ 2147483646 h 29"/>
              <a:gd name="T38" fmla="*/ 2147483646 w 79"/>
              <a:gd name="T39" fmla="*/ 0 h 29"/>
              <a:gd name="T40" fmla="*/ 2147483646 w 79"/>
              <a:gd name="T41" fmla="*/ 2147483646 h 29"/>
              <a:gd name="T42" fmla="*/ 2147483646 w 79"/>
              <a:gd name="T43" fmla="*/ 2147483646 h 29"/>
              <a:gd name="T44" fmla="*/ 2147483646 w 79"/>
              <a:gd name="T45" fmla="*/ 2147483646 h 29"/>
              <a:gd name="T46" fmla="*/ 0 w 79"/>
              <a:gd name="T47" fmla="*/ 2147483646 h 29"/>
              <a:gd name="T48" fmla="*/ 2147483646 w 79"/>
              <a:gd name="T49" fmla="*/ 2147483646 h 29"/>
              <a:gd name="T50" fmla="*/ 2147483646 w 79"/>
              <a:gd name="T51" fmla="*/ 2147483646 h 29"/>
              <a:gd name="T52" fmla="*/ 2147483646 w 79"/>
              <a:gd name="T53" fmla="*/ 2147483646 h 29"/>
              <a:gd name="T54" fmla="*/ 2147483646 w 79"/>
              <a:gd name="T55" fmla="*/ 2147483646 h 29"/>
              <a:gd name="T56" fmla="*/ 2147483646 w 79"/>
              <a:gd name="T57" fmla="*/ 2147483646 h 2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79" h="29">
                <a:moveTo>
                  <a:pt x="21" y="24"/>
                </a:moveTo>
                <a:lnTo>
                  <a:pt x="26" y="25"/>
                </a:lnTo>
                <a:lnTo>
                  <a:pt x="34" y="26"/>
                </a:lnTo>
                <a:lnTo>
                  <a:pt x="42" y="27"/>
                </a:lnTo>
                <a:lnTo>
                  <a:pt x="51" y="28"/>
                </a:lnTo>
                <a:lnTo>
                  <a:pt x="59" y="29"/>
                </a:lnTo>
                <a:lnTo>
                  <a:pt x="68" y="29"/>
                </a:lnTo>
                <a:lnTo>
                  <a:pt x="72" y="29"/>
                </a:lnTo>
                <a:lnTo>
                  <a:pt x="76" y="27"/>
                </a:lnTo>
                <a:lnTo>
                  <a:pt x="78" y="23"/>
                </a:lnTo>
                <a:lnTo>
                  <a:pt x="79" y="19"/>
                </a:lnTo>
                <a:lnTo>
                  <a:pt x="79" y="16"/>
                </a:lnTo>
                <a:lnTo>
                  <a:pt x="79" y="15"/>
                </a:lnTo>
                <a:lnTo>
                  <a:pt x="74" y="13"/>
                </a:lnTo>
                <a:lnTo>
                  <a:pt x="65" y="11"/>
                </a:lnTo>
                <a:lnTo>
                  <a:pt x="55" y="9"/>
                </a:lnTo>
                <a:lnTo>
                  <a:pt x="47" y="6"/>
                </a:lnTo>
                <a:lnTo>
                  <a:pt x="40" y="3"/>
                </a:lnTo>
                <a:lnTo>
                  <a:pt x="31" y="1"/>
                </a:lnTo>
                <a:lnTo>
                  <a:pt x="21" y="0"/>
                </a:lnTo>
                <a:lnTo>
                  <a:pt x="15" y="2"/>
                </a:lnTo>
                <a:lnTo>
                  <a:pt x="9" y="8"/>
                </a:lnTo>
                <a:lnTo>
                  <a:pt x="3" y="13"/>
                </a:lnTo>
                <a:lnTo>
                  <a:pt x="0" y="18"/>
                </a:lnTo>
                <a:lnTo>
                  <a:pt x="1" y="21"/>
                </a:lnTo>
                <a:lnTo>
                  <a:pt x="5" y="23"/>
                </a:lnTo>
                <a:lnTo>
                  <a:pt x="11" y="23"/>
                </a:lnTo>
                <a:lnTo>
                  <a:pt x="17" y="24"/>
                </a:lnTo>
                <a:lnTo>
                  <a:pt x="21" y="24"/>
                </a:lnTo>
                <a:close/>
              </a:path>
            </a:pathLst>
          </a:custGeom>
          <a:solidFill>
            <a:srgbClr val="284C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5" name="Freeform 234">
            <a:extLst>
              <a:ext uri="{FF2B5EF4-FFF2-40B4-BE49-F238E27FC236}">
                <a16:creationId xmlns:a16="http://schemas.microsoft.com/office/drawing/2014/main" id="{58D4DC5D-4179-4DDF-AD23-6ADD456937F7}"/>
              </a:ext>
            </a:extLst>
          </p:cNvPr>
          <p:cNvSpPr>
            <a:spLocks/>
          </p:cNvSpPr>
          <p:nvPr/>
        </p:nvSpPr>
        <p:spPr bwMode="auto">
          <a:xfrm>
            <a:off x="930275" y="1852613"/>
            <a:ext cx="28575" cy="17462"/>
          </a:xfrm>
          <a:custGeom>
            <a:avLst/>
            <a:gdLst>
              <a:gd name="T0" fmla="*/ 2147483646 w 64"/>
              <a:gd name="T1" fmla="*/ 2147483646 h 27"/>
              <a:gd name="T2" fmla="*/ 2147483646 w 64"/>
              <a:gd name="T3" fmla="*/ 2147483646 h 27"/>
              <a:gd name="T4" fmla="*/ 2147483646 w 64"/>
              <a:gd name="T5" fmla="*/ 2147483646 h 27"/>
              <a:gd name="T6" fmla="*/ 2147483646 w 64"/>
              <a:gd name="T7" fmla="*/ 0 h 27"/>
              <a:gd name="T8" fmla="*/ 2147483646 w 64"/>
              <a:gd name="T9" fmla="*/ 2147483646 h 27"/>
              <a:gd name="T10" fmla="*/ 2147483646 w 64"/>
              <a:gd name="T11" fmla="*/ 2147483646 h 27"/>
              <a:gd name="T12" fmla="*/ 2147483646 w 64"/>
              <a:gd name="T13" fmla="*/ 2147483646 h 27"/>
              <a:gd name="T14" fmla="*/ 0 w 64"/>
              <a:gd name="T15" fmla="*/ 2147483646 h 27"/>
              <a:gd name="T16" fmla="*/ 2147483646 w 64"/>
              <a:gd name="T17" fmla="*/ 2147483646 h 27"/>
              <a:gd name="T18" fmla="*/ 2147483646 w 64"/>
              <a:gd name="T19" fmla="*/ 2147483646 h 27"/>
              <a:gd name="T20" fmla="*/ 2147483646 w 64"/>
              <a:gd name="T21" fmla="*/ 2147483646 h 27"/>
              <a:gd name="T22" fmla="*/ 2147483646 w 64"/>
              <a:gd name="T23" fmla="*/ 2147483646 h 27"/>
              <a:gd name="T24" fmla="*/ 2147483646 w 64"/>
              <a:gd name="T25" fmla="*/ 2147483646 h 27"/>
              <a:gd name="T26" fmla="*/ 2147483646 w 64"/>
              <a:gd name="T27" fmla="*/ 2147483646 h 27"/>
              <a:gd name="T28" fmla="*/ 2147483646 w 64"/>
              <a:gd name="T29" fmla="*/ 2147483646 h 27"/>
              <a:gd name="T30" fmla="*/ 2147483646 w 64"/>
              <a:gd name="T31" fmla="*/ 2147483646 h 27"/>
              <a:gd name="T32" fmla="*/ 2147483646 w 64"/>
              <a:gd name="T33" fmla="*/ 2147483646 h 27"/>
              <a:gd name="T34" fmla="*/ 2147483646 w 64"/>
              <a:gd name="T35" fmla="*/ 2147483646 h 27"/>
              <a:gd name="T36" fmla="*/ 2147483646 w 64"/>
              <a:gd name="T37" fmla="*/ 2147483646 h 27"/>
              <a:gd name="T38" fmla="*/ 2147483646 w 64"/>
              <a:gd name="T39" fmla="*/ 2147483646 h 27"/>
              <a:gd name="T40" fmla="*/ 2147483646 w 64"/>
              <a:gd name="T41" fmla="*/ 2147483646 h 27"/>
              <a:gd name="T42" fmla="*/ 2147483646 w 64"/>
              <a:gd name="T43" fmla="*/ 2147483646 h 27"/>
              <a:gd name="T44" fmla="*/ 2147483646 w 64"/>
              <a:gd name="T45" fmla="*/ 2147483646 h 27"/>
              <a:gd name="T46" fmla="*/ 2147483646 w 64"/>
              <a:gd name="T47" fmla="*/ 2147483646 h 27"/>
              <a:gd name="T48" fmla="*/ 2147483646 w 64"/>
              <a:gd name="T49" fmla="*/ 2147483646 h 2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4" h="27">
                <a:moveTo>
                  <a:pt x="47" y="6"/>
                </a:moveTo>
                <a:lnTo>
                  <a:pt x="40" y="3"/>
                </a:lnTo>
                <a:lnTo>
                  <a:pt x="31" y="1"/>
                </a:lnTo>
                <a:lnTo>
                  <a:pt x="21" y="0"/>
                </a:lnTo>
                <a:lnTo>
                  <a:pt x="15" y="2"/>
                </a:lnTo>
                <a:lnTo>
                  <a:pt x="9" y="8"/>
                </a:lnTo>
                <a:lnTo>
                  <a:pt x="3" y="13"/>
                </a:lnTo>
                <a:lnTo>
                  <a:pt x="0" y="18"/>
                </a:lnTo>
                <a:lnTo>
                  <a:pt x="1" y="21"/>
                </a:lnTo>
                <a:lnTo>
                  <a:pt x="5" y="23"/>
                </a:lnTo>
                <a:lnTo>
                  <a:pt x="11" y="23"/>
                </a:lnTo>
                <a:lnTo>
                  <a:pt x="17" y="24"/>
                </a:lnTo>
                <a:lnTo>
                  <a:pt x="21" y="24"/>
                </a:lnTo>
                <a:lnTo>
                  <a:pt x="26" y="25"/>
                </a:lnTo>
                <a:lnTo>
                  <a:pt x="32" y="26"/>
                </a:lnTo>
                <a:lnTo>
                  <a:pt x="39" y="26"/>
                </a:lnTo>
                <a:lnTo>
                  <a:pt x="46" y="27"/>
                </a:lnTo>
                <a:lnTo>
                  <a:pt x="51" y="27"/>
                </a:lnTo>
                <a:lnTo>
                  <a:pt x="57" y="26"/>
                </a:lnTo>
                <a:lnTo>
                  <a:pt x="62" y="26"/>
                </a:lnTo>
                <a:lnTo>
                  <a:pt x="64" y="24"/>
                </a:lnTo>
                <a:lnTo>
                  <a:pt x="64" y="21"/>
                </a:lnTo>
                <a:lnTo>
                  <a:pt x="63" y="17"/>
                </a:lnTo>
                <a:lnTo>
                  <a:pt x="57" y="11"/>
                </a:lnTo>
                <a:lnTo>
                  <a:pt x="47" y="6"/>
                </a:lnTo>
                <a:close/>
              </a:path>
            </a:pathLst>
          </a:custGeom>
          <a:solidFill>
            <a:srgbClr val="BFC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36" name="Freeform 235">
            <a:extLst>
              <a:ext uri="{FF2B5EF4-FFF2-40B4-BE49-F238E27FC236}">
                <a16:creationId xmlns:a16="http://schemas.microsoft.com/office/drawing/2014/main" id="{B66B68BA-8DDC-4082-AC4A-7EB64CA79660}"/>
              </a:ext>
            </a:extLst>
          </p:cNvPr>
          <p:cNvSpPr>
            <a:spLocks/>
          </p:cNvSpPr>
          <p:nvPr/>
        </p:nvSpPr>
        <p:spPr bwMode="auto">
          <a:xfrm>
            <a:off x="1485900" y="1817688"/>
            <a:ext cx="44450" cy="30162"/>
          </a:xfrm>
          <a:custGeom>
            <a:avLst/>
            <a:gdLst>
              <a:gd name="T0" fmla="*/ 2147483646 w 103"/>
              <a:gd name="T1" fmla="*/ 2147483646 h 53"/>
              <a:gd name="T2" fmla="*/ 2147483646 w 103"/>
              <a:gd name="T3" fmla="*/ 2147483646 h 53"/>
              <a:gd name="T4" fmla="*/ 2147483646 w 103"/>
              <a:gd name="T5" fmla="*/ 2147483646 h 53"/>
              <a:gd name="T6" fmla="*/ 2147483646 w 103"/>
              <a:gd name="T7" fmla="*/ 2147483646 h 53"/>
              <a:gd name="T8" fmla="*/ 2147483646 w 103"/>
              <a:gd name="T9" fmla="*/ 2147483646 h 53"/>
              <a:gd name="T10" fmla="*/ 2147483646 w 103"/>
              <a:gd name="T11" fmla="*/ 2147483646 h 53"/>
              <a:gd name="T12" fmla="*/ 2147483646 w 103"/>
              <a:gd name="T13" fmla="*/ 2147483646 h 53"/>
              <a:gd name="T14" fmla="*/ 2147483646 w 103"/>
              <a:gd name="T15" fmla="*/ 2147483646 h 53"/>
              <a:gd name="T16" fmla="*/ 2147483646 w 103"/>
              <a:gd name="T17" fmla="*/ 2147483646 h 53"/>
              <a:gd name="T18" fmla="*/ 2147483646 w 103"/>
              <a:gd name="T19" fmla="*/ 2147483646 h 53"/>
              <a:gd name="T20" fmla="*/ 2147483646 w 103"/>
              <a:gd name="T21" fmla="*/ 2147483646 h 53"/>
              <a:gd name="T22" fmla="*/ 2147483646 w 103"/>
              <a:gd name="T23" fmla="*/ 2147483646 h 53"/>
              <a:gd name="T24" fmla="*/ 0 w 103"/>
              <a:gd name="T25" fmla="*/ 2147483646 h 53"/>
              <a:gd name="T26" fmla="*/ 2147483646 w 103"/>
              <a:gd name="T27" fmla="*/ 2147483646 h 53"/>
              <a:gd name="T28" fmla="*/ 2147483646 w 103"/>
              <a:gd name="T29" fmla="*/ 2147483646 h 53"/>
              <a:gd name="T30" fmla="*/ 2147483646 w 103"/>
              <a:gd name="T31" fmla="*/ 2147483646 h 53"/>
              <a:gd name="T32" fmla="*/ 2147483646 w 103"/>
              <a:gd name="T33" fmla="*/ 2147483646 h 53"/>
              <a:gd name="T34" fmla="*/ 2147483646 w 103"/>
              <a:gd name="T35" fmla="*/ 2147483646 h 53"/>
              <a:gd name="T36" fmla="*/ 2147483646 w 103"/>
              <a:gd name="T37" fmla="*/ 2147483646 h 53"/>
              <a:gd name="T38" fmla="*/ 2147483646 w 103"/>
              <a:gd name="T39" fmla="*/ 2147483646 h 53"/>
              <a:gd name="T40" fmla="*/ 2147483646 w 103"/>
              <a:gd name="T41" fmla="*/ 2147483646 h 53"/>
              <a:gd name="T42" fmla="*/ 2147483646 w 103"/>
              <a:gd name="T43" fmla="*/ 2147483646 h 53"/>
              <a:gd name="T44" fmla="*/ 2147483646 w 103"/>
              <a:gd name="T45" fmla="*/ 0 h 53"/>
              <a:gd name="T46" fmla="*/ 2147483646 w 103"/>
              <a:gd name="T47" fmla="*/ 0 h 53"/>
              <a:gd name="T48" fmla="*/ 2147483646 w 103"/>
              <a:gd name="T49" fmla="*/ 2147483646 h 53"/>
              <a:gd name="T50" fmla="*/ 2147483646 w 103"/>
              <a:gd name="T51" fmla="*/ 2147483646 h 53"/>
              <a:gd name="T52" fmla="*/ 2147483646 w 103"/>
              <a:gd name="T53" fmla="*/ 2147483646 h 53"/>
              <a:gd name="T54" fmla="*/ 2147483646 w 103"/>
              <a:gd name="T55" fmla="*/ 2147483646 h 53"/>
              <a:gd name="T56" fmla="*/ 2147483646 w 103"/>
              <a:gd name="T57" fmla="*/ 2147483646 h 53"/>
              <a:gd name="T58" fmla="*/ 2147483646 w 103"/>
              <a:gd name="T59" fmla="*/ 2147483646 h 53"/>
              <a:gd name="T60" fmla="*/ 2147483646 w 103"/>
              <a:gd name="T61" fmla="*/ 2147483646 h 53"/>
              <a:gd name="T62" fmla="*/ 2147483646 w 103"/>
              <a:gd name="T63" fmla="*/ 2147483646 h 53"/>
              <a:gd name="T64" fmla="*/ 2147483646 w 103"/>
              <a:gd name="T65" fmla="*/ 2147483646 h 53"/>
              <a:gd name="T66" fmla="*/ 2147483646 w 103"/>
              <a:gd name="T67" fmla="*/ 2147483646 h 53"/>
              <a:gd name="T68" fmla="*/ 2147483646 w 103"/>
              <a:gd name="T69" fmla="*/ 2147483646 h 53"/>
              <a:gd name="T70" fmla="*/ 2147483646 w 103"/>
              <a:gd name="T71" fmla="*/ 2147483646 h 53"/>
              <a:gd name="T72" fmla="*/ 2147483646 w 103"/>
              <a:gd name="T73" fmla="*/ 2147483646 h 5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3" h="53">
                <a:moveTo>
                  <a:pt x="82" y="52"/>
                </a:moveTo>
                <a:lnTo>
                  <a:pt x="79" y="53"/>
                </a:lnTo>
                <a:lnTo>
                  <a:pt x="73" y="52"/>
                </a:lnTo>
                <a:lnTo>
                  <a:pt x="64" y="51"/>
                </a:lnTo>
                <a:lnTo>
                  <a:pt x="53" y="50"/>
                </a:lnTo>
                <a:lnTo>
                  <a:pt x="43" y="48"/>
                </a:lnTo>
                <a:lnTo>
                  <a:pt x="34" y="45"/>
                </a:lnTo>
                <a:lnTo>
                  <a:pt x="27" y="43"/>
                </a:lnTo>
                <a:lnTo>
                  <a:pt x="22" y="41"/>
                </a:lnTo>
                <a:lnTo>
                  <a:pt x="18" y="38"/>
                </a:lnTo>
                <a:lnTo>
                  <a:pt x="14" y="36"/>
                </a:lnTo>
                <a:lnTo>
                  <a:pt x="8" y="36"/>
                </a:lnTo>
                <a:lnTo>
                  <a:pt x="0" y="36"/>
                </a:lnTo>
                <a:lnTo>
                  <a:pt x="5" y="34"/>
                </a:lnTo>
                <a:lnTo>
                  <a:pt x="10" y="31"/>
                </a:lnTo>
                <a:lnTo>
                  <a:pt x="13" y="28"/>
                </a:lnTo>
                <a:lnTo>
                  <a:pt x="18" y="23"/>
                </a:lnTo>
                <a:lnTo>
                  <a:pt x="22" y="19"/>
                </a:lnTo>
                <a:lnTo>
                  <a:pt x="28" y="14"/>
                </a:lnTo>
                <a:lnTo>
                  <a:pt x="33" y="10"/>
                </a:lnTo>
                <a:lnTo>
                  <a:pt x="38" y="5"/>
                </a:lnTo>
                <a:lnTo>
                  <a:pt x="44" y="1"/>
                </a:lnTo>
                <a:lnTo>
                  <a:pt x="51" y="0"/>
                </a:lnTo>
                <a:lnTo>
                  <a:pt x="57" y="0"/>
                </a:lnTo>
                <a:lnTo>
                  <a:pt x="64" y="3"/>
                </a:lnTo>
                <a:lnTo>
                  <a:pt x="70" y="5"/>
                </a:lnTo>
                <a:lnTo>
                  <a:pt x="75" y="7"/>
                </a:lnTo>
                <a:lnTo>
                  <a:pt x="81" y="11"/>
                </a:lnTo>
                <a:lnTo>
                  <a:pt x="86" y="14"/>
                </a:lnTo>
                <a:lnTo>
                  <a:pt x="93" y="20"/>
                </a:lnTo>
                <a:lnTo>
                  <a:pt x="99" y="26"/>
                </a:lnTo>
                <a:lnTo>
                  <a:pt x="103" y="30"/>
                </a:lnTo>
                <a:lnTo>
                  <a:pt x="98" y="31"/>
                </a:lnTo>
                <a:lnTo>
                  <a:pt x="90" y="33"/>
                </a:lnTo>
                <a:lnTo>
                  <a:pt x="85" y="35"/>
                </a:lnTo>
                <a:lnTo>
                  <a:pt x="82" y="42"/>
                </a:lnTo>
                <a:lnTo>
                  <a:pt x="82" y="52"/>
                </a:lnTo>
                <a:close/>
              </a:path>
            </a:pathLst>
          </a:custGeom>
          <a:solidFill>
            <a:srgbClr val="BFC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037" name="Group 236">
            <a:extLst>
              <a:ext uri="{FF2B5EF4-FFF2-40B4-BE49-F238E27FC236}">
                <a16:creationId xmlns:a16="http://schemas.microsoft.com/office/drawing/2014/main" id="{300D3E7E-713F-4F5A-8174-EBE12E6C9CDD}"/>
              </a:ext>
            </a:extLst>
          </p:cNvPr>
          <p:cNvGrpSpPr>
            <a:grpSpLocks/>
          </p:cNvGrpSpPr>
          <p:nvPr/>
        </p:nvGrpSpPr>
        <p:grpSpPr bwMode="auto">
          <a:xfrm>
            <a:off x="19050" y="519113"/>
            <a:ext cx="1344613" cy="425450"/>
            <a:chOff x="2333" y="2281"/>
            <a:chExt cx="1094" cy="367"/>
          </a:xfrm>
        </p:grpSpPr>
        <p:sp>
          <p:nvSpPr>
            <p:cNvPr id="1097" name="Freeform 237">
              <a:extLst>
                <a:ext uri="{FF2B5EF4-FFF2-40B4-BE49-F238E27FC236}">
                  <a16:creationId xmlns:a16="http://schemas.microsoft.com/office/drawing/2014/main" id="{74345B07-1C60-4BCF-AF35-7C04DF7AA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44"/>
              <a:ext cx="1094" cy="268"/>
            </a:xfrm>
            <a:custGeom>
              <a:avLst/>
              <a:gdLst>
                <a:gd name="T0" fmla="*/ 1 w 2188"/>
                <a:gd name="T1" fmla="*/ 0 h 1109"/>
                <a:gd name="T2" fmla="*/ 1 w 2188"/>
                <a:gd name="T3" fmla="*/ 0 h 1109"/>
                <a:gd name="T4" fmla="*/ 1 w 2188"/>
                <a:gd name="T5" fmla="*/ 0 h 1109"/>
                <a:gd name="T6" fmla="*/ 1 w 2188"/>
                <a:gd name="T7" fmla="*/ 0 h 1109"/>
                <a:gd name="T8" fmla="*/ 1 w 2188"/>
                <a:gd name="T9" fmla="*/ 0 h 1109"/>
                <a:gd name="T10" fmla="*/ 1 w 2188"/>
                <a:gd name="T11" fmla="*/ 0 h 1109"/>
                <a:gd name="T12" fmla="*/ 1 w 2188"/>
                <a:gd name="T13" fmla="*/ 0 h 1109"/>
                <a:gd name="T14" fmla="*/ 1 w 2188"/>
                <a:gd name="T15" fmla="*/ 0 h 1109"/>
                <a:gd name="T16" fmla="*/ 1 w 2188"/>
                <a:gd name="T17" fmla="*/ 0 h 1109"/>
                <a:gd name="T18" fmla="*/ 1 w 2188"/>
                <a:gd name="T19" fmla="*/ 0 h 1109"/>
                <a:gd name="T20" fmla="*/ 1 w 2188"/>
                <a:gd name="T21" fmla="*/ 0 h 1109"/>
                <a:gd name="T22" fmla="*/ 1 w 2188"/>
                <a:gd name="T23" fmla="*/ 0 h 1109"/>
                <a:gd name="T24" fmla="*/ 1 w 2188"/>
                <a:gd name="T25" fmla="*/ 0 h 1109"/>
                <a:gd name="T26" fmla="*/ 1 w 2188"/>
                <a:gd name="T27" fmla="*/ 0 h 1109"/>
                <a:gd name="T28" fmla="*/ 1 w 2188"/>
                <a:gd name="T29" fmla="*/ 0 h 1109"/>
                <a:gd name="T30" fmla="*/ 1 w 2188"/>
                <a:gd name="T31" fmla="*/ 0 h 1109"/>
                <a:gd name="T32" fmla="*/ 1 w 2188"/>
                <a:gd name="T33" fmla="*/ 0 h 1109"/>
                <a:gd name="T34" fmla="*/ 1 w 2188"/>
                <a:gd name="T35" fmla="*/ 0 h 1109"/>
                <a:gd name="T36" fmla="*/ 1 w 2188"/>
                <a:gd name="T37" fmla="*/ 0 h 1109"/>
                <a:gd name="T38" fmla="*/ 1 w 2188"/>
                <a:gd name="T39" fmla="*/ 0 h 1109"/>
                <a:gd name="T40" fmla="*/ 1 w 2188"/>
                <a:gd name="T41" fmla="*/ 0 h 1109"/>
                <a:gd name="T42" fmla="*/ 1 w 2188"/>
                <a:gd name="T43" fmla="*/ 0 h 1109"/>
                <a:gd name="T44" fmla="*/ 1 w 2188"/>
                <a:gd name="T45" fmla="*/ 0 h 1109"/>
                <a:gd name="T46" fmla="*/ 1 w 2188"/>
                <a:gd name="T47" fmla="*/ 0 h 1109"/>
                <a:gd name="T48" fmla="*/ 1 w 2188"/>
                <a:gd name="T49" fmla="*/ 0 h 1109"/>
                <a:gd name="T50" fmla="*/ 1 w 2188"/>
                <a:gd name="T51" fmla="*/ 0 h 1109"/>
                <a:gd name="T52" fmla="*/ 1 w 2188"/>
                <a:gd name="T53" fmla="*/ 0 h 1109"/>
                <a:gd name="T54" fmla="*/ 1 w 2188"/>
                <a:gd name="T55" fmla="*/ 0 h 1109"/>
                <a:gd name="T56" fmla="*/ 1 w 2188"/>
                <a:gd name="T57" fmla="*/ 0 h 1109"/>
                <a:gd name="T58" fmla="*/ 1 w 2188"/>
                <a:gd name="T59" fmla="*/ 0 h 1109"/>
                <a:gd name="T60" fmla="*/ 1 w 2188"/>
                <a:gd name="T61" fmla="*/ 0 h 1109"/>
                <a:gd name="T62" fmla="*/ 1 w 2188"/>
                <a:gd name="T63" fmla="*/ 0 h 1109"/>
                <a:gd name="T64" fmla="*/ 1 w 2188"/>
                <a:gd name="T65" fmla="*/ 0 h 1109"/>
                <a:gd name="T66" fmla="*/ 1 w 2188"/>
                <a:gd name="T67" fmla="*/ 0 h 1109"/>
                <a:gd name="T68" fmla="*/ 1 w 2188"/>
                <a:gd name="T69" fmla="*/ 0 h 1109"/>
                <a:gd name="T70" fmla="*/ 1 w 2188"/>
                <a:gd name="T71" fmla="*/ 0 h 1109"/>
                <a:gd name="T72" fmla="*/ 1 w 2188"/>
                <a:gd name="T73" fmla="*/ 0 h 1109"/>
                <a:gd name="T74" fmla="*/ 1 w 2188"/>
                <a:gd name="T75" fmla="*/ 0 h 1109"/>
                <a:gd name="T76" fmla="*/ 1 w 2188"/>
                <a:gd name="T77" fmla="*/ 0 h 1109"/>
                <a:gd name="T78" fmla="*/ 1 w 2188"/>
                <a:gd name="T79" fmla="*/ 0 h 1109"/>
                <a:gd name="T80" fmla="*/ 1 w 2188"/>
                <a:gd name="T81" fmla="*/ 0 h 1109"/>
                <a:gd name="T82" fmla="*/ 1 w 2188"/>
                <a:gd name="T83" fmla="*/ 0 h 1109"/>
                <a:gd name="T84" fmla="*/ 1 w 2188"/>
                <a:gd name="T85" fmla="*/ 0 h 1109"/>
                <a:gd name="T86" fmla="*/ 1 w 2188"/>
                <a:gd name="T87" fmla="*/ 0 h 1109"/>
                <a:gd name="T88" fmla="*/ 1 w 2188"/>
                <a:gd name="T89" fmla="*/ 0 h 1109"/>
                <a:gd name="T90" fmla="*/ 1 w 2188"/>
                <a:gd name="T91" fmla="*/ 0 h 1109"/>
                <a:gd name="T92" fmla="*/ 1 w 2188"/>
                <a:gd name="T93" fmla="*/ 0 h 1109"/>
                <a:gd name="T94" fmla="*/ 1 w 2188"/>
                <a:gd name="T95" fmla="*/ 0 h 1109"/>
                <a:gd name="T96" fmla="*/ 1 w 2188"/>
                <a:gd name="T97" fmla="*/ 0 h 1109"/>
                <a:gd name="T98" fmla="*/ 1 w 2188"/>
                <a:gd name="T99" fmla="*/ 0 h 1109"/>
                <a:gd name="T100" fmla="*/ 0 w 2188"/>
                <a:gd name="T101" fmla="*/ 0 h 1109"/>
                <a:gd name="T102" fmla="*/ 1 w 2188"/>
                <a:gd name="T103" fmla="*/ 0 h 1109"/>
                <a:gd name="T104" fmla="*/ 1 w 2188"/>
                <a:gd name="T105" fmla="*/ 0 h 1109"/>
                <a:gd name="T106" fmla="*/ 1 w 2188"/>
                <a:gd name="T107" fmla="*/ 0 h 11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88" h="1109">
                  <a:moveTo>
                    <a:pt x="2094" y="387"/>
                  </a:moveTo>
                  <a:lnTo>
                    <a:pt x="2079" y="386"/>
                  </a:lnTo>
                  <a:lnTo>
                    <a:pt x="2068" y="382"/>
                  </a:lnTo>
                  <a:lnTo>
                    <a:pt x="2059" y="378"/>
                  </a:lnTo>
                  <a:lnTo>
                    <a:pt x="2051" y="373"/>
                  </a:lnTo>
                  <a:lnTo>
                    <a:pt x="2044" y="367"/>
                  </a:lnTo>
                  <a:lnTo>
                    <a:pt x="2038" y="361"/>
                  </a:lnTo>
                  <a:lnTo>
                    <a:pt x="2030" y="355"/>
                  </a:lnTo>
                  <a:lnTo>
                    <a:pt x="2021" y="349"/>
                  </a:lnTo>
                  <a:lnTo>
                    <a:pt x="2009" y="345"/>
                  </a:lnTo>
                  <a:lnTo>
                    <a:pt x="1992" y="344"/>
                  </a:lnTo>
                  <a:lnTo>
                    <a:pt x="1970" y="344"/>
                  </a:lnTo>
                  <a:lnTo>
                    <a:pt x="1947" y="345"/>
                  </a:lnTo>
                  <a:lnTo>
                    <a:pt x="1923" y="346"/>
                  </a:lnTo>
                  <a:lnTo>
                    <a:pt x="1902" y="348"/>
                  </a:lnTo>
                  <a:lnTo>
                    <a:pt x="1885" y="346"/>
                  </a:lnTo>
                  <a:lnTo>
                    <a:pt x="1876" y="345"/>
                  </a:lnTo>
                  <a:lnTo>
                    <a:pt x="1870" y="345"/>
                  </a:lnTo>
                  <a:lnTo>
                    <a:pt x="1863" y="350"/>
                  </a:lnTo>
                  <a:lnTo>
                    <a:pt x="1855" y="356"/>
                  </a:lnTo>
                  <a:lnTo>
                    <a:pt x="1847" y="364"/>
                  </a:lnTo>
                  <a:lnTo>
                    <a:pt x="1839" y="372"/>
                  </a:lnTo>
                  <a:lnTo>
                    <a:pt x="1831" y="380"/>
                  </a:lnTo>
                  <a:lnTo>
                    <a:pt x="1825" y="384"/>
                  </a:lnTo>
                  <a:lnTo>
                    <a:pt x="1822" y="386"/>
                  </a:lnTo>
                  <a:lnTo>
                    <a:pt x="1803" y="381"/>
                  </a:lnTo>
                  <a:lnTo>
                    <a:pt x="1787" y="380"/>
                  </a:lnTo>
                  <a:lnTo>
                    <a:pt x="1773" y="382"/>
                  </a:lnTo>
                  <a:lnTo>
                    <a:pt x="1762" y="387"/>
                  </a:lnTo>
                  <a:lnTo>
                    <a:pt x="1750" y="391"/>
                  </a:lnTo>
                  <a:lnTo>
                    <a:pt x="1740" y="396"/>
                  </a:lnTo>
                  <a:lnTo>
                    <a:pt x="1729" y="401"/>
                  </a:lnTo>
                  <a:lnTo>
                    <a:pt x="1717" y="402"/>
                  </a:lnTo>
                  <a:lnTo>
                    <a:pt x="1712" y="403"/>
                  </a:lnTo>
                  <a:lnTo>
                    <a:pt x="1708" y="406"/>
                  </a:lnTo>
                  <a:lnTo>
                    <a:pt x="1701" y="411"/>
                  </a:lnTo>
                  <a:lnTo>
                    <a:pt x="1695" y="416"/>
                  </a:lnTo>
                  <a:lnTo>
                    <a:pt x="1687" y="420"/>
                  </a:lnTo>
                  <a:lnTo>
                    <a:pt x="1680" y="424"/>
                  </a:lnTo>
                  <a:lnTo>
                    <a:pt x="1671" y="426"/>
                  </a:lnTo>
                  <a:lnTo>
                    <a:pt x="1663" y="425"/>
                  </a:lnTo>
                  <a:lnTo>
                    <a:pt x="1656" y="424"/>
                  </a:lnTo>
                  <a:lnTo>
                    <a:pt x="1644" y="422"/>
                  </a:lnTo>
                  <a:lnTo>
                    <a:pt x="1631" y="422"/>
                  </a:lnTo>
                  <a:lnTo>
                    <a:pt x="1617" y="421"/>
                  </a:lnTo>
                  <a:lnTo>
                    <a:pt x="1600" y="421"/>
                  </a:lnTo>
                  <a:lnTo>
                    <a:pt x="1583" y="421"/>
                  </a:lnTo>
                  <a:lnTo>
                    <a:pt x="1567" y="421"/>
                  </a:lnTo>
                  <a:lnTo>
                    <a:pt x="1551" y="421"/>
                  </a:lnTo>
                  <a:lnTo>
                    <a:pt x="1544" y="421"/>
                  </a:lnTo>
                  <a:lnTo>
                    <a:pt x="1530" y="420"/>
                  </a:lnTo>
                  <a:lnTo>
                    <a:pt x="1514" y="420"/>
                  </a:lnTo>
                  <a:lnTo>
                    <a:pt x="1494" y="419"/>
                  </a:lnTo>
                  <a:lnTo>
                    <a:pt x="1475" y="417"/>
                  </a:lnTo>
                  <a:lnTo>
                    <a:pt x="1454" y="414"/>
                  </a:lnTo>
                  <a:lnTo>
                    <a:pt x="1436" y="412"/>
                  </a:lnTo>
                  <a:lnTo>
                    <a:pt x="1421" y="408"/>
                  </a:lnTo>
                  <a:lnTo>
                    <a:pt x="1416" y="408"/>
                  </a:lnTo>
                  <a:lnTo>
                    <a:pt x="1407" y="410"/>
                  </a:lnTo>
                  <a:lnTo>
                    <a:pt x="1395" y="413"/>
                  </a:lnTo>
                  <a:lnTo>
                    <a:pt x="1383" y="416"/>
                  </a:lnTo>
                  <a:lnTo>
                    <a:pt x="1370" y="418"/>
                  </a:lnTo>
                  <a:lnTo>
                    <a:pt x="1360" y="418"/>
                  </a:lnTo>
                  <a:lnTo>
                    <a:pt x="1350" y="416"/>
                  </a:lnTo>
                  <a:lnTo>
                    <a:pt x="1347" y="410"/>
                  </a:lnTo>
                  <a:lnTo>
                    <a:pt x="1341" y="406"/>
                  </a:lnTo>
                  <a:lnTo>
                    <a:pt x="1327" y="401"/>
                  </a:lnTo>
                  <a:lnTo>
                    <a:pt x="1307" y="394"/>
                  </a:lnTo>
                  <a:lnTo>
                    <a:pt x="1284" y="387"/>
                  </a:lnTo>
                  <a:lnTo>
                    <a:pt x="1260" y="381"/>
                  </a:lnTo>
                  <a:lnTo>
                    <a:pt x="1240" y="375"/>
                  </a:lnTo>
                  <a:lnTo>
                    <a:pt x="1225" y="371"/>
                  </a:lnTo>
                  <a:lnTo>
                    <a:pt x="1217" y="368"/>
                  </a:lnTo>
                  <a:lnTo>
                    <a:pt x="1209" y="367"/>
                  </a:lnTo>
                  <a:lnTo>
                    <a:pt x="1202" y="368"/>
                  </a:lnTo>
                  <a:lnTo>
                    <a:pt x="1197" y="372"/>
                  </a:lnTo>
                  <a:lnTo>
                    <a:pt x="1193" y="376"/>
                  </a:lnTo>
                  <a:lnTo>
                    <a:pt x="1189" y="381"/>
                  </a:lnTo>
                  <a:lnTo>
                    <a:pt x="1184" y="384"/>
                  </a:lnTo>
                  <a:lnTo>
                    <a:pt x="1180" y="387"/>
                  </a:lnTo>
                  <a:lnTo>
                    <a:pt x="1174" y="386"/>
                  </a:lnTo>
                  <a:lnTo>
                    <a:pt x="1158" y="381"/>
                  </a:lnTo>
                  <a:lnTo>
                    <a:pt x="1138" y="376"/>
                  </a:lnTo>
                  <a:lnTo>
                    <a:pt x="1115" y="372"/>
                  </a:lnTo>
                  <a:lnTo>
                    <a:pt x="1091" y="367"/>
                  </a:lnTo>
                  <a:lnTo>
                    <a:pt x="1066" y="363"/>
                  </a:lnTo>
                  <a:lnTo>
                    <a:pt x="1043" y="359"/>
                  </a:lnTo>
                  <a:lnTo>
                    <a:pt x="1020" y="355"/>
                  </a:lnTo>
                  <a:lnTo>
                    <a:pt x="1001" y="351"/>
                  </a:lnTo>
                  <a:lnTo>
                    <a:pt x="995" y="349"/>
                  </a:lnTo>
                  <a:lnTo>
                    <a:pt x="991" y="344"/>
                  </a:lnTo>
                  <a:lnTo>
                    <a:pt x="985" y="340"/>
                  </a:lnTo>
                  <a:lnTo>
                    <a:pt x="981" y="333"/>
                  </a:lnTo>
                  <a:lnTo>
                    <a:pt x="975" y="327"/>
                  </a:lnTo>
                  <a:lnTo>
                    <a:pt x="970" y="321"/>
                  </a:lnTo>
                  <a:lnTo>
                    <a:pt x="966" y="318"/>
                  </a:lnTo>
                  <a:lnTo>
                    <a:pt x="962" y="315"/>
                  </a:lnTo>
                  <a:lnTo>
                    <a:pt x="955" y="314"/>
                  </a:lnTo>
                  <a:lnTo>
                    <a:pt x="946" y="312"/>
                  </a:lnTo>
                  <a:lnTo>
                    <a:pt x="932" y="307"/>
                  </a:lnTo>
                  <a:lnTo>
                    <a:pt x="916" y="303"/>
                  </a:lnTo>
                  <a:lnTo>
                    <a:pt x="899" y="296"/>
                  </a:lnTo>
                  <a:lnTo>
                    <a:pt x="879" y="290"/>
                  </a:lnTo>
                  <a:lnTo>
                    <a:pt x="860" y="282"/>
                  </a:lnTo>
                  <a:lnTo>
                    <a:pt x="839" y="275"/>
                  </a:lnTo>
                  <a:lnTo>
                    <a:pt x="818" y="268"/>
                  </a:lnTo>
                  <a:lnTo>
                    <a:pt x="798" y="261"/>
                  </a:lnTo>
                  <a:lnTo>
                    <a:pt x="780" y="254"/>
                  </a:lnTo>
                  <a:lnTo>
                    <a:pt x="763" y="249"/>
                  </a:lnTo>
                  <a:lnTo>
                    <a:pt x="749" y="244"/>
                  </a:lnTo>
                  <a:lnTo>
                    <a:pt x="737" y="239"/>
                  </a:lnTo>
                  <a:lnTo>
                    <a:pt x="729" y="237"/>
                  </a:lnTo>
                  <a:lnTo>
                    <a:pt x="725" y="236"/>
                  </a:lnTo>
                  <a:lnTo>
                    <a:pt x="703" y="231"/>
                  </a:lnTo>
                  <a:lnTo>
                    <a:pt x="684" y="224"/>
                  </a:lnTo>
                  <a:lnTo>
                    <a:pt x="669" y="215"/>
                  </a:lnTo>
                  <a:lnTo>
                    <a:pt x="657" y="205"/>
                  </a:lnTo>
                  <a:lnTo>
                    <a:pt x="646" y="196"/>
                  </a:lnTo>
                  <a:lnTo>
                    <a:pt x="637" y="186"/>
                  </a:lnTo>
                  <a:lnTo>
                    <a:pt x="629" y="181"/>
                  </a:lnTo>
                  <a:lnTo>
                    <a:pt x="621" y="177"/>
                  </a:lnTo>
                  <a:lnTo>
                    <a:pt x="607" y="174"/>
                  </a:lnTo>
                  <a:lnTo>
                    <a:pt x="591" y="169"/>
                  </a:lnTo>
                  <a:lnTo>
                    <a:pt x="571" y="162"/>
                  </a:lnTo>
                  <a:lnTo>
                    <a:pt x="550" y="155"/>
                  </a:lnTo>
                  <a:lnTo>
                    <a:pt x="527" y="146"/>
                  </a:lnTo>
                  <a:lnTo>
                    <a:pt x="501" y="137"/>
                  </a:lnTo>
                  <a:lnTo>
                    <a:pt x="476" y="128"/>
                  </a:lnTo>
                  <a:lnTo>
                    <a:pt x="451" y="117"/>
                  </a:lnTo>
                  <a:lnTo>
                    <a:pt x="425" y="108"/>
                  </a:lnTo>
                  <a:lnTo>
                    <a:pt x="401" y="99"/>
                  </a:lnTo>
                  <a:lnTo>
                    <a:pt x="378" y="91"/>
                  </a:lnTo>
                  <a:lnTo>
                    <a:pt x="356" y="83"/>
                  </a:lnTo>
                  <a:lnTo>
                    <a:pt x="338" y="77"/>
                  </a:lnTo>
                  <a:lnTo>
                    <a:pt x="321" y="72"/>
                  </a:lnTo>
                  <a:lnTo>
                    <a:pt x="309" y="69"/>
                  </a:lnTo>
                  <a:lnTo>
                    <a:pt x="301" y="68"/>
                  </a:lnTo>
                  <a:lnTo>
                    <a:pt x="286" y="67"/>
                  </a:lnTo>
                  <a:lnTo>
                    <a:pt x="266" y="64"/>
                  </a:lnTo>
                  <a:lnTo>
                    <a:pt x="242" y="60"/>
                  </a:lnTo>
                  <a:lnTo>
                    <a:pt x="217" y="55"/>
                  </a:lnTo>
                  <a:lnTo>
                    <a:pt x="191" y="50"/>
                  </a:lnTo>
                  <a:lnTo>
                    <a:pt x="168" y="46"/>
                  </a:lnTo>
                  <a:lnTo>
                    <a:pt x="150" y="41"/>
                  </a:lnTo>
                  <a:lnTo>
                    <a:pt x="137" y="38"/>
                  </a:lnTo>
                  <a:lnTo>
                    <a:pt x="122" y="33"/>
                  </a:lnTo>
                  <a:lnTo>
                    <a:pt x="104" y="29"/>
                  </a:lnTo>
                  <a:lnTo>
                    <a:pt x="84" y="24"/>
                  </a:lnTo>
                  <a:lnTo>
                    <a:pt x="65" y="18"/>
                  </a:lnTo>
                  <a:lnTo>
                    <a:pt x="45" y="14"/>
                  </a:lnTo>
                  <a:lnTo>
                    <a:pt x="27" y="9"/>
                  </a:lnTo>
                  <a:lnTo>
                    <a:pt x="12" y="4"/>
                  </a:lnTo>
                  <a:lnTo>
                    <a:pt x="0" y="0"/>
                  </a:lnTo>
                  <a:lnTo>
                    <a:pt x="0" y="1109"/>
                  </a:lnTo>
                  <a:lnTo>
                    <a:pt x="2188" y="1109"/>
                  </a:lnTo>
                  <a:lnTo>
                    <a:pt x="2188" y="398"/>
                  </a:lnTo>
                  <a:lnTo>
                    <a:pt x="2172" y="399"/>
                  </a:lnTo>
                  <a:lnTo>
                    <a:pt x="2157" y="399"/>
                  </a:lnTo>
                  <a:lnTo>
                    <a:pt x="2143" y="398"/>
                  </a:lnTo>
                  <a:lnTo>
                    <a:pt x="2132" y="396"/>
                  </a:lnTo>
                  <a:lnTo>
                    <a:pt x="2120" y="393"/>
                  </a:lnTo>
                  <a:lnTo>
                    <a:pt x="2111" y="390"/>
                  </a:lnTo>
                  <a:lnTo>
                    <a:pt x="2102" y="388"/>
                  </a:lnTo>
                  <a:lnTo>
                    <a:pt x="2094" y="387"/>
                  </a:lnTo>
                  <a:close/>
                </a:path>
              </a:pathLst>
            </a:custGeom>
            <a:solidFill>
              <a:srgbClr val="BFA07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8" name="Freeform 238">
              <a:extLst>
                <a:ext uri="{FF2B5EF4-FFF2-40B4-BE49-F238E27FC236}">
                  <a16:creationId xmlns:a16="http://schemas.microsoft.com/office/drawing/2014/main" id="{3D5E5EAB-5DE5-473D-94BC-E1A8A35E6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281"/>
              <a:ext cx="158" cy="156"/>
            </a:xfrm>
            <a:custGeom>
              <a:avLst/>
              <a:gdLst>
                <a:gd name="T0" fmla="*/ 0 w 317"/>
                <a:gd name="T1" fmla="*/ 0 h 313"/>
                <a:gd name="T2" fmla="*/ 0 w 317"/>
                <a:gd name="T3" fmla="*/ 0 h 313"/>
                <a:gd name="T4" fmla="*/ 0 w 317"/>
                <a:gd name="T5" fmla="*/ 0 h 313"/>
                <a:gd name="T6" fmla="*/ 0 w 317"/>
                <a:gd name="T7" fmla="*/ 0 h 313"/>
                <a:gd name="T8" fmla="*/ 0 w 317"/>
                <a:gd name="T9" fmla="*/ 0 h 313"/>
                <a:gd name="T10" fmla="*/ 0 w 317"/>
                <a:gd name="T11" fmla="*/ 0 h 313"/>
                <a:gd name="T12" fmla="*/ 0 w 317"/>
                <a:gd name="T13" fmla="*/ 0 h 313"/>
                <a:gd name="T14" fmla="*/ 0 w 317"/>
                <a:gd name="T15" fmla="*/ 0 h 313"/>
                <a:gd name="T16" fmla="*/ 0 w 317"/>
                <a:gd name="T17" fmla="*/ 0 h 313"/>
                <a:gd name="T18" fmla="*/ 0 w 317"/>
                <a:gd name="T19" fmla="*/ 0 h 313"/>
                <a:gd name="T20" fmla="*/ 0 w 317"/>
                <a:gd name="T21" fmla="*/ 0 h 313"/>
                <a:gd name="T22" fmla="*/ 0 w 317"/>
                <a:gd name="T23" fmla="*/ 0 h 313"/>
                <a:gd name="T24" fmla="*/ 0 w 317"/>
                <a:gd name="T25" fmla="*/ 0 h 313"/>
                <a:gd name="T26" fmla="*/ 0 w 317"/>
                <a:gd name="T27" fmla="*/ 0 h 313"/>
                <a:gd name="T28" fmla="*/ 0 w 317"/>
                <a:gd name="T29" fmla="*/ 0 h 313"/>
                <a:gd name="T30" fmla="*/ 0 w 317"/>
                <a:gd name="T31" fmla="*/ 0 h 313"/>
                <a:gd name="T32" fmla="*/ 0 w 317"/>
                <a:gd name="T33" fmla="*/ 0 h 313"/>
                <a:gd name="T34" fmla="*/ 0 w 317"/>
                <a:gd name="T35" fmla="*/ 0 h 313"/>
                <a:gd name="T36" fmla="*/ 0 w 317"/>
                <a:gd name="T37" fmla="*/ 0 h 313"/>
                <a:gd name="T38" fmla="*/ 0 w 317"/>
                <a:gd name="T39" fmla="*/ 0 h 313"/>
                <a:gd name="T40" fmla="*/ 0 w 317"/>
                <a:gd name="T41" fmla="*/ 0 h 313"/>
                <a:gd name="T42" fmla="*/ 0 w 317"/>
                <a:gd name="T43" fmla="*/ 0 h 313"/>
                <a:gd name="T44" fmla="*/ 0 w 317"/>
                <a:gd name="T45" fmla="*/ 0 h 313"/>
                <a:gd name="T46" fmla="*/ 0 w 317"/>
                <a:gd name="T47" fmla="*/ 0 h 313"/>
                <a:gd name="T48" fmla="*/ 0 w 317"/>
                <a:gd name="T49" fmla="*/ 0 h 313"/>
                <a:gd name="T50" fmla="*/ 0 w 317"/>
                <a:gd name="T51" fmla="*/ 0 h 313"/>
                <a:gd name="T52" fmla="*/ 0 w 317"/>
                <a:gd name="T53" fmla="*/ 0 h 313"/>
                <a:gd name="T54" fmla="*/ 0 w 317"/>
                <a:gd name="T55" fmla="*/ 0 h 313"/>
                <a:gd name="T56" fmla="*/ 0 w 317"/>
                <a:gd name="T57" fmla="*/ 0 h 313"/>
                <a:gd name="T58" fmla="*/ 0 w 317"/>
                <a:gd name="T59" fmla="*/ 0 h 313"/>
                <a:gd name="T60" fmla="*/ 0 w 317"/>
                <a:gd name="T61" fmla="*/ 0 h 313"/>
                <a:gd name="T62" fmla="*/ 0 w 317"/>
                <a:gd name="T63" fmla="*/ 0 h 313"/>
                <a:gd name="T64" fmla="*/ 0 w 317"/>
                <a:gd name="T65" fmla="*/ 0 h 313"/>
                <a:gd name="T66" fmla="*/ 0 w 317"/>
                <a:gd name="T67" fmla="*/ 0 h 313"/>
                <a:gd name="T68" fmla="*/ 0 w 317"/>
                <a:gd name="T69" fmla="*/ 0 h 313"/>
                <a:gd name="T70" fmla="*/ 0 w 317"/>
                <a:gd name="T71" fmla="*/ 0 h 313"/>
                <a:gd name="T72" fmla="*/ 0 w 317"/>
                <a:gd name="T73" fmla="*/ 0 h 31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17" h="313">
                  <a:moveTo>
                    <a:pt x="0" y="59"/>
                  </a:moveTo>
                  <a:lnTo>
                    <a:pt x="14" y="57"/>
                  </a:lnTo>
                  <a:lnTo>
                    <a:pt x="27" y="53"/>
                  </a:lnTo>
                  <a:lnTo>
                    <a:pt x="39" y="50"/>
                  </a:lnTo>
                  <a:lnTo>
                    <a:pt x="51" y="47"/>
                  </a:lnTo>
                  <a:lnTo>
                    <a:pt x="60" y="43"/>
                  </a:lnTo>
                  <a:lnTo>
                    <a:pt x="68" y="41"/>
                  </a:lnTo>
                  <a:lnTo>
                    <a:pt x="75" y="38"/>
                  </a:lnTo>
                  <a:lnTo>
                    <a:pt x="78" y="37"/>
                  </a:lnTo>
                  <a:lnTo>
                    <a:pt x="84" y="35"/>
                  </a:lnTo>
                  <a:lnTo>
                    <a:pt x="89" y="32"/>
                  </a:lnTo>
                  <a:lnTo>
                    <a:pt x="94" y="29"/>
                  </a:lnTo>
                  <a:lnTo>
                    <a:pt x="100" y="26"/>
                  </a:lnTo>
                  <a:lnTo>
                    <a:pt x="105" y="24"/>
                  </a:lnTo>
                  <a:lnTo>
                    <a:pt x="108" y="21"/>
                  </a:lnTo>
                  <a:lnTo>
                    <a:pt x="112" y="19"/>
                  </a:lnTo>
                  <a:lnTo>
                    <a:pt x="114" y="19"/>
                  </a:lnTo>
                  <a:lnTo>
                    <a:pt x="115" y="13"/>
                  </a:lnTo>
                  <a:lnTo>
                    <a:pt x="116" y="7"/>
                  </a:lnTo>
                  <a:lnTo>
                    <a:pt x="119" y="3"/>
                  </a:lnTo>
                  <a:lnTo>
                    <a:pt x="122" y="2"/>
                  </a:lnTo>
                  <a:lnTo>
                    <a:pt x="126" y="2"/>
                  </a:lnTo>
                  <a:lnTo>
                    <a:pt x="133" y="0"/>
                  </a:lnTo>
                  <a:lnTo>
                    <a:pt x="139" y="0"/>
                  </a:lnTo>
                  <a:lnTo>
                    <a:pt x="147" y="0"/>
                  </a:lnTo>
                  <a:lnTo>
                    <a:pt x="157" y="0"/>
                  </a:lnTo>
                  <a:lnTo>
                    <a:pt x="165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8" y="5"/>
                  </a:lnTo>
                  <a:lnTo>
                    <a:pt x="202" y="10"/>
                  </a:lnTo>
                  <a:lnTo>
                    <a:pt x="218" y="15"/>
                  </a:lnTo>
                  <a:lnTo>
                    <a:pt x="234" y="24"/>
                  </a:lnTo>
                  <a:lnTo>
                    <a:pt x="250" y="30"/>
                  </a:lnTo>
                  <a:lnTo>
                    <a:pt x="264" y="37"/>
                  </a:lnTo>
                  <a:lnTo>
                    <a:pt x="274" y="42"/>
                  </a:lnTo>
                  <a:lnTo>
                    <a:pt x="279" y="45"/>
                  </a:lnTo>
                  <a:lnTo>
                    <a:pt x="286" y="57"/>
                  </a:lnTo>
                  <a:lnTo>
                    <a:pt x="294" y="73"/>
                  </a:lnTo>
                  <a:lnTo>
                    <a:pt x="301" y="91"/>
                  </a:lnTo>
                  <a:lnTo>
                    <a:pt x="304" y="105"/>
                  </a:lnTo>
                  <a:lnTo>
                    <a:pt x="305" y="129"/>
                  </a:lnTo>
                  <a:lnTo>
                    <a:pt x="308" y="169"/>
                  </a:lnTo>
                  <a:lnTo>
                    <a:pt x="310" y="207"/>
                  </a:lnTo>
                  <a:lnTo>
                    <a:pt x="312" y="229"/>
                  </a:lnTo>
                  <a:lnTo>
                    <a:pt x="317" y="241"/>
                  </a:lnTo>
                  <a:lnTo>
                    <a:pt x="317" y="249"/>
                  </a:lnTo>
                  <a:lnTo>
                    <a:pt x="313" y="255"/>
                  </a:lnTo>
                  <a:lnTo>
                    <a:pt x="306" y="257"/>
                  </a:lnTo>
                  <a:lnTo>
                    <a:pt x="295" y="260"/>
                  </a:lnTo>
                  <a:lnTo>
                    <a:pt x="285" y="262"/>
                  </a:lnTo>
                  <a:lnTo>
                    <a:pt x="275" y="265"/>
                  </a:lnTo>
                  <a:lnTo>
                    <a:pt x="267" y="269"/>
                  </a:lnTo>
                  <a:lnTo>
                    <a:pt x="260" y="272"/>
                  </a:lnTo>
                  <a:lnTo>
                    <a:pt x="253" y="276"/>
                  </a:lnTo>
                  <a:lnTo>
                    <a:pt x="248" y="278"/>
                  </a:lnTo>
                  <a:lnTo>
                    <a:pt x="243" y="280"/>
                  </a:lnTo>
                  <a:lnTo>
                    <a:pt x="235" y="283"/>
                  </a:lnTo>
                  <a:lnTo>
                    <a:pt x="224" y="288"/>
                  </a:lnTo>
                  <a:lnTo>
                    <a:pt x="207" y="294"/>
                  </a:lnTo>
                  <a:lnTo>
                    <a:pt x="189" y="301"/>
                  </a:lnTo>
                  <a:lnTo>
                    <a:pt x="169" y="307"/>
                  </a:lnTo>
                  <a:lnTo>
                    <a:pt x="150" y="311"/>
                  </a:lnTo>
                  <a:lnTo>
                    <a:pt x="131" y="313"/>
                  </a:lnTo>
                  <a:lnTo>
                    <a:pt x="115" y="310"/>
                  </a:lnTo>
                  <a:lnTo>
                    <a:pt x="100" y="307"/>
                  </a:lnTo>
                  <a:lnTo>
                    <a:pt x="84" y="305"/>
                  </a:lnTo>
                  <a:lnTo>
                    <a:pt x="68" y="302"/>
                  </a:lnTo>
                  <a:lnTo>
                    <a:pt x="52" y="302"/>
                  </a:lnTo>
                  <a:lnTo>
                    <a:pt x="36" y="302"/>
                  </a:lnTo>
                  <a:lnTo>
                    <a:pt x="22" y="303"/>
                  </a:lnTo>
                  <a:lnTo>
                    <a:pt x="9" y="306"/>
                  </a:lnTo>
                  <a:lnTo>
                    <a:pt x="0" y="308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7F99B2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9" name="Freeform 239">
              <a:extLst>
                <a:ext uri="{FF2B5EF4-FFF2-40B4-BE49-F238E27FC236}">
                  <a16:creationId xmlns:a16="http://schemas.microsoft.com/office/drawing/2014/main" id="{67CABE98-40FF-4828-917A-CE20AC9EAF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0" y="2281"/>
              <a:ext cx="121" cy="156"/>
            </a:xfrm>
            <a:custGeom>
              <a:avLst/>
              <a:gdLst>
                <a:gd name="T0" fmla="*/ 0 w 243"/>
                <a:gd name="T1" fmla="*/ 0 h 313"/>
                <a:gd name="T2" fmla="*/ 0 w 243"/>
                <a:gd name="T3" fmla="*/ 0 h 313"/>
                <a:gd name="T4" fmla="*/ 0 w 243"/>
                <a:gd name="T5" fmla="*/ 0 h 313"/>
                <a:gd name="T6" fmla="*/ 0 w 243"/>
                <a:gd name="T7" fmla="*/ 0 h 313"/>
                <a:gd name="T8" fmla="*/ 0 w 243"/>
                <a:gd name="T9" fmla="*/ 0 h 313"/>
                <a:gd name="T10" fmla="*/ 0 w 243"/>
                <a:gd name="T11" fmla="*/ 0 h 313"/>
                <a:gd name="T12" fmla="*/ 0 w 243"/>
                <a:gd name="T13" fmla="*/ 0 h 313"/>
                <a:gd name="T14" fmla="*/ 0 w 243"/>
                <a:gd name="T15" fmla="*/ 0 h 313"/>
                <a:gd name="T16" fmla="*/ 0 w 243"/>
                <a:gd name="T17" fmla="*/ 0 h 313"/>
                <a:gd name="T18" fmla="*/ 0 w 243"/>
                <a:gd name="T19" fmla="*/ 0 h 313"/>
                <a:gd name="T20" fmla="*/ 0 w 243"/>
                <a:gd name="T21" fmla="*/ 0 h 313"/>
                <a:gd name="T22" fmla="*/ 0 w 243"/>
                <a:gd name="T23" fmla="*/ 0 h 313"/>
                <a:gd name="T24" fmla="*/ 0 w 243"/>
                <a:gd name="T25" fmla="*/ 0 h 313"/>
                <a:gd name="T26" fmla="*/ 0 w 243"/>
                <a:gd name="T27" fmla="*/ 0 h 313"/>
                <a:gd name="T28" fmla="*/ 0 w 243"/>
                <a:gd name="T29" fmla="*/ 0 h 313"/>
                <a:gd name="T30" fmla="*/ 0 w 243"/>
                <a:gd name="T31" fmla="*/ 0 h 313"/>
                <a:gd name="T32" fmla="*/ 0 w 243"/>
                <a:gd name="T33" fmla="*/ 0 h 313"/>
                <a:gd name="T34" fmla="*/ 0 w 243"/>
                <a:gd name="T35" fmla="*/ 0 h 313"/>
                <a:gd name="T36" fmla="*/ 0 w 243"/>
                <a:gd name="T37" fmla="*/ 0 h 313"/>
                <a:gd name="T38" fmla="*/ 0 w 243"/>
                <a:gd name="T39" fmla="*/ 0 h 313"/>
                <a:gd name="T40" fmla="*/ 0 w 243"/>
                <a:gd name="T41" fmla="*/ 0 h 313"/>
                <a:gd name="T42" fmla="*/ 0 w 243"/>
                <a:gd name="T43" fmla="*/ 0 h 313"/>
                <a:gd name="T44" fmla="*/ 0 w 243"/>
                <a:gd name="T45" fmla="*/ 0 h 313"/>
                <a:gd name="T46" fmla="*/ 0 w 243"/>
                <a:gd name="T47" fmla="*/ 0 h 313"/>
                <a:gd name="T48" fmla="*/ 0 w 243"/>
                <a:gd name="T49" fmla="*/ 0 h 313"/>
                <a:gd name="T50" fmla="*/ 0 w 243"/>
                <a:gd name="T51" fmla="*/ 0 h 313"/>
                <a:gd name="T52" fmla="*/ 0 w 243"/>
                <a:gd name="T53" fmla="*/ 0 h 313"/>
                <a:gd name="T54" fmla="*/ 0 w 243"/>
                <a:gd name="T55" fmla="*/ 0 h 313"/>
                <a:gd name="T56" fmla="*/ 0 w 243"/>
                <a:gd name="T57" fmla="*/ 0 h 313"/>
                <a:gd name="T58" fmla="*/ 0 w 243"/>
                <a:gd name="T59" fmla="*/ 0 h 313"/>
                <a:gd name="T60" fmla="*/ 0 w 243"/>
                <a:gd name="T61" fmla="*/ 0 h 313"/>
                <a:gd name="T62" fmla="*/ 0 w 243"/>
                <a:gd name="T63" fmla="*/ 0 h 313"/>
                <a:gd name="T64" fmla="*/ 0 w 243"/>
                <a:gd name="T65" fmla="*/ 0 h 313"/>
                <a:gd name="T66" fmla="*/ 0 w 243"/>
                <a:gd name="T67" fmla="*/ 0 h 313"/>
                <a:gd name="T68" fmla="*/ 0 w 243"/>
                <a:gd name="T69" fmla="*/ 0 h 313"/>
                <a:gd name="T70" fmla="*/ 0 w 243"/>
                <a:gd name="T71" fmla="*/ 0 h 313"/>
                <a:gd name="T72" fmla="*/ 0 w 243"/>
                <a:gd name="T73" fmla="*/ 0 h 313"/>
                <a:gd name="T74" fmla="*/ 0 w 243"/>
                <a:gd name="T75" fmla="*/ 0 h 313"/>
                <a:gd name="T76" fmla="*/ 0 w 243"/>
                <a:gd name="T77" fmla="*/ 0 h 313"/>
                <a:gd name="T78" fmla="*/ 0 w 243"/>
                <a:gd name="T79" fmla="*/ 0 h 3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43" h="313">
                  <a:moveTo>
                    <a:pt x="41" y="310"/>
                  </a:moveTo>
                  <a:lnTo>
                    <a:pt x="57" y="313"/>
                  </a:lnTo>
                  <a:lnTo>
                    <a:pt x="76" y="311"/>
                  </a:lnTo>
                  <a:lnTo>
                    <a:pt x="95" y="307"/>
                  </a:lnTo>
                  <a:lnTo>
                    <a:pt x="115" y="301"/>
                  </a:lnTo>
                  <a:lnTo>
                    <a:pt x="133" y="294"/>
                  </a:lnTo>
                  <a:lnTo>
                    <a:pt x="150" y="288"/>
                  </a:lnTo>
                  <a:lnTo>
                    <a:pt x="161" y="283"/>
                  </a:lnTo>
                  <a:lnTo>
                    <a:pt x="169" y="280"/>
                  </a:lnTo>
                  <a:lnTo>
                    <a:pt x="174" y="278"/>
                  </a:lnTo>
                  <a:lnTo>
                    <a:pt x="179" y="276"/>
                  </a:lnTo>
                  <a:lnTo>
                    <a:pt x="186" y="272"/>
                  </a:lnTo>
                  <a:lnTo>
                    <a:pt x="193" y="269"/>
                  </a:lnTo>
                  <a:lnTo>
                    <a:pt x="201" y="265"/>
                  </a:lnTo>
                  <a:lnTo>
                    <a:pt x="211" y="262"/>
                  </a:lnTo>
                  <a:lnTo>
                    <a:pt x="221" y="260"/>
                  </a:lnTo>
                  <a:lnTo>
                    <a:pt x="232" y="257"/>
                  </a:lnTo>
                  <a:lnTo>
                    <a:pt x="239" y="255"/>
                  </a:lnTo>
                  <a:lnTo>
                    <a:pt x="243" y="249"/>
                  </a:lnTo>
                  <a:lnTo>
                    <a:pt x="243" y="241"/>
                  </a:lnTo>
                  <a:lnTo>
                    <a:pt x="238" y="229"/>
                  </a:lnTo>
                  <a:lnTo>
                    <a:pt x="236" y="207"/>
                  </a:lnTo>
                  <a:lnTo>
                    <a:pt x="234" y="169"/>
                  </a:lnTo>
                  <a:lnTo>
                    <a:pt x="231" y="129"/>
                  </a:lnTo>
                  <a:lnTo>
                    <a:pt x="230" y="105"/>
                  </a:lnTo>
                  <a:lnTo>
                    <a:pt x="227" y="91"/>
                  </a:lnTo>
                  <a:lnTo>
                    <a:pt x="220" y="73"/>
                  </a:lnTo>
                  <a:lnTo>
                    <a:pt x="212" y="57"/>
                  </a:lnTo>
                  <a:lnTo>
                    <a:pt x="205" y="45"/>
                  </a:lnTo>
                  <a:lnTo>
                    <a:pt x="200" y="42"/>
                  </a:lnTo>
                  <a:lnTo>
                    <a:pt x="190" y="37"/>
                  </a:lnTo>
                  <a:lnTo>
                    <a:pt x="176" y="30"/>
                  </a:lnTo>
                  <a:lnTo>
                    <a:pt x="160" y="24"/>
                  </a:lnTo>
                  <a:lnTo>
                    <a:pt x="144" y="15"/>
                  </a:lnTo>
                  <a:lnTo>
                    <a:pt x="128" y="10"/>
                  </a:lnTo>
                  <a:lnTo>
                    <a:pt x="114" y="5"/>
                  </a:lnTo>
                  <a:lnTo>
                    <a:pt x="105" y="2"/>
                  </a:lnTo>
                  <a:lnTo>
                    <a:pt x="99" y="0"/>
                  </a:lnTo>
                  <a:lnTo>
                    <a:pt x="91" y="0"/>
                  </a:lnTo>
                  <a:lnTo>
                    <a:pt x="83" y="0"/>
                  </a:lnTo>
                  <a:lnTo>
                    <a:pt x="73" y="0"/>
                  </a:lnTo>
                  <a:lnTo>
                    <a:pt x="65" y="0"/>
                  </a:lnTo>
                  <a:lnTo>
                    <a:pt x="59" y="0"/>
                  </a:lnTo>
                  <a:lnTo>
                    <a:pt x="52" y="2"/>
                  </a:lnTo>
                  <a:lnTo>
                    <a:pt x="48" y="2"/>
                  </a:lnTo>
                  <a:lnTo>
                    <a:pt x="46" y="4"/>
                  </a:lnTo>
                  <a:lnTo>
                    <a:pt x="46" y="6"/>
                  </a:lnTo>
                  <a:lnTo>
                    <a:pt x="48" y="7"/>
                  </a:lnTo>
                  <a:lnTo>
                    <a:pt x="50" y="9"/>
                  </a:lnTo>
                  <a:lnTo>
                    <a:pt x="55" y="10"/>
                  </a:lnTo>
                  <a:lnTo>
                    <a:pt x="61" y="12"/>
                  </a:lnTo>
                  <a:lnTo>
                    <a:pt x="67" y="14"/>
                  </a:lnTo>
                  <a:lnTo>
                    <a:pt x="70" y="17"/>
                  </a:lnTo>
                  <a:lnTo>
                    <a:pt x="77" y="21"/>
                  </a:lnTo>
                  <a:lnTo>
                    <a:pt x="87" y="30"/>
                  </a:lnTo>
                  <a:lnTo>
                    <a:pt x="97" y="40"/>
                  </a:lnTo>
                  <a:lnTo>
                    <a:pt x="100" y="45"/>
                  </a:lnTo>
                  <a:lnTo>
                    <a:pt x="95" y="53"/>
                  </a:lnTo>
                  <a:lnTo>
                    <a:pt x="86" y="65"/>
                  </a:lnTo>
                  <a:lnTo>
                    <a:pt x="76" y="79"/>
                  </a:lnTo>
                  <a:lnTo>
                    <a:pt x="71" y="89"/>
                  </a:lnTo>
                  <a:lnTo>
                    <a:pt x="69" y="103"/>
                  </a:lnTo>
                  <a:lnTo>
                    <a:pt x="68" y="123"/>
                  </a:lnTo>
                  <a:lnTo>
                    <a:pt x="65" y="141"/>
                  </a:lnTo>
                  <a:lnTo>
                    <a:pt x="62" y="151"/>
                  </a:lnTo>
                  <a:lnTo>
                    <a:pt x="57" y="154"/>
                  </a:lnTo>
                  <a:lnTo>
                    <a:pt x="50" y="157"/>
                  </a:lnTo>
                  <a:lnTo>
                    <a:pt x="41" y="161"/>
                  </a:lnTo>
                  <a:lnTo>
                    <a:pt x="31" y="165"/>
                  </a:lnTo>
                  <a:lnTo>
                    <a:pt x="20" y="170"/>
                  </a:lnTo>
                  <a:lnTo>
                    <a:pt x="11" y="174"/>
                  </a:lnTo>
                  <a:lnTo>
                    <a:pt x="6" y="178"/>
                  </a:lnTo>
                  <a:lnTo>
                    <a:pt x="2" y="181"/>
                  </a:lnTo>
                  <a:lnTo>
                    <a:pt x="1" y="188"/>
                  </a:lnTo>
                  <a:lnTo>
                    <a:pt x="0" y="200"/>
                  </a:lnTo>
                  <a:lnTo>
                    <a:pt x="0" y="217"/>
                  </a:lnTo>
                  <a:lnTo>
                    <a:pt x="1" y="235"/>
                  </a:lnTo>
                  <a:lnTo>
                    <a:pt x="4" y="256"/>
                  </a:lnTo>
                  <a:lnTo>
                    <a:pt x="12" y="277"/>
                  </a:lnTo>
                  <a:lnTo>
                    <a:pt x="24" y="295"/>
                  </a:lnTo>
                  <a:lnTo>
                    <a:pt x="41" y="310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0" name="Freeform 240">
              <a:extLst>
                <a:ext uri="{FF2B5EF4-FFF2-40B4-BE49-F238E27FC236}">
                  <a16:creationId xmlns:a16="http://schemas.microsoft.com/office/drawing/2014/main" id="{29245B80-D306-42C1-B698-609A0B07D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98"/>
              <a:ext cx="122" cy="130"/>
            </a:xfrm>
            <a:custGeom>
              <a:avLst/>
              <a:gdLst>
                <a:gd name="T0" fmla="*/ 1 w 243"/>
                <a:gd name="T1" fmla="*/ 1 h 260"/>
                <a:gd name="T2" fmla="*/ 1 w 243"/>
                <a:gd name="T3" fmla="*/ 0 h 260"/>
                <a:gd name="T4" fmla="*/ 1 w 243"/>
                <a:gd name="T5" fmla="*/ 1 h 260"/>
                <a:gd name="T6" fmla="*/ 1 w 243"/>
                <a:gd name="T7" fmla="*/ 1 h 260"/>
                <a:gd name="T8" fmla="*/ 1 w 243"/>
                <a:gd name="T9" fmla="*/ 1 h 260"/>
                <a:gd name="T10" fmla="*/ 1 w 243"/>
                <a:gd name="T11" fmla="*/ 1 h 260"/>
                <a:gd name="T12" fmla="*/ 1 w 243"/>
                <a:gd name="T13" fmla="*/ 1 h 260"/>
                <a:gd name="T14" fmla="*/ 1 w 243"/>
                <a:gd name="T15" fmla="*/ 1 h 260"/>
                <a:gd name="T16" fmla="*/ 1 w 243"/>
                <a:gd name="T17" fmla="*/ 1 h 260"/>
                <a:gd name="T18" fmla="*/ 1 w 243"/>
                <a:gd name="T19" fmla="*/ 1 h 260"/>
                <a:gd name="T20" fmla="*/ 1 w 243"/>
                <a:gd name="T21" fmla="*/ 1 h 260"/>
                <a:gd name="T22" fmla="*/ 1 w 243"/>
                <a:gd name="T23" fmla="*/ 1 h 260"/>
                <a:gd name="T24" fmla="*/ 1 w 243"/>
                <a:gd name="T25" fmla="*/ 1 h 260"/>
                <a:gd name="T26" fmla="*/ 1 w 243"/>
                <a:gd name="T27" fmla="*/ 1 h 260"/>
                <a:gd name="T28" fmla="*/ 1 w 243"/>
                <a:gd name="T29" fmla="*/ 1 h 260"/>
                <a:gd name="T30" fmla="*/ 1 w 243"/>
                <a:gd name="T31" fmla="*/ 1 h 260"/>
                <a:gd name="T32" fmla="*/ 1 w 243"/>
                <a:gd name="T33" fmla="*/ 1 h 260"/>
                <a:gd name="T34" fmla="*/ 1 w 243"/>
                <a:gd name="T35" fmla="*/ 1 h 260"/>
                <a:gd name="T36" fmla="*/ 1 w 243"/>
                <a:gd name="T37" fmla="*/ 1 h 260"/>
                <a:gd name="T38" fmla="*/ 1 w 243"/>
                <a:gd name="T39" fmla="*/ 1 h 260"/>
                <a:gd name="T40" fmla="*/ 1 w 243"/>
                <a:gd name="T41" fmla="*/ 1 h 260"/>
                <a:gd name="T42" fmla="*/ 1 w 243"/>
                <a:gd name="T43" fmla="*/ 1 h 260"/>
                <a:gd name="T44" fmla="*/ 1 w 243"/>
                <a:gd name="T45" fmla="*/ 1 h 260"/>
                <a:gd name="T46" fmla="*/ 1 w 243"/>
                <a:gd name="T47" fmla="*/ 1 h 260"/>
                <a:gd name="T48" fmla="*/ 1 w 243"/>
                <a:gd name="T49" fmla="*/ 1 h 260"/>
                <a:gd name="T50" fmla="*/ 1 w 243"/>
                <a:gd name="T51" fmla="*/ 1 h 260"/>
                <a:gd name="T52" fmla="*/ 1 w 243"/>
                <a:gd name="T53" fmla="*/ 1 h 260"/>
                <a:gd name="T54" fmla="*/ 1 w 243"/>
                <a:gd name="T55" fmla="*/ 1 h 260"/>
                <a:gd name="T56" fmla="*/ 1 w 243"/>
                <a:gd name="T57" fmla="*/ 1 h 260"/>
                <a:gd name="T58" fmla="*/ 1 w 243"/>
                <a:gd name="T59" fmla="*/ 1 h 260"/>
                <a:gd name="T60" fmla="*/ 1 w 243"/>
                <a:gd name="T61" fmla="*/ 1 h 260"/>
                <a:gd name="T62" fmla="*/ 1 w 243"/>
                <a:gd name="T63" fmla="*/ 1 h 260"/>
                <a:gd name="T64" fmla="*/ 1 w 243"/>
                <a:gd name="T65" fmla="*/ 1 h 260"/>
                <a:gd name="T66" fmla="*/ 1 w 243"/>
                <a:gd name="T67" fmla="*/ 1 h 260"/>
                <a:gd name="T68" fmla="*/ 1 w 243"/>
                <a:gd name="T69" fmla="*/ 1 h 260"/>
                <a:gd name="T70" fmla="*/ 1 w 243"/>
                <a:gd name="T71" fmla="*/ 1 h 260"/>
                <a:gd name="T72" fmla="*/ 1 w 243"/>
                <a:gd name="T73" fmla="*/ 1 h 260"/>
                <a:gd name="T74" fmla="*/ 1 w 243"/>
                <a:gd name="T75" fmla="*/ 1 h 260"/>
                <a:gd name="T76" fmla="*/ 0 w 243"/>
                <a:gd name="T77" fmla="*/ 1 h 2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43" h="260">
                  <a:moveTo>
                    <a:pt x="0" y="16"/>
                  </a:moveTo>
                  <a:lnTo>
                    <a:pt x="3" y="13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3" y="2"/>
                  </a:lnTo>
                  <a:lnTo>
                    <a:pt x="39" y="4"/>
                  </a:lnTo>
                  <a:lnTo>
                    <a:pt x="46" y="5"/>
                  </a:lnTo>
                  <a:lnTo>
                    <a:pt x="54" y="5"/>
                  </a:lnTo>
                  <a:lnTo>
                    <a:pt x="62" y="5"/>
                  </a:lnTo>
                  <a:lnTo>
                    <a:pt x="70" y="6"/>
                  </a:lnTo>
                  <a:lnTo>
                    <a:pt x="77" y="7"/>
                  </a:lnTo>
                  <a:lnTo>
                    <a:pt x="82" y="9"/>
                  </a:lnTo>
                  <a:lnTo>
                    <a:pt x="86" y="13"/>
                  </a:lnTo>
                  <a:lnTo>
                    <a:pt x="94" y="20"/>
                  </a:lnTo>
                  <a:lnTo>
                    <a:pt x="104" y="27"/>
                  </a:lnTo>
                  <a:lnTo>
                    <a:pt x="114" y="35"/>
                  </a:lnTo>
                  <a:lnTo>
                    <a:pt x="124" y="43"/>
                  </a:lnTo>
                  <a:lnTo>
                    <a:pt x="134" y="50"/>
                  </a:lnTo>
                  <a:lnTo>
                    <a:pt x="142" y="54"/>
                  </a:lnTo>
                  <a:lnTo>
                    <a:pt x="147" y="57"/>
                  </a:lnTo>
                  <a:lnTo>
                    <a:pt x="154" y="58"/>
                  </a:lnTo>
                  <a:lnTo>
                    <a:pt x="158" y="59"/>
                  </a:lnTo>
                  <a:lnTo>
                    <a:pt x="161" y="60"/>
                  </a:lnTo>
                  <a:lnTo>
                    <a:pt x="164" y="62"/>
                  </a:lnTo>
                  <a:lnTo>
                    <a:pt x="166" y="65"/>
                  </a:lnTo>
                  <a:lnTo>
                    <a:pt x="172" y="69"/>
                  </a:lnTo>
                  <a:lnTo>
                    <a:pt x="180" y="76"/>
                  </a:lnTo>
                  <a:lnTo>
                    <a:pt x="188" y="83"/>
                  </a:lnTo>
                  <a:lnTo>
                    <a:pt x="197" y="91"/>
                  </a:lnTo>
                  <a:lnTo>
                    <a:pt x="205" y="97"/>
                  </a:lnTo>
                  <a:lnTo>
                    <a:pt x="212" y="102"/>
                  </a:lnTo>
                  <a:lnTo>
                    <a:pt x="217" y="104"/>
                  </a:lnTo>
                  <a:lnTo>
                    <a:pt x="217" y="118"/>
                  </a:lnTo>
                  <a:lnTo>
                    <a:pt x="215" y="131"/>
                  </a:lnTo>
                  <a:lnTo>
                    <a:pt x="212" y="143"/>
                  </a:lnTo>
                  <a:lnTo>
                    <a:pt x="206" y="148"/>
                  </a:lnTo>
                  <a:lnTo>
                    <a:pt x="202" y="150"/>
                  </a:lnTo>
                  <a:lnTo>
                    <a:pt x="196" y="153"/>
                  </a:lnTo>
                  <a:lnTo>
                    <a:pt x="190" y="156"/>
                  </a:lnTo>
                  <a:lnTo>
                    <a:pt x="184" y="157"/>
                  </a:lnTo>
                  <a:lnTo>
                    <a:pt x="179" y="159"/>
                  </a:lnTo>
                  <a:lnTo>
                    <a:pt x="174" y="161"/>
                  </a:lnTo>
                  <a:lnTo>
                    <a:pt x="172" y="165"/>
                  </a:lnTo>
                  <a:lnTo>
                    <a:pt x="173" y="167"/>
                  </a:lnTo>
                  <a:lnTo>
                    <a:pt x="177" y="173"/>
                  </a:lnTo>
                  <a:lnTo>
                    <a:pt x="184" y="178"/>
                  </a:lnTo>
                  <a:lnTo>
                    <a:pt x="191" y="182"/>
                  </a:lnTo>
                  <a:lnTo>
                    <a:pt x="199" y="184"/>
                  </a:lnTo>
                  <a:lnTo>
                    <a:pt x="204" y="186"/>
                  </a:lnTo>
                  <a:lnTo>
                    <a:pt x="210" y="184"/>
                  </a:lnTo>
                  <a:lnTo>
                    <a:pt x="214" y="184"/>
                  </a:lnTo>
                  <a:lnTo>
                    <a:pt x="219" y="184"/>
                  </a:lnTo>
                  <a:lnTo>
                    <a:pt x="225" y="189"/>
                  </a:lnTo>
                  <a:lnTo>
                    <a:pt x="234" y="199"/>
                  </a:lnTo>
                  <a:lnTo>
                    <a:pt x="241" y="211"/>
                  </a:lnTo>
                  <a:lnTo>
                    <a:pt x="243" y="222"/>
                  </a:lnTo>
                  <a:lnTo>
                    <a:pt x="230" y="227"/>
                  </a:lnTo>
                  <a:lnTo>
                    <a:pt x="225" y="233"/>
                  </a:lnTo>
                  <a:lnTo>
                    <a:pt x="221" y="239"/>
                  </a:lnTo>
                  <a:lnTo>
                    <a:pt x="219" y="241"/>
                  </a:lnTo>
                  <a:lnTo>
                    <a:pt x="206" y="242"/>
                  </a:lnTo>
                  <a:lnTo>
                    <a:pt x="192" y="243"/>
                  </a:lnTo>
                  <a:lnTo>
                    <a:pt x="177" y="247"/>
                  </a:lnTo>
                  <a:lnTo>
                    <a:pt x="164" y="250"/>
                  </a:lnTo>
                  <a:lnTo>
                    <a:pt x="151" y="254"/>
                  </a:lnTo>
                  <a:lnTo>
                    <a:pt x="139" y="256"/>
                  </a:lnTo>
                  <a:lnTo>
                    <a:pt x="129" y="258"/>
                  </a:lnTo>
                  <a:lnTo>
                    <a:pt x="122" y="259"/>
                  </a:lnTo>
                  <a:lnTo>
                    <a:pt x="113" y="259"/>
                  </a:lnTo>
                  <a:lnTo>
                    <a:pt x="100" y="260"/>
                  </a:lnTo>
                  <a:lnTo>
                    <a:pt x="84" y="260"/>
                  </a:lnTo>
                  <a:lnTo>
                    <a:pt x="66" y="260"/>
                  </a:lnTo>
                  <a:lnTo>
                    <a:pt x="46" y="259"/>
                  </a:lnTo>
                  <a:lnTo>
                    <a:pt x="29" y="257"/>
                  </a:lnTo>
                  <a:lnTo>
                    <a:pt x="13" y="254"/>
                  </a:lnTo>
                  <a:lnTo>
                    <a:pt x="0" y="249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1" name="Freeform 241">
              <a:extLst>
                <a:ext uri="{FF2B5EF4-FFF2-40B4-BE49-F238E27FC236}">
                  <a16:creationId xmlns:a16="http://schemas.microsoft.com/office/drawing/2014/main" id="{788836FB-704D-41D6-8248-BC69AF39B7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471"/>
              <a:ext cx="68" cy="53"/>
            </a:xfrm>
            <a:custGeom>
              <a:avLst/>
              <a:gdLst>
                <a:gd name="T0" fmla="*/ 1 w 135"/>
                <a:gd name="T1" fmla="*/ 1 h 106"/>
                <a:gd name="T2" fmla="*/ 1 w 135"/>
                <a:gd name="T3" fmla="*/ 1 h 106"/>
                <a:gd name="T4" fmla="*/ 0 w 135"/>
                <a:gd name="T5" fmla="*/ 1 h 106"/>
                <a:gd name="T6" fmla="*/ 0 w 135"/>
                <a:gd name="T7" fmla="*/ 1 h 106"/>
                <a:gd name="T8" fmla="*/ 0 w 135"/>
                <a:gd name="T9" fmla="*/ 1 h 106"/>
                <a:gd name="T10" fmla="*/ 1 w 135"/>
                <a:gd name="T11" fmla="*/ 1 h 106"/>
                <a:gd name="T12" fmla="*/ 1 w 135"/>
                <a:gd name="T13" fmla="*/ 1 h 106"/>
                <a:gd name="T14" fmla="*/ 1 w 135"/>
                <a:gd name="T15" fmla="*/ 1 h 106"/>
                <a:gd name="T16" fmla="*/ 1 w 135"/>
                <a:gd name="T17" fmla="*/ 1 h 106"/>
                <a:gd name="T18" fmla="*/ 1 w 135"/>
                <a:gd name="T19" fmla="*/ 1 h 106"/>
                <a:gd name="T20" fmla="*/ 1 w 135"/>
                <a:gd name="T21" fmla="*/ 1 h 106"/>
                <a:gd name="T22" fmla="*/ 1 w 135"/>
                <a:gd name="T23" fmla="*/ 1 h 106"/>
                <a:gd name="T24" fmla="*/ 1 w 135"/>
                <a:gd name="T25" fmla="*/ 1 h 106"/>
                <a:gd name="T26" fmla="*/ 1 w 135"/>
                <a:gd name="T27" fmla="*/ 1 h 106"/>
                <a:gd name="T28" fmla="*/ 1 w 135"/>
                <a:gd name="T29" fmla="*/ 1 h 106"/>
                <a:gd name="T30" fmla="*/ 1 w 135"/>
                <a:gd name="T31" fmla="*/ 1 h 106"/>
                <a:gd name="T32" fmla="*/ 1 w 135"/>
                <a:gd name="T33" fmla="*/ 1 h 106"/>
                <a:gd name="T34" fmla="*/ 1 w 135"/>
                <a:gd name="T35" fmla="*/ 1 h 106"/>
                <a:gd name="T36" fmla="*/ 1 w 135"/>
                <a:gd name="T37" fmla="*/ 1 h 106"/>
                <a:gd name="T38" fmla="*/ 1 w 135"/>
                <a:gd name="T39" fmla="*/ 1 h 106"/>
                <a:gd name="T40" fmla="*/ 1 w 135"/>
                <a:gd name="T41" fmla="*/ 1 h 106"/>
                <a:gd name="T42" fmla="*/ 1 w 135"/>
                <a:gd name="T43" fmla="*/ 1 h 106"/>
                <a:gd name="T44" fmla="*/ 1 w 135"/>
                <a:gd name="T45" fmla="*/ 1 h 106"/>
                <a:gd name="T46" fmla="*/ 1 w 135"/>
                <a:gd name="T47" fmla="*/ 1 h 106"/>
                <a:gd name="T48" fmla="*/ 1 w 135"/>
                <a:gd name="T49" fmla="*/ 1 h 106"/>
                <a:gd name="T50" fmla="*/ 1 w 135"/>
                <a:gd name="T51" fmla="*/ 1 h 106"/>
                <a:gd name="T52" fmla="*/ 1 w 135"/>
                <a:gd name="T53" fmla="*/ 1 h 106"/>
                <a:gd name="T54" fmla="*/ 1 w 135"/>
                <a:gd name="T55" fmla="*/ 1 h 106"/>
                <a:gd name="T56" fmla="*/ 1 w 135"/>
                <a:gd name="T57" fmla="*/ 1 h 106"/>
                <a:gd name="T58" fmla="*/ 1 w 135"/>
                <a:gd name="T59" fmla="*/ 1 h 106"/>
                <a:gd name="T60" fmla="*/ 1 w 135"/>
                <a:gd name="T61" fmla="*/ 1 h 106"/>
                <a:gd name="T62" fmla="*/ 1 w 135"/>
                <a:gd name="T63" fmla="*/ 1 h 106"/>
                <a:gd name="T64" fmla="*/ 1 w 135"/>
                <a:gd name="T65" fmla="*/ 1 h 106"/>
                <a:gd name="T66" fmla="*/ 1 w 135"/>
                <a:gd name="T67" fmla="*/ 1 h 106"/>
                <a:gd name="T68" fmla="*/ 1 w 135"/>
                <a:gd name="T69" fmla="*/ 1 h 106"/>
                <a:gd name="T70" fmla="*/ 1 w 135"/>
                <a:gd name="T71" fmla="*/ 1 h 106"/>
                <a:gd name="T72" fmla="*/ 1 w 135"/>
                <a:gd name="T73" fmla="*/ 1 h 106"/>
                <a:gd name="T74" fmla="*/ 1 w 135"/>
                <a:gd name="T75" fmla="*/ 1 h 106"/>
                <a:gd name="T76" fmla="*/ 1 w 135"/>
                <a:gd name="T77" fmla="*/ 1 h 106"/>
                <a:gd name="T78" fmla="*/ 1 w 135"/>
                <a:gd name="T79" fmla="*/ 1 h 106"/>
                <a:gd name="T80" fmla="*/ 1 w 135"/>
                <a:gd name="T81" fmla="*/ 1 h 106"/>
                <a:gd name="T82" fmla="*/ 1 w 135"/>
                <a:gd name="T83" fmla="*/ 1 h 106"/>
                <a:gd name="T84" fmla="*/ 1 w 135"/>
                <a:gd name="T85" fmla="*/ 0 h 106"/>
                <a:gd name="T86" fmla="*/ 1 w 135"/>
                <a:gd name="T87" fmla="*/ 0 h 106"/>
                <a:gd name="T88" fmla="*/ 1 w 135"/>
                <a:gd name="T89" fmla="*/ 1 h 106"/>
                <a:gd name="T90" fmla="*/ 1 w 135"/>
                <a:gd name="T91" fmla="*/ 1 h 106"/>
                <a:gd name="T92" fmla="*/ 1 w 135"/>
                <a:gd name="T93" fmla="*/ 1 h 106"/>
                <a:gd name="T94" fmla="*/ 1 w 135"/>
                <a:gd name="T95" fmla="*/ 1 h 106"/>
                <a:gd name="T96" fmla="*/ 1 w 135"/>
                <a:gd name="T97" fmla="*/ 1 h 106"/>
                <a:gd name="T98" fmla="*/ 1 w 135"/>
                <a:gd name="T99" fmla="*/ 1 h 106"/>
                <a:gd name="T100" fmla="*/ 1 w 135"/>
                <a:gd name="T101" fmla="*/ 1 h 106"/>
                <a:gd name="T102" fmla="*/ 1 w 135"/>
                <a:gd name="T103" fmla="*/ 1 h 106"/>
                <a:gd name="T104" fmla="*/ 1 w 135"/>
                <a:gd name="T105" fmla="*/ 1 h 10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5" h="106">
                  <a:moveTo>
                    <a:pt x="4" y="21"/>
                  </a:moveTo>
                  <a:lnTo>
                    <a:pt x="2" y="31"/>
                  </a:lnTo>
                  <a:lnTo>
                    <a:pt x="0" y="47"/>
                  </a:lnTo>
                  <a:lnTo>
                    <a:pt x="0" y="63"/>
                  </a:lnTo>
                  <a:lnTo>
                    <a:pt x="0" y="72"/>
                  </a:lnTo>
                  <a:lnTo>
                    <a:pt x="6" y="72"/>
                  </a:lnTo>
                  <a:lnTo>
                    <a:pt x="13" y="73"/>
                  </a:lnTo>
                  <a:lnTo>
                    <a:pt x="21" y="73"/>
                  </a:lnTo>
                  <a:lnTo>
                    <a:pt x="28" y="74"/>
                  </a:lnTo>
                  <a:lnTo>
                    <a:pt x="36" y="74"/>
                  </a:lnTo>
                  <a:lnTo>
                    <a:pt x="42" y="76"/>
                  </a:lnTo>
                  <a:lnTo>
                    <a:pt x="46" y="77"/>
                  </a:lnTo>
                  <a:lnTo>
                    <a:pt x="49" y="78"/>
                  </a:lnTo>
                  <a:lnTo>
                    <a:pt x="51" y="80"/>
                  </a:lnTo>
                  <a:lnTo>
                    <a:pt x="55" y="84"/>
                  </a:lnTo>
                  <a:lnTo>
                    <a:pt x="60" y="88"/>
                  </a:lnTo>
                  <a:lnTo>
                    <a:pt x="66" y="93"/>
                  </a:lnTo>
                  <a:lnTo>
                    <a:pt x="72" y="98"/>
                  </a:lnTo>
                  <a:lnTo>
                    <a:pt x="76" y="102"/>
                  </a:lnTo>
                  <a:lnTo>
                    <a:pt x="81" y="104"/>
                  </a:lnTo>
                  <a:lnTo>
                    <a:pt x="83" y="106"/>
                  </a:lnTo>
                  <a:lnTo>
                    <a:pt x="87" y="104"/>
                  </a:lnTo>
                  <a:lnTo>
                    <a:pt x="93" y="100"/>
                  </a:lnTo>
                  <a:lnTo>
                    <a:pt x="101" y="94"/>
                  </a:lnTo>
                  <a:lnTo>
                    <a:pt x="109" y="87"/>
                  </a:lnTo>
                  <a:lnTo>
                    <a:pt x="116" y="81"/>
                  </a:lnTo>
                  <a:lnTo>
                    <a:pt x="123" y="74"/>
                  </a:lnTo>
                  <a:lnTo>
                    <a:pt x="127" y="70"/>
                  </a:lnTo>
                  <a:lnTo>
                    <a:pt x="129" y="66"/>
                  </a:lnTo>
                  <a:lnTo>
                    <a:pt x="131" y="62"/>
                  </a:lnTo>
                  <a:lnTo>
                    <a:pt x="133" y="54"/>
                  </a:lnTo>
                  <a:lnTo>
                    <a:pt x="135" y="47"/>
                  </a:lnTo>
                  <a:lnTo>
                    <a:pt x="135" y="42"/>
                  </a:lnTo>
                  <a:lnTo>
                    <a:pt x="132" y="35"/>
                  </a:lnTo>
                  <a:lnTo>
                    <a:pt x="124" y="23"/>
                  </a:lnTo>
                  <a:lnTo>
                    <a:pt x="114" y="11"/>
                  </a:lnTo>
                  <a:lnTo>
                    <a:pt x="108" y="4"/>
                  </a:lnTo>
                  <a:lnTo>
                    <a:pt x="104" y="3"/>
                  </a:lnTo>
                  <a:lnTo>
                    <a:pt x="98" y="2"/>
                  </a:lnTo>
                  <a:lnTo>
                    <a:pt x="90" y="2"/>
                  </a:lnTo>
                  <a:lnTo>
                    <a:pt x="82" y="1"/>
                  </a:lnTo>
                  <a:lnTo>
                    <a:pt x="73" y="1"/>
                  </a:lnTo>
                  <a:lnTo>
                    <a:pt x="65" y="0"/>
                  </a:lnTo>
                  <a:lnTo>
                    <a:pt x="58" y="0"/>
                  </a:lnTo>
                  <a:lnTo>
                    <a:pt x="53" y="1"/>
                  </a:lnTo>
                  <a:lnTo>
                    <a:pt x="49" y="2"/>
                  </a:lnTo>
                  <a:lnTo>
                    <a:pt x="42" y="4"/>
                  </a:lnTo>
                  <a:lnTo>
                    <a:pt x="34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1" y="18"/>
                  </a:lnTo>
                  <a:lnTo>
                    <a:pt x="6" y="20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2" name="Freeform 242">
              <a:extLst>
                <a:ext uri="{FF2B5EF4-FFF2-40B4-BE49-F238E27FC236}">
                  <a16:creationId xmlns:a16="http://schemas.microsoft.com/office/drawing/2014/main" id="{67D3F226-6DE7-41A8-87CD-2052E366D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604"/>
              <a:ext cx="40" cy="15"/>
            </a:xfrm>
            <a:custGeom>
              <a:avLst/>
              <a:gdLst>
                <a:gd name="T0" fmla="*/ 1 w 79"/>
                <a:gd name="T1" fmla="*/ 1 h 29"/>
                <a:gd name="T2" fmla="*/ 1 w 79"/>
                <a:gd name="T3" fmla="*/ 1 h 29"/>
                <a:gd name="T4" fmla="*/ 1 w 79"/>
                <a:gd name="T5" fmla="*/ 1 h 29"/>
                <a:gd name="T6" fmla="*/ 1 w 79"/>
                <a:gd name="T7" fmla="*/ 1 h 29"/>
                <a:gd name="T8" fmla="*/ 1 w 79"/>
                <a:gd name="T9" fmla="*/ 1 h 29"/>
                <a:gd name="T10" fmla="*/ 1 w 79"/>
                <a:gd name="T11" fmla="*/ 1 h 29"/>
                <a:gd name="T12" fmla="*/ 1 w 79"/>
                <a:gd name="T13" fmla="*/ 1 h 29"/>
                <a:gd name="T14" fmla="*/ 1 w 79"/>
                <a:gd name="T15" fmla="*/ 1 h 29"/>
                <a:gd name="T16" fmla="*/ 1 w 79"/>
                <a:gd name="T17" fmla="*/ 1 h 29"/>
                <a:gd name="T18" fmla="*/ 1 w 79"/>
                <a:gd name="T19" fmla="*/ 1 h 29"/>
                <a:gd name="T20" fmla="*/ 1 w 79"/>
                <a:gd name="T21" fmla="*/ 1 h 29"/>
                <a:gd name="T22" fmla="*/ 1 w 79"/>
                <a:gd name="T23" fmla="*/ 1 h 29"/>
                <a:gd name="T24" fmla="*/ 1 w 79"/>
                <a:gd name="T25" fmla="*/ 1 h 29"/>
                <a:gd name="T26" fmla="*/ 1 w 79"/>
                <a:gd name="T27" fmla="*/ 1 h 29"/>
                <a:gd name="T28" fmla="*/ 1 w 79"/>
                <a:gd name="T29" fmla="*/ 1 h 29"/>
                <a:gd name="T30" fmla="*/ 1 w 79"/>
                <a:gd name="T31" fmla="*/ 1 h 29"/>
                <a:gd name="T32" fmla="*/ 1 w 79"/>
                <a:gd name="T33" fmla="*/ 1 h 29"/>
                <a:gd name="T34" fmla="*/ 1 w 79"/>
                <a:gd name="T35" fmla="*/ 1 h 29"/>
                <a:gd name="T36" fmla="*/ 1 w 79"/>
                <a:gd name="T37" fmla="*/ 1 h 29"/>
                <a:gd name="T38" fmla="*/ 1 w 79"/>
                <a:gd name="T39" fmla="*/ 0 h 29"/>
                <a:gd name="T40" fmla="*/ 1 w 79"/>
                <a:gd name="T41" fmla="*/ 1 h 29"/>
                <a:gd name="T42" fmla="*/ 1 w 79"/>
                <a:gd name="T43" fmla="*/ 1 h 29"/>
                <a:gd name="T44" fmla="*/ 1 w 79"/>
                <a:gd name="T45" fmla="*/ 1 h 29"/>
                <a:gd name="T46" fmla="*/ 0 w 79"/>
                <a:gd name="T47" fmla="*/ 1 h 29"/>
                <a:gd name="T48" fmla="*/ 1 w 79"/>
                <a:gd name="T49" fmla="*/ 1 h 29"/>
                <a:gd name="T50" fmla="*/ 1 w 79"/>
                <a:gd name="T51" fmla="*/ 1 h 29"/>
                <a:gd name="T52" fmla="*/ 1 w 79"/>
                <a:gd name="T53" fmla="*/ 1 h 29"/>
                <a:gd name="T54" fmla="*/ 1 w 79"/>
                <a:gd name="T55" fmla="*/ 1 h 29"/>
                <a:gd name="T56" fmla="*/ 1 w 79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9" h="29">
                  <a:moveTo>
                    <a:pt x="21" y="24"/>
                  </a:moveTo>
                  <a:lnTo>
                    <a:pt x="26" y="25"/>
                  </a:lnTo>
                  <a:lnTo>
                    <a:pt x="34" y="26"/>
                  </a:lnTo>
                  <a:lnTo>
                    <a:pt x="42" y="27"/>
                  </a:lnTo>
                  <a:lnTo>
                    <a:pt x="51" y="28"/>
                  </a:lnTo>
                  <a:lnTo>
                    <a:pt x="59" y="29"/>
                  </a:lnTo>
                  <a:lnTo>
                    <a:pt x="68" y="29"/>
                  </a:lnTo>
                  <a:lnTo>
                    <a:pt x="72" y="29"/>
                  </a:lnTo>
                  <a:lnTo>
                    <a:pt x="76" y="27"/>
                  </a:lnTo>
                  <a:lnTo>
                    <a:pt x="78" y="23"/>
                  </a:lnTo>
                  <a:lnTo>
                    <a:pt x="79" y="19"/>
                  </a:lnTo>
                  <a:lnTo>
                    <a:pt x="79" y="16"/>
                  </a:lnTo>
                  <a:lnTo>
                    <a:pt x="79" y="15"/>
                  </a:lnTo>
                  <a:lnTo>
                    <a:pt x="74" y="13"/>
                  </a:lnTo>
                  <a:lnTo>
                    <a:pt x="65" y="11"/>
                  </a:lnTo>
                  <a:lnTo>
                    <a:pt x="55" y="9"/>
                  </a:lnTo>
                  <a:lnTo>
                    <a:pt x="47" y="6"/>
                  </a:ln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3" name="Freeform 243">
              <a:extLst>
                <a:ext uri="{FF2B5EF4-FFF2-40B4-BE49-F238E27FC236}">
                  <a16:creationId xmlns:a16="http://schemas.microsoft.com/office/drawing/2014/main" id="{764ED7B4-8924-4B46-85C4-D067FD31B3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620"/>
              <a:ext cx="57" cy="28"/>
            </a:xfrm>
            <a:custGeom>
              <a:avLst/>
              <a:gdLst>
                <a:gd name="T0" fmla="*/ 1 w 114"/>
                <a:gd name="T1" fmla="*/ 0 h 54"/>
                <a:gd name="T2" fmla="*/ 1 w 114"/>
                <a:gd name="T3" fmla="*/ 0 h 54"/>
                <a:gd name="T4" fmla="*/ 1 w 114"/>
                <a:gd name="T5" fmla="*/ 1 h 54"/>
                <a:gd name="T6" fmla="*/ 1 w 114"/>
                <a:gd name="T7" fmla="*/ 1 h 54"/>
                <a:gd name="T8" fmla="*/ 1 w 114"/>
                <a:gd name="T9" fmla="*/ 1 h 54"/>
                <a:gd name="T10" fmla="*/ 1 w 114"/>
                <a:gd name="T11" fmla="*/ 1 h 54"/>
                <a:gd name="T12" fmla="*/ 1 w 114"/>
                <a:gd name="T13" fmla="*/ 1 h 54"/>
                <a:gd name="T14" fmla="*/ 1 w 114"/>
                <a:gd name="T15" fmla="*/ 1 h 54"/>
                <a:gd name="T16" fmla="*/ 1 w 114"/>
                <a:gd name="T17" fmla="*/ 1 h 54"/>
                <a:gd name="T18" fmla="*/ 1 w 114"/>
                <a:gd name="T19" fmla="*/ 1 h 54"/>
                <a:gd name="T20" fmla="*/ 1 w 114"/>
                <a:gd name="T21" fmla="*/ 1 h 54"/>
                <a:gd name="T22" fmla="*/ 1 w 114"/>
                <a:gd name="T23" fmla="*/ 1 h 54"/>
                <a:gd name="T24" fmla="*/ 1 w 114"/>
                <a:gd name="T25" fmla="*/ 1 h 54"/>
                <a:gd name="T26" fmla="*/ 0 w 114"/>
                <a:gd name="T27" fmla="*/ 1 h 54"/>
                <a:gd name="T28" fmla="*/ 0 w 114"/>
                <a:gd name="T29" fmla="*/ 1 h 54"/>
                <a:gd name="T30" fmla="*/ 1 w 114"/>
                <a:gd name="T31" fmla="*/ 1 h 54"/>
                <a:gd name="T32" fmla="*/ 1 w 114"/>
                <a:gd name="T33" fmla="*/ 1 h 54"/>
                <a:gd name="T34" fmla="*/ 1 w 114"/>
                <a:gd name="T35" fmla="*/ 1 h 54"/>
                <a:gd name="T36" fmla="*/ 1 w 114"/>
                <a:gd name="T37" fmla="*/ 1 h 54"/>
                <a:gd name="T38" fmla="*/ 1 w 114"/>
                <a:gd name="T39" fmla="*/ 1 h 54"/>
                <a:gd name="T40" fmla="*/ 1 w 114"/>
                <a:gd name="T41" fmla="*/ 1 h 54"/>
                <a:gd name="T42" fmla="*/ 1 w 114"/>
                <a:gd name="T43" fmla="*/ 1 h 54"/>
                <a:gd name="T44" fmla="*/ 1 w 114"/>
                <a:gd name="T45" fmla="*/ 1 h 54"/>
                <a:gd name="T46" fmla="*/ 1 w 114"/>
                <a:gd name="T47" fmla="*/ 1 h 54"/>
                <a:gd name="T48" fmla="*/ 1 w 114"/>
                <a:gd name="T49" fmla="*/ 1 h 54"/>
                <a:gd name="T50" fmla="*/ 1 w 114"/>
                <a:gd name="T51" fmla="*/ 1 h 54"/>
                <a:gd name="T52" fmla="*/ 1 w 114"/>
                <a:gd name="T53" fmla="*/ 1 h 54"/>
                <a:gd name="T54" fmla="*/ 1 w 114"/>
                <a:gd name="T55" fmla="*/ 1 h 54"/>
                <a:gd name="T56" fmla="*/ 1 w 114"/>
                <a:gd name="T57" fmla="*/ 1 h 54"/>
                <a:gd name="T58" fmla="*/ 1 w 114"/>
                <a:gd name="T59" fmla="*/ 1 h 54"/>
                <a:gd name="T60" fmla="*/ 1 w 114"/>
                <a:gd name="T61" fmla="*/ 1 h 54"/>
                <a:gd name="T62" fmla="*/ 1 w 114"/>
                <a:gd name="T63" fmla="*/ 1 h 54"/>
                <a:gd name="T64" fmla="*/ 1 w 114"/>
                <a:gd name="T65" fmla="*/ 1 h 54"/>
                <a:gd name="T66" fmla="*/ 1 w 114"/>
                <a:gd name="T67" fmla="*/ 1 h 54"/>
                <a:gd name="T68" fmla="*/ 1 w 114"/>
                <a:gd name="T69" fmla="*/ 1 h 54"/>
                <a:gd name="T70" fmla="*/ 1 w 114"/>
                <a:gd name="T71" fmla="*/ 1 h 54"/>
                <a:gd name="T72" fmla="*/ 1 w 114"/>
                <a:gd name="T73" fmla="*/ 1 h 54"/>
                <a:gd name="T74" fmla="*/ 1 w 114"/>
                <a:gd name="T75" fmla="*/ 1 h 54"/>
                <a:gd name="T76" fmla="*/ 1 w 114"/>
                <a:gd name="T77" fmla="*/ 1 h 54"/>
                <a:gd name="T78" fmla="*/ 1 w 114"/>
                <a:gd name="T79" fmla="*/ 1 h 54"/>
                <a:gd name="T80" fmla="*/ 1 w 114"/>
                <a:gd name="T81" fmla="*/ 0 h 5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14" h="54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4" y="49"/>
                  </a:lnTo>
                  <a:lnTo>
                    <a:pt x="46" y="51"/>
                  </a:lnTo>
                  <a:lnTo>
                    <a:pt x="49" y="53"/>
                  </a:lnTo>
                  <a:lnTo>
                    <a:pt x="54" y="54"/>
                  </a:lnTo>
                  <a:lnTo>
                    <a:pt x="59" y="54"/>
                  </a:lnTo>
                  <a:lnTo>
                    <a:pt x="66" y="54"/>
                  </a:lnTo>
                  <a:lnTo>
                    <a:pt x="75" y="54"/>
                  </a:lnTo>
                  <a:lnTo>
                    <a:pt x="84" y="54"/>
                  </a:lnTo>
                  <a:lnTo>
                    <a:pt x="94" y="53"/>
                  </a:lnTo>
                  <a:lnTo>
                    <a:pt x="102" y="51"/>
                  </a:lnTo>
                  <a:lnTo>
                    <a:pt x="107" y="48"/>
                  </a:lnTo>
                  <a:lnTo>
                    <a:pt x="112" y="45"/>
                  </a:lnTo>
                  <a:lnTo>
                    <a:pt x="114" y="37"/>
                  </a:lnTo>
                  <a:lnTo>
                    <a:pt x="113" y="30"/>
                  </a:lnTo>
                  <a:lnTo>
                    <a:pt x="110" y="22"/>
                  </a:lnTo>
                  <a:lnTo>
                    <a:pt x="103" y="15"/>
                  </a:lnTo>
                  <a:lnTo>
                    <a:pt x="94" y="9"/>
                  </a:lnTo>
                  <a:lnTo>
                    <a:pt x="83" y="5"/>
                  </a:lnTo>
                  <a:lnTo>
                    <a:pt x="73" y="2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4" name="Freeform 244">
              <a:extLst>
                <a:ext uri="{FF2B5EF4-FFF2-40B4-BE49-F238E27FC236}">
                  <a16:creationId xmlns:a16="http://schemas.microsoft.com/office/drawing/2014/main" id="{D792F06B-BAC9-43BD-83E8-CED799252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573"/>
              <a:ext cx="88" cy="26"/>
            </a:xfrm>
            <a:custGeom>
              <a:avLst/>
              <a:gdLst>
                <a:gd name="T0" fmla="*/ 0 w 177"/>
                <a:gd name="T1" fmla="*/ 0 h 53"/>
                <a:gd name="T2" fmla="*/ 0 w 177"/>
                <a:gd name="T3" fmla="*/ 0 h 53"/>
                <a:gd name="T4" fmla="*/ 0 w 177"/>
                <a:gd name="T5" fmla="*/ 0 h 53"/>
                <a:gd name="T6" fmla="*/ 0 w 177"/>
                <a:gd name="T7" fmla="*/ 0 h 53"/>
                <a:gd name="T8" fmla="*/ 0 w 177"/>
                <a:gd name="T9" fmla="*/ 0 h 53"/>
                <a:gd name="T10" fmla="*/ 0 w 177"/>
                <a:gd name="T11" fmla="*/ 0 h 53"/>
                <a:gd name="T12" fmla="*/ 0 w 177"/>
                <a:gd name="T13" fmla="*/ 0 h 53"/>
                <a:gd name="T14" fmla="*/ 0 w 177"/>
                <a:gd name="T15" fmla="*/ 0 h 53"/>
                <a:gd name="T16" fmla="*/ 0 w 177"/>
                <a:gd name="T17" fmla="*/ 0 h 53"/>
                <a:gd name="T18" fmla="*/ 0 w 177"/>
                <a:gd name="T19" fmla="*/ 0 h 53"/>
                <a:gd name="T20" fmla="*/ 0 w 177"/>
                <a:gd name="T21" fmla="*/ 0 h 53"/>
                <a:gd name="T22" fmla="*/ 0 w 177"/>
                <a:gd name="T23" fmla="*/ 0 h 53"/>
                <a:gd name="T24" fmla="*/ 0 w 177"/>
                <a:gd name="T25" fmla="*/ 0 h 53"/>
                <a:gd name="T26" fmla="*/ 0 w 177"/>
                <a:gd name="T27" fmla="*/ 0 h 53"/>
                <a:gd name="T28" fmla="*/ 0 w 177"/>
                <a:gd name="T29" fmla="*/ 0 h 53"/>
                <a:gd name="T30" fmla="*/ 0 w 177"/>
                <a:gd name="T31" fmla="*/ 0 h 53"/>
                <a:gd name="T32" fmla="*/ 0 w 177"/>
                <a:gd name="T33" fmla="*/ 0 h 53"/>
                <a:gd name="T34" fmla="*/ 0 w 177"/>
                <a:gd name="T35" fmla="*/ 0 h 53"/>
                <a:gd name="T36" fmla="*/ 0 w 177"/>
                <a:gd name="T37" fmla="*/ 0 h 53"/>
                <a:gd name="T38" fmla="*/ 0 w 177"/>
                <a:gd name="T39" fmla="*/ 0 h 53"/>
                <a:gd name="T40" fmla="*/ 0 w 177"/>
                <a:gd name="T41" fmla="*/ 0 h 53"/>
                <a:gd name="T42" fmla="*/ 0 w 177"/>
                <a:gd name="T43" fmla="*/ 0 h 53"/>
                <a:gd name="T44" fmla="*/ 0 w 177"/>
                <a:gd name="T45" fmla="*/ 0 h 53"/>
                <a:gd name="T46" fmla="*/ 0 w 177"/>
                <a:gd name="T47" fmla="*/ 0 h 53"/>
                <a:gd name="T48" fmla="*/ 0 w 177"/>
                <a:gd name="T49" fmla="*/ 0 h 53"/>
                <a:gd name="T50" fmla="*/ 0 w 177"/>
                <a:gd name="T51" fmla="*/ 0 h 53"/>
                <a:gd name="T52" fmla="*/ 0 w 177"/>
                <a:gd name="T53" fmla="*/ 0 h 53"/>
                <a:gd name="T54" fmla="*/ 0 w 177"/>
                <a:gd name="T55" fmla="*/ 0 h 53"/>
                <a:gd name="T56" fmla="*/ 0 w 177"/>
                <a:gd name="T57" fmla="*/ 0 h 53"/>
                <a:gd name="T58" fmla="*/ 0 w 177"/>
                <a:gd name="T59" fmla="*/ 0 h 53"/>
                <a:gd name="T60" fmla="*/ 0 w 177"/>
                <a:gd name="T61" fmla="*/ 0 h 53"/>
                <a:gd name="T62" fmla="*/ 0 w 177"/>
                <a:gd name="T63" fmla="*/ 0 h 53"/>
                <a:gd name="T64" fmla="*/ 0 w 177"/>
                <a:gd name="T65" fmla="*/ 0 h 53"/>
                <a:gd name="T66" fmla="*/ 0 w 177"/>
                <a:gd name="T67" fmla="*/ 0 h 53"/>
                <a:gd name="T68" fmla="*/ 0 w 177"/>
                <a:gd name="T69" fmla="*/ 0 h 53"/>
                <a:gd name="T70" fmla="*/ 0 w 177"/>
                <a:gd name="T71" fmla="*/ 0 h 53"/>
                <a:gd name="T72" fmla="*/ 0 w 177"/>
                <a:gd name="T73" fmla="*/ 0 h 53"/>
                <a:gd name="T74" fmla="*/ 0 w 177"/>
                <a:gd name="T75" fmla="*/ 0 h 53"/>
                <a:gd name="T76" fmla="*/ 0 w 177"/>
                <a:gd name="T77" fmla="*/ 0 h 53"/>
                <a:gd name="T78" fmla="*/ 0 w 177"/>
                <a:gd name="T79" fmla="*/ 0 h 53"/>
                <a:gd name="T80" fmla="*/ 0 w 177"/>
                <a:gd name="T81" fmla="*/ 0 h 53"/>
                <a:gd name="T82" fmla="*/ 0 w 177"/>
                <a:gd name="T83" fmla="*/ 0 h 53"/>
                <a:gd name="T84" fmla="*/ 0 w 177"/>
                <a:gd name="T85" fmla="*/ 0 h 53"/>
                <a:gd name="T86" fmla="*/ 0 w 177"/>
                <a:gd name="T87" fmla="*/ 0 h 53"/>
                <a:gd name="T88" fmla="*/ 0 w 177"/>
                <a:gd name="T89" fmla="*/ 0 h 53"/>
                <a:gd name="T90" fmla="*/ 0 w 177"/>
                <a:gd name="T91" fmla="*/ 0 h 53"/>
                <a:gd name="T92" fmla="*/ 0 w 177"/>
                <a:gd name="T93" fmla="*/ 0 h 53"/>
                <a:gd name="T94" fmla="*/ 0 w 177"/>
                <a:gd name="T95" fmla="*/ 0 h 53"/>
                <a:gd name="T96" fmla="*/ 0 w 177"/>
                <a:gd name="T97" fmla="*/ 0 h 53"/>
                <a:gd name="T98" fmla="*/ 0 w 177"/>
                <a:gd name="T99" fmla="*/ 0 h 53"/>
                <a:gd name="T100" fmla="*/ 0 w 177"/>
                <a:gd name="T101" fmla="*/ 0 h 53"/>
                <a:gd name="T102" fmla="*/ 0 w 177"/>
                <a:gd name="T103" fmla="*/ 0 h 53"/>
                <a:gd name="T104" fmla="*/ 0 w 177"/>
                <a:gd name="T105" fmla="*/ 0 h 53"/>
                <a:gd name="T106" fmla="*/ 0 w 177"/>
                <a:gd name="T107" fmla="*/ 0 h 53"/>
                <a:gd name="T108" fmla="*/ 0 w 177"/>
                <a:gd name="T109" fmla="*/ 0 h 53"/>
                <a:gd name="T110" fmla="*/ 0 w 177"/>
                <a:gd name="T111" fmla="*/ 0 h 53"/>
                <a:gd name="T112" fmla="*/ 0 w 177"/>
                <a:gd name="T113" fmla="*/ 0 h 5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77" h="53">
                  <a:moveTo>
                    <a:pt x="177" y="44"/>
                  </a:moveTo>
                  <a:lnTo>
                    <a:pt x="172" y="38"/>
                  </a:lnTo>
                  <a:lnTo>
                    <a:pt x="169" y="35"/>
                  </a:lnTo>
                  <a:lnTo>
                    <a:pt x="164" y="31"/>
                  </a:lnTo>
                  <a:lnTo>
                    <a:pt x="159" y="28"/>
                  </a:lnTo>
                  <a:lnTo>
                    <a:pt x="155" y="27"/>
                  </a:lnTo>
                  <a:lnTo>
                    <a:pt x="150" y="25"/>
                  </a:lnTo>
                  <a:lnTo>
                    <a:pt x="146" y="25"/>
                  </a:lnTo>
                  <a:lnTo>
                    <a:pt x="140" y="25"/>
                  </a:lnTo>
                  <a:lnTo>
                    <a:pt x="134" y="25"/>
                  </a:lnTo>
                  <a:lnTo>
                    <a:pt x="127" y="25"/>
                  </a:lnTo>
                  <a:lnTo>
                    <a:pt x="119" y="25"/>
                  </a:lnTo>
                  <a:lnTo>
                    <a:pt x="112" y="23"/>
                  </a:lnTo>
                  <a:lnTo>
                    <a:pt x="104" y="22"/>
                  </a:lnTo>
                  <a:lnTo>
                    <a:pt x="97" y="20"/>
                  </a:lnTo>
                  <a:lnTo>
                    <a:pt x="91" y="18"/>
                  </a:lnTo>
                  <a:lnTo>
                    <a:pt x="86" y="14"/>
                  </a:lnTo>
                  <a:lnTo>
                    <a:pt x="81" y="11"/>
                  </a:lnTo>
                  <a:lnTo>
                    <a:pt x="75" y="7"/>
                  </a:lnTo>
                  <a:lnTo>
                    <a:pt x="70" y="4"/>
                  </a:lnTo>
                  <a:lnTo>
                    <a:pt x="64" y="1"/>
                  </a:lnTo>
                  <a:lnTo>
                    <a:pt x="57" y="0"/>
                  </a:lnTo>
                  <a:lnTo>
                    <a:pt x="51" y="0"/>
                  </a:lnTo>
                  <a:lnTo>
                    <a:pt x="44" y="1"/>
                  </a:lnTo>
                  <a:lnTo>
                    <a:pt x="38" y="5"/>
                  </a:lnTo>
                  <a:lnTo>
                    <a:pt x="33" y="10"/>
                  </a:lnTo>
                  <a:lnTo>
                    <a:pt x="28" y="14"/>
                  </a:lnTo>
                  <a:lnTo>
                    <a:pt x="22" y="19"/>
                  </a:lnTo>
                  <a:lnTo>
                    <a:pt x="18" y="23"/>
                  </a:lnTo>
                  <a:lnTo>
                    <a:pt x="13" y="28"/>
                  </a:lnTo>
                  <a:lnTo>
                    <a:pt x="10" y="31"/>
                  </a:lnTo>
                  <a:lnTo>
                    <a:pt x="5" y="3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14" y="36"/>
                  </a:lnTo>
                  <a:lnTo>
                    <a:pt x="18" y="38"/>
                  </a:lnTo>
                  <a:lnTo>
                    <a:pt x="22" y="41"/>
                  </a:lnTo>
                  <a:lnTo>
                    <a:pt x="27" y="43"/>
                  </a:lnTo>
                  <a:lnTo>
                    <a:pt x="34" y="45"/>
                  </a:lnTo>
                  <a:lnTo>
                    <a:pt x="43" y="48"/>
                  </a:lnTo>
                  <a:lnTo>
                    <a:pt x="53" y="50"/>
                  </a:lnTo>
                  <a:lnTo>
                    <a:pt x="64" y="51"/>
                  </a:lnTo>
                  <a:lnTo>
                    <a:pt x="73" y="52"/>
                  </a:lnTo>
                  <a:lnTo>
                    <a:pt x="79" y="53"/>
                  </a:lnTo>
                  <a:lnTo>
                    <a:pt x="82" y="52"/>
                  </a:lnTo>
                  <a:lnTo>
                    <a:pt x="83" y="50"/>
                  </a:lnTo>
                  <a:lnTo>
                    <a:pt x="85" y="46"/>
                  </a:lnTo>
                  <a:lnTo>
                    <a:pt x="88" y="43"/>
                  </a:lnTo>
                  <a:lnTo>
                    <a:pt x="94" y="42"/>
                  </a:lnTo>
                  <a:lnTo>
                    <a:pt x="99" y="42"/>
                  </a:lnTo>
                  <a:lnTo>
                    <a:pt x="109" y="43"/>
                  </a:lnTo>
                  <a:lnTo>
                    <a:pt x="120" y="43"/>
                  </a:lnTo>
                  <a:lnTo>
                    <a:pt x="133" y="44"/>
                  </a:lnTo>
                  <a:lnTo>
                    <a:pt x="146" y="44"/>
                  </a:lnTo>
                  <a:lnTo>
                    <a:pt x="158" y="45"/>
                  </a:lnTo>
                  <a:lnTo>
                    <a:pt x="169" y="44"/>
                  </a:lnTo>
                  <a:lnTo>
                    <a:pt x="177" y="44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5" name="Freeform 245">
              <a:extLst>
                <a:ext uri="{FF2B5EF4-FFF2-40B4-BE49-F238E27FC236}">
                  <a16:creationId xmlns:a16="http://schemas.microsoft.com/office/drawing/2014/main" id="{27BDC312-FFB3-4E1B-9EA5-B65EC8F0A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460"/>
              <a:ext cx="260" cy="139"/>
            </a:xfrm>
            <a:custGeom>
              <a:avLst/>
              <a:gdLst>
                <a:gd name="T0" fmla="*/ 1 w 520"/>
                <a:gd name="T1" fmla="*/ 1 h 277"/>
                <a:gd name="T2" fmla="*/ 1 w 520"/>
                <a:gd name="T3" fmla="*/ 1 h 277"/>
                <a:gd name="T4" fmla="*/ 1 w 520"/>
                <a:gd name="T5" fmla="*/ 1 h 277"/>
                <a:gd name="T6" fmla="*/ 1 w 520"/>
                <a:gd name="T7" fmla="*/ 1 h 277"/>
                <a:gd name="T8" fmla="*/ 1 w 520"/>
                <a:gd name="T9" fmla="*/ 1 h 277"/>
                <a:gd name="T10" fmla="*/ 1 w 520"/>
                <a:gd name="T11" fmla="*/ 1 h 277"/>
                <a:gd name="T12" fmla="*/ 1 w 520"/>
                <a:gd name="T13" fmla="*/ 1 h 277"/>
                <a:gd name="T14" fmla="*/ 1 w 520"/>
                <a:gd name="T15" fmla="*/ 0 h 277"/>
                <a:gd name="T16" fmla="*/ 1 w 520"/>
                <a:gd name="T17" fmla="*/ 0 h 277"/>
                <a:gd name="T18" fmla="*/ 1 w 520"/>
                <a:gd name="T19" fmla="*/ 1 h 277"/>
                <a:gd name="T20" fmla="*/ 1 w 520"/>
                <a:gd name="T21" fmla="*/ 1 h 277"/>
                <a:gd name="T22" fmla="*/ 1 w 520"/>
                <a:gd name="T23" fmla="*/ 1 h 277"/>
                <a:gd name="T24" fmla="*/ 1 w 520"/>
                <a:gd name="T25" fmla="*/ 1 h 277"/>
                <a:gd name="T26" fmla="*/ 1 w 520"/>
                <a:gd name="T27" fmla="*/ 1 h 277"/>
                <a:gd name="T28" fmla="*/ 1 w 520"/>
                <a:gd name="T29" fmla="*/ 1 h 277"/>
                <a:gd name="T30" fmla="*/ 1 w 520"/>
                <a:gd name="T31" fmla="*/ 1 h 277"/>
                <a:gd name="T32" fmla="*/ 1 w 520"/>
                <a:gd name="T33" fmla="*/ 1 h 277"/>
                <a:gd name="T34" fmla="*/ 1 w 520"/>
                <a:gd name="T35" fmla="*/ 1 h 277"/>
                <a:gd name="T36" fmla="*/ 1 w 520"/>
                <a:gd name="T37" fmla="*/ 1 h 277"/>
                <a:gd name="T38" fmla="*/ 1 w 520"/>
                <a:gd name="T39" fmla="*/ 1 h 277"/>
                <a:gd name="T40" fmla="*/ 1 w 520"/>
                <a:gd name="T41" fmla="*/ 1 h 277"/>
                <a:gd name="T42" fmla="*/ 1 w 520"/>
                <a:gd name="T43" fmla="*/ 1 h 277"/>
                <a:gd name="T44" fmla="*/ 1 w 520"/>
                <a:gd name="T45" fmla="*/ 1 h 277"/>
                <a:gd name="T46" fmla="*/ 1 w 520"/>
                <a:gd name="T47" fmla="*/ 1 h 277"/>
                <a:gd name="T48" fmla="*/ 1 w 520"/>
                <a:gd name="T49" fmla="*/ 1 h 277"/>
                <a:gd name="T50" fmla="*/ 1 w 520"/>
                <a:gd name="T51" fmla="*/ 1 h 277"/>
                <a:gd name="T52" fmla="*/ 1 w 520"/>
                <a:gd name="T53" fmla="*/ 1 h 277"/>
                <a:gd name="T54" fmla="*/ 1 w 520"/>
                <a:gd name="T55" fmla="*/ 1 h 277"/>
                <a:gd name="T56" fmla="*/ 1 w 520"/>
                <a:gd name="T57" fmla="*/ 1 h 277"/>
                <a:gd name="T58" fmla="*/ 1 w 520"/>
                <a:gd name="T59" fmla="*/ 1 h 277"/>
                <a:gd name="T60" fmla="*/ 1 w 520"/>
                <a:gd name="T61" fmla="*/ 1 h 277"/>
                <a:gd name="T62" fmla="*/ 1 w 520"/>
                <a:gd name="T63" fmla="*/ 1 h 277"/>
                <a:gd name="T64" fmla="*/ 1 w 520"/>
                <a:gd name="T65" fmla="*/ 1 h 277"/>
                <a:gd name="T66" fmla="*/ 1 w 520"/>
                <a:gd name="T67" fmla="*/ 1 h 277"/>
                <a:gd name="T68" fmla="*/ 1 w 520"/>
                <a:gd name="T69" fmla="*/ 1 h 277"/>
                <a:gd name="T70" fmla="*/ 1 w 520"/>
                <a:gd name="T71" fmla="*/ 1 h 277"/>
                <a:gd name="T72" fmla="*/ 1 w 520"/>
                <a:gd name="T73" fmla="*/ 1 h 277"/>
                <a:gd name="T74" fmla="*/ 1 w 520"/>
                <a:gd name="T75" fmla="*/ 1 h 277"/>
                <a:gd name="T76" fmla="*/ 1 w 520"/>
                <a:gd name="T77" fmla="*/ 1 h 277"/>
                <a:gd name="T78" fmla="*/ 1 w 520"/>
                <a:gd name="T79" fmla="*/ 1 h 277"/>
                <a:gd name="T80" fmla="*/ 1 w 520"/>
                <a:gd name="T81" fmla="*/ 1 h 277"/>
                <a:gd name="T82" fmla="*/ 1 w 520"/>
                <a:gd name="T83" fmla="*/ 1 h 277"/>
                <a:gd name="T84" fmla="*/ 1 w 520"/>
                <a:gd name="T85" fmla="*/ 1 h 277"/>
                <a:gd name="T86" fmla="*/ 1 w 520"/>
                <a:gd name="T87" fmla="*/ 1 h 277"/>
                <a:gd name="T88" fmla="*/ 1 w 520"/>
                <a:gd name="T89" fmla="*/ 1 h 277"/>
                <a:gd name="T90" fmla="*/ 1 w 520"/>
                <a:gd name="T91" fmla="*/ 1 h 277"/>
                <a:gd name="T92" fmla="*/ 1 w 520"/>
                <a:gd name="T93" fmla="*/ 1 h 277"/>
                <a:gd name="T94" fmla="*/ 1 w 520"/>
                <a:gd name="T95" fmla="*/ 1 h 277"/>
                <a:gd name="T96" fmla="*/ 1 w 520"/>
                <a:gd name="T97" fmla="*/ 1 h 277"/>
                <a:gd name="T98" fmla="*/ 1 w 520"/>
                <a:gd name="T99" fmla="*/ 1 h 277"/>
                <a:gd name="T100" fmla="*/ 1 w 520"/>
                <a:gd name="T101" fmla="*/ 1 h 277"/>
                <a:gd name="T102" fmla="*/ 1 w 520"/>
                <a:gd name="T103" fmla="*/ 1 h 277"/>
                <a:gd name="T104" fmla="*/ 1 w 520"/>
                <a:gd name="T105" fmla="*/ 1 h 277"/>
                <a:gd name="T106" fmla="*/ 1 w 520"/>
                <a:gd name="T107" fmla="*/ 1 h 277"/>
                <a:gd name="T108" fmla="*/ 1 w 520"/>
                <a:gd name="T109" fmla="*/ 1 h 27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20" h="277">
                  <a:moveTo>
                    <a:pt x="520" y="42"/>
                  </a:moveTo>
                  <a:lnTo>
                    <a:pt x="514" y="41"/>
                  </a:lnTo>
                  <a:lnTo>
                    <a:pt x="506" y="40"/>
                  </a:lnTo>
                  <a:lnTo>
                    <a:pt x="493" y="36"/>
                  </a:lnTo>
                  <a:lnTo>
                    <a:pt x="480" y="34"/>
                  </a:lnTo>
                  <a:lnTo>
                    <a:pt x="462" y="31"/>
                  </a:lnTo>
                  <a:lnTo>
                    <a:pt x="445" y="27"/>
                  </a:lnTo>
                  <a:lnTo>
                    <a:pt x="426" y="23"/>
                  </a:lnTo>
                  <a:lnTo>
                    <a:pt x="407" y="19"/>
                  </a:lnTo>
                  <a:lnTo>
                    <a:pt x="387" y="16"/>
                  </a:lnTo>
                  <a:lnTo>
                    <a:pt x="368" y="11"/>
                  </a:lnTo>
                  <a:lnTo>
                    <a:pt x="351" y="9"/>
                  </a:lnTo>
                  <a:lnTo>
                    <a:pt x="334" y="5"/>
                  </a:lnTo>
                  <a:lnTo>
                    <a:pt x="320" y="3"/>
                  </a:lnTo>
                  <a:lnTo>
                    <a:pt x="308" y="1"/>
                  </a:lnTo>
                  <a:lnTo>
                    <a:pt x="299" y="0"/>
                  </a:lnTo>
                  <a:lnTo>
                    <a:pt x="294" y="0"/>
                  </a:lnTo>
                  <a:lnTo>
                    <a:pt x="287" y="0"/>
                  </a:lnTo>
                  <a:lnTo>
                    <a:pt x="278" y="1"/>
                  </a:lnTo>
                  <a:lnTo>
                    <a:pt x="267" y="1"/>
                  </a:lnTo>
                  <a:lnTo>
                    <a:pt x="256" y="1"/>
                  </a:lnTo>
                  <a:lnTo>
                    <a:pt x="246" y="2"/>
                  </a:lnTo>
                  <a:lnTo>
                    <a:pt x="237" y="3"/>
                  </a:lnTo>
                  <a:lnTo>
                    <a:pt x="230" y="4"/>
                  </a:lnTo>
                  <a:lnTo>
                    <a:pt x="225" y="5"/>
                  </a:lnTo>
                  <a:lnTo>
                    <a:pt x="222" y="8"/>
                  </a:lnTo>
                  <a:lnTo>
                    <a:pt x="217" y="11"/>
                  </a:lnTo>
                  <a:lnTo>
                    <a:pt x="211" y="15"/>
                  </a:lnTo>
                  <a:lnTo>
                    <a:pt x="205" y="18"/>
                  </a:lnTo>
                  <a:lnTo>
                    <a:pt x="200" y="21"/>
                  </a:lnTo>
                  <a:lnTo>
                    <a:pt x="195" y="25"/>
                  </a:lnTo>
                  <a:lnTo>
                    <a:pt x="190" y="27"/>
                  </a:lnTo>
                  <a:lnTo>
                    <a:pt x="188" y="30"/>
                  </a:lnTo>
                  <a:lnTo>
                    <a:pt x="184" y="32"/>
                  </a:lnTo>
                  <a:lnTo>
                    <a:pt x="178" y="35"/>
                  </a:lnTo>
                  <a:lnTo>
                    <a:pt x="171" y="39"/>
                  </a:lnTo>
                  <a:lnTo>
                    <a:pt x="165" y="42"/>
                  </a:lnTo>
                  <a:lnTo>
                    <a:pt x="162" y="46"/>
                  </a:lnTo>
                  <a:lnTo>
                    <a:pt x="157" y="50"/>
                  </a:lnTo>
                  <a:lnTo>
                    <a:pt x="152" y="57"/>
                  </a:lnTo>
                  <a:lnTo>
                    <a:pt x="146" y="63"/>
                  </a:lnTo>
                  <a:lnTo>
                    <a:pt x="140" y="70"/>
                  </a:lnTo>
                  <a:lnTo>
                    <a:pt x="133" y="77"/>
                  </a:lnTo>
                  <a:lnTo>
                    <a:pt x="128" y="81"/>
                  </a:lnTo>
                  <a:lnTo>
                    <a:pt x="124" y="85"/>
                  </a:lnTo>
                  <a:lnTo>
                    <a:pt x="118" y="87"/>
                  </a:lnTo>
                  <a:lnTo>
                    <a:pt x="109" y="91"/>
                  </a:lnTo>
                  <a:lnTo>
                    <a:pt x="97" y="95"/>
                  </a:lnTo>
                  <a:lnTo>
                    <a:pt x="84" y="99"/>
                  </a:lnTo>
                  <a:lnTo>
                    <a:pt x="72" y="103"/>
                  </a:lnTo>
                  <a:lnTo>
                    <a:pt x="60" y="107"/>
                  </a:lnTo>
                  <a:lnTo>
                    <a:pt x="51" y="110"/>
                  </a:lnTo>
                  <a:lnTo>
                    <a:pt x="46" y="112"/>
                  </a:lnTo>
                  <a:lnTo>
                    <a:pt x="43" y="116"/>
                  </a:lnTo>
                  <a:lnTo>
                    <a:pt x="36" y="122"/>
                  </a:lnTo>
                  <a:lnTo>
                    <a:pt x="29" y="130"/>
                  </a:lnTo>
                  <a:lnTo>
                    <a:pt x="21" y="138"/>
                  </a:lnTo>
                  <a:lnTo>
                    <a:pt x="13" y="146"/>
                  </a:lnTo>
                  <a:lnTo>
                    <a:pt x="6" y="152"/>
                  </a:lnTo>
                  <a:lnTo>
                    <a:pt x="2" y="156"/>
                  </a:lnTo>
                  <a:lnTo>
                    <a:pt x="0" y="159"/>
                  </a:lnTo>
                  <a:lnTo>
                    <a:pt x="18" y="167"/>
                  </a:lnTo>
                  <a:lnTo>
                    <a:pt x="37" y="173"/>
                  </a:lnTo>
                  <a:lnTo>
                    <a:pt x="58" y="182"/>
                  </a:lnTo>
                  <a:lnTo>
                    <a:pt x="78" y="188"/>
                  </a:lnTo>
                  <a:lnTo>
                    <a:pt x="96" y="194"/>
                  </a:lnTo>
                  <a:lnTo>
                    <a:pt x="111" y="199"/>
                  </a:lnTo>
                  <a:lnTo>
                    <a:pt x="122" y="202"/>
                  </a:lnTo>
                  <a:lnTo>
                    <a:pt x="129" y="202"/>
                  </a:lnTo>
                  <a:lnTo>
                    <a:pt x="137" y="200"/>
                  </a:lnTo>
                  <a:lnTo>
                    <a:pt x="146" y="199"/>
                  </a:lnTo>
                  <a:lnTo>
                    <a:pt x="154" y="198"/>
                  </a:lnTo>
                  <a:lnTo>
                    <a:pt x="159" y="198"/>
                  </a:lnTo>
                  <a:lnTo>
                    <a:pt x="164" y="199"/>
                  </a:lnTo>
                  <a:lnTo>
                    <a:pt x="174" y="201"/>
                  </a:lnTo>
                  <a:lnTo>
                    <a:pt x="188" y="205"/>
                  </a:lnTo>
                  <a:lnTo>
                    <a:pt x="203" y="208"/>
                  </a:lnTo>
                  <a:lnTo>
                    <a:pt x="218" y="212"/>
                  </a:lnTo>
                  <a:lnTo>
                    <a:pt x="232" y="214"/>
                  </a:lnTo>
                  <a:lnTo>
                    <a:pt x="242" y="216"/>
                  </a:lnTo>
                  <a:lnTo>
                    <a:pt x="247" y="218"/>
                  </a:lnTo>
                  <a:lnTo>
                    <a:pt x="252" y="222"/>
                  </a:lnTo>
                  <a:lnTo>
                    <a:pt x="256" y="224"/>
                  </a:lnTo>
                  <a:lnTo>
                    <a:pt x="262" y="226"/>
                  </a:lnTo>
                  <a:lnTo>
                    <a:pt x="268" y="228"/>
                  </a:lnTo>
                  <a:lnTo>
                    <a:pt x="275" y="229"/>
                  </a:lnTo>
                  <a:lnTo>
                    <a:pt x="284" y="230"/>
                  </a:lnTo>
                  <a:lnTo>
                    <a:pt x="291" y="231"/>
                  </a:lnTo>
                  <a:lnTo>
                    <a:pt x="293" y="232"/>
                  </a:lnTo>
                  <a:lnTo>
                    <a:pt x="286" y="241"/>
                  </a:lnTo>
                  <a:lnTo>
                    <a:pt x="295" y="245"/>
                  </a:lnTo>
                  <a:lnTo>
                    <a:pt x="307" y="247"/>
                  </a:lnTo>
                  <a:lnTo>
                    <a:pt x="321" y="250"/>
                  </a:lnTo>
                  <a:lnTo>
                    <a:pt x="336" y="252"/>
                  </a:lnTo>
                  <a:lnTo>
                    <a:pt x="349" y="253"/>
                  </a:lnTo>
                  <a:lnTo>
                    <a:pt x="362" y="254"/>
                  </a:lnTo>
                  <a:lnTo>
                    <a:pt x="373" y="254"/>
                  </a:lnTo>
                  <a:lnTo>
                    <a:pt x="378" y="253"/>
                  </a:lnTo>
                  <a:lnTo>
                    <a:pt x="386" y="253"/>
                  </a:lnTo>
                  <a:lnTo>
                    <a:pt x="400" y="254"/>
                  </a:lnTo>
                  <a:lnTo>
                    <a:pt x="417" y="256"/>
                  </a:lnTo>
                  <a:lnTo>
                    <a:pt x="437" y="260"/>
                  </a:lnTo>
                  <a:lnTo>
                    <a:pt x="458" y="264"/>
                  </a:lnTo>
                  <a:lnTo>
                    <a:pt x="476" y="269"/>
                  </a:lnTo>
                  <a:lnTo>
                    <a:pt x="490" y="273"/>
                  </a:lnTo>
                  <a:lnTo>
                    <a:pt x="499" y="275"/>
                  </a:lnTo>
                  <a:lnTo>
                    <a:pt x="506" y="276"/>
                  </a:lnTo>
                  <a:lnTo>
                    <a:pt x="513" y="277"/>
                  </a:lnTo>
                  <a:lnTo>
                    <a:pt x="518" y="277"/>
                  </a:lnTo>
                  <a:lnTo>
                    <a:pt x="520" y="277"/>
                  </a:lnTo>
                  <a:lnTo>
                    <a:pt x="520" y="42"/>
                  </a:lnTo>
                  <a:close/>
                </a:path>
              </a:pathLst>
            </a:custGeom>
            <a:solidFill>
              <a:srgbClr val="284C7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6" name="Freeform 246">
              <a:extLst>
                <a:ext uri="{FF2B5EF4-FFF2-40B4-BE49-F238E27FC236}">
                  <a16:creationId xmlns:a16="http://schemas.microsoft.com/office/drawing/2014/main" id="{6F4F18D9-FE34-4FB6-A1F3-446D2637E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398"/>
              <a:ext cx="92" cy="130"/>
            </a:xfrm>
            <a:custGeom>
              <a:avLst/>
              <a:gdLst>
                <a:gd name="T0" fmla="*/ 1 w 184"/>
                <a:gd name="T1" fmla="*/ 1 h 260"/>
                <a:gd name="T2" fmla="*/ 1 w 184"/>
                <a:gd name="T3" fmla="*/ 1 h 260"/>
                <a:gd name="T4" fmla="*/ 1 w 184"/>
                <a:gd name="T5" fmla="*/ 1 h 260"/>
                <a:gd name="T6" fmla="*/ 1 w 184"/>
                <a:gd name="T7" fmla="*/ 1 h 260"/>
                <a:gd name="T8" fmla="*/ 1 w 184"/>
                <a:gd name="T9" fmla="*/ 1 h 260"/>
                <a:gd name="T10" fmla="*/ 1 w 184"/>
                <a:gd name="T11" fmla="*/ 1 h 260"/>
                <a:gd name="T12" fmla="*/ 1 w 184"/>
                <a:gd name="T13" fmla="*/ 1 h 260"/>
                <a:gd name="T14" fmla="*/ 1 w 184"/>
                <a:gd name="T15" fmla="*/ 1 h 260"/>
                <a:gd name="T16" fmla="*/ 0 w 184"/>
                <a:gd name="T17" fmla="*/ 1 h 260"/>
                <a:gd name="T18" fmla="*/ 0 w 184"/>
                <a:gd name="T19" fmla="*/ 1 h 260"/>
                <a:gd name="T20" fmla="*/ 1 w 184"/>
                <a:gd name="T21" fmla="*/ 1 h 260"/>
                <a:gd name="T22" fmla="*/ 1 w 184"/>
                <a:gd name="T23" fmla="*/ 1 h 260"/>
                <a:gd name="T24" fmla="*/ 1 w 184"/>
                <a:gd name="T25" fmla="*/ 0 h 260"/>
                <a:gd name="T26" fmla="*/ 1 w 184"/>
                <a:gd name="T27" fmla="*/ 0 h 260"/>
                <a:gd name="T28" fmla="*/ 1 w 184"/>
                <a:gd name="T29" fmla="*/ 1 h 260"/>
                <a:gd name="T30" fmla="*/ 1 w 184"/>
                <a:gd name="T31" fmla="*/ 1 h 260"/>
                <a:gd name="T32" fmla="*/ 1 w 184"/>
                <a:gd name="T33" fmla="*/ 1 h 260"/>
                <a:gd name="T34" fmla="*/ 1 w 184"/>
                <a:gd name="T35" fmla="*/ 1 h 260"/>
                <a:gd name="T36" fmla="*/ 1 w 184"/>
                <a:gd name="T37" fmla="*/ 1 h 260"/>
                <a:gd name="T38" fmla="*/ 1 w 184"/>
                <a:gd name="T39" fmla="*/ 1 h 260"/>
                <a:gd name="T40" fmla="*/ 1 w 184"/>
                <a:gd name="T41" fmla="*/ 1 h 260"/>
                <a:gd name="T42" fmla="*/ 1 w 184"/>
                <a:gd name="T43" fmla="*/ 1 h 260"/>
                <a:gd name="T44" fmla="*/ 1 w 184"/>
                <a:gd name="T45" fmla="*/ 1 h 260"/>
                <a:gd name="T46" fmla="*/ 1 w 184"/>
                <a:gd name="T47" fmla="*/ 1 h 260"/>
                <a:gd name="T48" fmla="*/ 1 w 184"/>
                <a:gd name="T49" fmla="*/ 1 h 260"/>
                <a:gd name="T50" fmla="*/ 1 w 184"/>
                <a:gd name="T51" fmla="*/ 1 h 260"/>
                <a:gd name="T52" fmla="*/ 1 w 184"/>
                <a:gd name="T53" fmla="*/ 1 h 260"/>
                <a:gd name="T54" fmla="*/ 1 w 184"/>
                <a:gd name="T55" fmla="*/ 1 h 260"/>
                <a:gd name="T56" fmla="*/ 1 w 184"/>
                <a:gd name="T57" fmla="*/ 1 h 260"/>
                <a:gd name="T58" fmla="*/ 1 w 184"/>
                <a:gd name="T59" fmla="*/ 1 h 260"/>
                <a:gd name="T60" fmla="*/ 1 w 184"/>
                <a:gd name="T61" fmla="*/ 1 h 260"/>
                <a:gd name="T62" fmla="*/ 1 w 184"/>
                <a:gd name="T63" fmla="*/ 1 h 260"/>
                <a:gd name="T64" fmla="*/ 1 w 184"/>
                <a:gd name="T65" fmla="*/ 1 h 260"/>
                <a:gd name="T66" fmla="*/ 1 w 184"/>
                <a:gd name="T67" fmla="*/ 1 h 260"/>
                <a:gd name="T68" fmla="*/ 1 w 184"/>
                <a:gd name="T69" fmla="*/ 1 h 260"/>
                <a:gd name="T70" fmla="*/ 1 w 184"/>
                <a:gd name="T71" fmla="*/ 1 h 260"/>
                <a:gd name="T72" fmla="*/ 1 w 184"/>
                <a:gd name="T73" fmla="*/ 1 h 260"/>
                <a:gd name="T74" fmla="*/ 1 w 184"/>
                <a:gd name="T75" fmla="*/ 1 h 260"/>
                <a:gd name="T76" fmla="*/ 1 w 184"/>
                <a:gd name="T77" fmla="*/ 1 h 260"/>
                <a:gd name="T78" fmla="*/ 1 w 184"/>
                <a:gd name="T79" fmla="*/ 1 h 260"/>
                <a:gd name="T80" fmla="*/ 1 w 184"/>
                <a:gd name="T81" fmla="*/ 1 h 260"/>
                <a:gd name="T82" fmla="*/ 1 w 184"/>
                <a:gd name="T83" fmla="*/ 1 h 260"/>
                <a:gd name="T84" fmla="*/ 1 w 184"/>
                <a:gd name="T85" fmla="*/ 1 h 260"/>
                <a:gd name="T86" fmla="*/ 1 w 184"/>
                <a:gd name="T87" fmla="*/ 1 h 260"/>
                <a:gd name="T88" fmla="*/ 1 w 184"/>
                <a:gd name="T89" fmla="*/ 1 h 260"/>
                <a:gd name="T90" fmla="*/ 1 w 184"/>
                <a:gd name="T91" fmla="*/ 1 h 260"/>
                <a:gd name="T92" fmla="*/ 1 w 184"/>
                <a:gd name="T93" fmla="*/ 1 h 260"/>
                <a:gd name="T94" fmla="*/ 1 w 184"/>
                <a:gd name="T95" fmla="*/ 1 h 260"/>
                <a:gd name="T96" fmla="*/ 1 w 184"/>
                <a:gd name="T97" fmla="*/ 1 h 260"/>
                <a:gd name="T98" fmla="*/ 1 w 184"/>
                <a:gd name="T99" fmla="*/ 1 h 260"/>
                <a:gd name="T100" fmla="*/ 1 w 184"/>
                <a:gd name="T101" fmla="*/ 1 h 260"/>
                <a:gd name="T102" fmla="*/ 1 w 184"/>
                <a:gd name="T103" fmla="*/ 1 h 260"/>
                <a:gd name="T104" fmla="*/ 1 w 184"/>
                <a:gd name="T105" fmla="*/ 1 h 260"/>
                <a:gd name="T106" fmla="*/ 1 w 184"/>
                <a:gd name="T107" fmla="*/ 1 h 26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184" h="260">
                  <a:moveTo>
                    <a:pt x="122" y="259"/>
                  </a:moveTo>
                  <a:lnTo>
                    <a:pt x="113" y="259"/>
                  </a:lnTo>
                  <a:lnTo>
                    <a:pt x="100" y="260"/>
                  </a:lnTo>
                  <a:lnTo>
                    <a:pt x="84" y="260"/>
                  </a:lnTo>
                  <a:lnTo>
                    <a:pt x="66" y="260"/>
                  </a:lnTo>
                  <a:lnTo>
                    <a:pt x="46" y="259"/>
                  </a:lnTo>
                  <a:lnTo>
                    <a:pt x="29" y="257"/>
                  </a:lnTo>
                  <a:lnTo>
                    <a:pt x="13" y="254"/>
                  </a:lnTo>
                  <a:lnTo>
                    <a:pt x="0" y="249"/>
                  </a:lnTo>
                  <a:lnTo>
                    <a:pt x="0" y="16"/>
                  </a:lnTo>
                  <a:lnTo>
                    <a:pt x="3" y="13"/>
                  </a:lnTo>
                  <a:lnTo>
                    <a:pt x="12" y="6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3" y="4"/>
                  </a:lnTo>
                  <a:lnTo>
                    <a:pt x="39" y="8"/>
                  </a:lnTo>
                  <a:lnTo>
                    <a:pt x="46" y="13"/>
                  </a:lnTo>
                  <a:lnTo>
                    <a:pt x="52" y="16"/>
                  </a:lnTo>
                  <a:lnTo>
                    <a:pt x="58" y="21"/>
                  </a:lnTo>
                  <a:lnTo>
                    <a:pt x="63" y="24"/>
                  </a:lnTo>
                  <a:lnTo>
                    <a:pt x="66" y="28"/>
                  </a:lnTo>
                  <a:lnTo>
                    <a:pt x="67" y="30"/>
                  </a:lnTo>
                  <a:lnTo>
                    <a:pt x="65" y="38"/>
                  </a:lnTo>
                  <a:lnTo>
                    <a:pt x="61" y="50"/>
                  </a:lnTo>
                  <a:lnTo>
                    <a:pt x="59" y="64"/>
                  </a:lnTo>
                  <a:lnTo>
                    <a:pt x="59" y="76"/>
                  </a:lnTo>
                  <a:lnTo>
                    <a:pt x="66" y="100"/>
                  </a:lnTo>
                  <a:lnTo>
                    <a:pt x="74" y="111"/>
                  </a:lnTo>
                  <a:lnTo>
                    <a:pt x="80" y="115"/>
                  </a:lnTo>
                  <a:lnTo>
                    <a:pt x="84" y="121"/>
                  </a:lnTo>
                  <a:lnTo>
                    <a:pt x="90" y="131"/>
                  </a:lnTo>
                  <a:lnTo>
                    <a:pt x="99" y="145"/>
                  </a:lnTo>
                  <a:lnTo>
                    <a:pt x="109" y="158"/>
                  </a:lnTo>
                  <a:lnTo>
                    <a:pt x="118" y="164"/>
                  </a:lnTo>
                  <a:lnTo>
                    <a:pt x="123" y="165"/>
                  </a:lnTo>
                  <a:lnTo>
                    <a:pt x="131" y="169"/>
                  </a:lnTo>
                  <a:lnTo>
                    <a:pt x="142" y="174"/>
                  </a:lnTo>
                  <a:lnTo>
                    <a:pt x="153" y="181"/>
                  </a:lnTo>
                  <a:lnTo>
                    <a:pt x="165" y="187"/>
                  </a:lnTo>
                  <a:lnTo>
                    <a:pt x="174" y="194"/>
                  </a:lnTo>
                  <a:lnTo>
                    <a:pt x="181" y="201"/>
                  </a:lnTo>
                  <a:lnTo>
                    <a:pt x="184" y="205"/>
                  </a:lnTo>
                  <a:lnTo>
                    <a:pt x="184" y="213"/>
                  </a:lnTo>
                  <a:lnTo>
                    <a:pt x="181" y="218"/>
                  </a:lnTo>
                  <a:lnTo>
                    <a:pt x="175" y="222"/>
                  </a:lnTo>
                  <a:lnTo>
                    <a:pt x="167" y="225"/>
                  </a:lnTo>
                  <a:lnTo>
                    <a:pt x="162" y="227"/>
                  </a:lnTo>
                  <a:lnTo>
                    <a:pt x="158" y="232"/>
                  </a:lnTo>
                  <a:lnTo>
                    <a:pt x="152" y="236"/>
                  </a:lnTo>
                  <a:lnTo>
                    <a:pt x="145" y="243"/>
                  </a:lnTo>
                  <a:lnTo>
                    <a:pt x="139" y="249"/>
                  </a:lnTo>
                  <a:lnTo>
                    <a:pt x="133" y="255"/>
                  </a:lnTo>
                  <a:lnTo>
                    <a:pt x="127" y="258"/>
                  </a:lnTo>
                  <a:lnTo>
                    <a:pt x="122" y="259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7" name="Freeform 247">
              <a:extLst>
                <a:ext uri="{FF2B5EF4-FFF2-40B4-BE49-F238E27FC236}">
                  <a16:creationId xmlns:a16="http://schemas.microsoft.com/office/drawing/2014/main" id="{8A1CF788-6CC6-43C7-96A7-349AECE68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3" y="2479"/>
              <a:ext cx="92" cy="49"/>
            </a:xfrm>
            <a:custGeom>
              <a:avLst/>
              <a:gdLst>
                <a:gd name="T0" fmla="*/ 1 w 184"/>
                <a:gd name="T1" fmla="*/ 0 h 96"/>
                <a:gd name="T2" fmla="*/ 1 w 184"/>
                <a:gd name="T3" fmla="*/ 1 h 96"/>
                <a:gd name="T4" fmla="*/ 1 w 184"/>
                <a:gd name="T5" fmla="*/ 1 h 96"/>
                <a:gd name="T6" fmla="*/ 1 w 184"/>
                <a:gd name="T7" fmla="*/ 1 h 96"/>
                <a:gd name="T8" fmla="*/ 1 w 184"/>
                <a:gd name="T9" fmla="*/ 1 h 96"/>
                <a:gd name="T10" fmla="*/ 1 w 184"/>
                <a:gd name="T11" fmla="*/ 1 h 96"/>
                <a:gd name="T12" fmla="*/ 1 w 184"/>
                <a:gd name="T13" fmla="*/ 1 h 96"/>
                <a:gd name="T14" fmla="*/ 1 w 184"/>
                <a:gd name="T15" fmla="*/ 1 h 96"/>
                <a:gd name="T16" fmla="*/ 1 w 184"/>
                <a:gd name="T17" fmla="*/ 1 h 96"/>
                <a:gd name="T18" fmla="*/ 1 w 184"/>
                <a:gd name="T19" fmla="*/ 1 h 96"/>
                <a:gd name="T20" fmla="*/ 1 w 184"/>
                <a:gd name="T21" fmla="*/ 1 h 96"/>
                <a:gd name="T22" fmla="*/ 1 w 184"/>
                <a:gd name="T23" fmla="*/ 1 h 96"/>
                <a:gd name="T24" fmla="*/ 1 w 184"/>
                <a:gd name="T25" fmla="*/ 1 h 96"/>
                <a:gd name="T26" fmla="*/ 1 w 184"/>
                <a:gd name="T27" fmla="*/ 1 h 96"/>
                <a:gd name="T28" fmla="*/ 1 w 184"/>
                <a:gd name="T29" fmla="*/ 1 h 96"/>
                <a:gd name="T30" fmla="*/ 1 w 184"/>
                <a:gd name="T31" fmla="*/ 1 h 96"/>
                <a:gd name="T32" fmla="*/ 1 w 184"/>
                <a:gd name="T33" fmla="*/ 1 h 96"/>
                <a:gd name="T34" fmla="*/ 1 w 184"/>
                <a:gd name="T35" fmla="*/ 1 h 96"/>
                <a:gd name="T36" fmla="*/ 1 w 184"/>
                <a:gd name="T37" fmla="*/ 1 h 96"/>
                <a:gd name="T38" fmla="*/ 1 w 184"/>
                <a:gd name="T39" fmla="*/ 1 h 96"/>
                <a:gd name="T40" fmla="*/ 1 w 184"/>
                <a:gd name="T41" fmla="*/ 1 h 96"/>
                <a:gd name="T42" fmla="*/ 1 w 184"/>
                <a:gd name="T43" fmla="*/ 1 h 96"/>
                <a:gd name="T44" fmla="*/ 1 w 184"/>
                <a:gd name="T45" fmla="*/ 1 h 96"/>
                <a:gd name="T46" fmla="*/ 1 w 184"/>
                <a:gd name="T47" fmla="*/ 1 h 96"/>
                <a:gd name="T48" fmla="*/ 1 w 184"/>
                <a:gd name="T49" fmla="*/ 1 h 96"/>
                <a:gd name="T50" fmla="*/ 1 w 184"/>
                <a:gd name="T51" fmla="*/ 1 h 96"/>
                <a:gd name="T52" fmla="*/ 1 w 184"/>
                <a:gd name="T53" fmla="*/ 1 h 96"/>
                <a:gd name="T54" fmla="*/ 1 w 184"/>
                <a:gd name="T55" fmla="*/ 1 h 96"/>
                <a:gd name="T56" fmla="*/ 0 w 184"/>
                <a:gd name="T57" fmla="*/ 1 h 96"/>
                <a:gd name="T58" fmla="*/ 0 w 184"/>
                <a:gd name="T59" fmla="*/ 1 h 96"/>
                <a:gd name="T60" fmla="*/ 1 w 184"/>
                <a:gd name="T61" fmla="*/ 1 h 96"/>
                <a:gd name="T62" fmla="*/ 1 w 184"/>
                <a:gd name="T63" fmla="*/ 1 h 96"/>
                <a:gd name="T64" fmla="*/ 1 w 184"/>
                <a:gd name="T65" fmla="*/ 1 h 96"/>
                <a:gd name="T66" fmla="*/ 1 w 184"/>
                <a:gd name="T67" fmla="*/ 1 h 96"/>
                <a:gd name="T68" fmla="*/ 1 w 184"/>
                <a:gd name="T69" fmla="*/ 1 h 96"/>
                <a:gd name="T70" fmla="*/ 1 w 184"/>
                <a:gd name="T71" fmla="*/ 1 h 96"/>
                <a:gd name="T72" fmla="*/ 1 w 184"/>
                <a:gd name="T73" fmla="*/ 1 h 96"/>
                <a:gd name="T74" fmla="*/ 1 w 184"/>
                <a:gd name="T75" fmla="*/ 1 h 96"/>
                <a:gd name="T76" fmla="*/ 1 w 184"/>
                <a:gd name="T77" fmla="*/ 1 h 96"/>
                <a:gd name="T78" fmla="*/ 1 w 184"/>
                <a:gd name="T79" fmla="*/ 1 h 96"/>
                <a:gd name="T80" fmla="*/ 1 w 184"/>
                <a:gd name="T81" fmla="*/ 1 h 96"/>
                <a:gd name="T82" fmla="*/ 1 w 184"/>
                <a:gd name="T83" fmla="*/ 1 h 96"/>
                <a:gd name="T84" fmla="*/ 1 w 184"/>
                <a:gd name="T85" fmla="*/ 1 h 96"/>
                <a:gd name="T86" fmla="*/ 1 w 184"/>
                <a:gd name="T87" fmla="*/ 1 h 96"/>
                <a:gd name="T88" fmla="*/ 1 w 184"/>
                <a:gd name="T89" fmla="*/ 0 h 96"/>
                <a:gd name="T90" fmla="*/ 1 w 184"/>
                <a:gd name="T91" fmla="*/ 0 h 9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84" h="96">
                  <a:moveTo>
                    <a:pt x="118" y="0"/>
                  </a:moveTo>
                  <a:lnTo>
                    <a:pt x="123" y="1"/>
                  </a:lnTo>
                  <a:lnTo>
                    <a:pt x="131" y="5"/>
                  </a:lnTo>
                  <a:lnTo>
                    <a:pt x="142" y="10"/>
                  </a:lnTo>
                  <a:lnTo>
                    <a:pt x="153" y="17"/>
                  </a:lnTo>
                  <a:lnTo>
                    <a:pt x="165" y="23"/>
                  </a:lnTo>
                  <a:lnTo>
                    <a:pt x="174" y="30"/>
                  </a:lnTo>
                  <a:lnTo>
                    <a:pt x="181" y="37"/>
                  </a:lnTo>
                  <a:lnTo>
                    <a:pt x="184" y="41"/>
                  </a:lnTo>
                  <a:lnTo>
                    <a:pt x="184" y="49"/>
                  </a:lnTo>
                  <a:lnTo>
                    <a:pt x="181" y="54"/>
                  </a:lnTo>
                  <a:lnTo>
                    <a:pt x="175" y="58"/>
                  </a:lnTo>
                  <a:lnTo>
                    <a:pt x="167" y="61"/>
                  </a:lnTo>
                  <a:lnTo>
                    <a:pt x="162" y="63"/>
                  </a:lnTo>
                  <a:lnTo>
                    <a:pt x="158" y="68"/>
                  </a:lnTo>
                  <a:lnTo>
                    <a:pt x="152" y="72"/>
                  </a:lnTo>
                  <a:lnTo>
                    <a:pt x="145" y="79"/>
                  </a:lnTo>
                  <a:lnTo>
                    <a:pt x="139" y="85"/>
                  </a:lnTo>
                  <a:lnTo>
                    <a:pt x="133" y="91"/>
                  </a:lnTo>
                  <a:lnTo>
                    <a:pt x="127" y="94"/>
                  </a:lnTo>
                  <a:lnTo>
                    <a:pt x="122" y="95"/>
                  </a:lnTo>
                  <a:lnTo>
                    <a:pt x="113" y="95"/>
                  </a:lnTo>
                  <a:lnTo>
                    <a:pt x="100" y="96"/>
                  </a:lnTo>
                  <a:lnTo>
                    <a:pt x="84" y="96"/>
                  </a:lnTo>
                  <a:lnTo>
                    <a:pt x="66" y="96"/>
                  </a:lnTo>
                  <a:lnTo>
                    <a:pt x="46" y="95"/>
                  </a:lnTo>
                  <a:lnTo>
                    <a:pt x="29" y="93"/>
                  </a:lnTo>
                  <a:lnTo>
                    <a:pt x="13" y="90"/>
                  </a:lnTo>
                  <a:lnTo>
                    <a:pt x="0" y="85"/>
                  </a:lnTo>
                  <a:lnTo>
                    <a:pt x="0" y="29"/>
                  </a:lnTo>
                  <a:lnTo>
                    <a:pt x="6" y="27"/>
                  </a:lnTo>
                  <a:lnTo>
                    <a:pt x="13" y="26"/>
                  </a:lnTo>
                  <a:lnTo>
                    <a:pt x="21" y="24"/>
                  </a:lnTo>
                  <a:lnTo>
                    <a:pt x="30" y="22"/>
                  </a:lnTo>
                  <a:lnTo>
                    <a:pt x="38" y="19"/>
                  </a:lnTo>
                  <a:lnTo>
                    <a:pt x="45" y="17"/>
                  </a:lnTo>
                  <a:lnTo>
                    <a:pt x="52" y="16"/>
                  </a:lnTo>
                  <a:lnTo>
                    <a:pt x="56" y="15"/>
                  </a:lnTo>
                  <a:lnTo>
                    <a:pt x="61" y="14"/>
                  </a:lnTo>
                  <a:lnTo>
                    <a:pt x="67" y="11"/>
                  </a:lnTo>
                  <a:lnTo>
                    <a:pt x="74" y="9"/>
                  </a:lnTo>
                  <a:lnTo>
                    <a:pt x="82" y="5"/>
                  </a:lnTo>
                  <a:lnTo>
                    <a:pt x="91" y="3"/>
                  </a:lnTo>
                  <a:lnTo>
                    <a:pt x="100" y="1"/>
                  </a:lnTo>
                  <a:lnTo>
                    <a:pt x="108" y="0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8" name="Freeform 248">
              <a:extLst>
                <a:ext uri="{FF2B5EF4-FFF2-40B4-BE49-F238E27FC236}">
                  <a16:creationId xmlns:a16="http://schemas.microsoft.com/office/drawing/2014/main" id="{74B8A4D5-D85F-4F98-B570-4677317EEB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" y="2478"/>
              <a:ext cx="47" cy="46"/>
            </a:xfrm>
            <a:custGeom>
              <a:avLst/>
              <a:gdLst>
                <a:gd name="T0" fmla="*/ 0 w 95"/>
                <a:gd name="T1" fmla="*/ 0 h 94"/>
                <a:gd name="T2" fmla="*/ 0 w 95"/>
                <a:gd name="T3" fmla="*/ 0 h 94"/>
                <a:gd name="T4" fmla="*/ 0 w 95"/>
                <a:gd name="T5" fmla="*/ 0 h 94"/>
                <a:gd name="T6" fmla="*/ 0 w 95"/>
                <a:gd name="T7" fmla="*/ 0 h 94"/>
                <a:gd name="T8" fmla="*/ 0 w 95"/>
                <a:gd name="T9" fmla="*/ 0 h 94"/>
                <a:gd name="T10" fmla="*/ 0 w 95"/>
                <a:gd name="T11" fmla="*/ 0 h 94"/>
                <a:gd name="T12" fmla="*/ 0 w 95"/>
                <a:gd name="T13" fmla="*/ 0 h 94"/>
                <a:gd name="T14" fmla="*/ 0 w 95"/>
                <a:gd name="T15" fmla="*/ 0 h 94"/>
                <a:gd name="T16" fmla="*/ 0 w 95"/>
                <a:gd name="T17" fmla="*/ 0 h 94"/>
                <a:gd name="T18" fmla="*/ 0 w 95"/>
                <a:gd name="T19" fmla="*/ 0 h 94"/>
                <a:gd name="T20" fmla="*/ 0 w 95"/>
                <a:gd name="T21" fmla="*/ 0 h 94"/>
                <a:gd name="T22" fmla="*/ 0 w 95"/>
                <a:gd name="T23" fmla="*/ 0 h 94"/>
                <a:gd name="T24" fmla="*/ 0 w 95"/>
                <a:gd name="T25" fmla="*/ 0 h 94"/>
                <a:gd name="T26" fmla="*/ 0 w 95"/>
                <a:gd name="T27" fmla="*/ 0 h 94"/>
                <a:gd name="T28" fmla="*/ 0 w 95"/>
                <a:gd name="T29" fmla="*/ 0 h 94"/>
                <a:gd name="T30" fmla="*/ 0 w 95"/>
                <a:gd name="T31" fmla="*/ 0 h 94"/>
                <a:gd name="T32" fmla="*/ 0 w 95"/>
                <a:gd name="T33" fmla="*/ 0 h 94"/>
                <a:gd name="T34" fmla="*/ 0 w 95"/>
                <a:gd name="T35" fmla="*/ 0 h 94"/>
                <a:gd name="T36" fmla="*/ 0 w 95"/>
                <a:gd name="T37" fmla="*/ 0 h 94"/>
                <a:gd name="T38" fmla="*/ 0 w 95"/>
                <a:gd name="T39" fmla="*/ 0 h 94"/>
                <a:gd name="T40" fmla="*/ 0 w 95"/>
                <a:gd name="T41" fmla="*/ 0 h 94"/>
                <a:gd name="T42" fmla="*/ 0 w 95"/>
                <a:gd name="T43" fmla="*/ 0 h 94"/>
                <a:gd name="T44" fmla="*/ 0 w 95"/>
                <a:gd name="T45" fmla="*/ 0 h 94"/>
                <a:gd name="T46" fmla="*/ 0 w 95"/>
                <a:gd name="T47" fmla="*/ 0 h 94"/>
                <a:gd name="T48" fmla="*/ 0 w 95"/>
                <a:gd name="T49" fmla="*/ 0 h 94"/>
                <a:gd name="T50" fmla="*/ 0 w 95"/>
                <a:gd name="T51" fmla="*/ 0 h 94"/>
                <a:gd name="T52" fmla="*/ 0 w 95"/>
                <a:gd name="T53" fmla="*/ 0 h 94"/>
                <a:gd name="T54" fmla="*/ 0 w 95"/>
                <a:gd name="T55" fmla="*/ 0 h 94"/>
                <a:gd name="T56" fmla="*/ 0 w 95"/>
                <a:gd name="T57" fmla="*/ 0 h 94"/>
                <a:gd name="T58" fmla="*/ 0 w 95"/>
                <a:gd name="T59" fmla="*/ 0 h 94"/>
                <a:gd name="T60" fmla="*/ 0 w 95"/>
                <a:gd name="T61" fmla="*/ 0 h 94"/>
                <a:gd name="T62" fmla="*/ 0 w 95"/>
                <a:gd name="T63" fmla="*/ 0 h 94"/>
                <a:gd name="T64" fmla="*/ 0 w 95"/>
                <a:gd name="T65" fmla="*/ 0 h 94"/>
                <a:gd name="T66" fmla="*/ 0 w 95"/>
                <a:gd name="T67" fmla="*/ 0 h 94"/>
                <a:gd name="T68" fmla="*/ 0 w 95"/>
                <a:gd name="T69" fmla="*/ 0 h 94"/>
                <a:gd name="T70" fmla="*/ 0 w 95"/>
                <a:gd name="T71" fmla="*/ 0 h 94"/>
                <a:gd name="T72" fmla="*/ 0 w 95"/>
                <a:gd name="T73" fmla="*/ 0 h 94"/>
                <a:gd name="T74" fmla="*/ 0 w 95"/>
                <a:gd name="T75" fmla="*/ 0 h 94"/>
                <a:gd name="T76" fmla="*/ 0 w 95"/>
                <a:gd name="T77" fmla="*/ 0 h 94"/>
                <a:gd name="T78" fmla="*/ 0 w 95"/>
                <a:gd name="T79" fmla="*/ 0 h 94"/>
                <a:gd name="T80" fmla="*/ 0 w 95"/>
                <a:gd name="T81" fmla="*/ 0 h 94"/>
                <a:gd name="T82" fmla="*/ 0 w 95"/>
                <a:gd name="T83" fmla="*/ 0 h 94"/>
                <a:gd name="T84" fmla="*/ 0 w 95"/>
                <a:gd name="T85" fmla="*/ 0 h 94"/>
                <a:gd name="T86" fmla="*/ 0 w 95"/>
                <a:gd name="T87" fmla="*/ 0 h 94"/>
                <a:gd name="T88" fmla="*/ 0 w 95"/>
                <a:gd name="T89" fmla="*/ 0 h 9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95" h="94">
                  <a:moveTo>
                    <a:pt x="83" y="94"/>
                  </a:moveTo>
                  <a:lnTo>
                    <a:pt x="81" y="92"/>
                  </a:lnTo>
                  <a:lnTo>
                    <a:pt x="76" y="90"/>
                  </a:lnTo>
                  <a:lnTo>
                    <a:pt x="72" y="86"/>
                  </a:lnTo>
                  <a:lnTo>
                    <a:pt x="66" y="81"/>
                  </a:lnTo>
                  <a:lnTo>
                    <a:pt x="60" y="76"/>
                  </a:lnTo>
                  <a:lnTo>
                    <a:pt x="55" y="72"/>
                  </a:lnTo>
                  <a:lnTo>
                    <a:pt x="51" y="68"/>
                  </a:lnTo>
                  <a:lnTo>
                    <a:pt x="49" y="66"/>
                  </a:lnTo>
                  <a:lnTo>
                    <a:pt x="46" y="65"/>
                  </a:lnTo>
                  <a:lnTo>
                    <a:pt x="42" y="64"/>
                  </a:lnTo>
                  <a:lnTo>
                    <a:pt x="36" y="62"/>
                  </a:lnTo>
                  <a:lnTo>
                    <a:pt x="28" y="62"/>
                  </a:lnTo>
                  <a:lnTo>
                    <a:pt x="21" y="61"/>
                  </a:lnTo>
                  <a:lnTo>
                    <a:pt x="13" y="61"/>
                  </a:lnTo>
                  <a:lnTo>
                    <a:pt x="6" y="60"/>
                  </a:lnTo>
                  <a:lnTo>
                    <a:pt x="0" y="60"/>
                  </a:lnTo>
                  <a:lnTo>
                    <a:pt x="0" y="51"/>
                  </a:lnTo>
                  <a:lnTo>
                    <a:pt x="0" y="35"/>
                  </a:lnTo>
                  <a:lnTo>
                    <a:pt x="2" y="19"/>
                  </a:lnTo>
                  <a:lnTo>
                    <a:pt x="4" y="9"/>
                  </a:lnTo>
                  <a:lnTo>
                    <a:pt x="8" y="7"/>
                  </a:lnTo>
                  <a:lnTo>
                    <a:pt x="14" y="5"/>
                  </a:lnTo>
                  <a:lnTo>
                    <a:pt x="20" y="4"/>
                  </a:lnTo>
                  <a:lnTo>
                    <a:pt x="26" y="1"/>
                  </a:lnTo>
                  <a:lnTo>
                    <a:pt x="32" y="1"/>
                  </a:lnTo>
                  <a:lnTo>
                    <a:pt x="35" y="0"/>
                  </a:lnTo>
                  <a:lnTo>
                    <a:pt x="38" y="0"/>
                  </a:lnTo>
                  <a:lnTo>
                    <a:pt x="40" y="1"/>
                  </a:lnTo>
                  <a:lnTo>
                    <a:pt x="44" y="4"/>
                  </a:lnTo>
                  <a:lnTo>
                    <a:pt x="52" y="5"/>
                  </a:lnTo>
                  <a:lnTo>
                    <a:pt x="61" y="7"/>
                  </a:lnTo>
                  <a:lnTo>
                    <a:pt x="67" y="9"/>
                  </a:lnTo>
                  <a:lnTo>
                    <a:pt x="72" y="13"/>
                  </a:lnTo>
                  <a:lnTo>
                    <a:pt x="78" y="19"/>
                  </a:lnTo>
                  <a:lnTo>
                    <a:pt x="83" y="27"/>
                  </a:lnTo>
                  <a:lnTo>
                    <a:pt x="85" y="35"/>
                  </a:lnTo>
                  <a:lnTo>
                    <a:pt x="86" y="42"/>
                  </a:lnTo>
                  <a:lnTo>
                    <a:pt x="88" y="47"/>
                  </a:lnTo>
                  <a:lnTo>
                    <a:pt x="90" y="52"/>
                  </a:lnTo>
                  <a:lnTo>
                    <a:pt x="93" y="56"/>
                  </a:lnTo>
                  <a:lnTo>
                    <a:pt x="95" y="61"/>
                  </a:lnTo>
                  <a:lnTo>
                    <a:pt x="95" y="72"/>
                  </a:lnTo>
                  <a:lnTo>
                    <a:pt x="91" y="83"/>
                  </a:lnTo>
                  <a:lnTo>
                    <a:pt x="83" y="94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09" name="Freeform 249">
              <a:extLst>
                <a:ext uri="{FF2B5EF4-FFF2-40B4-BE49-F238E27FC236}">
                  <a16:creationId xmlns:a16="http://schemas.microsoft.com/office/drawing/2014/main" id="{246864B8-9485-4EB4-919E-6A29842CF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4" y="2604"/>
              <a:ext cx="33" cy="14"/>
            </a:xfrm>
            <a:custGeom>
              <a:avLst/>
              <a:gdLst>
                <a:gd name="T0" fmla="*/ 1 w 64"/>
                <a:gd name="T1" fmla="*/ 1 h 27"/>
                <a:gd name="T2" fmla="*/ 1 w 64"/>
                <a:gd name="T3" fmla="*/ 1 h 27"/>
                <a:gd name="T4" fmla="*/ 1 w 64"/>
                <a:gd name="T5" fmla="*/ 1 h 27"/>
                <a:gd name="T6" fmla="*/ 1 w 64"/>
                <a:gd name="T7" fmla="*/ 0 h 27"/>
                <a:gd name="T8" fmla="*/ 1 w 64"/>
                <a:gd name="T9" fmla="*/ 1 h 27"/>
                <a:gd name="T10" fmla="*/ 1 w 64"/>
                <a:gd name="T11" fmla="*/ 1 h 27"/>
                <a:gd name="T12" fmla="*/ 1 w 64"/>
                <a:gd name="T13" fmla="*/ 1 h 27"/>
                <a:gd name="T14" fmla="*/ 0 w 64"/>
                <a:gd name="T15" fmla="*/ 1 h 27"/>
                <a:gd name="T16" fmla="*/ 1 w 64"/>
                <a:gd name="T17" fmla="*/ 1 h 27"/>
                <a:gd name="T18" fmla="*/ 1 w 64"/>
                <a:gd name="T19" fmla="*/ 1 h 27"/>
                <a:gd name="T20" fmla="*/ 1 w 64"/>
                <a:gd name="T21" fmla="*/ 1 h 27"/>
                <a:gd name="T22" fmla="*/ 1 w 64"/>
                <a:gd name="T23" fmla="*/ 1 h 27"/>
                <a:gd name="T24" fmla="*/ 1 w 64"/>
                <a:gd name="T25" fmla="*/ 1 h 27"/>
                <a:gd name="T26" fmla="*/ 1 w 64"/>
                <a:gd name="T27" fmla="*/ 1 h 27"/>
                <a:gd name="T28" fmla="*/ 1 w 64"/>
                <a:gd name="T29" fmla="*/ 1 h 27"/>
                <a:gd name="T30" fmla="*/ 1 w 64"/>
                <a:gd name="T31" fmla="*/ 1 h 27"/>
                <a:gd name="T32" fmla="*/ 1 w 64"/>
                <a:gd name="T33" fmla="*/ 1 h 27"/>
                <a:gd name="T34" fmla="*/ 1 w 64"/>
                <a:gd name="T35" fmla="*/ 1 h 27"/>
                <a:gd name="T36" fmla="*/ 1 w 64"/>
                <a:gd name="T37" fmla="*/ 1 h 27"/>
                <a:gd name="T38" fmla="*/ 1 w 64"/>
                <a:gd name="T39" fmla="*/ 1 h 27"/>
                <a:gd name="T40" fmla="*/ 1 w 64"/>
                <a:gd name="T41" fmla="*/ 1 h 27"/>
                <a:gd name="T42" fmla="*/ 1 w 64"/>
                <a:gd name="T43" fmla="*/ 1 h 27"/>
                <a:gd name="T44" fmla="*/ 1 w 64"/>
                <a:gd name="T45" fmla="*/ 1 h 27"/>
                <a:gd name="T46" fmla="*/ 1 w 64"/>
                <a:gd name="T47" fmla="*/ 1 h 27"/>
                <a:gd name="T48" fmla="*/ 1 w 64"/>
                <a:gd name="T49" fmla="*/ 1 h 2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64" h="27">
                  <a:moveTo>
                    <a:pt x="47" y="6"/>
                  </a:moveTo>
                  <a:lnTo>
                    <a:pt x="40" y="3"/>
                  </a:lnTo>
                  <a:lnTo>
                    <a:pt x="31" y="1"/>
                  </a:lnTo>
                  <a:lnTo>
                    <a:pt x="21" y="0"/>
                  </a:lnTo>
                  <a:lnTo>
                    <a:pt x="15" y="2"/>
                  </a:lnTo>
                  <a:lnTo>
                    <a:pt x="9" y="8"/>
                  </a:lnTo>
                  <a:lnTo>
                    <a:pt x="3" y="13"/>
                  </a:lnTo>
                  <a:lnTo>
                    <a:pt x="0" y="18"/>
                  </a:lnTo>
                  <a:lnTo>
                    <a:pt x="1" y="21"/>
                  </a:lnTo>
                  <a:lnTo>
                    <a:pt x="5" y="23"/>
                  </a:lnTo>
                  <a:lnTo>
                    <a:pt x="11" y="23"/>
                  </a:lnTo>
                  <a:lnTo>
                    <a:pt x="17" y="24"/>
                  </a:lnTo>
                  <a:lnTo>
                    <a:pt x="21" y="24"/>
                  </a:lnTo>
                  <a:lnTo>
                    <a:pt x="26" y="25"/>
                  </a:lnTo>
                  <a:lnTo>
                    <a:pt x="32" y="26"/>
                  </a:lnTo>
                  <a:lnTo>
                    <a:pt x="39" y="26"/>
                  </a:lnTo>
                  <a:lnTo>
                    <a:pt x="46" y="27"/>
                  </a:lnTo>
                  <a:lnTo>
                    <a:pt x="51" y="27"/>
                  </a:lnTo>
                  <a:lnTo>
                    <a:pt x="57" y="26"/>
                  </a:lnTo>
                  <a:lnTo>
                    <a:pt x="62" y="26"/>
                  </a:lnTo>
                  <a:lnTo>
                    <a:pt x="64" y="24"/>
                  </a:lnTo>
                  <a:lnTo>
                    <a:pt x="64" y="21"/>
                  </a:lnTo>
                  <a:lnTo>
                    <a:pt x="63" y="17"/>
                  </a:lnTo>
                  <a:lnTo>
                    <a:pt x="57" y="11"/>
                  </a:lnTo>
                  <a:lnTo>
                    <a:pt x="47" y="6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0" name="Freeform 250">
              <a:extLst>
                <a:ext uri="{FF2B5EF4-FFF2-40B4-BE49-F238E27FC236}">
                  <a16:creationId xmlns:a16="http://schemas.microsoft.com/office/drawing/2014/main" id="{B5297D2F-9F20-4D72-85F2-077E9066F2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7" y="2620"/>
              <a:ext cx="37" cy="25"/>
            </a:xfrm>
            <a:custGeom>
              <a:avLst/>
              <a:gdLst>
                <a:gd name="T0" fmla="*/ 1 w 74"/>
                <a:gd name="T1" fmla="*/ 0 h 49"/>
                <a:gd name="T2" fmla="*/ 1 w 74"/>
                <a:gd name="T3" fmla="*/ 0 h 49"/>
                <a:gd name="T4" fmla="*/ 1 w 74"/>
                <a:gd name="T5" fmla="*/ 1 h 49"/>
                <a:gd name="T6" fmla="*/ 1 w 74"/>
                <a:gd name="T7" fmla="*/ 1 h 49"/>
                <a:gd name="T8" fmla="*/ 1 w 74"/>
                <a:gd name="T9" fmla="*/ 1 h 49"/>
                <a:gd name="T10" fmla="*/ 1 w 74"/>
                <a:gd name="T11" fmla="*/ 1 h 49"/>
                <a:gd name="T12" fmla="*/ 1 w 74"/>
                <a:gd name="T13" fmla="*/ 1 h 49"/>
                <a:gd name="T14" fmla="*/ 1 w 74"/>
                <a:gd name="T15" fmla="*/ 1 h 49"/>
                <a:gd name="T16" fmla="*/ 1 w 74"/>
                <a:gd name="T17" fmla="*/ 1 h 49"/>
                <a:gd name="T18" fmla="*/ 1 w 74"/>
                <a:gd name="T19" fmla="*/ 1 h 49"/>
                <a:gd name="T20" fmla="*/ 1 w 74"/>
                <a:gd name="T21" fmla="*/ 1 h 49"/>
                <a:gd name="T22" fmla="*/ 1 w 74"/>
                <a:gd name="T23" fmla="*/ 1 h 49"/>
                <a:gd name="T24" fmla="*/ 1 w 74"/>
                <a:gd name="T25" fmla="*/ 1 h 49"/>
                <a:gd name="T26" fmla="*/ 0 w 74"/>
                <a:gd name="T27" fmla="*/ 1 h 49"/>
                <a:gd name="T28" fmla="*/ 0 w 74"/>
                <a:gd name="T29" fmla="*/ 1 h 49"/>
                <a:gd name="T30" fmla="*/ 1 w 74"/>
                <a:gd name="T31" fmla="*/ 1 h 49"/>
                <a:gd name="T32" fmla="*/ 1 w 74"/>
                <a:gd name="T33" fmla="*/ 1 h 49"/>
                <a:gd name="T34" fmla="*/ 1 w 74"/>
                <a:gd name="T35" fmla="*/ 1 h 49"/>
                <a:gd name="T36" fmla="*/ 1 w 74"/>
                <a:gd name="T37" fmla="*/ 1 h 49"/>
                <a:gd name="T38" fmla="*/ 1 w 74"/>
                <a:gd name="T39" fmla="*/ 1 h 49"/>
                <a:gd name="T40" fmla="*/ 1 w 74"/>
                <a:gd name="T41" fmla="*/ 1 h 49"/>
                <a:gd name="T42" fmla="*/ 1 w 74"/>
                <a:gd name="T43" fmla="*/ 1 h 49"/>
                <a:gd name="T44" fmla="*/ 1 w 74"/>
                <a:gd name="T45" fmla="*/ 1 h 49"/>
                <a:gd name="T46" fmla="*/ 1 w 74"/>
                <a:gd name="T47" fmla="*/ 1 h 49"/>
                <a:gd name="T48" fmla="*/ 1 w 74"/>
                <a:gd name="T49" fmla="*/ 1 h 49"/>
                <a:gd name="T50" fmla="*/ 1 w 74"/>
                <a:gd name="T51" fmla="*/ 1 h 49"/>
                <a:gd name="T52" fmla="*/ 1 w 74"/>
                <a:gd name="T53" fmla="*/ 1 h 49"/>
                <a:gd name="T54" fmla="*/ 1 w 74"/>
                <a:gd name="T55" fmla="*/ 1 h 49"/>
                <a:gd name="T56" fmla="*/ 1 w 74"/>
                <a:gd name="T57" fmla="*/ 0 h 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4" h="49">
                  <a:moveTo>
                    <a:pt x="61" y="0"/>
                  </a:moveTo>
                  <a:lnTo>
                    <a:pt x="57" y="0"/>
                  </a:lnTo>
                  <a:lnTo>
                    <a:pt x="50" y="1"/>
                  </a:lnTo>
                  <a:lnTo>
                    <a:pt x="43" y="2"/>
                  </a:lnTo>
                  <a:lnTo>
                    <a:pt x="36" y="5"/>
                  </a:lnTo>
                  <a:lnTo>
                    <a:pt x="28" y="7"/>
                  </a:lnTo>
                  <a:lnTo>
                    <a:pt x="22" y="10"/>
                  </a:lnTo>
                  <a:lnTo>
                    <a:pt x="17" y="14"/>
                  </a:lnTo>
                  <a:lnTo>
                    <a:pt x="14" y="17"/>
                  </a:lnTo>
                  <a:lnTo>
                    <a:pt x="11" y="24"/>
                  </a:lnTo>
                  <a:lnTo>
                    <a:pt x="7" y="28"/>
                  </a:lnTo>
                  <a:lnTo>
                    <a:pt x="4" y="30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41"/>
                  </a:lnTo>
                  <a:lnTo>
                    <a:pt x="3" y="47"/>
                  </a:lnTo>
                  <a:lnTo>
                    <a:pt x="8" y="49"/>
                  </a:lnTo>
                  <a:lnTo>
                    <a:pt x="16" y="49"/>
                  </a:lnTo>
                  <a:lnTo>
                    <a:pt x="27" y="48"/>
                  </a:lnTo>
                  <a:lnTo>
                    <a:pt x="36" y="48"/>
                  </a:lnTo>
                  <a:lnTo>
                    <a:pt x="42" y="48"/>
                  </a:lnTo>
                  <a:lnTo>
                    <a:pt x="49" y="46"/>
                  </a:lnTo>
                  <a:lnTo>
                    <a:pt x="57" y="41"/>
                  </a:lnTo>
                  <a:lnTo>
                    <a:pt x="64" y="36"/>
                  </a:lnTo>
                  <a:lnTo>
                    <a:pt x="69" y="29"/>
                  </a:lnTo>
                  <a:lnTo>
                    <a:pt x="74" y="21"/>
                  </a:lnTo>
                  <a:lnTo>
                    <a:pt x="74" y="14"/>
                  </a:lnTo>
                  <a:lnTo>
                    <a:pt x="70" y="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1" name="Freeform 251">
              <a:extLst>
                <a:ext uri="{FF2B5EF4-FFF2-40B4-BE49-F238E27FC236}">
                  <a16:creationId xmlns:a16="http://schemas.microsoft.com/office/drawing/2014/main" id="{A23F3F8A-700B-4449-B08A-6F873D7A5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2" y="2573"/>
              <a:ext cx="51" cy="26"/>
            </a:xfrm>
            <a:custGeom>
              <a:avLst/>
              <a:gdLst>
                <a:gd name="T0" fmla="*/ 0 w 103"/>
                <a:gd name="T1" fmla="*/ 0 h 53"/>
                <a:gd name="T2" fmla="*/ 0 w 103"/>
                <a:gd name="T3" fmla="*/ 0 h 53"/>
                <a:gd name="T4" fmla="*/ 0 w 103"/>
                <a:gd name="T5" fmla="*/ 0 h 53"/>
                <a:gd name="T6" fmla="*/ 0 w 103"/>
                <a:gd name="T7" fmla="*/ 0 h 53"/>
                <a:gd name="T8" fmla="*/ 0 w 103"/>
                <a:gd name="T9" fmla="*/ 0 h 53"/>
                <a:gd name="T10" fmla="*/ 0 w 103"/>
                <a:gd name="T11" fmla="*/ 0 h 53"/>
                <a:gd name="T12" fmla="*/ 0 w 103"/>
                <a:gd name="T13" fmla="*/ 0 h 53"/>
                <a:gd name="T14" fmla="*/ 0 w 103"/>
                <a:gd name="T15" fmla="*/ 0 h 53"/>
                <a:gd name="T16" fmla="*/ 0 w 103"/>
                <a:gd name="T17" fmla="*/ 0 h 53"/>
                <a:gd name="T18" fmla="*/ 0 w 103"/>
                <a:gd name="T19" fmla="*/ 0 h 53"/>
                <a:gd name="T20" fmla="*/ 0 w 103"/>
                <a:gd name="T21" fmla="*/ 0 h 53"/>
                <a:gd name="T22" fmla="*/ 0 w 103"/>
                <a:gd name="T23" fmla="*/ 0 h 53"/>
                <a:gd name="T24" fmla="*/ 0 w 103"/>
                <a:gd name="T25" fmla="*/ 0 h 53"/>
                <a:gd name="T26" fmla="*/ 0 w 103"/>
                <a:gd name="T27" fmla="*/ 0 h 53"/>
                <a:gd name="T28" fmla="*/ 0 w 103"/>
                <a:gd name="T29" fmla="*/ 0 h 53"/>
                <a:gd name="T30" fmla="*/ 0 w 103"/>
                <a:gd name="T31" fmla="*/ 0 h 53"/>
                <a:gd name="T32" fmla="*/ 0 w 103"/>
                <a:gd name="T33" fmla="*/ 0 h 53"/>
                <a:gd name="T34" fmla="*/ 0 w 103"/>
                <a:gd name="T35" fmla="*/ 0 h 53"/>
                <a:gd name="T36" fmla="*/ 0 w 103"/>
                <a:gd name="T37" fmla="*/ 0 h 53"/>
                <a:gd name="T38" fmla="*/ 0 w 103"/>
                <a:gd name="T39" fmla="*/ 0 h 53"/>
                <a:gd name="T40" fmla="*/ 0 w 103"/>
                <a:gd name="T41" fmla="*/ 0 h 53"/>
                <a:gd name="T42" fmla="*/ 0 w 103"/>
                <a:gd name="T43" fmla="*/ 0 h 53"/>
                <a:gd name="T44" fmla="*/ 0 w 103"/>
                <a:gd name="T45" fmla="*/ 0 h 53"/>
                <a:gd name="T46" fmla="*/ 0 w 103"/>
                <a:gd name="T47" fmla="*/ 0 h 53"/>
                <a:gd name="T48" fmla="*/ 0 w 103"/>
                <a:gd name="T49" fmla="*/ 0 h 53"/>
                <a:gd name="T50" fmla="*/ 0 w 103"/>
                <a:gd name="T51" fmla="*/ 0 h 53"/>
                <a:gd name="T52" fmla="*/ 0 w 103"/>
                <a:gd name="T53" fmla="*/ 0 h 53"/>
                <a:gd name="T54" fmla="*/ 0 w 103"/>
                <a:gd name="T55" fmla="*/ 0 h 53"/>
                <a:gd name="T56" fmla="*/ 0 w 103"/>
                <a:gd name="T57" fmla="*/ 0 h 53"/>
                <a:gd name="T58" fmla="*/ 0 w 103"/>
                <a:gd name="T59" fmla="*/ 0 h 53"/>
                <a:gd name="T60" fmla="*/ 0 w 103"/>
                <a:gd name="T61" fmla="*/ 0 h 53"/>
                <a:gd name="T62" fmla="*/ 0 w 103"/>
                <a:gd name="T63" fmla="*/ 0 h 53"/>
                <a:gd name="T64" fmla="*/ 0 w 103"/>
                <a:gd name="T65" fmla="*/ 0 h 53"/>
                <a:gd name="T66" fmla="*/ 0 w 103"/>
                <a:gd name="T67" fmla="*/ 0 h 53"/>
                <a:gd name="T68" fmla="*/ 0 w 103"/>
                <a:gd name="T69" fmla="*/ 0 h 53"/>
                <a:gd name="T70" fmla="*/ 0 w 103"/>
                <a:gd name="T71" fmla="*/ 0 h 53"/>
                <a:gd name="T72" fmla="*/ 0 w 103"/>
                <a:gd name="T73" fmla="*/ 0 h 5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03" h="53">
                  <a:moveTo>
                    <a:pt x="82" y="52"/>
                  </a:moveTo>
                  <a:lnTo>
                    <a:pt x="79" y="53"/>
                  </a:lnTo>
                  <a:lnTo>
                    <a:pt x="73" y="52"/>
                  </a:lnTo>
                  <a:lnTo>
                    <a:pt x="64" y="51"/>
                  </a:lnTo>
                  <a:lnTo>
                    <a:pt x="53" y="50"/>
                  </a:lnTo>
                  <a:lnTo>
                    <a:pt x="43" y="48"/>
                  </a:lnTo>
                  <a:lnTo>
                    <a:pt x="34" y="45"/>
                  </a:lnTo>
                  <a:lnTo>
                    <a:pt x="27" y="43"/>
                  </a:lnTo>
                  <a:lnTo>
                    <a:pt x="22" y="41"/>
                  </a:lnTo>
                  <a:lnTo>
                    <a:pt x="18" y="38"/>
                  </a:lnTo>
                  <a:lnTo>
                    <a:pt x="14" y="36"/>
                  </a:lnTo>
                  <a:lnTo>
                    <a:pt x="8" y="36"/>
                  </a:lnTo>
                  <a:lnTo>
                    <a:pt x="0" y="36"/>
                  </a:lnTo>
                  <a:lnTo>
                    <a:pt x="5" y="34"/>
                  </a:lnTo>
                  <a:lnTo>
                    <a:pt x="10" y="31"/>
                  </a:lnTo>
                  <a:lnTo>
                    <a:pt x="13" y="28"/>
                  </a:lnTo>
                  <a:lnTo>
                    <a:pt x="18" y="23"/>
                  </a:lnTo>
                  <a:lnTo>
                    <a:pt x="22" y="19"/>
                  </a:lnTo>
                  <a:lnTo>
                    <a:pt x="28" y="14"/>
                  </a:lnTo>
                  <a:lnTo>
                    <a:pt x="33" y="10"/>
                  </a:lnTo>
                  <a:lnTo>
                    <a:pt x="38" y="5"/>
                  </a:lnTo>
                  <a:lnTo>
                    <a:pt x="44" y="1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4" y="3"/>
                  </a:lnTo>
                  <a:lnTo>
                    <a:pt x="70" y="5"/>
                  </a:lnTo>
                  <a:lnTo>
                    <a:pt x="75" y="7"/>
                  </a:lnTo>
                  <a:lnTo>
                    <a:pt x="81" y="11"/>
                  </a:lnTo>
                  <a:lnTo>
                    <a:pt x="86" y="14"/>
                  </a:lnTo>
                  <a:lnTo>
                    <a:pt x="93" y="20"/>
                  </a:lnTo>
                  <a:lnTo>
                    <a:pt x="99" y="26"/>
                  </a:lnTo>
                  <a:lnTo>
                    <a:pt x="103" y="30"/>
                  </a:lnTo>
                  <a:lnTo>
                    <a:pt x="98" y="31"/>
                  </a:lnTo>
                  <a:lnTo>
                    <a:pt x="90" y="33"/>
                  </a:lnTo>
                  <a:lnTo>
                    <a:pt x="85" y="35"/>
                  </a:lnTo>
                  <a:lnTo>
                    <a:pt x="82" y="42"/>
                  </a:lnTo>
                  <a:lnTo>
                    <a:pt x="82" y="52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2" name="Freeform 252">
              <a:extLst>
                <a:ext uri="{FF2B5EF4-FFF2-40B4-BE49-F238E27FC236}">
                  <a16:creationId xmlns:a16="http://schemas.microsoft.com/office/drawing/2014/main" id="{395A82B0-2AD3-455E-B8C0-13940DA65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0" y="2542"/>
              <a:ext cx="107" cy="55"/>
            </a:xfrm>
            <a:custGeom>
              <a:avLst/>
              <a:gdLst>
                <a:gd name="T0" fmla="*/ 1 w 213"/>
                <a:gd name="T1" fmla="*/ 0 h 112"/>
                <a:gd name="T2" fmla="*/ 1 w 213"/>
                <a:gd name="T3" fmla="*/ 0 h 112"/>
                <a:gd name="T4" fmla="*/ 1 w 213"/>
                <a:gd name="T5" fmla="*/ 0 h 112"/>
                <a:gd name="T6" fmla="*/ 1 w 213"/>
                <a:gd name="T7" fmla="*/ 0 h 112"/>
                <a:gd name="T8" fmla="*/ 1 w 213"/>
                <a:gd name="T9" fmla="*/ 0 h 112"/>
                <a:gd name="T10" fmla="*/ 1 w 213"/>
                <a:gd name="T11" fmla="*/ 0 h 112"/>
                <a:gd name="T12" fmla="*/ 1 w 213"/>
                <a:gd name="T13" fmla="*/ 0 h 112"/>
                <a:gd name="T14" fmla="*/ 1 w 213"/>
                <a:gd name="T15" fmla="*/ 0 h 112"/>
                <a:gd name="T16" fmla="*/ 1 w 213"/>
                <a:gd name="T17" fmla="*/ 0 h 112"/>
                <a:gd name="T18" fmla="*/ 1 w 213"/>
                <a:gd name="T19" fmla="*/ 0 h 112"/>
                <a:gd name="T20" fmla="*/ 1 w 213"/>
                <a:gd name="T21" fmla="*/ 0 h 112"/>
                <a:gd name="T22" fmla="*/ 1 w 213"/>
                <a:gd name="T23" fmla="*/ 0 h 112"/>
                <a:gd name="T24" fmla="*/ 1 w 213"/>
                <a:gd name="T25" fmla="*/ 0 h 112"/>
                <a:gd name="T26" fmla="*/ 1 w 213"/>
                <a:gd name="T27" fmla="*/ 0 h 112"/>
                <a:gd name="T28" fmla="*/ 1 w 213"/>
                <a:gd name="T29" fmla="*/ 0 h 112"/>
                <a:gd name="T30" fmla="*/ 1 w 213"/>
                <a:gd name="T31" fmla="*/ 0 h 112"/>
                <a:gd name="T32" fmla="*/ 0 w 213"/>
                <a:gd name="T33" fmla="*/ 0 h 112"/>
                <a:gd name="T34" fmla="*/ 1 w 213"/>
                <a:gd name="T35" fmla="*/ 0 h 112"/>
                <a:gd name="T36" fmla="*/ 1 w 213"/>
                <a:gd name="T37" fmla="*/ 0 h 112"/>
                <a:gd name="T38" fmla="*/ 1 w 213"/>
                <a:gd name="T39" fmla="*/ 0 h 112"/>
                <a:gd name="T40" fmla="*/ 1 w 213"/>
                <a:gd name="T41" fmla="*/ 0 h 112"/>
                <a:gd name="T42" fmla="*/ 1 w 213"/>
                <a:gd name="T43" fmla="*/ 0 h 112"/>
                <a:gd name="T44" fmla="*/ 1 w 213"/>
                <a:gd name="T45" fmla="*/ 0 h 112"/>
                <a:gd name="T46" fmla="*/ 1 w 213"/>
                <a:gd name="T47" fmla="*/ 0 h 112"/>
                <a:gd name="T48" fmla="*/ 1 w 213"/>
                <a:gd name="T49" fmla="*/ 0 h 112"/>
                <a:gd name="T50" fmla="*/ 1 w 213"/>
                <a:gd name="T51" fmla="*/ 0 h 112"/>
                <a:gd name="T52" fmla="*/ 1 w 213"/>
                <a:gd name="T53" fmla="*/ 0 h 112"/>
                <a:gd name="T54" fmla="*/ 1 w 213"/>
                <a:gd name="T55" fmla="*/ 0 h 112"/>
                <a:gd name="T56" fmla="*/ 1 w 213"/>
                <a:gd name="T57" fmla="*/ 0 h 112"/>
                <a:gd name="T58" fmla="*/ 1 w 213"/>
                <a:gd name="T59" fmla="*/ 0 h 112"/>
                <a:gd name="T60" fmla="*/ 1 w 213"/>
                <a:gd name="T61" fmla="*/ 0 h 112"/>
                <a:gd name="T62" fmla="*/ 1 w 213"/>
                <a:gd name="T63" fmla="*/ 0 h 112"/>
                <a:gd name="T64" fmla="*/ 1 w 213"/>
                <a:gd name="T65" fmla="*/ 0 h 112"/>
                <a:gd name="T66" fmla="*/ 1 w 213"/>
                <a:gd name="T67" fmla="*/ 0 h 112"/>
                <a:gd name="T68" fmla="*/ 1 w 213"/>
                <a:gd name="T69" fmla="*/ 0 h 112"/>
                <a:gd name="T70" fmla="*/ 1 w 213"/>
                <a:gd name="T71" fmla="*/ 0 h 112"/>
                <a:gd name="T72" fmla="*/ 1 w 213"/>
                <a:gd name="T73" fmla="*/ 0 h 112"/>
                <a:gd name="T74" fmla="*/ 1 w 213"/>
                <a:gd name="T75" fmla="*/ 0 h 112"/>
                <a:gd name="T76" fmla="*/ 1 w 213"/>
                <a:gd name="T77" fmla="*/ 0 h 112"/>
                <a:gd name="T78" fmla="*/ 1 w 213"/>
                <a:gd name="T79" fmla="*/ 0 h 112"/>
                <a:gd name="T80" fmla="*/ 1 w 213"/>
                <a:gd name="T81" fmla="*/ 0 h 112"/>
                <a:gd name="T82" fmla="*/ 1 w 213"/>
                <a:gd name="T83" fmla="*/ 0 h 112"/>
                <a:gd name="T84" fmla="*/ 1 w 213"/>
                <a:gd name="T85" fmla="*/ 0 h 112"/>
                <a:gd name="T86" fmla="*/ 1 w 213"/>
                <a:gd name="T87" fmla="*/ 0 h 112"/>
                <a:gd name="T88" fmla="*/ 1 w 213"/>
                <a:gd name="T89" fmla="*/ 0 h 112"/>
                <a:gd name="T90" fmla="*/ 1 w 213"/>
                <a:gd name="T91" fmla="*/ 0 h 112"/>
                <a:gd name="T92" fmla="*/ 1 w 213"/>
                <a:gd name="T93" fmla="*/ 0 h 112"/>
                <a:gd name="T94" fmla="*/ 1 w 213"/>
                <a:gd name="T95" fmla="*/ 0 h 112"/>
                <a:gd name="T96" fmla="*/ 1 w 213"/>
                <a:gd name="T97" fmla="*/ 0 h 112"/>
                <a:gd name="T98" fmla="*/ 1 w 213"/>
                <a:gd name="T99" fmla="*/ 0 h 112"/>
                <a:gd name="T100" fmla="*/ 1 w 213"/>
                <a:gd name="T101" fmla="*/ 0 h 112"/>
                <a:gd name="T102" fmla="*/ 1 w 213"/>
                <a:gd name="T103" fmla="*/ 0 h 112"/>
                <a:gd name="T104" fmla="*/ 1 w 213"/>
                <a:gd name="T105" fmla="*/ 0 h 112"/>
                <a:gd name="T106" fmla="*/ 1 w 213"/>
                <a:gd name="T107" fmla="*/ 0 h 112"/>
                <a:gd name="T108" fmla="*/ 1 w 213"/>
                <a:gd name="T109" fmla="*/ 0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13" h="112">
                  <a:moveTo>
                    <a:pt x="213" y="112"/>
                  </a:moveTo>
                  <a:lnTo>
                    <a:pt x="204" y="110"/>
                  </a:lnTo>
                  <a:lnTo>
                    <a:pt x="190" y="106"/>
                  </a:lnTo>
                  <a:lnTo>
                    <a:pt x="172" y="101"/>
                  </a:lnTo>
                  <a:lnTo>
                    <a:pt x="151" y="97"/>
                  </a:lnTo>
                  <a:lnTo>
                    <a:pt x="131" y="93"/>
                  </a:lnTo>
                  <a:lnTo>
                    <a:pt x="114" y="91"/>
                  </a:lnTo>
                  <a:lnTo>
                    <a:pt x="100" y="90"/>
                  </a:lnTo>
                  <a:lnTo>
                    <a:pt x="92" y="90"/>
                  </a:lnTo>
                  <a:lnTo>
                    <a:pt x="87" y="91"/>
                  </a:lnTo>
                  <a:lnTo>
                    <a:pt x="76" y="91"/>
                  </a:lnTo>
                  <a:lnTo>
                    <a:pt x="63" y="90"/>
                  </a:lnTo>
                  <a:lnTo>
                    <a:pt x="50" y="89"/>
                  </a:lnTo>
                  <a:lnTo>
                    <a:pt x="35" y="87"/>
                  </a:lnTo>
                  <a:lnTo>
                    <a:pt x="21" y="84"/>
                  </a:lnTo>
                  <a:lnTo>
                    <a:pt x="9" y="82"/>
                  </a:lnTo>
                  <a:lnTo>
                    <a:pt x="0" y="78"/>
                  </a:lnTo>
                  <a:lnTo>
                    <a:pt x="13" y="62"/>
                  </a:lnTo>
                  <a:lnTo>
                    <a:pt x="29" y="54"/>
                  </a:lnTo>
                  <a:lnTo>
                    <a:pt x="30" y="53"/>
                  </a:lnTo>
                  <a:lnTo>
                    <a:pt x="31" y="49"/>
                  </a:lnTo>
                  <a:lnTo>
                    <a:pt x="34" y="44"/>
                  </a:lnTo>
                  <a:lnTo>
                    <a:pt x="36" y="37"/>
                  </a:lnTo>
                  <a:lnTo>
                    <a:pt x="39" y="31"/>
                  </a:lnTo>
                  <a:lnTo>
                    <a:pt x="43" y="27"/>
                  </a:lnTo>
                  <a:lnTo>
                    <a:pt x="46" y="23"/>
                  </a:lnTo>
                  <a:lnTo>
                    <a:pt x="50" y="21"/>
                  </a:lnTo>
                  <a:lnTo>
                    <a:pt x="53" y="20"/>
                  </a:lnTo>
                  <a:lnTo>
                    <a:pt x="59" y="17"/>
                  </a:lnTo>
                  <a:lnTo>
                    <a:pt x="66" y="14"/>
                  </a:lnTo>
                  <a:lnTo>
                    <a:pt x="75" y="9"/>
                  </a:lnTo>
                  <a:lnTo>
                    <a:pt x="83" y="6"/>
                  </a:lnTo>
                  <a:lnTo>
                    <a:pt x="91" y="2"/>
                  </a:lnTo>
                  <a:lnTo>
                    <a:pt x="97" y="0"/>
                  </a:lnTo>
                  <a:lnTo>
                    <a:pt x="100" y="0"/>
                  </a:lnTo>
                  <a:lnTo>
                    <a:pt x="105" y="2"/>
                  </a:lnTo>
                  <a:lnTo>
                    <a:pt x="113" y="8"/>
                  </a:lnTo>
                  <a:lnTo>
                    <a:pt x="123" y="16"/>
                  </a:lnTo>
                  <a:lnTo>
                    <a:pt x="135" y="24"/>
                  </a:lnTo>
                  <a:lnTo>
                    <a:pt x="148" y="34"/>
                  </a:lnTo>
                  <a:lnTo>
                    <a:pt x="158" y="40"/>
                  </a:lnTo>
                  <a:lnTo>
                    <a:pt x="167" y="46"/>
                  </a:lnTo>
                  <a:lnTo>
                    <a:pt x="172" y="49"/>
                  </a:lnTo>
                  <a:lnTo>
                    <a:pt x="179" y="51"/>
                  </a:lnTo>
                  <a:lnTo>
                    <a:pt x="188" y="53"/>
                  </a:lnTo>
                  <a:lnTo>
                    <a:pt x="196" y="55"/>
                  </a:lnTo>
                  <a:lnTo>
                    <a:pt x="201" y="58"/>
                  </a:lnTo>
                  <a:lnTo>
                    <a:pt x="201" y="63"/>
                  </a:lnTo>
                  <a:lnTo>
                    <a:pt x="201" y="74"/>
                  </a:lnTo>
                  <a:lnTo>
                    <a:pt x="202" y="85"/>
                  </a:lnTo>
                  <a:lnTo>
                    <a:pt x="204" y="92"/>
                  </a:lnTo>
                  <a:lnTo>
                    <a:pt x="207" y="96"/>
                  </a:lnTo>
                  <a:lnTo>
                    <a:pt x="211" y="101"/>
                  </a:lnTo>
                  <a:lnTo>
                    <a:pt x="213" y="107"/>
                  </a:lnTo>
                  <a:lnTo>
                    <a:pt x="213" y="112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113" name="Freeform 253">
              <a:extLst>
                <a:ext uri="{FF2B5EF4-FFF2-40B4-BE49-F238E27FC236}">
                  <a16:creationId xmlns:a16="http://schemas.microsoft.com/office/drawing/2014/main" id="{F07CEBA3-A2D7-4961-B463-932CEA7749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7" y="2502"/>
              <a:ext cx="192" cy="72"/>
            </a:xfrm>
            <a:custGeom>
              <a:avLst/>
              <a:gdLst>
                <a:gd name="T0" fmla="*/ 1 w 384"/>
                <a:gd name="T1" fmla="*/ 1 h 143"/>
                <a:gd name="T2" fmla="*/ 1 w 384"/>
                <a:gd name="T3" fmla="*/ 1 h 143"/>
                <a:gd name="T4" fmla="*/ 1 w 384"/>
                <a:gd name="T5" fmla="*/ 1 h 143"/>
                <a:gd name="T6" fmla="*/ 1 w 384"/>
                <a:gd name="T7" fmla="*/ 1 h 143"/>
                <a:gd name="T8" fmla="*/ 1 w 384"/>
                <a:gd name="T9" fmla="*/ 1 h 143"/>
                <a:gd name="T10" fmla="*/ 1 w 384"/>
                <a:gd name="T11" fmla="*/ 1 h 143"/>
                <a:gd name="T12" fmla="*/ 1 w 384"/>
                <a:gd name="T13" fmla="*/ 1 h 143"/>
                <a:gd name="T14" fmla="*/ 1 w 384"/>
                <a:gd name="T15" fmla="*/ 1 h 143"/>
                <a:gd name="T16" fmla="*/ 1 w 384"/>
                <a:gd name="T17" fmla="*/ 1 h 143"/>
                <a:gd name="T18" fmla="*/ 1 w 384"/>
                <a:gd name="T19" fmla="*/ 1 h 143"/>
                <a:gd name="T20" fmla="*/ 1 w 384"/>
                <a:gd name="T21" fmla="*/ 1 h 143"/>
                <a:gd name="T22" fmla="*/ 1 w 384"/>
                <a:gd name="T23" fmla="*/ 1 h 143"/>
                <a:gd name="T24" fmla="*/ 1 w 384"/>
                <a:gd name="T25" fmla="*/ 1 h 143"/>
                <a:gd name="T26" fmla="*/ 1 w 384"/>
                <a:gd name="T27" fmla="*/ 1 h 143"/>
                <a:gd name="T28" fmla="*/ 1 w 384"/>
                <a:gd name="T29" fmla="*/ 1 h 143"/>
                <a:gd name="T30" fmla="*/ 1 w 384"/>
                <a:gd name="T31" fmla="*/ 1 h 143"/>
                <a:gd name="T32" fmla="*/ 1 w 384"/>
                <a:gd name="T33" fmla="*/ 1 h 143"/>
                <a:gd name="T34" fmla="*/ 1 w 384"/>
                <a:gd name="T35" fmla="*/ 1 h 143"/>
                <a:gd name="T36" fmla="*/ 1 w 384"/>
                <a:gd name="T37" fmla="*/ 1 h 143"/>
                <a:gd name="T38" fmla="*/ 1 w 384"/>
                <a:gd name="T39" fmla="*/ 1 h 143"/>
                <a:gd name="T40" fmla="*/ 1 w 384"/>
                <a:gd name="T41" fmla="*/ 1 h 143"/>
                <a:gd name="T42" fmla="*/ 1 w 384"/>
                <a:gd name="T43" fmla="*/ 1 h 143"/>
                <a:gd name="T44" fmla="*/ 1 w 384"/>
                <a:gd name="T45" fmla="*/ 1 h 143"/>
                <a:gd name="T46" fmla="*/ 1 w 384"/>
                <a:gd name="T47" fmla="*/ 1 h 143"/>
                <a:gd name="T48" fmla="*/ 1 w 384"/>
                <a:gd name="T49" fmla="*/ 1 h 143"/>
                <a:gd name="T50" fmla="*/ 1 w 384"/>
                <a:gd name="T51" fmla="*/ 1 h 143"/>
                <a:gd name="T52" fmla="*/ 1 w 384"/>
                <a:gd name="T53" fmla="*/ 1 h 143"/>
                <a:gd name="T54" fmla="*/ 1 w 384"/>
                <a:gd name="T55" fmla="*/ 1 h 143"/>
                <a:gd name="T56" fmla="*/ 1 w 384"/>
                <a:gd name="T57" fmla="*/ 1 h 143"/>
                <a:gd name="T58" fmla="*/ 1 w 384"/>
                <a:gd name="T59" fmla="*/ 1 h 143"/>
                <a:gd name="T60" fmla="*/ 1 w 384"/>
                <a:gd name="T61" fmla="*/ 1 h 143"/>
                <a:gd name="T62" fmla="*/ 1 w 384"/>
                <a:gd name="T63" fmla="*/ 1 h 143"/>
                <a:gd name="T64" fmla="*/ 1 w 384"/>
                <a:gd name="T65" fmla="*/ 1 h 143"/>
                <a:gd name="T66" fmla="*/ 1 w 384"/>
                <a:gd name="T67" fmla="*/ 1 h 143"/>
                <a:gd name="T68" fmla="*/ 1 w 384"/>
                <a:gd name="T69" fmla="*/ 1 h 143"/>
                <a:gd name="T70" fmla="*/ 1 w 384"/>
                <a:gd name="T71" fmla="*/ 1 h 143"/>
                <a:gd name="T72" fmla="*/ 1 w 384"/>
                <a:gd name="T73" fmla="*/ 1 h 143"/>
                <a:gd name="T74" fmla="*/ 1 w 384"/>
                <a:gd name="T75" fmla="*/ 1 h 143"/>
                <a:gd name="T76" fmla="*/ 1 w 384"/>
                <a:gd name="T77" fmla="*/ 1 h 143"/>
                <a:gd name="T78" fmla="*/ 1 w 384"/>
                <a:gd name="T79" fmla="*/ 1 h 143"/>
                <a:gd name="T80" fmla="*/ 1 w 384"/>
                <a:gd name="T81" fmla="*/ 1 h 143"/>
                <a:gd name="T82" fmla="*/ 1 w 384"/>
                <a:gd name="T83" fmla="*/ 1 h 143"/>
                <a:gd name="T84" fmla="*/ 1 w 384"/>
                <a:gd name="T85" fmla="*/ 1 h 143"/>
                <a:gd name="T86" fmla="*/ 1 w 384"/>
                <a:gd name="T87" fmla="*/ 1 h 143"/>
                <a:gd name="T88" fmla="*/ 1 w 384"/>
                <a:gd name="T89" fmla="*/ 1 h 143"/>
                <a:gd name="T90" fmla="*/ 1 w 384"/>
                <a:gd name="T91" fmla="*/ 1 h 143"/>
                <a:gd name="T92" fmla="*/ 1 w 384"/>
                <a:gd name="T93" fmla="*/ 1 h 143"/>
                <a:gd name="T94" fmla="*/ 1 w 384"/>
                <a:gd name="T95" fmla="*/ 1 h 143"/>
                <a:gd name="T96" fmla="*/ 1 w 384"/>
                <a:gd name="T97" fmla="*/ 1 h 143"/>
                <a:gd name="T98" fmla="*/ 1 w 384"/>
                <a:gd name="T99" fmla="*/ 1 h 143"/>
                <a:gd name="T100" fmla="*/ 1 w 384"/>
                <a:gd name="T101" fmla="*/ 1 h 143"/>
                <a:gd name="T102" fmla="*/ 1 w 384"/>
                <a:gd name="T103" fmla="*/ 0 h 14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84" h="143">
                  <a:moveTo>
                    <a:pt x="124" y="0"/>
                  </a:moveTo>
                  <a:lnTo>
                    <a:pt x="118" y="2"/>
                  </a:lnTo>
                  <a:lnTo>
                    <a:pt x="109" y="6"/>
                  </a:lnTo>
                  <a:lnTo>
                    <a:pt x="97" y="10"/>
                  </a:lnTo>
                  <a:lnTo>
                    <a:pt x="84" y="14"/>
                  </a:lnTo>
                  <a:lnTo>
                    <a:pt x="72" y="18"/>
                  </a:lnTo>
                  <a:lnTo>
                    <a:pt x="60" y="22"/>
                  </a:lnTo>
                  <a:lnTo>
                    <a:pt x="51" y="25"/>
                  </a:lnTo>
                  <a:lnTo>
                    <a:pt x="46" y="27"/>
                  </a:lnTo>
                  <a:lnTo>
                    <a:pt x="43" y="31"/>
                  </a:lnTo>
                  <a:lnTo>
                    <a:pt x="36" y="37"/>
                  </a:lnTo>
                  <a:lnTo>
                    <a:pt x="29" y="45"/>
                  </a:lnTo>
                  <a:lnTo>
                    <a:pt x="21" y="53"/>
                  </a:lnTo>
                  <a:lnTo>
                    <a:pt x="13" y="61"/>
                  </a:lnTo>
                  <a:lnTo>
                    <a:pt x="6" y="67"/>
                  </a:lnTo>
                  <a:lnTo>
                    <a:pt x="2" y="71"/>
                  </a:lnTo>
                  <a:lnTo>
                    <a:pt x="0" y="74"/>
                  </a:lnTo>
                  <a:lnTo>
                    <a:pt x="18" y="82"/>
                  </a:lnTo>
                  <a:lnTo>
                    <a:pt x="37" y="88"/>
                  </a:lnTo>
                  <a:lnTo>
                    <a:pt x="58" y="97"/>
                  </a:lnTo>
                  <a:lnTo>
                    <a:pt x="78" y="103"/>
                  </a:lnTo>
                  <a:lnTo>
                    <a:pt x="96" y="109"/>
                  </a:lnTo>
                  <a:lnTo>
                    <a:pt x="111" y="114"/>
                  </a:lnTo>
                  <a:lnTo>
                    <a:pt x="122" y="117"/>
                  </a:lnTo>
                  <a:lnTo>
                    <a:pt x="129" y="117"/>
                  </a:lnTo>
                  <a:lnTo>
                    <a:pt x="137" y="115"/>
                  </a:lnTo>
                  <a:lnTo>
                    <a:pt x="146" y="114"/>
                  </a:lnTo>
                  <a:lnTo>
                    <a:pt x="154" y="113"/>
                  </a:lnTo>
                  <a:lnTo>
                    <a:pt x="159" y="113"/>
                  </a:lnTo>
                  <a:lnTo>
                    <a:pt x="164" y="114"/>
                  </a:lnTo>
                  <a:lnTo>
                    <a:pt x="174" y="116"/>
                  </a:lnTo>
                  <a:lnTo>
                    <a:pt x="188" y="120"/>
                  </a:lnTo>
                  <a:lnTo>
                    <a:pt x="203" y="123"/>
                  </a:lnTo>
                  <a:lnTo>
                    <a:pt x="218" y="127"/>
                  </a:lnTo>
                  <a:lnTo>
                    <a:pt x="232" y="129"/>
                  </a:lnTo>
                  <a:lnTo>
                    <a:pt x="242" y="131"/>
                  </a:lnTo>
                  <a:lnTo>
                    <a:pt x="247" y="133"/>
                  </a:lnTo>
                  <a:lnTo>
                    <a:pt x="252" y="137"/>
                  </a:lnTo>
                  <a:lnTo>
                    <a:pt x="256" y="139"/>
                  </a:lnTo>
                  <a:lnTo>
                    <a:pt x="262" y="141"/>
                  </a:lnTo>
                  <a:lnTo>
                    <a:pt x="268" y="143"/>
                  </a:lnTo>
                  <a:lnTo>
                    <a:pt x="276" y="141"/>
                  </a:lnTo>
                  <a:lnTo>
                    <a:pt x="284" y="140"/>
                  </a:lnTo>
                  <a:lnTo>
                    <a:pt x="291" y="139"/>
                  </a:lnTo>
                  <a:lnTo>
                    <a:pt x="294" y="138"/>
                  </a:lnTo>
                  <a:lnTo>
                    <a:pt x="300" y="136"/>
                  </a:lnTo>
                  <a:lnTo>
                    <a:pt x="306" y="132"/>
                  </a:lnTo>
                  <a:lnTo>
                    <a:pt x="310" y="128"/>
                  </a:lnTo>
                  <a:lnTo>
                    <a:pt x="314" y="123"/>
                  </a:lnTo>
                  <a:lnTo>
                    <a:pt x="316" y="117"/>
                  </a:lnTo>
                  <a:lnTo>
                    <a:pt x="320" y="108"/>
                  </a:lnTo>
                  <a:lnTo>
                    <a:pt x="324" y="100"/>
                  </a:lnTo>
                  <a:lnTo>
                    <a:pt x="330" y="94"/>
                  </a:lnTo>
                  <a:lnTo>
                    <a:pt x="334" y="92"/>
                  </a:lnTo>
                  <a:lnTo>
                    <a:pt x="341" y="88"/>
                  </a:lnTo>
                  <a:lnTo>
                    <a:pt x="349" y="85"/>
                  </a:lnTo>
                  <a:lnTo>
                    <a:pt x="359" y="82"/>
                  </a:lnTo>
                  <a:lnTo>
                    <a:pt x="367" y="79"/>
                  </a:lnTo>
                  <a:lnTo>
                    <a:pt x="375" y="77"/>
                  </a:lnTo>
                  <a:lnTo>
                    <a:pt x="381" y="75"/>
                  </a:lnTo>
                  <a:lnTo>
                    <a:pt x="384" y="74"/>
                  </a:lnTo>
                  <a:lnTo>
                    <a:pt x="382" y="62"/>
                  </a:lnTo>
                  <a:lnTo>
                    <a:pt x="376" y="55"/>
                  </a:lnTo>
                  <a:lnTo>
                    <a:pt x="368" y="49"/>
                  </a:lnTo>
                  <a:lnTo>
                    <a:pt x="361" y="46"/>
                  </a:lnTo>
                  <a:lnTo>
                    <a:pt x="356" y="44"/>
                  </a:lnTo>
                  <a:lnTo>
                    <a:pt x="349" y="39"/>
                  </a:lnTo>
                  <a:lnTo>
                    <a:pt x="341" y="34"/>
                  </a:lnTo>
                  <a:lnTo>
                    <a:pt x="332" y="29"/>
                  </a:lnTo>
                  <a:lnTo>
                    <a:pt x="324" y="24"/>
                  </a:lnTo>
                  <a:lnTo>
                    <a:pt x="316" y="19"/>
                  </a:lnTo>
                  <a:lnTo>
                    <a:pt x="309" y="17"/>
                  </a:lnTo>
                  <a:lnTo>
                    <a:pt x="306" y="16"/>
                  </a:lnTo>
                  <a:lnTo>
                    <a:pt x="302" y="17"/>
                  </a:lnTo>
                  <a:lnTo>
                    <a:pt x="296" y="19"/>
                  </a:lnTo>
                  <a:lnTo>
                    <a:pt x="290" y="22"/>
                  </a:lnTo>
                  <a:lnTo>
                    <a:pt x="281" y="25"/>
                  </a:lnTo>
                  <a:lnTo>
                    <a:pt x="275" y="30"/>
                  </a:lnTo>
                  <a:lnTo>
                    <a:pt x="269" y="33"/>
                  </a:lnTo>
                  <a:lnTo>
                    <a:pt x="263" y="38"/>
                  </a:lnTo>
                  <a:lnTo>
                    <a:pt x="261" y="42"/>
                  </a:lnTo>
                  <a:lnTo>
                    <a:pt x="255" y="45"/>
                  </a:lnTo>
                  <a:lnTo>
                    <a:pt x="248" y="48"/>
                  </a:lnTo>
                  <a:lnTo>
                    <a:pt x="241" y="50"/>
                  </a:lnTo>
                  <a:lnTo>
                    <a:pt x="234" y="53"/>
                  </a:lnTo>
                  <a:lnTo>
                    <a:pt x="227" y="54"/>
                  </a:lnTo>
                  <a:lnTo>
                    <a:pt x="222" y="55"/>
                  </a:lnTo>
                  <a:lnTo>
                    <a:pt x="218" y="55"/>
                  </a:lnTo>
                  <a:lnTo>
                    <a:pt x="216" y="54"/>
                  </a:lnTo>
                  <a:lnTo>
                    <a:pt x="215" y="49"/>
                  </a:lnTo>
                  <a:lnTo>
                    <a:pt x="211" y="42"/>
                  </a:lnTo>
                  <a:lnTo>
                    <a:pt x="208" y="36"/>
                  </a:lnTo>
                  <a:lnTo>
                    <a:pt x="204" y="32"/>
                  </a:lnTo>
                  <a:lnTo>
                    <a:pt x="201" y="31"/>
                  </a:lnTo>
                  <a:lnTo>
                    <a:pt x="194" y="27"/>
                  </a:lnTo>
                  <a:lnTo>
                    <a:pt x="185" y="23"/>
                  </a:lnTo>
                  <a:lnTo>
                    <a:pt x="175" y="17"/>
                  </a:lnTo>
                  <a:lnTo>
                    <a:pt x="165" y="11"/>
                  </a:lnTo>
                  <a:lnTo>
                    <a:pt x="156" y="7"/>
                  </a:lnTo>
                  <a:lnTo>
                    <a:pt x="149" y="3"/>
                  </a:lnTo>
                  <a:lnTo>
                    <a:pt x="144" y="2"/>
                  </a:lnTo>
                  <a:lnTo>
                    <a:pt x="139" y="1"/>
                  </a:lnTo>
                  <a:lnTo>
                    <a:pt x="134" y="0"/>
                  </a:lnTo>
                  <a:lnTo>
                    <a:pt x="128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BFCCD8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grpSp>
        <p:nvGrpSpPr>
          <p:cNvPr id="1038" name="Group 254">
            <a:extLst>
              <a:ext uri="{FF2B5EF4-FFF2-40B4-BE49-F238E27FC236}">
                <a16:creationId xmlns:a16="http://schemas.microsoft.com/office/drawing/2014/main" id="{891DB9DD-A4E7-4873-8020-5CFD0FB4ADEE}"/>
              </a:ext>
            </a:extLst>
          </p:cNvPr>
          <p:cNvGrpSpPr>
            <a:grpSpLocks/>
          </p:cNvGrpSpPr>
          <p:nvPr/>
        </p:nvGrpSpPr>
        <p:grpSpPr bwMode="auto">
          <a:xfrm rot="-913339">
            <a:off x="279400" y="122238"/>
            <a:ext cx="906463" cy="762000"/>
            <a:chOff x="75" y="3654"/>
            <a:chExt cx="853" cy="600"/>
          </a:xfrm>
        </p:grpSpPr>
        <p:sp>
          <p:nvSpPr>
            <p:cNvPr id="1040" name="Freeform 255">
              <a:extLst>
                <a:ext uri="{FF2B5EF4-FFF2-40B4-BE49-F238E27FC236}">
                  <a16:creationId xmlns:a16="http://schemas.microsoft.com/office/drawing/2014/main" id="{0C72BC48-7B9C-4D87-9221-72593230B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" y="3824"/>
              <a:ext cx="41" cy="54"/>
            </a:xfrm>
            <a:custGeom>
              <a:avLst/>
              <a:gdLst>
                <a:gd name="T0" fmla="*/ 0 w 122"/>
                <a:gd name="T1" fmla="*/ 0 h 160"/>
                <a:gd name="T2" fmla="*/ 0 w 122"/>
                <a:gd name="T3" fmla="*/ 0 h 160"/>
                <a:gd name="T4" fmla="*/ 0 w 122"/>
                <a:gd name="T5" fmla="*/ 0 h 160"/>
                <a:gd name="T6" fmla="*/ 0 w 122"/>
                <a:gd name="T7" fmla="*/ 0 h 160"/>
                <a:gd name="T8" fmla="*/ 0 w 122"/>
                <a:gd name="T9" fmla="*/ 0 h 160"/>
                <a:gd name="T10" fmla="*/ 0 w 122"/>
                <a:gd name="T11" fmla="*/ 0 h 160"/>
                <a:gd name="T12" fmla="*/ 0 w 122"/>
                <a:gd name="T13" fmla="*/ 0 h 160"/>
                <a:gd name="T14" fmla="*/ 0 w 122"/>
                <a:gd name="T15" fmla="*/ 0 h 160"/>
                <a:gd name="T16" fmla="*/ 0 w 122"/>
                <a:gd name="T17" fmla="*/ 0 h 160"/>
                <a:gd name="T18" fmla="*/ 0 w 122"/>
                <a:gd name="T19" fmla="*/ 0 h 160"/>
                <a:gd name="T20" fmla="*/ 0 w 122"/>
                <a:gd name="T21" fmla="*/ 0 h 160"/>
                <a:gd name="T22" fmla="*/ 0 w 122"/>
                <a:gd name="T23" fmla="*/ 0 h 160"/>
                <a:gd name="T24" fmla="*/ 0 w 122"/>
                <a:gd name="T25" fmla="*/ 0 h 160"/>
                <a:gd name="T26" fmla="*/ 0 w 122"/>
                <a:gd name="T27" fmla="*/ 0 h 160"/>
                <a:gd name="T28" fmla="*/ 0 w 122"/>
                <a:gd name="T29" fmla="*/ 0 h 160"/>
                <a:gd name="T30" fmla="*/ 0 w 122"/>
                <a:gd name="T31" fmla="*/ 0 h 160"/>
                <a:gd name="T32" fmla="*/ 0 w 122"/>
                <a:gd name="T33" fmla="*/ 0 h 160"/>
                <a:gd name="T34" fmla="*/ 0 w 122"/>
                <a:gd name="T35" fmla="*/ 0 h 160"/>
                <a:gd name="T36" fmla="*/ 0 w 122"/>
                <a:gd name="T37" fmla="*/ 0 h 160"/>
                <a:gd name="T38" fmla="*/ 0 w 122"/>
                <a:gd name="T39" fmla="*/ 0 h 160"/>
                <a:gd name="T40" fmla="*/ 0 w 122"/>
                <a:gd name="T41" fmla="*/ 0 h 160"/>
                <a:gd name="T42" fmla="*/ 0 w 122"/>
                <a:gd name="T43" fmla="*/ 0 h 160"/>
                <a:gd name="T44" fmla="*/ 0 w 122"/>
                <a:gd name="T45" fmla="*/ 0 h 160"/>
                <a:gd name="T46" fmla="*/ 0 w 122"/>
                <a:gd name="T47" fmla="*/ 0 h 160"/>
                <a:gd name="T48" fmla="*/ 0 w 122"/>
                <a:gd name="T49" fmla="*/ 0 h 160"/>
                <a:gd name="T50" fmla="*/ 0 w 122"/>
                <a:gd name="T51" fmla="*/ 0 h 160"/>
                <a:gd name="T52" fmla="*/ 0 w 122"/>
                <a:gd name="T53" fmla="*/ 0 h 160"/>
                <a:gd name="T54" fmla="*/ 0 w 122"/>
                <a:gd name="T55" fmla="*/ 0 h 160"/>
                <a:gd name="T56" fmla="*/ 0 w 122"/>
                <a:gd name="T57" fmla="*/ 0 h 160"/>
                <a:gd name="T58" fmla="*/ 0 w 122"/>
                <a:gd name="T59" fmla="*/ 0 h 160"/>
                <a:gd name="T60" fmla="*/ 0 w 122"/>
                <a:gd name="T61" fmla="*/ 0 h 160"/>
                <a:gd name="T62" fmla="*/ 0 w 122"/>
                <a:gd name="T63" fmla="*/ 0 h 160"/>
                <a:gd name="T64" fmla="*/ 0 w 122"/>
                <a:gd name="T65" fmla="*/ 0 h 160"/>
                <a:gd name="T66" fmla="*/ 0 w 122"/>
                <a:gd name="T67" fmla="*/ 0 h 160"/>
                <a:gd name="T68" fmla="*/ 0 w 122"/>
                <a:gd name="T69" fmla="*/ 0 h 160"/>
                <a:gd name="T70" fmla="*/ 0 w 122"/>
                <a:gd name="T71" fmla="*/ 0 h 160"/>
                <a:gd name="T72" fmla="*/ 0 w 122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22" h="160">
                  <a:moveTo>
                    <a:pt x="5" y="148"/>
                  </a:moveTo>
                  <a:lnTo>
                    <a:pt x="8" y="152"/>
                  </a:lnTo>
                  <a:lnTo>
                    <a:pt x="12" y="156"/>
                  </a:lnTo>
                  <a:lnTo>
                    <a:pt x="18" y="159"/>
                  </a:lnTo>
                  <a:lnTo>
                    <a:pt x="24" y="160"/>
                  </a:lnTo>
                  <a:lnTo>
                    <a:pt x="33" y="159"/>
                  </a:lnTo>
                  <a:lnTo>
                    <a:pt x="42" y="153"/>
                  </a:lnTo>
                  <a:lnTo>
                    <a:pt x="53" y="145"/>
                  </a:lnTo>
                  <a:lnTo>
                    <a:pt x="66" y="131"/>
                  </a:lnTo>
                  <a:lnTo>
                    <a:pt x="77" y="116"/>
                  </a:lnTo>
                  <a:lnTo>
                    <a:pt x="85" y="102"/>
                  </a:lnTo>
                  <a:lnTo>
                    <a:pt x="91" y="90"/>
                  </a:lnTo>
                  <a:lnTo>
                    <a:pt x="96" y="79"/>
                  </a:lnTo>
                  <a:lnTo>
                    <a:pt x="100" y="69"/>
                  </a:lnTo>
                  <a:lnTo>
                    <a:pt x="105" y="59"/>
                  </a:lnTo>
                  <a:lnTo>
                    <a:pt x="110" y="48"/>
                  </a:lnTo>
                  <a:lnTo>
                    <a:pt x="118" y="36"/>
                  </a:lnTo>
                  <a:lnTo>
                    <a:pt x="122" y="25"/>
                  </a:lnTo>
                  <a:lnTo>
                    <a:pt x="120" y="16"/>
                  </a:lnTo>
                  <a:lnTo>
                    <a:pt x="115" y="9"/>
                  </a:lnTo>
                  <a:lnTo>
                    <a:pt x="110" y="5"/>
                  </a:lnTo>
                  <a:lnTo>
                    <a:pt x="101" y="1"/>
                  </a:lnTo>
                  <a:lnTo>
                    <a:pt x="93" y="0"/>
                  </a:lnTo>
                  <a:lnTo>
                    <a:pt x="84" y="4"/>
                  </a:lnTo>
                  <a:lnTo>
                    <a:pt x="79" y="12"/>
                  </a:lnTo>
                  <a:lnTo>
                    <a:pt x="76" y="22"/>
                  </a:lnTo>
                  <a:lnTo>
                    <a:pt x="71" y="32"/>
                  </a:lnTo>
                  <a:lnTo>
                    <a:pt x="66" y="44"/>
                  </a:lnTo>
                  <a:lnTo>
                    <a:pt x="60" y="55"/>
                  </a:lnTo>
                  <a:lnTo>
                    <a:pt x="52" y="65"/>
                  </a:lnTo>
                  <a:lnTo>
                    <a:pt x="45" y="75"/>
                  </a:lnTo>
                  <a:lnTo>
                    <a:pt x="36" y="85"/>
                  </a:lnTo>
                  <a:lnTo>
                    <a:pt x="28" y="94"/>
                  </a:lnTo>
                  <a:lnTo>
                    <a:pt x="14" y="108"/>
                  </a:lnTo>
                  <a:lnTo>
                    <a:pt x="4" y="121"/>
                  </a:lnTo>
                  <a:lnTo>
                    <a:pt x="0" y="132"/>
                  </a:lnTo>
                  <a:lnTo>
                    <a:pt x="5" y="14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1" name="Freeform 256">
              <a:extLst>
                <a:ext uri="{FF2B5EF4-FFF2-40B4-BE49-F238E27FC236}">
                  <a16:creationId xmlns:a16="http://schemas.microsoft.com/office/drawing/2014/main" id="{4D2EFF50-1049-4114-8398-AD389BCB1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" y="3850"/>
              <a:ext cx="93" cy="35"/>
            </a:xfrm>
            <a:custGeom>
              <a:avLst/>
              <a:gdLst>
                <a:gd name="T0" fmla="*/ 0 w 279"/>
                <a:gd name="T1" fmla="*/ 0 h 105"/>
                <a:gd name="T2" fmla="*/ 0 w 279"/>
                <a:gd name="T3" fmla="*/ 0 h 105"/>
                <a:gd name="T4" fmla="*/ 0 w 279"/>
                <a:gd name="T5" fmla="*/ 0 h 105"/>
                <a:gd name="T6" fmla="*/ 0 w 279"/>
                <a:gd name="T7" fmla="*/ 0 h 105"/>
                <a:gd name="T8" fmla="*/ 0 w 279"/>
                <a:gd name="T9" fmla="*/ 0 h 105"/>
                <a:gd name="T10" fmla="*/ 0 w 279"/>
                <a:gd name="T11" fmla="*/ 0 h 105"/>
                <a:gd name="T12" fmla="*/ 0 w 279"/>
                <a:gd name="T13" fmla="*/ 0 h 105"/>
                <a:gd name="T14" fmla="*/ 0 w 279"/>
                <a:gd name="T15" fmla="*/ 0 h 105"/>
                <a:gd name="T16" fmla="*/ 0 w 279"/>
                <a:gd name="T17" fmla="*/ 0 h 105"/>
                <a:gd name="T18" fmla="*/ 0 w 279"/>
                <a:gd name="T19" fmla="*/ 0 h 105"/>
                <a:gd name="T20" fmla="*/ 0 w 279"/>
                <a:gd name="T21" fmla="*/ 0 h 105"/>
                <a:gd name="T22" fmla="*/ 0 w 279"/>
                <a:gd name="T23" fmla="*/ 0 h 105"/>
                <a:gd name="T24" fmla="*/ 0 w 279"/>
                <a:gd name="T25" fmla="*/ 0 h 105"/>
                <a:gd name="T26" fmla="*/ 0 w 279"/>
                <a:gd name="T27" fmla="*/ 0 h 105"/>
                <a:gd name="T28" fmla="*/ 0 w 279"/>
                <a:gd name="T29" fmla="*/ 0 h 105"/>
                <a:gd name="T30" fmla="*/ 0 w 279"/>
                <a:gd name="T31" fmla="*/ 0 h 105"/>
                <a:gd name="T32" fmla="*/ 0 w 279"/>
                <a:gd name="T33" fmla="*/ 0 h 105"/>
                <a:gd name="T34" fmla="*/ 0 w 279"/>
                <a:gd name="T35" fmla="*/ 0 h 105"/>
                <a:gd name="T36" fmla="*/ 0 w 279"/>
                <a:gd name="T37" fmla="*/ 0 h 105"/>
                <a:gd name="T38" fmla="*/ 0 w 279"/>
                <a:gd name="T39" fmla="*/ 0 h 105"/>
                <a:gd name="T40" fmla="*/ 0 w 279"/>
                <a:gd name="T41" fmla="*/ 0 h 105"/>
                <a:gd name="T42" fmla="*/ 0 w 279"/>
                <a:gd name="T43" fmla="*/ 0 h 105"/>
                <a:gd name="T44" fmla="*/ 0 w 279"/>
                <a:gd name="T45" fmla="*/ 0 h 105"/>
                <a:gd name="T46" fmla="*/ 0 w 279"/>
                <a:gd name="T47" fmla="*/ 0 h 105"/>
                <a:gd name="T48" fmla="*/ 0 w 279"/>
                <a:gd name="T49" fmla="*/ 0 h 105"/>
                <a:gd name="T50" fmla="*/ 0 w 279"/>
                <a:gd name="T51" fmla="*/ 0 h 105"/>
                <a:gd name="T52" fmla="*/ 0 w 279"/>
                <a:gd name="T53" fmla="*/ 0 h 105"/>
                <a:gd name="T54" fmla="*/ 0 w 279"/>
                <a:gd name="T55" fmla="*/ 0 h 105"/>
                <a:gd name="T56" fmla="*/ 0 w 279"/>
                <a:gd name="T57" fmla="*/ 0 h 105"/>
                <a:gd name="T58" fmla="*/ 0 w 279"/>
                <a:gd name="T59" fmla="*/ 0 h 105"/>
                <a:gd name="T60" fmla="*/ 0 w 279"/>
                <a:gd name="T61" fmla="*/ 0 h 105"/>
                <a:gd name="T62" fmla="*/ 0 w 279"/>
                <a:gd name="T63" fmla="*/ 0 h 105"/>
                <a:gd name="T64" fmla="*/ 0 w 279"/>
                <a:gd name="T65" fmla="*/ 0 h 105"/>
                <a:gd name="T66" fmla="*/ 0 w 279"/>
                <a:gd name="T67" fmla="*/ 0 h 105"/>
                <a:gd name="T68" fmla="*/ 0 w 279"/>
                <a:gd name="T69" fmla="*/ 0 h 10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79" h="105">
                  <a:moveTo>
                    <a:pt x="74" y="104"/>
                  </a:moveTo>
                  <a:lnTo>
                    <a:pt x="91" y="102"/>
                  </a:lnTo>
                  <a:lnTo>
                    <a:pt x="106" y="100"/>
                  </a:lnTo>
                  <a:lnTo>
                    <a:pt x="120" y="98"/>
                  </a:lnTo>
                  <a:lnTo>
                    <a:pt x="132" y="95"/>
                  </a:lnTo>
                  <a:lnTo>
                    <a:pt x="140" y="93"/>
                  </a:lnTo>
                  <a:lnTo>
                    <a:pt x="148" y="92"/>
                  </a:lnTo>
                  <a:lnTo>
                    <a:pt x="156" y="90"/>
                  </a:lnTo>
                  <a:lnTo>
                    <a:pt x="162" y="90"/>
                  </a:lnTo>
                  <a:lnTo>
                    <a:pt x="168" y="90"/>
                  </a:lnTo>
                  <a:lnTo>
                    <a:pt x="177" y="90"/>
                  </a:lnTo>
                  <a:lnTo>
                    <a:pt x="186" y="90"/>
                  </a:lnTo>
                  <a:lnTo>
                    <a:pt x="196" y="90"/>
                  </a:lnTo>
                  <a:lnTo>
                    <a:pt x="206" y="89"/>
                  </a:lnTo>
                  <a:lnTo>
                    <a:pt x="216" y="89"/>
                  </a:lnTo>
                  <a:lnTo>
                    <a:pt x="226" y="89"/>
                  </a:lnTo>
                  <a:lnTo>
                    <a:pt x="235" y="90"/>
                  </a:lnTo>
                  <a:lnTo>
                    <a:pt x="244" y="90"/>
                  </a:lnTo>
                  <a:lnTo>
                    <a:pt x="251" y="89"/>
                  </a:lnTo>
                  <a:lnTo>
                    <a:pt x="259" y="88"/>
                  </a:lnTo>
                  <a:lnTo>
                    <a:pt x="265" y="85"/>
                  </a:lnTo>
                  <a:lnTo>
                    <a:pt x="270" y="80"/>
                  </a:lnTo>
                  <a:lnTo>
                    <a:pt x="274" y="74"/>
                  </a:lnTo>
                  <a:lnTo>
                    <a:pt x="277" y="66"/>
                  </a:lnTo>
                  <a:lnTo>
                    <a:pt x="279" y="58"/>
                  </a:lnTo>
                  <a:lnTo>
                    <a:pt x="279" y="47"/>
                  </a:lnTo>
                  <a:lnTo>
                    <a:pt x="277" y="40"/>
                  </a:lnTo>
                  <a:lnTo>
                    <a:pt x="272" y="34"/>
                  </a:lnTo>
                  <a:lnTo>
                    <a:pt x="265" y="29"/>
                  </a:lnTo>
                  <a:lnTo>
                    <a:pt x="258" y="26"/>
                  </a:lnTo>
                  <a:lnTo>
                    <a:pt x="249" y="25"/>
                  </a:lnTo>
                  <a:lnTo>
                    <a:pt x="241" y="24"/>
                  </a:lnTo>
                  <a:lnTo>
                    <a:pt x="235" y="24"/>
                  </a:lnTo>
                  <a:lnTo>
                    <a:pt x="229" y="25"/>
                  </a:lnTo>
                  <a:lnTo>
                    <a:pt x="220" y="26"/>
                  </a:lnTo>
                  <a:lnTo>
                    <a:pt x="210" y="27"/>
                  </a:lnTo>
                  <a:lnTo>
                    <a:pt x="200" y="29"/>
                  </a:lnTo>
                  <a:lnTo>
                    <a:pt x="187" y="29"/>
                  </a:lnTo>
                  <a:lnTo>
                    <a:pt x="174" y="29"/>
                  </a:lnTo>
                  <a:lnTo>
                    <a:pt x="162" y="26"/>
                  </a:lnTo>
                  <a:lnTo>
                    <a:pt x="148" y="22"/>
                  </a:lnTo>
                  <a:lnTo>
                    <a:pt x="135" y="17"/>
                  </a:lnTo>
                  <a:lnTo>
                    <a:pt x="121" y="13"/>
                  </a:lnTo>
                  <a:lnTo>
                    <a:pt x="108" y="8"/>
                  </a:lnTo>
                  <a:lnTo>
                    <a:pt x="94" y="5"/>
                  </a:lnTo>
                  <a:lnTo>
                    <a:pt x="81" y="2"/>
                  </a:lnTo>
                  <a:lnTo>
                    <a:pt x="70" y="1"/>
                  </a:lnTo>
                  <a:lnTo>
                    <a:pt x="60" y="0"/>
                  </a:lnTo>
                  <a:lnTo>
                    <a:pt x="52" y="1"/>
                  </a:lnTo>
                  <a:lnTo>
                    <a:pt x="45" y="2"/>
                  </a:lnTo>
                  <a:lnTo>
                    <a:pt x="37" y="5"/>
                  </a:lnTo>
                  <a:lnTo>
                    <a:pt x="28" y="7"/>
                  </a:lnTo>
                  <a:lnTo>
                    <a:pt x="19" y="12"/>
                  </a:lnTo>
                  <a:lnTo>
                    <a:pt x="12" y="19"/>
                  </a:lnTo>
                  <a:lnTo>
                    <a:pt x="5" y="26"/>
                  </a:lnTo>
                  <a:lnTo>
                    <a:pt x="2" y="39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3" y="66"/>
                  </a:lnTo>
                  <a:lnTo>
                    <a:pt x="7" y="74"/>
                  </a:lnTo>
                  <a:lnTo>
                    <a:pt x="10" y="82"/>
                  </a:lnTo>
                  <a:lnTo>
                    <a:pt x="10" y="80"/>
                  </a:lnTo>
                  <a:lnTo>
                    <a:pt x="15" y="85"/>
                  </a:lnTo>
                  <a:lnTo>
                    <a:pt x="21" y="90"/>
                  </a:lnTo>
                  <a:lnTo>
                    <a:pt x="27" y="95"/>
                  </a:lnTo>
                  <a:lnTo>
                    <a:pt x="34" y="99"/>
                  </a:lnTo>
                  <a:lnTo>
                    <a:pt x="43" y="102"/>
                  </a:lnTo>
                  <a:lnTo>
                    <a:pt x="52" y="104"/>
                  </a:lnTo>
                  <a:lnTo>
                    <a:pt x="62" y="105"/>
                  </a:lnTo>
                  <a:lnTo>
                    <a:pt x="74" y="10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2" name="Freeform 257">
              <a:extLst>
                <a:ext uri="{FF2B5EF4-FFF2-40B4-BE49-F238E27FC236}">
                  <a16:creationId xmlns:a16="http://schemas.microsoft.com/office/drawing/2014/main" id="{3B5C87F2-A0D2-4788-9EC1-FF3559B25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6" y="3804"/>
              <a:ext cx="14" cy="26"/>
            </a:xfrm>
            <a:custGeom>
              <a:avLst/>
              <a:gdLst>
                <a:gd name="T0" fmla="*/ 0 w 42"/>
                <a:gd name="T1" fmla="*/ 0 h 77"/>
                <a:gd name="T2" fmla="*/ 0 w 42"/>
                <a:gd name="T3" fmla="*/ 0 h 77"/>
                <a:gd name="T4" fmla="*/ 0 w 42"/>
                <a:gd name="T5" fmla="*/ 0 h 77"/>
                <a:gd name="T6" fmla="*/ 0 w 42"/>
                <a:gd name="T7" fmla="*/ 0 h 77"/>
                <a:gd name="T8" fmla="*/ 0 w 42"/>
                <a:gd name="T9" fmla="*/ 0 h 77"/>
                <a:gd name="T10" fmla="*/ 0 w 42"/>
                <a:gd name="T11" fmla="*/ 0 h 77"/>
                <a:gd name="T12" fmla="*/ 0 w 42"/>
                <a:gd name="T13" fmla="*/ 0 h 77"/>
                <a:gd name="T14" fmla="*/ 0 w 42"/>
                <a:gd name="T15" fmla="*/ 0 h 77"/>
                <a:gd name="T16" fmla="*/ 0 w 42"/>
                <a:gd name="T17" fmla="*/ 0 h 77"/>
                <a:gd name="T18" fmla="*/ 0 w 42"/>
                <a:gd name="T19" fmla="*/ 0 h 77"/>
                <a:gd name="T20" fmla="*/ 0 w 42"/>
                <a:gd name="T21" fmla="*/ 0 h 77"/>
                <a:gd name="T22" fmla="*/ 0 w 42"/>
                <a:gd name="T23" fmla="*/ 0 h 77"/>
                <a:gd name="T24" fmla="*/ 0 w 42"/>
                <a:gd name="T25" fmla="*/ 0 h 77"/>
                <a:gd name="T26" fmla="*/ 0 w 42"/>
                <a:gd name="T27" fmla="*/ 0 h 77"/>
                <a:gd name="T28" fmla="*/ 0 w 42"/>
                <a:gd name="T29" fmla="*/ 0 h 77"/>
                <a:gd name="T30" fmla="*/ 0 w 42"/>
                <a:gd name="T31" fmla="*/ 0 h 77"/>
                <a:gd name="T32" fmla="*/ 0 w 42"/>
                <a:gd name="T33" fmla="*/ 0 h 77"/>
                <a:gd name="T34" fmla="*/ 0 w 42"/>
                <a:gd name="T35" fmla="*/ 0 h 77"/>
                <a:gd name="T36" fmla="*/ 0 w 42"/>
                <a:gd name="T37" fmla="*/ 0 h 77"/>
                <a:gd name="T38" fmla="*/ 0 w 42"/>
                <a:gd name="T39" fmla="*/ 0 h 77"/>
                <a:gd name="T40" fmla="*/ 0 w 42"/>
                <a:gd name="T41" fmla="*/ 0 h 7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2" h="77">
                  <a:moveTo>
                    <a:pt x="18" y="77"/>
                  </a:moveTo>
                  <a:lnTo>
                    <a:pt x="9" y="75"/>
                  </a:lnTo>
                  <a:lnTo>
                    <a:pt x="3" y="65"/>
                  </a:lnTo>
                  <a:lnTo>
                    <a:pt x="0" y="48"/>
                  </a:lnTo>
                  <a:lnTo>
                    <a:pt x="4" y="27"/>
                  </a:lnTo>
                  <a:lnTo>
                    <a:pt x="13" y="9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6" y="4"/>
                  </a:lnTo>
                  <a:lnTo>
                    <a:pt x="41" y="11"/>
                  </a:lnTo>
                  <a:lnTo>
                    <a:pt x="42" y="16"/>
                  </a:lnTo>
                  <a:lnTo>
                    <a:pt x="41" y="19"/>
                  </a:lnTo>
                  <a:lnTo>
                    <a:pt x="36" y="26"/>
                  </a:lnTo>
                  <a:lnTo>
                    <a:pt x="32" y="35"/>
                  </a:lnTo>
                  <a:lnTo>
                    <a:pt x="28" y="42"/>
                  </a:lnTo>
                  <a:lnTo>
                    <a:pt x="27" y="50"/>
                  </a:lnTo>
                  <a:lnTo>
                    <a:pt x="27" y="56"/>
                  </a:lnTo>
                  <a:lnTo>
                    <a:pt x="28" y="61"/>
                  </a:lnTo>
                  <a:lnTo>
                    <a:pt x="28" y="67"/>
                  </a:lnTo>
                  <a:lnTo>
                    <a:pt x="26" y="74"/>
                  </a:lnTo>
                  <a:lnTo>
                    <a:pt x="18" y="7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3" name="Freeform 258">
              <a:extLst>
                <a:ext uri="{FF2B5EF4-FFF2-40B4-BE49-F238E27FC236}">
                  <a16:creationId xmlns:a16="http://schemas.microsoft.com/office/drawing/2014/main" id="{A586136F-0A30-4341-B216-C28433D361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3821"/>
              <a:ext cx="26" cy="12"/>
            </a:xfrm>
            <a:custGeom>
              <a:avLst/>
              <a:gdLst>
                <a:gd name="T0" fmla="*/ 0 w 78"/>
                <a:gd name="T1" fmla="*/ 0 h 37"/>
                <a:gd name="T2" fmla="*/ 0 w 78"/>
                <a:gd name="T3" fmla="*/ 0 h 37"/>
                <a:gd name="T4" fmla="*/ 0 w 78"/>
                <a:gd name="T5" fmla="*/ 0 h 37"/>
                <a:gd name="T6" fmla="*/ 0 w 78"/>
                <a:gd name="T7" fmla="*/ 0 h 37"/>
                <a:gd name="T8" fmla="*/ 0 w 78"/>
                <a:gd name="T9" fmla="*/ 0 h 37"/>
                <a:gd name="T10" fmla="*/ 0 w 78"/>
                <a:gd name="T11" fmla="*/ 0 h 37"/>
                <a:gd name="T12" fmla="*/ 0 w 78"/>
                <a:gd name="T13" fmla="*/ 0 h 37"/>
                <a:gd name="T14" fmla="*/ 0 w 78"/>
                <a:gd name="T15" fmla="*/ 0 h 37"/>
                <a:gd name="T16" fmla="*/ 0 w 78"/>
                <a:gd name="T17" fmla="*/ 0 h 37"/>
                <a:gd name="T18" fmla="*/ 0 w 78"/>
                <a:gd name="T19" fmla="*/ 0 h 37"/>
                <a:gd name="T20" fmla="*/ 0 w 78"/>
                <a:gd name="T21" fmla="*/ 0 h 37"/>
                <a:gd name="T22" fmla="*/ 0 w 78"/>
                <a:gd name="T23" fmla="*/ 0 h 37"/>
                <a:gd name="T24" fmla="*/ 0 w 78"/>
                <a:gd name="T25" fmla="*/ 0 h 37"/>
                <a:gd name="T26" fmla="*/ 0 w 78"/>
                <a:gd name="T27" fmla="*/ 0 h 37"/>
                <a:gd name="T28" fmla="*/ 0 w 78"/>
                <a:gd name="T29" fmla="*/ 0 h 37"/>
                <a:gd name="T30" fmla="*/ 0 w 78"/>
                <a:gd name="T31" fmla="*/ 0 h 37"/>
                <a:gd name="T32" fmla="*/ 0 w 78"/>
                <a:gd name="T33" fmla="*/ 0 h 37"/>
                <a:gd name="T34" fmla="*/ 0 w 78"/>
                <a:gd name="T35" fmla="*/ 0 h 37"/>
                <a:gd name="T36" fmla="*/ 0 w 78"/>
                <a:gd name="T37" fmla="*/ 0 h 37"/>
                <a:gd name="T38" fmla="*/ 0 w 78"/>
                <a:gd name="T39" fmla="*/ 0 h 37"/>
                <a:gd name="T40" fmla="*/ 0 w 78"/>
                <a:gd name="T41" fmla="*/ 0 h 37"/>
                <a:gd name="T42" fmla="*/ 0 w 78"/>
                <a:gd name="T43" fmla="*/ 0 h 37"/>
                <a:gd name="T44" fmla="*/ 0 w 78"/>
                <a:gd name="T45" fmla="*/ 0 h 37"/>
                <a:gd name="T46" fmla="*/ 0 w 78"/>
                <a:gd name="T47" fmla="*/ 0 h 37"/>
                <a:gd name="T48" fmla="*/ 0 w 78"/>
                <a:gd name="T49" fmla="*/ 0 h 37"/>
                <a:gd name="T50" fmla="*/ 0 w 78"/>
                <a:gd name="T51" fmla="*/ 0 h 3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8" h="37">
                  <a:moveTo>
                    <a:pt x="77" y="20"/>
                  </a:moveTo>
                  <a:lnTo>
                    <a:pt x="73" y="27"/>
                  </a:lnTo>
                  <a:lnTo>
                    <a:pt x="67" y="30"/>
                  </a:lnTo>
                  <a:lnTo>
                    <a:pt x="61" y="30"/>
                  </a:lnTo>
                  <a:lnTo>
                    <a:pt x="54" y="27"/>
                  </a:lnTo>
                  <a:lnTo>
                    <a:pt x="48" y="26"/>
                  </a:lnTo>
                  <a:lnTo>
                    <a:pt x="42" y="26"/>
                  </a:lnTo>
                  <a:lnTo>
                    <a:pt x="33" y="30"/>
                  </a:lnTo>
                  <a:lnTo>
                    <a:pt x="24" y="34"/>
                  </a:lnTo>
                  <a:lnTo>
                    <a:pt x="18" y="36"/>
                  </a:lnTo>
                  <a:lnTo>
                    <a:pt x="13" y="37"/>
                  </a:lnTo>
                  <a:lnTo>
                    <a:pt x="9" y="36"/>
                  </a:lnTo>
                  <a:lnTo>
                    <a:pt x="3" y="31"/>
                  </a:lnTo>
                  <a:lnTo>
                    <a:pt x="0" y="25"/>
                  </a:lnTo>
                  <a:lnTo>
                    <a:pt x="1" y="16"/>
                  </a:lnTo>
                  <a:lnTo>
                    <a:pt x="10" y="8"/>
                  </a:lnTo>
                  <a:lnTo>
                    <a:pt x="29" y="2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56" y="1"/>
                  </a:lnTo>
                  <a:lnTo>
                    <a:pt x="63" y="3"/>
                  </a:lnTo>
                  <a:lnTo>
                    <a:pt x="68" y="6"/>
                  </a:lnTo>
                  <a:lnTo>
                    <a:pt x="73" y="8"/>
                  </a:lnTo>
                  <a:lnTo>
                    <a:pt x="77" y="12"/>
                  </a:lnTo>
                  <a:lnTo>
                    <a:pt x="78" y="16"/>
                  </a:lnTo>
                  <a:lnTo>
                    <a:pt x="77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4" name="Freeform 259">
              <a:extLst>
                <a:ext uri="{FF2B5EF4-FFF2-40B4-BE49-F238E27FC236}">
                  <a16:creationId xmlns:a16="http://schemas.microsoft.com/office/drawing/2014/main" id="{7297EFD1-847B-48C3-85D4-84B2861CD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" y="3803"/>
              <a:ext cx="11" cy="6"/>
            </a:xfrm>
            <a:custGeom>
              <a:avLst/>
              <a:gdLst>
                <a:gd name="T0" fmla="*/ 0 w 33"/>
                <a:gd name="T1" fmla="*/ 0 h 18"/>
                <a:gd name="T2" fmla="*/ 0 w 33"/>
                <a:gd name="T3" fmla="*/ 0 h 18"/>
                <a:gd name="T4" fmla="*/ 0 w 33"/>
                <a:gd name="T5" fmla="*/ 0 h 18"/>
                <a:gd name="T6" fmla="*/ 0 w 33"/>
                <a:gd name="T7" fmla="*/ 0 h 18"/>
                <a:gd name="T8" fmla="*/ 0 w 33"/>
                <a:gd name="T9" fmla="*/ 0 h 18"/>
                <a:gd name="T10" fmla="*/ 0 w 33"/>
                <a:gd name="T11" fmla="*/ 0 h 18"/>
                <a:gd name="T12" fmla="*/ 0 w 33"/>
                <a:gd name="T13" fmla="*/ 0 h 18"/>
                <a:gd name="T14" fmla="*/ 0 w 33"/>
                <a:gd name="T15" fmla="*/ 0 h 18"/>
                <a:gd name="T16" fmla="*/ 0 w 33"/>
                <a:gd name="T17" fmla="*/ 0 h 18"/>
                <a:gd name="T18" fmla="*/ 0 w 33"/>
                <a:gd name="T19" fmla="*/ 0 h 18"/>
                <a:gd name="T20" fmla="*/ 0 w 33"/>
                <a:gd name="T21" fmla="*/ 0 h 18"/>
                <a:gd name="T22" fmla="*/ 0 w 33"/>
                <a:gd name="T23" fmla="*/ 0 h 18"/>
                <a:gd name="T24" fmla="*/ 0 w 33"/>
                <a:gd name="T25" fmla="*/ 0 h 18"/>
                <a:gd name="T26" fmla="*/ 0 w 33"/>
                <a:gd name="T27" fmla="*/ 0 h 18"/>
                <a:gd name="T28" fmla="*/ 0 w 33"/>
                <a:gd name="T29" fmla="*/ 0 h 18"/>
                <a:gd name="T30" fmla="*/ 0 w 33"/>
                <a:gd name="T31" fmla="*/ 0 h 18"/>
                <a:gd name="T32" fmla="*/ 0 w 33"/>
                <a:gd name="T33" fmla="*/ 0 h 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3" h="18">
                  <a:moveTo>
                    <a:pt x="0" y="5"/>
                  </a:moveTo>
                  <a:lnTo>
                    <a:pt x="3" y="5"/>
                  </a:lnTo>
                  <a:lnTo>
                    <a:pt x="5" y="7"/>
                  </a:lnTo>
                  <a:lnTo>
                    <a:pt x="6" y="8"/>
                  </a:lnTo>
                  <a:lnTo>
                    <a:pt x="8" y="9"/>
                  </a:lnTo>
                  <a:lnTo>
                    <a:pt x="9" y="12"/>
                  </a:lnTo>
                  <a:lnTo>
                    <a:pt x="12" y="14"/>
                  </a:lnTo>
                  <a:lnTo>
                    <a:pt x="13" y="16"/>
                  </a:lnTo>
                  <a:lnTo>
                    <a:pt x="13" y="18"/>
                  </a:lnTo>
                  <a:lnTo>
                    <a:pt x="17" y="13"/>
                  </a:lnTo>
                  <a:lnTo>
                    <a:pt x="23" y="9"/>
                  </a:lnTo>
                  <a:lnTo>
                    <a:pt x="28" y="5"/>
                  </a:lnTo>
                  <a:lnTo>
                    <a:pt x="33" y="4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6" y="2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5" name="Freeform 260">
              <a:extLst>
                <a:ext uri="{FF2B5EF4-FFF2-40B4-BE49-F238E27FC236}">
                  <a16:creationId xmlns:a16="http://schemas.microsoft.com/office/drawing/2014/main" id="{A4696E2A-8A39-4B7C-BE42-5F5821C19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" y="3826"/>
              <a:ext cx="7" cy="7"/>
            </a:xfrm>
            <a:custGeom>
              <a:avLst/>
              <a:gdLst>
                <a:gd name="T0" fmla="*/ 0 w 20"/>
                <a:gd name="T1" fmla="*/ 0 h 23"/>
                <a:gd name="T2" fmla="*/ 0 w 20"/>
                <a:gd name="T3" fmla="*/ 0 h 23"/>
                <a:gd name="T4" fmla="*/ 0 w 20"/>
                <a:gd name="T5" fmla="*/ 0 h 23"/>
                <a:gd name="T6" fmla="*/ 0 w 20"/>
                <a:gd name="T7" fmla="*/ 0 h 23"/>
                <a:gd name="T8" fmla="*/ 0 w 20"/>
                <a:gd name="T9" fmla="*/ 0 h 23"/>
                <a:gd name="T10" fmla="*/ 0 w 20"/>
                <a:gd name="T11" fmla="*/ 0 h 23"/>
                <a:gd name="T12" fmla="*/ 0 w 20"/>
                <a:gd name="T13" fmla="*/ 0 h 23"/>
                <a:gd name="T14" fmla="*/ 0 w 20"/>
                <a:gd name="T15" fmla="*/ 0 h 23"/>
                <a:gd name="T16" fmla="*/ 0 w 20"/>
                <a:gd name="T17" fmla="*/ 0 h 23"/>
                <a:gd name="T18" fmla="*/ 0 w 20"/>
                <a:gd name="T19" fmla="*/ 0 h 23"/>
                <a:gd name="T20" fmla="*/ 0 w 20"/>
                <a:gd name="T21" fmla="*/ 0 h 23"/>
                <a:gd name="T22" fmla="*/ 0 w 20"/>
                <a:gd name="T23" fmla="*/ 0 h 23"/>
                <a:gd name="T24" fmla="*/ 0 w 20"/>
                <a:gd name="T25" fmla="*/ 0 h 23"/>
                <a:gd name="T26" fmla="*/ 0 w 20"/>
                <a:gd name="T27" fmla="*/ 0 h 23"/>
                <a:gd name="T28" fmla="*/ 0 w 20"/>
                <a:gd name="T29" fmla="*/ 0 h 23"/>
                <a:gd name="T30" fmla="*/ 0 w 20"/>
                <a:gd name="T31" fmla="*/ 0 h 23"/>
                <a:gd name="T32" fmla="*/ 0 w 20"/>
                <a:gd name="T33" fmla="*/ 0 h 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0" h="23">
                  <a:moveTo>
                    <a:pt x="7" y="0"/>
                  </a:moveTo>
                  <a:lnTo>
                    <a:pt x="8" y="1"/>
                  </a:lnTo>
                  <a:lnTo>
                    <a:pt x="8" y="2"/>
                  </a:lnTo>
                  <a:lnTo>
                    <a:pt x="8" y="5"/>
                  </a:lnTo>
                  <a:lnTo>
                    <a:pt x="7" y="6"/>
                  </a:lnTo>
                  <a:lnTo>
                    <a:pt x="6" y="10"/>
                  </a:lnTo>
                  <a:lnTo>
                    <a:pt x="5" y="12"/>
                  </a:lnTo>
                  <a:lnTo>
                    <a:pt x="2" y="15"/>
                  </a:lnTo>
                  <a:lnTo>
                    <a:pt x="0" y="16"/>
                  </a:lnTo>
                  <a:lnTo>
                    <a:pt x="5" y="17"/>
                  </a:lnTo>
                  <a:lnTo>
                    <a:pt x="11" y="18"/>
                  </a:lnTo>
                  <a:lnTo>
                    <a:pt x="16" y="21"/>
                  </a:lnTo>
                  <a:lnTo>
                    <a:pt x="20" y="23"/>
                  </a:lnTo>
                  <a:lnTo>
                    <a:pt x="20" y="17"/>
                  </a:lnTo>
                  <a:lnTo>
                    <a:pt x="17" y="10"/>
                  </a:lnTo>
                  <a:lnTo>
                    <a:pt x="13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6" name="Freeform 261">
              <a:extLst>
                <a:ext uri="{FF2B5EF4-FFF2-40B4-BE49-F238E27FC236}">
                  <a16:creationId xmlns:a16="http://schemas.microsoft.com/office/drawing/2014/main" id="{11BA9F00-E06F-4BA7-8CFF-FAF1D43E35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" y="3864"/>
              <a:ext cx="203" cy="187"/>
            </a:xfrm>
            <a:custGeom>
              <a:avLst/>
              <a:gdLst>
                <a:gd name="T0" fmla="*/ 0 w 607"/>
                <a:gd name="T1" fmla="*/ 0 h 560"/>
                <a:gd name="T2" fmla="*/ 0 w 607"/>
                <a:gd name="T3" fmla="*/ 0 h 560"/>
                <a:gd name="T4" fmla="*/ 0 w 607"/>
                <a:gd name="T5" fmla="*/ 0 h 560"/>
                <a:gd name="T6" fmla="*/ 0 w 607"/>
                <a:gd name="T7" fmla="*/ 0 h 560"/>
                <a:gd name="T8" fmla="*/ 0 w 607"/>
                <a:gd name="T9" fmla="*/ 0 h 560"/>
                <a:gd name="T10" fmla="*/ 0 w 607"/>
                <a:gd name="T11" fmla="*/ 0 h 560"/>
                <a:gd name="T12" fmla="*/ 0 w 607"/>
                <a:gd name="T13" fmla="*/ 0 h 560"/>
                <a:gd name="T14" fmla="*/ 0 w 607"/>
                <a:gd name="T15" fmla="*/ 0 h 560"/>
                <a:gd name="T16" fmla="*/ 0 w 607"/>
                <a:gd name="T17" fmla="*/ 0 h 560"/>
                <a:gd name="T18" fmla="*/ 0 w 607"/>
                <a:gd name="T19" fmla="*/ 0 h 560"/>
                <a:gd name="T20" fmla="*/ 0 w 607"/>
                <a:gd name="T21" fmla="*/ 0 h 560"/>
                <a:gd name="T22" fmla="*/ 0 w 607"/>
                <a:gd name="T23" fmla="*/ 0 h 560"/>
                <a:gd name="T24" fmla="*/ 0 w 607"/>
                <a:gd name="T25" fmla="*/ 0 h 560"/>
                <a:gd name="T26" fmla="*/ 0 w 607"/>
                <a:gd name="T27" fmla="*/ 0 h 560"/>
                <a:gd name="T28" fmla="*/ 0 w 607"/>
                <a:gd name="T29" fmla="*/ 0 h 560"/>
                <a:gd name="T30" fmla="*/ 0 w 607"/>
                <a:gd name="T31" fmla="*/ 0 h 560"/>
                <a:gd name="T32" fmla="*/ 0 w 607"/>
                <a:gd name="T33" fmla="*/ 0 h 560"/>
                <a:gd name="T34" fmla="*/ 0 w 607"/>
                <a:gd name="T35" fmla="*/ 0 h 560"/>
                <a:gd name="T36" fmla="*/ 0 w 607"/>
                <a:gd name="T37" fmla="*/ 0 h 560"/>
                <a:gd name="T38" fmla="*/ 0 w 607"/>
                <a:gd name="T39" fmla="*/ 0 h 560"/>
                <a:gd name="T40" fmla="*/ 0 w 607"/>
                <a:gd name="T41" fmla="*/ 0 h 560"/>
                <a:gd name="T42" fmla="*/ 0 w 607"/>
                <a:gd name="T43" fmla="*/ 0 h 560"/>
                <a:gd name="T44" fmla="*/ 0 w 607"/>
                <a:gd name="T45" fmla="*/ 0 h 560"/>
                <a:gd name="T46" fmla="*/ 0 w 607"/>
                <a:gd name="T47" fmla="*/ 0 h 560"/>
                <a:gd name="T48" fmla="*/ 0 w 607"/>
                <a:gd name="T49" fmla="*/ 0 h 560"/>
                <a:gd name="T50" fmla="*/ 0 w 607"/>
                <a:gd name="T51" fmla="*/ 0 h 560"/>
                <a:gd name="T52" fmla="*/ 0 w 607"/>
                <a:gd name="T53" fmla="*/ 0 h 560"/>
                <a:gd name="T54" fmla="*/ 0 w 607"/>
                <a:gd name="T55" fmla="*/ 0 h 560"/>
                <a:gd name="T56" fmla="*/ 0 w 607"/>
                <a:gd name="T57" fmla="*/ 0 h 560"/>
                <a:gd name="T58" fmla="*/ 0 w 607"/>
                <a:gd name="T59" fmla="*/ 0 h 560"/>
                <a:gd name="T60" fmla="*/ 0 w 607"/>
                <a:gd name="T61" fmla="*/ 0 h 560"/>
                <a:gd name="T62" fmla="*/ 0 w 607"/>
                <a:gd name="T63" fmla="*/ 0 h 560"/>
                <a:gd name="T64" fmla="*/ 0 w 607"/>
                <a:gd name="T65" fmla="*/ 0 h 560"/>
                <a:gd name="T66" fmla="*/ 0 w 607"/>
                <a:gd name="T67" fmla="*/ 0 h 560"/>
                <a:gd name="T68" fmla="*/ 0 w 607"/>
                <a:gd name="T69" fmla="*/ 0 h 560"/>
                <a:gd name="T70" fmla="*/ 0 w 607"/>
                <a:gd name="T71" fmla="*/ 0 h 560"/>
                <a:gd name="T72" fmla="*/ 0 w 607"/>
                <a:gd name="T73" fmla="*/ 0 h 560"/>
                <a:gd name="T74" fmla="*/ 0 w 607"/>
                <a:gd name="T75" fmla="*/ 0 h 560"/>
                <a:gd name="T76" fmla="*/ 0 w 607"/>
                <a:gd name="T77" fmla="*/ 0 h 560"/>
                <a:gd name="T78" fmla="*/ 0 w 607"/>
                <a:gd name="T79" fmla="*/ 0 h 56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7" h="560">
                  <a:moveTo>
                    <a:pt x="566" y="536"/>
                  </a:moveTo>
                  <a:lnTo>
                    <a:pt x="551" y="546"/>
                  </a:lnTo>
                  <a:lnTo>
                    <a:pt x="536" y="554"/>
                  </a:lnTo>
                  <a:lnTo>
                    <a:pt x="518" y="559"/>
                  </a:lnTo>
                  <a:lnTo>
                    <a:pt x="501" y="560"/>
                  </a:lnTo>
                  <a:lnTo>
                    <a:pt x="482" y="560"/>
                  </a:lnTo>
                  <a:lnTo>
                    <a:pt x="462" y="555"/>
                  </a:lnTo>
                  <a:lnTo>
                    <a:pt x="443" y="546"/>
                  </a:lnTo>
                  <a:lnTo>
                    <a:pt x="424" y="532"/>
                  </a:lnTo>
                  <a:lnTo>
                    <a:pt x="414" y="525"/>
                  </a:lnTo>
                  <a:lnTo>
                    <a:pt x="402" y="516"/>
                  </a:lnTo>
                  <a:lnTo>
                    <a:pt x="388" y="506"/>
                  </a:lnTo>
                  <a:lnTo>
                    <a:pt x="374" y="497"/>
                  </a:lnTo>
                  <a:lnTo>
                    <a:pt x="359" y="487"/>
                  </a:lnTo>
                  <a:lnTo>
                    <a:pt x="344" y="478"/>
                  </a:lnTo>
                  <a:lnTo>
                    <a:pt x="329" y="468"/>
                  </a:lnTo>
                  <a:lnTo>
                    <a:pt x="313" y="458"/>
                  </a:lnTo>
                  <a:lnTo>
                    <a:pt x="297" y="449"/>
                  </a:lnTo>
                  <a:lnTo>
                    <a:pt x="282" y="440"/>
                  </a:lnTo>
                  <a:lnTo>
                    <a:pt x="267" y="431"/>
                  </a:lnTo>
                  <a:lnTo>
                    <a:pt x="253" y="424"/>
                  </a:lnTo>
                  <a:lnTo>
                    <a:pt x="241" y="416"/>
                  </a:lnTo>
                  <a:lnTo>
                    <a:pt x="228" y="410"/>
                  </a:lnTo>
                  <a:lnTo>
                    <a:pt x="218" y="405"/>
                  </a:lnTo>
                  <a:lnTo>
                    <a:pt x="209" y="401"/>
                  </a:lnTo>
                  <a:lnTo>
                    <a:pt x="200" y="397"/>
                  </a:lnTo>
                  <a:lnTo>
                    <a:pt x="189" y="395"/>
                  </a:lnTo>
                  <a:lnTo>
                    <a:pt x="175" y="391"/>
                  </a:lnTo>
                  <a:lnTo>
                    <a:pt x="161" y="386"/>
                  </a:lnTo>
                  <a:lnTo>
                    <a:pt x="145" y="381"/>
                  </a:lnTo>
                  <a:lnTo>
                    <a:pt x="128" y="375"/>
                  </a:lnTo>
                  <a:lnTo>
                    <a:pt x="112" y="366"/>
                  </a:lnTo>
                  <a:lnTo>
                    <a:pt x="94" y="357"/>
                  </a:lnTo>
                  <a:lnTo>
                    <a:pt x="78" y="346"/>
                  </a:lnTo>
                  <a:lnTo>
                    <a:pt x="62" y="332"/>
                  </a:lnTo>
                  <a:lnTo>
                    <a:pt x="46" y="316"/>
                  </a:lnTo>
                  <a:lnTo>
                    <a:pt x="33" y="298"/>
                  </a:lnTo>
                  <a:lnTo>
                    <a:pt x="21" y="276"/>
                  </a:lnTo>
                  <a:lnTo>
                    <a:pt x="11" y="253"/>
                  </a:lnTo>
                  <a:lnTo>
                    <a:pt x="4" y="225"/>
                  </a:lnTo>
                  <a:lnTo>
                    <a:pt x="0" y="193"/>
                  </a:lnTo>
                  <a:lnTo>
                    <a:pt x="1" y="162"/>
                  </a:lnTo>
                  <a:lnTo>
                    <a:pt x="7" y="133"/>
                  </a:lnTo>
                  <a:lnTo>
                    <a:pt x="19" y="106"/>
                  </a:lnTo>
                  <a:lnTo>
                    <a:pt x="35" y="84"/>
                  </a:lnTo>
                  <a:lnTo>
                    <a:pt x="55" y="63"/>
                  </a:lnTo>
                  <a:lnTo>
                    <a:pt x="79" y="47"/>
                  </a:lnTo>
                  <a:lnTo>
                    <a:pt x="104" y="32"/>
                  </a:lnTo>
                  <a:lnTo>
                    <a:pt x="132" y="21"/>
                  </a:lnTo>
                  <a:lnTo>
                    <a:pt x="160" y="12"/>
                  </a:lnTo>
                  <a:lnTo>
                    <a:pt x="188" y="5"/>
                  </a:lnTo>
                  <a:lnTo>
                    <a:pt x="214" y="2"/>
                  </a:lnTo>
                  <a:lnTo>
                    <a:pt x="241" y="0"/>
                  </a:lnTo>
                  <a:lnTo>
                    <a:pt x="263" y="2"/>
                  </a:lnTo>
                  <a:lnTo>
                    <a:pt x="285" y="5"/>
                  </a:lnTo>
                  <a:lnTo>
                    <a:pt x="301" y="12"/>
                  </a:lnTo>
                  <a:lnTo>
                    <a:pt x="314" y="21"/>
                  </a:lnTo>
                  <a:lnTo>
                    <a:pt x="352" y="60"/>
                  </a:lnTo>
                  <a:lnTo>
                    <a:pt x="383" y="101"/>
                  </a:lnTo>
                  <a:lnTo>
                    <a:pt x="411" y="142"/>
                  </a:lnTo>
                  <a:lnTo>
                    <a:pt x="435" y="179"/>
                  </a:lnTo>
                  <a:lnTo>
                    <a:pt x="455" y="216"/>
                  </a:lnTo>
                  <a:lnTo>
                    <a:pt x="470" y="247"/>
                  </a:lnTo>
                  <a:lnTo>
                    <a:pt x="483" y="273"/>
                  </a:lnTo>
                  <a:lnTo>
                    <a:pt x="492" y="290"/>
                  </a:lnTo>
                  <a:lnTo>
                    <a:pt x="501" y="305"/>
                  </a:lnTo>
                  <a:lnTo>
                    <a:pt x="513" y="322"/>
                  </a:lnTo>
                  <a:lnTo>
                    <a:pt x="526" y="339"/>
                  </a:lnTo>
                  <a:lnTo>
                    <a:pt x="540" y="358"/>
                  </a:lnTo>
                  <a:lnTo>
                    <a:pt x="554" y="375"/>
                  </a:lnTo>
                  <a:lnTo>
                    <a:pt x="567" y="390"/>
                  </a:lnTo>
                  <a:lnTo>
                    <a:pt x="578" y="402"/>
                  </a:lnTo>
                  <a:lnTo>
                    <a:pt x="586" y="411"/>
                  </a:lnTo>
                  <a:lnTo>
                    <a:pt x="593" y="420"/>
                  </a:lnTo>
                  <a:lnTo>
                    <a:pt x="600" y="431"/>
                  </a:lnTo>
                  <a:lnTo>
                    <a:pt x="605" y="445"/>
                  </a:lnTo>
                  <a:lnTo>
                    <a:pt x="607" y="462"/>
                  </a:lnTo>
                  <a:lnTo>
                    <a:pt x="605" y="479"/>
                  </a:lnTo>
                  <a:lnTo>
                    <a:pt x="599" y="498"/>
                  </a:lnTo>
                  <a:lnTo>
                    <a:pt x="586" y="517"/>
                  </a:lnTo>
                  <a:lnTo>
                    <a:pt x="566" y="53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7" name="Freeform 262">
              <a:extLst>
                <a:ext uri="{FF2B5EF4-FFF2-40B4-BE49-F238E27FC236}">
                  <a16:creationId xmlns:a16="http://schemas.microsoft.com/office/drawing/2014/main" id="{2A3A87CC-2EDA-4E4F-A00D-CA66FA292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1" y="4156"/>
              <a:ext cx="17" cy="19"/>
            </a:xfrm>
            <a:custGeom>
              <a:avLst/>
              <a:gdLst>
                <a:gd name="T0" fmla="*/ 0 w 50"/>
                <a:gd name="T1" fmla="*/ 0 h 57"/>
                <a:gd name="T2" fmla="*/ 0 w 50"/>
                <a:gd name="T3" fmla="*/ 0 h 57"/>
                <a:gd name="T4" fmla="*/ 0 w 50"/>
                <a:gd name="T5" fmla="*/ 0 h 57"/>
                <a:gd name="T6" fmla="*/ 0 w 50"/>
                <a:gd name="T7" fmla="*/ 0 h 57"/>
                <a:gd name="T8" fmla="*/ 0 w 50"/>
                <a:gd name="T9" fmla="*/ 0 h 57"/>
                <a:gd name="T10" fmla="*/ 0 w 50"/>
                <a:gd name="T11" fmla="*/ 0 h 57"/>
                <a:gd name="T12" fmla="*/ 0 w 50"/>
                <a:gd name="T13" fmla="*/ 0 h 57"/>
                <a:gd name="T14" fmla="*/ 0 w 50"/>
                <a:gd name="T15" fmla="*/ 0 h 57"/>
                <a:gd name="T16" fmla="*/ 0 w 50"/>
                <a:gd name="T17" fmla="*/ 0 h 57"/>
                <a:gd name="T18" fmla="*/ 0 w 50"/>
                <a:gd name="T19" fmla="*/ 0 h 57"/>
                <a:gd name="T20" fmla="*/ 0 w 50"/>
                <a:gd name="T21" fmla="*/ 0 h 57"/>
                <a:gd name="T22" fmla="*/ 0 w 50"/>
                <a:gd name="T23" fmla="*/ 0 h 57"/>
                <a:gd name="T24" fmla="*/ 0 w 50"/>
                <a:gd name="T25" fmla="*/ 0 h 57"/>
                <a:gd name="T26" fmla="*/ 0 w 50"/>
                <a:gd name="T27" fmla="*/ 0 h 57"/>
                <a:gd name="T28" fmla="*/ 0 w 50"/>
                <a:gd name="T29" fmla="*/ 0 h 57"/>
                <a:gd name="T30" fmla="*/ 0 w 50"/>
                <a:gd name="T31" fmla="*/ 0 h 57"/>
                <a:gd name="T32" fmla="*/ 0 w 50"/>
                <a:gd name="T33" fmla="*/ 0 h 57"/>
                <a:gd name="T34" fmla="*/ 0 w 50"/>
                <a:gd name="T35" fmla="*/ 0 h 57"/>
                <a:gd name="T36" fmla="*/ 0 w 50"/>
                <a:gd name="T37" fmla="*/ 0 h 57"/>
                <a:gd name="T38" fmla="*/ 0 w 50"/>
                <a:gd name="T39" fmla="*/ 0 h 57"/>
                <a:gd name="T40" fmla="*/ 0 w 50"/>
                <a:gd name="T41" fmla="*/ 0 h 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0" h="57">
                  <a:moveTo>
                    <a:pt x="39" y="27"/>
                  </a:moveTo>
                  <a:lnTo>
                    <a:pt x="38" y="34"/>
                  </a:lnTo>
                  <a:lnTo>
                    <a:pt x="40" y="43"/>
                  </a:lnTo>
                  <a:lnTo>
                    <a:pt x="45" y="52"/>
                  </a:lnTo>
                  <a:lnTo>
                    <a:pt x="50" y="57"/>
                  </a:lnTo>
                  <a:lnTo>
                    <a:pt x="40" y="53"/>
                  </a:lnTo>
                  <a:lnTo>
                    <a:pt x="31" y="47"/>
                  </a:lnTo>
                  <a:lnTo>
                    <a:pt x="22" y="39"/>
                  </a:lnTo>
                  <a:lnTo>
                    <a:pt x="16" y="30"/>
                  </a:lnTo>
                  <a:lnTo>
                    <a:pt x="10" y="22"/>
                  </a:lnTo>
                  <a:lnTo>
                    <a:pt x="6" y="14"/>
                  </a:lnTo>
                  <a:lnTo>
                    <a:pt x="2" y="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0" y="1"/>
                  </a:lnTo>
                  <a:lnTo>
                    <a:pt x="16" y="4"/>
                  </a:lnTo>
                  <a:lnTo>
                    <a:pt x="22" y="8"/>
                  </a:lnTo>
                  <a:lnTo>
                    <a:pt x="29" y="11"/>
                  </a:lnTo>
                  <a:lnTo>
                    <a:pt x="34" y="16"/>
                  </a:lnTo>
                  <a:lnTo>
                    <a:pt x="36" y="22"/>
                  </a:lnTo>
                  <a:lnTo>
                    <a:pt x="39" y="2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8" name="Freeform 263">
              <a:extLst>
                <a:ext uri="{FF2B5EF4-FFF2-40B4-BE49-F238E27FC236}">
                  <a16:creationId xmlns:a16="http://schemas.microsoft.com/office/drawing/2014/main" id="{8D540B06-07C9-4CDD-B15B-AC6594B86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" y="4102"/>
              <a:ext cx="108" cy="97"/>
            </a:xfrm>
            <a:custGeom>
              <a:avLst/>
              <a:gdLst>
                <a:gd name="T0" fmla="*/ 0 w 324"/>
                <a:gd name="T1" fmla="*/ 0 h 290"/>
                <a:gd name="T2" fmla="*/ 0 w 324"/>
                <a:gd name="T3" fmla="*/ 0 h 290"/>
                <a:gd name="T4" fmla="*/ 0 w 324"/>
                <a:gd name="T5" fmla="*/ 0 h 290"/>
                <a:gd name="T6" fmla="*/ 0 w 324"/>
                <a:gd name="T7" fmla="*/ 0 h 290"/>
                <a:gd name="T8" fmla="*/ 0 w 324"/>
                <a:gd name="T9" fmla="*/ 0 h 290"/>
                <a:gd name="T10" fmla="*/ 0 w 324"/>
                <a:gd name="T11" fmla="*/ 0 h 290"/>
                <a:gd name="T12" fmla="*/ 0 w 324"/>
                <a:gd name="T13" fmla="*/ 0 h 290"/>
                <a:gd name="T14" fmla="*/ 0 w 324"/>
                <a:gd name="T15" fmla="*/ 0 h 290"/>
                <a:gd name="T16" fmla="*/ 0 w 324"/>
                <a:gd name="T17" fmla="*/ 0 h 290"/>
                <a:gd name="T18" fmla="*/ 0 w 324"/>
                <a:gd name="T19" fmla="*/ 0 h 290"/>
                <a:gd name="T20" fmla="*/ 0 w 324"/>
                <a:gd name="T21" fmla="*/ 0 h 290"/>
                <a:gd name="T22" fmla="*/ 0 w 324"/>
                <a:gd name="T23" fmla="*/ 0 h 290"/>
                <a:gd name="T24" fmla="*/ 0 w 324"/>
                <a:gd name="T25" fmla="*/ 0 h 290"/>
                <a:gd name="T26" fmla="*/ 0 w 324"/>
                <a:gd name="T27" fmla="*/ 0 h 290"/>
                <a:gd name="T28" fmla="*/ 0 w 324"/>
                <a:gd name="T29" fmla="*/ 0 h 290"/>
                <a:gd name="T30" fmla="*/ 0 w 324"/>
                <a:gd name="T31" fmla="*/ 0 h 290"/>
                <a:gd name="T32" fmla="*/ 0 w 324"/>
                <a:gd name="T33" fmla="*/ 0 h 290"/>
                <a:gd name="T34" fmla="*/ 0 w 324"/>
                <a:gd name="T35" fmla="*/ 0 h 290"/>
                <a:gd name="T36" fmla="*/ 0 w 324"/>
                <a:gd name="T37" fmla="*/ 0 h 290"/>
                <a:gd name="T38" fmla="*/ 0 w 324"/>
                <a:gd name="T39" fmla="*/ 0 h 290"/>
                <a:gd name="T40" fmla="*/ 0 w 324"/>
                <a:gd name="T41" fmla="*/ 0 h 290"/>
                <a:gd name="T42" fmla="*/ 0 w 324"/>
                <a:gd name="T43" fmla="*/ 0 h 290"/>
                <a:gd name="T44" fmla="*/ 0 w 324"/>
                <a:gd name="T45" fmla="*/ 0 h 290"/>
                <a:gd name="T46" fmla="*/ 0 w 324"/>
                <a:gd name="T47" fmla="*/ 0 h 290"/>
                <a:gd name="T48" fmla="*/ 0 w 324"/>
                <a:gd name="T49" fmla="*/ 0 h 290"/>
                <a:gd name="T50" fmla="*/ 0 w 324"/>
                <a:gd name="T51" fmla="*/ 0 h 290"/>
                <a:gd name="T52" fmla="*/ 0 w 324"/>
                <a:gd name="T53" fmla="*/ 0 h 290"/>
                <a:gd name="T54" fmla="*/ 0 w 324"/>
                <a:gd name="T55" fmla="*/ 0 h 290"/>
                <a:gd name="T56" fmla="*/ 0 w 324"/>
                <a:gd name="T57" fmla="*/ 0 h 290"/>
                <a:gd name="T58" fmla="*/ 0 w 324"/>
                <a:gd name="T59" fmla="*/ 0 h 290"/>
                <a:gd name="T60" fmla="*/ 0 w 324"/>
                <a:gd name="T61" fmla="*/ 0 h 290"/>
                <a:gd name="T62" fmla="*/ 0 w 324"/>
                <a:gd name="T63" fmla="*/ 0 h 290"/>
                <a:gd name="T64" fmla="*/ 0 w 324"/>
                <a:gd name="T65" fmla="*/ 0 h 290"/>
                <a:gd name="T66" fmla="*/ 0 w 324"/>
                <a:gd name="T67" fmla="*/ 0 h 29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24" h="290">
                  <a:moveTo>
                    <a:pt x="116" y="188"/>
                  </a:moveTo>
                  <a:lnTo>
                    <a:pt x="123" y="193"/>
                  </a:lnTo>
                  <a:lnTo>
                    <a:pt x="131" y="196"/>
                  </a:lnTo>
                  <a:lnTo>
                    <a:pt x="139" y="200"/>
                  </a:lnTo>
                  <a:lnTo>
                    <a:pt x="146" y="204"/>
                  </a:lnTo>
                  <a:lnTo>
                    <a:pt x="152" y="209"/>
                  </a:lnTo>
                  <a:lnTo>
                    <a:pt x="159" y="214"/>
                  </a:lnTo>
                  <a:lnTo>
                    <a:pt x="164" y="219"/>
                  </a:lnTo>
                  <a:lnTo>
                    <a:pt x="169" y="225"/>
                  </a:lnTo>
                  <a:lnTo>
                    <a:pt x="179" y="242"/>
                  </a:lnTo>
                  <a:lnTo>
                    <a:pt x="186" y="256"/>
                  </a:lnTo>
                  <a:lnTo>
                    <a:pt x="195" y="269"/>
                  </a:lnTo>
                  <a:lnTo>
                    <a:pt x="203" y="280"/>
                  </a:lnTo>
                  <a:lnTo>
                    <a:pt x="213" y="287"/>
                  </a:lnTo>
                  <a:lnTo>
                    <a:pt x="224" y="290"/>
                  </a:lnTo>
                  <a:lnTo>
                    <a:pt x="239" y="290"/>
                  </a:lnTo>
                  <a:lnTo>
                    <a:pt x="258" y="283"/>
                  </a:lnTo>
                  <a:lnTo>
                    <a:pt x="265" y="285"/>
                  </a:lnTo>
                  <a:lnTo>
                    <a:pt x="271" y="285"/>
                  </a:lnTo>
                  <a:lnTo>
                    <a:pt x="277" y="283"/>
                  </a:lnTo>
                  <a:lnTo>
                    <a:pt x="285" y="281"/>
                  </a:lnTo>
                  <a:lnTo>
                    <a:pt x="291" y="277"/>
                  </a:lnTo>
                  <a:lnTo>
                    <a:pt x="299" y="275"/>
                  </a:lnTo>
                  <a:lnTo>
                    <a:pt x="305" y="269"/>
                  </a:lnTo>
                  <a:lnTo>
                    <a:pt x="311" y="266"/>
                  </a:lnTo>
                  <a:lnTo>
                    <a:pt x="318" y="259"/>
                  </a:lnTo>
                  <a:lnTo>
                    <a:pt x="321" y="249"/>
                  </a:lnTo>
                  <a:lnTo>
                    <a:pt x="324" y="238"/>
                  </a:lnTo>
                  <a:lnTo>
                    <a:pt x="324" y="224"/>
                  </a:lnTo>
                  <a:lnTo>
                    <a:pt x="320" y="210"/>
                  </a:lnTo>
                  <a:lnTo>
                    <a:pt x="314" y="198"/>
                  </a:lnTo>
                  <a:lnTo>
                    <a:pt x="304" y="186"/>
                  </a:lnTo>
                  <a:lnTo>
                    <a:pt x="290" y="176"/>
                  </a:lnTo>
                  <a:lnTo>
                    <a:pt x="272" y="167"/>
                  </a:lnTo>
                  <a:lnTo>
                    <a:pt x="251" y="156"/>
                  </a:lnTo>
                  <a:lnTo>
                    <a:pt x="229" y="142"/>
                  </a:lnTo>
                  <a:lnTo>
                    <a:pt x="208" y="127"/>
                  </a:lnTo>
                  <a:lnTo>
                    <a:pt x="186" y="109"/>
                  </a:lnTo>
                  <a:lnTo>
                    <a:pt x="166" y="89"/>
                  </a:lnTo>
                  <a:lnTo>
                    <a:pt x="147" y="68"/>
                  </a:lnTo>
                  <a:lnTo>
                    <a:pt x="131" y="44"/>
                  </a:lnTo>
                  <a:lnTo>
                    <a:pt x="116" y="24"/>
                  </a:lnTo>
                  <a:lnTo>
                    <a:pt x="101" y="10"/>
                  </a:lnTo>
                  <a:lnTo>
                    <a:pt x="84" y="2"/>
                  </a:lnTo>
                  <a:lnTo>
                    <a:pt x="69" y="0"/>
                  </a:lnTo>
                  <a:lnTo>
                    <a:pt x="54" y="1"/>
                  </a:lnTo>
                  <a:lnTo>
                    <a:pt x="41" y="5"/>
                  </a:lnTo>
                  <a:lnTo>
                    <a:pt x="29" y="11"/>
                  </a:lnTo>
                  <a:lnTo>
                    <a:pt x="19" y="16"/>
                  </a:lnTo>
                  <a:lnTo>
                    <a:pt x="6" y="30"/>
                  </a:lnTo>
                  <a:lnTo>
                    <a:pt x="0" y="55"/>
                  </a:lnTo>
                  <a:lnTo>
                    <a:pt x="4" y="82"/>
                  </a:lnTo>
                  <a:lnTo>
                    <a:pt x="22" y="106"/>
                  </a:lnTo>
                  <a:lnTo>
                    <a:pt x="35" y="114"/>
                  </a:lnTo>
                  <a:lnTo>
                    <a:pt x="46" y="123"/>
                  </a:lnTo>
                  <a:lnTo>
                    <a:pt x="55" y="131"/>
                  </a:lnTo>
                  <a:lnTo>
                    <a:pt x="62" y="137"/>
                  </a:lnTo>
                  <a:lnTo>
                    <a:pt x="68" y="143"/>
                  </a:lnTo>
                  <a:lnTo>
                    <a:pt x="72" y="150"/>
                  </a:lnTo>
                  <a:lnTo>
                    <a:pt x="74" y="155"/>
                  </a:lnTo>
                  <a:lnTo>
                    <a:pt x="77" y="161"/>
                  </a:lnTo>
                  <a:lnTo>
                    <a:pt x="82" y="161"/>
                  </a:lnTo>
                  <a:lnTo>
                    <a:pt x="87" y="162"/>
                  </a:lnTo>
                  <a:lnTo>
                    <a:pt x="93" y="165"/>
                  </a:lnTo>
                  <a:lnTo>
                    <a:pt x="99" y="169"/>
                  </a:lnTo>
                  <a:lnTo>
                    <a:pt x="106" y="172"/>
                  </a:lnTo>
                  <a:lnTo>
                    <a:pt x="111" y="177"/>
                  </a:lnTo>
                  <a:lnTo>
                    <a:pt x="113" y="183"/>
                  </a:lnTo>
                  <a:lnTo>
                    <a:pt x="116" y="18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49" name="Freeform 264">
              <a:extLst>
                <a:ext uri="{FF2B5EF4-FFF2-40B4-BE49-F238E27FC236}">
                  <a16:creationId xmlns:a16="http://schemas.microsoft.com/office/drawing/2014/main" id="{79AFF10B-C4CD-4120-B4C1-0CF42C5F6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" y="3996"/>
              <a:ext cx="72" cy="139"/>
            </a:xfrm>
            <a:custGeom>
              <a:avLst/>
              <a:gdLst>
                <a:gd name="T0" fmla="*/ 0 w 216"/>
                <a:gd name="T1" fmla="*/ 0 h 416"/>
                <a:gd name="T2" fmla="*/ 0 w 216"/>
                <a:gd name="T3" fmla="*/ 0 h 416"/>
                <a:gd name="T4" fmla="*/ 0 w 216"/>
                <a:gd name="T5" fmla="*/ 0 h 416"/>
                <a:gd name="T6" fmla="*/ 0 w 216"/>
                <a:gd name="T7" fmla="*/ 0 h 416"/>
                <a:gd name="T8" fmla="*/ 0 w 216"/>
                <a:gd name="T9" fmla="*/ 0 h 416"/>
                <a:gd name="T10" fmla="*/ 0 w 216"/>
                <a:gd name="T11" fmla="*/ 0 h 416"/>
                <a:gd name="T12" fmla="*/ 0 w 216"/>
                <a:gd name="T13" fmla="*/ 0 h 416"/>
                <a:gd name="T14" fmla="*/ 0 w 216"/>
                <a:gd name="T15" fmla="*/ 0 h 416"/>
                <a:gd name="T16" fmla="*/ 0 w 216"/>
                <a:gd name="T17" fmla="*/ 0 h 416"/>
                <a:gd name="T18" fmla="*/ 0 w 216"/>
                <a:gd name="T19" fmla="*/ 0 h 416"/>
                <a:gd name="T20" fmla="*/ 0 w 216"/>
                <a:gd name="T21" fmla="*/ 0 h 416"/>
                <a:gd name="T22" fmla="*/ 0 w 216"/>
                <a:gd name="T23" fmla="*/ 0 h 416"/>
                <a:gd name="T24" fmla="*/ 0 w 216"/>
                <a:gd name="T25" fmla="*/ 0 h 416"/>
                <a:gd name="T26" fmla="*/ 0 w 216"/>
                <a:gd name="T27" fmla="*/ 0 h 416"/>
                <a:gd name="T28" fmla="*/ 0 w 216"/>
                <a:gd name="T29" fmla="*/ 0 h 416"/>
                <a:gd name="T30" fmla="*/ 0 w 216"/>
                <a:gd name="T31" fmla="*/ 0 h 416"/>
                <a:gd name="T32" fmla="*/ 0 w 216"/>
                <a:gd name="T33" fmla="*/ 0 h 416"/>
                <a:gd name="T34" fmla="*/ 0 w 216"/>
                <a:gd name="T35" fmla="*/ 0 h 416"/>
                <a:gd name="T36" fmla="*/ 0 w 216"/>
                <a:gd name="T37" fmla="*/ 0 h 416"/>
                <a:gd name="T38" fmla="*/ 0 w 216"/>
                <a:gd name="T39" fmla="*/ 0 h 416"/>
                <a:gd name="T40" fmla="*/ 0 w 216"/>
                <a:gd name="T41" fmla="*/ 0 h 416"/>
                <a:gd name="T42" fmla="*/ 0 w 216"/>
                <a:gd name="T43" fmla="*/ 0 h 416"/>
                <a:gd name="T44" fmla="*/ 0 w 216"/>
                <a:gd name="T45" fmla="*/ 0 h 416"/>
                <a:gd name="T46" fmla="*/ 0 w 216"/>
                <a:gd name="T47" fmla="*/ 0 h 416"/>
                <a:gd name="T48" fmla="*/ 0 w 216"/>
                <a:gd name="T49" fmla="*/ 0 h 416"/>
                <a:gd name="T50" fmla="*/ 0 w 216"/>
                <a:gd name="T51" fmla="*/ 0 h 416"/>
                <a:gd name="T52" fmla="*/ 0 w 216"/>
                <a:gd name="T53" fmla="*/ 0 h 416"/>
                <a:gd name="T54" fmla="*/ 0 w 216"/>
                <a:gd name="T55" fmla="*/ 0 h 416"/>
                <a:gd name="T56" fmla="*/ 0 w 216"/>
                <a:gd name="T57" fmla="*/ 0 h 416"/>
                <a:gd name="T58" fmla="*/ 0 w 216"/>
                <a:gd name="T59" fmla="*/ 0 h 416"/>
                <a:gd name="T60" fmla="*/ 0 w 216"/>
                <a:gd name="T61" fmla="*/ 0 h 416"/>
                <a:gd name="T62" fmla="*/ 0 w 216"/>
                <a:gd name="T63" fmla="*/ 0 h 416"/>
                <a:gd name="T64" fmla="*/ 0 w 216"/>
                <a:gd name="T65" fmla="*/ 0 h 416"/>
                <a:gd name="T66" fmla="*/ 0 w 216"/>
                <a:gd name="T67" fmla="*/ 0 h 416"/>
                <a:gd name="T68" fmla="*/ 0 w 216"/>
                <a:gd name="T69" fmla="*/ 0 h 416"/>
                <a:gd name="T70" fmla="*/ 0 w 216"/>
                <a:gd name="T71" fmla="*/ 0 h 416"/>
                <a:gd name="T72" fmla="*/ 0 w 216"/>
                <a:gd name="T73" fmla="*/ 0 h 416"/>
                <a:gd name="T74" fmla="*/ 0 w 216"/>
                <a:gd name="T75" fmla="*/ 0 h 416"/>
                <a:gd name="T76" fmla="*/ 0 w 216"/>
                <a:gd name="T77" fmla="*/ 0 h 416"/>
                <a:gd name="T78" fmla="*/ 0 w 216"/>
                <a:gd name="T79" fmla="*/ 0 h 416"/>
                <a:gd name="T80" fmla="*/ 0 w 216"/>
                <a:gd name="T81" fmla="*/ 0 h 416"/>
                <a:gd name="T82" fmla="*/ 0 w 216"/>
                <a:gd name="T83" fmla="*/ 0 h 416"/>
                <a:gd name="T84" fmla="*/ 0 w 216"/>
                <a:gd name="T85" fmla="*/ 0 h 416"/>
                <a:gd name="T86" fmla="*/ 0 w 216"/>
                <a:gd name="T87" fmla="*/ 0 h 416"/>
                <a:gd name="T88" fmla="*/ 0 w 216"/>
                <a:gd name="T89" fmla="*/ 0 h 416"/>
                <a:gd name="T90" fmla="*/ 0 w 216"/>
                <a:gd name="T91" fmla="*/ 0 h 416"/>
                <a:gd name="T92" fmla="*/ 0 w 216"/>
                <a:gd name="T93" fmla="*/ 0 h 416"/>
                <a:gd name="T94" fmla="*/ 0 w 216"/>
                <a:gd name="T95" fmla="*/ 0 h 416"/>
                <a:gd name="T96" fmla="*/ 0 w 216"/>
                <a:gd name="T97" fmla="*/ 0 h 416"/>
                <a:gd name="T98" fmla="*/ 0 w 216"/>
                <a:gd name="T99" fmla="*/ 0 h 416"/>
                <a:gd name="T100" fmla="*/ 0 w 216"/>
                <a:gd name="T101" fmla="*/ 0 h 416"/>
                <a:gd name="T102" fmla="*/ 0 w 216"/>
                <a:gd name="T103" fmla="*/ 0 h 416"/>
                <a:gd name="T104" fmla="*/ 0 w 216"/>
                <a:gd name="T105" fmla="*/ 0 h 416"/>
                <a:gd name="T106" fmla="*/ 0 w 216"/>
                <a:gd name="T107" fmla="*/ 0 h 416"/>
                <a:gd name="T108" fmla="*/ 0 w 216"/>
                <a:gd name="T109" fmla="*/ 0 h 416"/>
                <a:gd name="T110" fmla="*/ 0 w 216"/>
                <a:gd name="T111" fmla="*/ 0 h 416"/>
                <a:gd name="T112" fmla="*/ 0 w 216"/>
                <a:gd name="T113" fmla="*/ 0 h 41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16" h="416">
                  <a:moveTo>
                    <a:pt x="195" y="5"/>
                  </a:moveTo>
                  <a:lnTo>
                    <a:pt x="181" y="1"/>
                  </a:lnTo>
                  <a:lnTo>
                    <a:pt x="168" y="0"/>
                  </a:lnTo>
                  <a:lnTo>
                    <a:pt x="156" y="1"/>
                  </a:lnTo>
                  <a:lnTo>
                    <a:pt x="143" y="5"/>
                  </a:lnTo>
                  <a:lnTo>
                    <a:pt x="133" y="10"/>
                  </a:lnTo>
                  <a:lnTo>
                    <a:pt x="124" y="18"/>
                  </a:lnTo>
                  <a:lnTo>
                    <a:pt x="116" y="27"/>
                  </a:lnTo>
                  <a:lnTo>
                    <a:pt x="110" y="37"/>
                  </a:lnTo>
                  <a:lnTo>
                    <a:pt x="101" y="53"/>
                  </a:lnTo>
                  <a:lnTo>
                    <a:pt x="95" y="64"/>
                  </a:lnTo>
                  <a:lnTo>
                    <a:pt x="87" y="69"/>
                  </a:lnTo>
                  <a:lnTo>
                    <a:pt x="76" y="73"/>
                  </a:lnTo>
                  <a:lnTo>
                    <a:pt x="68" y="75"/>
                  </a:lnTo>
                  <a:lnTo>
                    <a:pt x="60" y="78"/>
                  </a:lnTo>
                  <a:lnTo>
                    <a:pt x="50" y="85"/>
                  </a:lnTo>
                  <a:lnTo>
                    <a:pt x="39" y="92"/>
                  </a:lnTo>
                  <a:lnTo>
                    <a:pt x="31" y="101"/>
                  </a:lnTo>
                  <a:lnTo>
                    <a:pt x="23" y="112"/>
                  </a:lnTo>
                  <a:lnTo>
                    <a:pt x="17" y="125"/>
                  </a:lnTo>
                  <a:lnTo>
                    <a:pt x="13" y="139"/>
                  </a:lnTo>
                  <a:lnTo>
                    <a:pt x="8" y="167"/>
                  </a:lnTo>
                  <a:lnTo>
                    <a:pt x="5" y="192"/>
                  </a:lnTo>
                  <a:lnTo>
                    <a:pt x="7" y="214"/>
                  </a:lnTo>
                  <a:lnTo>
                    <a:pt x="12" y="237"/>
                  </a:lnTo>
                  <a:lnTo>
                    <a:pt x="17" y="261"/>
                  </a:lnTo>
                  <a:lnTo>
                    <a:pt x="17" y="289"/>
                  </a:lnTo>
                  <a:lnTo>
                    <a:pt x="13" y="318"/>
                  </a:lnTo>
                  <a:lnTo>
                    <a:pt x="8" y="342"/>
                  </a:lnTo>
                  <a:lnTo>
                    <a:pt x="3" y="362"/>
                  </a:lnTo>
                  <a:lnTo>
                    <a:pt x="0" y="380"/>
                  </a:lnTo>
                  <a:lnTo>
                    <a:pt x="5" y="395"/>
                  </a:lnTo>
                  <a:lnTo>
                    <a:pt x="24" y="407"/>
                  </a:lnTo>
                  <a:lnTo>
                    <a:pt x="38" y="412"/>
                  </a:lnTo>
                  <a:lnTo>
                    <a:pt x="53" y="415"/>
                  </a:lnTo>
                  <a:lnTo>
                    <a:pt x="70" y="416"/>
                  </a:lnTo>
                  <a:lnTo>
                    <a:pt x="85" y="415"/>
                  </a:lnTo>
                  <a:lnTo>
                    <a:pt x="99" y="410"/>
                  </a:lnTo>
                  <a:lnTo>
                    <a:pt x="110" y="402"/>
                  </a:lnTo>
                  <a:lnTo>
                    <a:pt x="119" y="391"/>
                  </a:lnTo>
                  <a:lnTo>
                    <a:pt x="125" y="376"/>
                  </a:lnTo>
                  <a:lnTo>
                    <a:pt x="132" y="348"/>
                  </a:lnTo>
                  <a:lnTo>
                    <a:pt x="140" y="303"/>
                  </a:lnTo>
                  <a:lnTo>
                    <a:pt x="149" y="256"/>
                  </a:lnTo>
                  <a:lnTo>
                    <a:pt x="157" y="223"/>
                  </a:lnTo>
                  <a:lnTo>
                    <a:pt x="161" y="211"/>
                  </a:lnTo>
                  <a:lnTo>
                    <a:pt x="167" y="193"/>
                  </a:lnTo>
                  <a:lnTo>
                    <a:pt x="174" y="173"/>
                  </a:lnTo>
                  <a:lnTo>
                    <a:pt x="182" y="153"/>
                  </a:lnTo>
                  <a:lnTo>
                    <a:pt x="191" y="133"/>
                  </a:lnTo>
                  <a:lnTo>
                    <a:pt x="197" y="115"/>
                  </a:lnTo>
                  <a:lnTo>
                    <a:pt x="203" y="101"/>
                  </a:lnTo>
                  <a:lnTo>
                    <a:pt x="207" y="92"/>
                  </a:lnTo>
                  <a:lnTo>
                    <a:pt x="212" y="75"/>
                  </a:lnTo>
                  <a:lnTo>
                    <a:pt x="216" y="48"/>
                  </a:lnTo>
                  <a:lnTo>
                    <a:pt x="212" y="23"/>
                  </a:lnTo>
                  <a:lnTo>
                    <a:pt x="195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0" name="Freeform 265">
              <a:extLst>
                <a:ext uri="{FF2B5EF4-FFF2-40B4-BE49-F238E27FC236}">
                  <a16:creationId xmlns:a16="http://schemas.microsoft.com/office/drawing/2014/main" id="{D23A9693-D4D2-4249-A3AF-50FAD9B2B2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" y="4151"/>
              <a:ext cx="43" cy="27"/>
            </a:xfrm>
            <a:custGeom>
              <a:avLst/>
              <a:gdLst>
                <a:gd name="T0" fmla="*/ 0 w 127"/>
                <a:gd name="T1" fmla="*/ 0 h 83"/>
                <a:gd name="T2" fmla="*/ 0 w 127"/>
                <a:gd name="T3" fmla="*/ 0 h 83"/>
                <a:gd name="T4" fmla="*/ 0 w 127"/>
                <a:gd name="T5" fmla="*/ 0 h 83"/>
                <a:gd name="T6" fmla="*/ 0 w 127"/>
                <a:gd name="T7" fmla="*/ 0 h 83"/>
                <a:gd name="T8" fmla="*/ 0 w 127"/>
                <a:gd name="T9" fmla="*/ 0 h 83"/>
                <a:gd name="T10" fmla="*/ 0 w 127"/>
                <a:gd name="T11" fmla="*/ 0 h 83"/>
                <a:gd name="T12" fmla="*/ 0 w 127"/>
                <a:gd name="T13" fmla="*/ 0 h 83"/>
                <a:gd name="T14" fmla="*/ 0 w 127"/>
                <a:gd name="T15" fmla="*/ 0 h 83"/>
                <a:gd name="T16" fmla="*/ 0 w 127"/>
                <a:gd name="T17" fmla="*/ 0 h 83"/>
                <a:gd name="T18" fmla="*/ 0 w 127"/>
                <a:gd name="T19" fmla="*/ 0 h 83"/>
                <a:gd name="T20" fmla="*/ 0 w 127"/>
                <a:gd name="T21" fmla="*/ 0 h 83"/>
                <a:gd name="T22" fmla="*/ 0 w 127"/>
                <a:gd name="T23" fmla="*/ 0 h 83"/>
                <a:gd name="T24" fmla="*/ 0 w 127"/>
                <a:gd name="T25" fmla="*/ 0 h 83"/>
                <a:gd name="T26" fmla="*/ 0 w 127"/>
                <a:gd name="T27" fmla="*/ 0 h 83"/>
                <a:gd name="T28" fmla="*/ 0 w 127"/>
                <a:gd name="T29" fmla="*/ 0 h 83"/>
                <a:gd name="T30" fmla="*/ 0 w 127"/>
                <a:gd name="T31" fmla="*/ 0 h 83"/>
                <a:gd name="T32" fmla="*/ 0 w 127"/>
                <a:gd name="T33" fmla="*/ 0 h 83"/>
                <a:gd name="T34" fmla="*/ 0 w 127"/>
                <a:gd name="T35" fmla="*/ 0 h 83"/>
                <a:gd name="T36" fmla="*/ 0 w 127"/>
                <a:gd name="T37" fmla="*/ 0 h 83"/>
                <a:gd name="T38" fmla="*/ 0 w 127"/>
                <a:gd name="T39" fmla="*/ 0 h 83"/>
                <a:gd name="T40" fmla="*/ 0 w 127"/>
                <a:gd name="T41" fmla="*/ 0 h 83"/>
                <a:gd name="T42" fmla="*/ 0 w 127"/>
                <a:gd name="T43" fmla="*/ 0 h 83"/>
                <a:gd name="T44" fmla="*/ 0 w 127"/>
                <a:gd name="T45" fmla="*/ 0 h 83"/>
                <a:gd name="T46" fmla="*/ 0 w 127"/>
                <a:gd name="T47" fmla="*/ 0 h 83"/>
                <a:gd name="T48" fmla="*/ 0 w 127"/>
                <a:gd name="T49" fmla="*/ 0 h 83"/>
                <a:gd name="T50" fmla="*/ 0 w 127"/>
                <a:gd name="T51" fmla="*/ 0 h 83"/>
                <a:gd name="T52" fmla="*/ 0 w 127"/>
                <a:gd name="T53" fmla="*/ 0 h 83"/>
                <a:gd name="T54" fmla="*/ 0 w 127"/>
                <a:gd name="T55" fmla="*/ 0 h 83"/>
                <a:gd name="T56" fmla="*/ 0 w 127"/>
                <a:gd name="T57" fmla="*/ 0 h 83"/>
                <a:gd name="T58" fmla="*/ 0 w 127"/>
                <a:gd name="T59" fmla="*/ 0 h 83"/>
                <a:gd name="T60" fmla="*/ 0 w 127"/>
                <a:gd name="T61" fmla="*/ 0 h 83"/>
                <a:gd name="T62" fmla="*/ 0 w 127"/>
                <a:gd name="T63" fmla="*/ 0 h 83"/>
                <a:gd name="T64" fmla="*/ 0 w 127"/>
                <a:gd name="T65" fmla="*/ 0 h 83"/>
                <a:gd name="T66" fmla="*/ 0 w 127"/>
                <a:gd name="T67" fmla="*/ 0 h 83"/>
                <a:gd name="T68" fmla="*/ 0 w 127"/>
                <a:gd name="T69" fmla="*/ 0 h 83"/>
                <a:gd name="T70" fmla="*/ 0 w 127"/>
                <a:gd name="T71" fmla="*/ 0 h 83"/>
                <a:gd name="T72" fmla="*/ 0 w 127"/>
                <a:gd name="T73" fmla="*/ 0 h 83"/>
                <a:gd name="T74" fmla="*/ 0 w 127"/>
                <a:gd name="T75" fmla="*/ 0 h 83"/>
                <a:gd name="T76" fmla="*/ 0 w 127"/>
                <a:gd name="T77" fmla="*/ 0 h 83"/>
                <a:gd name="T78" fmla="*/ 0 w 127"/>
                <a:gd name="T79" fmla="*/ 0 h 83"/>
                <a:gd name="T80" fmla="*/ 0 w 127"/>
                <a:gd name="T81" fmla="*/ 0 h 83"/>
                <a:gd name="T82" fmla="*/ 0 w 127"/>
                <a:gd name="T83" fmla="*/ 0 h 83"/>
                <a:gd name="T84" fmla="*/ 0 w 127"/>
                <a:gd name="T85" fmla="*/ 0 h 83"/>
                <a:gd name="T86" fmla="*/ 0 w 127"/>
                <a:gd name="T87" fmla="*/ 0 h 83"/>
                <a:gd name="T88" fmla="*/ 0 w 127"/>
                <a:gd name="T89" fmla="*/ 0 h 83"/>
                <a:gd name="T90" fmla="*/ 0 w 127"/>
                <a:gd name="T91" fmla="*/ 0 h 83"/>
                <a:gd name="T92" fmla="*/ 0 w 127"/>
                <a:gd name="T93" fmla="*/ 0 h 83"/>
                <a:gd name="T94" fmla="*/ 0 w 127"/>
                <a:gd name="T95" fmla="*/ 0 h 83"/>
                <a:gd name="T96" fmla="*/ 0 w 127"/>
                <a:gd name="T97" fmla="*/ 0 h 83"/>
                <a:gd name="T98" fmla="*/ 0 w 127"/>
                <a:gd name="T99" fmla="*/ 0 h 83"/>
                <a:gd name="T100" fmla="*/ 0 w 127"/>
                <a:gd name="T101" fmla="*/ 0 h 83"/>
                <a:gd name="T102" fmla="*/ 0 w 127"/>
                <a:gd name="T103" fmla="*/ 0 h 83"/>
                <a:gd name="T104" fmla="*/ 0 w 127"/>
                <a:gd name="T105" fmla="*/ 0 h 8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7" h="83">
                  <a:moveTo>
                    <a:pt x="119" y="0"/>
                  </a:moveTo>
                  <a:lnTo>
                    <a:pt x="123" y="6"/>
                  </a:lnTo>
                  <a:lnTo>
                    <a:pt x="122" y="10"/>
                  </a:lnTo>
                  <a:lnTo>
                    <a:pt x="117" y="13"/>
                  </a:lnTo>
                  <a:lnTo>
                    <a:pt x="109" y="14"/>
                  </a:lnTo>
                  <a:lnTo>
                    <a:pt x="103" y="14"/>
                  </a:lnTo>
                  <a:lnTo>
                    <a:pt x="100" y="11"/>
                  </a:lnTo>
                  <a:lnTo>
                    <a:pt x="99" y="8"/>
                  </a:lnTo>
                  <a:lnTo>
                    <a:pt x="98" y="4"/>
                  </a:lnTo>
                  <a:lnTo>
                    <a:pt x="98" y="9"/>
                  </a:lnTo>
                  <a:lnTo>
                    <a:pt x="95" y="14"/>
                  </a:lnTo>
                  <a:lnTo>
                    <a:pt x="90" y="18"/>
                  </a:lnTo>
                  <a:lnTo>
                    <a:pt x="85" y="20"/>
                  </a:lnTo>
                  <a:lnTo>
                    <a:pt x="82" y="20"/>
                  </a:lnTo>
                  <a:lnTo>
                    <a:pt x="79" y="16"/>
                  </a:lnTo>
                  <a:lnTo>
                    <a:pt x="78" y="11"/>
                  </a:lnTo>
                  <a:lnTo>
                    <a:pt x="75" y="6"/>
                  </a:lnTo>
                  <a:lnTo>
                    <a:pt x="74" y="13"/>
                  </a:lnTo>
                  <a:lnTo>
                    <a:pt x="70" y="19"/>
                  </a:lnTo>
                  <a:lnTo>
                    <a:pt x="64" y="25"/>
                  </a:lnTo>
                  <a:lnTo>
                    <a:pt x="59" y="29"/>
                  </a:lnTo>
                  <a:lnTo>
                    <a:pt x="55" y="30"/>
                  </a:lnTo>
                  <a:lnTo>
                    <a:pt x="53" y="28"/>
                  </a:lnTo>
                  <a:lnTo>
                    <a:pt x="51" y="24"/>
                  </a:lnTo>
                  <a:lnTo>
                    <a:pt x="49" y="19"/>
                  </a:lnTo>
                  <a:lnTo>
                    <a:pt x="48" y="24"/>
                  </a:lnTo>
                  <a:lnTo>
                    <a:pt x="45" y="31"/>
                  </a:lnTo>
                  <a:lnTo>
                    <a:pt x="39" y="39"/>
                  </a:lnTo>
                  <a:lnTo>
                    <a:pt x="32" y="44"/>
                  </a:lnTo>
                  <a:lnTo>
                    <a:pt x="25" y="47"/>
                  </a:lnTo>
                  <a:lnTo>
                    <a:pt x="21" y="44"/>
                  </a:lnTo>
                  <a:lnTo>
                    <a:pt x="18" y="39"/>
                  </a:lnTo>
                  <a:lnTo>
                    <a:pt x="16" y="34"/>
                  </a:lnTo>
                  <a:lnTo>
                    <a:pt x="15" y="47"/>
                  </a:lnTo>
                  <a:lnTo>
                    <a:pt x="11" y="60"/>
                  </a:lnTo>
                  <a:lnTo>
                    <a:pt x="6" y="72"/>
                  </a:lnTo>
                  <a:lnTo>
                    <a:pt x="0" y="79"/>
                  </a:lnTo>
                  <a:lnTo>
                    <a:pt x="5" y="82"/>
                  </a:lnTo>
                  <a:lnTo>
                    <a:pt x="10" y="83"/>
                  </a:lnTo>
                  <a:lnTo>
                    <a:pt x="16" y="82"/>
                  </a:lnTo>
                  <a:lnTo>
                    <a:pt x="21" y="79"/>
                  </a:lnTo>
                  <a:lnTo>
                    <a:pt x="27" y="74"/>
                  </a:lnTo>
                  <a:lnTo>
                    <a:pt x="36" y="69"/>
                  </a:lnTo>
                  <a:lnTo>
                    <a:pt x="46" y="63"/>
                  </a:lnTo>
                  <a:lnTo>
                    <a:pt x="58" y="57"/>
                  </a:lnTo>
                  <a:lnTo>
                    <a:pt x="70" y="50"/>
                  </a:lnTo>
                  <a:lnTo>
                    <a:pt x="83" y="45"/>
                  </a:lnTo>
                  <a:lnTo>
                    <a:pt x="95" y="43"/>
                  </a:lnTo>
                  <a:lnTo>
                    <a:pt x="106" y="42"/>
                  </a:lnTo>
                  <a:lnTo>
                    <a:pt x="119" y="37"/>
                  </a:lnTo>
                  <a:lnTo>
                    <a:pt x="126" y="26"/>
                  </a:lnTo>
                  <a:lnTo>
                    <a:pt x="127" y="1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1" name="Freeform 266">
              <a:extLst>
                <a:ext uri="{FF2B5EF4-FFF2-40B4-BE49-F238E27FC236}">
                  <a16:creationId xmlns:a16="http://schemas.microsoft.com/office/drawing/2014/main" id="{E90DFCDF-F326-4C30-8A26-A382570231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4" y="4148"/>
              <a:ext cx="45" cy="29"/>
            </a:xfrm>
            <a:custGeom>
              <a:avLst/>
              <a:gdLst>
                <a:gd name="T0" fmla="*/ 0 w 137"/>
                <a:gd name="T1" fmla="*/ 0 h 88"/>
                <a:gd name="T2" fmla="*/ 0 w 137"/>
                <a:gd name="T3" fmla="*/ 0 h 88"/>
                <a:gd name="T4" fmla="*/ 0 w 137"/>
                <a:gd name="T5" fmla="*/ 0 h 88"/>
                <a:gd name="T6" fmla="*/ 0 w 137"/>
                <a:gd name="T7" fmla="*/ 0 h 88"/>
                <a:gd name="T8" fmla="*/ 0 w 137"/>
                <a:gd name="T9" fmla="*/ 0 h 88"/>
                <a:gd name="T10" fmla="*/ 0 w 137"/>
                <a:gd name="T11" fmla="*/ 0 h 88"/>
                <a:gd name="T12" fmla="*/ 0 w 137"/>
                <a:gd name="T13" fmla="*/ 0 h 88"/>
                <a:gd name="T14" fmla="*/ 0 w 137"/>
                <a:gd name="T15" fmla="*/ 0 h 88"/>
                <a:gd name="T16" fmla="*/ 0 w 137"/>
                <a:gd name="T17" fmla="*/ 0 h 88"/>
                <a:gd name="T18" fmla="*/ 0 w 137"/>
                <a:gd name="T19" fmla="*/ 0 h 88"/>
                <a:gd name="T20" fmla="*/ 0 w 137"/>
                <a:gd name="T21" fmla="*/ 0 h 88"/>
                <a:gd name="T22" fmla="*/ 0 w 137"/>
                <a:gd name="T23" fmla="*/ 0 h 88"/>
                <a:gd name="T24" fmla="*/ 0 w 137"/>
                <a:gd name="T25" fmla="*/ 0 h 88"/>
                <a:gd name="T26" fmla="*/ 0 w 137"/>
                <a:gd name="T27" fmla="*/ 0 h 88"/>
                <a:gd name="T28" fmla="*/ 0 w 137"/>
                <a:gd name="T29" fmla="*/ 0 h 88"/>
                <a:gd name="T30" fmla="*/ 0 w 137"/>
                <a:gd name="T31" fmla="*/ 0 h 88"/>
                <a:gd name="T32" fmla="*/ 0 w 137"/>
                <a:gd name="T33" fmla="*/ 0 h 88"/>
                <a:gd name="T34" fmla="*/ 0 w 137"/>
                <a:gd name="T35" fmla="*/ 0 h 88"/>
                <a:gd name="T36" fmla="*/ 0 w 137"/>
                <a:gd name="T37" fmla="*/ 0 h 88"/>
                <a:gd name="T38" fmla="*/ 0 w 137"/>
                <a:gd name="T39" fmla="*/ 0 h 88"/>
                <a:gd name="T40" fmla="*/ 0 w 137"/>
                <a:gd name="T41" fmla="*/ 0 h 88"/>
                <a:gd name="T42" fmla="*/ 0 w 137"/>
                <a:gd name="T43" fmla="*/ 0 h 88"/>
                <a:gd name="T44" fmla="*/ 0 w 137"/>
                <a:gd name="T45" fmla="*/ 0 h 88"/>
                <a:gd name="T46" fmla="*/ 0 w 137"/>
                <a:gd name="T47" fmla="*/ 0 h 88"/>
                <a:gd name="T48" fmla="*/ 0 w 137"/>
                <a:gd name="T49" fmla="*/ 0 h 88"/>
                <a:gd name="T50" fmla="*/ 0 w 137"/>
                <a:gd name="T51" fmla="*/ 0 h 88"/>
                <a:gd name="T52" fmla="*/ 0 w 137"/>
                <a:gd name="T53" fmla="*/ 0 h 88"/>
                <a:gd name="T54" fmla="*/ 0 w 137"/>
                <a:gd name="T55" fmla="*/ 0 h 88"/>
                <a:gd name="T56" fmla="*/ 0 w 137"/>
                <a:gd name="T57" fmla="*/ 0 h 88"/>
                <a:gd name="T58" fmla="*/ 0 w 137"/>
                <a:gd name="T59" fmla="*/ 0 h 88"/>
                <a:gd name="T60" fmla="*/ 0 w 137"/>
                <a:gd name="T61" fmla="*/ 0 h 88"/>
                <a:gd name="T62" fmla="*/ 0 w 137"/>
                <a:gd name="T63" fmla="*/ 0 h 88"/>
                <a:gd name="T64" fmla="*/ 0 w 137"/>
                <a:gd name="T65" fmla="*/ 0 h 88"/>
                <a:gd name="T66" fmla="*/ 0 w 137"/>
                <a:gd name="T67" fmla="*/ 0 h 88"/>
                <a:gd name="T68" fmla="*/ 0 w 137"/>
                <a:gd name="T69" fmla="*/ 0 h 88"/>
                <a:gd name="T70" fmla="*/ 0 w 137"/>
                <a:gd name="T71" fmla="*/ 0 h 88"/>
                <a:gd name="T72" fmla="*/ 0 w 137"/>
                <a:gd name="T73" fmla="*/ 0 h 88"/>
                <a:gd name="T74" fmla="*/ 0 w 137"/>
                <a:gd name="T75" fmla="*/ 0 h 88"/>
                <a:gd name="T76" fmla="*/ 0 w 137"/>
                <a:gd name="T77" fmla="*/ 0 h 88"/>
                <a:gd name="T78" fmla="*/ 0 w 137"/>
                <a:gd name="T79" fmla="*/ 0 h 88"/>
                <a:gd name="T80" fmla="*/ 0 w 137"/>
                <a:gd name="T81" fmla="*/ 0 h 88"/>
                <a:gd name="T82" fmla="*/ 0 w 137"/>
                <a:gd name="T83" fmla="*/ 0 h 88"/>
                <a:gd name="T84" fmla="*/ 0 w 137"/>
                <a:gd name="T85" fmla="*/ 0 h 88"/>
                <a:gd name="T86" fmla="*/ 0 w 137"/>
                <a:gd name="T87" fmla="*/ 0 h 88"/>
                <a:gd name="T88" fmla="*/ 0 w 137"/>
                <a:gd name="T89" fmla="*/ 0 h 88"/>
                <a:gd name="T90" fmla="*/ 0 w 137"/>
                <a:gd name="T91" fmla="*/ 0 h 88"/>
                <a:gd name="T92" fmla="*/ 0 w 137"/>
                <a:gd name="T93" fmla="*/ 0 h 88"/>
                <a:gd name="T94" fmla="*/ 0 w 137"/>
                <a:gd name="T95" fmla="*/ 0 h 88"/>
                <a:gd name="T96" fmla="*/ 0 w 137"/>
                <a:gd name="T97" fmla="*/ 0 h 88"/>
                <a:gd name="T98" fmla="*/ 0 w 137"/>
                <a:gd name="T99" fmla="*/ 0 h 88"/>
                <a:gd name="T100" fmla="*/ 0 w 137"/>
                <a:gd name="T101" fmla="*/ 0 h 88"/>
                <a:gd name="T102" fmla="*/ 0 w 137"/>
                <a:gd name="T103" fmla="*/ 0 h 88"/>
                <a:gd name="T104" fmla="*/ 0 w 137"/>
                <a:gd name="T105" fmla="*/ 0 h 88"/>
                <a:gd name="T106" fmla="*/ 0 w 137"/>
                <a:gd name="T107" fmla="*/ 0 h 88"/>
                <a:gd name="T108" fmla="*/ 0 w 137"/>
                <a:gd name="T109" fmla="*/ 0 h 88"/>
                <a:gd name="T110" fmla="*/ 0 w 137"/>
                <a:gd name="T111" fmla="*/ 0 h 88"/>
                <a:gd name="T112" fmla="*/ 0 w 137"/>
                <a:gd name="T113" fmla="*/ 0 h 8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37" h="88">
                  <a:moveTo>
                    <a:pt x="30" y="43"/>
                  </a:moveTo>
                  <a:lnTo>
                    <a:pt x="32" y="48"/>
                  </a:lnTo>
                  <a:lnTo>
                    <a:pt x="35" y="53"/>
                  </a:lnTo>
                  <a:lnTo>
                    <a:pt x="39" y="56"/>
                  </a:lnTo>
                  <a:lnTo>
                    <a:pt x="46" y="53"/>
                  </a:lnTo>
                  <a:lnTo>
                    <a:pt x="53" y="48"/>
                  </a:lnTo>
                  <a:lnTo>
                    <a:pt x="59" y="40"/>
                  </a:lnTo>
                  <a:lnTo>
                    <a:pt x="62" y="33"/>
                  </a:lnTo>
                  <a:lnTo>
                    <a:pt x="63" y="28"/>
                  </a:lnTo>
                  <a:lnTo>
                    <a:pt x="65" y="33"/>
                  </a:lnTo>
                  <a:lnTo>
                    <a:pt x="67" y="37"/>
                  </a:lnTo>
                  <a:lnTo>
                    <a:pt x="69" y="39"/>
                  </a:lnTo>
                  <a:lnTo>
                    <a:pt x="73" y="38"/>
                  </a:lnTo>
                  <a:lnTo>
                    <a:pt x="78" y="34"/>
                  </a:lnTo>
                  <a:lnTo>
                    <a:pt x="84" y="28"/>
                  </a:lnTo>
                  <a:lnTo>
                    <a:pt x="88" y="22"/>
                  </a:lnTo>
                  <a:lnTo>
                    <a:pt x="89" y="15"/>
                  </a:lnTo>
                  <a:lnTo>
                    <a:pt x="92" y="20"/>
                  </a:lnTo>
                  <a:lnTo>
                    <a:pt x="93" y="25"/>
                  </a:lnTo>
                  <a:lnTo>
                    <a:pt x="96" y="29"/>
                  </a:lnTo>
                  <a:lnTo>
                    <a:pt x="99" y="29"/>
                  </a:lnTo>
                  <a:lnTo>
                    <a:pt x="104" y="27"/>
                  </a:lnTo>
                  <a:lnTo>
                    <a:pt x="109" y="23"/>
                  </a:lnTo>
                  <a:lnTo>
                    <a:pt x="112" y="18"/>
                  </a:lnTo>
                  <a:lnTo>
                    <a:pt x="112" y="13"/>
                  </a:lnTo>
                  <a:lnTo>
                    <a:pt x="113" y="17"/>
                  </a:lnTo>
                  <a:lnTo>
                    <a:pt x="114" y="20"/>
                  </a:lnTo>
                  <a:lnTo>
                    <a:pt x="117" y="23"/>
                  </a:lnTo>
                  <a:lnTo>
                    <a:pt x="123" y="23"/>
                  </a:lnTo>
                  <a:lnTo>
                    <a:pt x="131" y="22"/>
                  </a:lnTo>
                  <a:lnTo>
                    <a:pt x="136" y="19"/>
                  </a:lnTo>
                  <a:lnTo>
                    <a:pt x="137" y="15"/>
                  </a:lnTo>
                  <a:lnTo>
                    <a:pt x="133" y="9"/>
                  </a:lnTo>
                  <a:lnTo>
                    <a:pt x="130" y="6"/>
                  </a:lnTo>
                  <a:lnTo>
                    <a:pt x="123" y="4"/>
                  </a:lnTo>
                  <a:lnTo>
                    <a:pt x="116" y="1"/>
                  </a:lnTo>
                  <a:lnTo>
                    <a:pt x="108" y="0"/>
                  </a:lnTo>
                  <a:lnTo>
                    <a:pt x="98" y="1"/>
                  </a:lnTo>
                  <a:lnTo>
                    <a:pt x="87" y="3"/>
                  </a:lnTo>
                  <a:lnTo>
                    <a:pt x="73" y="6"/>
                  </a:lnTo>
                  <a:lnTo>
                    <a:pt x="58" y="11"/>
                  </a:lnTo>
                  <a:lnTo>
                    <a:pt x="43" y="19"/>
                  </a:lnTo>
                  <a:lnTo>
                    <a:pt x="30" y="27"/>
                  </a:lnTo>
                  <a:lnTo>
                    <a:pt x="19" y="35"/>
                  </a:lnTo>
                  <a:lnTo>
                    <a:pt x="11" y="44"/>
                  </a:lnTo>
                  <a:lnTo>
                    <a:pt x="5" y="53"/>
                  </a:lnTo>
                  <a:lnTo>
                    <a:pt x="1" y="61"/>
                  </a:lnTo>
                  <a:lnTo>
                    <a:pt x="0" y="68"/>
                  </a:lnTo>
                  <a:lnTo>
                    <a:pt x="2" y="75"/>
                  </a:lnTo>
                  <a:lnTo>
                    <a:pt x="5" y="78"/>
                  </a:lnTo>
                  <a:lnTo>
                    <a:pt x="7" y="82"/>
                  </a:lnTo>
                  <a:lnTo>
                    <a:pt x="11" y="86"/>
                  </a:lnTo>
                  <a:lnTo>
                    <a:pt x="14" y="88"/>
                  </a:lnTo>
                  <a:lnTo>
                    <a:pt x="20" y="81"/>
                  </a:lnTo>
                  <a:lnTo>
                    <a:pt x="25" y="69"/>
                  </a:lnTo>
                  <a:lnTo>
                    <a:pt x="29" y="56"/>
                  </a:lnTo>
                  <a:lnTo>
                    <a:pt x="30" y="4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2" name="Freeform 267">
              <a:extLst>
                <a:ext uri="{FF2B5EF4-FFF2-40B4-BE49-F238E27FC236}">
                  <a16:creationId xmlns:a16="http://schemas.microsoft.com/office/drawing/2014/main" id="{9055E141-812E-4ADE-8EE3-1AF968E65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" y="4161"/>
              <a:ext cx="45" cy="22"/>
            </a:xfrm>
            <a:custGeom>
              <a:avLst/>
              <a:gdLst>
                <a:gd name="T0" fmla="*/ 0 w 135"/>
                <a:gd name="T1" fmla="*/ 0 h 67"/>
                <a:gd name="T2" fmla="*/ 0 w 135"/>
                <a:gd name="T3" fmla="*/ 0 h 67"/>
                <a:gd name="T4" fmla="*/ 0 w 135"/>
                <a:gd name="T5" fmla="*/ 0 h 67"/>
                <a:gd name="T6" fmla="*/ 0 w 135"/>
                <a:gd name="T7" fmla="*/ 0 h 67"/>
                <a:gd name="T8" fmla="*/ 0 w 135"/>
                <a:gd name="T9" fmla="*/ 0 h 67"/>
                <a:gd name="T10" fmla="*/ 0 w 135"/>
                <a:gd name="T11" fmla="*/ 0 h 67"/>
                <a:gd name="T12" fmla="*/ 0 w 135"/>
                <a:gd name="T13" fmla="*/ 0 h 67"/>
                <a:gd name="T14" fmla="*/ 0 w 135"/>
                <a:gd name="T15" fmla="*/ 0 h 67"/>
                <a:gd name="T16" fmla="*/ 0 w 135"/>
                <a:gd name="T17" fmla="*/ 0 h 67"/>
                <a:gd name="T18" fmla="*/ 0 w 135"/>
                <a:gd name="T19" fmla="*/ 0 h 67"/>
                <a:gd name="T20" fmla="*/ 0 w 135"/>
                <a:gd name="T21" fmla="*/ 0 h 67"/>
                <a:gd name="T22" fmla="*/ 0 w 135"/>
                <a:gd name="T23" fmla="*/ 0 h 67"/>
                <a:gd name="T24" fmla="*/ 0 w 135"/>
                <a:gd name="T25" fmla="*/ 0 h 67"/>
                <a:gd name="T26" fmla="*/ 0 w 135"/>
                <a:gd name="T27" fmla="*/ 0 h 67"/>
                <a:gd name="T28" fmla="*/ 0 w 135"/>
                <a:gd name="T29" fmla="*/ 0 h 67"/>
                <a:gd name="T30" fmla="*/ 0 w 135"/>
                <a:gd name="T31" fmla="*/ 0 h 67"/>
                <a:gd name="T32" fmla="*/ 0 w 135"/>
                <a:gd name="T33" fmla="*/ 0 h 67"/>
                <a:gd name="T34" fmla="*/ 0 w 135"/>
                <a:gd name="T35" fmla="*/ 0 h 67"/>
                <a:gd name="T36" fmla="*/ 0 w 135"/>
                <a:gd name="T37" fmla="*/ 0 h 67"/>
                <a:gd name="T38" fmla="*/ 0 w 135"/>
                <a:gd name="T39" fmla="*/ 0 h 67"/>
                <a:gd name="T40" fmla="*/ 0 w 135"/>
                <a:gd name="T41" fmla="*/ 0 h 67"/>
                <a:gd name="T42" fmla="*/ 0 w 135"/>
                <a:gd name="T43" fmla="*/ 0 h 67"/>
                <a:gd name="T44" fmla="*/ 0 w 135"/>
                <a:gd name="T45" fmla="*/ 0 h 67"/>
                <a:gd name="T46" fmla="*/ 0 w 135"/>
                <a:gd name="T47" fmla="*/ 0 h 67"/>
                <a:gd name="T48" fmla="*/ 0 w 135"/>
                <a:gd name="T49" fmla="*/ 0 h 67"/>
                <a:gd name="T50" fmla="*/ 0 w 135"/>
                <a:gd name="T51" fmla="*/ 0 h 67"/>
                <a:gd name="T52" fmla="*/ 0 w 135"/>
                <a:gd name="T53" fmla="*/ 0 h 67"/>
                <a:gd name="T54" fmla="*/ 0 w 135"/>
                <a:gd name="T55" fmla="*/ 0 h 67"/>
                <a:gd name="T56" fmla="*/ 0 w 135"/>
                <a:gd name="T57" fmla="*/ 0 h 67"/>
                <a:gd name="T58" fmla="*/ 0 w 135"/>
                <a:gd name="T59" fmla="*/ 0 h 67"/>
                <a:gd name="T60" fmla="*/ 0 w 135"/>
                <a:gd name="T61" fmla="*/ 0 h 67"/>
                <a:gd name="T62" fmla="*/ 0 w 135"/>
                <a:gd name="T63" fmla="*/ 0 h 67"/>
                <a:gd name="T64" fmla="*/ 0 w 135"/>
                <a:gd name="T65" fmla="*/ 0 h 67"/>
                <a:gd name="T66" fmla="*/ 0 w 135"/>
                <a:gd name="T67" fmla="*/ 0 h 67"/>
                <a:gd name="T68" fmla="*/ 0 w 135"/>
                <a:gd name="T69" fmla="*/ 0 h 67"/>
                <a:gd name="T70" fmla="*/ 0 w 135"/>
                <a:gd name="T71" fmla="*/ 0 h 67"/>
                <a:gd name="T72" fmla="*/ 0 w 135"/>
                <a:gd name="T73" fmla="*/ 0 h 67"/>
                <a:gd name="T74" fmla="*/ 0 w 135"/>
                <a:gd name="T75" fmla="*/ 0 h 67"/>
                <a:gd name="T76" fmla="*/ 0 w 135"/>
                <a:gd name="T77" fmla="*/ 0 h 67"/>
                <a:gd name="T78" fmla="*/ 0 w 135"/>
                <a:gd name="T79" fmla="*/ 0 h 67"/>
                <a:gd name="T80" fmla="*/ 0 w 135"/>
                <a:gd name="T81" fmla="*/ 0 h 67"/>
                <a:gd name="T82" fmla="*/ 0 w 135"/>
                <a:gd name="T83" fmla="*/ 0 h 67"/>
                <a:gd name="T84" fmla="*/ 0 w 135"/>
                <a:gd name="T85" fmla="*/ 0 h 67"/>
                <a:gd name="T86" fmla="*/ 0 w 135"/>
                <a:gd name="T87" fmla="*/ 0 h 67"/>
                <a:gd name="T88" fmla="*/ 0 w 135"/>
                <a:gd name="T89" fmla="*/ 0 h 67"/>
                <a:gd name="T90" fmla="*/ 0 w 135"/>
                <a:gd name="T91" fmla="*/ 0 h 67"/>
                <a:gd name="T92" fmla="*/ 0 w 135"/>
                <a:gd name="T93" fmla="*/ 0 h 67"/>
                <a:gd name="T94" fmla="*/ 0 w 135"/>
                <a:gd name="T95" fmla="*/ 0 h 67"/>
                <a:gd name="T96" fmla="*/ 0 w 135"/>
                <a:gd name="T97" fmla="*/ 0 h 67"/>
                <a:gd name="T98" fmla="*/ 0 w 135"/>
                <a:gd name="T99" fmla="*/ 0 h 67"/>
                <a:gd name="T100" fmla="*/ 0 w 135"/>
                <a:gd name="T101" fmla="*/ 0 h 67"/>
                <a:gd name="T102" fmla="*/ 0 w 135"/>
                <a:gd name="T103" fmla="*/ 0 h 67"/>
                <a:gd name="T104" fmla="*/ 0 w 135"/>
                <a:gd name="T105" fmla="*/ 0 h 67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5" h="67">
                  <a:moveTo>
                    <a:pt x="130" y="2"/>
                  </a:moveTo>
                  <a:lnTo>
                    <a:pt x="132" y="9"/>
                  </a:lnTo>
                  <a:lnTo>
                    <a:pt x="131" y="13"/>
                  </a:lnTo>
                  <a:lnTo>
                    <a:pt x="127" y="16"/>
                  </a:lnTo>
                  <a:lnTo>
                    <a:pt x="119" y="17"/>
                  </a:lnTo>
                  <a:lnTo>
                    <a:pt x="113" y="16"/>
                  </a:lnTo>
                  <a:lnTo>
                    <a:pt x="111" y="13"/>
                  </a:lnTo>
                  <a:lnTo>
                    <a:pt x="109" y="11"/>
                  </a:lnTo>
                  <a:lnTo>
                    <a:pt x="109" y="6"/>
                  </a:lnTo>
                  <a:lnTo>
                    <a:pt x="108" y="9"/>
                  </a:lnTo>
                  <a:lnTo>
                    <a:pt x="104" y="14"/>
                  </a:lnTo>
                  <a:lnTo>
                    <a:pt x="99" y="18"/>
                  </a:lnTo>
                  <a:lnTo>
                    <a:pt x="93" y="19"/>
                  </a:lnTo>
                  <a:lnTo>
                    <a:pt x="89" y="18"/>
                  </a:lnTo>
                  <a:lnTo>
                    <a:pt x="87" y="13"/>
                  </a:lnTo>
                  <a:lnTo>
                    <a:pt x="85" y="7"/>
                  </a:lnTo>
                  <a:lnTo>
                    <a:pt x="83" y="0"/>
                  </a:lnTo>
                  <a:lnTo>
                    <a:pt x="80" y="7"/>
                  </a:lnTo>
                  <a:lnTo>
                    <a:pt x="75" y="12"/>
                  </a:lnTo>
                  <a:lnTo>
                    <a:pt x="69" y="17"/>
                  </a:lnTo>
                  <a:lnTo>
                    <a:pt x="63" y="21"/>
                  </a:lnTo>
                  <a:lnTo>
                    <a:pt x="58" y="22"/>
                  </a:lnTo>
                  <a:lnTo>
                    <a:pt x="56" y="18"/>
                  </a:lnTo>
                  <a:lnTo>
                    <a:pt x="56" y="14"/>
                  </a:lnTo>
                  <a:lnTo>
                    <a:pt x="54" y="9"/>
                  </a:lnTo>
                  <a:lnTo>
                    <a:pt x="53" y="14"/>
                  </a:lnTo>
                  <a:lnTo>
                    <a:pt x="49" y="21"/>
                  </a:lnTo>
                  <a:lnTo>
                    <a:pt x="41" y="27"/>
                  </a:lnTo>
                  <a:lnTo>
                    <a:pt x="35" y="31"/>
                  </a:lnTo>
                  <a:lnTo>
                    <a:pt x="26" y="32"/>
                  </a:lnTo>
                  <a:lnTo>
                    <a:pt x="24" y="29"/>
                  </a:lnTo>
                  <a:lnTo>
                    <a:pt x="21" y="24"/>
                  </a:lnTo>
                  <a:lnTo>
                    <a:pt x="20" y="19"/>
                  </a:lnTo>
                  <a:lnTo>
                    <a:pt x="16" y="37"/>
                  </a:lnTo>
                  <a:lnTo>
                    <a:pt x="11" y="51"/>
                  </a:lnTo>
                  <a:lnTo>
                    <a:pt x="6" y="60"/>
                  </a:lnTo>
                  <a:lnTo>
                    <a:pt x="0" y="63"/>
                  </a:lnTo>
                  <a:lnTo>
                    <a:pt x="3" y="66"/>
                  </a:lnTo>
                  <a:lnTo>
                    <a:pt x="8" y="67"/>
                  </a:lnTo>
                  <a:lnTo>
                    <a:pt x="15" y="67"/>
                  </a:lnTo>
                  <a:lnTo>
                    <a:pt x="20" y="65"/>
                  </a:lnTo>
                  <a:lnTo>
                    <a:pt x="26" y="61"/>
                  </a:lnTo>
                  <a:lnTo>
                    <a:pt x="36" y="57"/>
                  </a:lnTo>
                  <a:lnTo>
                    <a:pt x="48" y="52"/>
                  </a:lnTo>
                  <a:lnTo>
                    <a:pt x="60" y="47"/>
                  </a:lnTo>
                  <a:lnTo>
                    <a:pt x="73" y="43"/>
                  </a:lnTo>
                  <a:lnTo>
                    <a:pt x="85" y="41"/>
                  </a:lnTo>
                  <a:lnTo>
                    <a:pt x="98" y="40"/>
                  </a:lnTo>
                  <a:lnTo>
                    <a:pt x="108" y="41"/>
                  </a:lnTo>
                  <a:lnTo>
                    <a:pt x="122" y="38"/>
                  </a:lnTo>
                  <a:lnTo>
                    <a:pt x="132" y="28"/>
                  </a:lnTo>
                  <a:lnTo>
                    <a:pt x="135" y="14"/>
                  </a:lnTo>
                  <a:lnTo>
                    <a:pt x="130" y="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3" name="Freeform 268">
              <a:extLst>
                <a:ext uri="{FF2B5EF4-FFF2-40B4-BE49-F238E27FC236}">
                  <a16:creationId xmlns:a16="http://schemas.microsoft.com/office/drawing/2014/main" id="{84ADDC5F-56FF-45B3-8546-21C5DAB2B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766" y="4157"/>
              <a:ext cx="48" cy="25"/>
            </a:xfrm>
            <a:custGeom>
              <a:avLst/>
              <a:gdLst>
                <a:gd name="T0" fmla="*/ 0 w 144"/>
                <a:gd name="T1" fmla="*/ 0 h 75"/>
                <a:gd name="T2" fmla="*/ 0 w 144"/>
                <a:gd name="T3" fmla="*/ 0 h 75"/>
                <a:gd name="T4" fmla="*/ 0 w 144"/>
                <a:gd name="T5" fmla="*/ 0 h 75"/>
                <a:gd name="T6" fmla="*/ 0 w 144"/>
                <a:gd name="T7" fmla="*/ 0 h 75"/>
                <a:gd name="T8" fmla="*/ 0 w 144"/>
                <a:gd name="T9" fmla="*/ 0 h 75"/>
                <a:gd name="T10" fmla="*/ 0 w 144"/>
                <a:gd name="T11" fmla="*/ 0 h 75"/>
                <a:gd name="T12" fmla="*/ 0 w 144"/>
                <a:gd name="T13" fmla="*/ 0 h 75"/>
                <a:gd name="T14" fmla="*/ 0 w 144"/>
                <a:gd name="T15" fmla="*/ 0 h 75"/>
                <a:gd name="T16" fmla="*/ 0 w 144"/>
                <a:gd name="T17" fmla="*/ 0 h 75"/>
                <a:gd name="T18" fmla="*/ 0 w 144"/>
                <a:gd name="T19" fmla="*/ 0 h 75"/>
                <a:gd name="T20" fmla="*/ 0 w 144"/>
                <a:gd name="T21" fmla="*/ 0 h 75"/>
                <a:gd name="T22" fmla="*/ 0 w 144"/>
                <a:gd name="T23" fmla="*/ 0 h 75"/>
                <a:gd name="T24" fmla="*/ 0 w 144"/>
                <a:gd name="T25" fmla="*/ 0 h 75"/>
                <a:gd name="T26" fmla="*/ 0 w 144"/>
                <a:gd name="T27" fmla="*/ 0 h 75"/>
                <a:gd name="T28" fmla="*/ 0 w 144"/>
                <a:gd name="T29" fmla="*/ 0 h 75"/>
                <a:gd name="T30" fmla="*/ 0 w 144"/>
                <a:gd name="T31" fmla="*/ 0 h 75"/>
                <a:gd name="T32" fmla="*/ 0 w 144"/>
                <a:gd name="T33" fmla="*/ 0 h 75"/>
                <a:gd name="T34" fmla="*/ 0 w 144"/>
                <a:gd name="T35" fmla="*/ 0 h 75"/>
                <a:gd name="T36" fmla="*/ 0 w 144"/>
                <a:gd name="T37" fmla="*/ 0 h 75"/>
                <a:gd name="T38" fmla="*/ 0 w 144"/>
                <a:gd name="T39" fmla="*/ 0 h 75"/>
                <a:gd name="T40" fmla="*/ 0 w 144"/>
                <a:gd name="T41" fmla="*/ 0 h 75"/>
                <a:gd name="T42" fmla="*/ 0 w 144"/>
                <a:gd name="T43" fmla="*/ 0 h 75"/>
                <a:gd name="T44" fmla="*/ 0 w 144"/>
                <a:gd name="T45" fmla="*/ 0 h 75"/>
                <a:gd name="T46" fmla="*/ 0 w 144"/>
                <a:gd name="T47" fmla="*/ 0 h 75"/>
                <a:gd name="T48" fmla="*/ 0 w 144"/>
                <a:gd name="T49" fmla="*/ 0 h 75"/>
                <a:gd name="T50" fmla="*/ 0 w 144"/>
                <a:gd name="T51" fmla="*/ 0 h 75"/>
                <a:gd name="T52" fmla="*/ 0 w 144"/>
                <a:gd name="T53" fmla="*/ 0 h 75"/>
                <a:gd name="T54" fmla="*/ 0 w 144"/>
                <a:gd name="T55" fmla="*/ 0 h 75"/>
                <a:gd name="T56" fmla="*/ 0 w 144"/>
                <a:gd name="T57" fmla="*/ 0 h 75"/>
                <a:gd name="T58" fmla="*/ 0 w 144"/>
                <a:gd name="T59" fmla="*/ 0 h 75"/>
                <a:gd name="T60" fmla="*/ 0 w 144"/>
                <a:gd name="T61" fmla="*/ 0 h 75"/>
                <a:gd name="T62" fmla="*/ 0 w 144"/>
                <a:gd name="T63" fmla="*/ 0 h 75"/>
                <a:gd name="T64" fmla="*/ 0 w 144"/>
                <a:gd name="T65" fmla="*/ 0 h 75"/>
                <a:gd name="T66" fmla="*/ 0 w 144"/>
                <a:gd name="T67" fmla="*/ 0 h 75"/>
                <a:gd name="T68" fmla="*/ 0 w 144"/>
                <a:gd name="T69" fmla="*/ 0 h 75"/>
                <a:gd name="T70" fmla="*/ 0 w 144"/>
                <a:gd name="T71" fmla="*/ 0 h 75"/>
                <a:gd name="T72" fmla="*/ 0 w 144"/>
                <a:gd name="T73" fmla="*/ 0 h 75"/>
                <a:gd name="T74" fmla="*/ 0 w 144"/>
                <a:gd name="T75" fmla="*/ 0 h 75"/>
                <a:gd name="T76" fmla="*/ 0 w 144"/>
                <a:gd name="T77" fmla="*/ 0 h 75"/>
                <a:gd name="T78" fmla="*/ 0 w 144"/>
                <a:gd name="T79" fmla="*/ 0 h 75"/>
                <a:gd name="T80" fmla="*/ 0 w 144"/>
                <a:gd name="T81" fmla="*/ 0 h 75"/>
                <a:gd name="T82" fmla="*/ 0 w 144"/>
                <a:gd name="T83" fmla="*/ 0 h 75"/>
                <a:gd name="T84" fmla="*/ 0 w 144"/>
                <a:gd name="T85" fmla="*/ 0 h 75"/>
                <a:gd name="T86" fmla="*/ 0 w 144"/>
                <a:gd name="T87" fmla="*/ 0 h 75"/>
                <a:gd name="T88" fmla="*/ 0 w 144"/>
                <a:gd name="T89" fmla="*/ 0 h 75"/>
                <a:gd name="T90" fmla="*/ 0 w 144"/>
                <a:gd name="T91" fmla="*/ 0 h 75"/>
                <a:gd name="T92" fmla="*/ 0 w 144"/>
                <a:gd name="T93" fmla="*/ 0 h 75"/>
                <a:gd name="T94" fmla="*/ 0 w 144"/>
                <a:gd name="T95" fmla="*/ 0 h 75"/>
                <a:gd name="T96" fmla="*/ 0 w 144"/>
                <a:gd name="T97" fmla="*/ 0 h 75"/>
                <a:gd name="T98" fmla="*/ 0 w 144"/>
                <a:gd name="T99" fmla="*/ 0 h 75"/>
                <a:gd name="T100" fmla="*/ 0 w 144"/>
                <a:gd name="T101" fmla="*/ 0 h 75"/>
                <a:gd name="T102" fmla="*/ 0 w 144"/>
                <a:gd name="T103" fmla="*/ 0 h 75"/>
                <a:gd name="T104" fmla="*/ 0 w 144"/>
                <a:gd name="T105" fmla="*/ 0 h 75"/>
                <a:gd name="T106" fmla="*/ 0 w 144"/>
                <a:gd name="T107" fmla="*/ 0 h 75"/>
                <a:gd name="T108" fmla="*/ 0 w 144"/>
                <a:gd name="T109" fmla="*/ 0 h 75"/>
                <a:gd name="T110" fmla="*/ 0 w 144"/>
                <a:gd name="T111" fmla="*/ 0 h 75"/>
                <a:gd name="T112" fmla="*/ 0 w 144"/>
                <a:gd name="T113" fmla="*/ 0 h 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44" h="75">
                  <a:moveTo>
                    <a:pt x="32" y="31"/>
                  </a:moveTo>
                  <a:lnTo>
                    <a:pt x="33" y="36"/>
                  </a:lnTo>
                  <a:lnTo>
                    <a:pt x="36" y="41"/>
                  </a:lnTo>
                  <a:lnTo>
                    <a:pt x="38" y="44"/>
                  </a:lnTo>
                  <a:lnTo>
                    <a:pt x="47" y="43"/>
                  </a:lnTo>
                  <a:lnTo>
                    <a:pt x="53" y="39"/>
                  </a:lnTo>
                  <a:lnTo>
                    <a:pt x="61" y="33"/>
                  </a:lnTo>
                  <a:lnTo>
                    <a:pt x="65" y="26"/>
                  </a:lnTo>
                  <a:lnTo>
                    <a:pt x="66" y="21"/>
                  </a:lnTo>
                  <a:lnTo>
                    <a:pt x="68" y="26"/>
                  </a:lnTo>
                  <a:lnTo>
                    <a:pt x="68" y="30"/>
                  </a:lnTo>
                  <a:lnTo>
                    <a:pt x="70" y="34"/>
                  </a:lnTo>
                  <a:lnTo>
                    <a:pt x="75" y="33"/>
                  </a:lnTo>
                  <a:lnTo>
                    <a:pt x="81" y="29"/>
                  </a:lnTo>
                  <a:lnTo>
                    <a:pt x="87" y="24"/>
                  </a:lnTo>
                  <a:lnTo>
                    <a:pt x="92" y="19"/>
                  </a:lnTo>
                  <a:lnTo>
                    <a:pt x="95" y="12"/>
                  </a:lnTo>
                  <a:lnTo>
                    <a:pt x="97" y="19"/>
                  </a:lnTo>
                  <a:lnTo>
                    <a:pt x="99" y="25"/>
                  </a:lnTo>
                  <a:lnTo>
                    <a:pt x="101" y="30"/>
                  </a:lnTo>
                  <a:lnTo>
                    <a:pt x="105" y="31"/>
                  </a:lnTo>
                  <a:lnTo>
                    <a:pt x="111" y="30"/>
                  </a:lnTo>
                  <a:lnTo>
                    <a:pt x="116" y="26"/>
                  </a:lnTo>
                  <a:lnTo>
                    <a:pt x="120" y="21"/>
                  </a:lnTo>
                  <a:lnTo>
                    <a:pt x="121" y="18"/>
                  </a:lnTo>
                  <a:lnTo>
                    <a:pt x="121" y="23"/>
                  </a:lnTo>
                  <a:lnTo>
                    <a:pt x="123" y="25"/>
                  </a:lnTo>
                  <a:lnTo>
                    <a:pt x="125" y="28"/>
                  </a:lnTo>
                  <a:lnTo>
                    <a:pt x="131" y="29"/>
                  </a:lnTo>
                  <a:lnTo>
                    <a:pt x="139" y="28"/>
                  </a:lnTo>
                  <a:lnTo>
                    <a:pt x="143" y="25"/>
                  </a:lnTo>
                  <a:lnTo>
                    <a:pt x="144" y="21"/>
                  </a:lnTo>
                  <a:lnTo>
                    <a:pt x="142" y="14"/>
                  </a:lnTo>
                  <a:lnTo>
                    <a:pt x="138" y="10"/>
                  </a:lnTo>
                  <a:lnTo>
                    <a:pt x="133" y="6"/>
                  </a:lnTo>
                  <a:lnTo>
                    <a:pt x="125" y="4"/>
                  </a:lnTo>
                  <a:lnTo>
                    <a:pt x="116" y="1"/>
                  </a:lnTo>
                  <a:lnTo>
                    <a:pt x="106" y="0"/>
                  </a:lnTo>
                  <a:lnTo>
                    <a:pt x="95" y="0"/>
                  </a:lnTo>
                  <a:lnTo>
                    <a:pt x="81" y="2"/>
                  </a:lnTo>
                  <a:lnTo>
                    <a:pt x="65" y="5"/>
                  </a:lnTo>
                  <a:lnTo>
                    <a:pt x="49" y="10"/>
                  </a:lnTo>
                  <a:lnTo>
                    <a:pt x="36" y="16"/>
                  </a:lnTo>
                  <a:lnTo>
                    <a:pt x="23" y="23"/>
                  </a:lnTo>
                  <a:lnTo>
                    <a:pt x="14" y="30"/>
                  </a:lnTo>
                  <a:lnTo>
                    <a:pt x="7" y="38"/>
                  </a:lnTo>
                  <a:lnTo>
                    <a:pt x="3" y="45"/>
                  </a:lnTo>
                  <a:lnTo>
                    <a:pt x="0" y="53"/>
                  </a:lnTo>
                  <a:lnTo>
                    <a:pt x="2" y="59"/>
                  </a:lnTo>
                  <a:lnTo>
                    <a:pt x="4" y="64"/>
                  </a:lnTo>
                  <a:lnTo>
                    <a:pt x="5" y="68"/>
                  </a:lnTo>
                  <a:lnTo>
                    <a:pt x="8" y="72"/>
                  </a:lnTo>
                  <a:lnTo>
                    <a:pt x="12" y="75"/>
                  </a:lnTo>
                  <a:lnTo>
                    <a:pt x="18" y="72"/>
                  </a:lnTo>
                  <a:lnTo>
                    <a:pt x="23" y="63"/>
                  </a:lnTo>
                  <a:lnTo>
                    <a:pt x="28" y="49"/>
                  </a:lnTo>
                  <a:lnTo>
                    <a:pt x="32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4" name="Freeform 269">
              <a:extLst>
                <a:ext uri="{FF2B5EF4-FFF2-40B4-BE49-F238E27FC236}">
                  <a16:creationId xmlns:a16="http://schemas.microsoft.com/office/drawing/2014/main" id="{1B963DD5-CBAC-4A1C-B05A-BD4A767FC92D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" y="4169"/>
              <a:ext cx="49" cy="24"/>
            </a:xfrm>
            <a:custGeom>
              <a:avLst/>
              <a:gdLst>
                <a:gd name="T0" fmla="*/ 0 w 147"/>
                <a:gd name="T1" fmla="*/ 0 h 73"/>
                <a:gd name="T2" fmla="*/ 0 w 147"/>
                <a:gd name="T3" fmla="*/ 0 h 73"/>
                <a:gd name="T4" fmla="*/ 0 w 147"/>
                <a:gd name="T5" fmla="*/ 0 h 73"/>
                <a:gd name="T6" fmla="*/ 0 w 147"/>
                <a:gd name="T7" fmla="*/ 0 h 73"/>
                <a:gd name="T8" fmla="*/ 0 w 147"/>
                <a:gd name="T9" fmla="*/ 0 h 73"/>
                <a:gd name="T10" fmla="*/ 0 w 147"/>
                <a:gd name="T11" fmla="*/ 0 h 73"/>
                <a:gd name="T12" fmla="*/ 0 w 147"/>
                <a:gd name="T13" fmla="*/ 0 h 73"/>
                <a:gd name="T14" fmla="*/ 0 w 147"/>
                <a:gd name="T15" fmla="*/ 0 h 73"/>
                <a:gd name="T16" fmla="*/ 0 w 147"/>
                <a:gd name="T17" fmla="*/ 0 h 73"/>
                <a:gd name="T18" fmla="*/ 0 w 147"/>
                <a:gd name="T19" fmla="*/ 0 h 73"/>
                <a:gd name="T20" fmla="*/ 0 w 147"/>
                <a:gd name="T21" fmla="*/ 0 h 73"/>
                <a:gd name="T22" fmla="*/ 0 w 147"/>
                <a:gd name="T23" fmla="*/ 0 h 73"/>
                <a:gd name="T24" fmla="*/ 0 w 147"/>
                <a:gd name="T25" fmla="*/ 0 h 73"/>
                <a:gd name="T26" fmla="*/ 0 w 147"/>
                <a:gd name="T27" fmla="*/ 0 h 73"/>
                <a:gd name="T28" fmla="*/ 0 w 147"/>
                <a:gd name="T29" fmla="*/ 0 h 73"/>
                <a:gd name="T30" fmla="*/ 0 w 147"/>
                <a:gd name="T31" fmla="*/ 0 h 73"/>
                <a:gd name="T32" fmla="*/ 0 w 147"/>
                <a:gd name="T33" fmla="*/ 0 h 73"/>
                <a:gd name="T34" fmla="*/ 0 w 147"/>
                <a:gd name="T35" fmla="*/ 0 h 73"/>
                <a:gd name="T36" fmla="*/ 0 w 147"/>
                <a:gd name="T37" fmla="*/ 0 h 73"/>
                <a:gd name="T38" fmla="*/ 0 w 147"/>
                <a:gd name="T39" fmla="*/ 0 h 73"/>
                <a:gd name="T40" fmla="*/ 0 w 147"/>
                <a:gd name="T41" fmla="*/ 0 h 73"/>
                <a:gd name="T42" fmla="*/ 0 w 147"/>
                <a:gd name="T43" fmla="*/ 0 h 73"/>
                <a:gd name="T44" fmla="*/ 0 w 147"/>
                <a:gd name="T45" fmla="*/ 0 h 73"/>
                <a:gd name="T46" fmla="*/ 0 w 147"/>
                <a:gd name="T47" fmla="*/ 0 h 73"/>
                <a:gd name="T48" fmla="*/ 0 w 147"/>
                <a:gd name="T49" fmla="*/ 0 h 73"/>
                <a:gd name="T50" fmla="*/ 0 w 147"/>
                <a:gd name="T51" fmla="*/ 0 h 73"/>
                <a:gd name="T52" fmla="*/ 0 w 147"/>
                <a:gd name="T53" fmla="*/ 0 h 73"/>
                <a:gd name="T54" fmla="*/ 0 w 147"/>
                <a:gd name="T55" fmla="*/ 0 h 73"/>
                <a:gd name="T56" fmla="*/ 0 w 147"/>
                <a:gd name="T57" fmla="*/ 0 h 73"/>
                <a:gd name="T58" fmla="*/ 0 w 147"/>
                <a:gd name="T59" fmla="*/ 0 h 73"/>
                <a:gd name="T60" fmla="*/ 0 w 147"/>
                <a:gd name="T61" fmla="*/ 0 h 73"/>
                <a:gd name="T62" fmla="*/ 0 w 147"/>
                <a:gd name="T63" fmla="*/ 0 h 73"/>
                <a:gd name="T64" fmla="*/ 0 w 147"/>
                <a:gd name="T65" fmla="*/ 0 h 7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47" h="73">
                  <a:moveTo>
                    <a:pt x="144" y="18"/>
                  </a:moveTo>
                  <a:lnTo>
                    <a:pt x="140" y="14"/>
                  </a:lnTo>
                  <a:lnTo>
                    <a:pt x="135" y="10"/>
                  </a:lnTo>
                  <a:lnTo>
                    <a:pt x="128" y="6"/>
                  </a:lnTo>
                  <a:lnTo>
                    <a:pt x="121" y="4"/>
                  </a:lnTo>
                  <a:lnTo>
                    <a:pt x="111" y="1"/>
                  </a:lnTo>
                  <a:lnTo>
                    <a:pt x="99" y="0"/>
                  </a:lnTo>
                  <a:lnTo>
                    <a:pt x="86" y="1"/>
                  </a:lnTo>
                  <a:lnTo>
                    <a:pt x="69" y="3"/>
                  </a:lnTo>
                  <a:lnTo>
                    <a:pt x="53" y="6"/>
                  </a:lnTo>
                  <a:lnTo>
                    <a:pt x="38" y="12"/>
                  </a:lnTo>
                  <a:lnTo>
                    <a:pt x="26" y="17"/>
                  </a:lnTo>
                  <a:lnTo>
                    <a:pt x="16" y="23"/>
                  </a:lnTo>
                  <a:lnTo>
                    <a:pt x="7" y="30"/>
                  </a:lnTo>
                  <a:lnTo>
                    <a:pt x="2" y="37"/>
                  </a:lnTo>
                  <a:lnTo>
                    <a:pt x="0" y="44"/>
                  </a:lnTo>
                  <a:lnTo>
                    <a:pt x="0" y="51"/>
                  </a:lnTo>
                  <a:lnTo>
                    <a:pt x="4" y="61"/>
                  </a:lnTo>
                  <a:lnTo>
                    <a:pt x="10" y="69"/>
                  </a:lnTo>
                  <a:lnTo>
                    <a:pt x="19" y="73"/>
                  </a:lnTo>
                  <a:lnTo>
                    <a:pt x="29" y="72"/>
                  </a:lnTo>
                  <a:lnTo>
                    <a:pt x="36" y="69"/>
                  </a:lnTo>
                  <a:lnTo>
                    <a:pt x="46" y="66"/>
                  </a:lnTo>
                  <a:lnTo>
                    <a:pt x="58" y="62"/>
                  </a:lnTo>
                  <a:lnTo>
                    <a:pt x="70" y="58"/>
                  </a:lnTo>
                  <a:lnTo>
                    <a:pt x="84" y="56"/>
                  </a:lnTo>
                  <a:lnTo>
                    <a:pt x="97" y="54"/>
                  </a:lnTo>
                  <a:lnTo>
                    <a:pt x="110" y="53"/>
                  </a:lnTo>
                  <a:lnTo>
                    <a:pt x="120" y="54"/>
                  </a:lnTo>
                  <a:lnTo>
                    <a:pt x="134" y="54"/>
                  </a:lnTo>
                  <a:lnTo>
                    <a:pt x="144" y="46"/>
                  </a:lnTo>
                  <a:lnTo>
                    <a:pt x="147" y="32"/>
                  </a:lnTo>
                  <a:lnTo>
                    <a:pt x="144" y="1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5" name="Freeform 270">
              <a:extLst>
                <a:ext uri="{FF2B5EF4-FFF2-40B4-BE49-F238E27FC236}">
                  <a16:creationId xmlns:a16="http://schemas.microsoft.com/office/drawing/2014/main" id="{12FD9E41-F98F-4FC2-AC23-DF9E46376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4149"/>
              <a:ext cx="21" cy="10"/>
            </a:xfrm>
            <a:custGeom>
              <a:avLst/>
              <a:gdLst>
                <a:gd name="T0" fmla="*/ 0 w 64"/>
                <a:gd name="T1" fmla="*/ 0 h 32"/>
                <a:gd name="T2" fmla="*/ 0 w 64"/>
                <a:gd name="T3" fmla="*/ 0 h 32"/>
                <a:gd name="T4" fmla="*/ 0 w 64"/>
                <a:gd name="T5" fmla="*/ 0 h 32"/>
                <a:gd name="T6" fmla="*/ 0 w 64"/>
                <a:gd name="T7" fmla="*/ 0 h 32"/>
                <a:gd name="T8" fmla="*/ 0 w 64"/>
                <a:gd name="T9" fmla="*/ 0 h 32"/>
                <a:gd name="T10" fmla="*/ 0 w 64"/>
                <a:gd name="T11" fmla="*/ 0 h 32"/>
                <a:gd name="T12" fmla="*/ 0 w 64"/>
                <a:gd name="T13" fmla="*/ 0 h 32"/>
                <a:gd name="T14" fmla="*/ 0 w 64"/>
                <a:gd name="T15" fmla="*/ 0 h 32"/>
                <a:gd name="T16" fmla="*/ 0 w 64"/>
                <a:gd name="T17" fmla="*/ 0 h 32"/>
                <a:gd name="T18" fmla="*/ 0 w 64"/>
                <a:gd name="T19" fmla="*/ 0 h 32"/>
                <a:gd name="T20" fmla="*/ 0 w 64"/>
                <a:gd name="T21" fmla="*/ 0 h 32"/>
                <a:gd name="T22" fmla="*/ 0 w 64"/>
                <a:gd name="T23" fmla="*/ 0 h 32"/>
                <a:gd name="T24" fmla="*/ 0 w 64"/>
                <a:gd name="T25" fmla="*/ 0 h 32"/>
                <a:gd name="T26" fmla="*/ 0 w 64"/>
                <a:gd name="T27" fmla="*/ 0 h 32"/>
                <a:gd name="T28" fmla="*/ 0 w 64"/>
                <a:gd name="T29" fmla="*/ 0 h 32"/>
                <a:gd name="T30" fmla="*/ 0 w 64"/>
                <a:gd name="T31" fmla="*/ 0 h 32"/>
                <a:gd name="T32" fmla="*/ 0 w 64"/>
                <a:gd name="T33" fmla="*/ 0 h 32"/>
                <a:gd name="T34" fmla="*/ 0 w 64"/>
                <a:gd name="T35" fmla="*/ 0 h 32"/>
                <a:gd name="T36" fmla="*/ 0 w 64"/>
                <a:gd name="T37" fmla="*/ 0 h 32"/>
                <a:gd name="T38" fmla="*/ 0 w 64"/>
                <a:gd name="T39" fmla="*/ 0 h 32"/>
                <a:gd name="T40" fmla="*/ 0 w 64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4" h="32">
                  <a:moveTo>
                    <a:pt x="7" y="32"/>
                  </a:moveTo>
                  <a:lnTo>
                    <a:pt x="8" y="25"/>
                  </a:lnTo>
                  <a:lnTo>
                    <a:pt x="8" y="19"/>
                  </a:lnTo>
                  <a:lnTo>
                    <a:pt x="5" y="11"/>
                  </a:lnTo>
                  <a:lnTo>
                    <a:pt x="0" y="6"/>
                  </a:lnTo>
                  <a:lnTo>
                    <a:pt x="4" y="3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32" y="1"/>
                  </a:lnTo>
                  <a:lnTo>
                    <a:pt x="42" y="5"/>
                  </a:lnTo>
                  <a:lnTo>
                    <a:pt x="52" y="11"/>
                  </a:lnTo>
                  <a:lnTo>
                    <a:pt x="64" y="20"/>
                  </a:lnTo>
                  <a:lnTo>
                    <a:pt x="61" y="19"/>
                  </a:lnTo>
                  <a:lnTo>
                    <a:pt x="56" y="19"/>
                  </a:lnTo>
                  <a:lnTo>
                    <a:pt x="50" y="19"/>
                  </a:lnTo>
                  <a:lnTo>
                    <a:pt x="42" y="19"/>
                  </a:lnTo>
                  <a:lnTo>
                    <a:pt x="34" y="21"/>
                  </a:lnTo>
                  <a:lnTo>
                    <a:pt x="24" y="24"/>
                  </a:lnTo>
                  <a:lnTo>
                    <a:pt x="16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6" name="Freeform 271">
              <a:extLst>
                <a:ext uri="{FF2B5EF4-FFF2-40B4-BE49-F238E27FC236}">
                  <a16:creationId xmlns:a16="http://schemas.microsoft.com/office/drawing/2014/main" id="{997270FC-89C2-4D60-9137-0025CE1D1CB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" y="4160"/>
              <a:ext cx="20" cy="11"/>
            </a:xfrm>
            <a:custGeom>
              <a:avLst/>
              <a:gdLst>
                <a:gd name="T0" fmla="*/ 0 w 59"/>
                <a:gd name="T1" fmla="*/ 0 h 31"/>
                <a:gd name="T2" fmla="*/ 0 w 59"/>
                <a:gd name="T3" fmla="*/ 0 h 31"/>
                <a:gd name="T4" fmla="*/ 0 w 59"/>
                <a:gd name="T5" fmla="*/ 0 h 31"/>
                <a:gd name="T6" fmla="*/ 0 w 59"/>
                <a:gd name="T7" fmla="*/ 0 h 31"/>
                <a:gd name="T8" fmla="*/ 0 w 59"/>
                <a:gd name="T9" fmla="*/ 0 h 31"/>
                <a:gd name="T10" fmla="*/ 0 w 59"/>
                <a:gd name="T11" fmla="*/ 0 h 31"/>
                <a:gd name="T12" fmla="*/ 0 w 59"/>
                <a:gd name="T13" fmla="*/ 0 h 31"/>
                <a:gd name="T14" fmla="*/ 0 w 59"/>
                <a:gd name="T15" fmla="*/ 0 h 31"/>
                <a:gd name="T16" fmla="*/ 0 w 59"/>
                <a:gd name="T17" fmla="*/ 0 h 31"/>
                <a:gd name="T18" fmla="*/ 0 w 59"/>
                <a:gd name="T19" fmla="*/ 0 h 31"/>
                <a:gd name="T20" fmla="*/ 0 w 59"/>
                <a:gd name="T21" fmla="*/ 0 h 31"/>
                <a:gd name="T22" fmla="*/ 0 w 59"/>
                <a:gd name="T23" fmla="*/ 0 h 31"/>
                <a:gd name="T24" fmla="*/ 0 w 59"/>
                <a:gd name="T25" fmla="*/ 0 h 31"/>
                <a:gd name="T26" fmla="*/ 0 w 59"/>
                <a:gd name="T27" fmla="*/ 0 h 31"/>
                <a:gd name="T28" fmla="*/ 0 w 59"/>
                <a:gd name="T29" fmla="*/ 0 h 31"/>
                <a:gd name="T30" fmla="*/ 0 w 59"/>
                <a:gd name="T31" fmla="*/ 0 h 31"/>
                <a:gd name="T32" fmla="*/ 0 w 59"/>
                <a:gd name="T33" fmla="*/ 0 h 31"/>
                <a:gd name="T34" fmla="*/ 0 w 59"/>
                <a:gd name="T35" fmla="*/ 0 h 31"/>
                <a:gd name="T36" fmla="*/ 0 w 59"/>
                <a:gd name="T37" fmla="*/ 0 h 31"/>
                <a:gd name="T38" fmla="*/ 0 w 59"/>
                <a:gd name="T39" fmla="*/ 0 h 31"/>
                <a:gd name="T40" fmla="*/ 0 w 59"/>
                <a:gd name="T41" fmla="*/ 0 h 3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9" h="31">
                  <a:moveTo>
                    <a:pt x="1" y="31"/>
                  </a:moveTo>
                  <a:lnTo>
                    <a:pt x="3" y="24"/>
                  </a:lnTo>
                  <a:lnTo>
                    <a:pt x="5" y="18"/>
                  </a:lnTo>
                  <a:lnTo>
                    <a:pt x="3" y="10"/>
                  </a:lnTo>
                  <a:lnTo>
                    <a:pt x="0" y="4"/>
                  </a:lnTo>
                  <a:lnTo>
                    <a:pt x="3" y="2"/>
                  </a:lnTo>
                  <a:lnTo>
                    <a:pt x="8" y="0"/>
                  </a:lnTo>
                  <a:lnTo>
                    <a:pt x="15" y="0"/>
                  </a:lnTo>
                  <a:lnTo>
                    <a:pt x="22" y="1"/>
                  </a:lnTo>
                  <a:lnTo>
                    <a:pt x="31" y="4"/>
                  </a:lnTo>
                  <a:lnTo>
                    <a:pt x="40" y="9"/>
                  </a:lnTo>
                  <a:lnTo>
                    <a:pt x="49" y="16"/>
                  </a:lnTo>
                  <a:lnTo>
                    <a:pt x="59" y="26"/>
                  </a:lnTo>
                  <a:lnTo>
                    <a:pt x="56" y="25"/>
                  </a:lnTo>
                  <a:lnTo>
                    <a:pt x="51" y="24"/>
                  </a:lnTo>
                  <a:lnTo>
                    <a:pt x="45" y="24"/>
                  </a:lnTo>
                  <a:lnTo>
                    <a:pt x="37" y="23"/>
                  </a:lnTo>
                  <a:lnTo>
                    <a:pt x="30" y="24"/>
                  </a:lnTo>
                  <a:lnTo>
                    <a:pt x="20" y="25"/>
                  </a:lnTo>
                  <a:lnTo>
                    <a:pt x="11" y="28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7" name="Freeform 272">
              <a:extLst>
                <a:ext uri="{FF2B5EF4-FFF2-40B4-BE49-F238E27FC236}">
                  <a16:creationId xmlns:a16="http://schemas.microsoft.com/office/drawing/2014/main" id="{58802DEA-8F20-40D3-8344-44FDA9DAD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5" y="4174"/>
              <a:ext cx="19" cy="10"/>
            </a:xfrm>
            <a:custGeom>
              <a:avLst/>
              <a:gdLst>
                <a:gd name="T0" fmla="*/ 0 w 58"/>
                <a:gd name="T1" fmla="*/ 0 h 32"/>
                <a:gd name="T2" fmla="*/ 0 w 58"/>
                <a:gd name="T3" fmla="*/ 0 h 32"/>
                <a:gd name="T4" fmla="*/ 0 w 58"/>
                <a:gd name="T5" fmla="*/ 0 h 32"/>
                <a:gd name="T6" fmla="*/ 0 w 58"/>
                <a:gd name="T7" fmla="*/ 0 h 32"/>
                <a:gd name="T8" fmla="*/ 0 w 58"/>
                <a:gd name="T9" fmla="*/ 0 h 32"/>
                <a:gd name="T10" fmla="*/ 0 w 58"/>
                <a:gd name="T11" fmla="*/ 0 h 32"/>
                <a:gd name="T12" fmla="*/ 0 w 58"/>
                <a:gd name="T13" fmla="*/ 0 h 32"/>
                <a:gd name="T14" fmla="*/ 0 w 58"/>
                <a:gd name="T15" fmla="*/ 0 h 32"/>
                <a:gd name="T16" fmla="*/ 0 w 58"/>
                <a:gd name="T17" fmla="*/ 0 h 32"/>
                <a:gd name="T18" fmla="*/ 0 w 58"/>
                <a:gd name="T19" fmla="*/ 0 h 32"/>
                <a:gd name="T20" fmla="*/ 0 w 58"/>
                <a:gd name="T21" fmla="*/ 0 h 32"/>
                <a:gd name="T22" fmla="*/ 0 w 58"/>
                <a:gd name="T23" fmla="*/ 0 h 32"/>
                <a:gd name="T24" fmla="*/ 0 w 58"/>
                <a:gd name="T25" fmla="*/ 0 h 32"/>
                <a:gd name="T26" fmla="*/ 0 w 58"/>
                <a:gd name="T27" fmla="*/ 0 h 32"/>
                <a:gd name="T28" fmla="*/ 0 w 58"/>
                <a:gd name="T29" fmla="*/ 0 h 32"/>
                <a:gd name="T30" fmla="*/ 0 w 58"/>
                <a:gd name="T31" fmla="*/ 0 h 32"/>
                <a:gd name="T32" fmla="*/ 0 w 58"/>
                <a:gd name="T33" fmla="*/ 0 h 32"/>
                <a:gd name="T34" fmla="*/ 0 w 58"/>
                <a:gd name="T35" fmla="*/ 0 h 32"/>
                <a:gd name="T36" fmla="*/ 0 w 58"/>
                <a:gd name="T37" fmla="*/ 0 h 32"/>
                <a:gd name="T38" fmla="*/ 0 w 58"/>
                <a:gd name="T39" fmla="*/ 0 h 32"/>
                <a:gd name="T40" fmla="*/ 0 w 58"/>
                <a:gd name="T41" fmla="*/ 0 h 3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58" h="32">
                  <a:moveTo>
                    <a:pt x="0" y="31"/>
                  </a:moveTo>
                  <a:lnTo>
                    <a:pt x="2" y="24"/>
                  </a:lnTo>
                  <a:lnTo>
                    <a:pt x="3" y="17"/>
                  </a:lnTo>
                  <a:lnTo>
                    <a:pt x="3" y="10"/>
                  </a:lnTo>
                  <a:lnTo>
                    <a:pt x="0" y="3"/>
                  </a:lnTo>
                  <a:lnTo>
                    <a:pt x="3" y="2"/>
                  </a:lnTo>
                  <a:lnTo>
                    <a:pt x="10" y="0"/>
                  </a:lnTo>
                  <a:lnTo>
                    <a:pt x="16" y="2"/>
                  </a:lnTo>
                  <a:lnTo>
                    <a:pt x="24" y="3"/>
                  </a:lnTo>
                  <a:lnTo>
                    <a:pt x="31" y="7"/>
                  </a:lnTo>
                  <a:lnTo>
                    <a:pt x="40" y="12"/>
                  </a:lnTo>
                  <a:lnTo>
                    <a:pt x="49" y="20"/>
                  </a:lnTo>
                  <a:lnTo>
                    <a:pt x="58" y="32"/>
                  </a:lnTo>
                  <a:lnTo>
                    <a:pt x="55" y="31"/>
                  </a:lnTo>
                  <a:lnTo>
                    <a:pt x="50" y="28"/>
                  </a:lnTo>
                  <a:lnTo>
                    <a:pt x="44" y="27"/>
                  </a:lnTo>
                  <a:lnTo>
                    <a:pt x="36" y="25"/>
                  </a:lnTo>
                  <a:lnTo>
                    <a:pt x="29" y="25"/>
                  </a:lnTo>
                  <a:lnTo>
                    <a:pt x="19" y="25"/>
                  </a:lnTo>
                  <a:lnTo>
                    <a:pt x="10" y="28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8" name="Freeform 273">
              <a:extLst>
                <a:ext uri="{FF2B5EF4-FFF2-40B4-BE49-F238E27FC236}">
                  <a16:creationId xmlns:a16="http://schemas.microsoft.com/office/drawing/2014/main" id="{12BCDC84-4E32-411C-8D40-B2A2328E8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" y="3786"/>
              <a:ext cx="292" cy="271"/>
            </a:xfrm>
            <a:custGeom>
              <a:avLst/>
              <a:gdLst>
                <a:gd name="T0" fmla="*/ 0 w 874"/>
                <a:gd name="T1" fmla="*/ 0 h 813"/>
                <a:gd name="T2" fmla="*/ 0 w 874"/>
                <a:gd name="T3" fmla="*/ 0 h 813"/>
                <a:gd name="T4" fmla="*/ 0 w 874"/>
                <a:gd name="T5" fmla="*/ 0 h 813"/>
                <a:gd name="T6" fmla="*/ 0 w 874"/>
                <a:gd name="T7" fmla="*/ 0 h 813"/>
                <a:gd name="T8" fmla="*/ 0 w 874"/>
                <a:gd name="T9" fmla="*/ 0 h 813"/>
                <a:gd name="T10" fmla="*/ 0 w 874"/>
                <a:gd name="T11" fmla="*/ 0 h 813"/>
                <a:gd name="T12" fmla="*/ 0 w 874"/>
                <a:gd name="T13" fmla="*/ 0 h 813"/>
                <a:gd name="T14" fmla="*/ 0 w 874"/>
                <a:gd name="T15" fmla="*/ 0 h 813"/>
                <a:gd name="T16" fmla="*/ 0 w 874"/>
                <a:gd name="T17" fmla="*/ 0 h 813"/>
                <a:gd name="T18" fmla="*/ 0 w 874"/>
                <a:gd name="T19" fmla="*/ 0 h 813"/>
                <a:gd name="T20" fmla="*/ 0 w 874"/>
                <a:gd name="T21" fmla="*/ 0 h 813"/>
                <a:gd name="T22" fmla="*/ 0 w 874"/>
                <a:gd name="T23" fmla="*/ 0 h 813"/>
                <a:gd name="T24" fmla="*/ 0 w 874"/>
                <a:gd name="T25" fmla="*/ 0 h 813"/>
                <a:gd name="T26" fmla="*/ 0 w 874"/>
                <a:gd name="T27" fmla="*/ 0 h 813"/>
                <a:gd name="T28" fmla="*/ 0 w 874"/>
                <a:gd name="T29" fmla="*/ 0 h 813"/>
                <a:gd name="T30" fmla="*/ 0 w 874"/>
                <a:gd name="T31" fmla="*/ 0 h 813"/>
                <a:gd name="T32" fmla="*/ 0 w 874"/>
                <a:gd name="T33" fmla="*/ 0 h 813"/>
                <a:gd name="T34" fmla="*/ 0 w 874"/>
                <a:gd name="T35" fmla="*/ 0 h 813"/>
                <a:gd name="T36" fmla="*/ 0 w 874"/>
                <a:gd name="T37" fmla="*/ 0 h 813"/>
                <a:gd name="T38" fmla="*/ 0 w 874"/>
                <a:gd name="T39" fmla="*/ 0 h 813"/>
                <a:gd name="T40" fmla="*/ 0 w 874"/>
                <a:gd name="T41" fmla="*/ 0 h 813"/>
                <a:gd name="T42" fmla="*/ 0 w 874"/>
                <a:gd name="T43" fmla="*/ 0 h 813"/>
                <a:gd name="T44" fmla="*/ 0 w 874"/>
                <a:gd name="T45" fmla="*/ 0 h 813"/>
                <a:gd name="T46" fmla="*/ 0 w 874"/>
                <a:gd name="T47" fmla="*/ 0 h 813"/>
                <a:gd name="T48" fmla="*/ 0 w 874"/>
                <a:gd name="T49" fmla="*/ 0 h 813"/>
                <a:gd name="T50" fmla="*/ 0 w 874"/>
                <a:gd name="T51" fmla="*/ 0 h 813"/>
                <a:gd name="T52" fmla="*/ 0 w 874"/>
                <a:gd name="T53" fmla="*/ 0 h 813"/>
                <a:gd name="T54" fmla="*/ 0 w 874"/>
                <a:gd name="T55" fmla="*/ 0 h 813"/>
                <a:gd name="T56" fmla="*/ 0 w 874"/>
                <a:gd name="T57" fmla="*/ 0 h 813"/>
                <a:gd name="T58" fmla="*/ 0 w 874"/>
                <a:gd name="T59" fmla="*/ 0 h 813"/>
                <a:gd name="T60" fmla="*/ 0 w 874"/>
                <a:gd name="T61" fmla="*/ 0 h 813"/>
                <a:gd name="T62" fmla="*/ 0 w 874"/>
                <a:gd name="T63" fmla="*/ 0 h 813"/>
                <a:gd name="T64" fmla="*/ 0 w 874"/>
                <a:gd name="T65" fmla="*/ 0 h 813"/>
                <a:gd name="T66" fmla="*/ 0 w 874"/>
                <a:gd name="T67" fmla="*/ 0 h 813"/>
                <a:gd name="T68" fmla="*/ 0 w 874"/>
                <a:gd name="T69" fmla="*/ 0 h 813"/>
                <a:gd name="T70" fmla="*/ 0 w 874"/>
                <a:gd name="T71" fmla="*/ 0 h 813"/>
                <a:gd name="T72" fmla="*/ 0 w 874"/>
                <a:gd name="T73" fmla="*/ 0 h 813"/>
                <a:gd name="T74" fmla="*/ 0 w 874"/>
                <a:gd name="T75" fmla="*/ 0 h 813"/>
                <a:gd name="T76" fmla="*/ 0 w 874"/>
                <a:gd name="T77" fmla="*/ 0 h 813"/>
                <a:gd name="T78" fmla="*/ 0 w 874"/>
                <a:gd name="T79" fmla="*/ 0 h 813"/>
                <a:gd name="T80" fmla="*/ 0 w 874"/>
                <a:gd name="T81" fmla="*/ 0 h 813"/>
                <a:gd name="T82" fmla="*/ 0 w 874"/>
                <a:gd name="T83" fmla="*/ 0 h 813"/>
                <a:gd name="T84" fmla="*/ 0 w 874"/>
                <a:gd name="T85" fmla="*/ 0 h 813"/>
                <a:gd name="T86" fmla="*/ 0 w 874"/>
                <a:gd name="T87" fmla="*/ 0 h 813"/>
                <a:gd name="T88" fmla="*/ 0 w 874"/>
                <a:gd name="T89" fmla="*/ 0 h 813"/>
                <a:gd name="T90" fmla="*/ 0 w 874"/>
                <a:gd name="T91" fmla="*/ 0 h 813"/>
                <a:gd name="T92" fmla="*/ 0 w 874"/>
                <a:gd name="T93" fmla="*/ 0 h 813"/>
                <a:gd name="T94" fmla="*/ 0 w 874"/>
                <a:gd name="T95" fmla="*/ 0 h 813"/>
                <a:gd name="T96" fmla="*/ 0 w 874"/>
                <a:gd name="T97" fmla="*/ 0 h 813"/>
                <a:gd name="T98" fmla="*/ 0 w 874"/>
                <a:gd name="T99" fmla="*/ 0 h 813"/>
                <a:gd name="T100" fmla="*/ 0 w 874"/>
                <a:gd name="T101" fmla="*/ 0 h 813"/>
                <a:gd name="T102" fmla="*/ 0 w 874"/>
                <a:gd name="T103" fmla="*/ 0 h 813"/>
                <a:gd name="T104" fmla="*/ 0 w 874"/>
                <a:gd name="T105" fmla="*/ 0 h 813"/>
                <a:gd name="T106" fmla="*/ 0 w 874"/>
                <a:gd name="T107" fmla="*/ 0 h 813"/>
                <a:gd name="T108" fmla="*/ 0 w 874"/>
                <a:gd name="T109" fmla="*/ 0 h 813"/>
                <a:gd name="T110" fmla="*/ 0 w 874"/>
                <a:gd name="T111" fmla="*/ 0 h 813"/>
                <a:gd name="T112" fmla="*/ 0 w 874"/>
                <a:gd name="T113" fmla="*/ 0 h 813"/>
                <a:gd name="T114" fmla="*/ 0 w 874"/>
                <a:gd name="T115" fmla="*/ 0 h 813"/>
                <a:gd name="T116" fmla="*/ 0 w 874"/>
                <a:gd name="T117" fmla="*/ 0 h 813"/>
                <a:gd name="T118" fmla="*/ 0 w 874"/>
                <a:gd name="T119" fmla="*/ 0 h 81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74" h="813">
                  <a:moveTo>
                    <a:pt x="6" y="406"/>
                  </a:moveTo>
                  <a:lnTo>
                    <a:pt x="19" y="358"/>
                  </a:lnTo>
                  <a:lnTo>
                    <a:pt x="36" y="315"/>
                  </a:lnTo>
                  <a:lnTo>
                    <a:pt x="60" y="280"/>
                  </a:lnTo>
                  <a:lnTo>
                    <a:pt x="88" y="248"/>
                  </a:lnTo>
                  <a:lnTo>
                    <a:pt x="117" y="222"/>
                  </a:lnTo>
                  <a:lnTo>
                    <a:pt x="145" y="199"/>
                  </a:lnTo>
                  <a:lnTo>
                    <a:pt x="173" y="178"/>
                  </a:lnTo>
                  <a:lnTo>
                    <a:pt x="195" y="159"/>
                  </a:lnTo>
                  <a:lnTo>
                    <a:pt x="207" y="149"/>
                  </a:lnTo>
                  <a:lnTo>
                    <a:pt x="222" y="136"/>
                  </a:lnTo>
                  <a:lnTo>
                    <a:pt x="242" y="124"/>
                  </a:lnTo>
                  <a:lnTo>
                    <a:pt x="263" y="110"/>
                  </a:lnTo>
                  <a:lnTo>
                    <a:pt x="287" y="97"/>
                  </a:lnTo>
                  <a:lnTo>
                    <a:pt x="311" y="87"/>
                  </a:lnTo>
                  <a:lnTo>
                    <a:pt x="337" y="79"/>
                  </a:lnTo>
                  <a:lnTo>
                    <a:pt x="361" y="77"/>
                  </a:lnTo>
                  <a:lnTo>
                    <a:pt x="381" y="77"/>
                  </a:lnTo>
                  <a:lnTo>
                    <a:pt x="397" y="77"/>
                  </a:lnTo>
                  <a:lnTo>
                    <a:pt x="410" y="76"/>
                  </a:lnTo>
                  <a:lnTo>
                    <a:pt x="419" y="76"/>
                  </a:lnTo>
                  <a:lnTo>
                    <a:pt x="426" y="74"/>
                  </a:lnTo>
                  <a:lnTo>
                    <a:pt x="434" y="73"/>
                  </a:lnTo>
                  <a:lnTo>
                    <a:pt x="439" y="72"/>
                  </a:lnTo>
                  <a:lnTo>
                    <a:pt x="446" y="71"/>
                  </a:lnTo>
                  <a:lnTo>
                    <a:pt x="456" y="68"/>
                  </a:lnTo>
                  <a:lnTo>
                    <a:pt x="470" y="66"/>
                  </a:lnTo>
                  <a:lnTo>
                    <a:pt x="487" y="63"/>
                  </a:lnTo>
                  <a:lnTo>
                    <a:pt x="504" y="59"/>
                  </a:lnTo>
                  <a:lnTo>
                    <a:pt x="521" y="57"/>
                  </a:lnTo>
                  <a:lnTo>
                    <a:pt x="536" y="53"/>
                  </a:lnTo>
                  <a:lnTo>
                    <a:pt x="549" y="48"/>
                  </a:lnTo>
                  <a:lnTo>
                    <a:pt x="557" y="44"/>
                  </a:lnTo>
                  <a:lnTo>
                    <a:pt x="562" y="40"/>
                  </a:lnTo>
                  <a:lnTo>
                    <a:pt x="569" y="37"/>
                  </a:lnTo>
                  <a:lnTo>
                    <a:pt x="579" y="30"/>
                  </a:lnTo>
                  <a:lnTo>
                    <a:pt x="589" y="25"/>
                  </a:lnTo>
                  <a:lnTo>
                    <a:pt x="602" y="19"/>
                  </a:lnTo>
                  <a:lnTo>
                    <a:pt x="615" y="13"/>
                  </a:lnTo>
                  <a:lnTo>
                    <a:pt x="631" y="8"/>
                  </a:lnTo>
                  <a:lnTo>
                    <a:pt x="648" y="4"/>
                  </a:lnTo>
                  <a:lnTo>
                    <a:pt x="666" y="1"/>
                  </a:lnTo>
                  <a:lnTo>
                    <a:pt x="685" y="0"/>
                  </a:lnTo>
                  <a:lnTo>
                    <a:pt x="704" y="1"/>
                  </a:lnTo>
                  <a:lnTo>
                    <a:pt x="724" y="5"/>
                  </a:lnTo>
                  <a:lnTo>
                    <a:pt x="745" y="13"/>
                  </a:lnTo>
                  <a:lnTo>
                    <a:pt x="767" y="23"/>
                  </a:lnTo>
                  <a:lnTo>
                    <a:pt x="788" y="37"/>
                  </a:lnTo>
                  <a:lnTo>
                    <a:pt x="810" y="54"/>
                  </a:lnTo>
                  <a:lnTo>
                    <a:pt x="844" y="93"/>
                  </a:lnTo>
                  <a:lnTo>
                    <a:pt x="864" y="130"/>
                  </a:lnTo>
                  <a:lnTo>
                    <a:pt x="874" y="165"/>
                  </a:lnTo>
                  <a:lnTo>
                    <a:pt x="874" y="198"/>
                  </a:lnTo>
                  <a:lnTo>
                    <a:pt x="869" y="227"/>
                  </a:lnTo>
                  <a:lnTo>
                    <a:pt x="860" y="251"/>
                  </a:lnTo>
                  <a:lnTo>
                    <a:pt x="851" y="271"/>
                  </a:lnTo>
                  <a:lnTo>
                    <a:pt x="843" y="284"/>
                  </a:lnTo>
                  <a:lnTo>
                    <a:pt x="835" y="292"/>
                  </a:lnTo>
                  <a:lnTo>
                    <a:pt x="826" y="303"/>
                  </a:lnTo>
                  <a:lnTo>
                    <a:pt x="815" y="314"/>
                  </a:lnTo>
                  <a:lnTo>
                    <a:pt x="802" y="326"/>
                  </a:lnTo>
                  <a:lnTo>
                    <a:pt x="790" y="339"/>
                  </a:lnTo>
                  <a:lnTo>
                    <a:pt x="777" y="350"/>
                  </a:lnTo>
                  <a:lnTo>
                    <a:pt x="766" y="360"/>
                  </a:lnTo>
                  <a:lnTo>
                    <a:pt x="757" y="369"/>
                  </a:lnTo>
                  <a:lnTo>
                    <a:pt x="747" y="378"/>
                  </a:lnTo>
                  <a:lnTo>
                    <a:pt x="733" y="389"/>
                  </a:lnTo>
                  <a:lnTo>
                    <a:pt x="716" y="405"/>
                  </a:lnTo>
                  <a:lnTo>
                    <a:pt x="697" y="421"/>
                  </a:lnTo>
                  <a:lnTo>
                    <a:pt x="679" y="440"/>
                  </a:lnTo>
                  <a:lnTo>
                    <a:pt x="661" y="461"/>
                  </a:lnTo>
                  <a:lnTo>
                    <a:pt x="644" y="484"/>
                  </a:lnTo>
                  <a:lnTo>
                    <a:pt x="631" y="508"/>
                  </a:lnTo>
                  <a:lnTo>
                    <a:pt x="619" y="532"/>
                  </a:lnTo>
                  <a:lnTo>
                    <a:pt x="609" y="553"/>
                  </a:lnTo>
                  <a:lnTo>
                    <a:pt x="600" y="573"/>
                  </a:lnTo>
                  <a:lnTo>
                    <a:pt x="593" y="592"/>
                  </a:lnTo>
                  <a:lnTo>
                    <a:pt x="585" y="609"/>
                  </a:lnTo>
                  <a:lnTo>
                    <a:pt x="579" y="624"/>
                  </a:lnTo>
                  <a:lnTo>
                    <a:pt x="574" y="636"/>
                  </a:lnTo>
                  <a:lnTo>
                    <a:pt x="569" y="648"/>
                  </a:lnTo>
                  <a:lnTo>
                    <a:pt x="564" y="660"/>
                  </a:lnTo>
                  <a:lnTo>
                    <a:pt x="557" y="672"/>
                  </a:lnTo>
                  <a:lnTo>
                    <a:pt x="550" y="684"/>
                  </a:lnTo>
                  <a:lnTo>
                    <a:pt x="541" y="694"/>
                  </a:lnTo>
                  <a:lnTo>
                    <a:pt x="531" y="706"/>
                  </a:lnTo>
                  <a:lnTo>
                    <a:pt x="520" y="717"/>
                  </a:lnTo>
                  <a:lnTo>
                    <a:pt x="507" y="727"/>
                  </a:lnTo>
                  <a:lnTo>
                    <a:pt x="494" y="736"/>
                  </a:lnTo>
                  <a:lnTo>
                    <a:pt x="479" y="746"/>
                  </a:lnTo>
                  <a:lnTo>
                    <a:pt x="463" y="755"/>
                  </a:lnTo>
                  <a:lnTo>
                    <a:pt x="445" y="764"/>
                  </a:lnTo>
                  <a:lnTo>
                    <a:pt x="426" y="773"/>
                  </a:lnTo>
                  <a:lnTo>
                    <a:pt x="406" y="780"/>
                  </a:lnTo>
                  <a:lnTo>
                    <a:pt x="386" y="789"/>
                  </a:lnTo>
                  <a:lnTo>
                    <a:pt x="363" y="795"/>
                  </a:lnTo>
                  <a:lnTo>
                    <a:pt x="339" y="803"/>
                  </a:lnTo>
                  <a:lnTo>
                    <a:pt x="315" y="808"/>
                  </a:lnTo>
                  <a:lnTo>
                    <a:pt x="292" y="812"/>
                  </a:lnTo>
                  <a:lnTo>
                    <a:pt x="270" y="813"/>
                  </a:lnTo>
                  <a:lnTo>
                    <a:pt x="247" y="812"/>
                  </a:lnTo>
                  <a:lnTo>
                    <a:pt x="227" y="808"/>
                  </a:lnTo>
                  <a:lnTo>
                    <a:pt x="205" y="803"/>
                  </a:lnTo>
                  <a:lnTo>
                    <a:pt x="186" y="795"/>
                  </a:lnTo>
                  <a:lnTo>
                    <a:pt x="168" y="786"/>
                  </a:lnTo>
                  <a:lnTo>
                    <a:pt x="149" y="776"/>
                  </a:lnTo>
                  <a:lnTo>
                    <a:pt x="131" y="764"/>
                  </a:lnTo>
                  <a:lnTo>
                    <a:pt x="115" y="751"/>
                  </a:lnTo>
                  <a:lnTo>
                    <a:pt x="98" y="737"/>
                  </a:lnTo>
                  <a:lnTo>
                    <a:pt x="83" y="721"/>
                  </a:lnTo>
                  <a:lnTo>
                    <a:pt x="69" y="706"/>
                  </a:lnTo>
                  <a:lnTo>
                    <a:pt x="57" y="688"/>
                  </a:lnTo>
                  <a:lnTo>
                    <a:pt x="44" y="671"/>
                  </a:lnTo>
                  <a:lnTo>
                    <a:pt x="24" y="634"/>
                  </a:lnTo>
                  <a:lnTo>
                    <a:pt x="11" y="594"/>
                  </a:lnTo>
                  <a:lnTo>
                    <a:pt x="2" y="553"/>
                  </a:lnTo>
                  <a:lnTo>
                    <a:pt x="0" y="514"/>
                  </a:lnTo>
                  <a:lnTo>
                    <a:pt x="0" y="478"/>
                  </a:lnTo>
                  <a:lnTo>
                    <a:pt x="1" y="446"/>
                  </a:lnTo>
                  <a:lnTo>
                    <a:pt x="4" y="422"/>
                  </a:lnTo>
                  <a:lnTo>
                    <a:pt x="6" y="40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59" name="Freeform 274">
              <a:extLst>
                <a:ext uri="{FF2B5EF4-FFF2-40B4-BE49-F238E27FC236}">
                  <a16:creationId xmlns:a16="http://schemas.microsoft.com/office/drawing/2014/main" id="{BE663711-F5A6-4044-8ED6-33E404335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75" y="3889"/>
              <a:ext cx="535" cy="210"/>
            </a:xfrm>
            <a:custGeom>
              <a:avLst/>
              <a:gdLst>
                <a:gd name="T0" fmla="*/ 0 w 1604"/>
                <a:gd name="T1" fmla="*/ 0 h 630"/>
                <a:gd name="T2" fmla="*/ 0 w 1604"/>
                <a:gd name="T3" fmla="*/ 0 h 630"/>
                <a:gd name="T4" fmla="*/ 0 w 1604"/>
                <a:gd name="T5" fmla="*/ 0 h 630"/>
                <a:gd name="T6" fmla="*/ 0 w 1604"/>
                <a:gd name="T7" fmla="*/ 0 h 630"/>
                <a:gd name="T8" fmla="*/ 0 w 1604"/>
                <a:gd name="T9" fmla="*/ 0 h 630"/>
                <a:gd name="T10" fmla="*/ 0 w 1604"/>
                <a:gd name="T11" fmla="*/ 0 h 630"/>
                <a:gd name="T12" fmla="*/ 0 w 1604"/>
                <a:gd name="T13" fmla="*/ 0 h 630"/>
                <a:gd name="T14" fmla="*/ 0 w 1604"/>
                <a:gd name="T15" fmla="*/ 0 h 630"/>
                <a:gd name="T16" fmla="*/ 0 w 1604"/>
                <a:gd name="T17" fmla="*/ 0 h 630"/>
                <a:gd name="T18" fmla="*/ 0 w 1604"/>
                <a:gd name="T19" fmla="*/ 0 h 630"/>
                <a:gd name="T20" fmla="*/ 0 w 1604"/>
                <a:gd name="T21" fmla="*/ 0 h 630"/>
                <a:gd name="T22" fmla="*/ 0 w 1604"/>
                <a:gd name="T23" fmla="*/ 0 h 630"/>
                <a:gd name="T24" fmla="*/ 0 w 1604"/>
                <a:gd name="T25" fmla="*/ 0 h 630"/>
                <a:gd name="T26" fmla="*/ 0 w 1604"/>
                <a:gd name="T27" fmla="*/ 0 h 630"/>
                <a:gd name="T28" fmla="*/ 0 w 1604"/>
                <a:gd name="T29" fmla="*/ 0 h 630"/>
                <a:gd name="T30" fmla="*/ 0 w 1604"/>
                <a:gd name="T31" fmla="*/ 0 h 630"/>
                <a:gd name="T32" fmla="*/ 0 w 1604"/>
                <a:gd name="T33" fmla="*/ 0 h 630"/>
                <a:gd name="T34" fmla="*/ 0 w 1604"/>
                <a:gd name="T35" fmla="*/ 0 h 630"/>
                <a:gd name="T36" fmla="*/ 0 w 1604"/>
                <a:gd name="T37" fmla="*/ 0 h 630"/>
                <a:gd name="T38" fmla="*/ 0 w 1604"/>
                <a:gd name="T39" fmla="*/ 0 h 630"/>
                <a:gd name="T40" fmla="*/ 0 w 1604"/>
                <a:gd name="T41" fmla="*/ 0 h 630"/>
                <a:gd name="T42" fmla="*/ 0 w 1604"/>
                <a:gd name="T43" fmla="*/ 0 h 630"/>
                <a:gd name="T44" fmla="*/ 0 w 1604"/>
                <a:gd name="T45" fmla="*/ 0 h 630"/>
                <a:gd name="T46" fmla="*/ 0 w 1604"/>
                <a:gd name="T47" fmla="*/ 0 h 630"/>
                <a:gd name="T48" fmla="*/ 0 w 1604"/>
                <a:gd name="T49" fmla="*/ 0 h 630"/>
                <a:gd name="T50" fmla="*/ 0 w 1604"/>
                <a:gd name="T51" fmla="*/ 0 h 630"/>
                <a:gd name="T52" fmla="*/ 0 w 1604"/>
                <a:gd name="T53" fmla="*/ 0 h 630"/>
                <a:gd name="T54" fmla="*/ 0 w 1604"/>
                <a:gd name="T55" fmla="*/ 0 h 630"/>
                <a:gd name="T56" fmla="*/ 0 w 1604"/>
                <a:gd name="T57" fmla="*/ 0 h 630"/>
                <a:gd name="T58" fmla="*/ 0 w 1604"/>
                <a:gd name="T59" fmla="*/ 0 h 630"/>
                <a:gd name="T60" fmla="*/ 0 w 1604"/>
                <a:gd name="T61" fmla="*/ 0 h 630"/>
                <a:gd name="T62" fmla="*/ 0 w 1604"/>
                <a:gd name="T63" fmla="*/ 0 h 630"/>
                <a:gd name="T64" fmla="*/ 0 w 1604"/>
                <a:gd name="T65" fmla="*/ 0 h 630"/>
                <a:gd name="T66" fmla="*/ 0 w 1604"/>
                <a:gd name="T67" fmla="*/ 0 h 630"/>
                <a:gd name="T68" fmla="*/ 0 w 1604"/>
                <a:gd name="T69" fmla="*/ 0 h 630"/>
                <a:gd name="T70" fmla="*/ 0 w 1604"/>
                <a:gd name="T71" fmla="*/ 0 h 630"/>
                <a:gd name="T72" fmla="*/ 0 w 1604"/>
                <a:gd name="T73" fmla="*/ 0 h 630"/>
                <a:gd name="T74" fmla="*/ 0 w 1604"/>
                <a:gd name="T75" fmla="*/ 0 h 630"/>
                <a:gd name="T76" fmla="*/ 0 w 1604"/>
                <a:gd name="T77" fmla="*/ 0 h 630"/>
                <a:gd name="T78" fmla="*/ 0 w 1604"/>
                <a:gd name="T79" fmla="*/ 0 h 630"/>
                <a:gd name="T80" fmla="*/ 0 w 1604"/>
                <a:gd name="T81" fmla="*/ 0 h 630"/>
                <a:gd name="T82" fmla="*/ 0 w 1604"/>
                <a:gd name="T83" fmla="*/ 0 h 630"/>
                <a:gd name="T84" fmla="*/ 0 w 1604"/>
                <a:gd name="T85" fmla="*/ 0 h 630"/>
                <a:gd name="T86" fmla="*/ 0 w 1604"/>
                <a:gd name="T87" fmla="*/ 0 h 630"/>
                <a:gd name="T88" fmla="*/ 0 w 1604"/>
                <a:gd name="T89" fmla="*/ 0 h 630"/>
                <a:gd name="T90" fmla="*/ 0 w 1604"/>
                <a:gd name="T91" fmla="*/ 0 h 630"/>
                <a:gd name="T92" fmla="*/ 0 w 1604"/>
                <a:gd name="T93" fmla="*/ 0 h 630"/>
                <a:gd name="T94" fmla="*/ 0 w 1604"/>
                <a:gd name="T95" fmla="*/ 0 h 630"/>
                <a:gd name="T96" fmla="*/ 0 w 1604"/>
                <a:gd name="T97" fmla="*/ 0 h 630"/>
                <a:gd name="T98" fmla="*/ 0 w 1604"/>
                <a:gd name="T99" fmla="*/ 0 h 630"/>
                <a:gd name="T100" fmla="*/ 0 w 1604"/>
                <a:gd name="T101" fmla="*/ 0 h 630"/>
                <a:gd name="T102" fmla="*/ 0 w 1604"/>
                <a:gd name="T103" fmla="*/ 0 h 6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04" h="630">
                  <a:moveTo>
                    <a:pt x="1296" y="35"/>
                  </a:moveTo>
                  <a:lnTo>
                    <a:pt x="1278" y="37"/>
                  </a:lnTo>
                  <a:lnTo>
                    <a:pt x="1259" y="40"/>
                  </a:lnTo>
                  <a:lnTo>
                    <a:pt x="1239" y="41"/>
                  </a:lnTo>
                  <a:lnTo>
                    <a:pt x="1218" y="42"/>
                  </a:lnTo>
                  <a:lnTo>
                    <a:pt x="1195" y="44"/>
                  </a:lnTo>
                  <a:lnTo>
                    <a:pt x="1171" y="44"/>
                  </a:lnTo>
                  <a:lnTo>
                    <a:pt x="1148" y="44"/>
                  </a:lnTo>
                  <a:lnTo>
                    <a:pt x="1124" y="44"/>
                  </a:lnTo>
                  <a:lnTo>
                    <a:pt x="1102" y="44"/>
                  </a:lnTo>
                  <a:lnTo>
                    <a:pt x="1079" y="42"/>
                  </a:lnTo>
                  <a:lnTo>
                    <a:pt x="1056" y="41"/>
                  </a:lnTo>
                  <a:lnTo>
                    <a:pt x="1036" y="40"/>
                  </a:lnTo>
                  <a:lnTo>
                    <a:pt x="1016" y="39"/>
                  </a:lnTo>
                  <a:lnTo>
                    <a:pt x="997" y="37"/>
                  </a:lnTo>
                  <a:lnTo>
                    <a:pt x="981" y="35"/>
                  </a:lnTo>
                  <a:lnTo>
                    <a:pt x="967" y="34"/>
                  </a:lnTo>
                  <a:lnTo>
                    <a:pt x="950" y="31"/>
                  </a:lnTo>
                  <a:lnTo>
                    <a:pt x="929" y="29"/>
                  </a:lnTo>
                  <a:lnTo>
                    <a:pt x="902" y="25"/>
                  </a:lnTo>
                  <a:lnTo>
                    <a:pt x="871" y="21"/>
                  </a:lnTo>
                  <a:lnTo>
                    <a:pt x="837" y="17"/>
                  </a:lnTo>
                  <a:lnTo>
                    <a:pt x="798" y="13"/>
                  </a:lnTo>
                  <a:lnTo>
                    <a:pt x="757" y="10"/>
                  </a:lnTo>
                  <a:lnTo>
                    <a:pt x="713" y="6"/>
                  </a:lnTo>
                  <a:lnTo>
                    <a:pt x="668" y="3"/>
                  </a:lnTo>
                  <a:lnTo>
                    <a:pt x="621" y="1"/>
                  </a:lnTo>
                  <a:lnTo>
                    <a:pt x="573" y="0"/>
                  </a:lnTo>
                  <a:lnTo>
                    <a:pt x="525" y="0"/>
                  </a:lnTo>
                  <a:lnTo>
                    <a:pt x="477" y="1"/>
                  </a:lnTo>
                  <a:lnTo>
                    <a:pt x="431" y="3"/>
                  </a:lnTo>
                  <a:lnTo>
                    <a:pt x="384" y="7"/>
                  </a:lnTo>
                  <a:lnTo>
                    <a:pt x="340" y="13"/>
                  </a:lnTo>
                  <a:lnTo>
                    <a:pt x="297" y="21"/>
                  </a:lnTo>
                  <a:lnTo>
                    <a:pt x="258" y="30"/>
                  </a:lnTo>
                  <a:lnTo>
                    <a:pt x="224" y="40"/>
                  </a:lnTo>
                  <a:lnTo>
                    <a:pt x="192" y="51"/>
                  </a:lnTo>
                  <a:lnTo>
                    <a:pt x="163" y="63"/>
                  </a:lnTo>
                  <a:lnTo>
                    <a:pt x="138" y="76"/>
                  </a:lnTo>
                  <a:lnTo>
                    <a:pt x="115" y="90"/>
                  </a:lnTo>
                  <a:lnTo>
                    <a:pt x="96" y="104"/>
                  </a:lnTo>
                  <a:lnTo>
                    <a:pt x="79" y="119"/>
                  </a:lnTo>
                  <a:lnTo>
                    <a:pt x="63" y="136"/>
                  </a:lnTo>
                  <a:lnTo>
                    <a:pt x="51" y="151"/>
                  </a:lnTo>
                  <a:lnTo>
                    <a:pt x="39" y="167"/>
                  </a:lnTo>
                  <a:lnTo>
                    <a:pt x="31" y="184"/>
                  </a:lnTo>
                  <a:lnTo>
                    <a:pt x="22" y="201"/>
                  </a:lnTo>
                  <a:lnTo>
                    <a:pt x="15" y="218"/>
                  </a:lnTo>
                  <a:lnTo>
                    <a:pt x="9" y="234"/>
                  </a:lnTo>
                  <a:lnTo>
                    <a:pt x="4" y="253"/>
                  </a:lnTo>
                  <a:lnTo>
                    <a:pt x="2" y="273"/>
                  </a:lnTo>
                  <a:lnTo>
                    <a:pt x="0" y="294"/>
                  </a:lnTo>
                  <a:lnTo>
                    <a:pt x="2" y="318"/>
                  </a:lnTo>
                  <a:lnTo>
                    <a:pt x="5" y="342"/>
                  </a:lnTo>
                  <a:lnTo>
                    <a:pt x="12" y="368"/>
                  </a:lnTo>
                  <a:lnTo>
                    <a:pt x="20" y="391"/>
                  </a:lnTo>
                  <a:lnTo>
                    <a:pt x="33" y="417"/>
                  </a:lnTo>
                  <a:lnTo>
                    <a:pt x="46" y="437"/>
                  </a:lnTo>
                  <a:lnTo>
                    <a:pt x="60" y="456"/>
                  </a:lnTo>
                  <a:lnTo>
                    <a:pt x="77" y="473"/>
                  </a:lnTo>
                  <a:lnTo>
                    <a:pt x="96" y="491"/>
                  </a:lnTo>
                  <a:lnTo>
                    <a:pt x="118" y="507"/>
                  </a:lnTo>
                  <a:lnTo>
                    <a:pt x="142" y="523"/>
                  </a:lnTo>
                  <a:lnTo>
                    <a:pt x="168" y="536"/>
                  </a:lnTo>
                  <a:lnTo>
                    <a:pt x="198" y="549"/>
                  </a:lnTo>
                  <a:lnTo>
                    <a:pt x="231" y="560"/>
                  </a:lnTo>
                  <a:lnTo>
                    <a:pt x="263" y="567"/>
                  </a:lnTo>
                  <a:lnTo>
                    <a:pt x="292" y="570"/>
                  </a:lnTo>
                  <a:lnTo>
                    <a:pt x="320" y="572"/>
                  </a:lnTo>
                  <a:lnTo>
                    <a:pt x="346" y="572"/>
                  </a:lnTo>
                  <a:lnTo>
                    <a:pt x="373" y="569"/>
                  </a:lnTo>
                  <a:lnTo>
                    <a:pt x="399" y="567"/>
                  </a:lnTo>
                  <a:lnTo>
                    <a:pt x="427" y="564"/>
                  </a:lnTo>
                  <a:lnTo>
                    <a:pt x="456" y="563"/>
                  </a:lnTo>
                  <a:lnTo>
                    <a:pt x="486" y="563"/>
                  </a:lnTo>
                  <a:lnTo>
                    <a:pt x="518" y="565"/>
                  </a:lnTo>
                  <a:lnTo>
                    <a:pt x="553" y="570"/>
                  </a:lnTo>
                  <a:lnTo>
                    <a:pt x="591" y="578"/>
                  </a:lnTo>
                  <a:lnTo>
                    <a:pt x="632" y="591"/>
                  </a:lnTo>
                  <a:lnTo>
                    <a:pt x="678" y="607"/>
                  </a:lnTo>
                  <a:lnTo>
                    <a:pt x="728" y="630"/>
                  </a:lnTo>
                  <a:lnTo>
                    <a:pt x="719" y="618"/>
                  </a:lnTo>
                  <a:lnTo>
                    <a:pt x="711" y="606"/>
                  </a:lnTo>
                  <a:lnTo>
                    <a:pt x="702" y="594"/>
                  </a:lnTo>
                  <a:lnTo>
                    <a:pt x="692" y="584"/>
                  </a:lnTo>
                  <a:lnTo>
                    <a:pt x="680" y="573"/>
                  </a:lnTo>
                  <a:lnTo>
                    <a:pt x="669" y="563"/>
                  </a:lnTo>
                  <a:lnTo>
                    <a:pt x="656" y="554"/>
                  </a:lnTo>
                  <a:lnTo>
                    <a:pt x="644" y="544"/>
                  </a:lnTo>
                  <a:lnTo>
                    <a:pt x="629" y="535"/>
                  </a:lnTo>
                  <a:lnTo>
                    <a:pt x="613" y="528"/>
                  </a:lnTo>
                  <a:lnTo>
                    <a:pt x="596" y="519"/>
                  </a:lnTo>
                  <a:lnTo>
                    <a:pt x="577" y="511"/>
                  </a:lnTo>
                  <a:lnTo>
                    <a:pt x="557" y="505"/>
                  </a:lnTo>
                  <a:lnTo>
                    <a:pt x="535" y="499"/>
                  </a:lnTo>
                  <a:lnTo>
                    <a:pt x="513" y="492"/>
                  </a:lnTo>
                  <a:lnTo>
                    <a:pt x="487" y="487"/>
                  </a:lnTo>
                  <a:lnTo>
                    <a:pt x="467" y="483"/>
                  </a:lnTo>
                  <a:lnTo>
                    <a:pt x="447" y="480"/>
                  </a:lnTo>
                  <a:lnTo>
                    <a:pt x="428" y="477"/>
                  </a:lnTo>
                  <a:lnTo>
                    <a:pt x="410" y="476"/>
                  </a:lnTo>
                  <a:lnTo>
                    <a:pt x="393" y="475"/>
                  </a:lnTo>
                  <a:lnTo>
                    <a:pt x="376" y="473"/>
                  </a:lnTo>
                  <a:lnTo>
                    <a:pt x="361" y="472"/>
                  </a:lnTo>
                  <a:lnTo>
                    <a:pt x="347" y="472"/>
                  </a:lnTo>
                  <a:lnTo>
                    <a:pt x="333" y="472"/>
                  </a:lnTo>
                  <a:lnTo>
                    <a:pt x="321" y="472"/>
                  </a:lnTo>
                  <a:lnTo>
                    <a:pt x="308" y="472"/>
                  </a:lnTo>
                  <a:lnTo>
                    <a:pt x="297" y="472"/>
                  </a:lnTo>
                  <a:lnTo>
                    <a:pt x="287" y="472"/>
                  </a:lnTo>
                  <a:lnTo>
                    <a:pt x="277" y="472"/>
                  </a:lnTo>
                  <a:lnTo>
                    <a:pt x="268" y="471"/>
                  </a:lnTo>
                  <a:lnTo>
                    <a:pt x="260" y="471"/>
                  </a:lnTo>
                  <a:lnTo>
                    <a:pt x="235" y="462"/>
                  </a:lnTo>
                  <a:lnTo>
                    <a:pt x="212" y="449"/>
                  </a:lnTo>
                  <a:lnTo>
                    <a:pt x="193" y="432"/>
                  </a:lnTo>
                  <a:lnTo>
                    <a:pt x="178" y="412"/>
                  </a:lnTo>
                  <a:lnTo>
                    <a:pt x="167" y="389"/>
                  </a:lnTo>
                  <a:lnTo>
                    <a:pt x="159" y="366"/>
                  </a:lnTo>
                  <a:lnTo>
                    <a:pt x="157" y="345"/>
                  </a:lnTo>
                  <a:lnTo>
                    <a:pt x="159" y="325"/>
                  </a:lnTo>
                  <a:lnTo>
                    <a:pt x="163" y="312"/>
                  </a:lnTo>
                  <a:lnTo>
                    <a:pt x="168" y="301"/>
                  </a:lnTo>
                  <a:lnTo>
                    <a:pt x="174" y="288"/>
                  </a:lnTo>
                  <a:lnTo>
                    <a:pt x="182" y="277"/>
                  </a:lnTo>
                  <a:lnTo>
                    <a:pt x="193" y="265"/>
                  </a:lnTo>
                  <a:lnTo>
                    <a:pt x="205" y="255"/>
                  </a:lnTo>
                  <a:lnTo>
                    <a:pt x="220" y="247"/>
                  </a:lnTo>
                  <a:lnTo>
                    <a:pt x="236" y="238"/>
                  </a:lnTo>
                  <a:lnTo>
                    <a:pt x="256" y="231"/>
                  </a:lnTo>
                  <a:lnTo>
                    <a:pt x="278" y="226"/>
                  </a:lnTo>
                  <a:lnTo>
                    <a:pt x="302" y="223"/>
                  </a:lnTo>
                  <a:lnTo>
                    <a:pt x="330" y="221"/>
                  </a:lnTo>
                  <a:lnTo>
                    <a:pt x="360" y="221"/>
                  </a:lnTo>
                  <a:lnTo>
                    <a:pt x="394" y="225"/>
                  </a:lnTo>
                  <a:lnTo>
                    <a:pt x="431" y="230"/>
                  </a:lnTo>
                  <a:lnTo>
                    <a:pt x="471" y="239"/>
                  </a:lnTo>
                  <a:lnTo>
                    <a:pt x="485" y="243"/>
                  </a:lnTo>
                  <a:lnTo>
                    <a:pt x="501" y="249"/>
                  </a:lnTo>
                  <a:lnTo>
                    <a:pt x="520" y="255"/>
                  </a:lnTo>
                  <a:lnTo>
                    <a:pt x="540" y="264"/>
                  </a:lnTo>
                  <a:lnTo>
                    <a:pt x="562" y="273"/>
                  </a:lnTo>
                  <a:lnTo>
                    <a:pt x="583" y="283"/>
                  </a:lnTo>
                  <a:lnTo>
                    <a:pt x="606" y="294"/>
                  </a:lnTo>
                  <a:lnTo>
                    <a:pt x="629" y="306"/>
                  </a:lnTo>
                  <a:lnTo>
                    <a:pt x="651" y="317"/>
                  </a:lnTo>
                  <a:lnTo>
                    <a:pt x="674" y="328"/>
                  </a:lnTo>
                  <a:lnTo>
                    <a:pt x="694" y="339"/>
                  </a:lnTo>
                  <a:lnTo>
                    <a:pt x="714" y="349"/>
                  </a:lnTo>
                  <a:lnTo>
                    <a:pt x="733" y="359"/>
                  </a:lnTo>
                  <a:lnTo>
                    <a:pt x="748" y="368"/>
                  </a:lnTo>
                  <a:lnTo>
                    <a:pt x="762" y="375"/>
                  </a:lnTo>
                  <a:lnTo>
                    <a:pt x="774" y="381"/>
                  </a:lnTo>
                  <a:lnTo>
                    <a:pt x="785" y="388"/>
                  </a:lnTo>
                  <a:lnTo>
                    <a:pt x="801" y="397"/>
                  </a:lnTo>
                  <a:lnTo>
                    <a:pt x="823" y="407"/>
                  </a:lnTo>
                  <a:lnTo>
                    <a:pt x="847" y="418"/>
                  </a:lnTo>
                  <a:lnTo>
                    <a:pt x="875" y="429"/>
                  </a:lnTo>
                  <a:lnTo>
                    <a:pt x="905" y="442"/>
                  </a:lnTo>
                  <a:lnTo>
                    <a:pt x="939" y="456"/>
                  </a:lnTo>
                  <a:lnTo>
                    <a:pt x="976" y="470"/>
                  </a:lnTo>
                  <a:lnTo>
                    <a:pt x="1013" y="482"/>
                  </a:lnTo>
                  <a:lnTo>
                    <a:pt x="1053" y="496"/>
                  </a:lnTo>
                  <a:lnTo>
                    <a:pt x="1094" y="509"/>
                  </a:lnTo>
                  <a:lnTo>
                    <a:pt x="1136" y="521"/>
                  </a:lnTo>
                  <a:lnTo>
                    <a:pt x="1179" y="531"/>
                  </a:lnTo>
                  <a:lnTo>
                    <a:pt x="1222" y="541"/>
                  </a:lnTo>
                  <a:lnTo>
                    <a:pt x="1265" y="549"/>
                  </a:lnTo>
                  <a:lnTo>
                    <a:pt x="1306" y="555"/>
                  </a:lnTo>
                  <a:lnTo>
                    <a:pt x="1331" y="558"/>
                  </a:lnTo>
                  <a:lnTo>
                    <a:pt x="1353" y="558"/>
                  </a:lnTo>
                  <a:lnTo>
                    <a:pt x="1373" y="558"/>
                  </a:lnTo>
                  <a:lnTo>
                    <a:pt x="1391" y="555"/>
                  </a:lnTo>
                  <a:lnTo>
                    <a:pt x="1406" y="552"/>
                  </a:lnTo>
                  <a:lnTo>
                    <a:pt x="1421" y="547"/>
                  </a:lnTo>
                  <a:lnTo>
                    <a:pt x="1434" y="540"/>
                  </a:lnTo>
                  <a:lnTo>
                    <a:pt x="1445" y="533"/>
                  </a:lnTo>
                  <a:lnTo>
                    <a:pt x="1455" y="524"/>
                  </a:lnTo>
                  <a:lnTo>
                    <a:pt x="1466" y="514"/>
                  </a:lnTo>
                  <a:lnTo>
                    <a:pt x="1475" y="504"/>
                  </a:lnTo>
                  <a:lnTo>
                    <a:pt x="1485" y="492"/>
                  </a:lnTo>
                  <a:lnTo>
                    <a:pt x="1495" y="480"/>
                  </a:lnTo>
                  <a:lnTo>
                    <a:pt x="1505" y="467"/>
                  </a:lnTo>
                  <a:lnTo>
                    <a:pt x="1517" y="453"/>
                  </a:lnTo>
                  <a:lnTo>
                    <a:pt x="1529" y="439"/>
                  </a:lnTo>
                  <a:lnTo>
                    <a:pt x="1548" y="415"/>
                  </a:lnTo>
                  <a:lnTo>
                    <a:pt x="1566" y="389"/>
                  </a:lnTo>
                  <a:lnTo>
                    <a:pt x="1581" y="361"/>
                  </a:lnTo>
                  <a:lnTo>
                    <a:pt x="1593" y="334"/>
                  </a:lnTo>
                  <a:lnTo>
                    <a:pt x="1601" y="303"/>
                  </a:lnTo>
                  <a:lnTo>
                    <a:pt x="1604" y="274"/>
                  </a:lnTo>
                  <a:lnTo>
                    <a:pt x="1603" y="245"/>
                  </a:lnTo>
                  <a:lnTo>
                    <a:pt x="1596" y="216"/>
                  </a:lnTo>
                  <a:lnTo>
                    <a:pt x="1585" y="186"/>
                  </a:lnTo>
                  <a:lnTo>
                    <a:pt x="1574" y="158"/>
                  </a:lnTo>
                  <a:lnTo>
                    <a:pt x="1561" y="133"/>
                  </a:lnTo>
                  <a:lnTo>
                    <a:pt x="1550" y="110"/>
                  </a:lnTo>
                  <a:lnTo>
                    <a:pt x="1536" y="92"/>
                  </a:lnTo>
                  <a:lnTo>
                    <a:pt x="1523" y="74"/>
                  </a:lnTo>
                  <a:lnTo>
                    <a:pt x="1508" y="60"/>
                  </a:lnTo>
                  <a:lnTo>
                    <a:pt x="1492" y="47"/>
                  </a:lnTo>
                  <a:lnTo>
                    <a:pt x="1475" y="39"/>
                  </a:lnTo>
                  <a:lnTo>
                    <a:pt x="1456" y="31"/>
                  </a:lnTo>
                  <a:lnTo>
                    <a:pt x="1435" y="27"/>
                  </a:lnTo>
                  <a:lnTo>
                    <a:pt x="1412" y="25"/>
                  </a:lnTo>
                  <a:lnTo>
                    <a:pt x="1387" y="23"/>
                  </a:lnTo>
                  <a:lnTo>
                    <a:pt x="1359" y="26"/>
                  </a:lnTo>
                  <a:lnTo>
                    <a:pt x="1329" y="30"/>
                  </a:lnTo>
                  <a:lnTo>
                    <a:pt x="1296" y="3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0" name="Freeform 275">
              <a:extLst>
                <a:ext uri="{FF2B5EF4-FFF2-40B4-BE49-F238E27FC236}">
                  <a16:creationId xmlns:a16="http://schemas.microsoft.com/office/drawing/2014/main" id="{B05CD286-57D6-4EF0-8258-14A0E65B1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3736"/>
              <a:ext cx="91" cy="30"/>
            </a:xfrm>
            <a:custGeom>
              <a:avLst/>
              <a:gdLst>
                <a:gd name="T0" fmla="*/ 0 w 275"/>
                <a:gd name="T1" fmla="*/ 0 h 91"/>
                <a:gd name="T2" fmla="*/ 0 w 275"/>
                <a:gd name="T3" fmla="*/ 0 h 91"/>
                <a:gd name="T4" fmla="*/ 0 w 275"/>
                <a:gd name="T5" fmla="*/ 0 h 91"/>
                <a:gd name="T6" fmla="*/ 0 w 275"/>
                <a:gd name="T7" fmla="*/ 0 h 91"/>
                <a:gd name="T8" fmla="*/ 0 w 275"/>
                <a:gd name="T9" fmla="*/ 0 h 91"/>
                <a:gd name="T10" fmla="*/ 0 w 275"/>
                <a:gd name="T11" fmla="*/ 0 h 91"/>
                <a:gd name="T12" fmla="*/ 0 w 275"/>
                <a:gd name="T13" fmla="*/ 0 h 91"/>
                <a:gd name="T14" fmla="*/ 0 w 275"/>
                <a:gd name="T15" fmla="*/ 0 h 91"/>
                <a:gd name="T16" fmla="*/ 0 w 275"/>
                <a:gd name="T17" fmla="*/ 0 h 91"/>
                <a:gd name="T18" fmla="*/ 0 w 275"/>
                <a:gd name="T19" fmla="*/ 0 h 91"/>
                <a:gd name="T20" fmla="*/ 0 w 275"/>
                <a:gd name="T21" fmla="*/ 0 h 91"/>
                <a:gd name="T22" fmla="*/ 0 w 275"/>
                <a:gd name="T23" fmla="*/ 0 h 91"/>
                <a:gd name="T24" fmla="*/ 0 w 275"/>
                <a:gd name="T25" fmla="*/ 0 h 91"/>
                <a:gd name="T26" fmla="*/ 0 w 275"/>
                <a:gd name="T27" fmla="*/ 0 h 91"/>
                <a:gd name="T28" fmla="*/ 0 w 275"/>
                <a:gd name="T29" fmla="*/ 0 h 91"/>
                <a:gd name="T30" fmla="*/ 0 w 275"/>
                <a:gd name="T31" fmla="*/ 0 h 91"/>
                <a:gd name="T32" fmla="*/ 0 w 275"/>
                <a:gd name="T33" fmla="*/ 0 h 91"/>
                <a:gd name="T34" fmla="*/ 0 w 275"/>
                <a:gd name="T35" fmla="*/ 0 h 91"/>
                <a:gd name="T36" fmla="*/ 0 w 275"/>
                <a:gd name="T37" fmla="*/ 0 h 91"/>
                <a:gd name="T38" fmla="*/ 0 w 275"/>
                <a:gd name="T39" fmla="*/ 0 h 91"/>
                <a:gd name="T40" fmla="*/ 0 w 275"/>
                <a:gd name="T41" fmla="*/ 0 h 91"/>
                <a:gd name="T42" fmla="*/ 0 w 275"/>
                <a:gd name="T43" fmla="*/ 0 h 91"/>
                <a:gd name="T44" fmla="*/ 0 w 275"/>
                <a:gd name="T45" fmla="*/ 0 h 91"/>
                <a:gd name="T46" fmla="*/ 0 w 275"/>
                <a:gd name="T47" fmla="*/ 0 h 91"/>
                <a:gd name="T48" fmla="*/ 0 w 275"/>
                <a:gd name="T49" fmla="*/ 0 h 91"/>
                <a:gd name="T50" fmla="*/ 0 w 275"/>
                <a:gd name="T51" fmla="*/ 0 h 91"/>
                <a:gd name="T52" fmla="*/ 0 w 275"/>
                <a:gd name="T53" fmla="*/ 0 h 91"/>
                <a:gd name="T54" fmla="*/ 0 w 275"/>
                <a:gd name="T55" fmla="*/ 0 h 91"/>
                <a:gd name="T56" fmla="*/ 0 w 275"/>
                <a:gd name="T57" fmla="*/ 0 h 91"/>
                <a:gd name="T58" fmla="*/ 0 w 275"/>
                <a:gd name="T59" fmla="*/ 0 h 91"/>
                <a:gd name="T60" fmla="*/ 0 w 275"/>
                <a:gd name="T61" fmla="*/ 0 h 91"/>
                <a:gd name="T62" fmla="*/ 0 w 275"/>
                <a:gd name="T63" fmla="*/ 0 h 91"/>
                <a:gd name="T64" fmla="*/ 0 w 275"/>
                <a:gd name="T65" fmla="*/ 0 h 91"/>
                <a:gd name="T66" fmla="*/ 0 w 275"/>
                <a:gd name="T67" fmla="*/ 0 h 91"/>
                <a:gd name="T68" fmla="*/ 0 w 275"/>
                <a:gd name="T69" fmla="*/ 0 h 91"/>
                <a:gd name="T70" fmla="*/ 0 w 275"/>
                <a:gd name="T71" fmla="*/ 0 h 91"/>
                <a:gd name="T72" fmla="*/ 0 w 275"/>
                <a:gd name="T73" fmla="*/ 0 h 91"/>
                <a:gd name="T74" fmla="*/ 0 w 275"/>
                <a:gd name="T75" fmla="*/ 0 h 91"/>
                <a:gd name="T76" fmla="*/ 0 w 275"/>
                <a:gd name="T77" fmla="*/ 0 h 91"/>
                <a:gd name="T78" fmla="*/ 0 w 275"/>
                <a:gd name="T79" fmla="*/ 0 h 91"/>
                <a:gd name="T80" fmla="*/ 0 w 275"/>
                <a:gd name="T81" fmla="*/ 0 h 91"/>
                <a:gd name="T82" fmla="*/ 0 w 275"/>
                <a:gd name="T83" fmla="*/ 0 h 91"/>
                <a:gd name="T84" fmla="*/ 0 w 275"/>
                <a:gd name="T85" fmla="*/ 0 h 91"/>
                <a:gd name="T86" fmla="*/ 0 w 275"/>
                <a:gd name="T87" fmla="*/ 0 h 91"/>
                <a:gd name="T88" fmla="*/ 0 w 275"/>
                <a:gd name="T89" fmla="*/ 0 h 91"/>
                <a:gd name="T90" fmla="*/ 0 w 275"/>
                <a:gd name="T91" fmla="*/ 0 h 91"/>
                <a:gd name="T92" fmla="*/ 0 w 275"/>
                <a:gd name="T93" fmla="*/ 0 h 91"/>
                <a:gd name="T94" fmla="*/ 0 w 275"/>
                <a:gd name="T95" fmla="*/ 0 h 91"/>
                <a:gd name="T96" fmla="*/ 0 w 275"/>
                <a:gd name="T97" fmla="*/ 0 h 9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75" h="91">
                  <a:moveTo>
                    <a:pt x="0" y="63"/>
                  </a:moveTo>
                  <a:lnTo>
                    <a:pt x="0" y="56"/>
                  </a:lnTo>
                  <a:lnTo>
                    <a:pt x="2" y="47"/>
                  </a:lnTo>
                  <a:lnTo>
                    <a:pt x="5" y="35"/>
                  </a:lnTo>
                  <a:lnTo>
                    <a:pt x="11" y="24"/>
                  </a:lnTo>
                  <a:lnTo>
                    <a:pt x="19" y="14"/>
                  </a:lnTo>
                  <a:lnTo>
                    <a:pt x="29" y="5"/>
                  </a:lnTo>
                  <a:lnTo>
                    <a:pt x="43" y="0"/>
                  </a:lnTo>
                  <a:lnTo>
                    <a:pt x="61" y="0"/>
                  </a:lnTo>
                  <a:lnTo>
                    <a:pt x="71" y="1"/>
                  </a:lnTo>
                  <a:lnTo>
                    <a:pt x="82" y="4"/>
                  </a:lnTo>
                  <a:lnTo>
                    <a:pt x="95" y="6"/>
                  </a:lnTo>
                  <a:lnTo>
                    <a:pt x="109" y="10"/>
                  </a:lnTo>
                  <a:lnTo>
                    <a:pt x="124" y="14"/>
                  </a:lnTo>
                  <a:lnTo>
                    <a:pt x="138" y="18"/>
                  </a:lnTo>
                  <a:lnTo>
                    <a:pt x="154" y="21"/>
                  </a:lnTo>
                  <a:lnTo>
                    <a:pt x="169" y="24"/>
                  </a:lnTo>
                  <a:lnTo>
                    <a:pt x="185" y="28"/>
                  </a:lnTo>
                  <a:lnTo>
                    <a:pt x="198" y="32"/>
                  </a:lnTo>
                  <a:lnTo>
                    <a:pt x="212" y="34"/>
                  </a:lnTo>
                  <a:lnTo>
                    <a:pt x="226" y="37"/>
                  </a:lnTo>
                  <a:lnTo>
                    <a:pt x="238" y="38"/>
                  </a:lnTo>
                  <a:lnTo>
                    <a:pt x="249" y="39"/>
                  </a:lnTo>
                  <a:lnTo>
                    <a:pt x="258" y="39"/>
                  </a:lnTo>
                  <a:lnTo>
                    <a:pt x="264" y="38"/>
                  </a:lnTo>
                  <a:lnTo>
                    <a:pt x="273" y="37"/>
                  </a:lnTo>
                  <a:lnTo>
                    <a:pt x="275" y="37"/>
                  </a:lnTo>
                  <a:lnTo>
                    <a:pt x="273" y="40"/>
                  </a:lnTo>
                  <a:lnTo>
                    <a:pt x="267" y="44"/>
                  </a:lnTo>
                  <a:lnTo>
                    <a:pt x="259" y="49"/>
                  </a:lnTo>
                  <a:lnTo>
                    <a:pt x="249" y="54"/>
                  </a:lnTo>
                  <a:lnTo>
                    <a:pt x="240" y="58"/>
                  </a:lnTo>
                  <a:lnTo>
                    <a:pt x="231" y="61"/>
                  </a:lnTo>
                  <a:lnTo>
                    <a:pt x="220" y="62"/>
                  </a:lnTo>
                  <a:lnTo>
                    <a:pt x="202" y="63"/>
                  </a:lnTo>
                  <a:lnTo>
                    <a:pt x="180" y="64"/>
                  </a:lnTo>
                  <a:lnTo>
                    <a:pt x="154" y="66"/>
                  </a:lnTo>
                  <a:lnTo>
                    <a:pt x="129" y="67"/>
                  </a:lnTo>
                  <a:lnTo>
                    <a:pt x="104" y="69"/>
                  </a:lnTo>
                  <a:lnTo>
                    <a:pt x="81" y="73"/>
                  </a:lnTo>
                  <a:lnTo>
                    <a:pt x="65" y="79"/>
                  </a:lnTo>
                  <a:lnTo>
                    <a:pt x="52" y="86"/>
                  </a:lnTo>
                  <a:lnTo>
                    <a:pt x="40" y="90"/>
                  </a:lnTo>
                  <a:lnTo>
                    <a:pt x="29" y="91"/>
                  </a:lnTo>
                  <a:lnTo>
                    <a:pt x="21" y="90"/>
                  </a:lnTo>
                  <a:lnTo>
                    <a:pt x="13" y="87"/>
                  </a:lnTo>
                  <a:lnTo>
                    <a:pt x="8" y="81"/>
                  </a:lnTo>
                  <a:lnTo>
                    <a:pt x="3" y="73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1" name="Freeform 276">
              <a:extLst>
                <a:ext uri="{FF2B5EF4-FFF2-40B4-BE49-F238E27FC236}">
                  <a16:creationId xmlns:a16="http://schemas.microsoft.com/office/drawing/2014/main" id="{A5E9457F-0B77-4F21-8124-1E47CD6FB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" y="3679"/>
              <a:ext cx="128" cy="187"/>
            </a:xfrm>
            <a:custGeom>
              <a:avLst/>
              <a:gdLst>
                <a:gd name="T0" fmla="*/ 0 w 385"/>
                <a:gd name="T1" fmla="*/ 0 h 561"/>
                <a:gd name="T2" fmla="*/ 0 w 385"/>
                <a:gd name="T3" fmla="*/ 0 h 561"/>
                <a:gd name="T4" fmla="*/ 0 w 385"/>
                <a:gd name="T5" fmla="*/ 0 h 561"/>
                <a:gd name="T6" fmla="*/ 0 w 385"/>
                <a:gd name="T7" fmla="*/ 0 h 561"/>
                <a:gd name="T8" fmla="*/ 0 w 385"/>
                <a:gd name="T9" fmla="*/ 0 h 561"/>
                <a:gd name="T10" fmla="*/ 0 w 385"/>
                <a:gd name="T11" fmla="*/ 0 h 561"/>
                <a:gd name="T12" fmla="*/ 0 w 385"/>
                <a:gd name="T13" fmla="*/ 0 h 561"/>
                <a:gd name="T14" fmla="*/ 0 w 385"/>
                <a:gd name="T15" fmla="*/ 0 h 561"/>
                <a:gd name="T16" fmla="*/ 0 w 385"/>
                <a:gd name="T17" fmla="*/ 0 h 561"/>
                <a:gd name="T18" fmla="*/ 0 w 385"/>
                <a:gd name="T19" fmla="*/ 0 h 561"/>
                <a:gd name="T20" fmla="*/ 0 w 385"/>
                <a:gd name="T21" fmla="*/ 0 h 561"/>
                <a:gd name="T22" fmla="*/ 0 w 385"/>
                <a:gd name="T23" fmla="*/ 0 h 561"/>
                <a:gd name="T24" fmla="*/ 0 w 385"/>
                <a:gd name="T25" fmla="*/ 0 h 561"/>
                <a:gd name="T26" fmla="*/ 0 w 385"/>
                <a:gd name="T27" fmla="*/ 0 h 561"/>
                <a:gd name="T28" fmla="*/ 0 w 385"/>
                <a:gd name="T29" fmla="*/ 0 h 561"/>
                <a:gd name="T30" fmla="*/ 0 w 385"/>
                <a:gd name="T31" fmla="*/ 0 h 561"/>
                <a:gd name="T32" fmla="*/ 0 w 385"/>
                <a:gd name="T33" fmla="*/ 0 h 561"/>
                <a:gd name="T34" fmla="*/ 0 w 385"/>
                <a:gd name="T35" fmla="*/ 0 h 561"/>
                <a:gd name="T36" fmla="*/ 0 w 385"/>
                <a:gd name="T37" fmla="*/ 0 h 561"/>
                <a:gd name="T38" fmla="*/ 0 w 385"/>
                <a:gd name="T39" fmla="*/ 0 h 561"/>
                <a:gd name="T40" fmla="*/ 0 w 385"/>
                <a:gd name="T41" fmla="*/ 0 h 561"/>
                <a:gd name="T42" fmla="*/ 0 w 385"/>
                <a:gd name="T43" fmla="*/ 0 h 561"/>
                <a:gd name="T44" fmla="*/ 0 w 385"/>
                <a:gd name="T45" fmla="*/ 0 h 561"/>
                <a:gd name="T46" fmla="*/ 0 w 385"/>
                <a:gd name="T47" fmla="*/ 0 h 561"/>
                <a:gd name="T48" fmla="*/ 0 w 385"/>
                <a:gd name="T49" fmla="*/ 0 h 561"/>
                <a:gd name="T50" fmla="*/ 0 w 385"/>
                <a:gd name="T51" fmla="*/ 0 h 561"/>
                <a:gd name="T52" fmla="*/ 0 w 385"/>
                <a:gd name="T53" fmla="*/ 0 h 561"/>
                <a:gd name="T54" fmla="*/ 0 w 385"/>
                <a:gd name="T55" fmla="*/ 0 h 561"/>
                <a:gd name="T56" fmla="*/ 0 w 385"/>
                <a:gd name="T57" fmla="*/ 0 h 561"/>
                <a:gd name="T58" fmla="*/ 0 w 385"/>
                <a:gd name="T59" fmla="*/ 0 h 561"/>
                <a:gd name="T60" fmla="*/ 0 w 385"/>
                <a:gd name="T61" fmla="*/ 0 h 561"/>
                <a:gd name="T62" fmla="*/ 0 w 385"/>
                <a:gd name="T63" fmla="*/ 0 h 561"/>
                <a:gd name="T64" fmla="*/ 0 w 385"/>
                <a:gd name="T65" fmla="*/ 0 h 561"/>
                <a:gd name="T66" fmla="*/ 0 w 385"/>
                <a:gd name="T67" fmla="*/ 0 h 561"/>
                <a:gd name="T68" fmla="*/ 0 w 385"/>
                <a:gd name="T69" fmla="*/ 0 h 561"/>
                <a:gd name="T70" fmla="*/ 0 w 385"/>
                <a:gd name="T71" fmla="*/ 0 h 561"/>
                <a:gd name="T72" fmla="*/ 0 w 385"/>
                <a:gd name="T73" fmla="*/ 0 h 561"/>
                <a:gd name="T74" fmla="*/ 0 w 385"/>
                <a:gd name="T75" fmla="*/ 0 h 5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85" h="561">
                  <a:moveTo>
                    <a:pt x="259" y="4"/>
                  </a:moveTo>
                  <a:lnTo>
                    <a:pt x="250" y="2"/>
                  </a:lnTo>
                  <a:lnTo>
                    <a:pt x="239" y="1"/>
                  </a:lnTo>
                  <a:lnTo>
                    <a:pt x="228" y="0"/>
                  </a:lnTo>
                  <a:lnTo>
                    <a:pt x="215" y="0"/>
                  </a:lnTo>
                  <a:lnTo>
                    <a:pt x="205" y="1"/>
                  </a:lnTo>
                  <a:lnTo>
                    <a:pt x="197" y="4"/>
                  </a:lnTo>
                  <a:lnTo>
                    <a:pt x="192" y="7"/>
                  </a:lnTo>
                  <a:lnTo>
                    <a:pt x="193" y="14"/>
                  </a:lnTo>
                  <a:lnTo>
                    <a:pt x="185" y="16"/>
                  </a:lnTo>
                  <a:lnTo>
                    <a:pt x="173" y="19"/>
                  </a:lnTo>
                  <a:lnTo>
                    <a:pt x="161" y="24"/>
                  </a:lnTo>
                  <a:lnTo>
                    <a:pt x="149" y="30"/>
                  </a:lnTo>
                  <a:lnTo>
                    <a:pt x="138" y="38"/>
                  </a:lnTo>
                  <a:lnTo>
                    <a:pt x="132" y="47"/>
                  </a:lnTo>
                  <a:lnTo>
                    <a:pt x="130" y="57"/>
                  </a:lnTo>
                  <a:lnTo>
                    <a:pt x="134" y="68"/>
                  </a:lnTo>
                  <a:lnTo>
                    <a:pt x="128" y="72"/>
                  </a:lnTo>
                  <a:lnTo>
                    <a:pt x="120" y="77"/>
                  </a:lnTo>
                  <a:lnTo>
                    <a:pt x="114" y="83"/>
                  </a:lnTo>
                  <a:lnTo>
                    <a:pt x="108" y="91"/>
                  </a:lnTo>
                  <a:lnTo>
                    <a:pt x="104" y="97"/>
                  </a:lnTo>
                  <a:lnTo>
                    <a:pt x="103" y="105"/>
                  </a:lnTo>
                  <a:lnTo>
                    <a:pt x="105" y="111"/>
                  </a:lnTo>
                  <a:lnTo>
                    <a:pt x="111" y="117"/>
                  </a:lnTo>
                  <a:lnTo>
                    <a:pt x="106" y="122"/>
                  </a:lnTo>
                  <a:lnTo>
                    <a:pt x="99" y="130"/>
                  </a:lnTo>
                  <a:lnTo>
                    <a:pt x="93" y="137"/>
                  </a:lnTo>
                  <a:lnTo>
                    <a:pt x="86" y="145"/>
                  </a:lnTo>
                  <a:lnTo>
                    <a:pt x="81" y="155"/>
                  </a:lnTo>
                  <a:lnTo>
                    <a:pt x="80" y="164"/>
                  </a:lnTo>
                  <a:lnTo>
                    <a:pt x="81" y="173"/>
                  </a:lnTo>
                  <a:lnTo>
                    <a:pt x="87" y="181"/>
                  </a:lnTo>
                  <a:lnTo>
                    <a:pt x="81" y="199"/>
                  </a:lnTo>
                  <a:lnTo>
                    <a:pt x="72" y="223"/>
                  </a:lnTo>
                  <a:lnTo>
                    <a:pt x="67" y="246"/>
                  </a:lnTo>
                  <a:lnTo>
                    <a:pt x="72" y="265"/>
                  </a:lnTo>
                  <a:lnTo>
                    <a:pt x="61" y="280"/>
                  </a:lnTo>
                  <a:lnTo>
                    <a:pt x="43" y="307"/>
                  </a:lnTo>
                  <a:lnTo>
                    <a:pt x="24" y="343"/>
                  </a:lnTo>
                  <a:lnTo>
                    <a:pt x="8" y="384"/>
                  </a:lnTo>
                  <a:lnTo>
                    <a:pt x="0" y="428"/>
                  </a:lnTo>
                  <a:lnTo>
                    <a:pt x="7" y="471"/>
                  </a:lnTo>
                  <a:lnTo>
                    <a:pt x="32" y="509"/>
                  </a:lnTo>
                  <a:lnTo>
                    <a:pt x="80" y="541"/>
                  </a:lnTo>
                  <a:lnTo>
                    <a:pt x="109" y="552"/>
                  </a:lnTo>
                  <a:lnTo>
                    <a:pt x="137" y="558"/>
                  </a:lnTo>
                  <a:lnTo>
                    <a:pt x="161" y="561"/>
                  </a:lnTo>
                  <a:lnTo>
                    <a:pt x="182" y="559"/>
                  </a:lnTo>
                  <a:lnTo>
                    <a:pt x="201" y="557"/>
                  </a:lnTo>
                  <a:lnTo>
                    <a:pt x="219" y="551"/>
                  </a:lnTo>
                  <a:lnTo>
                    <a:pt x="234" y="542"/>
                  </a:lnTo>
                  <a:lnTo>
                    <a:pt x="246" y="533"/>
                  </a:lnTo>
                  <a:lnTo>
                    <a:pt x="258" y="522"/>
                  </a:lnTo>
                  <a:lnTo>
                    <a:pt x="267" y="510"/>
                  </a:lnTo>
                  <a:lnTo>
                    <a:pt x="274" y="498"/>
                  </a:lnTo>
                  <a:lnTo>
                    <a:pt x="281" y="485"/>
                  </a:lnTo>
                  <a:lnTo>
                    <a:pt x="286" y="474"/>
                  </a:lnTo>
                  <a:lnTo>
                    <a:pt x="288" y="464"/>
                  </a:lnTo>
                  <a:lnTo>
                    <a:pt x="291" y="454"/>
                  </a:lnTo>
                  <a:lnTo>
                    <a:pt x="292" y="446"/>
                  </a:lnTo>
                  <a:lnTo>
                    <a:pt x="294" y="431"/>
                  </a:lnTo>
                  <a:lnTo>
                    <a:pt x="297" y="415"/>
                  </a:lnTo>
                  <a:lnTo>
                    <a:pt x="301" y="397"/>
                  </a:lnTo>
                  <a:lnTo>
                    <a:pt x="307" y="378"/>
                  </a:lnTo>
                  <a:lnTo>
                    <a:pt x="313" y="359"/>
                  </a:lnTo>
                  <a:lnTo>
                    <a:pt x="320" y="341"/>
                  </a:lnTo>
                  <a:lnTo>
                    <a:pt x="328" y="325"/>
                  </a:lnTo>
                  <a:lnTo>
                    <a:pt x="337" y="311"/>
                  </a:lnTo>
                  <a:lnTo>
                    <a:pt x="352" y="286"/>
                  </a:lnTo>
                  <a:lnTo>
                    <a:pt x="369" y="249"/>
                  </a:lnTo>
                  <a:lnTo>
                    <a:pt x="380" y="204"/>
                  </a:lnTo>
                  <a:lnTo>
                    <a:pt x="385" y="156"/>
                  </a:lnTo>
                  <a:lnTo>
                    <a:pt x="380" y="108"/>
                  </a:lnTo>
                  <a:lnTo>
                    <a:pt x="359" y="64"/>
                  </a:lnTo>
                  <a:lnTo>
                    <a:pt x="320" y="29"/>
                  </a:lnTo>
                  <a:lnTo>
                    <a:pt x="259" y="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2" name="Freeform 277">
              <a:extLst>
                <a:ext uri="{FF2B5EF4-FFF2-40B4-BE49-F238E27FC236}">
                  <a16:creationId xmlns:a16="http://schemas.microsoft.com/office/drawing/2014/main" id="{2A7D8A54-76B3-4440-9E29-B806CDEC3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7" y="3654"/>
              <a:ext cx="201" cy="96"/>
            </a:xfrm>
            <a:custGeom>
              <a:avLst/>
              <a:gdLst>
                <a:gd name="T0" fmla="*/ 0 w 602"/>
                <a:gd name="T1" fmla="*/ 0 h 289"/>
                <a:gd name="T2" fmla="*/ 0 w 602"/>
                <a:gd name="T3" fmla="*/ 0 h 289"/>
                <a:gd name="T4" fmla="*/ 0 w 602"/>
                <a:gd name="T5" fmla="*/ 0 h 289"/>
                <a:gd name="T6" fmla="*/ 0 w 602"/>
                <a:gd name="T7" fmla="*/ 0 h 289"/>
                <a:gd name="T8" fmla="*/ 0 w 602"/>
                <a:gd name="T9" fmla="*/ 0 h 289"/>
                <a:gd name="T10" fmla="*/ 0 w 602"/>
                <a:gd name="T11" fmla="*/ 0 h 289"/>
                <a:gd name="T12" fmla="*/ 0 w 602"/>
                <a:gd name="T13" fmla="*/ 0 h 289"/>
                <a:gd name="T14" fmla="*/ 0 w 602"/>
                <a:gd name="T15" fmla="*/ 0 h 289"/>
                <a:gd name="T16" fmla="*/ 0 w 602"/>
                <a:gd name="T17" fmla="*/ 0 h 289"/>
                <a:gd name="T18" fmla="*/ 0 w 602"/>
                <a:gd name="T19" fmla="*/ 0 h 289"/>
                <a:gd name="T20" fmla="*/ 0 w 602"/>
                <a:gd name="T21" fmla="*/ 0 h 289"/>
                <a:gd name="T22" fmla="*/ 0 w 602"/>
                <a:gd name="T23" fmla="*/ 0 h 289"/>
                <a:gd name="T24" fmla="*/ 0 w 602"/>
                <a:gd name="T25" fmla="*/ 0 h 289"/>
                <a:gd name="T26" fmla="*/ 0 w 602"/>
                <a:gd name="T27" fmla="*/ 0 h 289"/>
                <a:gd name="T28" fmla="*/ 0 w 602"/>
                <a:gd name="T29" fmla="*/ 0 h 289"/>
                <a:gd name="T30" fmla="*/ 0 w 602"/>
                <a:gd name="T31" fmla="*/ 0 h 289"/>
                <a:gd name="T32" fmla="*/ 0 w 602"/>
                <a:gd name="T33" fmla="*/ 0 h 289"/>
                <a:gd name="T34" fmla="*/ 0 w 602"/>
                <a:gd name="T35" fmla="*/ 0 h 289"/>
                <a:gd name="T36" fmla="*/ 0 w 602"/>
                <a:gd name="T37" fmla="*/ 0 h 289"/>
                <a:gd name="T38" fmla="*/ 0 w 602"/>
                <a:gd name="T39" fmla="*/ 0 h 289"/>
                <a:gd name="T40" fmla="*/ 0 w 602"/>
                <a:gd name="T41" fmla="*/ 0 h 289"/>
                <a:gd name="T42" fmla="*/ 0 w 602"/>
                <a:gd name="T43" fmla="*/ 0 h 289"/>
                <a:gd name="T44" fmla="*/ 0 w 602"/>
                <a:gd name="T45" fmla="*/ 0 h 289"/>
                <a:gd name="T46" fmla="*/ 0 w 602"/>
                <a:gd name="T47" fmla="*/ 0 h 289"/>
                <a:gd name="T48" fmla="*/ 0 w 602"/>
                <a:gd name="T49" fmla="*/ 0 h 289"/>
                <a:gd name="T50" fmla="*/ 0 w 602"/>
                <a:gd name="T51" fmla="*/ 0 h 289"/>
                <a:gd name="T52" fmla="*/ 0 w 602"/>
                <a:gd name="T53" fmla="*/ 0 h 289"/>
                <a:gd name="T54" fmla="*/ 0 w 602"/>
                <a:gd name="T55" fmla="*/ 0 h 289"/>
                <a:gd name="T56" fmla="*/ 0 w 602"/>
                <a:gd name="T57" fmla="*/ 0 h 289"/>
                <a:gd name="T58" fmla="*/ 0 w 602"/>
                <a:gd name="T59" fmla="*/ 0 h 289"/>
                <a:gd name="T60" fmla="*/ 0 w 602"/>
                <a:gd name="T61" fmla="*/ 0 h 289"/>
                <a:gd name="T62" fmla="*/ 0 w 602"/>
                <a:gd name="T63" fmla="*/ 0 h 289"/>
                <a:gd name="T64" fmla="*/ 0 w 602"/>
                <a:gd name="T65" fmla="*/ 0 h 289"/>
                <a:gd name="T66" fmla="*/ 0 w 602"/>
                <a:gd name="T67" fmla="*/ 0 h 289"/>
                <a:gd name="T68" fmla="*/ 0 w 602"/>
                <a:gd name="T69" fmla="*/ 0 h 289"/>
                <a:gd name="T70" fmla="*/ 0 w 602"/>
                <a:gd name="T71" fmla="*/ 0 h 289"/>
                <a:gd name="T72" fmla="*/ 0 w 602"/>
                <a:gd name="T73" fmla="*/ 0 h 289"/>
                <a:gd name="T74" fmla="*/ 0 w 602"/>
                <a:gd name="T75" fmla="*/ 0 h 289"/>
                <a:gd name="T76" fmla="*/ 0 w 602"/>
                <a:gd name="T77" fmla="*/ 0 h 289"/>
                <a:gd name="T78" fmla="*/ 0 w 602"/>
                <a:gd name="T79" fmla="*/ 0 h 289"/>
                <a:gd name="T80" fmla="*/ 0 w 602"/>
                <a:gd name="T81" fmla="*/ 0 h 289"/>
                <a:gd name="T82" fmla="*/ 0 w 602"/>
                <a:gd name="T83" fmla="*/ 0 h 289"/>
                <a:gd name="T84" fmla="*/ 0 w 602"/>
                <a:gd name="T85" fmla="*/ 0 h 289"/>
                <a:gd name="T86" fmla="*/ 0 w 602"/>
                <a:gd name="T87" fmla="*/ 0 h 289"/>
                <a:gd name="T88" fmla="*/ 0 w 602"/>
                <a:gd name="T89" fmla="*/ 0 h 289"/>
                <a:gd name="T90" fmla="*/ 0 w 602"/>
                <a:gd name="T91" fmla="*/ 0 h 289"/>
                <a:gd name="T92" fmla="*/ 0 w 602"/>
                <a:gd name="T93" fmla="*/ 0 h 289"/>
                <a:gd name="T94" fmla="*/ 0 w 602"/>
                <a:gd name="T95" fmla="*/ 0 h 289"/>
                <a:gd name="T96" fmla="*/ 0 w 602"/>
                <a:gd name="T97" fmla="*/ 0 h 289"/>
                <a:gd name="T98" fmla="*/ 0 w 602"/>
                <a:gd name="T99" fmla="*/ 0 h 289"/>
                <a:gd name="T100" fmla="*/ 0 w 602"/>
                <a:gd name="T101" fmla="*/ 0 h 289"/>
                <a:gd name="T102" fmla="*/ 0 w 602"/>
                <a:gd name="T103" fmla="*/ 0 h 28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602" h="289">
                  <a:moveTo>
                    <a:pt x="568" y="72"/>
                  </a:moveTo>
                  <a:lnTo>
                    <a:pt x="564" y="70"/>
                  </a:lnTo>
                  <a:lnTo>
                    <a:pt x="558" y="66"/>
                  </a:lnTo>
                  <a:lnTo>
                    <a:pt x="549" y="63"/>
                  </a:lnTo>
                  <a:lnTo>
                    <a:pt x="540" y="61"/>
                  </a:lnTo>
                  <a:lnTo>
                    <a:pt x="530" y="58"/>
                  </a:lnTo>
                  <a:lnTo>
                    <a:pt x="521" y="57"/>
                  </a:lnTo>
                  <a:lnTo>
                    <a:pt x="512" y="56"/>
                  </a:lnTo>
                  <a:lnTo>
                    <a:pt x="505" y="54"/>
                  </a:lnTo>
                  <a:lnTo>
                    <a:pt x="497" y="54"/>
                  </a:lnTo>
                  <a:lnTo>
                    <a:pt x="487" y="53"/>
                  </a:lnTo>
                  <a:lnTo>
                    <a:pt x="478" y="52"/>
                  </a:lnTo>
                  <a:lnTo>
                    <a:pt x="468" y="49"/>
                  </a:lnTo>
                  <a:lnTo>
                    <a:pt x="458" y="49"/>
                  </a:lnTo>
                  <a:lnTo>
                    <a:pt x="448" y="48"/>
                  </a:lnTo>
                  <a:lnTo>
                    <a:pt x="440" y="49"/>
                  </a:lnTo>
                  <a:lnTo>
                    <a:pt x="434" y="52"/>
                  </a:lnTo>
                  <a:lnTo>
                    <a:pt x="419" y="48"/>
                  </a:lnTo>
                  <a:lnTo>
                    <a:pt x="405" y="43"/>
                  </a:lnTo>
                  <a:lnTo>
                    <a:pt x="390" y="39"/>
                  </a:lnTo>
                  <a:lnTo>
                    <a:pt x="376" y="34"/>
                  </a:lnTo>
                  <a:lnTo>
                    <a:pt x="363" y="32"/>
                  </a:lnTo>
                  <a:lnTo>
                    <a:pt x="352" y="29"/>
                  </a:lnTo>
                  <a:lnTo>
                    <a:pt x="342" y="29"/>
                  </a:lnTo>
                  <a:lnTo>
                    <a:pt x="333" y="32"/>
                  </a:lnTo>
                  <a:lnTo>
                    <a:pt x="328" y="24"/>
                  </a:lnTo>
                  <a:lnTo>
                    <a:pt x="322" y="13"/>
                  </a:lnTo>
                  <a:lnTo>
                    <a:pt x="314" y="5"/>
                  </a:lnTo>
                  <a:lnTo>
                    <a:pt x="303" y="3"/>
                  </a:lnTo>
                  <a:lnTo>
                    <a:pt x="298" y="4"/>
                  </a:lnTo>
                  <a:lnTo>
                    <a:pt x="291" y="5"/>
                  </a:lnTo>
                  <a:lnTo>
                    <a:pt x="286" y="7"/>
                  </a:lnTo>
                  <a:lnTo>
                    <a:pt x="280" y="8"/>
                  </a:lnTo>
                  <a:lnTo>
                    <a:pt x="274" y="9"/>
                  </a:lnTo>
                  <a:lnTo>
                    <a:pt x="269" y="10"/>
                  </a:lnTo>
                  <a:lnTo>
                    <a:pt x="261" y="12"/>
                  </a:lnTo>
                  <a:lnTo>
                    <a:pt x="255" y="12"/>
                  </a:lnTo>
                  <a:lnTo>
                    <a:pt x="247" y="12"/>
                  </a:lnTo>
                  <a:lnTo>
                    <a:pt x="241" y="13"/>
                  </a:lnTo>
                  <a:lnTo>
                    <a:pt x="233" y="13"/>
                  </a:lnTo>
                  <a:lnTo>
                    <a:pt x="227" y="13"/>
                  </a:lnTo>
                  <a:lnTo>
                    <a:pt x="221" y="13"/>
                  </a:lnTo>
                  <a:lnTo>
                    <a:pt x="214" y="13"/>
                  </a:lnTo>
                  <a:lnTo>
                    <a:pt x="208" y="12"/>
                  </a:lnTo>
                  <a:lnTo>
                    <a:pt x="203" y="9"/>
                  </a:lnTo>
                  <a:lnTo>
                    <a:pt x="197" y="7"/>
                  </a:lnTo>
                  <a:lnTo>
                    <a:pt x="188" y="5"/>
                  </a:lnTo>
                  <a:lnTo>
                    <a:pt x="178" y="3"/>
                  </a:lnTo>
                  <a:lnTo>
                    <a:pt x="166" y="0"/>
                  </a:lnTo>
                  <a:lnTo>
                    <a:pt x="154" y="0"/>
                  </a:lnTo>
                  <a:lnTo>
                    <a:pt x="142" y="0"/>
                  </a:lnTo>
                  <a:lnTo>
                    <a:pt x="134" y="2"/>
                  </a:lnTo>
                  <a:lnTo>
                    <a:pt x="125" y="4"/>
                  </a:lnTo>
                  <a:lnTo>
                    <a:pt x="119" y="8"/>
                  </a:lnTo>
                  <a:lnTo>
                    <a:pt x="112" y="13"/>
                  </a:lnTo>
                  <a:lnTo>
                    <a:pt x="107" y="18"/>
                  </a:lnTo>
                  <a:lnTo>
                    <a:pt x="102" y="24"/>
                  </a:lnTo>
                  <a:lnTo>
                    <a:pt x="97" y="29"/>
                  </a:lnTo>
                  <a:lnTo>
                    <a:pt x="92" y="33"/>
                  </a:lnTo>
                  <a:lnTo>
                    <a:pt x="88" y="38"/>
                  </a:lnTo>
                  <a:lnTo>
                    <a:pt x="83" y="41"/>
                  </a:lnTo>
                  <a:lnTo>
                    <a:pt x="78" y="42"/>
                  </a:lnTo>
                  <a:lnTo>
                    <a:pt x="72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4" y="44"/>
                  </a:lnTo>
                  <a:lnTo>
                    <a:pt x="49" y="46"/>
                  </a:lnTo>
                  <a:lnTo>
                    <a:pt x="44" y="47"/>
                  </a:lnTo>
                  <a:lnTo>
                    <a:pt x="40" y="49"/>
                  </a:lnTo>
                  <a:lnTo>
                    <a:pt x="34" y="54"/>
                  </a:lnTo>
                  <a:lnTo>
                    <a:pt x="33" y="60"/>
                  </a:lnTo>
                  <a:lnTo>
                    <a:pt x="35" y="63"/>
                  </a:lnTo>
                  <a:lnTo>
                    <a:pt x="40" y="65"/>
                  </a:lnTo>
                  <a:lnTo>
                    <a:pt x="31" y="70"/>
                  </a:lnTo>
                  <a:lnTo>
                    <a:pt x="24" y="75"/>
                  </a:lnTo>
                  <a:lnTo>
                    <a:pt x="19" y="82"/>
                  </a:lnTo>
                  <a:lnTo>
                    <a:pt x="15" y="90"/>
                  </a:lnTo>
                  <a:lnTo>
                    <a:pt x="14" y="96"/>
                  </a:lnTo>
                  <a:lnTo>
                    <a:pt x="15" y="99"/>
                  </a:lnTo>
                  <a:lnTo>
                    <a:pt x="19" y="99"/>
                  </a:lnTo>
                  <a:lnTo>
                    <a:pt x="24" y="99"/>
                  </a:lnTo>
                  <a:lnTo>
                    <a:pt x="16" y="102"/>
                  </a:lnTo>
                  <a:lnTo>
                    <a:pt x="10" y="107"/>
                  </a:lnTo>
                  <a:lnTo>
                    <a:pt x="5" y="112"/>
                  </a:lnTo>
                  <a:lnTo>
                    <a:pt x="2" y="116"/>
                  </a:lnTo>
                  <a:lnTo>
                    <a:pt x="2" y="120"/>
                  </a:lnTo>
                  <a:lnTo>
                    <a:pt x="4" y="125"/>
                  </a:lnTo>
                  <a:lnTo>
                    <a:pt x="9" y="129"/>
                  </a:lnTo>
                  <a:lnTo>
                    <a:pt x="16" y="131"/>
                  </a:lnTo>
                  <a:lnTo>
                    <a:pt x="7" y="143"/>
                  </a:lnTo>
                  <a:lnTo>
                    <a:pt x="1" y="154"/>
                  </a:lnTo>
                  <a:lnTo>
                    <a:pt x="0" y="165"/>
                  </a:lnTo>
                  <a:lnTo>
                    <a:pt x="11" y="178"/>
                  </a:lnTo>
                  <a:lnTo>
                    <a:pt x="6" y="194"/>
                  </a:lnTo>
                  <a:lnTo>
                    <a:pt x="7" y="211"/>
                  </a:lnTo>
                  <a:lnTo>
                    <a:pt x="11" y="225"/>
                  </a:lnTo>
                  <a:lnTo>
                    <a:pt x="19" y="237"/>
                  </a:lnTo>
                  <a:lnTo>
                    <a:pt x="23" y="244"/>
                  </a:lnTo>
                  <a:lnTo>
                    <a:pt x="28" y="252"/>
                  </a:lnTo>
                  <a:lnTo>
                    <a:pt x="34" y="261"/>
                  </a:lnTo>
                  <a:lnTo>
                    <a:pt x="43" y="270"/>
                  </a:lnTo>
                  <a:lnTo>
                    <a:pt x="52" y="279"/>
                  </a:lnTo>
                  <a:lnTo>
                    <a:pt x="63" y="285"/>
                  </a:lnTo>
                  <a:lnTo>
                    <a:pt x="77" y="289"/>
                  </a:lnTo>
                  <a:lnTo>
                    <a:pt x="92" y="289"/>
                  </a:lnTo>
                  <a:lnTo>
                    <a:pt x="107" y="284"/>
                  </a:lnTo>
                  <a:lnTo>
                    <a:pt x="119" y="278"/>
                  </a:lnTo>
                  <a:lnTo>
                    <a:pt x="129" y="269"/>
                  </a:lnTo>
                  <a:lnTo>
                    <a:pt x="137" y="260"/>
                  </a:lnTo>
                  <a:lnTo>
                    <a:pt x="144" y="252"/>
                  </a:lnTo>
                  <a:lnTo>
                    <a:pt x="151" y="245"/>
                  </a:lnTo>
                  <a:lnTo>
                    <a:pt x="158" y="241"/>
                  </a:lnTo>
                  <a:lnTo>
                    <a:pt x="164" y="241"/>
                  </a:lnTo>
                  <a:lnTo>
                    <a:pt x="172" y="244"/>
                  </a:lnTo>
                  <a:lnTo>
                    <a:pt x="178" y="247"/>
                  </a:lnTo>
                  <a:lnTo>
                    <a:pt x="184" y="252"/>
                  </a:lnTo>
                  <a:lnTo>
                    <a:pt x="190" y="257"/>
                  </a:lnTo>
                  <a:lnTo>
                    <a:pt x="198" y="262"/>
                  </a:lnTo>
                  <a:lnTo>
                    <a:pt x="206" y="266"/>
                  </a:lnTo>
                  <a:lnTo>
                    <a:pt x="216" y="267"/>
                  </a:lnTo>
                  <a:lnTo>
                    <a:pt x="227" y="267"/>
                  </a:lnTo>
                  <a:lnTo>
                    <a:pt x="237" y="265"/>
                  </a:lnTo>
                  <a:lnTo>
                    <a:pt x="247" y="260"/>
                  </a:lnTo>
                  <a:lnTo>
                    <a:pt x="255" y="254"/>
                  </a:lnTo>
                  <a:lnTo>
                    <a:pt x="264" y="246"/>
                  </a:lnTo>
                  <a:lnTo>
                    <a:pt x="272" y="238"/>
                  </a:lnTo>
                  <a:lnTo>
                    <a:pt x="283" y="231"/>
                  </a:lnTo>
                  <a:lnTo>
                    <a:pt x="295" y="225"/>
                  </a:lnTo>
                  <a:lnTo>
                    <a:pt x="309" y="220"/>
                  </a:lnTo>
                  <a:lnTo>
                    <a:pt x="314" y="218"/>
                  </a:lnTo>
                  <a:lnTo>
                    <a:pt x="319" y="217"/>
                  </a:lnTo>
                  <a:lnTo>
                    <a:pt x="324" y="217"/>
                  </a:lnTo>
                  <a:lnTo>
                    <a:pt x="329" y="216"/>
                  </a:lnTo>
                  <a:lnTo>
                    <a:pt x="330" y="216"/>
                  </a:lnTo>
                  <a:lnTo>
                    <a:pt x="332" y="216"/>
                  </a:lnTo>
                  <a:lnTo>
                    <a:pt x="333" y="216"/>
                  </a:lnTo>
                  <a:lnTo>
                    <a:pt x="336" y="216"/>
                  </a:lnTo>
                  <a:lnTo>
                    <a:pt x="339" y="216"/>
                  </a:lnTo>
                  <a:lnTo>
                    <a:pt x="342" y="216"/>
                  </a:lnTo>
                  <a:lnTo>
                    <a:pt x="344" y="215"/>
                  </a:lnTo>
                  <a:lnTo>
                    <a:pt x="351" y="215"/>
                  </a:lnTo>
                  <a:lnTo>
                    <a:pt x="357" y="213"/>
                  </a:lnTo>
                  <a:lnTo>
                    <a:pt x="363" y="213"/>
                  </a:lnTo>
                  <a:lnTo>
                    <a:pt x="370" y="213"/>
                  </a:lnTo>
                  <a:lnTo>
                    <a:pt x="372" y="213"/>
                  </a:lnTo>
                  <a:lnTo>
                    <a:pt x="376" y="213"/>
                  </a:lnTo>
                  <a:lnTo>
                    <a:pt x="380" y="213"/>
                  </a:lnTo>
                  <a:lnTo>
                    <a:pt x="382" y="212"/>
                  </a:lnTo>
                  <a:lnTo>
                    <a:pt x="389" y="212"/>
                  </a:lnTo>
                  <a:lnTo>
                    <a:pt x="395" y="212"/>
                  </a:lnTo>
                  <a:lnTo>
                    <a:pt x="400" y="212"/>
                  </a:lnTo>
                  <a:lnTo>
                    <a:pt x="406" y="211"/>
                  </a:lnTo>
                  <a:lnTo>
                    <a:pt x="410" y="211"/>
                  </a:lnTo>
                  <a:lnTo>
                    <a:pt x="414" y="211"/>
                  </a:lnTo>
                  <a:lnTo>
                    <a:pt x="416" y="211"/>
                  </a:lnTo>
                  <a:lnTo>
                    <a:pt x="420" y="210"/>
                  </a:lnTo>
                  <a:lnTo>
                    <a:pt x="426" y="210"/>
                  </a:lnTo>
                  <a:lnTo>
                    <a:pt x="433" y="208"/>
                  </a:lnTo>
                  <a:lnTo>
                    <a:pt x="439" y="208"/>
                  </a:lnTo>
                  <a:lnTo>
                    <a:pt x="445" y="208"/>
                  </a:lnTo>
                  <a:lnTo>
                    <a:pt x="449" y="207"/>
                  </a:lnTo>
                  <a:lnTo>
                    <a:pt x="453" y="207"/>
                  </a:lnTo>
                  <a:lnTo>
                    <a:pt x="457" y="207"/>
                  </a:lnTo>
                  <a:lnTo>
                    <a:pt x="460" y="207"/>
                  </a:lnTo>
                  <a:lnTo>
                    <a:pt x="460" y="206"/>
                  </a:lnTo>
                  <a:lnTo>
                    <a:pt x="467" y="206"/>
                  </a:lnTo>
                  <a:lnTo>
                    <a:pt x="473" y="204"/>
                  </a:lnTo>
                  <a:lnTo>
                    <a:pt x="478" y="203"/>
                  </a:lnTo>
                  <a:lnTo>
                    <a:pt x="484" y="202"/>
                  </a:lnTo>
                  <a:lnTo>
                    <a:pt x="489" y="201"/>
                  </a:lnTo>
                  <a:lnTo>
                    <a:pt x="494" y="199"/>
                  </a:lnTo>
                  <a:lnTo>
                    <a:pt x="500" y="199"/>
                  </a:lnTo>
                  <a:lnTo>
                    <a:pt x="505" y="198"/>
                  </a:lnTo>
                  <a:lnTo>
                    <a:pt x="511" y="197"/>
                  </a:lnTo>
                  <a:lnTo>
                    <a:pt x="517" y="194"/>
                  </a:lnTo>
                  <a:lnTo>
                    <a:pt x="524" y="193"/>
                  </a:lnTo>
                  <a:lnTo>
                    <a:pt x="530" y="192"/>
                  </a:lnTo>
                  <a:lnTo>
                    <a:pt x="532" y="191"/>
                  </a:lnTo>
                  <a:lnTo>
                    <a:pt x="536" y="189"/>
                  </a:lnTo>
                  <a:lnTo>
                    <a:pt x="539" y="189"/>
                  </a:lnTo>
                  <a:lnTo>
                    <a:pt x="542" y="188"/>
                  </a:lnTo>
                  <a:lnTo>
                    <a:pt x="549" y="186"/>
                  </a:lnTo>
                  <a:lnTo>
                    <a:pt x="555" y="183"/>
                  </a:lnTo>
                  <a:lnTo>
                    <a:pt x="560" y="182"/>
                  </a:lnTo>
                  <a:lnTo>
                    <a:pt x="566" y="179"/>
                  </a:lnTo>
                  <a:lnTo>
                    <a:pt x="568" y="178"/>
                  </a:lnTo>
                  <a:lnTo>
                    <a:pt x="570" y="178"/>
                  </a:lnTo>
                  <a:lnTo>
                    <a:pt x="571" y="178"/>
                  </a:lnTo>
                  <a:lnTo>
                    <a:pt x="573" y="177"/>
                  </a:lnTo>
                  <a:lnTo>
                    <a:pt x="578" y="175"/>
                  </a:lnTo>
                  <a:lnTo>
                    <a:pt x="583" y="173"/>
                  </a:lnTo>
                  <a:lnTo>
                    <a:pt x="587" y="172"/>
                  </a:lnTo>
                  <a:lnTo>
                    <a:pt x="589" y="172"/>
                  </a:lnTo>
                  <a:lnTo>
                    <a:pt x="597" y="169"/>
                  </a:lnTo>
                  <a:lnTo>
                    <a:pt x="600" y="165"/>
                  </a:lnTo>
                  <a:lnTo>
                    <a:pt x="602" y="159"/>
                  </a:lnTo>
                  <a:lnTo>
                    <a:pt x="602" y="145"/>
                  </a:lnTo>
                  <a:lnTo>
                    <a:pt x="599" y="126"/>
                  </a:lnTo>
                  <a:lnTo>
                    <a:pt x="593" y="107"/>
                  </a:lnTo>
                  <a:lnTo>
                    <a:pt x="583" y="90"/>
                  </a:lnTo>
                  <a:lnTo>
                    <a:pt x="568" y="7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3" name="Freeform 278">
              <a:extLst>
                <a:ext uri="{FF2B5EF4-FFF2-40B4-BE49-F238E27FC236}">
                  <a16:creationId xmlns:a16="http://schemas.microsoft.com/office/drawing/2014/main" id="{224177AA-6C4C-44A2-B118-B5E9921541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3711"/>
              <a:ext cx="5" cy="12"/>
            </a:xfrm>
            <a:custGeom>
              <a:avLst/>
              <a:gdLst>
                <a:gd name="T0" fmla="*/ 0 w 16"/>
                <a:gd name="T1" fmla="*/ 0 h 34"/>
                <a:gd name="T2" fmla="*/ 0 w 16"/>
                <a:gd name="T3" fmla="*/ 0 h 34"/>
                <a:gd name="T4" fmla="*/ 0 w 16"/>
                <a:gd name="T5" fmla="*/ 0 h 34"/>
                <a:gd name="T6" fmla="*/ 0 w 16"/>
                <a:gd name="T7" fmla="*/ 0 h 34"/>
                <a:gd name="T8" fmla="*/ 0 w 16"/>
                <a:gd name="T9" fmla="*/ 0 h 34"/>
                <a:gd name="T10" fmla="*/ 0 w 16"/>
                <a:gd name="T11" fmla="*/ 0 h 34"/>
                <a:gd name="T12" fmla="*/ 0 w 16"/>
                <a:gd name="T13" fmla="*/ 0 h 34"/>
                <a:gd name="T14" fmla="*/ 0 w 16"/>
                <a:gd name="T15" fmla="*/ 0 h 34"/>
                <a:gd name="T16" fmla="*/ 0 w 16"/>
                <a:gd name="T17" fmla="*/ 0 h 34"/>
                <a:gd name="T18" fmla="*/ 0 w 16"/>
                <a:gd name="T19" fmla="*/ 0 h 34"/>
                <a:gd name="T20" fmla="*/ 0 w 16"/>
                <a:gd name="T21" fmla="*/ 0 h 34"/>
                <a:gd name="T22" fmla="*/ 0 w 16"/>
                <a:gd name="T23" fmla="*/ 0 h 34"/>
                <a:gd name="T24" fmla="*/ 0 w 16"/>
                <a:gd name="T25" fmla="*/ 0 h 34"/>
                <a:gd name="T26" fmla="*/ 0 w 16"/>
                <a:gd name="T27" fmla="*/ 0 h 34"/>
                <a:gd name="T28" fmla="*/ 0 w 16"/>
                <a:gd name="T29" fmla="*/ 0 h 34"/>
                <a:gd name="T30" fmla="*/ 0 w 16"/>
                <a:gd name="T31" fmla="*/ 0 h 34"/>
                <a:gd name="T32" fmla="*/ 0 w 16"/>
                <a:gd name="T33" fmla="*/ 0 h 3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6" h="34">
                  <a:moveTo>
                    <a:pt x="0" y="5"/>
                  </a:moveTo>
                  <a:lnTo>
                    <a:pt x="2" y="11"/>
                  </a:lnTo>
                  <a:lnTo>
                    <a:pt x="5" y="19"/>
                  </a:lnTo>
                  <a:lnTo>
                    <a:pt x="6" y="26"/>
                  </a:lnTo>
                  <a:lnTo>
                    <a:pt x="6" y="34"/>
                  </a:lnTo>
                  <a:lnTo>
                    <a:pt x="10" y="26"/>
                  </a:lnTo>
                  <a:lnTo>
                    <a:pt x="14" y="17"/>
                  </a:lnTo>
                  <a:lnTo>
                    <a:pt x="15" y="9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0" y="1"/>
                  </a:lnTo>
                  <a:lnTo>
                    <a:pt x="5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4" name="Freeform 279">
              <a:extLst>
                <a:ext uri="{FF2B5EF4-FFF2-40B4-BE49-F238E27FC236}">
                  <a16:creationId xmlns:a16="http://schemas.microsoft.com/office/drawing/2014/main" id="{AE9965A3-5BAD-421E-B691-7861557DDA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" y="3721"/>
              <a:ext cx="8" cy="18"/>
            </a:xfrm>
            <a:custGeom>
              <a:avLst/>
              <a:gdLst>
                <a:gd name="T0" fmla="*/ 0 w 24"/>
                <a:gd name="T1" fmla="*/ 0 h 53"/>
                <a:gd name="T2" fmla="*/ 0 w 24"/>
                <a:gd name="T3" fmla="*/ 0 h 53"/>
                <a:gd name="T4" fmla="*/ 0 w 24"/>
                <a:gd name="T5" fmla="*/ 0 h 53"/>
                <a:gd name="T6" fmla="*/ 0 w 24"/>
                <a:gd name="T7" fmla="*/ 0 h 53"/>
                <a:gd name="T8" fmla="*/ 0 w 24"/>
                <a:gd name="T9" fmla="*/ 0 h 53"/>
                <a:gd name="T10" fmla="*/ 0 w 24"/>
                <a:gd name="T11" fmla="*/ 0 h 53"/>
                <a:gd name="T12" fmla="*/ 0 w 24"/>
                <a:gd name="T13" fmla="*/ 0 h 53"/>
                <a:gd name="T14" fmla="*/ 0 w 24"/>
                <a:gd name="T15" fmla="*/ 0 h 53"/>
                <a:gd name="T16" fmla="*/ 0 w 24"/>
                <a:gd name="T17" fmla="*/ 0 h 53"/>
                <a:gd name="T18" fmla="*/ 0 w 24"/>
                <a:gd name="T19" fmla="*/ 0 h 53"/>
                <a:gd name="T20" fmla="*/ 0 w 24"/>
                <a:gd name="T21" fmla="*/ 0 h 53"/>
                <a:gd name="T22" fmla="*/ 0 w 24"/>
                <a:gd name="T23" fmla="*/ 0 h 53"/>
                <a:gd name="T24" fmla="*/ 0 w 24"/>
                <a:gd name="T25" fmla="*/ 0 h 53"/>
                <a:gd name="T26" fmla="*/ 0 w 24"/>
                <a:gd name="T27" fmla="*/ 0 h 53"/>
                <a:gd name="T28" fmla="*/ 0 w 24"/>
                <a:gd name="T29" fmla="*/ 0 h 53"/>
                <a:gd name="T30" fmla="*/ 0 w 24"/>
                <a:gd name="T31" fmla="*/ 0 h 53"/>
                <a:gd name="T32" fmla="*/ 0 w 24"/>
                <a:gd name="T33" fmla="*/ 0 h 53"/>
                <a:gd name="T34" fmla="*/ 0 w 24"/>
                <a:gd name="T35" fmla="*/ 0 h 53"/>
                <a:gd name="T36" fmla="*/ 0 w 24"/>
                <a:gd name="T37" fmla="*/ 0 h 53"/>
                <a:gd name="T38" fmla="*/ 0 w 24"/>
                <a:gd name="T39" fmla="*/ 0 h 53"/>
                <a:gd name="T40" fmla="*/ 0 w 24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24" h="53">
                  <a:moveTo>
                    <a:pt x="0" y="5"/>
                  </a:moveTo>
                  <a:lnTo>
                    <a:pt x="3" y="16"/>
                  </a:lnTo>
                  <a:lnTo>
                    <a:pt x="5" y="28"/>
                  </a:lnTo>
                  <a:lnTo>
                    <a:pt x="7" y="40"/>
                  </a:lnTo>
                  <a:lnTo>
                    <a:pt x="7" y="53"/>
                  </a:lnTo>
                  <a:lnTo>
                    <a:pt x="16" y="40"/>
                  </a:lnTo>
                  <a:lnTo>
                    <a:pt x="21" y="26"/>
                  </a:lnTo>
                  <a:lnTo>
                    <a:pt x="24" y="1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3" y="2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5" name="Freeform 280">
              <a:extLst>
                <a:ext uri="{FF2B5EF4-FFF2-40B4-BE49-F238E27FC236}">
                  <a16:creationId xmlns:a16="http://schemas.microsoft.com/office/drawing/2014/main" id="{BA2B5F46-D4E6-4059-83AA-094F0D7970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" y="3726"/>
              <a:ext cx="8" cy="15"/>
            </a:xfrm>
            <a:custGeom>
              <a:avLst/>
              <a:gdLst>
                <a:gd name="T0" fmla="*/ 0 w 24"/>
                <a:gd name="T1" fmla="*/ 0 h 46"/>
                <a:gd name="T2" fmla="*/ 0 w 24"/>
                <a:gd name="T3" fmla="*/ 0 h 46"/>
                <a:gd name="T4" fmla="*/ 0 w 24"/>
                <a:gd name="T5" fmla="*/ 0 h 46"/>
                <a:gd name="T6" fmla="*/ 0 w 24"/>
                <a:gd name="T7" fmla="*/ 0 h 46"/>
                <a:gd name="T8" fmla="*/ 0 w 24"/>
                <a:gd name="T9" fmla="*/ 0 h 46"/>
                <a:gd name="T10" fmla="*/ 0 w 24"/>
                <a:gd name="T11" fmla="*/ 0 h 46"/>
                <a:gd name="T12" fmla="*/ 0 w 24"/>
                <a:gd name="T13" fmla="*/ 0 h 46"/>
                <a:gd name="T14" fmla="*/ 0 w 24"/>
                <a:gd name="T15" fmla="*/ 0 h 46"/>
                <a:gd name="T16" fmla="*/ 0 w 24"/>
                <a:gd name="T17" fmla="*/ 0 h 46"/>
                <a:gd name="T18" fmla="*/ 0 w 24"/>
                <a:gd name="T19" fmla="*/ 0 h 46"/>
                <a:gd name="T20" fmla="*/ 0 w 24"/>
                <a:gd name="T21" fmla="*/ 0 h 46"/>
                <a:gd name="T22" fmla="*/ 0 w 24"/>
                <a:gd name="T23" fmla="*/ 0 h 46"/>
                <a:gd name="T24" fmla="*/ 0 w 24"/>
                <a:gd name="T25" fmla="*/ 0 h 46"/>
                <a:gd name="T26" fmla="*/ 0 w 24"/>
                <a:gd name="T27" fmla="*/ 0 h 46"/>
                <a:gd name="T28" fmla="*/ 0 w 24"/>
                <a:gd name="T29" fmla="*/ 0 h 46"/>
                <a:gd name="T30" fmla="*/ 0 w 24"/>
                <a:gd name="T31" fmla="*/ 0 h 46"/>
                <a:gd name="T32" fmla="*/ 0 w 24"/>
                <a:gd name="T33" fmla="*/ 0 h 4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46">
                  <a:moveTo>
                    <a:pt x="0" y="4"/>
                  </a:moveTo>
                  <a:lnTo>
                    <a:pt x="1" y="15"/>
                  </a:lnTo>
                  <a:lnTo>
                    <a:pt x="3" y="25"/>
                  </a:lnTo>
                  <a:lnTo>
                    <a:pt x="3" y="36"/>
                  </a:lnTo>
                  <a:lnTo>
                    <a:pt x="0" y="46"/>
                  </a:lnTo>
                  <a:lnTo>
                    <a:pt x="9" y="36"/>
                  </a:lnTo>
                  <a:lnTo>
                    <a:pt x="16" y="24"/>
                  </a:lnTo>
                  <a:lnTo>
                    <a:pt x="21" y="10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1" y="0"/>
                  </a:lnTo>
                  <a:lnTo>
                    <a:pt x="20" y="0"/>
                  </a:lnTo>
                  <a:lnTo>
                    <a:pt x="15" y="1"/>
                  </a:lnTo>
                  <a:lnTo>
                    <a:pt x="10" y="1"/>
                  </a:lnTo>
                  <a:lnTo>
                    <a:pt x="5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6" name="Freeform 281">
              <a:extLst>
                <a:ext uri="{FF2B5EF4-FFF2-40B4-BE49-F238E27FC236}">
                  <a16:creationId xmlns:a16="http://schemas.microsoft.com/office/drawing/2014/main" id="{2426721B-64EB-4869-B757-D97E09709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3725"/>
              <a:ext cx="8" cy="17"/>
            </a:xfrm>
            <a:custGeom>
              <a:avLst/>
              <a:gdLst>
                <a:gd name="T0" fmla="*/ 0 w 26"/>
                <a:gd name="T1" fmla="*/ 0 h 52"/>
                <a:gd name="T2" fmla="*/ 0 w 26"/>
                <a:gd name="T3" fmla="*/ 0 h 52"/>
                <a:gd name="T4" fmla="*/ 0 w 26"/>
                <a:gd name="T5" fmla="*/ 0 h 52"/>
                <a:gd name="T6" fmla="*/ 0 w 26"/>
                <a:gd name="T7" fmla="*/ 0 h 52"/>
                <a:gd name="T8" fmla="*/ 0 w 26"/>
                <a:gd name="T9" fmla="*/ 0 h 52"/>
                <a:gd name="T10" fmla="*/ 0 w 26"/>
                <a:gd name="T11" fmla="*/ 0 h 52"/>
                <a:gd name="T12" fmla="*/ 0 w 26"/>
                <a:gd name="T13" fmla="*/ 0 h 52"/>
                <a:gd name="T14" fmla="*/ 0 w 26"/>
                <a:gd name="T15" fmla="*/ 0 h 52"/>
                <a:gd name="T16" fmla="*/ 0 w 26"/>
                <a:gd name="T17" fmla="*/ 0 h 52"/>
                <a:gd name="T18" fmla="*/ 0 w 26"/>
                <a:gd name="T19" fmla="*/ 0 h 52"/>
                <a:gd name="T20" fmla="*/ 0 w 26"/>
                <a:gd name="T21" fmla="*/ 0 h 52"/>
                <a:gd name="T22" fmla="*/ 0 w 26"/>
                <a:gd name="T23" fmla="*/ 0 h 52"/>
                <a:gd name="T24" fmla="*/ 0 w 26"/>
                <a:gd name="T25" fmla="*/ 0 h 52"/>
                <a:gd name="T26" fmla="*/ 0 w 26"/>
                <a:gd name="T27" fmla="*/ 0 h 52"/>
                <a:gd name="T28" fmla="*/ 0 w 26"/>
                <a:gd name="T29" fmla="*/ 0 h 52"/>
                <a:gd name="T30" fmla="*/ 0 w 26"/>
                <a:gd name="T31" fmla="*/ 0 h 52"/>
                <a:gd name="T32" fmla="*/ 0 w 26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6" h="52">
                  <a:moveTo>
                    <a:pt x="8" y="52"/>
                  </a:moveTo>
                  <a:lnTo>
                    <a:pt x="15" y="39"/>
                  </a:lnTo>
                  <a:lnTo>
                    <a:pt x="22" y="25"/>
                  </a:lnTo>
                  <a:lnTo>
                    <a:pt x="24" y="12"/>
                  </a:lnTo>
                  <a:lnTo>
                    <a:pt x="26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0" y="2"/>
                  </a:lnTo>
                  <a:lnTo>
                    <a:pt x="3" y="13"/>
                  </a:lnTo>
                  <a:lnTo>
                    <a:pt x="7" y="25"/>
                  </a:lnTo>
                  <a:lnTo>
                    <a:pt x="8" y="39"/>
                  </a:lnTo>
                  <a:lnTo>
                    <a:pt x="8" y="5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7" name="Freeform 282">
              <a:extLst>
                <a:ext uri="{FF2B5EF4-FFF2-40B4-BE49-F238E27FC236}">
                  <a16:creationId xmlns:a16="http://schemas.microsoft.com/office/drawing/2014/main" id="{03953B51-0832-46A1-BA38-706B64EFF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" y="3724"/>
              <a:ext cx="8" cy="17"/>
            </a:xfrm>
            <a:custGeom>
              <a:avLst/>
              <a:gdLst>
                <a:gd name="T0" fmla="*/ 0 w 24"/>
                <a:gd name="T1" fmla="*/ 0 h 49"/>
                <a:gd name="T2" fmla="*/ 0 w 24"/>
                <a:gd name="T3" fmla="*/ 0 h 49"/>
                <a:gd name="T4" fmla="*/ 0 w 24"/>
                <a:gd name="T5" fmla="*/ 0 h 49"/>
                <a:gd name="T6" fmla="*/ 0 w 24"/>
                <a:gd name="T7" fmla="*/ 0 h 49"/>
                <a:gd name="T8" fmla="*/ 0 w 24"/>
                <a:gd name="T9" fmla="*/ 0 h 49"/>
                <a:gd name="T10" fmla="*/ 0 w 24"/>
                <a:gd name="T11" fmla="*/ 0 h 49"/>
                <a:gd name="T12" fmla="*/ 0 w 24"/>
                <a:gd name="T13" fmla="*/ 0 h 49"/>
                <a:gd name="T14" fmla="*/ 0 w 24"/>
                <a:gd name="T15" fmla="*/ 0 h 49"/>
                <a:gd name="T16" fmla="*/ 0 w 24"/>
                <a:gd name="T17" fmla="*/ 0 h 49"/>
                <a:gd name="T18" fmla="*/ 0 w 24"/>
                <a:gd name="T19" fmla="*/ 0 h 49"/>
                <a:gd name="T20" fmla="*/ 0 w 24"/>
                <a:gd name="T21" fmla="*/ 0 h 49"/>
                <a:gd name="T22" fmla="*/ 0 w 24"/>
                <a:gd name="T23" fmla="*/ 0 h 49"/>
                <a:gd name="T24" fmla="*/ 0 w 24"/>
                <a:gd name="T25" fmla="*/ 0 h 4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4" h="49">
                  <a:moveTo>
                    <a:pt x="7" y="49"/>
                  </a:moveTo>
                  <a:lnTo>
                    <a:pt x="14" y="38"/>
                  </a:lnTo>
                  <a:lnTo>
                    <a:pt x="20" y="24"/>
                  </a:lnTo>
                  <a:lnTo>
                    <a:pt x="23" y="10"/>
                  </a:lnTo>
                  <a:lnTo>
                    <a:pt x="24" y="0"/>
                  </a:lnTo>
                  <a:lnTo>
                    <a:pt x="18" y="1"/>
                  </a:lnTo>
                  <a:lnTo>
                    <a:pt x="13" y="1"/>
                  </a:lnTo>
                  <a:lnTo>
                    <a:pt x="7" y="1"/>
                  </a:lnTo>
                  <a:lnTo>
                    <a:pt x="0" y="1"/>
                  </a:lnTo>
                  <a:lnTo>
                    <a:pt x="3" y="12"/>
                  </a:lnTo>
                  <a:lnTo>
                    <a:pt x="5" y="25"/>
                  </a:lnTo>
                  <a:lnTo>
                    <a:pt x="7" y="38"/>
                  </a:lnTo>
                  <a:lnTo>
                    <a:pt x="7" y="4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8" name="Freeform 283">
              <a:extLst>
                <a:ext uri="{FF2B5EF4-FFF2-40B4-BE49-F238E27FC236}">
                  <a16:creationId xmlns:a16="http://schemas.microsoft.com/office/drawing/2014/main" id="{ECAF5509-46D6-4F3E-813E-EFE7DFF85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7" y="3723"/>
              <a:ext cx="8" cy="18"/>
            </a:xfrm>
            <a:custGeom>
              <a:avLst/>
              <a:gdLst>
                <a:gd name="T0" fmla="*/ 0 w 25"/>
                <a:gd name="T1" fmla="*/ 0 h 52"/>
                <a:gd name="T2" fmla="*/ 0 w 25"/>
                <a:gd name="T3" fmla="*/ 0 h 52"/>
                <a:gd name="T4" fmla="*/ 0 w 25"/>
                <a:gd name="T5" fmla="*/ 0 h 52"/>
                <a:gd name="T6" fmla="*/ 0 w 25"/>
                <a:gd name="T7" fmla="*/ 0 h 52"/>
                <a:gd name="T8" fmla="*/ 0 w 25"/>
                <a:gd name="T9" fmla="*/ 0 h 52"/>
                <a:gd name="T10" fmla="*/ 0 w 25"/>
                <a:gd name="T11" fmla="*/ 0 h 52"/>
                <a:gd name="T12" fmla="*/ 0 w 25"/>
                <a:gd name="T13" fmla="*/ 0 h 52"/>
                <a:gd name="T14" fmla="*/ 0 w 25"/>
                <a:gd name="T15" fmla="*/ 0 h 52"/>
                <a:gd name="T16" fmla="*/ 0 w 25"/>
                <a:gd name="T17" fmla="*/ 0 h 52"/>
                <a:gd name="T18" fmla="*/ 0 w 25"/>
                <a:gd name="T19" fmla="*/ 0 h 52"/>
                <a:gd name="T20" fmla="*/ 0 w 25"/>
                <a:gd name="T21" fmla="*/ 0 h 52"/>
                <a:gd name="T22" fmla="*/ 0 w 25"/>
                <a:gd name="T23" fmla="*/ 0 h 52"/>
                <a:gd name="T24" fmla="*/ 0 w 25"/>
                <a:gd name="T25" fmla="*/ 0 h 52"/>
                <a:gd name="T26" fmla="*/ 0 w 25"/>
                <a:gd name="T27" fmla="*/ 0 h 52"/>
                <a:gd name="T28" fmla="*/ 0 w 25"/>
                <a:gd name="T29" fmla="*/ 0 h 52"/>
                <a:gd name="T30" fmla="*/ 0 w 25"/>
                <a:gd name="T31" fmla="*/ 0 h 52"/>
                <a:gd name="T32" fmla="*/ 0 w 25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2">
                  <a:moveTo>
                    <a:pt x="6" y="52"/>
                  </a:moveTo>
                  <a:lnTo>
                    <a:pt x="15" y="39"/>
                  </a:lnTo>
                  <a:lnTo>
                    <a:pt x="22" y="25"/>
                  </a:lnTo>
                  <a:lnTo>
                    <a:pt x="24" y="12"/>
                  </a:lnTo>
                  <a:lnTo>
                    <a:pt x="25" y="0"/>
                  </a:lnTo>
                  <a:lnTo>
                    <a:pt x="19" y="0"/>
                  </a:lnTo>
                  <a:lnTo>
                    <a:pt x="13" y="0"/>
                  </a:lnTo>
                  <a:lnTo>
                    <a:pt x="6" y="2"/>
                  </a:lnTo>
                  <a:lnTo>
                    <a:pt x="0" y="2"/>
                  </a:lnTo>
                  <a:lnTo>
                    <a:pt x="3" y="13"/>
                  </a:lnTo>
                  <a:lnTo>
                    <a:pt x="5" y="27"/>
                  </a:lnTo>
                  <a:lnTo>
                    <a:pt x="6" y="39"/>
                  </a:lnTo>
                  <a:lnTo>
                    <a:pt x="6" y="52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69" name="Freeform 284">
              <a:extLst>
                <a:ext uri="{FF2B5EF4-FFF2-40B4-BE49-F238E27FC236}">
                  <a16:creationId xmlns:a16="http://schemas.microsoft.com/office/drawing/2014/main" id="{B738035B-A183-4FD3-B3CD-782A101D2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" y="3718"/>
              <a:ext cx="9" cy="18"/>
            </a:xfrm>
            <a:custGeom>
              <a:avLst/>
              <a:gdLst>
                <a:gd name="T0" fmla="*/ 0 w 25"/>
                <a:gd name="T1" fmla="*/ 0 h 54"/>
                <a:gd name="T2" fmla="*/ 0 w 25"/>
                <a:gd name="T3" fmla="*/ 0 h 54"/>
                <a:gd name="T4" fmla="*/ 0 w 25"/>
                <a:gd name="T5" fmla="*/ 0 h 54"/>
                <a:gd name="T6" fmla="*/ 0 w 25"/>
                <a:gd name="T7" fmla="*/ 0 h 54"/>
                <a:gd name="T8" fmla="*/ 0 w 25"/>
                <a:gd name="T9" fmla="*/ 0 h 54"/>
                <a:gd name="T10" fmla="*/ 0 w 25"/>
                <a:gd name="T11" fmla="*/ 0 h 54"/>
                <a:gd name="T12" fmla="*/ 0 w 25"/>
                <a:gd name="T13" fmla="*/ 0 h 54"/>
                <a:gd name="T14" fmla="*/ 0 w 25"/>
                <a:gd name="T15" fmla="*/ 0 h 54"/>
                <a:gd name="T16" fmla="*/ 0 w 25"/>
                <a:gd name="T17" fmla="*/ 0 h 54"/>
                <a:gd name="T18" fmla="*/ 0 w 25"/>
                <a:gd name="T19" fmla="*/ 0 h 54"/>
                <a:gd name="T20" fmla="*/ 0 w 25"/>
                <a:gd name="T21" fmla="*/ 0 h 54"/>
                <a:gd name="T22" fmla="*/ 0 w 25"/>
                <a:gd name="T23" fmla="*/ 0 h 54"/>
                <a:gd name="T24" fmla="*/ 0 w 25"/>
                <a:gd name="T25" fmla="*/ 0 h 54"/>
                <a:gd name="T26" fmla="*/ 0 w 25"/>
                <a:gd name="T27" fmla="*/ 0 h 54"/>
                <a:gd name="T28" fmla="*/ 0 w 25"/>
                <a:gd name="T29" fmla="*/ 0 h 54"/>
                <a:gd name="T30" fmla="*/ 0 w 25"/>
                <a:gd name="T31" fmla="*/ 0 h 54"/>
                <a:gd name="T32" fmla="*/ 0 w 25"/>
                <a:gd name="T33" fmla="*/ 0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5" h="54">
                  <a:moveTo>
                    <a:pt x="6" y="54"/>
                  </a:moveTo>
                  <a:lnTo>
                    <a:pt x="15" y="43"/>
                  </a:lnTo>
                  <a:lnTo>
                    <a:pt x="21" y="28"/>
                  </a:lnTo>
                  <a:lnTo>
                    <a:pt x="24" y="14"/>
                  </a:lnTo>
                  <a:lnTo>
                    <a:pt x="25" y="4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2" y="2"/>
                  </a:lnTo>
                  <a:lnTo>
                    <a:pt x="6" y="5"/>
                  </a:lnTo>
                  <a:lnTo>
                    <a:pt x="0" y="6"/>
                  </a:lnTo>
                  <a:lnTo>
                    <a:pt x="2" y="18"/>
                  </a:lnTo>
                  <a:lnTo>
                    <a:pt x="6" y="30"/>
                  </a:lnTo>
                  <a:lnTo>
                    <a:pt x="7" y="43"/>
                  </a:lnTo>
                  <a:lnTo>
                    <a:pt x="6" y="5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0" name="Freeform 285">
              <a:extLst>
                <a:ext uri="{FF2B5EF4-FFF2-40B4-BE49-F238E27FC236}">
                  <a16:creationId xmlns:a16="http://schemas.microsoft.com/office/drawing/2014/main" id="{87BB3B6E-70A1-48BA-B08F-2821D50610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" y="3714"/>
              <a:ext cx="8" cy="19"/>
            </a:xfrm>
            <a:custGeom>
              <a:avLst/>
              <a:gdLst>
                <a:gd name="T0" fmla="*/ 0 w 24"/>
                <a:gd name="T1" fmla="*/ 0 h 57"/>
                <a:gd name="T2" fmla="*/ 0 w 24"/>
                <a:gd name="T3" fmla="*/ 0 h 57"/>
                <a:gd name="T4" fmla="*/ 0 w 24"/>
                <a:gd name="T5" fmla="*/ 0 h 57"/>
                <a:gd name="T6" fmla="*/ 0 w 24"/>
                <a:gd name="T7" fmla="*/ 0 h 57"/>
                <a:gd name="T8" fmla="*/ 0 w 24"/>
                <a:gd name="T9" fmla="*/ 0 h 57"/>
                <a:gd name="T10" fmla="*/ 0 w 24"/>
                <a:gd name="T11" fmla="*/ 0 h 57"/>
                <a:gd name="T12" fmla="*/ 0 w 24"/>
                <a:gd name="T13" fmla="*/ 0 h 57"/>
                <a:gd name="T14" fmla="*/ 0 w 24"/>
                <a:gd name="T15" fmla="*/ 0 h 57"/>
                <a:gd name="T16" fmla="*/ 0 w 24"/>
                <a:gd name="T17" fmla="*/ 0 h 57"/>
                <a:gd name="T18" fmla="*/ 0 w 24"/>
                <a:gd name="T19" fmla="*/ 0 h 57"/>
                <a:gd name="T20" fmla="*/ 0 w 24"/>
                <a:gd name="T21" fmla="*/ 0 h 57"/>
                <a:gd name="T22" fmla="*/ 0 w 24"/>
                <a:gd name="T23" fmla="*/ 0 h 57"/>
                <a:gd name="T24" fmla="*/ 0 w 24"/>
                <a:gd name="T25" fmla="*/ 0 h 57"/>
                <a:gd name="T26" fmla="*/ 0 w 24"/>
                <a:gd name="T27" fmla="*/ 0 h 57"/>
                <a:gd name="T28" fmla="*/ 0 w 24"/>
                <a:gd name="T29" fmla="*/ 0 h 57"/>
                <a:gd name="T30" fmla="*/ 0 w 24"/>
                <a:gd name="T31" fmla="*/ 0 h 57"/>
                <a:gd name="T32" fmla="*/ 0 w 24"/>
                <a:gd name="T33" fmla="*/ 0 h 5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" h="57">
                  <a:moveTo>
                    <a:pt x="11" y="57"/>
                  </a:moveTo>
                  <a:lnTo>
                    <a:pt x="18" y="44"/>
                  </a:lnTo>
                  <a:lnTo>
                    <a:pt x="23" y="29"/>
                  </a:lnTo>
                  <a:lnTo>
                    <a:pt x="24" y="15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18" y="3"/>
                  </a:lnTo>
                  <a:lnTo>
                    <a:pt x="13" y="4"/>
                  </a:lnTo>
                  <a:lnTo>
                    <a:pt x="7" y="7"/>
                  </a:lnTo>
                  <a:lnTo>
                    <a:pt x="0" y="9"/>
                  </a:lnTo>
                  <a:lnTo>
                    <a:pt x="4" y="20"/>
                  </a:lnTo>
                  <a:lnTo>
                    <a:pt x="8" y="32"/>
                  </a:lnTo>
                  <a:lnTo>
                    <a:pt x="11" y="44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1" name="Freeform 286">
              <a:extLst>
                <a:ext uri="{FF2B5EF4-FFF2-40B4-BE49-F238E27FC236}">
                  <a16:creationId xmlns:a16="http://schemas.microsoft.com/office/drawing/2014/main" id="{B9F64840-6DAC-433F-8A22-8AFB89DEA4CD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" y="3733"/>
              <a:ext cx="152" cy="76"/>
            </a:xfrm>
            <a:custGeom>
              <a:avLst/>
              <a:gdLst>
                <a:gd name="T0" fmla="*/ 0 w 456"/>
                <a:gd name="T1" fmla="*/ 0 h 227"/>
                <a:gd name="T2" fmla="*/ 0 w 456"/>
                <a:gd name="T3" fmla="*/ 0 h 227"/>
                <a:gd name="T4" fmla="*/ 0 w 456"/>
                <a:gd name="T5" fmla="*/ 0 h 227"/>
                <a:gd name="T6" fmla="*/ 0 w 456"/>
                <a:gd name="T7" fmla="*/ 0 h 227"/>
                <a:gd name="T8" fmla="*/ 0 w 456"/>
                <a:gd name="T9" fmla="*/ 0 h 227"/>
                <a:gd name="T10" fmla="*/ 0 w 456"/>
                <a:gd name="T11" fmla="*/ 0 h 227"/>
                <a:gd name="T12" fmla="*/ 0 w 456"/>
                <a:gd name="T13" fmla="*/ 0 h 227"/>
                <a:gd name="T14" fmla="*/ 0 w 456"/>
                <a:gd name="T15" fmla="*/ 0 h 227"/>
                <a:gd name="T16" fmla="*/ 0 w 456"/>
                <a:gd name="T17" fmla="*/ 0 h 227"/>
                <a:gd name="T18" fmla="*/ 0 w 456"/>
                <a:gd name="T19" fmla="*/ 0 h 227"/>
                <a:gd name="T20" fmla="*/ 0 w 456"/>
                <a:gd name="T21" fmla="*/ 0 h 227"/>
                <a:gd name="T22" fmla="*/ 0 w 456"/>
                <a:gd name="T23" fmla="*/ 0 h 227"/>
                <a:gd name="T24" fmla="*/ 0 w 456"/>
                <a:gd name="T25" fmla="*/ 0 h 227"/>
                <a:gd name="T26" fmla="*/ 0 w 456"/>
                <a:gd name="T27" fmla="*/ 0 h 227"/>
                <a:gd name="T28" fmla="*/ 0 w 456"/>
                <a:gd name="T29" fmla="*/ 0 h 227"/>
                <a:gd name="T30" fmla="*/ 0 w 456"/>
                <a:gd name="T31" fmla="*/ 0 h 227"/>
                <a:gd name="T32" fmla="*/ 0 w 456"/>
                <a:gd name="T33" fmla="*/ 0 h 227"/>
                <a:gd name="T34" fmla="*/ 0 w 456"/>
                <a:gd name="T35" fmla="*/ 0 h 227"/>
                <a:gd name="T36" fmla="*/ 0 w 456"/>
                <a:gd name="T37" fmla="*/ 0 h 227"/>
                <a:gd name="T38" fmla="*/ 0 w 456"/>
                <a:gd name="T39" fmla="*/ 0 h 227"/>
                <a:gd name="T40" fmla="*/ 0 w 456"/>
                <a:gd name="T41" fmla="*/ 0 h 227"/>
                <a:gd name="T42" fmla="*/ 0 w 456"/>
                <a:gd name="T43" fmla="*/ 0 h 227"/>
                <a:gd name="T44" fmla="*/ 0 w 456"/>
                <a:gd name="T45" fmla="*/ 0 h 227"/>
                <a:gd name="T46" fmla="*/ 0 w 456"/>
                <a:gd name="T47" fmla="*/ 0 h 227"/>
                <a:gd name="T48" fmla="*/ 0 w 456"/>
                <a:gd name="T49" fmla="*/ 0 h 227"/>
                <a:gd name="T50" fmla="*/ 0 w 456"/>
                <a:gd name="T51" fmla="*/ 0 h 227"/>
                <a:gd name="T52" fmla="*/ 0 w 456"/>
                <a:gd name="T53" fmla="*/ 0 h 227"/>
                <a:gd name="T54" fmla="*/ 0 w 456"/>
                <a:gd name="T55" fmla="*/ 0 h 227"/>
                <a:gd name="T56" fmla="*/ 0 w 456"/>
                <a:gd name="T57" fmla="*/ 0 h 227"/>
                <a:gd name="T58" fmla="*/ 0 w 456"/>
                <a:gd name="T59" fmla="*/ 0 h 227"/>
                <a:gd name="T60" fmla="*/ 0 w 456"/>
                <a:gd name="T61" fmla="*/ 0 h 227"/>
                <a:gd name="T62" fmla="*/ 0 w 456"/>
                <a:gd name="T63" fmla="*/ 0 h 227"/>
                <a:gd name="T64" fmla="*/ 0 w 456"/>
                <a:gd name="T65" fmla="*/ 0 h 227"/>
                <a:gd name="T66" fmla="*/ 0 w 456"/>
                <a:gd name="T67" fmla="*/ 0 h 227"/>
                <a:gd name="T68" fmla="*/ 0 w 456"/>
                <a:gd name="T69" fmla="*/ 0 h 227"/>
                <a:gd name="T70" fmla="*/ 0 w 456"/>
                <a:gd name="T71" fmla="*/ 0 h 227"/>
                <a:gd name="T72" fmla="*/ 0 w 456"/>
                <a:gd name="T73" fmla="*/ 0 h 227"/>
                <a:gd name="T74" fmla="*/ 0 w 456"/>
                <a:gd name="T75" fmla="*/ 0 h 227"/>
                <a:gd name="T76" fmla="*/ 0 w 456"/>
                <a:gd name="T77" fmla="*/ 0 h 227"/>
                <a:gd name="T78" fmla="*/ 0 w 456"/>
                <a:gd name="T79" fmla="*/ 0 h 227"/>
                <a:gd name="T80" fmla="*/ 0 w 456"/>
                <a:gd name="T81" fmla="*/ 0 h 227"/>
                <a:gd name="T82" fmla="*/ 0 w 456"/>
                <a:gd name="T83" fmla="*/ 0 h 227"/>
                <a:gd name="T84" fmla="*/ 0 w 456"/>
                <a:gd name="T85" fmla="*/ 0 h 22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56" h="227">
                  <a:moveTo>
                    <a:pt x="422" y="183"/>
                  </a:moveTo>
                  <a:lnTo>
                    <a:pt x="416" y="182"/>
                  </a:lnTo>
                  <a:lnTo>
                    <a:pt x="410" y="180"/>
                  </a:lnTo>
                  <a:lnTo>
                    <a:pt x="403" y="180"/>
                  </a:lnTo>
                  <a:lnTo>
                    <a:pt x="397" y="179"/>
                  </a:lnTo>
                  <a:lnTo>
                    <a:pt x="392" y="178"/>
                  </a:lnTo>
                  <a:lnTo>
                    <a:pt x="386" y="177"/>
                  </a:lnTo>
                  <a:lnTo>
                    <a:pt x="381" y="175"/>
                  </a:lnTo>
                  <a:lnTo>
                    <a:pt x="374" y="174"/>
                  </a:lnTo>
                  <a:lnTo>
                    <a:pt x="368" y="172"/>
                  </a:lnTo>
                  <a:lnTo>
                    <a:pt x="362" y="170"/>
                  </a:lnTo>
                  <a:lnTo>
                    <a:pt x="354" y="168"/>
                  </a:lnTo>
                  <a:lnTo>
                    <a:pt x="348" y="167"/>
                  </a:lnTo>
                  <a:lnTo>
                    <a:pt x="343" y="165"/>
                  </a:lnTo>
                  <a:lnTo>
                    <a:pt x="338" y="164"/>
                  </a:lnTo>
                  <a:lnTo>
                    <a:pt x="333" y="163"/>
                  </a:lnTo>
                  <a:lnTo>
                    <a:pt x="328" y="162"/>
                  </a:lnTo>
                  <a:lnTo>
                    <a:pt x="325" y="160"/>
                  </a:lnTo>
                  <a:lnTo>
                    <a:pt x="323" y="159"/>
                  </a:lnTo>
                  <a:lnTo>
                    <a:pt x="319" y="159"/>
                  </a:lnTo>
                  <a:lnTo>
                    <a:pt x="316" y="158"/>
                  </a:lnTo>
                  <a:lnTo>
                    <a:pt x="313" y="157"/>
                  </a:lnTo>
                  <a:lnTo>
                    <a:pt x="310" y="155"/>
                  </a:lnTo>
                  <a:lnTo>
                    <a:pt x="306" y="154"/>
                  </a:lnTo>
                  <a:lnTo>
                    <a:pt x="302" y="153"/>
                  </a:lnTo>
                  <a:lnTo>
                    <a:pt x="300" y="151"/>
                  </a:lnTo>
                  <a:lnTo>
                    <a:pt x="297" y="149"/>
                  </a:lnTo>
                  <a:lnTo>
                    <a:pt x="295" y="148"/>
                  </a:lnTo>
                  <a:lnTo>
                    <a:pt x="292" y="146"/>
                  </a:lnTo>
                  <a:lnTo>
                    <a:pt x="287" y="144"/>
                  </a:lnTo>
                  <a:lnTo>
                    <a:pt x="282" y="140"/>
                  </a:lnTo>
                  <a:lnTo>
                    <a:pt x="277" y="138"/>
                  </a:lnTo>
                  <a:lnTo>
                    <a:pt x="272" y="135"/>
                  </a:lnTo>
                  <a:lnTo>
                    <a:pt x="270" y="133"/>
                  </a:lnTo>
                  <a:lnTo>
                    <a:pt x="266" y="130"/>
                  </a:lnTo>
                  <a:lnTo>
                    <a:pt x="262" y="129"/>
                  </a:lnTo>
                  <a:lnTo>
                    <a:pt x="260" y="126"/>
                  </a:lnTo>
                  <a:lnTo>
                    <a:pt x="254" y="124"/>
                  </a:lnTo>
                  <a:lnTo>
                    <a:pt x="251" y="120"/>
                  </a:lnTo>
                  <a:lnTo>
                    <a:pt x="247" y="116"/>
                  </a:lnTo>
                  <a:lnTo>
                    <a:pt x="242" y="114"/>
                  </a:lnTo>
                  <a:lnTo>
                    <a:pt x="239" y="111"/>
                  </a:lnTo>
                  <a:lnTo>
                    <a:pt x="236" y="109"/>
                  </a:lnTo>
                  <a:lnTo>
                    <a:pt x="232" y="107"/>
                  </a:lnTo>
                  <a:lnTo>
                    <a:pt x="229" y="105"/>
                  </a:lnTo>
                  <a:lnTo>
                    <a:pt x="225" y="102"/>
                  </a:lnTo>
                  <a:lnTo>
                    <a:pt x="222" y="100"/>
                  </a:lnTo>
                  <a:lnTo>
                    <a:pt x="218" y="97"/>
                  </a:lnTo>
                  <a:lnTo>
                    <a:pt x="214" y="95"/>
                  </a:lnTo>
                  <a:lnTo>
                    <a:pt x="213" y="93"/>
                  </a:lnTo>
                  <a:lnTo>
                    <a:pt x="212" y="93"/>
                  </a:lnTo>
                  <a:lnTo>
                    <a:pt x="210" y="93"/>
                  </a:lnTo>
                  <a:lnTo>
                    <a:pt x="209" y="92"/>
                  </a:lnTo>
                  <a:lnTo>
                    <a:pt x="205" y="91"/>
                  </a:lnTo>
                  <a:lnTo>
                    <a:pt x="203" y="90"/>
                  </a:lnTo>
                  <a:lnTo>
                    <a:pt x="199" y="87"/>
                  </a:lnTo>
                  <a:lnTo>
                    <a:pt x="196" y="86"/>
                  </a:lnTo>
                  <a:lnTo>
                    <a:pt x="193" y="83"/>
                  </a:lnTo>
                  <a:lnTo>
                    <a:pt x="189" y="81"/>
                  </a:lnTo>
                  <a:lnTo>
                    <a:pt x="184" y="78"/>
                  </a:lnTo>
                  <a:lnTo>
                    <a:pt x="180" y="76"/>
                  </a:lnTo>
                  <a:lnTo>
                    <a:pt x="167" y="65"/>
                  </a:lnTo>
                  <a:lnTo>
                    <a:pt x="155" y="53"/>
                  </a:lnTo>
                  <a:lnTo>
                    <a:pt x="143" y="42"/>
                  </a:lnTo>
                  <a:lnTo>
                    <a:pt x="133" y="30"/>
                  </a:lnTo>
                  <a:lnTo>
                    <a:pt x="123" y="22"/>
                  </a:lnTo>
                  <a:lnTo>
                    <a:pt x="116" y="13"/>
                  </a:lnTo>
                  <a:lnTo>
                    <a:pt x="108" y="7"/>
                  </a:lnTo>
                  <a:lnTo>
                    <a:pt x="103" y="4"/>
                  </a:lnTo>
                  <a:lnTo>
                    <a:pt x="93" y="1"/>
                  </a:lnTo>
                  <a:lnTo>
                    <a:pt x="82" y="0"/>
                  </a:lnTo>
                  <a:lnTo>
                    <a:pt x="69" y="0"/>
                  </a:lnTo>
                  <a:lnTo>
                    <a:pt x="56" y="3"/>
                  </a:lnTo>
                  <a:lnTo>
                    <a:pt x="44" y="7"/>
                  </a:lnTo>
                  <a:lnTo>
                    <a:pt x="32" y="13"/>
                  </a:lnTo>
                  <a:lnTo>
                    <a:pt x="21" y="22"/>
                  </a:lnTo>
                  <a:lnTo>
                    <a:pt x="11" y="34"/>
                  </a:lnTo>
                  <a:lnTo>
                    <a:pt x="5" y="49"/>
                  </a:lnTo>
                  <a:lnTo>
                    <a:pt x="1" y="65"/>
                  </a:lnTo>
                  <a:lnTo>
                    <a:pt x="0" y="81"/>
                  </a:lnTo>
                  <a:lnTo>
                    <a:pt x="3" y="96"/>
                  </a:lnTo>
                  <a:lnTo>
                    <a:pt x="8" y="110"/>
                  </a:lnTo>
                  <a:lnTo>
                    <a:pt x="16" y="122"/>
                  </a:lnTo>
                  <a:lnTo>
                    <a:pt x="27" y="134"/>
                  </a:lnTo>
                  <a:lnTo>
                    <a:pt x="40" y="141"/>
                  </a:lnTo>
                  <a:lnTo>
                    <a:pt x="54" y="146"/>
                  </a:lnTo>
                  <a:lnTo>
                    <a:pt x="68" y="151"/>
                  </a:lnTo>
                  <a:lnTo>
                    <a:pt x="80" y="155"/>
                  </a:lnTo>
                  <a:lnTo>
                    <a:pt x="93" y="158"/>
                  </a:lnTo>
                  <a:lnTo>
                    <a:pt x="103" y="160"/>
                  </a:lnTo>
                  <a:lnTo>
                    <a:pt x="113" y="162"/>
                  </a:lnTo>
                  <a:lnTo>
                    <a:pt x="122" y="163"/>
                  </a:lnTo>
                  <a:lnTo>
                    <a:pt x="130" y="163"/>
                  </a:lnTo>
                  <a:lnTo>
                    <a:pt x="137" y="163"/>
                  </a:lnTo>
                  <a:lnTo>
                    <a:pt x="147" y="164"/>
                  </a:lnTo>
                  <a:lnTo>
                    <a:pt x="160" y="165"/>
                  </a:lnTo>
                  <a:lnTo>
                    <a:pt x="171" y="167"/>
                  </a:lnTo>
                  <a:lnTo>
                    <a:pt x="184" y="169"/>
                  </a:lnTo>
                  <a:lnTo>
                    <a:pt x="196" y="172"/>
                  </a:lnTo>
                  <a:lnTo>
                    <a:pt x="209" y="175"/>
                  </a:lnTo>
                  <a:lnTo>
                    <a:pt x="219" y="180"/>
                  </a:lnTo>
                  <a:lnTo>
                    <a:pt x="228" y="184"/>
                  </a:lnTo>
                  <a:lnTo>
                    <a:pt x="236" y="187"/>
                  </a:lnTo>
                  <a:lnTo>
                    <a:pt x="243" y="188"/>
                  </a:lnTo>
                  <a:lnTo>
                    <a:pt x="249" y="189"/>
                  </a:lnTo>
                  <a:lnTo>
                    <a:pt x="257" y="189"/>
                  </a:lnTo>
                  <a:lnTo>
                    <a:pt x="263" y="189"/>
                  </a:lnTo>
                  <a:lnTo>
                    <a:pt x="271" y="192"/>
                  </a:lnTo>
                  <a:lnTo>
                    <a:pt x="280" y="194"/>
                  </a:lnTo>
                  <a:lnTo>
                    <a:pt x="290" y="198"/>
                  </a:lnTo>
                  <a:lnTo>
                    <a:pt x="300" y="204"/>
                  </a:lnTo>
                  <a:lnTo>
                    <a:pt x="313" y="209"/>
                  </a:lnTo>
                  <a:lnTo>
                    <a:pt x="325" y="216"/>
                  </a:lnTo>
                  <a:lnTo>
                    <a:pt x="339" y="221"/>
                  </a:lnTo>
                  <a:lnTo>
                    <a:pt x="353" y="225"/>
                  </a:lnTo>
                  <a:lnTo>
                    <a:pt x="368" y="227"/>
                  </a:lnTo>
                  <a:lnTo>
                    <a:pt x="384" y="227"/>
                  </a:lnTo>
                  <a:lnTo>
                    <a:pt x="400" y="225"/>
                  </a:lnTo>
                  <a:lnTo>
                    <a:pt x="412" y="221"/>
                  </a:lnTo>
                  <a:lnTo>
                    <a:pt x="424" y="216"/>
                  </a:lnTo>
                  <a:lnTo>
                    <a:pt x="434" y="211"/>
                  </a:lnTo>
                  <a:lnTo>
                    <a:pt x="441" y="204"/>
                  </a:lnTo>
                  <a:lnTo>
                    <a:pt x="448" y="198"/>
                  </a:lnTo>
                  <a:lnTo>
                    <a:pt x="453" y="193"/>
                  </a:lnTo>
                  <a:lnTo>
                    <a:pt x="456" y="188"/>
                  </a:lnTo>
                  <a:lnTo>
                    <a:pt x="449" y="188"/>
                  </a:lnTo>
                  <a:lnTo>
                    <a:pt x="441" y="187"/>
                  </a:lnTo>
                  <a:lnTo>
                    <a:pt x="432" y="184"/>
                  </a:lnTo>
                  <a:lnTo>
                    <a:pt x="422" y="18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2" name="Freeform 287">
              <a:extLst>
                <a:ext uri="{FF2B5EF4-FFF2-40B4-BE49-F238E27FC236}">
                  <a16:creationId xmlns:a16="http://schemas.microsoft.com/office/drawing/2014/main" id="{8A48DAC1-21B3-4EBC-B9AC-F9FB56A35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" y="3773"/>
              <a:ext cx="13" cy="14"/>
            </a:xfrm>
            <a:custGeom>
              <a:avLst/>
              <a:gdLst>
                <a:gd name="T0" fmla="*/ 0 w 40"/>
                <a:gd name="T1" fmla="*/ 0 h 41"/>
                <a:gd name="T2" fmla="*/ 0 w 40"/>
                <a:gd name="T3" fmla="*/ 0 h 41"/>
                <a:gd name="T4" fmla="*/ 0 w 40"/>
                <a:gd name="T5" fmla="*/ 0 h 41"/>
                <a:gd name="T6" fmla="*/ 0 w 40"/>
                <a:gd name="T7" fmla="*/ 0 h 41"/>
                <a:gd name="T8" fmla="*/ 0 w 40"/>
                <a:gd name="T9" fmla="*/ 0 h 41"/>
                <a:gd name="T10" fmla="*/ 0 w 40"/>
                <a:gd name="T11" fmla="*/ 0 h 41"/>
                <a:gd name="T12" fmla="*/ 0 w 40"/>
                <a:gd name="T13" fmla="*/ 0 h 41"/>
                <a:gd name="T14" fmla="*/ 0 w 40"/>
                <a:gd name="T15" fmla="*/ 0 h 41"/>
                <a:gd name="T16" fmla="*/ 0 w 40"/>
                <a:gd name="T17" fmla="*/ 0 h 41"/>
                <a:gd name="T18" fmla="*/ 0 w 40"/>
                <a:gd name="T19" fmla="*/ 0 h 41"/>
                <a:gd name="T20" fmla="*/ 0 w 40"/>
                <a:gd name="T21" fmla="*/ 0 h 41"/>
                <a:gd name="T22" fmla="*/ 0 w 40"/>
                <a:gd name="T23" fmla="*/ 0 h 41"/>
                <a:gd name="T24" fmla="*/ 0 w 40"/>
                <a:gd name="T25" fmla="*/ 0 h 41"/>
                <a:gd name="T26" fmla="*/ 0 w 40"/>
                <a:gd name="T27" fmla="*/ 0 h 41"/>
                <a:gd name="T28" fmla="*/ 0 w 40"/>
                <a:gd name="T29" fmla="*/ 0 h 41"/>
                <a:gd name="T30" fmla="*/ 0 w 40"/>
                <a:gd name="T31" fmla="*/ 0 h 41"/>
                <a:gd name="T32" fmla="*/ 0 w 40"/>
                <a:gd name="T33" fmla="*/ 0 h 41"/>
                <a:gd name="T34" fmla="*/ 0 w 40"/>
                <a:gd name="T35" fmla="*/ 0 h 41"/>
                <a:gd name="T36" fmla="*/ 0 w 40"/>
                <a:gd name="T37" fmla="*/ 0 h 41"/>
                <a:gd name="T38" fmla="*/ 0 w 40"/>
                <a:gd name="T39" fmla="*/ 0 h 41"/>
                <a:gd name="T40" fmla="*/ 0 w 40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0" h="41">
                  <a:moveTo>
                    <a:pt x="26" y="41"/>
                  </a:moveTo>
                  <a:lnTo>
                    <a:pt x="31" y="32"/>
                  </a:lnTo>
                  <a:lnTo>
                    <a:pt x="34" y="20"/>
                  </a:lnTo>
                  <a:lnTo>
                    <a:pt x="38" y="10"/>
                  </a:lnTo>
                  <a:lnTo>
                    <a:pt x="40" y="0"/>
                  </a:lnTo>
                  <a:lnTo>
                    <a:pt x="36" y="5"/>
                  </a:lnTo>
                  <a:lnTo>
                    <a:pt x="32" y="10"/>
                  </a:lnTo>
                  <a:lnTo>
                    <a:pt x="27" y="14"/>
                  </a:lnTo>
                  <a:lnTo>
                    <a:pt x="22" y="18"/>
                  </a:lnTo>
                  <a:lnTo>
                    <a:pt x="16" y="22"/>
                  </a:lnTo>
                  <a:lnTo>
                    <a:pt x="11" y="25"/>
                  </a:lnTo>
                  <a:lnTo>
                    <a:pt x="5" y="28"/>
                  </a:lnTo>
                  <a:lnTo>
                    <a:pt x="0" y="32"/>
                  </a:lnTo>
                  <a:lnTo>
                    <a:pt x="4" y="33"/>
                  </a:lnTo>
                  <a:lnTo>
                    <a:pt x="8" y="34"/>
                  </a:lnTo>
                  <a:lnTo>
                    <a:pt x="11" y="36"/>
                  </a:lnTo>
                  <a:lnTo>
                    <a:pt x="14" y="37"/>
                  </a:lnTo>
                  <a:lnTo>
                    <a:pt x="17" y="38"/>
                  </a:lnTo>
                  <a:lnTo>
                    <a:pt x="21" y="38"/>
                  </a:lnTo>
                  <a:lnTo>
                    <a:pt x="23" y="39"/>
                  </a:lnTo>
                  <a:lnTo>
                    <a:pt x="26" y="4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3" name="Freeform 288">
              <a:extLst>
                <a:ext uri="{FF2B5EF4-FFF2-40B4-BE49-F238E27FC236}">
                  <a16:creationId xmlns:a16="http://schemas.microsoft.com/office/drawing/2014/main" id="{3982278D-787C-4740-9DAF-EAEC296FB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" y="3783"/>
              <a:ext cx="11" cy="11"/>
            </a:xfrm>
            <a:custGeom>
              <a:avLst/>
              <a:gdLst>
                <a:gd name="T0" fmla="*/ 0 w 35"/>
                <a:gd name="T1" fmla="*/ 0 h 34"/>
                <a:gd name="T2" fmla="*/ 0 w 35"/>
                <a:gd name="T3" fmla="*/ 0 h 34"/>
                <a:gd name="T4" fmla="*/ 0 w 35"/>
                <a:gd name="T5" fmla="*/ 0 h 34"/>
                <a:gd name="T6" fmla="*/ 0 w 35"/>
                <a:gd name="T7" fmla="*/ 0 h 34"/>
                <a:gd name="T8" fmla="*/ 0 w 35"/>
                <a:gd name="T9" fmla="*/ 0 h 34"/>
                <a:gd name="T10" fmla="*/ 0 w 35"/>
                <a:gd name="T11" fmla="*/ 0 h 34"/>
                <a:gd name="T12" fmla="*/ 0 w 35"/>
                <a:gd name="T13" fmla="*/ 0 h 34"/>
                <a:gd name="T14" fmla="*/ 0 w 35"/>
                <a:gd name="T15" fmla="*/ 0 h 34"/>
                <a:gd name="T16" fmla="*/ 0 w 35"/>
                <a:gd name="T17" fmla="*/ 0 h 34"/>
                <a:gd name="T18" fmla="*/ 0 w 35"/>
                <a:gd name="T19" fmla="*/ 0 h 34"/>
                <a:gd name="T20" fmla="*/ 0 w 35"/>
                <a:gd name="T21" fmla="*/ 0 h 34"/>
                <a:gd name="T22" fmla="*/ 0 w 35"/>
                <a:gd name="T23" fmla="*/ 0 h 34"/>
                <a:gd name="T24" fmla="*/ 0 w 35"/>
                <a:gd name="T25" fmla="*/ 0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5" h="34">
                  <a:moveTo>
                    <a:pt x="35" y="0"/>
                  </a:moveTo>
                  <a:lnTo>
                    <a:pt x="28" y="9"/>
                  </a:lnTo>
                  <a:lnTo>
                    <a:pt x="19" y="16"/>
                  </a:lnTo>
                  <a:lnTo>
                    <a:pt x="9" y="24"/>
                  </a:lnTo>
                  <a:lnTo>
                    <a:pt x="0" y="30"/>
                  </a:lnTo>
                  <a:lnTo>
                    <a:pt x="6" y="31"/>
                  </a:lnTo>
                  <a:lnTo>
                    <a:pt x="13" y="31"/>
                  </a:lnTo>
                  <a:lnTo>
                    <a:pt x="19" y="33"/>
                  </a:lnTo>
                  <a:lnTo>
                    <a:pt x="25" y="34"/>
                  </a:lnTo>
                  <a:lnTo>
                    <a:pt x="29" y="26"/>
                  </a:lnTo>
                  <a:lnTo>
                    <a:pt x="33" y="18"/>
                  </a:lnTo>
                  <a:lnTo>
                    <a:pt x="34" y="9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4" name="Freeform 289">
              <a:extLst>
                <a:ext uri="{FF2B5EF4-FFF2-40B4-BE49-F238E27FC236}">
                  <a16:creationId xmlns:a16="http://schemas.microsoft.com/office/drawing/2014/main" id="{BD3A3D63-1D95-4868-84B1-E0E30B6CF64E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" y="3778"/>
              <a:ext cx="13" cy="13"/>
            </a:xfrm>
            <a:custGeom>
              <a:avLst/>
              <a:gdLst>
                <a:gd name="T0" fmla="*/ 0 w 38"/>
                <a:gd name="T1" fmla="*/ 0 h 39"/>
                <a:gd name="T2" fmla="*/ 0 w 38"/>
                <a:gd name="T3" fmla="*/ 0 h 39"/>
                <a:gd name="T4" fmla="*/ 0 w 38"/>
                <a:gd name="T5" fmla="*/ 0 h 39"/>
                <a:gd name="T6" fmla="*/ 0 w 38"/>
                <a:gd name="T7" fmla="*/ 0 h 39"/>
                <a:gd name="T8" fmla="*/ 0 w 38"/>
                <a:gd name="T9" fmla="*/ 0 h 39"/>
                <a:gd name="T10" fmla="*/ 0 w 38"/>
                <a:gd name="T11" fmla="*/ 0 h 39"/>
                <a:gd name="T12" fmla="*/ 0 w 38"/>
                <a:gd name="T13" fmla="*/ 0 h 39"/>
                <a:gd name="T14" fmla="*/ 0 w 38"/>
                <a:gd name="T15" fmla="*/ 0 h 39"/>
                <a:gd name="T16" fmla="*/ 0 w 38"/>
                <a:gd name="T17" fmla="*/ 0 h 39"/>
                <a:gd name="T18" fmla="*/ 0 w 38"/>
                <a:gd name="T19" fmla="*/ 0 h 39"/>
                <a:gd name="T20" fmla="*/ 0 w 38"/>
                <a:gd name="T21" fmla="*/ 0 h 39"/>
                <a:gd name="T22" fmla="*/ 0 w 38"/>
                <a:gd name="T23" fmla="*/ 0 h 39"/>
                <a:gd name="T24" fmla="*/ 0 w 38"/>
                <a:gd name="T25" fmla="*/ 0 h 39"/>
                <a:gd name="T26" fmla="*/ 0 w 38"/>
                <a:gd name="T27" fmla="*/ 0 h 39"/>
                <a:gd name="T28" fmla="*/ 0 w 38"/>
                <a:gd name="T29" fmla="*/ 0 h 39"/>
                <a:gd name="T30" fmla="*/ 0 w 38"/>
                <a:gd name="T31" fmla="*/ 0 h 39"/>
                <a:gd name="T32" fmla="*/ 0 w 38"/>
                <a:gd name="T33" fmla="*/ 0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8" h="39">
                  <a:moveTo>
                    <a:pt x="38" y="0"/>
                  </a:moveTo>
                  <a:lnTo>
                    <a:pt x="34" y="5"/>
                  </a:lnTo>
                  <a:lnTo>
                    <a:pt x="30" y="10"/>
                  </a:lnTo>
                  <a:lnTo>
                    <a:pt x="25" y="14"/>
                  </a:lnTo>
                  <a:lnTo>
                    <a:pt x="20" y="18"/>
                  </a:lnTo>
                  <a:lnTo>
                    <a:pt x="15" y="22"/>
                  </a:lnTo>
                  <a:lnTo>
                    <a:pt x="10" y="25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6" y="33"/>
                  </a:lnTo>
                  <a:lnTo>
                    <a:pt x="14" y="35"/>
                  </a:lnTo>
                  <a:lnTo>
                    <a:pt x="20" y="37"/>
                  </a:lnTo>
                  <a:lnTo>
                    <a:pt x="26" y="39"/>
                  </a:lnTo>
                  <a:lnTo>
                    <a:pt x="31" y="30"/>
                  </a:lnTo>
                  <a:lnTo>
                    <a:pt x="35" y="20"/>
                  </a:lnTo>
                  <a:lnTo>
                    <a:pt x="38" y="1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5" name="Freeform 290">
              <a:extLst>
                <a:ext uri="{FF2B5EF4-FFF2-40B4-BE49-F238E27FC236}">
                  <a16:creationId xmlns:a16="http://schemas.microsoft.com/office/drawing/2014/main" id="{5C6FD46A-CE6E-4F5F-8BA6-1E7208C822B9}"/>
                </a:ext>
              </a:extLst>
            </p:cNvPr>
            <p:cNvSpPr>
              <a:spLocks/>
            </p:cNvSpPr>
            <p:nvPr/>
          </p:nvSpPr>
          <p:spPr bwMode="auto">
            <a:xfrm>
              <a:off x="843" y="3769"/>
              <a:ext cx="12" cy="13"/>
            </a:xfrm>
            <a:custGeom>
              <a:avLst/>
              <a:gdLst>
                <a:gd name="T0" fmla="*/ 0 w 37"/>
                <a:gd name="T1" fmla="*/ 0 h 37"/>
                <a:gd name="T2" fmla="*/ 0 w 37"/>
                <a:gd name="T3" fmla="*/ 0 h 37"/>
                <a:gd name="T4" fmla="*/ 0 w 37"/>
                <a:gd name="T5" fmla="*/ 0 h 37"/>
                <a:gd name="T6" fmla="*/ 0 w 37"/>
                <a:gd name="T7" fmla="*/ 0 h 37"/>
                <a:gd name="T8" fmla="*/ 0 w 37"/>
                <a:gd name="T9" fmla="*/ 0 h 37"/>
                <a:gd name="T10" fmla="*/ 0 w 37"/>
                <a:gd name="T11" fmla="*/ 0 h 37"/>
                <a:gd name="T12" fmla="*/ 0 w 37"/>
                <a:gd name="T13" fmla="*/ 0 h 37"/>
                <a:gd name="T14" fmla="*/ 0 w 37"/>
                <a:gd name="T15" fmla="*/ 0 h 37"/>
                <a:gd name="T16" fmla="*/ 0 w 37"/>
                <a:gd name="T17" fmla="*/ 0 h 37"/>
                <a:gd name="T18" fmla="*/ 0 w 37"/>
                <a:gd name="T19" fmla="*/ 0 h 37"/>
                <a:gd name="T20" fmla="*/ 0 w 37"/>
                <a:gd name="T21" fmla="*/ 0 h 37"/>
                <a:gd name="T22" fmla="*/ 0 w 37"/>
                <a:gd name="T23" fmla="*/ 0 h 37"/>
                <a:gd name="T24" fmla="*/ 0 w 37"/>
                <a:gd name="T25" fmla="*/ 0 h 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7" h="37">
                  <a:moveTo>
                    <a:pt x="37" y="0"/>
                  </a:moveTo>
                  <a:lnTo>
                    <a:pt x="29" y="7"/>
                  </a:lnTo>
                  <a:lnTo>
                    <a:pt x="20" y="15"/>
                  </a:lnTo>
                  <a:lnTo>
                    <a:pt x="10" y="20"/>
                  </a:lnTo>
                  <a:lnTo>
                    <a:pt x="0" y="26"/>
                  </a:lnTo>
                  <a:lnTo>
                    <a:pt x="5" y="29"/>
                  </a:lnTo>
                  <a:lnTo>
                    <a:pt x="10" y="31"/>
                  </a:lnTo>
                  <a:lnTo>
                    <a:pt x="15" y="35"/>
                  </a:lnTo>
                  <a:lnTo>
                    <a:pt x="20" y="37"/>
                  </a:lnTo>
                  <a:lnTo>
                    <a:pt x="27" y="29"/>
                  </a:lnTo>
                  <a:lnTo>
                    <a:pt x="32" y="20"/>
                  </a:lnTo>
                  <a:lnTo>
                    <a:pt x="35" y="1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6" name="Freeform 291">
              <a:extLst>
                <a:ext uri="{FF2B5EF4-FFF2-40B4-BE49-F238E27FC236}">
                  <a16:creationId xmlns:a16="http://schemas.microsoft.com/office/drawing/2014/main" id="{5B2851BD-C7CC-4628-AF42-BEC70ED13F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3" y="3763"/>
              <a:ext cx="11" cy="12"/>
            </a:xfrm>
            <a:custGeom>
              <a:avLst/>
              <a:gdLst>
                <a:gd name="T0" fmla="*/ 0 w 34"/>
                <a:gd name="T1" fmla="*/ 0 h 35"/>
                <a:gd name="T2" fmla="*/ 0 w 34"/>
                <a:gd name="T3" fmla="*/ 0 h 35"/>
                <a:gd name="T4" fmla="*/ 0 w 34"/>
                <a:gd name="T5" fmla="*/ 0 h 35"/>
                <a:gd name="T6" fmla="*/ 0 w 34"/>
                <a:gd name="T7" fmla="*/ 0 h 35"/>
                <a:gd name="T8" fmla="*/ 0 w 34"/>
                <a:gd name="T9" fmla="*/ 0 h 35"/>
                <a:gd name="T10" fmla="*/ 0 w 34"/>
                <a:gd name="T11" fmla="*/ 0 h 35"/>
                <a:gd name="T12" fmla="*/ 0 w 34"/>
                <a:gd name="T13" fmla="*/ 0 h 35"/>
                <a:gd name="T14" fmla="*/ 0 w 34"/>
                <a:gd name="T15" fmla="*/ 0 h 35"/>
                <a:gd name="T16" fmla="*/ 0 w 34"/>
                <a:gd name="T17" fmla="*/ 0 h 35"/>
                <a:gd name="T18" fmla="*/ 0 w 34"/>
                <a:gd name="T19" fmla="*/ 0 h 35"/>
                <a:gd name="T20" fmla="*/ 0 w 34"/>
                <a:gd name="T21" fmla="*/ 0 h 35"/>
                <a:gd name="T22" fmla="*/ 0 w 34"/>
                <a:gd name="T23" fmla="*/ 0 h 35"/>
                <a:gd name="T24" fmla="*/ 0 w 34"/>
                <a:gd name="T25" fmla="*/ 0 h 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" h="35">
                  <a:moveTo>
                    <a:pt x="34" y="0"/>
                  </a:moveTo>
                  <a:lnTo>
                    <a:pt x="26" y="8"/>
                  </a:lnTo>
                  <a:lnTo>
                    <a:pt x="19" y="13"/>
                  </a:lnTo>
                  <a:lnTo>
                    <a:pt x="9" y="19"/>
                  </a:lnTo>
                  <a:lnTo>
                    <a:pt x="0" y="23"/>
                  </a:lnTo>
                  <a:lnTo>
                    <a:pt x="5" y="25"/>
                  </a:lnTo>
                  <a:lnTo>
                    <a:pt x="9" y="29"/>
                  </a:lnTo>
                  <a:lnTo>
                    <a:pt x="12" y="33"/>
                  </a:lnTo>
                  <a:lnTo>
                    <a:pt x="18" y="35"/>
                  </a:lnTo>
                  <a:lnTo>
                    <a:pt x="23" y="28"/>
                  </a:lnTo>
                  <a:lnTo>
                    <a:pt x="28" y="19"/>
                  </a:lnTo>
                  <a:lnTo>
                    <a:pt x="31" y="9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7" name="Freeform 292">
              <a:extLst>
                <a:ext uri="{FF2B5EF4-FFF2-40B4-BE49-F238E27FC236}">
                  <a16:creationId xmlns:a16="http://schemas.microsoft.com/office/drawing/2014/main" id="{0F2788AF-7F33-4887-926D-D41273466A61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" y="3757"/>
              <a:ext cx="9" cy="11"/>
            </a:xfrm>
            <a:custGeom>
              <a:avLst/>
              <a:gdLst>
                <a:gd name="T0" fmla="*/ 0 w 28"/>
                <a:gd name="T1" fmla="*/ 0 h 32"/>
                <a:gd name="T2" fmla="*/ 0 w 28"/>
                <a:gd name="T3" fmla="*/ 0 h 32"/>
                <a:gd name="T4" fmla="*/ 0 w 28"/>
                <a:gd name="T5" fmla="*/ 0 h 32"/>
                <a:gd name="T6" fmla="*/ 0 w 28"/>
                <a:gd name="T7" fmla="*/ 0 h 32"/>
                <a:gd name="T8" fmla="*/ 0 w 28"/>
                <a:gd name="T9" fmla="*/ 0 h 32"/>
                <a:gd name="T10" fmla="*/ 0 w 28"/>
                <a:gd name="T11" fmla="*/ 0 h 32"/>
                <a:gd name="T12" fmla="*/ 0 w 28"/>
                <a:gd name="T13" fmla="*/ 0 h 32"/>
                <a:gd name="T14" fmla="*/ 0 w 28"/>
                <a:gd name="T15" fmla="*/ 0 h 32"/>
                <a:gd name="T16" fmla="*/ 0 w 28"/>
                <a:gd name="T17" fmla="*/ 0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0 h 32"/>
                <a:gd name="T24" fmla="*/ 0 w 28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2">
                  <a:moveTo>
                    <a:pt x="28" y="0"/>
                  </a:moveTo>
                  <a:lnTo>
                    <a:pt x="22" y="7"/>
                  </a:lnTo>
                  <a:lnTo>
                    <a:pt x="15" y="13"/>
                  </a:lnTo>
                  <a:lnTo>
                    <a:pt x="8" y="18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8" y="27"/>
                  </a:lnTo>
                  <a:lnTo>
                    <a:pt x="11" y="29"/>
                  </a:lnTo>
                  <a:lnTo>
                    <a:pt x="15" y="32"/>
                  </a:lnTo>
                  <a:lnTo>
                    <a:pt x="20" y="24"/>
                  </a:lnTo>
                  <a:lnTo>
                    <a:pt x="24" y="17"/>
                  </a:lnTo>
                  <a:lnTo>
                    <a:pt x="27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8" name="Freeform 293">
              <a:extLst>
                <a:ext uri="{FF2B5EF4-FFF2-40B4-BE49-F238E27FC236}">
                  <a16:creationId xmlns:a16="http://schemas.microsoft.com/office/drawing/2014/main" id="{1202DACF-BB1B-428E-9B04-116920655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" y="3751"/>
              <a:ext cx="10" cy="11"/>
            </a:xfrm>
            <a:custGeom>
              <a:avLst/>
              <a:gdLst>
                <a:gd name="T0" fmla="*/ 0 w 28"/>
                <a:gd name="T1" fmla="*/ 0 h 32"/>
                <a:gd name="T2" fmla="*/ 0 w 28"/>
                <a:gd name="T3" fmla="*/ 0 h 32"/>
                <a:gd name="T4" fmla="*/ 0 w 28"/>
                <a:gd name="T5" fmla="*/ 0 h 32"/>
                <a:gd name="T6" fmla="*/ 0 w 28"/>
                <a:gd name="T7" fmla="*/ 0 h 32"/>
                <a:gd name="T8" fmla="*/ 0 w 28"/>
                <a:gd name="T9" fmla="*/ 0 h 32"/>
                <a:gd name="T10" fmla="*/ 0 w 28"/>
                <a:gd name="T11" fmla="*/ 0 h 32"/>
                <a:gd name="T12" fmla="*/ 0 w 28"/>
                <a:gd name="T13" fmla="*/ 0 h 32"/>
                <a:gd name="T14" fmla="*/ 0 w 28"/>
                <a:gd name="T15" fmla="*/ 0 h 32"/>
                <a:gd name="T16" fmla="*/ 0 w 28"/>
                <a:gd name="T17" fmla="*/ 0 h 32"/>
                <a:gd name="T18" fmla="*/ 0 w 28"/>
                <a:gd name="T19" fmla="*/ 0 h 32"/>
                <a:gd name="T20" fmla="*/ 0 w 28"/>
                <a:gd name="T21" fmla="*/ 0 h 32"/>
                <a:gd name="T22" fmla="*/ 0 w 28"/>
                <a:gd name="T23" fmla="*/ 0 h 32"/>
                <a:gd name="T24" fmla="*/ 0 w 28"/>
                <a:gd name="T25" fmla="*/ 0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32">
                  <a:moveTo>
                    <a:pt x="28" y="0"/>
                  </a:moveTo>
                  <a:lnTo>
                    <a:pt x="23" y="7"/>
                  </a:lnTo>
                  <a:lnTo>
                    <a:pt x="15" y="12"/>
                  </a:lnTo>
                  <a:lnTo>
                    <a:pt x="8" y="17"/>
                  </a:lnTo>
                  <a:lnTo>
                    <a:pt x="0" y="22"/>
                  </a:lnTo>
                  <a:lnTo>
                    <a:pt x="4" y="24"/>
                  </a:lnTo>
                  <a:lnTo>
                    <a:pt x="9" y="27"/>
                  </a:lnTo>
                  <a:lnTo>
                    <a:pt x="13" y="29"/>
                  </a:lnTo>
                  <a:lnTo>
                    <a:pt x="16" y="32"/>
                  </a:lnTo>
                  <a:lnTo>
                    <a:pt x="21" y="24"/>
                  </a:lnTo>
                  <a:lnTo>
                    <a:pt x="24" y="16"/>
                  </a:lnTo>
                  <a:lnTo>
                    <a:pt x="27" y="8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79" name="Freeform 294">
              <a:extLst>
                <a:ext uri="{FF2B5EF4-FFF2-40B4-BE49-F238E27FC236}">
                  <a16:creationId xmlns:a16="http://schemas.microsoft.com/office/drawing/2014/main" id="{BFAAB941-24E4-454C-A7AB-3D0534BA1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" y="3865"/>
              <a:ext cx="139" cy="229"/>
            </a:xfrm>
            <a:custGeom>
              <a:avLst/>
              <a:gdLst>
                <a:gd name="T0" fmla="*/ 0 w 416"/>
                <a:gd name="T1" fmla="*/ 0 h 688"/>
                <a:gd name="T2" fmla="*/ 0 w 416"/>
                <a:gd name="T3" fmla="*/ 0 h 688"/>
                <a:gd name="T4" fmla="*/ 0 w 416"/>
                <a:gd name="T5" fmla="*/ 0 h 688"/>
                <a:gd name="T6" fmla="*/ 0 w 416"/>
                <a:gd name="T7" fmla="*/ 0 h 688"/>
                <a:gd name="T8" fmla="*/ 0 w 416"/>
                <a:gd name="T9" fmla="*/ 0 h 688"/>
                <a:gd name="T10" fmla="*/ 0 w 416"/>
                <a:gd name="T11" fmla="*/ 0 h 688"/>
                <a:gd name="T12" fmla="*/ 0 w 416"/>
                <a:gd name="T13" fmla="*/ 0 h 688"/>
                <a:gd name="T14" fmla="*/ 0 w 416"/>
                <a:gd name="T15" fmla="*/ 0 h 688"/>
                <a:gd name="T16" fmla="*/ 0 w 416"/>
                <a:gd name="T17" fmla="*/ 0 h 688"/>
                <a:gd name="T18" fmla="*/ 0 w 416"/>
                <a:gd name="T19" fmla="*/ 0 h 688"/>
                <a:gd name="T20" fmla="*/ 0 w 416"/>
                <a:gd name="T21" fmla="*/ 0 h 688"/>
                <a:gd name="T22" fmla="*/ 0 w 416"/>
                <a:gd name="T23" fmla="*/ 0 h 688"/>
                <a:gd name="T24" fmla="*/ 0 w 416"/>
                <a:gd name="T25" fmla="*/ 0 h 688"/>
                <a:gd name="T26" fmla="*/ 0 w 416"/>
                <a:gd name="T27" fmla="*/ 0 h 688"/>
                <a:gd name="T28" fmla="*/ 0 w 416"/>
                <a:gd name="T29" fmla="*/ 0 h 688"/>
                <a:gd name="T30" fmla="*/ 0 w 416"/>
                <a:gd name="T31" fmla="*/ 0 h 688"/>
                <a:gd name="T32" fmla="*/ 0 w 416"/>
                <a:gd name="T33" fmla="*/ 0 h 688"/>
                <a:gd name="T34" fmla="*/ 0 w 416"/>
                <a:gd name="T35" fmla="*/ 0 h 688"/>
                <a:gd name="T36" fmla="*/ 0 w 416"/>
                <a:gd name="T37" fmla="*/ 0 h 688"/>
                <a:gd name="T38" fmla="*/ 0 w 416"/>
                <a:gd name="T39" fmla="*/ 0 h 688"/>
                <a:gd name="T40" fmla="*/ 0 w 416"/>
                <a:gd name="T41" fmla="*/ 0 h 688"/>
                <a:gd name="T42" fmla="*/ 0 w 416"/>
                <a:gd name="T43" fmla="*/ 0 h 688"/>
                <a:gd name="T44" fmla="*/ 0 w 416"/>
                <a:gd name="T45" fmla="*/ 0 h 688"/>
                <a:gd name="T46" fmla="*/ 0 w 416"/>
                <a:gd name="T47" fmla="*/ 0 h 688"/>
                <a:gd name="T48" fmla="*/ 0 w 416"/>
                <a:gd name="T49" fmla="*/ 0 h 688"/>
                <a:gd name="T50" fmla="*/ 0 w 416"/>
                <a:gd name="T51" fmla="*/ 0 h 688"/>
                <a:gd name="T52" fmla="*/ 0 w 416"/>
                <a:gd name="T53" fmla="*/ 0 h 688"/>
                <a:gd name="T54" fmla="*/ 0 w 416"/>
                <a:gd name="T55" fmla="*/ 0 h 688"/>
                <a:gd name="T56" fmla="*/ 0 w 416"/>
                <a:gd name="T57" fmla="*/ 0 h 688"/>
                <a:gd name="T58" fmla="*/ 0 w 416"/>
                <a:gd name="T59" fmla="*/ 0 h 688"/>
                <a:gd name="T60" fmla="*/ 0 w 416"/>
                <a:gd name="T61" fmla="*/ 0 h 688"/>
                <a:gd name="T62" fmla="*/ 0 w 416"/>
                <a:gd name="T63" fmla="*/ 0 h 688"/>
                <a:gd name="T64" fmla="*/ 0 w 416"/>
                <a:gd name="T65" fmla="*/ 0 h 688"/>
                <a:gd name="T66" fmla="*/ 0 w 416"/>
                <a:gd name="T67" fmla="*/ 0 h 688"/>
                <a:gd name="T68" fmla="*/ 0 w 416"/>
                <a:gd name="T69" fmla="*/ 0 h 688"/>
                <a:gd name="T70" fmla="*/ 0 w 416"/>
                <a:gd name="T71" fmla="*/ 0 h 68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16" h="688">
                  <a:moveTo>
                    <a:pt x="60" y="86"/>
                  </a:moveTo>
                  <a:lnTo>
                    <a:pt x="53" y="101"/>
                  </a:lnTo>
                  <a:lnTo>
                    <a:pt x="43" y="123"/>
                  </a:lnTo>
                  <a:lnTo>
                    <a:pt x="31" y="152"/>
                  </a:lnTo>
                  <a:lnTo>
                    <a:pt x="20" y="184"/>
                  </a:lnTo>
                  <a:lnTo>
                    <a:pt x="10" y="218"/>
                  </a:lnTo>
                  <a:lnTo>
                    <a:pt x="4" y="252"/>
                  </a:lnTo>
                  <a:lnTo>
                    <a:pt x="0" y="281"/>
                  </a:lnTo>
                  <a:lnTo>
                    <a:pt x="2" y="306"/>
                  </a:lnTo>
                  <a:lnTo>
                    <a:pt x="9" y="329"/>
                  </a:lnTo>
                  <a:lnTo>
                    <a:pt x="15" y="353"/>
                  </a:lnTo>
                  <a:lnTo>
                    <a:pt x="21" y="378"/>
                  </a:lnTo>
                  <a:lnTo>
                    <a:pt x="28" y="403"/>
                  </a:lnTo>
                  <a:lnTo>
                    <a:pt x="33" y="428"/>
                  </a:lnTo>
                  <a:lnTo>
                    <a:pt x="39" y="450"/>
                  </a:lnTo>
                  <a:lnTo>
                    <a:pt x="44" y="469"/>
                  </a:lnTo>
                  <a:lnTo>
                    <a:pt x="49" y="483"/>
                  </a:lnTo>
                  <a:lnTo>
                    <a:pt x="55" y="505"/>
                  </a:lnTo>
                  <a:lnTo>
                    <a:pt x="59" y="526"/>
                  </a:lnTo>
                  <a:lnTo>
                    <a:pt x="58" y="544"/>
                  </a:lnTo>
                  <a:lnTo>
                    <a:pt x="57" y="560"/>
                  </a:lnTo>
                  <a:lnTo>
                    <a:pt x="55" y="568"/>
                  </a:lnTo>
                  <a:lnTo>
                    <a:pt x="55" y="582"/>
                  </a:lnTo>
                  <a:lnTo>
                    <a:pt x="59" y="600"/>
                  </a:lnTo>
                  <a:lnTo>
                    <a:pt x="68" y="619"/>
                  </a:lnTo>
                  <a:lnTo>
                    <a:pt x="82" y="638"/>
                  </a:lnTo>
                  <a:lnTo>
                    <a:pt x="105" y="657"/>
                  </a:lnTo>
                  <a:lnTo>
                    <a:pt x="135" y="672"/>
                  </a:lnTo>
                  <a:lnTo>
                    <a:pt x="178" y="684"/>
                  </a:lnTo>
                  <a:lnTo>
                    <a:pt x="217" y="688"/>
                  </a:lnTo>
                  <a:lnTo>
                    <a:pt x="248" y="686"/>
                  </a:lnTo>
                  <a:lnTo>
                    <a:pt x="274" y="675"/>
                  </a:lnTo>
                  <a:lnTo>
                    <a:pt x="291" y="662"/>
                  </a:lnTo>
                  <a:lnTo>
                    <a:pt x="304" y="645"/>
                  </a:lnTo>
                  <a:lnTo>
                    <a:pt x="313" y="630"/>
                  </a:lnTo>
                  <a:lnTo>
                    <a:pt x="318" y="615"/>
                  </a:lnTo>
                  <a:lnTo>
                    <a:pt x="319" y="605"/>
                  </a:lnTo>
                  <a:lnTo>
                    <a:pt x="319" y="585"/>
                  </a:lnTo>
                  <a:lnTo>
                    <a:pt x="320" y="553"/>
                  </a:lnTo>
                  <a:lnTo>
                    <a:pt x="324" y="522"/>
                  </a:lnTo>
                  <a:lnTo>
                    <a:pt x="333" y="495"/>
                  </a:lnTo>
                  <a:lnTo>
                    <a:pt x="342" y="476"/>
                  </a:lnTo>
                  <a:lnTo>
                    <a:pt x="354" y="445"/>
                  </a:lnTo>
                  <a:lnTo>
                    <a:pt x="370" y="403"/>
                  </a:lnTo>
                  <a:lnTo>
                    <a:pt x="385" y="355"/>
                  </a:lnTo>
                  <a:lnTo>
                    <a:pt x="399" y="306"/>
                  </a:lnTo>
                  <a:lnTo>
                    <a:pt x="410" y="258"/>
                  </a:lnTo>
                  <a:lnTo>
                    <a:pt x="416" y="218"/>
                  </a:lnTo>
                  <a:lnTo>
                    <a:pt x="415" y="186"/>
                  </a:lnTo>
                  <a:lnTo>
                    <a:pt x="409" y="161"/>
                  </a:lnTo>
                  <a:lnTo>
                    <a:pt x="401" y="136"/>
                  </a:lnTo>
                  <a:lnTo>
                    <a:pt x="392" y="112"/>
                  </a:lnTo>
                  <a:lnTo>
                    <a:pt x="382" y="88"/>
                  </a:lnTo>
                  <a:lnTo>
                    <a:pt x="371" y="68"/>
                  </a:lnTo>
                  <a:lnTo>
                    <a:pt x="357" y="50"/>
                  </a:lnTo>
                  <a:lnTo>
                    <a:pt x="342" y="35"/>
                  </a:lnTo>
                  <a:lnTo>
                    <a:pt x="324" y="25"/>
                  </a:lnTo>
                  <a:lnTo>
                    <a:pt x="304" y="18"/>
                  </a:lnTo>
                  <a:lnTo>
                    <a:pt x="281" y="10"/>
                  </a:lnTo>
                  <a:lnTo>
                    <a:pt x="256" y="5"/>
                  </a:lnTo>
                  <a:lnTo>
                    <a:pt x="231" y="1"/>
                  </a:lnTo>
                  <a:lnTo>
                    <a:pt x="204" y="0"/>
                  </a:lnTo>
                  <a:lnTo>
                    <a:pt x="182" y="0"/>
                  </a:lnTo>
                  <a:lnTo>
                    <a:pt x="161" y="4"/>
                  </a:lnTo>
                  <a:lnTo>
                    <a:pt x="145" y="9"/>
                  </a:lnTo>
                  <a:lnTo>
                    <a:pt x="131" y="18"/>
                  </a:lnTo>
                  <a:lnTo>
                    <a:pt x="117" y="26"/>
                  </a:lnTo>
                  <a:lnTo>
                    <a:pt x="103" y="38"/>
                  </a:lnTo>
                  <a:lnTo>
                    <a:pt x="92" y="48"/>
                  </a:lnTo>
                  <a:lnTo>
                    <a:pt x="81" y="59"/>
                  </a:lnTo>
                  <a:lnTo>
                    <a:pt x="72" y="69"/>
                  </a:lnTo>
                  <a:lnTo>
                    <a:pt x="65" y="78"/>
                  </a:lnTo>
                  <a:lnTo>
                    <a:pt x="60" y="8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0" name="Freeform 295">
              <a:extLst>
                <a:ext uri="{FF2B5EF4-FFF2-40B4-BE49-F238E27FC236}">
                  <a16:creationId xmlns:a16="http://schemas.microsoft.com/office/drawing/2014/main" id="{AAA3E7AD-CCF1-4081-B70A-C395139C4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" y="4047"/>
              <a:ext cx="159" cy="115"/>
            </a:xfrm>
            <a:custGeom>
              <a:avLst/>
              <a:gdLst>
                <a:gd name="T0" fmla="*/ 0 w 477"/>
                <a:gd name="T1" fmla="*/ 0 h 344"/>
                <a:gd name="T2" fmla="*/ 0 w 477"/>
                <a:gd name="T3" fmla="*/ 0 h 344"/>
                <a:gd name="T4" fmla="*/ 0 w 477"/>
                <a:gd name="T5" fmla="*/ 0 h 344"/>
                <a:gd name="T6" fmla="*/ 0 w 477"/>
                <a:gd name="T7" fmla="*/ 0 h 344"/>
                <a:gd name="T8" fmla="*/ 0 w 477"/>
                <a:gd name="T9" fmla="*/ 0 h 344"/>
                <a:gd name="T10" fmla="*/ 0 w 477"/>
                <a:gd name="T11" fmla="*/ 0 h 344"/>
                <a:gd name="T12" fmla="*/ 0 w 477"/>
                <a:gd name="T13" fmla="*/ 0 h 344"/>
                <a:gd name="T14" fmla="*/ 0 w 477"/>
                <a:gd name="T15" fmla="*/ 0 h 344"/>
                <a:gd name="T16" fmla="*/ 0 w 477"/>
                <a:gd name="T17" fmla="*/ 0 h 344"/>
                <a:gd name="T18" fmla="*/ 0 w 477"/>
                <a:gd name="T19" fmla="*/ 0 h 344"/>
                <a:gd name="T20" fmla="*/ 0 w 477"/>
                <a:gd name="T21" fmla="*/ 0 h 344"/>
                <a:gd name="T22" fmla="*/ 0 w 477"/>
                <a:gd name="T23" fmla="*/ 0 h 344"/>
                <a:gd name="T24" fmla="*/ 0 w 477"/>
                <a:gd name="T25" fmla="*/ 0 h 344"/>
                <a:gd name="T26" fmla="*/ 0 w 477"/>
                <a:gd name="T27" fmla="*/ 0 h 344"/>
                <a:gd name="T28" fmla="*/ 0 w 477"/>
                <a:gd name="T29" fmla="*/ 0 h 344"/>
                <a:gd name="T30" fmla="*/ 0 w 477"/>
                <a:gd name="T31" fmla="*/ 0 h 344"/>
                <a:gd name="T32" fmla="*/ 0 w 477"/>
                <a:gd name="T33" fmla="*/ 0 h 344"/>
                <a:gd name="T34" fmla="*/ 0 w 477"/>
                <a:gd name="T35" fmla="*/ 0 h 344"/>
                <a:gd name="T36" fmla="*/ 0 w 477"/>
                <a:gd name="T37" fmla="*/ 0 h 344"/>
                <a:gd name="T38" fmla="*/ 0 w 477"/>
                <a:gd name="T39" fmla="*/ 0 h 344"/>
                <a:gd name="T40" fmla="*/ 0 w 477"/>
                <a:gd name="T41" fmla="*/ 0 h 344"/>
                <a:gd name="T42" fmla="*/ 0 w 477"/>
                <a:gd name="T43" fmla="*/ 0 h 344"/>
                <a:gd name="T44" fmla="*/ 0 w 477"/>
                <a:gd name="T45" fmla="*/ 0 h 344"/>
                <a:gd name="T46" fmla="*/ 0 w 477"/>
                <a:gd name="T47" fmla="*/ 0 h 344"/>
                <a:gd name="T48" fmla="*/ 0 w 477"/>
                <a:gd name="T49" fmla="*/ 0 h 344"/>
                <a:gd name="T50" fmla="*/ 0 w 477"/>
                <a:gd name="T51" fmla="*/ 0 h 344"/>
                <a:gd name="T52" fmla="*/ 0 w 477"/>
                <a:gd name="T53" fmla="*/ 0 h 344"/>
                <a:gd name="T54" fmla="*/ 0 w 477"/>
                <a:gd name="T55" fmla="*/ 0 h 344"/>
                <a:gd name="T56" fmla="*/ 0 w 477"/>
                <a:gd name="T57" fmla="*/ 0 h 344"/>
                <a:gd name="T58" fmla="*/ 0 w 477"/>
                <a:gd name="T59" fmla="*/ 0 h 344"/>
                <a:gd name="T60" fmla="*/ 0 w 477"/>
                <a:gd name="T61" fmla="*/ 0 h 344"/>
                <a:gd name="T62" fmla="*/ 0 w 477"/>
                <a:gd name="T63" fmla="*/ 0 h 344"/>
                <a:gd name="T64" fmla="*/ 0 w 477"/>
                <a:gd name="T65" fmla="*/ 0 h 344"/>
                <a:gd name="T66" fmla="*/ 0 w 477"/>
                <a:gd name="T67" fmla="*/ 0 h 344"/>
                <a:gd name="T68" fmla="*/ 0 w 477"/>
                <a:gd name="T69" fmla="*/ 0 h 344"/>
                <a:gd name="T70" fmla="*/ 0 w 477"/>
                <a:gd name="T71" fmla="*/ 0 h 344"/>
                <a:gd name="T72" fmla="*/ 0 w 477"/>
                <a:gd name="T73" fmla="*/ 0 h 344"/>
                <a:gd name="T74" fmla="*/ 0 w 477"/>
                <a:gd name="T75" fmla="*/ 0 h 344"/>
                <a:gd name="T76" fmla="*/ 0 w 477"/>
                <a:gd name="T77" fmla="*/ 0 h 344"/>
                <a:gd name="T78" fmla="*/ 0 w 477"/>
                <a:gd name="T79" fmla="*/ 0 h 344"/>
                <a:gd name="T80" fmla="*/ 0 w 477"/>
                <a:gd name="T81" fmla="*/ 0 h 344"/>
                <a:gd name="T82" fmla="*/ 0 w 477"/>
                <a:gd name="T83" fmla="*/ 0 h 344"/>
                <a:gd name="T84" fmla="*/ 0 w 477"/>
                <a:gd name="T85" fmla="*/ 0 h 344"/>
                <a:gd name="T86" fmla="*/ 0 w 477"/>
                <a:gd name="T87" fmla="*/ 0 h 34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477" h="344">
                  <a:moveTo>
                    <a:pt x="352" y="176"/>
                  </a:moveTo>
                  <a:lnTo>
                    <a:pt x="345" y="181"/>
                  </a:lnTo>
                  <a:lnTo>
                    <a:pt x="331" y="190"/>
                  </a:lnTo>
                  <a:lnTo>
                    <a:pt x="313" y="202"/>
                  </a:lnTo>
                  <a:lnTo>
                    <a:pt x="293" y="215"/>
                  </a:lnTo>
                  <a:lnTo>
                    <a:pt x="272" y="229"/>
                  </a:lnTo>
                  <a:lnTo>
                    <a:pt x="250" y="242"/>
                  </a:lnTo>
                  <a:lnTo>
                    <a:pt x="231" y="253"/>
                  </a:lnTo>
                  <a:lnTo>
                    <a:pt x="217" y="262"/>
                  </a:lnTo>
                  <a:lnTo>
                    <a:pt x="207" y="268"/>
                  </a:lnTo>
                  <a:lnTo>
                    <a:pt x="195" y="275"/>
                  </a:lnTo>
                  <a:lnTo>
                    <a:pt x="181" y="282"/>
                  </a:lnTo>
                  <a:lnTo>
                    <a:pt x="167" y="290"/>
                  </a:lnTo>
                  <a:lnTo>
                    <a:pt x="152" y="299"/>
                  </a:lnTo>
                  <a:lnTo>
                    <a:pt x="135" y="307"/>
                  </a:lnTo>
                  <a:lnTo>
                    <a:pt x="119" y="318"/>
                  </a:lnTo>
                  <a:lnTo>
                    <a:pt x="101" y="329"/>
                  </a:lnTo>
                  <a:lnTo>
                    <a:pt x="82" y="339"/>
                  </a:lnTo>
                  <a:lnTo>
                    <a:pt x="67" y="344"/>
                  </a:lnTo>
                  <a:lnTo>
                    <a:pt x="56" y="344"/>
                  </a:lnTo>
                  <a:lnTo>
                    <a:pt x="46" y="340"/>
                  </a:lnTo>
                  <a:lnTo>
                    <a:pt x="37" y="333"/>
                  </a:lnTo>
                  <a:lnTo>
                    <a:pt x="28" y="325"/>
                  </a:lnTo>
                  <a:lnTo>
                    <a:pt x="21" y="315"/>
                  </a:lnTo>
                  <a:lnTo>
                    <a:pt x="13" y="306"/>
                  </a:lnTo>
                  <a:lnTo>
                    <a:pt x="4" y="294"/>
                  </a:lnTo>
                  <a:lnTo>
                    <a:pt x="0" y="284"/>
                  </a:lnTo>
                  <a:lnTo>
                    <a:pt x="0" y="273"/>
                  </a:lnTo>
                  <a:lnTo>
                    <a:pt x="4" y="263"/>
                  </a:lnTo>
                  <a:lnTo>
                    <a:pt x="12" y="256"/>
                  </a:lnTo>
                  <a:lnTo>
                    <a:pt x="21" y="247"/>
                  </a:lnTo>
                  <a:lnTo>
                    <a:pt x="32" y="239"/>
                  </a:lnTo>
                  <a:lnTo>
                    <a:pt x="45" y="232"/>
                  </a:lnTo>
                  <a:lnTo>
                    <a:pt x="57" y="223"/>
                  </a:lnTo>
                  <a:lnTo>
                    <a:pt x="70" y="212"/>
                  </a:lnTo>
                  <a:lnTo>
                    <a:pt x="82" y="200"/>
                  </a:lnTo>
                  <a:lnTo>
                    <a:pt x="94" y="186"/>
                  </a:lnTo>
                  <a:lnTo>
                    <a:pt x="104" y="174"/>
                  </a:lnTo>
                  <a:lnTo>
                    <a:pt x="113" y="161"/>
                  </a:lnTo>
                  <a:lnTo>
                    <a:pt x="120" y="150"/>
                  </a:lnTo>
                  <a:lnTo>
                    <a:pt x="125" y="139"/>
                  </a:lnTo>
                  <a:lnTo>
                    <a:pt x="130" y="127"/>
                  </a:lnTo>
                  <a:lnTo>
                    <a:pt x="135" y="116"/>
                  </a:lnTo>
                  <a:lnTo>
                    <a:pt x="142" y="102"/>
                  </a:lnTo>
                  <a:lnTo>
                    <a:pt x="148" y="87"/>
                  </a:lnTo>
                  <a:lnTo>
                    <a:pt x="157" y="73"/>
                  </a:lnTo>
                  <a:lnTo>
                    <a:pt x="166" y="59"/>
                  </a:lnTo>
                  <a:lnTo>
                    <a:pt x="176" y="45"/>
                  </a:lnTo>
                  <a:lnTo>
                    <a:pt x="188" y="33"/>
                  </a:lnTo>
                  <a:lnTo>
                    <a:pt x="201" y="23"/>
                  </a:lnTo>
                  <a:lnTo>
                    <a:pt x="215" y="15"/>
                  </a:lnTo>
                  <a:lnTo>
                    <a:pt x="227" y="10"/>
                  </a:lnTo>
                  <a:lnTo>
                    <a:pt x="240" y="7"/>
                  </a:lnTo>
                  <a:lnTo>
                    <a:pt x="251" y="6"/>
                  </a:lnTo>
                  <a:lnTo>
                    <a:pt x="262" y="6"/>
                  </a:lnTo>
                  <a:lnTo>
                    <a:pt x="270" y="7"/>
                  </a:lnTo>
                  <a:lnTo>
                    <a:pt x="278" y="9"/>
                  </a:lnTo>
                  <a:lnTo>
                    <a:pt x="287" y="10"/>
                  </a:lnTo>
                  <a:lnTo>
                    <a:pt x="297" y="10"/>
                  </a:lnTo>
                  <a:lnTo>
                    <a:pt x="307" y="10"/>
                  </a:lnTo>
                  <a:lnTo>
                    <a:pt x="317" y="7"/>
                  </a:lnTo>
                  <a:lnTo>
                    <a:pt x="326" y="6"/>
                  </a:lnTo>
                  <a:lnTo>
                    <a:pt x="333" y="4"/>
                  </a:lnTo>
                  <a:lnTo>
                    <a:pt x="340" y="2"/>
                  </a:lnTo>
                  <a:lnTo>
                    <a:pt x="345" y="1"/>
                  </a:lnTo>
                  <a:lnTo>
                    <a:pt x="356" y="0"/>
                  </a:lnTo>
                  <a:lnTo>
                    <a:pt x="370" y="0"/>
                  </a:lnTo>
                  <a:lnTo>
                    <a:pt x="386" y="1"/>
                  </a:lnTo>
                  <a:lnTo>
                    <a:pt x="403" y="2"/>
                  </a:lnTo>
                  <a:lnTo>
                    <a:pt x="419" y="6"/>
                  </a:lnTo>
                  <a:lnTo>
                    <a:pt x="436" y="13"/>
                  </a:lnTo>
                  <a:lnTo>
                    <a:pt x="450" y="20"/>
                  </a:lnTo>
                  <a:lnTo>
                    <a:pt x="461" y="31"/>
                  </a:lnTo>
                  <a:lnTo>
                    <a:pt x="468" y="44"/>
                  </a:lnTo>
                  <a:lnTo>
                    <a:pt x="475" y="57"/>
                  </a:lnTo>
                  <a:lnTo>
                    <a:pt x="477" y="71"/>
                  </a:lnTo>
                  <a:lnTo>
                    <a:pt x="477" y="83"/>
                  </a:lnTo>
                  <a:lnTo>
                    <a:pt x="473" y="96"/>
                  </a:lnTo>
                  <a:lnTo>
                    <a:pt x="467" y="108"/>
                  </a:lnTo>
                  <a:lnTo>
                    <a:pt x="458" y="120"/>
                  </a:lnTo>
                  <a:lnTo>
                    <a:pt x="444" y="128"/>
                  </a:lnTo>
                  <a:lnTo>
                    <a:pt x="429" y="136"/>
                  </a:lnTo>
                  <a:lnTo>
                    <a:pt x="414" y="144"/>
                  </a:lnTo>
                  <a:lnTo>
                    <a:pt x="402" y="151"/>
                  </a:lnTo>
                  <a:lnTo>
                    <a:pt x="389" y="156"/>
                  </a:lnTo>
                  <a:lnTo>
                    <a:pt x="378" y="163"/>
                  </a:lnTo>
                  <a:lnTo>
                    <a:pt x="367" y="168"/>
                  </a:lnTo>
                  <a:lnTo>
                    <a:pt x="359" y="173"/>
                  </a:lnTo>
                  <a:lnTo>
                    <a:pt x="352" y="17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1" name="Freeform 296">
              <a:extLst>
                <a:ext uri="{FF2B5EF4-FFF2-40B4-BE49-F238E27FC236}">
                  <a16:creationId xmlns:a16="http://schemas.microsoft.com/office/drawing/2014/main" id="{C4F44B53-8F7B-4BF4-8EF7-991C6A946C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" y="4128"/>
              <a:ext cx="60" cy="114"/>
            </a:xfrm>
            <a:custGeom>
              <a:avLst/>
              <a:gdLst>
                <a:gd name="T0" fmla="*/ 0 w 181"/>
                <a:gd name="T1" fmla="*/ 0 h 342"/>
                <a:gd name="T2" fmla="*/ 0 w 181"/>
                <a:gd name="T3" fmla="*/ 0 h 342"/>
                <a:gd name="T4" fmla="*/ 0 w 181"/>
                <a:gd name="T5" fmla="*/ 0 h 342"/>
                <a:gd name="T6" fmla="*/ 0 w 181"/>
                <a:gd name="T7" fmla="*/ 0 h 342"/>
                <a:gd name="T8" fmla="*/ 0 w 181"/>
                <a:gd name="T9" fmla="*/ 0 h 342"/>
                <a:gd name="T10" fmla="*/ 0 w 181"/>
                <a:gd name="T11" fmla="*/ 0 h 342"/>
                <a:gd name="T12" fmla="*/ 0 w 181"/>
                <a:gd name="T13" fmla="*/ 0 h 342"/>
                <a:gd name="T14" fmla="*/ 0 w 181"/>
                <a:gd name="T15" fmla="*/ 0 h 342"/>
                <a:gd name="T16" fmla="*/ 0 w 181"/>
                <a:gd name="T17" fmla="*/ 0 h 342"/>
                <a:gd name="T18" fmla="*/ 0 w 181"/>
                <a:gd name="T19" fmla="*/ 0 h 342"/>
                <a:gd name="T20" fmla="*/ 0 w 181"/>
                <a:gd name="T21" fmla="*/ 0 h 342"/>
                <a:gd name="T22" fmla="*/ 0 w 181"/>
                <a:gd name="T23" fmla="*/ 0 h 342"/>
                <a:gd name="T24" fmla="*/ 0 w 181"/>
                <a:gd name="T25" fmla="*/ 0 h 342"/>
                <a:gd name="T26" fmla="*/ 0 w 181"/>
                <a:gd name="T27" fmla="*/ 0 h 342"/>
                <a:gd name="T28" fmla="*/ 0 w 181"/>
                <a:gd name="T29" fmla="*/ 0 h 342"/>
                <a:gd name="T30" fmla="*/ 0 w 181"/>
                <a:gd name="T31" fmla="*/ 0 h 342"/>
                <a:gd name="T32" fmla="*/ 0 w 181"/>
                <a:gd name="T33" fmla="*/ 0 h 342"/>
                <a:gd name="T34" fmla="*/ 0 w 181"/>
                <a:gd name="T35" fmla="*/ 0 h 342"/>
                <a:gd name="T36" fmla="*/ 0 w 181"/>
                <a:gd name="T37" fmla="*/ 0 h 342"/>
                <a:gd name="T38" fmla="*/ 0 w 181"/>
                <a:gd name="T39" fmla="*/ 0 h 342"/>
                <a:gd name="T40" fmla="*/ 0 w 181"/>
                <a:gd name="T41" fmla="*/ 0 h 342"/>
                <a:gd name="T42" fmla="*/ 0 w 181"/>
                <a:gd name="T43" fmla="*/ 0 h 342"/>
                <a:gd name="T44" fmla="*/ 0 w 181"/>
                <a:gd name="T45" fmla="*/ 0 h 342"/>
                <a:gd name="T46" fmla="*/ 0 w 181"/>
                <a:gd name="T47" fmla="*/ 0 h 342"/>
                <a:gd name="T48" fmla="*/ 0 w 181"/>
                <a:gd name="T49" fmla="*/ 0 h 342"/>
                <a:gd name="T50" fmla="*/ 0 w 181"/>
                <a:gd name="T51" fmla="*/ 0 h 342"/>
                <a:gd name="T52" fmla="*/ 0 w 181"/>
                <a:gd name="T53" fmla="*/ 0 h 342"/>
                <a:gd name="T54" fmla="*/ 0 w 181"/>
                <a:gd name="T55" fmla="*/ 0 h 342"/>
                <a:gd name="T56" fmla="*/ 0 w 181"/>
                <a:gd name="T57" fmla="*/ 0 h 342"/>
                <a:gd name="T58" fmla="*/ 0 w 181"/>
                <a:gd name="T59" fmla="*/ 0 h 342"/>
                <a:gd name="T60" fmla="*/ 0 w 181"/>
                <a:gd name="T61" fmla="*/ 0 h 342"/>
                <a:gd name="T62" fmla="*/ 0 w 181"/>
                <a:gd name="T63" fmla="*/ 0 h 342"/>
                <a:gd name="T64" fmla="*/ 0 w 181"/>
                <a:gd name="T65" fmla="*/ 0 h 342"/>
                <a:gd name="T66" fmla="*/ 0 w 181"/>
                <a:gd name="T67" fmla="*/ 0 h 342"/>
                <a:gd name="T68" fmla="*/ 0 w 181"/>
                <a:gd name="T69" fmla="*/ 0 h 342"/>
                <a:gd name="T70" fmla="*/ 0 w 181"/>
                <a:gd name="T71" fmla="*/ 0 h 342"/>
                <a:gd name="T72" fmla="*/ 0 w 181"/>
                <a:gd name="T73" fmla="*/ 0 h 342"/>
                <a:gd name="T74" fmla="*/ 0 w 181"/>
                <a:gd name="T75" fmla="*/ 0 h 342"/>
                <a:gd name="T76" fmla="*/ 0 w 181"/>
                <a:gd name="T77" fmla="*/ 0 h 342"/>
                <a:gd name="T78" fmla="*/ 0 w 181"/>
                <a:gd name="T79" fmla="*/ 0 h 342"/>
                <a:gd name="T80" fmla="*/ 0 w 181"/>
                <a:gd name="T81" fmla="*/ 0 h 342"/>
                <a:gd name="T82" fmla="*/ 0 w 181"/>
                <a:gd name="T83" fmla="*/ 0 h 342"/>
                <a:gd name="T84" fmla="*/ 0 w 181"/>
                <a:gd name="T85" fmla="*/ 0 h 342"/>
                <a:gd name="T86" fmla="*/ 0 w 181"/>
                <a:gd name="T87" fmla="*/ 0 h 342"/>
                <a:gd name="T88" fmla="*/ 0 w 181"/>
                <a:gd name="T89" fmla="*/ 0 h 342"/>
                <a:gd name="T90" fmla="*/ 0 w 181"/>
                <a:gd name="T91" fmla="*/ 0 h 342"/>
                <a:gd name="T92" fmla="*/ 0 w 181"/>
                <a:gd name="T93" fmla="*/ 0 h 342"/>
                <a:gd name="T94" fmla="*/ 0 w 181"/>
                <a:gd name="T95" fmla="*/ 0 h 342"/>
                <a:gd name="T96" fmla="*/ 0 w 181"/>
                <a:gd name="T97" fmla="*/ 0 h 342"/>
                <a:gd name="T98" fmla="*/ 0 w 181"/>
                <a:gd name="T99" fmla="*/ 0 h 342"/>
                <a:gd name="T100" fmla="*/ 0 w 181"/>
                <a:gd name="T101" fmla="*/ 0 h 342"/>
                <a:gd name="T102" fmla="*/ 0 w 181"/>
                <a:gd name="T103" fmla="*/ 0 h 342"/>
                <a:gd name="T104" fmla="*/ 0 w 181"/>
                <a:gd name="T105" fmla="*/ 0 h 342"/>
                <a:gd name="T106" fmla="*/ 0 w 181"/>
                <a:gd name="T107" fmla="*/ 0 h 342"/>
                <a:gd name="T108" fmla="*/ 0 w 181"/>
                <a:gd name="T109" fmla="*/ 0 h 342"/>
                <a:gd name="T110" fmla="*/ 0 w 181"/>
                <a:gd name="T111" fmla="*/ 0 h 342"/>
                <a:gd name="T112" fmla="*/ 0 w 181"/>
                <a:gd name="T113" fmla="*/ 0 h 342"/>
                <a:gd name="T114" fmla="*/ 0 w 181"/>
                <a:gd name="T115" fmla="*/ 0 h 342"/>
                <a:gd name="T116" fmla="*/ 0 w 181"/>
                <a:gd name="T117" fmla="*/ 0 h 342"/>
                <a:gd name="T118" fmla="*/ 0 w 181"/>
                <a:gd name="T119" fmla="*/ 0 h 342"/>
                <a:gd name="T120" fmla="*/ 0 w 181"/>
                <a:gd name="T121" fmla="*/ 0 h 3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81" h="342">
                  <a:moveTo>
                    <a:pt x="134" y="189"/>
                  </a:moveTo>
                  <a:lnTo>
                    <a:pt x="128" y="172"/>
                  </a:lnTo>
                  <a:lnTo>
                    <a:pt x="123" y="152"/>
                  </a:lnTo>
                  <a:lnTo>
                    <a:pt x="121" y="126"/>
                  </a:lnTo>
                  <a:lnTo>
                    <a:pt x="122" y="94"/>
                  </a:lnTo>
                  <a:lnTo>
                    <a:pt x="122" y="75"/>
                  </a:lnTo>
                  <a:lnTo>
                    <a:pt x="118" y="59"/>
                  </a:lnTo>
                  <a:lnTo>
                    <a:pt x="113" y="45"/>
                  </a:lnTo>
                  <a:lnTo>
                    <a:pt x="107" y="32"/>
                  </a:lnTo>
                  <a:lnTo>
                    <a:pt x="99" y="22"/>
                  </a:lnTo>
                  <a:lnTo>
                    <a:pt x="92" y="14"/>
                  </a:lnTo>
                  <a:lnTo>
                    <a:pt x="84" y="7"/>
                  </a:lnTo>
                  <a:lnTo>
                    <a:pt x="78" y="2"/>
                  </a:lnTo>
                  <a:lnTo>
                    <a:pt x="69" y="0"/>
                  </a:lnTo>
                  <a:lnTo>
                    <a:pt x="58" y="0"/>
                  </a:lnTo>
                  <a:lnTo>
                    <a:pt x="44" y="1"/>
                  </a:lnTo>
                  <a:lnTo>
                    <a:pt x="29" y="7"/>
                  </a:lnTo>
                  <a:lnTo>
                    <a:pt x="16" y="16"/>
                  </a:lnTo>
                  <a:lnTo>
                    <a:pt x="6" y="27"/>
                  </a:lnTo>
                  <a:lnTo>
                    <a:pt x="1" y="44"/>
                  </a:lnTo>
                  <a:lnTo>
                    <a:pt x="4" y="65"/>
                  </a:lnTo>
                  <a:lnTo>
                    <a:pt x="7" y="82"/>
                  </a:lnTo>
                  <a:lnTo>
                    <a:pt x="11" y="103"/>
                  </a:lnTo>
                  <a:lnTo>
                    <a:pt x="15" y="126"/>
                  </a:lnTo>
                  <a:lnTo>
                    <a:pt x="15" y="141"/>
                  </a:lnTo>
                  <a:lnTo>
                    <a:pt x="11" y="153"/>
                  </a:lnTo>
                  <a:lnTo>
                    <a:pt x="7" y="169"/>
                  </a:lnTo>
                  <a:lnTo>
                    <a:pt x="2" y="185"/>
                  </a:lnTo>
                  <a:lnTo>
                    <a:pt x="0" y="196"/>
                  </a:lnTo>
                  <a:lnTo>
                    <a:pt x="11" y="203"/>
                  </a:lnTo>
                  <a:lnTo>
                    <a:pt x="17" y="210"/>
                  </a:lnTo>
                  <a:lnTo>
                    <a:pt x="22" y="218"/>
                  </a:lnTo>
                  <a:lnTo>
                    <a:pt x="25" y="227"/>
                  </a:lnTo>
                  <a:lnTo>
                    <a:pt x="33" y="243"/>
                  </a:lnTo>
                  <a:lnTo>
                    <a:pt x="39" y="263"/>
                  </a:lnTo>
                  <a:lnTo>
                    <a:pt x="44" y="283"/>
                  </a:lnTo>
                  <a:lnTo>
                    <a:pt x="46" y="300"/>
                  </a:lnTo>
                  <a:lnTo>
                    <a:pt x="48" y="303"/>
                  </a:lnTo>
                  <a:lnTo>
                    <a:pt x="50" y="308"/>
                  </a:lnTo>
                  <a:lnTo>
                    <a:pt x="55" y="312"/>
                  </a:lnTo>
                  <a:lnTo>
                    <a:pt x="60" y="317"/>
                  </a:lnTo>
                  <a:lnTo>
                    <a:pt x="67" y="321"/>
                  </a:lnTo>
                  <a:lnTo>
                    <a:pt x="74" y="324"/>
                  </a:lnTo>
                  <a:lnTo>
                    <a:pt x="83" y="326"/>
                  </a:lnTo>
                  <a:lnTo>
                    <a:pt x="92" y="327"/>
                  </a:lnTo>
                  <a:lnTo>
                    <a:pt x="101" y="329"/>
                  </a:lnTo>
                  <a:lnTo>
                    <a:pt x="111" y="332"/>
                  </a:lnTo>
                  <a:lnTo>
                    <a:pt x="120" y="337"/>
                  </a:lnTo>
                  <a:lnTo>
                    <a:pt x="130" y="341"/>
                  </a:lnTo>
                  <a:lnTo>
                    <a:pt x="140" y="342"/>
                  </a:lnTo>
                  <a:lnTo>
                    <a:pt x="149" y="341"/>
                  </a:lnTo>
                  <a:lnTo>
                    <a:pt x="160" y="335"/>
                  </a:lnTo>
                  <a:lnTo>
                    <a:pt x="170" y="324"/>
                  </a:lnTo>
                  <a:lnTo>
                    <a:pt x="181" y="295"/>
                  </a:lnTo>
                  <a:lnTo>
                    <a:pt x="178" y="272"/>
                  </a:lnTo>
                  <a:lnTo>
                    <a:pt x="169" y="253"/>
                  </a:lnTo>
                  <a:lnTo>
                    <a:pt x="161" y="240"/>
                  </a:lnTo>
                  <a:lnTo>
                    <a:pt x="156" y="229"/>
                  </a:lnTo>
                  <a:lnTo>
                    <a:pt x="149" y="216"/>
                  </a:lnTo>
                  <a:lnTo>
                    <a:pt x="140" y="203"/>
                  </a:lnTo>
                  <a:lnTo>
                    <a:pt x="134" y="18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2" name="Freeform 297">
              <a:extLst>
                <a:ext uri="{FF2B5EF4-FFF2-40B4-BE49-F238E27FC236}">
                  <a16:creationId xmlns:a16="http://schemas.microsoft.com/office/drawing/2014/main" id="{57AFE7C3-7887-4FD8-B795-EF7C9E059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" y="4193"/>
              <a:ext cx="9" cy="22"/>
            </a:xfrm>
            <a:custGeom>
              <a:avLst/>
              <a:gdLst>
                <a:gd name="T0" fmla="*/ 0 w 28"/>
                <a:gd name="T1" fmla="*/ 0 h 67"/>
                <a:gd name="T2" fmla="*/ 0 w 28"/>
                <a:gd name="T3" fmla="*/ 0 h 67"/>
                <a:gd name="T4" fmla="*/ 0 w 28"/>
                <a:gd name="T5" fmla="*/ 0 h 67"/>
                <a:gd name="T6" fmla="*/ 0 w 28"/>
                <a:gd name="T7" fmla="*/ 0 h 67"/>
                <a:gd name="T8" fmla="*/ 0 w 28"/>
                <a:gd name="T9" fmla="*/ 0 h 67"/>
                <a:gd name="T10" fmla="*/ 0 w 28"/>
                <a:gd name="T11" fmla="*/ 0 h 67"/>
                <a:gd name="T12" fmla="*/ 0 w 28"/>
                <a:gd name="T13" fmla="*/ 0 h 67"/>
                <a:gd name="T14" fmla="*/ 0 w 28"/>
                <a:gd name="T15" fmla="*/ 0 h 67"/>
                <a:gd name="T16" fmla="*/ 0 w 28"/>
                <a:gd name="T17" fmla="*/ 0 h 67"/>
                <a:gd name="T18" fmla="*/ 0 w 28"/>
                <a:gd name="T19" fmla="*/ 0 h 67"/>
                <a:gd name="T20" fmla="*/ 0 w 28"/>
                <a:gd name="T21" fmla="*/ 0 h 67"/>
                <a:gd name="T22" fmla="*/ 0 w 28"/>
                <a:gd name="T23" fmla="*/ 0 h 67"/>
                <a:gd name="T24" fmla="*/ 0 w 28"/>
                <a:gd name="T25" fmla="*/ 0 h 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67">
                  <a:moveTo>
                    <a:pt x="28" y="31"/>
                  </a:moveTo>
                  <a:lnTo>
                    <a:pt x="25" y="38"/>
                  </a:lnTo>
                  <a:lnTo>
                    <a:pt x="23" y="48"/>
                  </a:lnTo>
                  <a:lnTo>
                    <a:pt x="22" y="58"/>
                  </a:lnTo>
                  <a:lnTo>
                    <a:pt x="22" y="67"/>
                  </a:lnTo>
                  <a:lnTo>
                    <a:pt x="7" y="43"/>
                  </a:lnTo>
                  <a:lnTo>
                    <a:pt x="0" y="24"/>
                  </a:lnTo>
                  <a:lnTo>
                    <a:pt x="0" y="10"/>
                  </a:lnTo>
                  <a:lnTo>
                    <a:pt x="3" y="0"/>
                  </a:lnTo>
                  <a:lnTo>
                    <a:pt x="14" y="7"/>
                  </a:lnTo>
                  <a:lnTo>
                    <a:pt x="20" y="14"/>
                  </a:lnTo>
                  <a:lnTo>
                    <a:pt x="25" y="22"/>
                  </a:lnTo>
                  <a:lnTo>
                    <a:pt x="28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3" name="Freeform 298">
              <a:extLst>
                <a:ext uri="{FF2B5EF4-FFF2-40B4-BE49-F238E27FC236}">
                  <a16:creationId xmlns:a16="http://schemas.microsoft.com/office/drawing/2014/main" id="{51323F24-D29C-4E9A-8D42-843E198564A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" y="4209"/>
              <a:ext cx="22" cy="14"/>
            </a:xfrm>
            <a:custGeom>
              <a:avLst/>
              <a:gdLst>
                <a:gd name="T0" fmla="*/ 0 w 66"/>
                <a:gd name="T1" fmla="*/ 0 h 41"/>
                <a:gd name="T2" fmla="*/ 0 w 66"/>
                <a:gd name="T3" fmla="*/ 0 h 41"/>
                <a:gd name="T4" fmla="*/ 0 w 66"/>
                <a:gd name="T5" fmla="*/ 0 h 41"/>
                <a:gd name="T6" fmla="*/ 0 w 66"/>
                <a:gd name="T7" fmla="*/ 0 h 41"/>
                <a:gd name="T8" fmla="*/ 0 w 66"/>
                <a:gd name="T9" fmla="*/ 0 h 41"/>
                <a:gd name="T10" fmla="*/ 0 w 66"/>
                <a:gd name="T11" fmla="*/ 0 h 41"/>
                <a:gd name="T12" fmla="*/ 0 w 66"/>
                <a:gd name="T13" fmla="*/ 0 h 41"/>
                <a:gd name="T14" fmla="*/ 0 w 66"/>
                <a:gd name="T15" fmla="*/ 0 h 41"/>
                <a:gd name="T16" fmla="*/ 0 w 66"/>
                <a:gd name="T17" fmla="*/ 0 h 41"/>
                <a:gd name="T18" fmla="*/ 0 w 66"/>
                <a:gd name="T19" fmla="*/ 0 h 41"/>
                <a:gd name="T20" fmla="*/ 0 w 66"/>
                <a:gd name="T21" fmla="*/ 0 h 41"/>
                <a:gd name="T22" fmla="*/ 0 w 66"/>
                <a:gd name="T23" fmla="*/ 0 h 41"/>
                <a:gd name="T24" fmla="*/ 0 w 66"/>
                <a:gd name="T25" fmla="*/ 0 h 41"/>
                <a:gd name="T26" fmla="*/ 0 w 66"/>
                <a:gd name="T27" fmla="*/ 0 h 41"/>
                <a:gd name="T28" fmla="*/ 0 w 66"/>
                <a:gd name="T29" fmla="*/ 0 h 41"/>
                <a:gd name="T30" fmla="*/ 0 w 66"/>
                <a:gd name="T31" fmla="*/ 0 h 41"/>
                <a:gd name="T32" fmla="*/ 0 w 66"/>
                <a:gd name="T33" fmla="*/ 0 h 41"/>
                <a:gd name="T34" fmla="*/ 0 w 66"/>
                <a:gd name="T35" fmla="*/ 0 h 41"/>
                <a:gd name="T36" fmla="*/ 0 w 66"/>
                <a:gd name="T37" fmla="*/ 0 h 41"/>
                <a:gd name="T38" fmla="*/ 0 w 66"/>
                <a:gd name="T39" fmla="*/ 0 h 41"/>
                <a:gd name="T40" fmla="*/ 0 w 66"/>
                <a:gd name="T41" fmla="*/ 0 h 4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6" h="41">
                  <a:moveTo>
                    <a:pt x="0" y="33"/>
                  </a:moveTo>
                  <a:lnTo>
                    <a:pt x="5" y="27"/>
                  </a:lnTo>
                  <a:lnTo>
                    <a:pt x="8" y="19"/>
                  </a:lnTo>
                  <a:lnTo>
                    <a:pt x="7" y="10"/>
                  </a:lnTo>
                  <a:lnTo>
                    <a:pt x="4" y="2"/>
                  </a:lnTo>
                  <a:lnTo>
                    <a:pt x="9" y="0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31" y="4"/>
                  </a:lnTo>
                  <a:lnTo>
                    <a:pt x="39" y="9"/>
                  </a:lnTo>
                  <a:lnTo>
                    <a:pt x="48" y="17"/>
                  </a:lnTo>
                  <a:lnTo>
                    <a:pt x="57" y="27"/>
                  </a:lnTo>
                  <a:lnTo>
                    <a:pt x="66" y="41"/>
                  </a:lnTo>
                  <a:lnTo>
                    <a:pt x="63" y="38"/>
                  </a:lnTo>
                  <a:lnTo>
                    <a:pt x="58" y="36"/>
                  </a:lnTo>
                  <a:lnTo>
                    <a:pt x="51" y="33"/>
                  </a:lnTo>
                  <a:lnTo>
                    <a:pt x="43" y="32"/>
                  </a:lnTo>
                  <a:lnTo>
                    <a:pt x="33" y="31"/>
                  </a:lnTo>
                  <a:lnTo>
                    <a:pt x="23" y="29"/>
                  </a:lnTo>
                  <a:lnTo>
                    <a:pt x="12" y="31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4" name="Freeform 299">
              <a:extLst>
                <a:ext uri="{FF2B5EF4-FFF2-40B4-BE49-F238E27FC236}">
                  <a16:creationId xmlns:a16="http://schemas.microsoft.com/office/drawing/2014/main" id="{4158B621-C786-41A3-96F1-874682E132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" y="4221"/>
              <a:ext cx="21" cy="16"/>
            </a:xfrm>
            <a:custGeom>
              <a:avLst/>
              <a:gdLst>
                <a:gd name="T0" fmla="*/ 0 w 63"/>
                <a:gd name="T1" fmla="*/ 0 h 48"/>
                <a:gd name="T2" fmla="*/ 0 w 63"/>
                <a:gd name="T3" fmla="*/ 0 h 48"/>
                <a:gd name="T4" fmla="*/ 0 w 63"/>
                <a:gd name="T5" fmla="*/ 0 h 48"/>
                <a:gd name="T6" fmla="*/ 0 w 63"/>
                <a:gd name="T7" fmla="*/ 0 h 48"/>
                <a:gd name="T8" fmla="*/ 0 w 63"/>
                <a:gd name="T9" fmla="*/ 0 h 48"/>
                <a:gd name="T10" fmla="*/ 0 w 63"/>
                <a:gd name="T11" fmla="*/ 0 h 48"/>
                <a:gd name="T12" fmla="*/ 0 w 63"/>
                <a:gd name="T13" fmla="*/ 0 h 48"/>
                <a:gd name="T14" fmla="*/ 0 w 63"/>
                <a:gd name="T15" fmla="*/ 0 h 48"/>
                <a:gd name="T16" fmla="*/ 0 w 63"/>
                <a:gd name="T17" fmla="*/ 0 h 48"/>
                <a:gd name="T18" fmla="*/ 0 w 63"/>
                <a:gd name="T19" fmla="*/ 0 h 48"/>
                <a:gd name="T20" fmla="*/ 0 w 63"/>
                <a:gd name="T21" fmla="*/ 0 h 48"/>
                <a:gd name="T22" fmla="*/ 0 w 63"/>
                <a:gd name="T23" fmla="*/ 0 h 48"/>
                <a:gd name="T24" fmla="*/ 0 w 63"/>
                <a:gd name="T25" fmla="*/ 0 h 48"/>
                <a:gd name="T26" fmla="*/ 0 w 63"/>
                <a:gd name="T27" fmla="*/ 0 h 48"/>
                <a:gd name="T28" fmla="*/ 0 w 63"/>
                <a:gd name="T29" fmla="*/ 0 h 48"/>
                <a:gd name="T30" fmla="*/ 0 w 63"/>
                <a:gd name="T31" fmla="*/ 0 h 48"/>
                <a:gd name="T32" fmla="*/ 0 w 63"/>
                <a:gd name="T33" fmla="*/ 0 h 48"/>
                <a:gd name="T34" fmla="*/ 0 w 63"/>
                <a:gd name="T35" fmla="*/ 0 h 48"/>
                <a:gd name="T36" fmla="*/ 0 w 63"/>
                <a:gd name="T37" fmla="*/ 0 h 48"/>
                <a:gd name="T38" fmla="*/ 0 w 63"/>
                <a:gd name="T39" fmla="*/ 0 h 48"/>
                <a:gd name="T40" fmla="*/ 0 w 63"/>
                <a:gd name="T41" fmla="*/ 0 h 4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3" h="48">
                  <a:moveTo>
                    <a:pt x="0" y="31"/>
                  </a:moveTo>
                  <a:lnTo>
                    <a:pt x="5" y="25"/>
                  </a:lnTo>
                  <a:lnTo>
                    <a:pt x="8" y="17"/>
                  </a:lnTo>
                  <a:lnTo>
                    <a:pt x="9" y="9"/>
                  </a:lnTo>
                  <a:lnTo>
                    <a:pt x="8" y="0"/>
                  </a:lnTo>
                  <a:lnTo>
                    <a:pt x="13" y="0"/>
                  </a:lnTo>
                  <a:lnTo>
                    <a:pt x="18" y="0"/>
                  </a:lnTo>
                  <a:lnTo>
                    <a:pt x="25" y="2"/>
                  </a:lnTo>
                  <a:lnTo>
                    <a:pt x="33" y="6"/>
                  </a:lnTo>
                  <a:lnTo>
                    <a:pt x="40" y="11"/>
                  </a:lnTo>
                  <a:lnTo>
                    <a:pt x="49" y="20"/>
                  </a:lnTo>
                  <a:lnTo>
                    <a:pt x="57" y="32"/>
                  </a:lnTo>
                  <a:lnTo>
                    <a:pt x="63" y="48"/>
                  </a:lnTo>
                  <a:lnTo>
                    <a:pt x="61" y="45"/>
                  </a:lnTo>
                  <a:lnTo>
                    <a:pt x="55" y="41"/>
                  </a:lnTo>
                  <a:lnTo>
                    <a:pt x="49" y="39"/>
                  </a:lnTo>
                  <a:lnTo>
                    <a:pt x="42" y="35"/>
                  </a:lnTo>
                  <a:lnTo>
                    <a:pt x="33" y="32"/>
                  </a:lnTo>
                  <a:lnTo>
                    <a:pt x="23" y="31"/>
                  </a:lnTo>
                  <a:lnTo>
                    <a:pt x="11" y="3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5" name="Freeform 300">
              <a:extLst>
                <a:ext uri="{FF2B5EF4-FFF2-40B4-BE49-F238E27FC236}">
                  <a16:creationId xmlns:a16="http://schemas.microsoft.com/office/drawing/2014/main" id="{77E6268A-2EC8-40B0-BDB4-A8FE8DC3B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" y="4236"/>
              <a:ext cx="21" cy="18"/>
            </a:xfrm>
            <a:custGeom>
              <a:avLst/>
              <a:gdLst>
                <a:gd name="T0" fmla="*/ 0 w 62"/>
                <a:gd name="T1" fmla="*/ 0 h 53"/>
                <a:gd name="T2" fmla="*/ 0 w 62"/>
                <a:gd name="T3" fmla="*/ 0 h 53"/>
                <a:gd name="T4" fmla="*/ 0 w 62"/>
                <a:gd name="T5" fmla="*/ 0 h 53"/>
                <a:gd name="T6" fmla="*/ 0 w 62"/>
                <a:gd name="T7" fmla="*/ 0 h 53"/>
                <a:gd name="T8" fmla="*/ 0 w 62"/>
                <a:gd name="T9" fmla="*/ 0 h 53"/>
                <a:gd name="T10" fmla="*/ 0 w 62"/>
                <a:gd name="T11" fmla="*/ 0 h 53"/>
                <a:gd name="T12" fmla="*/ 0 w 62"/>
                <a:gd name="T13" fmla="*/ 0 h 53"/>
                <a:gd name="T14" fmla="*/ 0 w 62"/>
                <a:gd name="T15" fmla="*/ 0 h 53"/>
                <a:gd name="T16" fmla="*/ 0 w 62"/>
                <a:gd name="T17" fmla="*/ 0 h 53"/>
                <a:gd name="T18" fmla="*/ 0 w 62"/>
                <a:gd name="T19" fmla="*/ 0 h 53"/>
                <a:gd name="T20" fmla="*/ 0 w 62"/>
                <a:gd name="T21" fmla="*/ 0 h 53"/>
                <a:gd name="T22" fmla="*/ 0 w 62"/>
                <a:gd name="T23" fmla="*/ 0 h 53"/>
                <a:gd name="T24" fmla="*/ 0 w 62"/>
                <a:gd name="T25" fmla="*/ 0 h 53"/>
                <a:gd name="T26" fmla="*/ 0 w 62"/>
                <a:gd name="T27" fmla="*/ 0 h 53"/>
                <a:gd name="T28" fmla="*/ 0 w 62"/>
                <a:gd name="T29" fmla="*/ 0 h 53"/>
                <a:gd name="T30" fmla="*/ 0 w 62"/>
                <a:gd name="T31" fmla="*/ 0 h 53"/>
                <a:gd name="T32" fmla="*/ 0 w 62"/>
                <a:gd name="T33" fmla="*/ 0 h 53"/>
                <a:gd name="T34" fmla="*/ 0 w 62"/>
                <a:gd name="T35" fmla="*/ 0 h 53"/>
                <a:gd name="T36" fmla="*/ 0 w 62"/>
                <a:gd name="T37" fmla="*/ 0 h 53"/>
                <a:gd name="T38" fmla="*/ 0 w 62"/>
                <a:gd name="T39" fmla="*/ 0 h 53"/>
                <a:gd name="T40" fmla="*/ 0 w 62"/>
                <a:gd name="T41" fmla="*/ 0 h 5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62" h="53">
                  <a:moveTo>
                    <a:pt x="0" y="30"/>
                  </a:moveTo>
                  <a:lnTo>
                    <a:pt x="7" y="24"/>
                  </a:lnTo>
                  <a:lnTo>
                    <a:pt x="10" y="16"/>
                  </a:lnTo>
                  <a:lnTo>
                    <a:pt x="12" y="9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9" y="4"/>
                  </a:lnTo>
                  <a:lnTo>
                    <a:pt x="37" y="8"/>
                  </a:lnTo>
                  <a:lnTo>
                    <a:pt x="43" y="15"/>
                  </a:lnTo>
                  <a:lnTo>
                    <a:pt x="51" y="24"/>
                  </a:lnTo>
                  <a:lnTo>
                    <a:pt x="57" y="37"/>
                  </a:lnTo>
                  <a:lnTo>
                    <a:pt x="62" y="53"/>
                  </a:lnTo>
                  <a:lnTo>
                    <a:pt x="60" y="50"/>
                  </a:lnTo>
                  <a:lnTo>
                    <a:pt x="56" y="47"/>
                  </a:lnTo>
                  <a:lnTo>
                    <a:pt x="50" y="43"/>
                  </a:lnTo>
                  <a:lnTo>
                    <a:pt x="43" y="39"/>
                  </a:lnTo>
                  <a:lnTo>
                    <a:pt x="34" y="35"/>
                  </a:lnTo>
                  <a:lnTo>
                    <a:pt x="24" y="33"/>
                  </a:lnTo>
                  <a:lnTo>
                    <a:pt x="13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6" name="Freeform 301">
              <a:extLst>
                <a:ext uri="{FF2B5EF4-FFF2-40B4-BE49-F238E27FC236}">
                  <a16:creationId xmlns:a16="http://schemas.microsoft.com/office/drawing/2014/main" id="{44AE40D1-D47C-4085-9955-C8BCE01C7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4202"/>
              <a:ext cx="56" cy="22"/>
            </a:xfrm>
            <a:custGeom>
              <a:avLst/>
              <a:gdLst>
                <a:gd name="T0" fmla="*/ 0 w 169"/>
                <a:gd name="T1" fmla="*/ 0 h 67"/>
                <a:gd name="T2" fmla="*/ 0 w 169"/>
                <a:gd name="T3" fmla="*/ 0 h 67"/>
                <a:gd name="T4" fmla="*/ 0 w 169"/>
                <a:gd name="T5" fmla="*/ 0 h 67"/>
                <a:gd name="T6" fmla="*/ 0 w 169"/>
                <a:gd name="T7" fmla="*/ 0 h 67"/>
                <a:gd name="T8" fmla="*/ 0 w 169"/>
                <a:gd name="T9" fmla="*/ 0 h 67"/>
                <a:gd name="T10" fmla="*/ 0 w 169"/>
                <a:gd name="T11" fmla="*/ 0 h 67"/>
                <a:gd name="T12" fmla="*/ 0 w 169"/>
                <a:gd name="T13" fmla="*/ 0 h 67"/>
                <a:gd name="T14" fmla="*/ 0 w 169"/>
                <a:gd name="T15" fmla="*/ 0 h 67"/>
                <a:gd name="T16" fmla="*/ 0 w 169"/>
                <a:gd name="T17" fmla="*/ 0 h 67"/>
                <a:gd name="T18" fmla="*/ 0 w 169"/>
                <a:gd name="T19" fmla="*/ 0 h 67"/>
                <a:gd name="T20" fmla="*/ 0 w 169"/>
                <a:gd name="T21" fmla="*/ 0 h 67"/>
                <a:gd name="T22" fmla="*/ 0 w 169"/>
                <a:gd name="T23" fmla="*/ 0 h 67"/>
                <a:gd name="T24" fmla="*/ 0 w 169"/>
                <a:gd name="T25" fmla="*/ 0 h 67"/>
                <a:gd name="T26" fmla="*/ 0 w 169"/>
                <a:gd name="T27" fmla="*/ 0 h 67"/>
                <a:gd name="T28" fmla="*/ 0 w 169"/>
                <a:gd name="T29" fmla="*/ 0 h 67"/>
                <a:gd name="T30" fmla="*/ 0 w 169"/>
                <a:gd name="T31" fmla="*/ 0 h 67"/>
                <a:gd name="T32" fmla="*/ 0 w 169"/>
                <a:gd name="T33" fmla="*/ 0 h 67"/>
                <a:gd name="T34" fmla="*/ 0 w 169"/>
                <a:gd name="T35" fmla="*/ 0 h 67"/>
                <a:gd name="T36" fmla="*/ 0 w 169"/>
                <a:gd name="T37" fmla="*/ 0 h 67"/>
                <a:gd name="T38" fmla="*/ 0 w 169"/>
                <a:gd name="T39" fmla="*/ 0 h 67"/>
                <a:gd name="T40" fmla="*/ 0 w 169"/>
                <a:gd name="T41" fmla="*/ 0 h 67"/>
                <a:gd name="T42" fmla="*/ 0 w 169"/>
                <a:gd name="T43" fmla="*/ 0 h 67"/>
                <a:gd name="T44" fmla="*/ 0 w 169"/>
                <a:gd name="T45" fmla="*/ 0 h 67"/>
                <a:gd name="T46" fmla="*/ 0 w 169"/>
                <a:gd name="T47" fmla="*/ 0 h 67"/>
                <a:gd name="T48" fmla="*/ 0 w 169"/>
                <a:gd name="T49" fmla="*/ 0 h 67"/>
                <a:gd name="T50" fmla="*/ 0 w 169"/>
                <a:gd name="T51" fmla="*/ 0 h 67"/>
                <a:gd name="T52" fmla="*/ 0 w 169"/>
                <a:gd name="T53" fmla="*/ 0 h 67"/>
                <a:gd name="T54" fmla="*/ 0 w 169"/>
                <a:gd name="T55" fmla="*/ 0 h 67"/>
                <a:gd name="T56" fmla="*/ 0 w 169"/>
                <a:gd name="T57" fmla="*/ 0 h 67"/>
                <a:gd name="T58" fmla="*/ 0 w 169"/>
                <a:gd name="T59" fmla="*/ 0 h 67"/>
                <a:gd name="T60" fmla="*/ 0 w 169"/>
                <a:gd name="T61" fmla="*/ 0 h 67"/>
                <a:gd name="T62" fmla="*/ 0 w 169"/>
                <a:gd name="T63" fmla="*/ 0 h 67"/>
                <a:gd name="T64" fmla="*/ 0 w 169"/>
                <a:gd name="T65" fmla="*/ 0 h 67"/>
                <a:gd name="T66" fmla="*/ 0 w 169"/>
                <a:gd name="T67" fmla="*/ 0 h 67"/>
                <a:gd name="T68" fmla="*/ 0 w 169"/>
                <a:gd name="T69" fmla="*/ 0 h 67"/>
                <a:gd name="T70" fmla="*/ 0 w 169"/>
                <a:gd name="T71" fmla="*/ 0 h 67"/>
                <a:gd name="T72" fmla="*/ 0 w 169"/>
                <a:gd name="T73" fmla="*/ 0 h 67"/>
                <a:gd name="T74" fmla="*/ 0 w 169"/>
                <a:gd name="T75" fmla="*/ 0 h 67"/>
                <a:gd name="T76" fmla="*/ 0 w 169"/>
                <a:gd name="T77" fmla="*/ 0 h 67"/>
                <a:gd name="T78" fmla="*/ 0 w 169"/>
                <a:gd name="T79" fmla="*/ 0 h 67"/>
                <a:gd name="T80" fmla="*/ 0 w 169"/>
                <a:gd name="T81" fmla="*/ 0 h 67"/>
                <a:gd name="T82" fmla="*/ 0 w 169"/>
                <a:gd name="T83" fmla="*/ 0 h 67"/>
                <a:gd name="T84" fmla="*/ 0 w 169"/>
                <a:gd name="T85" fmla="*/ 0 h 67"/>
                <a:gd name="T86" fmla="*/ 0 w 169"/>
                <a:gd name="T87" fmla="*/ 0 h 67"/>
                <a:gd name="T88" fmla="*/ 0 w 169"/>
                <a:gd name="T89" fmla="*/ 0 h 67"/>
                <a:gd name="T90" fmla="*/ 0 w 169"/>
                <a:gd name="T91" fmla="*/ 0 h 67"/>
                <a:gd name="T92" fmla="*/ 0 w 169"/>
                <a:gd name="T93" fmla="*/ 0 h 67"/>
                <a:gd name="T94" fmla="*/ 0 w 169"/>
                <a:gd name="T95" fmla="*/ 0 h 67"/>
                <a:gd name="T96" fmla="*/ 0 w 169"/>
                <a:gd name="T97" fmla="*/ 0 h 67"/>
                <a:gd name="T98" fmla="*/ 0 w 169"/>
                <a:gd name="T99" fmla="*/ 0 h 67"/>
                <a:gd name="T100" fmla="*/ 0 w 169"/>
                <a:gd name="T101" fmla="*/ 0 h 67"/>
                <a:gd name="T102" fmla="*/ 0 w 169"/>
                <a:gd name="T103" fmla="*/ 0 h 67"/>
                <a:gd name="T104" fmla="*/ 0 w 169"/>
                <a:gd name="T105" fmla="*/ 0 h 67"/>
                <a:gd name="T106" fmla="*/ 0 w 169"/>
                <a:gd name="T107" fmla="*/ 0 h 67"/>
                <a:gd name="T108" fmla="*/ 0 w 169"/>
                <a:gd name="T109" fmla="*/ 0 h 67"/>
                <a:gd name="T110" fmla="*/ 0 w 169"/>
                <a:gd name="T111" fmla="*/ 0 h 67"/>
                <a:gd name="T112" fmla="*/ 0 w 169"/>
                <a:gd name="T113" fmla="*/ 0 h 6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9" h="67">
                  <a:moveTo>
                    <a:pt x="42" y="24"/>
                  </a:moveTo>
                  <a:lnTo>
                    <a:pt x="43" y="30"/>
                  </a:lnTo>
                  <a:lnTo>
                    <a:pt x="43" y="35"/>
                  </a:lnTo>
                  <a:lnTo>
                    <a:pt x="47" y="39"/>
                  </a:lnTo>
                  <a:lnTo>
                    <a:pt x="56" y="40"/>
                  </a:lnTo>
                  <a:lnTo>
                    <a:pt x="65" y="36"/>
                  </a:lnTo>
                  <a:lnTo>
                    <a:pt x="73" y="31"/>
                  </a:lnTo>
                  <a:lnTo>
                    <a:pt x="81" y="24"/>
                  </a:lnTo>
                  <a:lnTo>
                    <a:pt x="84" y="19"/>
                  </a:lnTo>
                  <a:lnTo>
                    <a:pt x="85" y="25"/>
                  </a:lnTo>
                  <a:lnTo>
                    <a:pt x="85" y="30"/>
                  </a:lnTo>
                  <a:lnTo>
                    <a:pt x="85" y="34"/>
                  </a:lnTo>
                  <a:lnTo>
                    <a:pt x="90" y="34"/>
                  </a:lnTo>
                  <a:lnTo>
                    <a:pt x="97" y="31"/>
                  </a:lnTo>
                  <a:lnTo>
                    <a:pt x="106" y="27"/>
                  </a:lnTo>
                  <a:lnTo>
                    <a:pt x="114" y="21"/>
                  </a:lnTo>
                  <a:lnTo>
                    <a:pt x="118" y="15"/>
                  </a:lnTo>
                  <a:lnTo>
                    <a:pt x="118" y="22"/>
                  </a:lnTo>
                  <a:lnTo>
                    <a:pt x="118" y="27"/>
                  </a:lnTo>
                  <a:lnTo>
                    <a:pt x="118" y="31"/>
                  </a:lnTo>
                  <a:lnTo>
                    <a:pt x="121" y="34"/>
                  </a:lnTo>
                  <a:lnTo>
                    <a:pt x="129" y="32"/>
                  </a:lnTo>
                  <a:lnTo>
                    <a:pt x="137" y="30"/>
                  </a:lnTo>
                  <a:lnTo>
                    <a:pt x="140" y="25"/>
                  </a:lnTo>
                  <a:lnTo>
                    <a:pt x="143" y="20"/>
                  </a:lnTo>
                  <a:lnTo>
                    <a:pt x="143" y="25"/>
                  </a:lnTo>
                  <a:lnTo>
                    <a:pt x="143" y="30"/>
                  </a:lnTo>
                  <a:lnTo>
                    <a:pt x="144" y="34"/>
                  </a:lnTo>
                  <a:lnTo>
                    <a:pt x="152" y="35"/>
                  </a:lnTo>
                  <a:lnTo>
                    <a:pt x="160" y="36"/>
                  </a:lnTo>
                  <a:lnTo>
                    <a:pt x="167" y="35"/>
                  </a:lnTo>
                  <a:lnTo>
                    <a:pt x="169" y="31"/>
                  </a:lnTo>
                  <a:lnTo>
                    <a:pt x="168" y="24"/>
                  </a:lnTo>
                  <a:lnTo>
                    <a:pt x="164" y="19"/>
                  </a:lnTo>
                  <a:lnTo>
                    <a:pt x="159" y="14"/>
                  </a:lnTo>
                  <a:lnTo>
                    <a:pt x="152" y="9"/>
                  </a:lnTo>
                  <a:lnTo>
                    <a:pt x="143" y="5"/>
                  </a:lnTo>
                  <a:lnTo>
                    <a:pt x="131" y="2"/>
                  </a:lnTo>
                  <a:lnTo>
                    <a:pt x="118" y="0"/>
                  </a:lnTo>
                  <a:lnTo>
                    <a:pt x="102" y="0"/>
                  </a:lnTo>
                  <a:lnTo>
                    <a:pt x="84" y="0"/>
                  </a:lnTo>
                  <a:lnTo>
                    <a:pt x="65" y="2"/>
                  </a:lnTo>
                  <a:lnTo>
                    <a:pt x="48" y="6"/>
                  </a:lnTo>
                  <a:lnTo>
                    <a:pt x="33" y="11"/>
                  </a:lnTo>
                  <a:lnTo>
                    <a:pt x="20" y="17"/>
                  </a:lnTo>
                  <a:lnTo>
                    <a:pt x="10" y="24"/>
                  </a:lnTo>
                  <a:lnTo>
                    <a:pt x="4" y="32"/>
                  </a:lnTo>
                  <a:lnTo>
                    <a:pt x="0" y="40"/>
                  </a:lnTo>
                  <a:lnTo>
                    <a:pt x="0" y="48"/>
                  </a:lnTo>
                  <a:lnTo>
                    <a:pt x="2" y="53"/>
                  </a:lnTo>
                  <a:lnTo>
                    <a:pt x="3" y="58"/>
                  </a:lnTo>
                  <a:lnTo>
                    <a:pt x="5" y="63"/>
                  </a:lnTo>
                  <a:lnTo>
                    <a:pt x="8" y="67"/>
                  </a:lnTo>
                  <a:lnTo>
                    <a:pt x="17" y="60"/>
                  </a:lnTo>
                  <a:lnTo>
                    <a:pt x="27" y="50"/>
                  </a:lnTo>
                  <a:lnTo>
                    <a:pt x="36" y="36"/>
                  </a:lnTo>
                  <a:lnTo>
                    <a:pt x="42" y="24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7" name="Freeform 302">
              <a:extLst>
                <a:ext uri="{FF2B5EF4-FFF2-40B4-BE49-F238E27FC236}">
                  <a16:creationId xmlns:a16="http://schemas.microsoft.com/office/drawing/2014/main" id="{1737F984-E4D4-40F4-8709-7398E0A72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" y="4207"/>
              <a:ext cx="54" cy="20"/>
            </a:xfrm>
            <a:custGeom>
              <a:avLst/>
              <a:gdLst>
                <a:gd name="T0" fmla="*/ 0 w 164"/>
                <a:gd name="T1" fmla="*/ 0 h 60"/>
                <a:gd name="T2" fmla="*/ 0 w 164"/>
                <a:gd name="T3" fmla="*/ 0 h 60"/>
                <a:gd name="T4" fmla="*/ 0 w 164"/>
                <a:gd name="T5" fmla="*/ 0 h 60"/>
                <a:gd name="T6" fmla="*/ 0 w 164"/>
                <a:gd name="T7" fmla="*/ 0 h 60"/>
                <a:gd name="T8" fmla="*/ 0 w 164"/>
                <a:gd name="T9" fmla="*/ 0 h 60"/>
                <a:gd name="T10" fmla="*/ 0 w 164"/>
                <a:gd name="T11" fmla="*/ 0 h 60"/>
                <a:gd name="T12" fmla="*/ 0 w 164"/>
                <a:gd name="T13" fmla="*/ 0 h 60"/>
                <a:gd name="T14" fmla="*/ 0 w 164"/>
                <a:gd name="T15" fmla="*/ 0 h 60"/>
                <a:gd name="T16" fmla="*/ 0 w 164"/>
                <a:gd name="T17" fmla="*/ 0 h 60"/>
                <a:gd name="T18" fmla="*/ 0 w 164"/>
                <a:gd name="T19" fmla="*/ 0 h 60"/>
                <a:gd name="T20" fmla="*/ 0 w 164"/>
                <a:gd name="T21" fmla="*/ 0 h 60"/>
                <a:gd name="T22" fmla="*/ 0 w 164"/>
                <a:gd name="T23" fmla="*/ 0 h 60"/>
                <a:gd name="T24" fmla="*/ 0 w 164"/>
                <a:gd name="T25" fmla="*/ 0 h 60"/>
                <a:gd name="T26" fmla="*/ 0 w 164"/>
                <a:gd name="T27" fmla="*/ 0 h 60"/>
                <a:gd name="T28" fmla="*/ 0 w 164"/>
                <a:gd name="T29" fmla="*/ 0 h 60"/>
                <a:gd name="T30" fmla="*/ 0 w 164"/>
                <a:gd name="T31" fmla="*/ 0 h 60"/>
                <a:gd name="T32" fmla="*/ 0 w 164"/>
                <a:gd name="T33" fmla="*/ 0 h 60"/>
                <a:gd name="T34" fmla="*/ 0 w 164"/>
                <a:gd name="T35" fmla="*/ 0 h 60"/>
                <a:gd name="T36" fmla="*/ 0 w 164"/>
                <a:gd name="T37" fmla="*/ 0 h 60"/>
                <a:gd name="T38" fmla="*/ 0 w 164"/>
                <a:gd name="T39" fmla="*/ 0 h 60"/>
                <a:gd name="T40" fmla="*/ 0 w 164"/>
                <a:gd name="T41" fmla="*/ 0 h 60"/>
                <a:gd name="T42" fmla="*/ 0 w 164"/>
                <a:gd name="T43" fmla="*/ 0 h 60"/>
                <a:gd name="T44" fmla="*/ 0 w 164"/>
                <a:gd name="T45" fmla="*/ 0 h 60"/>
                <a:gd name="T46" fmla="*/ 0 w 164"/>
                <a:gd name="T47" fmla="*/ 0 h 60"/>
                <a:gd name="T48" fmla="*/ 0 w 164"/>
                <a:gd name="T49" fmla="*/ 0 h 60"/>
                <a:gd name="T50" fmla="*/ 0 w 164"/>
                <a:gd name="T51" fmla="*/ 0 h 60"/>
                <a:gd name="T52" fmla="*/ 0 w 164"/>
                <a:gd name="T53" fmla="*/ 0 h 60"/>
                <a:gd name="T54" fmla="*/ 0 w 164"/>
                <a:gd name="T55" fmla="*/ 0 h 60"/>
                <a:gd name="T56" fmla="*/ 0 w 164"/>
                <a:gd name="T57" fmla="*/ 0 h 60"/>
                <a:gd name="T58" fmla="*/ 0 w 164"/>
                <a:gd name="T59" fmla="*/ 0 h 60"/>
                <a:gd name="T60" fmla="*/ 0 w 164"/>
                <a:gd name="T61" fmla="*/ 0 h 60"/>
                <a:gd name="T62" fmla="*/ 0 w 164"/>
                <a:gd name="T63" fmla="*/ 0 h 60"/>
                <a:gd name="T64" fmla="*/ 0 w 164"/>
                <a:gd name="T65" fmla="*/ 0 h 60"/>
                <a:gd name="T66" fmla="*/ 0 w 164"/>
                <a:gd name="T67" fmla="*/ 0 h 60"/>
                <a:gd name="T68" fmla="*/ 0 w 164"/>
                <a:gd name="T69" fmla="*/ 0 h 60"/>
                <a:gd name="T70" fmla="*/ 0 w 164"/>
                <a:gd name="T71" fmla="*/ 0 h 60"/>
                <a:gd name="T72" fmla="*/ 0 w 164"/>
                <a:gd name="T73" fmla="*/ 0 h 60"/>
                <a:gd name="T74" fmla="*/ 0 w 164"/>
                <a:gd name="T75" fmla="*/ 0 h 60"/>
                <a:gd name="T76" fmla="*/ 0 w 164"/>
                <a:gd name="T77" fmla="*/ 0 h 60"/>
                <a:gd name="T78" fmla="*/ 0 w 164"/>
                <a:gd name="T79" fmla="*/ 0 h 60"/>
                <a:gd name="T80" fmla="*/ 0 w 164"/>
                <a:gd name="T81" fmla="*/ 0 h 60"/>
                <a:gd name="T82" fmla="*/ 0 w 164"/>
                <a:gd name="T83" fmla="*/ 0 h 60"/>
                <a:gd name="T84" fmla="*/ 0 w 164"/>
                <a:gd name="T85" fmla="*/ 0 h 60"/>
                <a:gd name="T86" fmla="*/ 0 w 164"/>
                <a:gd name="T87" fmla="*/ 0 h 60"/>
                <a:gd name="T88" fmla="*/ 0 w 164"/>
                <a:gd name="T89" fmla="*/ 0 h 60"/>
                <a:gd name="T90" fmla="*/ 0 w 164"/>
                <a:gd name="T91" fmla="*/ 0 h 60"/>
                <a:gd name="T92" fmla="*/ 0 w 164"/>
                <a:gd name="T93" fmla="*/ 0 h 60"/>
                <a:gd name="T94" fmla="*/ 0 w 164"/>
                <a:gd name="T95" fmla="*/ 0 h 60"/>
                <a:gd name="T96" fmla="*/ 0 w 164"/>
                <a:gd name="T97" fmla="*/ 0 h 60"/>
                <a:gd name="T98" fmla="*/ 0 w 164"/>
                <a:gd name="T99" fmla="*/ 0 h 60"/>
                <a:gd name="T100" fmla="*/ 0 w 164"/>
                <a:gd name="T101" fmla="*/ 0 h 60"/>
                <a:gd name="T102" fmla="*/ 0 w 164"/>
                <a:gd name="T103" fmla="*/ 0 h 60"/>
                <a:gd name="T104" fmla="*/ 0 w 164"/>
                <a:gd name="T105" fmla="*/ 0 h 60"/>
                <a:gd name="T106" fmla="*/ 0 w 164"/>
                <a:gd name="T107" fmla="*/ 0 h 60"/>
                <a:gd name="T108" fmla="*/ 0 w 164"/>
                <a:gd name="T109" fmla="*/ 0 h 60"/>
                <a:gd name="T110" fmla="*/ 0 w 164"/>
                <a:gd name="T111" fmla="*/ 0 h 60"/>
                <a:gd name="T112" fmla="*/ 0 w 164"/>
                <a:gd name="T113" fmla="*/ 0 h 6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164" h="60">
                  <a:moveTo>
                    <a:pt x="160" y="9"/>
                  </a:moveTo>
                  <a:lnTo>
                    <a:pt x="161" y="16"/>
                  </a:lnTo>
                  <a:lnTo>
                    <a:pt x="159" y="20"/>
                  </a:lnTo>
                  <a:lnTo>
                    <a:pt x="152" y="21"/>
                  </a:lnTo>
                  <a:lnTo>
                    <a:pt x="144" y="20"/>
                  </a:lnTo>
                  <a:lnTo>
                    <a:pt x="136" y="19"/>
                  </a:lnTo>
                  <a:lnTo>
                    <a:pt x="135" y="15"/>
                  </a:lnTo>
                  <a:lnTo>
                    <a:pt x="135" y="10"/>
                  </a:lnTo>
                  <a:lnTo>
                    <a:pt x="135" y="5"/>
                  </a:lnTo>
                  <a:lnTo>
                    <a:pt x="132" y="10"/>
                  </a:lnTo>
                  <a:lnTo>
                    <a:pt x="129" y="15"/>
                  </a:lnTo>
                  <a:lnTo>
                    <a:pt x="121" y="17"/>
                  </a:lnTo>
                  <a:lnTo>
                    <a:pt x="113" y="19"/>
                  </a:lnTo>
                  <a:lnTo>
                    <a:pt x="110" y="16"/>
                  </a:lnTo>
                  <a:lnTo>
                    <a:pt x="110" y="12"/>
                  </a:lnTo>
                  <a:lnTo>
                    <a:pt x="110" y="7"/>
                  </a:lnTo>
                  <a:lnTo>
                    <a:pt x="110" y="0"/>
                  </a:lnTo>
                  <a:lnTo>
                    <a:pt x="106" y="6"/>
                  </a:lnTo>
                  <a:lnTo>
                    <a:pt x="98" y="12"/>
                  </a:lnTo>
                  <a:lnTo>
                    <a:pt x="89" y="16"/>
                  </a:lnTo>
                  <a:lnTo>
                    <a:pt x="82" y="19"/>
                  </a:lnTo>
                  <a:lnTo>
                    <a:pt x="77" y="19"/>
                  </a:lnTo>
                  <a:lnTo>
                    <a:pt x="77" y="15"/>
                  </a:lnTo>
                  <a:lnTo>
                    <a:pt x="77" y="10"/>
                  </a:lnTo>
                  <a:lnTo>
                    <a:pt x="76" y="4"/>
                  </a:lnTo>
                  <a:lnTo>
                    <a:pt x="73" y="9"/>
                  </a:lnTo>
                  <a:lnTo>
                    <a:pt x="65" y="16"/>
                  </a:lnTo>
                  <a:lnTo>
                    <a:pt x="57" y="21"/>
                  </a:lnTo>
                  <a:lnTo>
                    <a:pt x="48" y="25"/>
                  </a:lnTo>
                  <a:lnTo>
                    <a:pt x="39" y="24"/>
                  </a:lnTo>
                  <a:lnTo>
                    <a:pt x="35" y="20"/>
                  </a:lnTo>
                  <a:lnTo>
                    <a:pt x="35" y="15"/>
                  </a:lnTo>
                  <a:lnTo>
                    <a:pt x="34" y="9"/>
                  </a:lnTo>
                  <a:lnTo>
                    <a:pt x="28" y="21"/>
                  </a:lnTo>
                  <a:lnTo>
                    <a:pt x="19" y="35"/>
                  </a:lnTo>
                  <a:lnTo>
                    <a:pt x="9" y="45"/>
                  </a:lnTo>
                  <a:lnTo>
                    <a:pt x="0" y="52"/>
                  </a:lnTo>
                  <a:lnTo>
                    <a:pt x="4" y="57"/>
                  </a:lnTo>
                  <a:lnTo>
                    <a:pt x="10" y="59"/>
                  </a:lnTo>
                  <a:lnTo>
                    <a:pt x="15" y="60"/>
                  </a:lnTo>
                  <a:lnTo>
                    <a:pt x="23" y="59"/>
                  </a:lnTo>
                  <a:lnTo>
                    <a:pt x="31" y="57"/>
                  </a:lnTo>
                  <a:lnTo>
                    <a:pt x="43" y="53"/>
                  </a:lnTo>
                  <a:lnTo>
                    <a:pt x="57" y="50"/>
                  </a:lnTo>
                  <a:lnTo>
                    <a:pt x="72" y="48"/>
                  </a:lnTo>
                  <a:lnTo>
                    <a:pt x="87" y="45"/>
                  </a:lnTo>
                  <a:lnTo>
                    <a:pt x="102" y="45"/>
                  </a:lnTo>
                  <a:lnTo>
                    <a:pt x="116" y="46"/>
                  </a:lnTo>
                  <a:lnTo>
                    <a:pt x="129" y="49"/>
                  </a:lnTo>
                  <a:lnTo>
                    <a:pt x="137" y="50"/>
                  </a:lnTo>
                  <a:lnTo>
                    <a:pt x="145" y="49"/>
                  </a:lnTo>
                  <a:lnTo>
                    <a:pt x="152" y="45"/>
                  </a:lnTo>
                  <a:lnTo>
                    <a:pt x="158" y="40"/>
                  </a:lnTo>
                  <a:lnTo>
                    <a:pt x="161" y="33"/>
                  </a:lnTo>
                  <a:lnTo>
                    <a:pt x="164" y="25"/>
                  </a:lnTo>
                  <a:lnTo>
                    <a:pt x="163" y="17"/>
                  </a:lnTo>
                  <a:lnTo>
                    <a:pt x="160" y="9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8" name="Freeform 303">
              <a:extLst>
                <a:ext uri="{FF2B5EF4-FFF2-40B4-BE49-F238E27FC236}">
                  <a16:creationId xmlns:a16="http://schemas.microsoft.com/office/drawing/2014/main" id="{1C86CEC3-7FBC-4D16-AF19-6F6A58A97E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4215"/>
              <a:ext cx="56" cy="19"/>
            </a:xfrm>
            <a:custGeom>
              <a:avLst/>
              <a:gdLst>
                <a:gd name="T0" fmla="*/ 0 w 167"/>
                <a:gd name="T1" fmla="*/ 0 h 58"/>
                <a:gd name="T2" fmla="*/ 0 w 167"/>
                <a:gd name="T3" fmla="*/ 0 h 58"/>
                <a:gd name="T4" fmla="*/ 0 w 167"/>
                <a:gd name="T5" fmla="*/ 0 h 58"/>
                <a:gd name="T6" fmla="*/ 0 w 167"/>
                <a:gd name="T7" fmla="*/ 0 h 58"/>
                <a:gd name="T8" fmla="*/ 0 w 167"/>
                <a:gd name="T9" fmla="*/ 0 h 58"/>
                <a:gd name="T10" fmla="*/ 0 w 167"/>
                <a:gd name="T11" fmla="*/ 0 h 58"/>
                <a:gd name="T12" fmla="*/ 0 w 167"/>
                <a:gd name="T13" fmla="*/ 0 h 58"/>
                <a:gd name="T14" fmla="*/ 0 w 167"/>
                <a:gd name="T15" fmla="*/ 0 h 58"/>
                <a:gd name="T16" fmla="*/ 0 w 167"/>
                <a:gd name="T17" fmla="*/ 0 h 58"/>
                <a:gd name="T18" fmla="*/ 0 w 167"/>
                <a:gd name="T19" fmla="*/ 0 h 58"/>
                <a:gd name="T20" fmla="*/ 0 w 167"/>
                <a:gd name="T21" fmla="*/ 0 h 58"/>
                <a:gd name="T22" fmla="*/ 0 w 167"/>
                <a:gd name="T23" fmla="*/ 0 h 58"/>
                <a:gd name="T24" fmla="*/ 0 w 167"/>
                <a:gd name="T25" fmla="*/ 0 h 58"/>
                <a:gd name="T26" fmla="*/ 0 w 167"/>
                <a:gd name="T27" fmla="*/ 0 h 58"/>
                <a:gd name="T28" fmla="*/ 0 w 167"/>
                <a:gd name="T29" fmla="*/ 0 h 58"/>
                <a:gd name="T30" fmla="*/ 0 w 167"/>
                <a:gd name="T31" fmla="*/ 0 h 58"/>
                <a:gd name="T32" fmla="*/ 0 w 167"/>
                <a:gd name="T33" fmla="*/ 0 h 58"/>
                <a:gd name="T34" fmla="*/ 0 w 167"/>
                <a:gd name="T35" fmla="*/ 0 h 58"/>
                <a:gd name="T36" fmla="*/ 0 w 167"/>
                <a:gd name="T37" fmla="*/ 0 h 58"/>
                <a:gd name="T38" fmla="*/ 0 w 167"/>
                <a:gd name="T39" fmla="*/ 0 h 58"/>
                <a:gd name="T40" fmla="*/ 0 w 167"/>
                <a:gd name="T41" fmla="*/ 0 h 58"/>
                <a:gd name="T42" fmla="*/ 0 w 167"/>
                <a:gd name="T43" fmla="*/ 0 h 58"/>
                <a:gd name="T44" fmla="*/ 0 w 167"/>
                <a:gd name="T45" fmla="*/ 0 h 58"/>
                <a:gd name="T46" fmla="*/ 0 w 167"/>
                <a:gd name="T47" fmla="*/ 0 h 58"/>
                <a:gd name="T48" fmla="*/ 0 w 167"/>
                <a:gd name="T49" fmla="*/ 0 h 58"/>
                <a:gd name="T50" fmla="*/ 0 w 167"/>
                <a:gd name="T51" fmla="*/ 0 h 58"/>
                <a:gd name="T52" fmla="*/ 0 w 167"/>
                <a:gd name="T53" fmla="*/ 0 h 58"/>
                <a:gd name="T54" fmla="*/ 0 w 167"/>
                <a:gd name="T55" fmla="*/ 0 h 58"/>
                <a:gd name="T56" fmla="*/ 0 w 167"/>
                <a:gd name="T57" fmla="*/ 0 h 58"/>
                <a:gd name="T58" fmla="*/ 0 w 167"/>
                <a:gd name="T59" fmla="*/ 0 h 58"/>
                <a:gd name="T60" fmla="*/ 0 w 167"/>
                <a:gd name="T61" fmla="*/ 0 h 58"/>
                <a:gd name="T62" fmla="*/ 0 w 167"/>
                <a:gd name="T63" fmla="*/ 0 h 58"/>
                <a:gd name="T64" fmla="*/ 0 w 167"/>
                <a:gd name="T65" fmla="*/ 0 h 58"/>
                <a:gd name="T66" fmla="*/ 0 w 167"/>
                <a:gd name="T67" fmla="*/ 0 h 58"/>
                <a:gd name="T68" fmla="*/ 0 w 167"/>
                <a:gd name="T69" fmla="*/ 0 h 58"/>
                <a:gd name="T70" fmla="*/ 0 w 167"/>
                <a:gd name="T71" fmla="*/ 0 h 58"/>
                <a:gd name="T72" fmla="*/ 0 w 167"/>
                <a:gd name="T73" fmla="*/ 0 h 58"/>
                <a:gd name="T74" fmla="*/ 0 w 167"/>
                <a:gd name="T75" fmla="*/ 0 h 58"/>
                <a:gd name="T76" fmla="*/ 0 w 167"/>
                <a:gd name="T77" fmla="*/ 0 h 58"/>
                <a:gd name="T78" fmla="*/ 0 w 167"/>
                <a:gd name="T79" fmla="*/ 0 h 58"/>
                <a:gd name="T80" fmla="*/ 0 w 167"/>
                <a:gd name="T81" fmla="*/ 0 h 58"/>
                <a:gd name="T82" fmla="*/ 0 w 167"/>
                <a:gd name="T83" fmla="*/ 0 h 58"/>
                <a:gd name="T84" fmla="*/ 0 w 167"/>
                <a:gd name="T85" fmla="*/ 0 h 58"/>
                <a:gd name="T86" fmla="*/ 0 w 167"/>
                <a:gd name="T87" fmla="*/ 0 h 58"/>
                <a:gd name="T88" fmla="*/ 0 w 167"/>
                <a:gd name="T89" fmla="*/ 0 h 58"/>
                <a:gd name="T90" fmla="*/ 0 w 167"/>
                <a:gd name="T91" fmla="*/ 0 h 58"/>
                <a:gd name="T92" fmla="*/ 0 w 167"/>
                <a:gd name="T93" fmla="*/ 0 h 58"/>
                <a:gd name="T94" fmla="*/ 0 w 167"/>
                <a:gd name="T95" fmla="*/ 0 h 58"/>
                <a:gd name="T96" fmla="*/ 0 w 167"/>
                <a:gd name="T97" fmla="*/ 0 h 58"/>
                <a:gd name="T98" fmla="*/ 0 w 167"/>
                <a:gd name="T99" fmla="*/ 0 h 58"/>
                <a:gd name="T100" fmla="*/ 0 w 167"/>
                <a:gd name="T101" fmla="*/ 0 h 58"/>
                <a:gd name="T102" fmla="*/ 0 w 167"/>
                <a:gd name="T103" fmla="*/ 0 h 58"/>
                <a:gd name="T104" fmla="*/ 0 w 167"/>
                <a:gd name="T105" fmla="*/ 0 h 58"/>
                <a:gd name="T106" fmla="*/ 0 w 167"/>
                <a:gd name="T107" fmla="*/ 0 h 58"/>
                <a:gd name="T108" fmla="*/ 0 w 167"/>
                <a:gd name="T109" fmla="*/ 0 h 58"/>
                <a:gd name="T110" fmla="*/ 0 w 167"/>
                <a:gd name="T111" fmla="*/ 0 h 58"/>
                <a:gd name="T112" fmla="*/ 0 w 167"/>
                <a:gd name="T113" fmla="*/ 0 h 58"/>
                <a:gd name="T114" fmla="*/ 0 w 167"/>
                <a:gd name="T115" fmla="*/ 0 h 58"/>
                <a:gd name="T116" fmla="*/ 0 w 167"/>
                <a:gd name="T117" fmla="*/ 0 h 58"/>
                <a:gd name="T118" fmla="*/ 0 w 167"/>
                <a:gd name="T119" fmla="*/ 0 h 58"/>
                <a:gd name="T120" fmla="*/ 0 w 167"/>
                <a:gd name="T121" fmla="*/ 0 h 5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" h="58">
                  <a:moveTo>
                    <a:pt x="166" y="20"/>
                  </a:moveTo>
                  <a:lnTo>
                    <a:pt x="166" y="29"/>
                  </a:lnTo>
                  <a:lnTo>
                    <a:pt x="163" y="32"/>
                  </a:lnTo>
                  <a:lnTo>
                    <a:pt x="157" y="34"/>
                  </a:lnTo>
                  <a:lnTo>
                    <a:pt x="148" y="32"/>
                  </a:lnTo>
                  <a:lnTo>
                    <a:pt x="142" y="30"/>
                  </a:lnTo>
                  <a:lnTo>
                    <a:pt x="140" y="26"/>
                  </a:lnTo>
                  <a:lnTo>
                    <a:pt x="140" y="22"/>
                  </a:lnTo>
                  <a:lnTo>
                    <a:pt x="142" y="16"/>
                  </a:lnTo>
                  <a:lnTo>
                    <a:pt x="139" y="21"/>
                  </a:lnTo>
                  <a:lnTo>
                    <a:pt x="134" y="25"/>
                  </a:lnTo>
                  <a:lnTo>
                    <a:pt x="126" y="27"/>
                  </a:lnTo>
                  <a:lnTo>
                    <a:pt x="119" y="26"/>
                  </a:lnTo>
                  <a:lnTo>
                    <a:pt x="115" y="22"/>
                  </a:lnTo>
                  <a:lnTo>
                    <a:pt x="114" y="17"/>
                  </a:lnTo>
                  <a:lnTo>
                    <a:pt x="115" y="10"/>
                  </a:lnTo>
                  <a:lnTo>
                    <a:pt x="115" y="2"/>
                  </a:lnTo>
                  <a:lnTo>
                    <a:pt x="110" y="7"/>
                  </a:lnTo>
                  <a:lnTo>
                    <a:pt x="102" y="12"/>
                  </a:lnTo>
                  <a:lnTo>
                    <a:pt x="92" y="15"/>
                  </a:lnTo>
                  <a:lnTo>
                    <a:pt x="85" y="16"/>
                  </a:lnTo>
                  <a:lnTo>
                    <a:pt x="80" y="16"/>
                  </a:lnTo>
                  <a:lnTo>
                    <a:pt x="80" y="12"/>
                  </a:lnTo>
                  <a:lnTo>
                    <a:pt x="81" y="7"/>
                  </a:lnTo>
                  <a:lnTo>
                    <a:pt x="81" y="1"/>
                  </a:lnTo>
                  <a:lnTo>
                    <a:pt x="77" y="6"/>
                  </a:lnTo>
                  <a:lnTo>
                    <a:pt x="70" y="11"/>
                  </a:lnTo>
                  <a:lnTo>
                    <a:pt x="60" y="16"/>
                  </a:lnTo>
                  <a:lnTo>
                    <a:pt x="51" y="17"/>
                  </a:lnTo>
                  <a:lnTo>
                    <a:pt x="42" y="16"/>
                  </a:lnTo>
                  <a:lnTo>
                    <a:pt x="39" y="12"/>
                  </a:lnTo>
                  <a:lnTo>
                    <a:pt x="39" y="6"/>
                  </a:lnTo>
                  <a:lnTo>
                    <a:pt x="39" y="0"/>
                  </a:lnTo>
                  <a:lnTo>
                    <a:pt x="34" y="8"/>
                  </a:lnTo>
                  <a:lnTo>
                    <a:pt x="28" y="17"/>
                  </a:lnTo>
                  <a:lnTo>
                    <a:pt x="23" y="23"/>
                  </a:lnTo>
                  <a:lnTo>
                    <a:pt x="18" y="30"/>
                  </a:lnTo>
                  <a:lnTo>
                    <a:pt x="13" y="34"/>
                  </a:lnTo>
                  <a:lnTo>
                    <a:pt x="8" y="37"/>
                  </a:lnTo>
                  <a:lnTo>
                    <a:pt x="4" y="39"/>
                  </a:lnTo>
                  <a:lnTo>
                    <a:pt x="0" y="39"/>
                  </a:lnTo>
                  <a:lnTo>
                    <a:pt x="4" y="44"/>
                  </a:lnTo>
                  <a:lnTo>
                    <a:pt x="9" y="47"/>
                  </a:lnTo>
                  <a:lnTo>
                    <a:pt x="15" y="49"/>
                  </a:lnTo>
                  <a:lnTo>
                    <a:pt x="22" y="49"/>
                  </a:lnTo>
                  <a:lnTo>
                    <a:pt x="31" y="47"/>
                  </a:lnTo>
                  <a:lnTo>
                    <a:pt x="43" y="46"/>
                  </a:lnTo>
                  <a:lnTo>
                    <a:pt x="57" y="45"/>
                  </a:lnTo>
                  <a:lnTo>
                    <a:pt x="72" y="45"/>
                  </a:lnTo>
                  <a:lnTo>
                    <a:pt x="87" y="46"/>
                  </a:lnTo>
                  <a:lnTo>
                    <a:pt x="104" y="47"/>
                  </a:lnTo>
                  <a:lnTo>
                    <a:pt x="118" y="51"/>
                  </a:lnTo>
                  <a:lnTo>
                    <a:pt x="129" y="55"/>
                  </a:lnTo>
                  <a:lnTo>
                    <a:pt x="137" y="58"/>
                  </a:lnTo>
                  <a:lnTo>
                    <a:pt x="145" y="58"/>
                  </a:lnTo>
                  <a:lnTo>
                    <a:pt x="152" y="55"/>
                  </a:lnTo>
                  <a:lnTo>
                    <a:pt x="158" y="50"/>
                  </a:lnTo>
                  <a:lnTo>
                    <a:pt x="163" y="44"/>
                  </a:lnTo>
                  <a:lnTo>
                    <a:pt x="166" y="36"/>
                  </a:lnTo>
                  <a:lnTo>
                    <a:pt x="167" y="27"/>
                  </a:lnTo>
                  <a:lnTo>
                    <a:pt x="166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89" name="Freeform 304">
              <a:extLst>
                <a:ext uri="{FF2B5EF4-FFF2-40B4-BE49-F238E27FC236}">
                  <a16:creationId xmlns:a16="http://schemas.microsoft.com/office/drawing/2014/main" id="{15E10358-669D-4288-9F5A-6B5411CF89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" y="4209"/>
              <a:ext cx="57" cy="19"/>
            </a:xfrm>
            <a:custGeom>
              <a:avLst/>
              <a:gdLst>
                <a:gd name="T0" fmla="*/ 0 w 171"/>
                <a:gd name="T1" fmla="*/ 0 h 57"/>
                <a:gd name="T2" fmla="*/ 0 w 171"/>
                <a:gd name="T3" fmla="*/ 0 h 57"/>
                <a:gd name="T4" fmla="*/ 0 w 171"/>
                <a:gd name="T5" fmla="*/ 0 h 57"/>
                <a:gd name="T6" fmla="*/ 0 w 171"/>
                <a:gd name="T7" fmla="*/ 0 h 57"/>
                <a:gd name="T8" fmla="*/ 0 w 171"/>
                <a:gd name="T9" fmla="*/ 0 h 57"/>
                <a:gd name="T10" fmla="*/ 0 w 171"/>
                <a:gd name="T11" fmla="*/ 0 h 57"/>
                <a:gd name="T12" fmla="*/ 0 w 171"/>
                <a:gd name="T13" fmla="*/ 0 h 57"/>
                <a:gd name="T14" fmla="*/ 0 w 171"/>
                <a:gd name="T15" fmla="*/ 0 h 57"/>
                <a:gd name="T16" fmla="*/ 0 w 171"/>
                <a:gd name="T17" fmla="*/ 0 h 57"/>
                <a:gd name="T18" fmla="*/ 0 w 171"/>
                <a:gd name="T19" fmla="*/ 0 h 57"/>
                <a:gd name="T20" fmla="*/ 0 w 171"/>
                <a:gd name="T21" fmla="*/ 0 h 57"/>
                <a:gd name="T22" fmla="*/ 0 w 171"/>
                <a:gd name="T23" fmla="*/ 0 h 57"/>
                <a:gd name="T24" fmla="*/ 0 w 171"/>
                <a:gd name="T25" fmla="*/ 0 h 57"/>
                <a:gd name="T26" fmla="*/ 0 w 171"/>
                <a:gd name="T27" fmla="*/ 0 h 57"/>
                <a:gd name="T28" fmla="*/ 0 w 171"/>
                <a:gd name="T29" fmla="*/ 0 h 57"/>
                <a:gd name="T30" fmla="*/ 0 w 171"/>
                <a:gd name="T31" fmla="*/ 0 h 57"/>
                <a:gd name="T32" fmla="*/ 0 w 171"/>
                <a:gd name="T33" fmla="*/ 0 h 57"/>
                <a:gd name="T34" fmla="*/ 0 w 171"/>
                <a:gd name="T35" fmla="*/ 0 h 57"/>
                <a:gd name="T36" fmla="*/ 0 w 171"/>
                <a:gd name="T37" fmla="*/ 0 h 57"/>
                <a:gd name="T38" fmla="*/ 0 w 171"/>
                <a:gd name="T39" fmla="*/ 0 h 57"/>
                <a:gd name="T40" fmla="*/ 0 w 171"/>
                <a:gd name="T41" fmla="*/ 0 h 57"/>
                <a:gd name="T42" fmla="*/ 0 w 171"/>
                <a:gd name="T43" fmla="*/ 0 h 57"/>
                <a:gd name="T44" fmla="*/ 0 w 171"/>
                <a:gd name="T45" fmla="*/ 0 h 57"/>
                <a:gd name="T46" fmla="*/ 0 w 171"/>
                <a:gd name="T47" fmla="*/ 0 h 57"/>
                <a:gd name="T48" fmla="*/ 0 w 171"/>
                <a:gd name="T49" fmla="*/ 0 h 57"/>
                <a:gd name="T50" fmla="*/ 0 w 171"/>
                <a:gd name="T51" fmla="*/ 0 h 57"/>
                <a:gd name="T52" fmla="*/ 0 w 171"/>
                <a:gd name="T53" fmla="*/ 0 h 57"/>
                <a:gd name="T54" fmla="*/ 0 w 171"/>
                <a:gd name="T55" fmla="*/ 0 h 57"/>
                <a:gd name="T56" fmla="*/ 0 w 171"/>
                <a:gd name="T57" fmla="*/ 0 h 57"/>
                <a:gd name="T58" fmla="*/ 0 w 171"/>
                <a:gd name="T59" fmla="*/ 0 h 57"/>
                <a:gd name="T60" fmla="*/ 0 w 171"/>
                <a:gd name="T61" fmla="*/ 0 h 57"/>
                <a:gd name="T62" fmla="*/ 0 w 171"/>
                <a:gd name="T63" fmla="*/ 0 h 57"/>
                <a:gd name="T64" fmla="*/ 0 w 171"/>
                <a:gd name="T65" fmla="*/ 0 h 57"/>
                <a:gd name="T66" fmla="*/ 0 w 171"/>
                <a:gd name="T67" fmla="*/ 0 h 57"/>
                <a:gd name="T68" fmla="*/ 0 w 171"/>
                <a:gd name="T69" fmla="*/ 0 h 57"/>
                <a:gd name="T70" fmla="*/ 0 w 171"/>
                <a:gd name="T71" fmla="*/ 0 h 57"/>
                <a:gd name="T72" fmla="*/ 0 w 171"/>
                <a:gd name="T73" fmla="*/ 0 h 57"/>
                <a:gd name="T74" fmla="*/ 0 w 171"/>
                <a:gd name="T75" fmla="*/ 0 h 57"/>
                <a:gd name="T76" fmla="*/ 0 w 171"/>
                <a:gd name="T77" fmla="*/ 0 h 57"/>
                <a:gd name="T78" fmla="*/ 0 w 171"/>
                <a:gd name="T79" fmla="*/ 0 h 57"/>
                <a:gd name="T80" fmla="*/ 0 w 171"/>
                <a:gd name="T81" fmla="*/ 0 h 57"/>
                <a:gd name="T82" fmla="*/ 0 w 171"/>
                <a:gd name="T83" fmla="*/ 0 h 57"/>
                <a:gd name="T84" fmla="*/ 0 w 171"/>
                <a:gd name="T85" fmla="*/ 0 h 57"/>
                <a:gd name="T86" fmla="*/ 0 w 171"/>
                <a:gd name="T87" fmla="*/ 0 h 57"/>
                <a:gd name="T88" fmla="*/ 0 w 171"/>
                <a:gd name="T89" fmla="*/ 0 h 57"/>
                <a:gd name="T90" fmla="*/ 0 w 171"/>
                <a:gd name="T91" fmla="*/ 0 h 57"/>
                <a:gd name="T92" fmla="*/ 0 w 171"/>
                <a:gd name="T93" fmla="*/ 0 h 57"/>
                <a:gd name="T94" fmla="*/ 0 w 171"/>
                <a:gd name="T95" fmla="*/ 0 h 57"/>
                <a:gd name="T96" fmla="*/ 0 w 171"/>
                <a:gd name="T97" fmla="*/ 0 h 57"/>
                <a:gd name="T98" fmla="*/ 0 w 171"/>
                <a:gd name="T99" fmla="*/ 0 h 57"/>
                <a:gd name="T100" fmla="*/ 0 w 171"/>
                <a:gd name="T101" fmla="*/ 0 h 57"/>
                <a:gd name="T102" fmla="*/ 0 w 171"/>
                <a:gd name="T103" fmla="*/ 0 h 57"/>
                <a:gd name="T104" fmla="*/ 0 w 171"/>
                <a:gd name="T105" fmla="*/ 0 h 57"/>
                <a:gd name="T106" fmla="*/ 0 w 171"/>
                <a:gd name="T107" fmla="*/ 0 h 57"/>
                <a:gd name="T108" fmla="*/ 0 w 171"/>
                <a:gd name="T109" fmla="*/ 0 h 57"/>
                <a:gd name="T110" fmla="*/ 0 w 171"/>
                <a:gd name="T111" fmla="*/ 0 h 57"/>
                <a:gd name="T112" fmla="*/ 0 w 171"/>
                <a:gd name="T113" fmla="*/ 0 h 57"/>
                <a:gd name="T114" fmla="*/ 0 w 171"/>
                <a:gd name="T115" fmla="*/ 0 h 57"/>
                <a:gd name="T116" fmla="*/ 0 w 171"/>
                <a:gd name="T117" fmla="*/ 0 h 57"/>
                <a:gd name="T118" fmla="*/ 0 w 171"/>
                <a:gd name="T119" fmla="*/ 0 h 57"/>
                <a:gd name="T120" fmla="*/ 0 w 171"/>
                <a:gd name="T121" fmla="*/ 0 h 5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71" h="57">
                  <a:moveTo>
                    <a:pt x="44" y="18"/>
                  </a:moveTo>
                  <a:lnTo>
                    <a:pt x="44" y="24"/>
                  </a:lnTo>
                  <a:lnTo>
                    <a:pt x="44" y="30"/>
                  </a:lnTo>
                  <a:lnTo>
                    <a:pt x="47" y="34"/>
                  </a:lnTo>
                  <a:lnTo>
                    <a:pt x="56" y="35"/>
                  </a:lnTo>
                  <a:lnTo>
                    <a:pt x="65" y="34"/>
                  </a:lnTo>
                  <a:lnTo>
                    <a:pt x="75" y="29"/>
                  </a:lnTo>
                  <a:lnTo>
                    <a:pt x="82" y="24"/>
                  </a:lnTo>
                  <a:lnTo>
                    <a:pt x="86" y="19"/>
                  </a:lnTo>
                  <a:lnTo>
                    <a:pt x="86" y="25"/>
                  </a:lnTo>
                  <a:lnTo>
                    <a:pt x="85" y="30"/>
                  </a:lnTo>
                  <a:lnTo>
                    <a:pt x="85" y="34"/>
                  </a:lnTo>
                  <a:lnTo>
                    <a:pt x="90" y="34"/>
                  </a:lnTo>
                  <a:lnTo>
                    <a:pt x="97" y="33"/>
                  </a:lnTo>
                  <a:lnTo>
                    <a:pt x="107" y="30"/>
                  </a:lnTo>
                  <a:lnTo>
                    <a:pt x="115" y="25"/>
                  </a:lnTo>
                  <a:lnTo>
                    <a:pt x="120" y="20"/>
                  </a:lnTo>
                  <a:lnTo>
                    <a:pt x="120" y="28"/>
                  </a:lnTo>
                  <a:lnTo>
                    <a:pt x="119" y="35"/>
                  </a:lnTo>
                  <a:lnTo>
                    <a:pt x="120" y="40"/>
                  </a:lnTo>
                  <a:lnTo>
                    <a:pt x="124" y="44"/>
                  </a:lnTo>
                  <a:lnTo>
                    <a:pt x="131" y="45"/>
                  </a:lnTo>
                  <a:lnTo>
                    <a:pt x="139" y="43"/>
                  </a:lnTo>
                  <a:lnTo>
                    <a:pt x="144" y="39"/>
                  </a:lnTo>
                  <a:lnTo>
                    <a:pt x="147" y="34"/>
                  </a:lnTo>
                  <a:lnTo>
                    <a:pt x="145" y="40"/>
                  </a:lnTo>
                  <a:lnTo>
                    <a:pt x="145" y="44"/>
                  </a:lnTo>
                  <a:lnTo>
                    <a:pt x="147" y="48"/>
                  </a:lnTo>
                  <a:lnTo>
                    <a:pt x="153" y="50"/>
                  </a:lnTo>
                  <a:lnTo>
                    <a:pt x="162" y="52"/>
                  </a:lnTo>
                  <a:lnTo>
                    <a:pt x="168" y="50"/>
                  </a:lnTo>
                  <a:lnTo>
                    <a:pt x="171" y="47"/>
                  </a:lnTo>
                  <a:lnTo>
                    <a:pt x="171" y="38"/>
                  </a:lnTo>
                  <a:lnTo>
                    <a:pt x="168" y="31"/>
                  </a:lnTo>
                  <a:lnTo>
                    <a:pt x="163" y="26"/>
                  </a:lnTo>
                  <a:lnTo>
                    <a:pt x="157" y="21"/>
                  </a:lnTo>
                  <a:lnTo>
                    <a:pt x="148" y="15"/>
                  </a:lnTo>
                  <a:lnTo>
                    <a:pt x="136" y="11"/>
                  </a:lnTo>
                  <a:lnTo>
                    <a:pt x="124" y="7"/>
                  </a:lnTo>
                  <a:lnTo>
                    <a:pt x="109" y="4"/>
                  </a:lnTo>
                  <a:lnTo>
                    <a:pt x="90" y="1"/>
                  </a:lnTo>
                  <a:lnTo>
                    <a:pt x="71" y="0"/>
                  </a:lnTo>
                  <a:lnTo>
                    <a:pt x="53" y="1"/>
                  </a:lnTo>
                  <a:lnTo>
                    <a:pt x="38" y="5"/>
                  </a:lnTo>
                  <a:lnTo>
                    <a:pt x="25" y="9"/>
                  </a:lnTo>
                  <a:lnTo>
                    <a:pt x="14" y="14"/>
                  </a:lnTo>
                  <a:lnTo>
                    <a:pt x="7" y="20"/>
                  </a:lnTo>
                  <a:lnTo>
                    <a:pt x="1" y="28"/>
                  </a:lnTo>
                  <a:lnTo>
                    <a:pt x="0" y="35"/>
                  </a:lnTo>
                  <a:lnTo>
                    <a:pt x="0" y="41"/>
                  </a:lnTo>
                  <a:lnTo>
                    <a:pt x="1" y="48"/>
                  </a:lnTo>
                  <a:lnTo>
                    <a:pt x="4" y="53"/>
                  </a:lnTo>
                  <a:lnTo>
                    <a:pt x="5" y="57"/>
                  </a:lnTo>
                  <a:lnTo>
                    <a:pt x="9" y="57"/>
                  </a:lnTo>
                  <a:lnTo>
                    <a:pt x="13" y="55"/>
                  </a:lnTo>
                  <a:lnTo>
                    <a:pt x="18" y="52"/>
                  </a:lnTo>
                  <a:lnTo>
                    <a:pt x="23" y="48"/>
                  </a:lnTo>
                  <a:lnTo>
                    <a:pt x="28" y="41"/>
                  </a:lnTo>
                  <a:lnTo>
                    <a:pt x="33" y="35"/>
                  </a:lnTo>
                  <a:lnTo>
                    <a:pt x="39" y="26"/>
                  </a:lnTo>
                  <a:lnTo>
                    <a:pt x="44" y="18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0" name="Freeform 305">
              <a:extLst>
                <a:ext uri="{FF2B5EF4-FFF2-40B4-BE49-F238E27FC236}">
                  <a16:creationId xmlns:a16="http://schemas.microsoft.com/office/drawing/2014/main" id="{2BE74ACA-17F7-46C1-9817-F7F6D9B964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" y="4221"/>
              <a:ext cx="57" cy="27"/>
            </a:xfrm>
            <a:custGeom>
              <a:avLst/>
              <a:gdLst>
                <a:gd name="T0" fmla="*/ 0 w 170"/>
                <a:gd name="T1" fmla="*/ 0 h 82"/>
                <a:gd name="T2" fmla="*/ 0 w 170"/>
                <a:gd name="T3" fmla="*/ 0 h 82"/>
                <a:gd name="T4" fmla="*/ 0 w 170"/>
                <a:gd name="T5" fmla="*/ 0 h 82"/>
                <a:gd name="T6" fmla="*/ 0 w 170"/>
                <a:gd name="T7" fmla="*/ 0 h 82"/>
                <a:gd name="T8" fmla="*/ 0 w 170"/>
                <a:gd name="T9" fmla="*/ 0 h 82"/>
                <a:gd name="T10" fmla="*/ 0 w 170"/>
                <a:gd name="T11" fmla="*/ 0 h 82"/>
                <a:gd name="T12" fmla="*/ 0 w 170"/>
                <a:gd name="T13" fmla="*/ 0 h 82"/>
                <a:gd name="T14" fmla="*/ 0 w 170"/>
                <a:gd name="T15" fmla="*/ 0 h 82"/>
                <a:gd name="T16" fmla="*/ 0 w 170"/>
                <a:gd name="T17" fmla="*/ 0 h 82"/>
                <a:gd name="T18" fmla="*/ 0 w 170"/>
                <a:gd name="T19" fmla="*/ 0 h 82"/>
                <a:gd name="T20" fmla="*/ 0 w 170"/>
                <a:gd name="T21" fmla="*/ 0 h 82"/>
                <a:gd name="T22" fmla="*/ 0 w 170"/>
                <a:gd name="T23" fmla="*/ 0 h 82"/>
                <a:gd name="T24" fmla="*/ 0 w 170"/>
                <a:gd name="T25" fmla="*/ 0 h 82"/>
                <a:gd name="T26" fmla="*/ 0 w 170"/>
                <a:gd name="T27" fmla="*/ 0 h 82"/>
                <a:gd name="T28" fmla="*/ 0 w 170"/>
                <a:gd name="T29" fmla="*/ 0 h 82"/>
                <a:gd name="T30" fmla="*/ 0 w 170"/>
                <a:gd name="T31" fmla="*/ 0 h 82"/>
                <a:gd name="T32" fmla="*/ 0 w 170"/>
                <a:gd name="T33" fmla="*/ 0 h 82"/>
                <a:gd name="T34" fmla="*/ 0 w 170"/>
                <a:gd name="T35" fmla="*/ 0 h 82"/>
                <a:gd name="T36" fmla="*/ 0 w 170"/>
                <a:gd name="T37" fmla="*/ 0 h 82"/>
                <a:gd name="T38" fmla="*/ 0 w 170"/>
                <a:gd name="T39" fmla="*/ 0 h 82"/>
                <a:gd name="T40" fmla="*/ 0 w 170"/>
                <a:gd name="T41" fmla="*/ 0 h 82"/>
                <a:gd name="T42" fmla="*/ 0 w 170"/>
                <a:gd name="T43" fmla="*/ 0 h 82"/>
                <a:gd name="T44" fmla="*/ 0 w 170"/>
                <a:gd name="T45" fmla="*/ 0 h 82"/>
                <a:gd name="T46" fmla="*/ 0 w 170"/>
                <a:gd name="T47" fmla="*/ 0 h 82"/>
                <a:gd name="T48" fmla="*/ 0 w 170"/>
                <a:gd name="T49" fmla="*/ 0 h 82"/>
                <a:gd name="T50" fmla="*/ 0 w 170"/>
                <a:gd name="T51" fmla="*/ 0 h 82"/>
                <a:gd name="T52" fmla="*/ 0 w 170"/>
                <a:gd name="T53" fmla="*/ 0 h 82"/>
                <a:gd name="T54" fmla="*/ 0 w 170"/>
                <a:gd name="T55" fmla="*/ 0 h 82"/>
                <a:gd name="T56" fmla="*/ 0 w 170"/>
                <a:gd name="T57" fmla="*/ 0 h 82"/>
                <a:gd name="T58" fmla="*/ 0 w 170"/>
                <a:gd name="T59" fmla="*/ 0 h 82"/>
                <a:gd name="T60" fmla="*/ 0 w 170"/>
                <a:gd name="T61" fmla="*/ 0 h 82"/>
                <a:gd name="T62" fmla="*/ 0 w 170"/>
                <a:gd name="T63" fmla="*/ 0 h 82"/>
                <a:gd name="T64" fmla="*/ 0 w 170"/>
                <a:gd name="T65" fmla="*/ 0 h 82"/>
                <a:gd name="T66" fmla="*/ 0 w 170"/>
                <a:gd name="T67" fmla="*/ 0 h 82"/>
                <a:gd name="T68" fmla="*/ 0 w 170"/>
                <a:gd name="T69" fmla="*/ 0 h 82"/>
                <a:gd name="T70" fmla="*/ 0 w 170"/>
                <a:gd name="T71" fmla="*/ 0 h 82"/>
                <a:gd name="T72" fmla="*/ 0 w 170"/>
                <a:gd name="T73" fmla="*/ 0 h 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70" h="82">
                  <a:moveTo>
                    <a:pt x="169" y="47"/>
                  </a:moveTo>
                  <a:lnTo>
                    <a:pt x="166" y="41"/>
                  </a:lnTo>
                  <a:lnTo>
                    <a:pt x="162" y="36"/>
                  </a:lnTo>
                  <a:lnTo>
                    <a:pt x="156" y="29"/>
                  </a:lnTo>
                  <a:lnTo>
                    <a:pt x="149" y="23"/>
                  </a:lnTo>
                  <a:lnTo>
                    <a:pt x="138" y="17"/>
                  </a:lnTo>
                  <a:lnTo>
                    <a:pt x="126" y="12"/>
                  </a:lnTo>
                  <a:lnTo>
                    <a:pt x="111" y="7"/>
                  </a:lnTo>
                  <a:lnTo>
                    <a:pt x="92" y="3"/>
                  </a:lnTo>
                  <a:lnTo>
                    <a:pt x="73" y="0"/>
                  </a:lnTo>
                  <a:lnTo>
                    <a:pt x="55" y="0"/>
                  </a:lnTo>
                  <a:lnTo>
                    <a:pt x="40" y="2"/>
                  </a:lnTo>
                  <a:lnTo>
                    <a:pt x="27" y="4"/>
                  </a:lnTo>
                  <a:lnTo>
                    <a:pt x="16" y="9"/>
                  </a:lnTo>
                  <a:lnTo>
                    <a:pt x="7" y="16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42"/>
                  </a:lnTo>
                  <a:lnTo>
                    <a:pt x="5" y="53"/>
                  </a:lnTo>
                  <a:lnTo>
                    <a:pt x="12" y="61"/>
                  </a:lnTo>
                  <a:lnTo>
                    <a:pt x="24" y="62"/>
                  </a:lnTo>
                  <a:lnTo>
                    <a:pt x="32" y="62"/>
                  </a:lnTo>
                  <a:lnTo>
                    <a:pt x="44" y="62"/>
                  </a:lnTo>
                  <a:lnTo>
                    <a:pt x="59" y="62"/>
                  </a:lnTo>
                  <a:lnTo>
                    <a:pt x="74" y="63"/>
                  </a:lnTo>
                  <a:lnTo>
                    <a:pt x="89" y="66"/>
                  </a:lnTo>
                  <a:lnTo>
                    <a:pt x="104" y="68"/>
                  </a:lnTo>
                  <a:lnTo>
                    <a:pt x="117" y="74"/>
                  </a:lnTo>
                  <a:lnTo>
                    <a:pt x="128" y="79"/>
                  </a:lnTo>
                  <a:lnTo>
                    <a:pt x="136" y="82"/>
                  </a:lnTo>
                  <a:lnTo>
                    <a:pt x="145" y="82"/>
                  </a:lnTo>
                  <a:lnTo>
                    <a:pt x="152" y="81"/>
                  </a:lnTo>
                  <a:lnTo>
                    <a:pt x="159" y="76"/>
                  </a:lnTo>
                  <a:lnTo>
                    <a:pt x="165" y="71"/>
                  </a:lnTo>
                  <a:lnTo>
                    <a:pt x="169" y="63"/>
                  </a:lnTo>
                  <a:lnTo>
                    <a:pt x="170" y="56"/>
                  </a:lnTo>
                  <a:lnTo>
                    <a:pt x="169" y="4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1" name="Freeform 306">
              <a:extLst>
                <a:ext uri="{FF2B5EF4-FFF2-40B4-BE49-F238E27FC236}">
                  <a16:creationId xmlns:a16="http://schemas.microsoft.com/office/drawing/2014/main" id="{8B85AF1A-9A19-4E05-B777-C902DB877A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" y="3849"/>
              <a:ext cx="51" cy="89"/>
            </a:xfrm>
            <a:custGeom>
              <a:avLst/>
              <a:gdLst>
                <a:gd name="T0" fmla="*/ 0 w 152"/>
                <a:gd name="T1" fmla="*/ 0 h 267"/>
                <a:gd name="T2" fmla="*/ 0 w 152"/>
                <a:gd name="T3" fmla="*/ 0 h 267"/>
                <a:gd name="T4" fmla="*/ 0 w 152"/>
                <a:gd name="T5" fmla="*/ 0 h 267"/>
                <a:gd name="T6" fmla="*/ 0 w 152"/>
                <a:gd name="T7" fmla="*/ 0 h 267"/>
                <a:gd name="T8" fmla="*/ 0 w 152"/>
                <a:gd name="T9" fmla="*/ 0 h 267"/>
                <a:gd name="T10" fmla="*/ 0 w 152"/>
                <a:gd name="T11" fmla="*/ 0 h 267"/>
                <a:gd name="T12" fmla="*/ 0 w 152"/>
                <a:gd name="T13" fmla="*/ 0 h 267"/>
                <a:gd name="T14" fmla="*/ 0 w 152"/>
                <a:gd name="T15" fmla="*/ 0 h 267"/>
                <a:gd name="T16" fmla="*/ 0 w 152"/>
                <a:gd name="T17" fmla="*/ 0 h 267"/>
                <a:gd name="T18" fmla="*/ 0 w 152"/>
                <a:gd name="T19" fmla="*/ 0 h 267"/>
                <a:gd name="T20" fmla="*/ 0 w 152"/>
                <a:gd name="T21" fmla="*/ 0 h 267"/>
                <a:gd name="T22" fmla="*/ 0 w 152"/>
                <a:gd name="T23" fmla="*/ 0 h 267"/>
                <a:gd name="T24" fmla="*/ 0 w 152"/>
                <a:gd name="T25" fmla="*/ 0 h 267"/>
                <a:gd name="T26" fmla="*/ 0 w 152"/>
                <a:gd name="T27" fmla="*/ 0 h 267"/>
                <a:gd name="T28" fmla="*/ 0 w 152"/>
                <a:gd name="T29" fmla="*/ 0 h 267"/>
                <a:gd name="T30" fmla="*/ 0 w 152"/>
                <a:gd name="T31" fmla="*/ 0 h 267"/>
                <a:gd name="T32" fmla="*/ 0 w 152"/>
                <a:gd name="T33" fmla="*/ 0 h 267"/>
                <a:gd name="T34" fmla="*/ 0 w 152"/>
                <a:gd name="T35" fmla="*/ 0 h 267"/>
                <a:gd name="T36" fmla="*/ 0 w 152"/>
                <a:gd name="T37" fmla="*/ 0 h 267"/>
                <a:gd name="T38" fmla="*/ 0 w 152"/>
                <a:gd name="T39" fmla="*/ 0 h 267"/>
                <a:gd name="T40" fmla="*/ 0 w 152"/>
                <a:gd name="T41" fmla="*/ 0 h 267"/>
                <a:gd name="T42" fmla="*/ 0 w 152"/>
                <a:gd name="T43" fmla="*/ 0 h 267"/>
                <a:gd name="T44" fmla="*/ 0 w 152"/>
                <a:gd name="T45" fmla="*/ 0 h 267"/>
                <a:gd name="T46" fmla="*/ 0 w 152"/>
                <a:gd name="T47" fmla="*/ 0 h 267"/>
                <a:gd name="T48" fmla="*/ 0 w 152"/>
                <a:gd name="T49" fmla="*/ 0 h 267"/>
                <a:gd name="T50" fmla="*/ 0 w 152"/>
                <a:gd name="T51" fmla="*/ 0 h 267"/>
                <a:gd name="T52" fmla="*/ 0 w 152"/>
                <a:gd name="T53" fmla="*/ 0 h 267"/>
                <a:gd name="T54" fmla="*/ 0 w 152"/>
                <a:gd name="T55" fmla="*/ 0 h 267"/>
                <a:gd name="T56" fmla="*/ 0 w 152"/>
                <a:gd name="T57" fmla="*/ 0 h 267"/>
                <a:gd name="T58" fmla="*/ 0 w 152"/>
                <a:gd name="T59" fmla="*/ 0 h 267"/>
                <a:gd name="T60" fmla="*/ 0 w 152"/>
                <a:gd name="T61" fmla="*/ 0 h 267"/>
                <a:gd name="T62" fmla="*/ 0 w 152"/>
                <a:gd name="T63" fmla="*/ 0 h 267"/>
                <a:gd name="T64" fmla="*/ 0 w 152"/>
                <a:gd name="T65" fmla="*/ 0 h 267"/>
                <a:gd name="T66" fmla="*/ 0 w 152"/>
                <a:gd name="T67" fmla="*/ 0 h 267"/>
                <a:gd name="T68" fmla="*/ 0 w 152"/>
                <a:gd name="T69" fmla="*/ 0 h 267"/>
                <a:gd name="T70" fmla="*/ 0 w 152"/>
                <a:gd name="T71" fmla="*/ 0 h 267"/>
                <a:gd name="T72" fmla="*/ 0 w 152"/>
                <a:gd name="T73" fmla="*/ 0 h 267"/>
                <a:gd name="T74" fmla="*/ 0 w 152"/>
                <a:gd name="T75" fmla="*/ 0 h 267"/>
                <a:gd name="T76" fmla="*/ 0 w 152"/>
                <a:gd name="T77" fmla="*/ 0 h 267"/>
                <a:gd name="T78" fmla="*/ 0 w 152"/>
                <a:gd name="T79" fmla="*/ 0 h 267"/>
                <a:gd name="T80" fmla="*/ 0 w 152"/>
                <a:gd name="T81" fmla="*/ 0 h 267"/>
                <a:gd name="T82" fmla="*/ 0 w 152"/>
                <a:gd name="T83" fmla="*/ 0 h 267"/>
                <a:gd name="T84" fmla="*/ 0 w 152"/>
                <a:gd name="T85" fmla="*/ 0 h 267"/>
                <a:gd name="T86" fmla="*/ 0 w 152"/>
                <a:gd name="T87" fmla="*/ 0 h 267"/>
                <a:gd name="T88" fmla="*/ 0 w 152"/>
                <a:gd name="T89" fmla="*/ 0 h 267"/>
                <a:gd name="T90" fmla="*/ 0 w 152"/>
                <a:gd name="T91" fmla="*/ 0 h 267"/>
                <a:gd name="T92" fmla="*/ 0 w 152"/>
                <a:gd name="T93" fmla="*/ 0 h 267"/>
                <a:gd name="T94" fmla="*/ 0 w 152"/>
                <a:gd name="T95" fmla="*/ 0 h 267"/>
                <a:gd name="T96" fmla="*/ 0 w 152"/>
                <a:gd name="T97" fmla="*/ 0 h 267"/>
                <a:gd name="T98" fmla="*/ 0 w 152"/>
                <a:gd name="T99" fmla="*/ 0 h 267"/>
                <a:gd name="T100" fmla="*/ 0 w 152"/>
                <a:gd name="T101" fmla="*/ 0 h 267"/>
                <a:gd name="T102" fmla="*/ 0 w 152"/>
                <a:gd name="T103" fmla="*/ 0 h 267"/>
                <a:gd name="T104" fmla="*/ 0 w 152"/>
                <a:gd name="T105" fmla="*/ 0 h 267"/>
                <a:gd name="T106" fmla="*/ 0 w 152"/>
                <a:gd name="T107" fmla="*/ 0 h 267"/>
                <a:gd name="T108" fmla="*/ 0 w 152"/>
                <a:gd name="T109" fmla="*/ 0 h 26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52" h="267">
                  <a:moveTo>
                    <a:pt x="84" y="235"/>
                  </a:moveTo>
                  <a:lnTo>
                    <a:pt x="78" y="219"/>
                  </a:lnTo>
                  <a:lnTo>
                    <a:pt x="70" y="200"/>
                  </a:lnTo>
                  <a:lnTo>
                    <a:pt x="61" y="183"/>
                  </a:lnTo>
                  <a:lnTo>
                    <a:pt x="55" y="169"/>
                  </a:lnTo>
                  <a:lnTo>
                    <a:pt x="53" y="162"/>
                  </a:lnTo>
                  <a:lnTo>
                    <a:pt x="50" y="156"/>
                  </a:lnTo>
                  <a:lnTo>
                    <a:pt x="45" y="150"/>
                  </a:lnTo>
                  <a:lnTo>
                    <a:pt x="40" y="142"/>
                  </a:lnTo>
                  <a:lnTo>
                    <a:pt x="34" y="132"/>
                  </a:lnTo>
                  <a:lnTo>
                    <a:pt x="27" y="121"/>
                  </a:lnTo>
                  <a:lnTo>
                    <a:pt x="19" y="108"/>
                  </a:lnTo>
                  <a:lnTo>
                    <a:pt x="10" y="93"/>
                  </a:lnTo>
                  <a:lnTo>
                    <a:pt x="2" y="73"/>
                  </a:lnTo>
                  <a:lnTo>
                    <a:pt x="0" y="54"/>
                  </a:lnTo>
                  <a:lnTo>
                    <a:pt x="2" y="38"/>
                  </a:lnTo>
                  <a:lnTo>
                    <a:pt x="8" y="25"/>
                  </a:lnTo>
                  <a:lnTo>
                    <a:pt x="8" y="24"/>
                  </a:lnTo>
                  <a:lnTo>
                    <a:pt x="12" y="17"/>
                  </a:lnTo>
                  <a:lnTo>
                    <a:pt x="19" y="12"/>
                  </a:lnTo>
                  <a:lnTo>
                    <a:pt x="24" y="7"/>
                  </a:lnTo>
                  <a:lnTo>
                    <a:pt x="29" y="5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66" y="2"/>
                  </a:lnTo>
                  <a:lnTo>
                    <a:pt x="75" y="6"/>
                  </a:lnTo>
                  <a:lnTo>
                    <a:pt x="83" y="12"/>
                  </a:lnTo>
                  <a:lnTo>
                    <a:pt x="88" y="20"/>
                  </a:lnTo>
                  <a:lnTo>
                    <a:pt x="93" y="28"/>
                  </a:lnTo>
                  <a:lnTo>
                    <a:pt x="98" y="34"/>
                  </a:lnTo>
                  <a:lnTo>
                    <a:pt x="104" y="49"/>
                  </a:lnTo>
                  <a:lnTo>
                    <a:pt x="109" y="73"/>
                  </a:lnTo>
                  <a:lnTo>
                    <a:pt x="113" y="102"/>
                  </a:lnTo>
                  <a:lnTo>
                    <a:pt x="114" y="131"/>
                  </a:lnTo>
                  <a:lnTo>
                    <a:pt x="118" y="157"/>
                  </a:lnTo>
                  <a:lnTo>
                    <a:pt x="127" y="180"/>
                  </a:lnTo>
                  <a:lnTo>
                    <a:pt x="137" y="198"/>
                  </a:lnTo>
                  <a:lnTo>
                    <a:pt x="146" y="212"/>
                  </a:lnTo>
                  <a:lnTo>
                    <a:pt x="151" y="224"/>
                  </a:lnTo>
                  <a:lnTo>
                    <a:pt x="152" y="241"/>
                  </a:lnTo>
                  <a:lnTo>
                    <a:pt x="146" y="254"/>
                  </a:lnTo>
                  <a:lnTo>
                    <a:pt x="132" y="264"/>
                  </a:lnTo>
                  <a:lnTo>
                    <a:pt x="131" y="266"/>
                  </a:lnTo>
                  <a:lnTo>
                    <a:pt x="128" y="266"/>
                  </a:lnTo>
                  <a:lnTo>
                    <a:pt x="127" y="266"/>
                  </a:lnTo>
                  <a:lnTo>
                    <a:pt x="124" y="266"/>
                  </a:lnTo>
                  <a:lnTo>
                    <a:pt x="117" y="267"/>
                  </a:lnTo>
                  <a:lnTo>
                    <a:pt x="109" y="266"/>
                  </a:lnTo>
                  <a:lnTo>
                    <a:pt x="103" y="263"/>
                  </a:lnTo>
                  <a:lnTo>
                    <a:pt x="98" y="259"/>
                  </a:lnTo>
                  <a:lnTo>
                    <a:pt x="94" y="256"/>
                  </a:lnTo>
                  <a:lnTo>
                    <a:pt x="90" y="249"/>
                  </a:lnTo>
                  <a:lnTo>
                    <a:pt x="87" y="243"/>
                  </a:lnTo>
                  <a:lnTo>
                    <a:pt x="84" y="23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2" name="Freeform 307">
              <a:extLst>
                <a:ext uri="{FF2B5EF4-FFF2-40B4-BE49-F238E27FC236}">
                  <a16:creationId xmlns:a16="http://schemas.microsoft.com/office/drawing/2014/main" id="{DA5DAC9A-229F-48BD-A98D-741127523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" y="3918"/>
              <a:ext cx="25" cy="14"/>
            </a:xfrm>
            <a:custGeom>
              <a:avLst/>
              <a:gdLst>
                <a:gd name="T0" fmla="*/ 0 w 75"/>
                <a:gd name="T1" fmla="*/ 0 h 42"/>
                <a:gd name="T2" fmla="*/ 0 w 75"/>
                <a:gd name="T3" fmla="*/ 0 h 42"/>
                <a:gd name="T4" fmla="*/ 0 w 75"/>
                <a:gd name="T5" fmla="*/ 0 h 42"/>
                <a:gd name="T6" fmla="*/ 0 w 75"/>
                <a:gd name="T7" fmla="*/ 0 h 42"/>
                <a:gd name="T8" fmla="*/ 0 w 75"/>
                <a:gd name="T9" fmla="*/ 0 h 42"/>
                <a:gd name="T10" fmla="*/ 0 w 75"/>
                <a:gd name="T11" fmla="*/ 0 h 42"/>
                <a:gd name="T12" fmla="*/ 0 w 75"/>
                <a:gd name="T13" fmla="*/ 0 h 42"/>
                <a:gd name="T14" fmla="*/ 0 w 75"/>
                <a:gd name="T15" fmla="*/ 0 h 42"/>
                <a:gd name="T16" fmla="*/ 0 w 75"/>
                <a:gd name="T17" fmla="*/ 0 h 42"/>
                <a:gd name="T18" fmla="*/ 0 w 75"/>
                <a:gd name="T19" fmla="*/ 0 h 42"/>
                <a:gd name="T20" fmla="*/ 0 w 75"/>
                <a:gd name="T21" fmla="*/ 0 h 42"/>
                <a:gd name="T22" fmla="*/ 0 w 75"/>
                <a:gd name="T23" fmla="*/ 0 h 42"/>
                <a:gd name="T24" fmla="*/ 0 w 75"/>
                <a:gd name="T25" fmla="*/ 0 h 42"/>
                <a:gd name="T26" fmla="*/ 0 w 75"/>
                <a:gd name="T27" fmla="*/ 0 h 42"/>
                <a:gd name="T28" fmla="*/ 0 w 75"/>
                <a:gd name="T29" fmla="*/ 0 h 42"/>
                <a:gd name="T30" fmla="*/ 0 w 75"/>
                <a:gd name="T31" fmla="*/ 0 h 42"/>
                <a:gd name="T32" fmla="*/ 0 w 75"/>
                <a:gd name="T33" fmla="*/ 0 h 42"/>
                <a:gd name="T34" fmla="*/ 0 w 75"/>
                <a:gd name="T35" fmla="*/ 0 h 42"/>
                <a:gd name="T36" fmla="*/ 0 w 75"/>
                <a:gd name="T37" fmla="*/ 0 h 42"/>
                <a:gd name="T38" fmla="*/ 0 w 75"/>
                <a:gd name="T39" fmla="*/ 0 h 42"/>
                <a:gd name="T40" fmla="*/ 0 w 75"/>
                <a:gd name="T41" fmla="*/ 0 h 42"/>
                <a:gd name="T42" fmla="*/ 0 w 75"/>
                <a:gd name="T43" fmla="*/ 0 h 42"/>
                <a:gd name="T44" fmla="*/ 0 w 75"/>
                <a:gd name="T45" fmla="*/ 0 h 42"/>
                <a:gd name="T46" fmla="*/ 0 w 75"/>
                <a:gd name="T47" fmla="*/ 0 h 42"/>
                <a:gd name="T48" fmla="*/ 0 w 75"/>
                <a:gd name="T49" fmla="*/ 0 h 42"/>
                <a:gd name="T50" fmla="*/ 0 w 75"/>
                <a:gd name="T51" fmla="*/ 0 h 42"/>
                <a:gd name="T52" fmla="*/ 0 w 75"/>
                <a:gd name="T53" fmla="*/ 0 h 42"/>
                <a:gd name="T54" fmla="*/ 0 w 75"/>
                <a:gd name="T55" fmla="*/ 0 h 42"/>
                <a:gd name="T56" fmla="*/ 0 w 75"/>
                <a:gd name="T57" fmla="*/ 0 h 4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5" h="42">
                  <a:moveTo>
                    <a:pt x="1" y="37"/>
                  </a:moveTo>
                  <a:lnTo>
                    <a:pt x="0" y="33"/>
                  </a:lnTo>
                  <a:lnTo>
                    <a:pt x="0" y="28"/>
                  </a:lnTo>
                  <a:lnTo>
                    <a:pt x="2" y="23"/>
                  </a:lnTo>
                  <a:lnTo>
                    <a:pt x="6" y="18"/>
                  </a:lnTo>
                  <a:lnTo>
                    <a:pt x="11" y="13"/>
                  </a:lnTo>
                  <a:lnTo>
                    <a:pt x="19" y="8"/>
                  </a:lnTo>
                  <a:lnTo>
                    <a:pt x="29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59" y="0"/>
                  </a:lnTo>
                  <a:lnTo>
                    <a:pt x="67" y="1"/>
                  </a:lnTo>
                  <a:lnTo>
                    <a:pt x="70" y="4"/>
                  </a:lnTo>
                  <a:lnTo>
                    <a:pt x="74" y="6"/>
                  </a:lnTo>
                  <a:lnTo>
                    <a:pt x="75" y="10"/>
                  </a:lnTo>
                  <a:lnTo>
                    <a:pt x="75" y="14"/>
                  </a:lnTo>
                  <a:lnTo>
                    <a:pt x="74" y="18"/>
                  </a:lnTo>
                  <a:lnTo>
                    <a:pt x="70" y="25"/>
                  </a:lnTo>
                  <a:lnTo>
                    <a:pt x="68" y="28"/>
                  </a:lnTo>
                  <a:lnTo>
                    <a:pt x="63" y="29"/>
                  </a:lnTo>
                  <a:lnTo>
                    <a:pt x="55" y="28"/>
                  </a:lnTo>
                  <a:lnTo>
                    <a:pt x="46" y="28"/>
                  </a:lnTo>
                  <a:lnTo>
                    <a:pt x="38" y="29"/>
                  </a:lnTo>
                  <a:lnTo>
                    <a:pt x="30" y="30"/>
                  </a:lnTo>
                  <a:lnTo>
                    <a:pt x="25" y="34"/>
                  </a:lnTo>
                  <a:lnTo>
                    <a:pt x="21" y="38"/>
                  </a:lnTo>
                  <a:lnTo>
                    <a:pt x="15" y="42"/>
                  </a:lnTo>
                  <a:lnTo>
                    <a:pt x="9" y="42"/>
                  </a:lnTo>
                  <a:lnTo>
                    <a:pt x="1" y="37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3" name="Freeform 308">
              <a:extLst>
                <a:ext uri="{FF2B5EF4-FFF2-40B4-BE49-F238E27FC236}">
                  <a16:creationId xmlns:a16="http://schemas.microsoft.com/office/drawing/2014/main" id="{11321886-589D-40FD-8809-2A54F4402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819" y="3936"/>
              <a:ext cx="24" cy="16"/>
            </a:xfrm>
            <a:custGeom>
              <a:avLst/>
              <a:gdLst>
                <a:gd name="T0" fmla="*/ 0 w 74"/>
                <a:gd name="T1" fmla="*/ 0 h 48"/>
                <a:gd name="T2" fmla="*/ 0 w 74"/>
                <a:gd name="T3" fmla="*/ 0 h 48"/>
                <a:gd name="T4" fmla="*/ 0 w 74"/>
                <a:gd name="T5" fmla="*/ 0 h 48"/>
                <a:gd name="T6" fmla="*/ 0 w 74"/>
                <a:gd name="T7" fmla="*/ 0 h 48"/>
                <a:gd name="T8" fmla="*/ 0 w 74"/>
                <a:gd name="T9" fmla="*/ 0 h 48"/>
                <a:gd name="T10" fmla="*/ 0 w 74"/>
                <a:gd name="T11" fmla="*/ 0 h 48"/>
                <a:gd name="T12" fmla="*/ 0 w 74"/>
                <a:gd name="T13" fmla="*/ 0 h 48"/>
                <a:gd name="T14" fmla="*/ 0 w 74"/>
                <a:gd name="T15" fmla="*/ 0 h 48"/>
                <a:gd name="T16" fmla="*/ 0 w 74"/>
                <a:gd name="T17" fmla="*/ 0 h 48"/>
                <a:gd name="T18" fmla="*/ 0 w 74"/>
                <a:gd name="T19" fmla="*/ 0 h 48"/>
                <a:gd name="T20" fmla="*/ 0 w 74"/>
                <a:gd name="T21" fmla="*/ 0 h 48"/>
                <a:gd name="T22" fmla="*/ 0 w 74"/>
                <a:gd name="T23" fmla="*/ 0 h 48"/>
                <a:gd name="T24" fmla="*/ 0 w 74"/>
                <a:gd name="T25" fmla="*/ 0 h 48"/>
                <a:gd name="T26" fmla="*/ 0 w 74"/>
                <a:gd name="T27" fmla="*/ 0 h 48"/>
                <a:gd name="T28" fmla="*/ 0 w 74"/>
                <a:gd name="T29" fmla="*/ 0 h 48"/>
                <a:gd name="T30" fmla="*/ 0 w 74"/>
                <a:gd name="T31" fmla="*/ 0 h 48"/>
                <a:gd name="T32" fmla="*/ 0 w 74"/>
                <a:gd name="T33" fmla="*/ 0 h 48"/>
                <a:gd name="T34" fmla="*/ 0 w 74"/>
                <a:gd name="T35" fmla="*/ 0 h 48"/>
                <a:gd name="T36" fmla="*/ 0 w 74"/>
                <a:gd name="T37" fmla="*/ 0 h 48"/>
                <a:gd name="T38" fmla="*/ 0 w 74"/>
                <a:gd name="T39" fmla="*/ 0 h 48"/>
                <a:gd name="T40" fmla="*/ 0 w 74"/>
                <a:gd name="T41" fmla="*/ 0 h 48"/>
                <a:gd name="T42" fmla="*/ 0 w 74"/>
                <a:gd name="T43" fmla="*/ 0 h 48"/>
                <a:gd name="T44" fmla="*/ 0 w 74"/>
                <a:gd name="T45" fmla="*/ 0 h 48"/>
                <a:gd name="T46" fmla="*/ 0 w 74"/>
                <a:gd name="T47" fmla="*/ 0 h 48"/>
                <a:gd name="T48" fmla="*/ 0 w 74"/>
                <a:gd name="T49" fmla="*/ 0 h 48"/>
                <a:gd name="T50" fmla="*/ 0 w 74"/>
                <a:gd name="T51" fmla="*/ 0 h 4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74" h="48">
                  <a:moveTo>
                    <a:pt x="74" y="36"/>
                  </a:moveTo>
                  <a:lnTo>
                    <a:pt x="72" y="27"/>
                  </a:lnTo>
                  <a:lnTo>
                    <a:pt x="67" y="23"/>
                  </a:lnTo>
                  <a:lnTo>
                    <a:pt x="59" y="22"/>
                  </a:lnTo>
                  <a:lnTo>
                    <a:pt x="54" y="23"/>
                  </a:lnTo>
                  <a:lnTo>
                    <a:pt x="49" y="23"/>
                  </a:lnTo>
                  <a:lnTo>
                    <a:pt x="42" y="19"/>
                  </a:lnTo>
                  <a:lnTo>
                    <a:pt x="34" y="14"/>
                  </a:lnTo>
                  <a:lnTo>
                    <a:pt x="26" y="8"/>
                  </a:lnTo>
                  <a:lnTo>
                    <a:pt x="21" y="3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4"/>
                  </a:lnTo>
                  <a:lnTo>
                    <a:pt x="1" y="9"/>
                  </a:lnTo>
                  <a:lnTo>
                    <a:pt x="0" y="17"/>
                  </a:lnTo>
                  <a:lnTo>
                    <a:pt x="6" y="27"/>
                  </a:lnTo>
                  <a:lnTo>
                    <a:pt x="23" y="38"/>
                  </a:lnTo>
                  <a:lnTo>
                    <a:pt x="32" y="43"/>
                  </a:lnTo>
                  <a:lnTo>
                    <a:pt x="39" y="46"/>
                  </a:lnTo>
                  <a:lnTo>
                    <a:pt x="48" y="47"/>
                  </a:lnTo>
                  <a:lnTo>
                    <a:pt x="54" y="48"/>
                  </a:lnTo>
                  <a:lnTo>
                    <a:pt x="61" y="47"/>
                  </a:lnTo>
                  <a:lnTo>
                    <a:pt x="67" y="46"/>
                  </a:lnTo>
                  <a:lnTo>
                    <a:pt x="71" y="43"/>
                  </a:lnTo>
                  <a:lnTo>
                    <a:pt x="73" y="41"/>
                  </a:lnTo>
                  <a:lnTo>
                    <a:pt x="74" y="36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4" name="Freeform 309">
              <a:extLst>
                <a:ext uri="{FF2B5EF4-FFF2-40B4-BE49-F238E27FC236}">
                  <a16:creationId xmlns:a16="http://schemas.microsoft.com/office/drawing/2014/main" id="{61C0FA53-C9FE-4476-86FA-2C796E30F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1" y="3921"/>
              <a:ext cx="8" cy="10"/>
            </a:xfrm>
            <a:custGeom>
              <a:avLst/>
              <a:gdLst>
                <a:gd name="T0" fmla="*/ 0 w 22"/>
                <a:gd name="T1" fmla="*/ 0 h 28"/>
                <a:gd name="T2" fmla="*/ 0 w 22"/>
                <a:gd name="T3" fmla="*/ 0 h 28"/>
                <a:gd name="T4" fmla="*/ 0 w 22"/>
                <a:gd name="T5" fmla="*/ 0 h 28"/>
                <a:gd name="T6" fmla="*/ 0 w 22"/>
                <a:gd name="T7" fmla="*/ 0 h 28"/>
                <a:gd name="T8" fmla="*/ 0 w 22"/>
                <a:gd name="T9" fmla="*/ 0 h 28"/>
                <a:gd name="T10" fmla="*/ 0 w 22"/>
                <a:gd name="T11" fmla="*/ 0 h 28"/>
                <a:gd name="T12" fmla="*/ 0 w 22"/>
                <a:gd name="T13" fmla="*/ 0 h 28"/>
                <a:gd name="T14" fmla="*/ 0 w 22"/>
                <a:gd name="T15" fmla="*/ 0 h 28"/>
                <a:gd name="T16" fmla="*/ 0 w 22"/>
                <a:gd name="T17" fmla="*/ 0 h 28"/>
                <a:gd name="T18" fmla="*/ 0 w 22"/>
                <a:gd name="T19" fmla="*/ 0 h 28"/>
                <a:gd name="T20" fmla="*/ 0 w 22"/>
                <a:gd name="T21" fmla="*/ 0 h 28"/>
                <a:gd name="T22" fmla="*/ 0 w 22"/>
                <a:gd name="T23" fmla="*/ 0 h 28"/>
                <a:gd name="T24" fmla="*/ 0 w 22"/>
                <a:gd name="T25" fmla="*/ 0 h 28"/>
                <a:gd name="T26" fmla="*/ 0 w 22"/>
                <a:gd name="T27" fmla="*/ 0 h 28"/>
                <a:gd name="T28" fmla="*/ 0 w 22"/>
                <a:gd name="T29" fmla="*/ 0 h 28"/>
                <a:gd name="T30" fmla="*/ 0 w 22"/>
                <a:gd name="T31" fmla="*/ 0 h 28"/>
                <a:gd name="T32" fmla="*/ 0 w 22"/>
                <a:gd name="T33" fmla="*/ 0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2" h="28">
                  <a:moveTo>
                    <a:pt x="5" y="0"/>
                  </a:moveTo>
                  <a:lnTo>
                    <a:pt x="6" y="2"/>
                  </a:lnTo>
                  <a:lnTo>
                    <a:pt x="6" y="4"/>
                  </a:lnTo>
                  <a:lnTo>
                    <a:pt x="6" y="6"/>
                  </a:lnTo>
                  <a:lnTo>
                    <a:pt x="5" y="9"/>
                  </a:lnTo>
                  <a:lnTo>
                    <a:pt x="4" y="11"/>
                  </a:lnTo>
                  <a:lnTo>
                    <a:pt x="3" y="14"/>
                  </a:lnTo>
                  <a:lnTo>
                    <a:pt x="1" y="15"/>
                  </a:lnTo>
                  <a:lnTo>
                    <a:pt x="0" y="16"/>
                  </a:lnTo>
                  <a:lnTo>
                    <a:pt x="6" y="17"/>
                  </a:lnTo>
                  <a:lnTo>
                    <a:pt x="13" y="20"/>
                  </a:lnTo>
                  <a:lnTo>
                    <a:pt x="18" y="24"/>
                  </a:lnTo>
                  <a:lnTo>
                    <a:pt x="22" y="28"/>
                  </a:lnTo>
                  <a:lnTo>
                    <a:pt x="22" y="21"/>
                  </a:lnTo>
                  <a:lnTo>
                    <a:pt x="18" y="12"/>
                  </a:lnTo>
                  <a:lnTo>
                    <a:pt x="13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5" name="Freeform 310">
              <a:extLst>
                <a:ext uri="{FF2B5EF4-FFF2-40B4-BE49-F238E27FC236}">
                  <a16:creationId xmlns:a16="http://schemas.microsoft.com/office/drawing/2014/main" id="{C1B2F5A7-2E2D-40D0-980A-18B73EB650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" y="3944"/>
              <a:ext cx="7" cy="7"/>
            </a:xfrm>
            <a:custGeom>
              <a:avLst/>
              <a:gdLst>
                <a:gd name="T0" fmla="*/ 0 w 21"/>
                <a:gd name="T1" fmla="*/ 0 h 20"/>
                <a:gd name="T2" fmla="*/ 0 w 21"/>
                <a:gd name="T3" fmla="*/ 0 h 20"/>
                <a:gd name="T4" fmla="*/ 0 w 21"/>
                <a:gd name="T5" fmla="*/ 0 h 20"/>
                <a:gd name="T6" fmla="*/ 0 w 21"/>
                <a:gd name="T7" fmla="*/ 0 h 20"/>
                <a:gd name="T8" fmla="*/ 0 w 21"/>
                <a:gd name="T9" fmla="*/ 0 h 20"/>
                <a:gd name="T10" fmla="*/ 0 w 21"/>
                <a:gd name="T11" fmla="*/ 0 h 20"/>
                <a:gd name="T12" fmla="*/ 0 w 21"/>
                <a:gd name="T13" fmla="*/ 0 h 20"/>
                <a:gd name="T14" fmla="*/ 0 w 21"/>
                <a:gd name="T15" fmla="*/ 0 h 20"/>
                <a:gd name="T16" fmla="*/ 0 w 21"/>
                <a:gd name="T17" fmla="*/ 0 h 20"/>
                <a:gd name="T18" fmla="*/ 0 w 21"/>
                <a:gd name="T19" fmla="*/ 0 h 20"/>
                <a:gd name="T20" fmla="*/ 0 w 21"/>
                <a:gd name="T21" fmla="*/ 0 h 20"/>
                <a:gd name="T22" fmla="*/ 0 w 21"/>
                <a:gd name="T23" fmla="*/ 0 h 20"/>
                <a:gd name="T24" fmla="*/ 0 w 21"/>
                <a:gd name="T25" fmla="*/ 0 h 20"/>
                <a:gd name="T26" fmla="*/ 0 w 21"/>
                <a:gd name="T27" fmla="*/ 0 h 20"/>
                <a:gd name="T28" fmla="*/ 0 w 21"/>
                <a:gd name="T29" fmla="*/ 0 h 20"/>
                <a:gd name="T30" fmla="*/ 0 w 21"/>
                <a:gd name="T31" fmla="*/ 0 h 20"/>
                <a:gd name="T32" fmla="*/ 0 w 21"/>
                <a:gd name="T33" fmla="*/ 0 h 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1" h="20">
                  <a:moveTo>
                    <a:pt x="2" y="20"/>
                  </a:moveTo>
                  <a:lnTo>
                    <a:pt x="3" y="18"/>
                  </a:lnTo>
                  <a:lnTo>
                    <a:pt x="4" y="16"/>
                  </a:lnTo>
                  <a:lnTo>
                    <a:pt x="5" y="14"/>
                  </a:lnTo>
                  <a:lnTo>
                    <a:pt x="5" y="13"/>
                  </a:lnTo>
                  <a:lnTo>
                    <a:pt x="5" y="9"/>
                  </a:lnTo>
                  <a:lnTo>
                    <a:pt x="4" y="6"/>
                  </a:lnTo>
                  <a:lnTo>
                    <a:pt x="2" y="4"/>
                  </a:lnTo>
                  <a:lnTo>
                    <a:pt x="0" y="1"/>
                  </a:lnTo>
                  <a:lnTo>
                    <a:pt x="5" y="1"/>
                  </a:lnTo>
                  <a:lnTo>
                    <a:pt x="12" y="1"/>
                  </a:lnTo>
                  <a:lnTo>
                    <a:pt x="17" y="1"/>
                  </a:lnTo>
                  <a:lnTo>
                    <a:pt x="21" y="0"/>
                  </a:lnTo>
                  <a:lnTo>
                    <a:pt x="19" y="6"/>
                  </a:lnTo>
                  <a:lnTo>
                    <a:pt x="15" y="13"/>
                  </a:lnTo>
                  <a:lnTo>
                    <a:pt x="9" y="18"/>
                  </a:lnTo>
                  <a:lnTo>
                    <a:pt x="2" y="20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1096" name="Freeform 311">
              <a:extLst>
                <a:ext uri="{FF2B5EF4-FFF2-40B4-BE49-F238E27FC236}">
                  <a16:creationId xmlns:a16="http://schemas.microsoft.com/office/drawing/2014/main" id="{5C4A67D3-C34E-4DF3-8134-10D773037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" y="3920"/>
              <a:ext cx="60" cy="21"/>
            </a:xfrm>
            <a:custGeom>
              <a:avLst/>
              <a:gdLst>
                <a:gd name="T0" fmla="*/ 0 w 181"/>
                <a:gd name="T1" fmla="*/ 0 h 63"/>
                <a:gd name="T2" fmla="*/ 0 w 181"/>
                <a:gd name="T3" fmla="*/ 0 h 63"/>
                <a:gd name="T4" fmla="*/ 0 w 181"/>
                <a:gd name="T5" fmla="*/ 0 h 63"/>
                <a:gd name="T6" fmla="*/ 0 w 181"/>
                <a:gd name="T7" fmla="*/ 0 h 63"/>
                <a:gd name="T8" fmla="*/ 0 w 181"/>
                <a:gd name="T9" fmla="*/ 0 h 63"/>
                <a:gd name="T10" fmla="*/ 0 w 181"/>
                <a:gd name="T11" fmla="*/ 0 h 63"/>
                <a:gd name="T12" fmla="*/ 0 w 181"/>
                <a:gd name="T13" fmla="*/ 0 h 63"/>
                <a:gd name="T14" fmla="*/ 0 w 181"/>
                <a:gd name="T15" fmla="*/ 0 h 63"/>
                <a:gd name="T16" fmla="*/ 0 w 181"/>
                <a:gd name="T17" fmla="*/ 0 h 63"/>
                <a:gd name="T18" fmla="*/ 0 w 181"/>
                <a:gd name="T19" fmla="*/ 0 h 63"/>
                <a:gd name="T20" fmla="*/ 0 w 181"/>
                <a:gd name="T21" fmla="*/ 0 h 63"/>
                <a:gd name="T22" fmla="*/ 0 w 181"/>
                <a:gd name="T23" fmla="*/ 0 h 63"/>
                <a:gd name="T24" fmla="*/ 0 w 181"/>
                <a:gd name="T25" fmla="*/ 0 h 63"/>
                <a:gd name="T26" fmla="*/ 0 w 181"/>
                <a:gd name="T27" fmla="*/ 0 h 63"/>
                <a:gd name="T28" fmla="*/ 0 w 181"/>
                <a:gd name="T29" fmla="*/ 0 h 63"/>
                <a:gd name="T30" fmla="*/ 0 w 181"/>
                <a:gd name="T31" fmla="*/ 0 h 63"/>
                <a:gd name="T32" fmla="*/ 0 w 181"/>
                <a:gd name="T33" fmla="*/ 0 h 63"/>
                <a:gd name="T34" fmla="*/ 0 w 181"/>
                <a:gd name="T35" fmla="*/ 0 h 63"/>
                <a:gd name="T36" fmla="*/ 0 w 181"/>
                <a:gd name="T37" fmla="*/ 0 h 63"/>
                <a:gd name="T38" fmla="*/ 0 w 181"/>
                <a:gd name="T39" fmla="*/ 0 h 63"/>
                <a:gd name="T40" fmla="*/ 0 w 181"/>
                <a:gd name="T41" fmla="*/ 0 h 63"/>
                <a:gd name="T42" fmla="*/ 0 w 181"/>
                <a:gd name="T43" fmla="*/ 0 h 63"/>
                <a:gd name="T44" fmla="*/ 0 w 181"/>
                <a:gd name="T45" fmla="*/ 0 h 63"/>
                <a:gd name="T46" fmla="*/ 0 w 181"/>
                <a:gd name="T47" fmla="*/ 0 h 63"/>
                <a:gd name="T48" fmla="*/ 0 w 181"/>
                <a:gd name="T49" fmla="*/ 0 h 63"/>
                <a:gd name="T50" fmla="*/ 0 w 181"/>
                <a:gd name="T51" fmla="*/ 0 h 63"/>
                <a:gd name="T52" fmla="*/ 0 w 181"/>
                <a:gd name="T53" fmla="*/ 0 h 63"/>
                <a:gd name="T54" fmla="*/ 0 w 181"/>
                <a:gd name="T55" fmla="*/ 0 h 63"/>
                <a:gd name="T56" fmla="*/ 0 w 181"/>
                <a:gd name="T57" fmla="*/ 0 h 63"/>
                <a:gd name="T58" fmla="*/ 0 w 181"/>
                <a:gd name="T59" fmla="*/ 0 h 63"/>
                <a:gd name="T60" fmla="*/ 0 w 181"/>
                <a:gd name="T61" fmla="*/ 0 h 63"/>
                <a:gd name="T62" fmla="*/ 0 w 181"/>
                <a:gd name="T63" fmla="*/ 0 h 63"/>
                <a:gd name="T64" fmla="*/ 0 w 181"/>
                <a:gd name="T65" fmla="*/ 0 h 63"/>
                <a:gd name="T66" fmla="*/ 0 w 181"/>
                <a:gd name="T67" fmla="*/ 0 h 63"/>
                <a:gd name="T68" fmla="*/ 0 w 181"/>
                <a:gd name="T69" fmla="*/ 0 h 63"/>
                <a:gd name="T70" fmla="*/ 0 w 181"/>
                <a:gd name="T71" fmla="*/ 0 h 63"/>
                <a:gd name="T72" fmla="*/ 0 w 181"/>
                <a:gd name="T73" fmla="*/ 0 h 63"/>
                <a:gd name="T74" fmla="*/ 0 w 181"/>
                <a:gd name="T75" fmla="*/ 0 h 63"/>
                <a:gd name="T76" fmla="*/ 0 w 181"/>
                <a:gd name="T77" fmla="*/ 0 h 63"/>
                <a:gd name="T78" fmla="*/ 0 w 181"/>
                <a:gd name="T79" fmla="*/ 0 h 63"/>
                <a:gd name="T80" fmla="*/ 0 w 181"/>
                <a:gd name="T81" fmla="*/ 0 h 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1" h="63">
                  <a:moveTo>
                    <a:pt x="4" y="15"/>
                  </a:moveTo>
                  <a:lnTo>
                    <a:pt x="2" y="19"/>
                  </a:lnTo>
                  <a:lnTo>
                    <a:pt x="0" y="24"/>
                  </a:lnTo>
                  <a:lnTo>
                    <a:pt x="0" y="31"/>
                  </a:lnTo>
                  <a:lnTo>
                    <a:pt x="3" y="37"/>
                  </a:lnTo>
                  <a:lnTo>
                    <a:pt x="8" y="44"/>
                  </a:lnTo>
                  <a:lnTo>
                    <a:pt x="17" y="51"/>
                  </a:lnTo>
                  <a:lnTo>
                    <a:pt x="31" y="56"/>
                  </a:lnTo>
                  <a:lnTo>
                    <a:pt x="48" y="60"/>
                  </a:lnTo>
                  <a:lnTo>
                    <a:pt x="67" y="62"/>
                  </a:lnTo>
                  <a:lnTo>
                    <a:pt x="84" y="63"/>
                  </a:lnTo>
                  <a:lnTo>
                    <a:pt x="98" y="62"/>
                  </a:lnTo>
                  <a:lnTo>
                    <a:pt x="109" y="61"/>
                  </a:lnTo>
                  <a:lnTo>
                    <a:pt x="120" y="61"/>
                  </a:lnTo>
                  <a:lnTo>
                    <a:pt x="130" y="60"/>
                  </a:lnTo>
                  <a:lnTo>
                    <a:pt x="143" y="58"/>
                  </a:lnTo>
                  <a:lnTo>
                    <a:pt x="157" y="60"/>
                  </a:lnTo>
                  <a:lnTo>
                    <a:pt x="168" y="58"/>
                  </a:lnTo>
                  <a:lnTo>
                    <a:pt x="176" y="52"/>
                  </a:lnTo>
                  <a:lnTo>
                    <a:pt x="180" y="44"/>
                  </a:lnTo>
                  <a:lnTo>
                    <a:pt x="181" y="38"/>
                  </a:lnTo>
                  <a:lnTo>
                    <a:pt x="180" y="28"/>
                  </a:lnTo>
                  <a:lnTo>
                    <a:pt x="176" y="20"/>
                  </a:lnTo>
                  <a:lnTo>
                    <a:pt x="170" y="14"/>
                  </a:lnTo>
                  <a:lnTo>
                    <a:pt x="159" y="14"/>
                  </a:lnTo>
                  <a:lnTo>
                    <a:pt x="149" y="17"/>
                  </a:lnTo>
                  <a:lnTo>
                    <a:pt x="138" y="18"/>
                  </a:lnTo>
                  <a:lnTo>
                    <a:pt x="125" y="18"/>
                  </a:lnTo>
                  <a:lnTo>
                    <a:pt x="113" y="17"/>
                  </a:lnTo>
                  <a:lnTo>
                    <a:pt x="100" y="15"/>
                  </a:lnTo>
                  <a:lnTo>
                    <a:pt x="88" y="14"/>
                  </a:lnTo>
                  <a:lnTo>
                    <a:pt x="75" y="12"/>
                  </a:lnTo>
                  <a:lnTo>
                    <a:pt x="64" y="9"/>
                  </a:lnTo>
                  <a:lnTo>
                    <a:pt x="53" y="7"/>
                  </a:lnTo>
                  <a:lnTo>
                    <a:pt x="43" y="4"/>
                  </a:lnTo>
                  <a:lnTo>
                    <a:pt x="36" y="2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3"/>
                  </a:lnTo>
                  <a:lnTo>
                    <a:pt x="11" y="8"/>
                  </a:lnTo>
                  <a:lnTo>
                    <a:pt x="4" y="15"/>
                  </a:lnTo>
                  <a:close/>
                </a:path>
              </a:pathLst>
            </a:custGeom>
            <a:solidFill>
              <a:srgbClr val="540054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1039" name="Rectangle 312">
            <a:extLst>
              <a:ext uri="{FF2B5EF4-FFF2-40B4-BE49-F238E27FC236}">
                <a16:creationId xmlns:a16="http://schemas.microsoft.com/office/drawing/2014/main" id="{E1778ABF-3CE2-41CC-B590-C437F6CC4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0" y="1362075"/>
            <a:ext cx="70294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slow">
    <p:push dir="u"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Monotype Sorts" pitchFamily="2" charset="2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Monotype Sorts" pitchFamily="2" charset="2"/>
        <a:buChar char="F"/>
        <a:defRPr kumimoj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90000"/>
        <a:buFont typeface="Monotype Sorts" pitchFamily="2" charset="2"/>
        <a:buChar char="4"/>
        <a:defRPr kumimoj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437A0670-0E2E-4AFB-BE3C-4983C86C1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346700"/>
            <a:ext cx="15113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DCD3F2-B4AA-43F0-B686-FC11AA5827B0}"/>
              </a:ext>
            </a:extLst>
          </p:cNvPr>
          <p:cNvSpPr txBox="1"/>
          <p:nvPr/>
        </p:nvSpPr>
        <p:spPr>
          <a:xfrm>
            <a:off x="2770188" y="5529263"/>
            <a:ext cx="53721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b="1" dirty="0">
                <a:latin typeface="Georgia" panose="02040502050405020303" pitchFamily="18" charset="0"/>
              </a:rPr>
              <a:t>This work is licensed under a 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Creative Commons Attribution-</a:t>
            </a:r>
            <a:r>
              <a:rPr lang="en-US" sz="1050" b="1" dirty="0" err="1">
                <a:latin typeface="Georgia" panose="02040502050405020303" pitchFamily="18" charset="0"/>
                <a:hlinkClick r:id="rId3"/>
              </a:rPr>
              <a:t>ShareAlike</a:t>
            </a:r>
            <a:r>
              <a:rPr lang="en-US" sz="1050" b="1" dirty="0">
                <a:latin typeface="Georgia" panose="02040502050405020303" pitchFamily="18" charset="0"/>
                <a:hlinkClick r:id="rId3"/>
              </a:rPr>
              <a:t> 4.0 International License</a:t>
            </a:r>
            <a:r>
              <a:rPr lang="en-US" sz="1050" b="1" dirty="0">
                <a:latin typeface="Georgia" panose="02040502050405020303" pitchFamily="18" charset="0"/>
              </a:rPr>
              <a:t>.</a:t>
            </a:r>
            <a:r>
              <a:rPr lang="en-US" sz="1050" dirty="0"/>
              <a:t> This presentation is released under Creative Commons-A6ribute,on 4.0 License. You are free to use, distribute and modify it ,</a:t>
            </a:r>
          </a:p>
          <a:p>
            <a:pPr algn="ctr">
              <a:defRPr/>
            </a:pPr>
            <a:r>
              <a:rPr lang="en-US" sz="1050" dirty="0"/>
              <a:t>including for commercial purposes, provided you acknowledge the source.</a:t>
            </a:r>
            <a:endParaRPr lang="en-US" sz="1050" b="1" dirty="0"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C5C872C-F7CE-400F-A55E-6FA71C509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Preemptive Scheduling Algorithm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1B6B7ABE-1DA3-4DAF-9B58-38EC540B3E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5600" y="1362075"/>
            <a:ext cx="8488363" cy="4114800"/>
          </a:xfrm>
        </p:spPr>
        <p:txBody>
          <a:bodyPr/>
          <a:lstStyle/>
          <a:p>
            <a:r>
              <a:rPr lang="en-US" altLang="en-US"/>
              <a:t>CPU multiplexes among various processes.</a:t>
            </a:r>
          </a:p>
          <a:p>
            <a:pPr lvl="1"/>
            <a:r>
              <a:rPr lang="en-US" altLang="en-US"/>
              <a:t>Process switches from running to ready state(due to interrupt)</a:t>
            </a:r>
          </a:p>
          <a:p>
            <a:pPr lvl="1"/>
            <a:r>
              <a:rPr lang="en-US" altLang="en-US"/>
              <a:t>Process switches from waiting to ready(IO or wait event complete).</a:t>
            </a:r>
          </a:p>
          <a:p>
            <a:r>
              <a:rPr lang="en-US" altLang="en-US"/>
              <a:t>Example:</a:t>
            </a:r>
          </a:p>
          <a:p>
            <a:pPr lvl="1"/>
            <a:r>
              <a:rPr lang="en-US" altLang="en-US"/>
              <a:t>Round Robin, </a:t>
            </a:r>
          </a:p>
          <a:p>
            <a:pPr lvl="1"/>
            <a:r>
              <a:rPr lang="en-US" altLang="en-US"/>
              <a:t>SJF(preemptive)</a:t>
            </a:r>
          </a:p>
          <a:p>
            <a:pPr lvl="1"/>
            <a:r>
              <a:rPr lang="en-US" altLang="en-US"/>
              <a:t>priority(preemptive)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707665E9-5A99-4943-A4EF-E0E3800929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>
            <a:extLst>
              <a:ext uri="{FF2B5EF4-FFF2-40B4-BE49-F238E27FC236}">
                <a16:creationId xmlns:a16="http://schemas.microsoft.com/office/drawing/2014/main" id="{C42AA768-CAC5-4D43-81BA-9656A3D0A7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9CF4C1D-E1F8-4C3B-9D91-D62733580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Dispatcher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726F98C-6DE4-40D4-AF0C-98C99EEE38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0850" y="1362075"/>
            <a:ext cx="8310563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Module that gives control of the CPU to the process selected by the short-term scheduler; this involves:</a:t>
            </a:r>
          </a:p>
          <a:p>
            <a:pPr lvl="1">
              <a:defRPr/>
            </a:pPr>
            <a:r>
              <a:rPr lang="en-US" dirty="0"/>
              <a:t>switching context.</a:t>
            </a:r>
          </a:p>
          <a:p>
            <a:pPr lvl="1">
              <a:defRPr/>
            </a:pPr>
            <a:r>
              <a:rPr lang="en-US" dirty="0"/>
              <a:t>switching to user mode.</a:t>
            </a:r>
          </a:p>
          <a:p>
            <a:pPr lvl="1">
              <a:defRPr/>
            </a:pPr>
            <a:r>
              <a:rPr lang="en-US" dirty="0"/>
              <a:t>jumping to the proper location in the user program to restart that program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It should be as fast as possible.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i="1" dirty="0"/>
              <a:t>Dispatch latency</a:t>
            </a:r>
            <a:r>
              <a:rPr lang="en-US" dirty="0"/>
              <a:t> – time it takes for the dispatcher to stop one process and start another running.</a:t>
            </a:r>
          </a:p>
        </p:txBody>
      </p:sp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>
            <a:extLst>
              <a:ext uri="{FF2B5EF4-FFF2-40B4-BE49-F238E27FC236}">
                <a16:creationId xmlns:a16="http://schemas.microsoft.com/office/drawing/2014/main" id="{C4CF93FB-FDE4-4F13-B1CB-7420A75DA4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0C9F87A-EB2B-41EF-947B-88CB86A47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Criteria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7879A7C-A222-4338-978F-59F72F56F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900113"/>
            <a:ext cx="7708900" cy="4814887"/>
          </a:xfrm>
        </p:spPr>
        <p:txBody>
          <a:bodyPr/>
          <a:lstStyle/>
          <a:p>
            <a:pPr>
              <a:defRPr/>
            </a:pPr>
            <a:r>
              <a:rPr lang="en-US" dirty="0"/>
              <a:t>CPU utilization – keep the CPU as busy as possible. In a real system, it should range from 40 percent (for a lightly loaded system) to 90 percent (for a heavily used system).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Throughput – No. of processes that complete their execution per time unit called</a:t>
            </a:r>
            <a:r>
              <a:rPr lang="en-US" i="1" dirty="0"/>
              <a:t> throughput. </a:t>
            </a:r>
          </a:p>
          <a:p>
            <a:pPr lvl="1">
              <a:defRPr/>
            </a:pPr>
            <a:r>
              <a:rPr lang="en-US" dirty="0"/>
              <a:t>For long processes	- 	it may be one process per hour</a:t>
            </a:r>
          </a:p>
          <a:p>
            <a:pPr lvl="1">
              <a:defRPr/>
            </a:pPr>
            <a:r>
              <a:rPr lang="en-US" dirty="0"/>
              <a:t>short transactions	-   	may be 10 processes per second.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Turnaround time – </a:t>
            </a:r>
          </a:p>
          <a:p>
            <a:pPr lvl="1">
              <a:defRPr/>
            </a:pPr>
            <a:r>
              <a:rPr lang="en-US" dirty="0"/>
              <a:t>how long it takes to execute that process. </a:t>
            </a:r>
          </a:p>
          <a:p>
            <a:pPr lvl="1">
              <a:defRPr/>
            </a:pPr>
            <a:r>
              <a:rPr lang="en-US" dirty="0"/>
              <a:t>The interval from the time of submission of a process to the time of completion is called </a:t>
            </a:r>
            <a:r>
              <a:rPr lang="en-US" i="1" dirty="0"/>
              <a:t>turnaround time. </a:t>
            </a:r>
          </a:p>
          <a:p>
            <a:pPr lvl="1">
              <a:defRPr/>
            </a:pPr>
            <a:r>
              <a:rPr lang="en-US" dirty="0"/>
              <a:t>Turnaround time is the sum of the periods spent waiting to get into memory, waiting in the ready queue, executing on the CPU, and doing I/O.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FAC728C-0FC3-4DB7-975A-186EB9AF9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EAB5A07-1DCF-4BF9-9A75-3F3A6CD6C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/>
              <a:t>Waiting time – amount of time a process has been waiting in the ready queue.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Response time – amount of time it takes from when a request was submitted until the first response is produced, </a:t>
            </a:r>
            <a:r>
              <a:rPr lang="en-US" b="1" dirty="0"/>
              <a:t>not</a:t>
            </a:r>
            <a:r>
              <a:rPr lang="en-US" dirty="0"/>
              <a:t> output  (for time-sharing environment)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1C03C308-97AC-4A85-BE53-744E7AB69B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>
            <a:extLst>
              <a:ext uri="{FF2B5EF4-FFF2-40B4-BE49-F238E27FC236}">
                <a16:creationId xmlns:a16="http://schemas.microsoft.com/office/drawing/2014/main" id="{75FED5BD-D38C-4353-B088-3537F39081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DDEE4240-17CE-46DB-A614-00BCB7D5C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Optimization Criteria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FC5B69B-49B2-4A6D-B04A-26004C5E8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Max CPU utilization- </a:t>
            </a:r>
          </a:p>
          <a:p>
            <a:r>
              <a:rPr lang="en-US" altLang="en-US"/>
              <a:t>Max throughput</a:t>
            </a:r>
          </a:p>
          <a:p>
            <a:r>
              <a:rPr lang="en-US" altLang="en-US"/>
              <a:t>Min turnaround time </a:t>
            </a:r>
          </a:p>
          <a:p>
            <a:r>
              <a:rPr lang="en-US" altLang="en-US"/>
              <a:t>Min waiting time </a:t>
            </a:r>
          </a:p>
          <a:p>
            <a:r>
              <a:rPr lang="en-US" altLang="en-US"/>
              <a:t>Min response time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103C51A2-D169-42BD-8E64-FC756EEA9F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75" y="6537325"/>
            <a:ext cx="9140825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E8189C7-83FF-48D5-A16B-AC6962B4C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CPU Scheduling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3DC2C781-F8D5-47BB-99AD-B9DB27FB9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813" y="1381125"/>
            <a:ext cx="702945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Basic Concepts</a:t>
            </a:r>
          </a:p>
          <a:p>
            <a:pPr>
              <a:defRPr/>
            </a:pPr>
            <a:r>
              <a:rPr lang="en-US" dirty="0"/>
              <a:t>Scheduling Criteria </a:t>
            </a:r>
          </a:p>
          <a:p>
            <a:pPr>
              <a:defRPr/>
            </a:pPr>
            <a:r>
              <a:rPr lang="en-US" dirty="0"/>
              <a:t>Scheduling Algorithms</a:t>
            </a:r>
          </a:p>
          <a:p>
            <a:pPr>
              <a:defRPr/>
            </a:pPr>
            <a:r>
              <a:rPr lang="en-US" dirty="0"/>
              <a:t>Multiple-Processor Scheduling</a:t>
            </a:r>
          </a:p>
          <a:p>
            <a:pPr>
              <a:defRPr/>
            </a:pPr>
            <a:r>
              <a:rPr lang="en-US" dirty="0"/>
              <a:t>Real-Time Scheduling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F6BE3664-BDDB-4DED-B813-96DD06CB6A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AFCFD5-B176-4806-AA47-5B30007A46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Concepts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E518F16-16AA-4EC0-B9FE-82F7280AF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5600" y="1347788"/>
            <a:ext cx="8609013" cy="4289425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CPU scheduling is the basis of multiprogramming environment.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CPU switches among various processes during the execution, makes Computer system more productive and provides Maximum CPU utilization.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Point to be cover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Need of CPU Scheduling.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CPU-Burst Cycle.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CPU Scheduler.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Scheduling Types.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Dispatcher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2AA3BA0-59B3-49C4-8DD0-1725C0055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Need of CPU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6AF8B-7C0D-4B93-BBFA-E4FF70520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63" y="919163"/>
            <a:ext cx="8713787" cy="532923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Single processor system can execute only one process at a time.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If there is another process want to execute, it must wait until CPU is free.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Whenever any IO operation required or any interrupt occurs, then CPU must wait until they complete.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During this time CPU is idle.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So the CPU scheduler selects one of the available process from the ready queue, load in the memory and CPU is given to this new process for execution.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This process of selecting one of the process from the ready queue and allocating CPU to this process for execution is known as “CPU scheduling”.</a:t>
            </a:r>
          </a:p>
        </p:txBody>
      </p:sp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3572820D-FF25-4B1D-A426-2789D3119D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58741AC-9D34-4293-B0E1-6D5BCF6A5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CPU Burst Cycle.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4FBDC-5493-45B4-8D01-25B08DE44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Sequences of CPU burst and IO Burst.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CPU bound process.</a:t>
            </a:r>
          </a:p>
          <a:p>
            <a:pPr>
              <a:defRPr/>
            </a:pPr>
            <a:r>
              <a:rPr lang="en-US" dirty="0"/>
              <a:t>IO bound process.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Process  execution consists of  a cycle of CPU execution and the IO wait.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Process migrates between these 2 states.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AA91B282-CEE6-4A91-8EB7-1E5EB55BB4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75" y="6537325"/>
            <a:ext cx="9140825" cy="320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2">
            <a:extLst>
              <a:ext uri="{FF2B5EF4-FFF2-40B4-BE49-F238E27FC236}">
                <a16:creationId xmlns:a16="http://schemas.microsoft.com/office/drawing/2014/main" id="{C8A84266-23CD-4345-B9BC-2BAC59C8D1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586733E-8236-4E6B-8DFD-C183207F2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04775"/>
            <a:ext cx="7924800" cy="457200"/>
          </a:xfrm>
        </p:spPr>
        <p:txBody>
          <a:bodyPr/>
          <a:lstStyle/>
          <a:p>
            <a:r>
              <a:rPr lang="en-US" altLang="en-US" sz="2800"/>
              <a:t>Alternating Sequence of CPU And I/O Bursts</a:t>
            </a:r>
          </a:p>
        </p:txBody>
      </p:sp>
      <p:pic>
        <p:nvPicPr>
          <p:cNvPr id="11268" name="Picture 5">
            <a:extLst>
              <a:ext uri="{FF2B5EF4-FFF2-40B4-BE49-F238E27FC236}">
                <a16:creationId xmlns:a16="http://schemas.microsoft.com/office/drawing/2014/main" id="{A69DA540-DAF6-4CF1-BD58-379383A094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4" t="10310" r="40599" b="52560"/>
          <a:stretch>
            <a:fillRect/>
          </a:stretch>
        </p:blipFill>
        <p:spPr bwMode="auto">
          <a:xfrm>
            <a:off x="2851150" y="1044575"/>
            <a:ext cx="3413125" cy="47974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>
            <a:extLst>
              <a:ext uri="{FF2B5EF4-FFF2-40B4-BE49-F238E27FC236}">
                <a16:creationId xmlns:a16="http://schemas.microsoft.com/office/drawing/2014/main" id="{C42DF397-7B83-4B72-8C89-87DD875A65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6DD5EC5-4A13-4FB4-B0CF-87B33E86D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CPU Scheduler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C3A88A4-28A2-41CA-89D0-AC4BFBD69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3863" y="928688"/>
            <a:ext cx="8420100" cy="4548187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it is also known as “short term scheduler”.</a:t>
            </a:r>
          </a:p>
          <a:p>
            <a:pPr marL="0" indent="0" algn="just">
              <a:buFont typeface="Monotype Sorts" pitchFamily="2" charset="2"/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When CPU is idle, it Selects from among the processes in memory(ready queue) that are ready to execute according to some scheduling algorithm, and allocates the CPU to that process.</a:t>
            </a:r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The ready queue can be implemented using various techniques like-</a:t>
            </a:r>
          </a:p>
          <a:p>
            <a:pPr lvl="1" algn="just">
              <a:defRPr/>
            </a:pPr>
            <a:r>
              <a:rPr lang="en-US" dirty="0"/>
              <a:t>FIFO List.</a:t>
            </a:r>
          </a:p>
          <a:p>
            <a:pPr lvl="1" algn="just">
              <a:defRPr/>
            </a:pPr>
            <a:r>
              <a:rPr lang="en-US" dirty="0"/>
              <a:t>Priority Queue.</a:t>
            </a:r>
          </a:p>
          <a:p>
            <a:pPr lvl="1" algn="just">
              <a:defRPr/>
            </a:pPr>
            <a:r>
              <a:rPr lang="en-US" dirty="0"/>
              <a:t>Unsorted Linked List.</a:t>
            </a:r>
          </a:p>
          <a:p>
            <a:pPr lvl="1" algn="just">
              <a:defRPr/>
            </a:pPr>
            <a:endParaRPr lang="en-US" dirty="0"/>
          </a:p>
          <a:p>
            <a:pPr algn="just">
              <a:defRPr/>
            </a:pPr>
            <a:r>
              <a:rPr lang="en-US" dirty="0"/>
              <a:t>Generally PCBs of the processes are queued in the ready queue.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9BF4F84-7691-4B99-8087-557281B17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Types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B3DEAE6-B67B-4AFD-9264-09C7F8E2BE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CPU scheduling decisions may take place under following four circumstances: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/>
              <a:t>1.	Process switches from running to waiting state.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/>
              <a:t>2.	Process switches from running to ready state.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/>
              <a:t>3. Process switches from waiting to ready.</a:t>
            </a:r>
          </a:p>
          <a:p>
            <a:pPr lvl="1">
              <a:buFont typeface="Monotype Sorts" pitchFamily="2" charset="2"/>
              <a:buNone/>
            </a:pPr>
            <a:r>
              <a:rPr lang="en-US" altLang="en-US"/>
              <a:t>4.	When process Terminates.</a:t>
            </a:r>
          </a:p>
          <a:p>
            <a:r>
              <a:rPr lang="en-US" altLang="en-US"/>
              <a:t>Scheduling under 1 and 4 is </a:t>
            </a:r>
            <a:r>
              <a:rPr lang="en-US" altLang="en-US" i="1"/>
              <a:t>nonpreemptive</a:t>
            </a:r>
            <a:r>
              <a:rPr lang="en-US" altLang="en-US"/>
              <a:t>.</a:t>
            </a:r>
          </a:p>
          <a:p>
            <a:r>
              <a:rPr lang="en-US" altLang="en-US"/>
              <a:t>Scheduling under 2 and 3 is </a:t>
            </a:r>
            <a:r>
              <a:rPr lang="en-US" altLang="en-US" i="1"/>
              <a:t>preemptive.</a:t>
            </a:r>
            <a:endParaRPr lang="en-US" altLang="en-US"/>
          </a:p>
          <a:p>
            <a:endParaRPr lang="en-US" altLang="en-US"/>
          </a:p>
        </p:txBody>
      </p:sp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5C08D51F-E710-4A08-9D8D-11EE3E3AAE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B17797C-2C6B-43FE-B718-2869F50C1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5638" y="0"/>
            <a:ext cx="8297862" cy="844550"/>
          </a:xfrm>
        </p:spPr>
        <p:txBody>
          <a:bodyPr/>
          <a:lstStyle/>
          <a:p>
            <a:r>
              <a:rPr lang="en-US" altLang="en-US"/>
              <a:t>Nonpreemptive Scheduling Algorithm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0CA47609-2F5D-42B7-B275-1B9550500C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0038" y="900113"/>
            <a:ext cx="8748712" cy="4576762"/>
          </a:xfrm>
        </p:spPr>
        <p:txBody>
          <a:bodyPr/>
          <a:lstStyle/>
          <a:p>
            <a:endParaRPr lang="en-US" altLang="en-US"/>
          </a:p>
          <a:p>
            <a:pPr algn="just"/>
            <a:endParaRPr lang="en-US" altLang="en-US"/>
          </a:p>
          <a:p>
            <a:pPr algn="just"/>
            <a:r>
              <a:rPr lang="en-US" altLang="en-US"/>
              <a:t>It is also known as Cooperative scheduling.</a:t>
            </a:r>
          </a:p>
          <a:p>
            <a:pPr algn="just"/>
            <a:r>
              <a:rPr lang="en-US" altLang="en-US"/>
              <a:t>Once the CPU is allocated that process keeps the CPU until it releases either by </a:t>
            </a:r>
          </a:p>
          <a:p>
            <a:pPr lvl="1" algn="just"/>
            <a:r>
              <a:rPr lang="en-US" altLang="en-US"/>
              <a:t>terminating(after finishing the execution) or</a:t>
            </a:r>
          </a:p>
          <a:p>
            <a:pPr lvl="1" algn="just"/>
            <a:r>
              <a:rPr lang="en-US" altLang="en-US"/>
              <a:t> by switching from running to the waiting state ( IO event or wait).</a:t>
            </a:r>
          </a:p>
          <a:p>
            <a:r>
              <a:rPr lang="en-US" altLang="en-US"/>
              <a:t>Examples- </a:t>
            </a:r>
          </a:p>
          <a:p>
            <a:pPr lvl="1"/>
            <a:r>
              <a:rPr lang="en-US" altLang="en-US"/>
              <a:t>FCFS, </a:t>
            </a:r>
          </a:p>
          <a:p>
            <a:pPr lvl="1"/>
            <a:r>
              <a:rPr lang="en-US" altLang="en-US"/>
              <a:t>SJF(nonpreemptive)</a:t>
            </a:r>
          </a:p>
          <a:p>
            <a:pPr lvl="1"/>
            <a:r>
              <a:rPr lang="en-US" altLang="en-US"/>
              <a:t>priority(nonpreemptive)</a:t>
            </a:r>
          </a:p>
        </p:txBody>
      </p:sp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09D91243-E495-4DF4-AFA4-73B0BCE6CE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Monotype Sorts" pitchFamily="2" charset="2"/>
              <a:buChar char="F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CC33"/>
              </a:buClr>
              <a:buSzPct val="90000"/>
              <a:buFont typeface="Monotype Sorts" pitchFamily="2" charset="2"/>
              <a:buChar char="4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1000"/>
              <a:t>Harish Tiwari, Sir Padampat Singhania University, Udaipur</a:t>
            </a: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s-slides">
  <a:themeElements>
    <a:clrScheme name="">
      <a:dk1>
        <a:srgbClr val="660066"/>
      </a:dk1>
      <a:lt1>
        <a:srgbClr val="FFFFFF"/>
      </a:lt1>
      <a:dk2>
        <a:srgbClr val="006600"/>
      </a:dk2>
      <a:lt2>
        <a:srgbClr val="FFCC99"/>
      </a:lt2>
      <a:accent1>
        <a:srgbClr val="99FF99"/>
      </a:accent1>
      <a:accent2>
        <a:srgbClr val="CC66FF"/>
      </a:accent2>
      <a:accent3>
        <a:srgbClr val="FFFFFF"/>
      </a:accent3>
      <a:accent4>
        <a:srgbClr val="560056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os-slid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os-slides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slides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slide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slides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3300"/>
    </a:dk1>
    <a:lt1>
      <a:srgbClr val="FFFFFF"/>
    </a:lt1>
    <a:dk2>
      <a:srgbClr val="0000FF"/>
    </a:dk2>
    <a:lt2>
      <a:srgbClr val="FFCC99"/>
    </a:lt2>
    <a:accent1>
      <a:srgbClr val="99FF99"/>
    </a:accent1>
    <a:accent2>
      <a:srgbClr val="CC66FF"/>
    </a:accent2>
    <a:accent3>
      <a:srgbClr val="FFFFFF"/>
    </a:accent3>
    <a:accent4>
      <a:srgbClr val="002A00"/>
    </a:accent4>
    <a:accent5>
      <a:srgbClr val="CAFFCA"/>
    </a:accent5>
    <a:accent6>
      <a:srgbClr val="B95CE7"/>
    </a:accent6>
    <a:hlink>
      <a:srgbClr val="FF99CC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Office\Templates\Presentations\os-slides.pot</Template>
  <TotalTime>6312</TotalTime>
  <Words>919</Words>
  <Application>Microsoft Office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Helvetica</vt:lpstr>
      <vt:lpstr>Arial</vt:lpstr>
      <vt:lpstr>Monotype Sorts</vt:lpstr>
      <vt:lpstr>Times New Roman</vt:lpstr>
      <vt:lpstr>Symbol</vt:lpstr>
      <vt:lpstr>Impact</vt:lpstr>
      <vt:lpstr>Georgia</vt:lpstr>
      <vt:lpstr>os-slides</vt:lpstr>
      <vt:lpstr>PowerPoint Presentation</vt:lpstr>
      <vt:lpstr>CPU Scheduling</vt:lpstr>
      <vt:lpstr>Basic Concepts</vt:lpstr>
      <vt:lpstr>Need of CPU Scheduling</vt:lpstr>
      <vt:lpstr>CPU Burst Cycle.</vt:lpstr>
      <vt:lpstr>Alternating Sequence of CPU And I/O Bursts</vt:lpstr>
      <vt:lpstr>CPU Scheduler</vt:lpstr>
      <vt:lpstr>Scheduling Types</vt:lpstr>
      <vt:lpstr>Nonpreemptive Scheduling Algorithm</vt:lpstr>
      <vt:lpstr>Preemptive Scheduling Algorithm</vt:lpstr>
      <vt:lpstr>Dispatcher</vt:lpstr>
      <vt:lpstr>Scheduling Criteria</vt:lpstr>
      <vt:lpstr>PowerPoint Presentation</vt:lpstr>
      <vt:lpstr>Optimization Criteria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6:  CPU Scheduling</dc:title>
  <dc:creator>Marilyn Turnamian</dc:creator>
  <cp:lastModifiedBy>Harish Tiwari</cp:lastModifiedBy>
  <cp:revision>232</cp:revision>
  <cp:lastPrinted>2001-06-14T14:25:09Z</cp:lastPrinted>
  <dcterms:created xsi:type="dcterms:W3CDTF">1999-07-20T17:58:50Z</dcterms:created>
  <dcterms:modified xsi:type="dcterms:W3CDTF">2021-01-05T05:09:09Z</dcterms:modified>
</cp:coreProperties>
</file>