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6505F-DEA7-4586-8BA3-451D18F069C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EA46B93-D6B3-41AE-B2BF-3D350D575650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altLang="en-US"/>
            <a:t>System Model</a:t>
          </a:r>
          <a:endParaRPr lang="en-IN" dirty="0"/>
        </a:p>
      </dgm:t>
    </dgm:pt>
    <dgm:pt modelId="{5BF11838-B10B-4E9E-AD4F-0EBF1D8CA985}" type="parTrans" cxnId="{A67831CD-7556-42B9-B921-90041BA6FCE3}">
      <dgm:prSet/>
      <dgm:spPr/>
      <dgm:t>
        <a:bodyPr/>
        <a:lstStyle/>
        <a:p>
          <a:endParaRPr lang="en-IN"/>
        </a:p>
      </dgm:t>
    </dgm:pt>
    <dgm:pt modelId="{254A685D-909C-490C-9940-823FBA249116}" type="sibTrans" cxnId="{A67831CD-7556-42B9-B921-90041BA6FCE3}">
      <dgm:prSet/>
      <dgm:spPr/>
      <dgm:t>
        <a:bodyPr/>
        <a:lstStyle/>
        <a:p>
          <a:endParaRPr lang="en-IN"/>
        </a:p>
      </dgm:t>
    </dgm:pt>
    <dgm:pt modelId="{4E6BB9D4-28DF-4E66-B610-B3DB1FD0E778}">
      <dgm:prSet/>
      <dgm:spPr/>
      <dgm:t>
        <a:bodyPr/>
        <a:lstStyle/>
        <a:p>
          <a:r>
            <a:rPr lang="en-US" altLang="en-US" dirty="0"/>
            <a:t>Deadlock Characterization</a:t>
          </a:r>
        </a:p>
      </dgm:t>
    </dgm:pt>
    <dgm:pt modelId="{0AAC1AE4-EC45-4616-99C9-72655E36CA33}" type="parTrans" cxnId="{DB85F849-1DDF-430B-9817-CC66F856C84A}">
      <dgm:prSet/>
      <dgm:spPr/>
      <dgm:t>
        <a:bodyPr/>
        <a:lstStyle/>
        <a:p>
          <a:endParaRPr lang="en-IN"/>
        </a:p>
      </dgm:t>
    </dgm:pt>
    <dgm:pt modelId="{5FD82B29-14CA-4C2A-ABEA-933DCCE1800E}" type="sibTrans" cxnId="{DB85F849-1DDF-430B-9817-CC66F856C84A}">
      <dgm:prSet/>
      <dgm:spPr/>
      <dgm:t>
        <a:bodyPr/>
        <a:lstStyle/>
        <a:p>
          <a:endParaRPr lang="en-IN"/>
        </a:p>
      </dgm:t>
    </dgm:pt>
    <dgm:pt modelId="{2FBE1ECA-32B0-436A-824F-DE41D63117ED}">
      <dgm:prSet/>
      <dgm:spPr/>
      <dgm:t>
        <a:bodyPr/>
        <a:lstStyle/>
        <a:p>
          <a:r>
            <a:rPr lang="en-US" altLang="en-US"/>
            <a:t>Methods for Handling Deadlocks</a:t>
          </a:r>
          <a:endParaRPr lang="en-US" altLang="en-US" dirty="0"/>
        </a:p>
      </dgm:t>
    </dgm:pt>
    <dgm:pt modelId="{017544E2-E8E0-4F0D-A347-0112B85A368B}" type="parTrans" cxnId="{7CC85760-C404-45B6-A45A-795B4666E399}">
      <dgm:prSet/>
      <dgm:spPr/>
      <dgm:t>
        <a:bodyPr/>
        <a:lstStyle/>
        <a:p>
          <a:endParaRPr lang="en-IN"/>
        </a:p>
      </dgm:t>
    </dgm:pt>
    <dgm:pt modelId="{C535458D-B325-443C-88CB-0B1C2BB55DB0}" type="sibTrans" cxnId="{7CC85760-C404-45B6-A45A-795B4666E399}">
      <dgm:prSet/>
      <dgm:spPr/>
      <dgm:t>
        <a:bodyPr/>
        <a:lstStyle/>
        <a:p>
          <a:endParaRPr lang="en-IN"/>
        </a:p>
      </dgm:t>
    </dgm:pt>
    <dgm:pt modelId="{3947D237-77DA-44DD-A316-9B0E2631D32B}">
      <dgm:prSet/>
      <dgm:spPr/>
      <dgm:t>
        <a:bodyPr/>
        <a:lstStyle/>
        <a:p>
          <a:r>
            <a:rPr lang="en-US" altLang="en-US"/>
            <a:t>Deadlock Prevention</a:t>
          </a:r>
          <a:endParaRPr lang="en-US" altLang="en-US" dirty="0"/>
        </a:p>
      </dgm:t>
    </dgm:pt>
    <dgm:pt modelId="{AEB4F595-1AC5-4831-BFFF-99D7E7DCD454}" type="parTrans" cxnId="{8E7F0A8D-3EAC-43B5-8043-C283CAF54CCA}">
      <dgm:prSet/>
      <dgm:spPr/>
      <dgm:t>
        <a:bodyPr/>
        <a:lstStyle/>
        <a:p>
          <a:endParaRPr lang="en-IN"/>
        </a:p>
      </dgm:t>
    </dgm:pt>
    <dgm:pt modelId="{44A5DB65-81FC-4204-9085-2F1971441475}" type="sibTrans" cxnId="{8E7F0A8D-3EAC-43B5-8043-C283CAF54CCA}">
      <dgm:prSet/>
      <dgm:spPr/>
      <dgm:t>
        <a:bodyPr/>
        <a:lstStyle/>
        <a:p>
          <a:endParaRPr lang="en-IN"/>
        </a:p>
      </dgm:t>
    </dgm:pt>
    <dgm:pt modelId="{D3FBDC94-0F54-4FCD-A635-BD0C14991AE9}">
      <dgm:prSet/>
      <dgm:spPr/>
      <dgm:t>
        <a:bodyPr/>
        <a:lstStyle/>
        <a:p>
          <a:r>
            <a:rPr lang="en-US" altLang="en-US"/>
            <a:t>Deadlock Avoidance</a:t>
          </a:r>
          <a:endParaRPr lang="en-US" altLang="en-US" dirty="0"/>
        </a:p>
      </dgm:t>
    </dgm:pt>
    <dgm:pt modelId="{080B37EE-3AC8-4D7E-A310-E94397E707CD}" type="parTrans" cxnId="{240A09DE-EF0D-4863-A36B-3F2964A0A98B}">
      <dgm:prSet/>
      <dgm:spPr/>
      <dgm:t>
        <a:bodyPr/>
        <a:lstStyle/>
        <a:p>
          <a:endParaRPr lang="en-IN"/>
        </a:p>
      </dgm:t>
    </dgm:pt>
    <dgm:pt modelId="{5E330196-58BD-4B40-9727-17AEDEAEE043}" type="sibTrans" cxnId="{240A09DE-EF0D-4863-A36B-3F2964A0A98B}">
      <dgm:prSet/>
      <dgm:spPr/>
      <dgm:t>
        <a:bodyPr/>
        <a:lstStyle/>
        <a:p>
          <a:endParaRPr lang="en-IN"/>
        </a:p>
      </dgm:t>
    </dgm:pt>
    <dgm:pt modelId="{274C9BBB-11A4-4840-A48F-558783A94D77}">
      <dgm:prSet/>
      <dgm:spPr/>
      <dgm:t>
        <a:bodyPr/>
        <a:lstStyle/>
        <a:p>
          <a:r>
            <a:rPr lang="en-US" altLang="en-US"/>
            <a:t>Deadlock Detection </a:t>
          </a:r>
          <a:endParaRPr lang="en-US" altLang="en-US" dirty="0"/>
        </a:p>
      </dgm:t>
    </dgm:pt>
    <dgm:pt modelId="{9EC2CD32-826D-465F-B494-F0258E168FFC}" type="parTrans" cxnId="{C797074F-328B-4232-86B1-D998CBE83FA3}">
      <dgm:prSet/>
      <dgm:spPr/>
      <dgm:t>
        <a:bodyPr/>
        <a:lstStyle/>
        <a:p>
          <a:endParaRPr lang="en-IN"/>
        </a:p>
      </dgm:t>
    </dgm:pt>
    <dgm:pt modelId="{A6B456A7-EA66-45B6-A32E-29844BE7983C}" type="sibTrans" cxnId="{C797074F-328B-4232-86B1-D998CBE83FA3}">
      <dgm:prSet/>
      <dgm:spPr/>
      <dgm:t>
        <a:bodyPr/>
        <a:lstStyle/>
        <a:p>
          <a:endParaRPr lang="en-IN"/>
        </a:p>
      </dgm:t>
    </dgm:pt>
    <dgm:pt modelId="{DAA9464C-5B05-4A75-8DA4-B483E19CAA48}">
      <dgm:prSet/>
      <dgm:spPr/>
      <dgm:t>
        <a:bodyPr/>
        <a:lstStyle/>
        <a:p>
          <a:r>
            <a:rPr lang="en-US" altLang="en-US"/>
            <a:t>Recovery from Deadlock </a:t>
          </a:r>
          <a:endParaRPr lang="en-US" altLang="en-US" dirty="0"/>
        </a:p>
      </dgm:t>
    </dgm:pt>
    <dgm:pt modelId="{D3BB0BD3-079F-43F8-8471-5173191137EC}" type="parTrans" cxnId="{AB468D62-41F5-43C7-8142-B8710D9C821C}">
      <dgm:prSet/>
      <dgm:spPr/>
      <dgm:t>
        <a:bodyPr/>
        <a:lstStyle/>
        <a:p>
          <a:endParaRPr lang="en-IN"/>
        </a:p>
      </dgm:t>
    </dgm:pt>
    <dgm:pt modelId="{CF3B1953-E625-4898-BBC4-0C03A877BE4B}" type="sibTrans" cxnId="{AB468D62-41F5-43C7-8142-B8710D9C821C}">
      <dgm:prSet/>
      <dgm:spPr/>
      <dgm:t>
        <a:bodyPr/>
        <a:lstStyle/>
        <a:p>
          <a:endParaRPr lang="en-IN"/>
        </a:p>
      </dgm:t>
    </dgm:pt>
    <dgm:pt modelId="{1393433E-CDAF-4F5A-AD4E-4124956774EB}">
      <dgm:prSet/>
      <dgm:spPr/>
      <dgm:t>
        <a:bodyPr/>
        <a:lstStyle/>
        <a:p>
          <a:r>
            <a:rPr lang="en-US" altLang="en-US"/>
            <a:t>Combined Approach to Deadlock Handling</a:t>
          </a:r>
          <a:endParaRPr lang="en-US" altLang="en-US" dirty="0"/>
        </a:p>
      </dgm:t>
    </dgm:pt>
    <dgm:pt modelId="{F527D898-FE86-4F41-941F-2374C741E770}" type="parTrans" cxnId="{FA92267E-463C-484D-BBA2-57F5FF1C3C5E}">
      <dgm:prSet/>
      <dgm:spPr/>
      <dgm:t>
        <a:bodyPr/>
        <a:lstStyle/>
        <a:p>
          <a:endParaRPr lang="en-IN"/>
        </a:p>
      </dgm:t>
    </dgm:pt>
    <dgm:pt modelId="{7077E51C-0E45-4D3C-985C-8ADC6C74ACE2}" type="sibTrans" cxnId="{FA92267E-463C-484D-BBA2-57F5FF1C3C5E}">
      <dgm:prSet/>
      <dgm:spPr/>
      <dgm:t>
        <a:bodyPr/>
        <a:lstStyle/>
        <a:p>
          <a:endParaRPr lang="en-IN"/>
        </a:p>
      </dgm:t>
    </dgm:pt>
    <dgm:pt modelId="{CC76ACF0-6047-4C0B-A7D2-07013BEBC8A8}">
      <dgm:prSet/>
      <dgm:spPr/>
      <dgm:t>
        <a:bodyPr/>
        <a:lstStyle/>
        <a:p>
          <a:r>
            <a:rPr lang="en-US" altLang="en-US" dirty="0"/>
            <a:t>Necessary Conditions</a:t>
          </a:r>
        </a:p>
      </dgm:t>
    </dgm:pt>
    <dgm:pt modelId="{C9AF0AB3-D05B-41CE-B467-F0F49200B7EA}" type="parTrans" cxnId="{C5B49D38-FEF1-4854-842C-F9656F02A699}">
      <dgm:prSet/>
      <dgm:spPr/>
      <dgm:t>
        <a:bodyPr/>
        <a:lstStyle/>
        <a:p>
          <a:endParaRPr lang="en-IN"/>
        </a:p>
      </dgm:t>
    </dgm:pt>
    <dgm:pt modelId="{10DABC97-09B5-4980-AF53-0DC56F1FC0BC}" type="sibTrans" cxnId="{C5B49D38-FEF1-4854-842C-F9656F02A699}">
      <dgm:prSet/>
      <dgm:spPr/>
      <dgm:t>
        <a:bodyPr/>
        <a:lstStyle/>
        <a:p>
          <a:endParaRPr lang="en-IN"/>
        </a:p>
      </dgm:t>
    </dgm:pt>
    <dgm:pt modelId="{CDAA26DE-BA95-43DB-A886-62FB21F26FAF}">
      <dgm:prSet/>
      <dgm:spPr/>
      <dgm:t>
        <a:bodyPr/>
        <a:lstStyle/>
        <a:p>
          <a:r>
            <a:rPr lang="en-US" altLang="en-US" dirty="0"/>
            <a:t>Resource- Allocation Graph</a:t>
          </a:r>
        </a:p>
      </dgm:t>
    </dgm:pt>
    <dgm:pt modelId="{32D21F3E-1444-4E56-8EC3-F53379C5F681}" type="parTrans" cxnId="{52407DD2-EB4F-4AF7-801D-90AF3AA8AB81}">
      <dgm:prSet/>
      <dgm:spPr/>
      <dgm:t>
        <a:bodyPr/>
        <a:lstStyle/>
        <a:p>
          <a:endParaRPr lang="en-IN"/>
        </a:p>
      </dgm:t>
    </dgm:pt>
    <dgm:pt modelId="{AEADEDD4-D23B-4625-A802-111575559BCE}" type="sibTrans" cxnId="{52407DD2-EB4F-4AF7-801D-90AF3AA8AB81}">
      <dgm:prSet/>
      <dgm:spPr/>
      <dgm:t>
        <a:bodyPr/>
        <a:lstStyle/>
        <a:p>
          <a:endParaRPr lang="en-IN"/>
        </a:p>
      </dgm:t>
    </dgm:pt>
    <dgm:pt modelId="{4ABFC1F6-DC77-45EF-9A81-61F91F1D9821}" type="pres">
      <dgm:prSet presAssocID="{5326505F-DEA7-4586-8BA3-451D18F069C0}" presName="linear" presStyleCnt="0">
        <dgm:presLayoutVars>
          <dgm:dir/>
          <dgm:animLvl val="lvl"/>
          <dgm:resizeHandles val="exact"/>
        </dgm:presLayoutVars>
      </dgm:prSet>
      <dgm:spPr/>
    </dgm:pt>
    <dgm:pt modelId="{1002B6B2-213A-464B-BD75-69FC51C80E8C}" type="pres">
      <dgm:prSet presAssocID="{FEA46B93-D6B3-41AE-B2BF-3D350D575650}" presName="parentLin" presStyleCnt="0"/>
      <dgm:spPr/>
    </dgm:pt>
    <dgm:pt modelId="{E6260915-C487-4631-B558-6FE5FAB8E994}" type="pres">
      <dgm:prSet presAssocID="{FEA46B93-D6B3-41AE-B2BF-3D350D575650}" presName="parentLeftMargin" presStyleLbl="node1" presStyleIdx="0" presStyleCnt="8"/>
      <dgm:spPr/>
    </dgm:pt>
    <dgm:pt modelId="{63F8E9EC-2BFD-4294-B354-AC842E113155}" type="pres">
      <dgm:prSet presAssocID="{FEA46B93-D6B3-41AE-B2BF-3D350D57565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D807CE4-BE59-49EB-8ADB-984B2875E275}" type="pres">
      <dgm:prSet presAssocID="{FEA46B93-D6B3-41AE-B2BF-3D350D575650}" presName="negativeSpace" presStyleCnt="0"/>
      <dgm:spPr/>
    </dgm:pt>
    <dgm:pt modelId="{49C14489-3AAD-4326-B45D-03AE3EB26119}" type="pres">
      <dgm:prSet presAssocID="{FEA46B93-D6B3-41AE-B2BF-3D350D575650}" presName="childText" presStyleLbl="conFgAcc1" presStyleIdx="0" presStyleCnt="8">
        <dgm:presLayoutVars>
          <dgm:bulletEnabled val="1"/>
        </dgm:presLayoutVars>
      </dgm:prSet>
      <dgm:spPr/>
    </dgm:pt>
    <dgm:pt modelId="{2AC2AC17-D626-41EE-9259-0934EF533517}" type="pres">
      <dgm:prSet presAssocID="{254A685D-909C-490C-9940-823FBA249116}" presName="spaceBetweenRectangles" presStyleCnt="0"/>
      <dgm:spPr/>
    </dgm:pt>
    <dgm:pt modelId="{6ABF146E-0C8A-48CD-B20B-2A9440D327AB}" type="pres">
      <dgm:prSet presAssocID="{4E6BB9D4-28DF-4E66-B610-B3DB1FD0E778}" presName="parentLin" presStyleCnt="0"/>
      <dgm:spPr/>
    </dgm:pt>
    <dgm:pt modelId="{ED6E01AC-6858-468C-AF06-98B86DEEF251}" type="pres">
      <dgm:prSet presAssocID="{4E6BB9D4-28DF-4E66-B610-B3DB1FD0E778}" presName="parentLeftMargin" presStyleLbl="node1" presStyleIdx="0" presStyleCnt="8"/>
      <dgm:spPr/>
    </dgm:pt>
    <dgm:pt modelId="{A607CA4E-DC20-4685-A210-04429B299FD3}" type="pres">
      <dgm:prSet presAssocID="{4E6BB9D4-28DF-4E66-B610-B3DB1FD0E77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A732F43C-8874-427A-8B61-0D3DD148A061}" type="pres">
      <dgm:prSet presAssocID="{4E6BB9D4-28DF-4E66-B610-B3DB1FD0E778}" presName="negativeSpace" presStyleCnt="0"/>
      <dgm:spPr/>
    </dgm:pt>
    <dgm:pt modelId="{2C4EB52A-DC7D-4CC6-BEAC-5F9DAE3B59CD}" type="pres">
      <dgm:prSet presAssocID="{4E6BB9D4-28DF-4E66-B610-B3DB1FD0E778}" presName="childText" presStyleLbl="conFgAcc1" presStyleIdx="1" presStyleCnt="8">
        <dgm:presLayoutVars>
          <dgm:bulletEnabled val="1"/>
        </dgm:presLayoutVars>
      </dgm:prSet>
      <dgm:spPr/>
    </dgm:pt>
    <dgm:pt modelId="{633032E7-29C0-4EFF-B7CF-1487AFEB0C59}" type="pres">
      <dgm:prSet presAssocID="{5FD82B29-14CA-4C2A-ABEA-933DCCE1800E}" presName="spaceBetweenRectangles" presStyleCnt="0"/>
      <dgm:spPr/>
    </dgm:pt>
    <dgm:pt modelId="{14FE01F9-18FE-4CE1-9C1C-0C2C083D3AEB}" type="pres">
      <dgm:prSet presAssocID="{2FBE1ECA-32B0-436A-824F-DE41D63117ED}" presName="parentLin" presStyleCnt="0"/>
      <dgm:spPr/>
    </dgm:pt>
    <dgm:pt modelId="{7E4BB5EE-4A91-4596-849E-F15C97523D54}" type="pres">
      <dgm:prSet presAssocID="{2FBE1ECA-32B0-436A-824F-DE41D63117ED}" presName="parentLeftMargin" presStyleLbl="node1" presStyleIdx="1" presStyleCnt="8"/>
      <dgm:spPr/>
    </dgm:pt>
    <dgm:pt modelId="{5F2325A8-9143-4A27-A3E5-AF44CE21EF87}" type="pres">
      <dgm:prSet presAssocID="{2FBE1ECA-32B0-436A-824F-DE41D63117ED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46DC623-131B-46F7-98BC-CA9086BB7727}" type="pres">
      <dgm:prSet presAssocID="{2FBE1ECA-32B0-436A-824F-DE41D63117ED}" presName="negativeSpace" presStyleCnt="0"/>
      <dgm:spPr/>
    </dgm:pt>
    <dgm:pt modelId="{81D4AE26-E0B1-4897-8B07-76C4438F1539}" type="pres">
      <dgm:prSet presAssocID="{2FBE1ECA-32B0-436A-824F-DE41D63117ED}" presName="childText" presStyleLbl="conFgAcc1" presStyleIdx="2" presStyleCnt="8">
        <dgm:presLayoutVars>
          <dgm:bulletEnabled val="1"/>
        </dgm:presLayoutVars>
      </dgm:prSet>
      <dgm:spPr/>
    </dgm:pt>
    <dgm:pt modelId="{7FADB85D-E961-4DC1-90FF-F4EB58A64C05}" type="pres">
      <dgm:prSet presAssocID="{C535458D-B325-443C-88CB-0B1C2BB55DB0}" presName="spaceBetweenRectangles" presStyleCnt="0"/>
      <dgm:spPr/>
    </dgm:pt>
    <dgm:pt modelId="{AD70E563-F513-4861-83C3-D8C9E33C9B9A}" type="pres">
      <dgm:prSet presAssocID="{3947D237-77DA-44DD-A316-9B0E2631D32B}" presName="parentLin" presStyleCnt="0"/>
      <dgm:spPr/>
    </dgm:pt>
    <dgm:pt modelId="{79727C14-0725-4093-B92E-673721B0BB03}" type="pres">
      <dgm:prSet presAssocID="{3947D237-77DA-44DD-A316-9B0E2631D32B}" presName="parentLeftMargin" presStyleLbl="node1" presStyleIdx="2" presStyleCnt="8"/>
      <dgm:spPr/>
    </dgm:pt>
    <dgm:pt modelId="{48A9AA2E-8216-4CCD-AE84-E825D5223E77}" type="pres">
      <dgm:prSet presAssocID="{3947D237-77DA-44DD-A316-9B0E2631D32B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916A2757-55EF-4C79-8484-72B0A333CE0F}" type="pres">
      <dgm:prSet presAssocID="{3947D237-77DA-44DD-A316-9B0E2631D32B}" presName="negativeSpace" presStyleCnt="0"/>
      <dgm:spPr/>
    </dgm:pt>
    <dgm:pt modelId="{4830C0B5-D7F5-46CF-9679-71F44ADAC708}" type="pres">
      <dgm:prSet presAssocID="{3947D237-77DA-44DD-A316-9B0E2631D32B}" presName="childText" presStyleLbl="conFgAcc1" presStyleIdx="3" presStyleCnt="8">
        <dgm:presLayoutVars>
          <dgm:bulletEnabled val="1"/>
        </dgm:presLayoutVars>
      </dgm:prSet>
      <dgm:spPr/>
    </dgm:pt>
    <dgm:pt modelId="{0FC15D30-AA13-4032-A1F7-931734AFC901}" type="pres">
      <dgm:prSet presAssocID="{44A5DB65-81FC-4204-9085-2F1971441475}" presName="spaceBetweenRectangles" presStyleCnt="0"/>
      <dgm:spPr/>
    </dgm:pt>
    <dgm:pt modelId="{AC708861-173F-44C9-8B75-AEFDBCE8FB47}" type="pres">
      <dgm:prSet presAssocID="{D3FBDC94-0F54-4FCD-A635-BD0C14991AE9}" presName="parentLin" presStyleCnt="0"/>
      <dgm:spPr/>
    </dgm:pt>
    <dgm:pt modelId="{24FB9805-1632-4B7A-B84E-B79E2CE1878A}" type="pres">
      <dgm:prSet presAssocID="{D3FBDC94-0F54-4FCD-A635-BD0C14991AE9}" presName="parentLeftMargin" presStyleLbl="node1" presStyleIdx="3" presStyleCnt="8"/>
      <dgm:spPr/>
    </dgm:pt>
    <dgm:pt modelId="{129E5955-C363-46AD-B12D-1F7B93A18116}" type="pres">
      <dgm:prSet presAssocID="{D3FBDC94-0F54-4FCD-A635-BD0C14991AE9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DC505CC3-8440-4BA6-B554-69B692C5B093}" type="pres">
      <dgm:prSet presAssocID="{D3FBDC94-0F54-4FCD-A635-BD0C14991AE9}" presName="negativeSpace" presStyleCnt="0"/>
      <dgm:spPr/>
    </dgm:pt>
    <dgm:pt modelId="{60ED6C15-DF70-4583-9CC5-5A9FFF522D6F}" type="pres">
      <dgm:prSet presAssocID="{D3FBDC94-0F54-4FCD-A635-BD0C14991AE9}" presName="childText" presStyleLbl="conFgAcc1" presStyleIdx="4" presStyleCnt="8">
        <dgm:presLayoutVars>
          <dgm:bulletEnabled val="1"/>
        </dgm:presLayoutVars>
      </dgm:prSet>
      <dgm:spPr/>
    </dgm:pt>
    <dgm:pt modelId="{B4352095-ED2B-4C38-BF09-9B4929CA5DA0}" type="pres">
      <dgm:prSet presAssocID="{5E330196-58BD-4B40-9727-17AEDEAEE043}" presName="spaceBetweenRectangles" presStyleCnt="0"/>
      <dgm:spPr/>
    </dgm:pt>
    <dgm:pt modelId="{67DF0E5F-96DB-46B9-8C26-405940B129BD}" type="pres">
      <dgm:prSet presAssocID="{274C9BBB-11A4-4840-A48F-558783A94D77}" presName="parentLin" presStyleCnt="0"/>
      <dgm:spPr/>
    </dgm:pt>
    <dgm:pt modelId="{9CF932F4-0CC0-4123-B673-2F27B3C3AE84}" type="pres">
      <dgm:prSet presAssocID="{274C9BBB-11A4-4840-A48F-558783A94D77}" presName="parentLeftMargin" presStyleLbl="node1" presStyleIdx="4" presStyleCnt="8"/>
      <dgm:spPr/>
    </dgm:pt>
    <dgm:pt modelId="{3CA89996-1493-4117-A40C-F909BD0119C1}" type="pres">
      <dgm:prSet presAssocID="{274C9BBB-11A4-4840-A48F-558783A94D7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BE03036B-E424-471C-B6AA-D2D34811A356}" type="pres">
      <dgm:prSet presAssocID="{274C9BBB-11A4-4840-A48F-558783A94D77}" presName="negativeSpace" presStyleCnt="0"/>
      <dgm:spPr/>
    </dgm:pt>
    <dgm:pt modelId="{86C1187E-B7B1-489F-8A7D-34390DE2278A}" type="pres">
      <dgm:prSet presAssocID="{274C9BBB-11A4-4840-A48F-558783A94D77}" presName="childText" presStyleLbl="conFgAcc1" presStyleIdx="5" presStyleCnt="8">
        <dgm:presLayoutVars>
          <dgm:bulletEnabled val="1"/>
        </dgm:presLayoutVars>
      </dgm:prSet>
      <dgm:spPr/>
    </dgm:pt>
    <dgm:pt modelId="{6ABC6B60-9F36-4DB8-BACE-72716ABE2D7E}" type="pres">
      <dgm:prSet presAssocID="{A6B456A7-EA66-45B6-A32E-29844BE7983C}" presName="spaceBetweenRectangles" presStyleCnt="0"/>
      <dgm:spPr/>
    </dgm:pt>
    <dgm:pt modelId="{ACAA6C1D-A257-431F-9B32-ADC743A8F6D5}" type="pres">
      <dgm:prSet presAssocID="{DAA9464C-5B05-4A75-8DA4-B483E19CAA48}" presName="parentLin" presStyleCnt="0"/>
      <dgm:spPr/>
    </dgm:pt>
    <dgm:pt modelId="{3781A9DC-083E-461E-96E5-E7595CFE2F82}" type="pres">
      <dgm:prSet presAssocID="{DAA9464C-5B05-4A75-8DA4-B483E19CAA48}" presName="parentLeftMargin" presStyleLbl="node1" presStyleIdx="5" presStyleCnt="8"/>
      <dgm:spPr/>
    </dgm:pt>
    <dgm:pt modelId="{9E0F2F5F-1518-4FFF-A467-71C0749D332F}" type="pres">
      <dgm:prSet presAssocID="{DAA9464C-5B05-4A75-8DA4-B483E19CAA4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0CD86120-16C8-4E16-956B-B4EACA195BBB}" type="pres">
      <dgm:prSet presAssocID="{DAA9464C-5B05-4A75-8DA4-B483E19CAA48}" presName="negativeSpace" presStyleCnt="0"/>
      <dgm:spPr/>
    </dgm:pt>
    <dgm:pt modelId="{7D0A3CF3-1DB5-4F07-A34F-D5F074744D70}" type="pres">
      <dgm:prSet presAssocID="{DAA9464C-5B05-4A75-8DA4-B483E19CAA48}" presName="childText" presStyleLbl="conFgAcc1" presStyleIdx="6" presStyleCnt="8">
        <dgm:presLayoutVars>
          <dgm:bulletEnabled val="1"/>
        </dgm:presLayoutVars>
      </dgm:prSet>
      <dgm:spPr/>
    </dgm:pt>
    <dgm:pt modelId="{32045080-99EC-4B1A-8BAB-F68B42875F47}" type="pres">
      <dgm:prSet presAssocID="{CF3B1953-E625-4898-BBC4-0C03A877BE4B}" presName="spaceBetweenRectangles" presStyleCnt="0"/>
      <dgm:spPr/>
    </dgm:pt>
    <dgm:pt modelId="{D1E5AA6D-8333-4E3A-B9EC-8F84CA93DA2A}" type="pres">
      <dgm:prSet presAssocID="{1393433E-CDAF-4F5A-AD4E-4124956774EB}" presName="parentLin" presStyleCnt="0"/>
      <dgm:spPr/>
    </dgm:pt>
    <dgm:pt modelId="{5E543B99-5C85-4048-A3A8-8E4F65C109D1}" type="pres">
      <dgm:prSet presAssocID="{1393433E-CDAF-4F5A-AD4E-4124956774EB}" presName="parentLeftMargin" presStyleLbl="node1" presStyleIdx="6" presStyleCnt="8"/>
      <dgm:spPr/>
    </dgm:pt>
    <dgm:pt modelId="{61BEDCED-3EC1-4D0C-B67B-245C8E65CDDF}" type="pres">
      <dgm:prSet presAssocID="{1393433E-CDAF-4F5A-AD4E-4124956774EB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F68DE5CE-E928-4B2F-B222-DAAD2E7768A2}" type="pres">
      <dgm:prSet presAssocID="{1393433E-CDAF-4F5A-AD4E-4124956774EB}" presName="negativeSpace" presStyleCnt="0"/>
      <dgm:spPr/>
    </dgm:pt>
    <dgm:pt modelId="{367593AD-1003-4FA5-8E7C-531B7EEE2ECF}" type="pres">
      <dgm:prSet presAssocID="{1393433E-CDAF-4F5A-AD4E-4124956774EB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55F7C024-91A6-49C6-86F6-A08727ADB491}" type="presOf" srcId="{5326505F-DEA7-4586-8BA3-451D18F069C0}" destId="{4ABFC1F6-DC77-45EF-9A81-61F91F1D9821}" srcOrd="0" destOrd="0" presId="urn:microsoft.com/office/officeart/2005/8/layout/list1"/>
    <dgm:cxn modelId="{E1A14228-A316-4E80-ABEA-213760453998}" type="presOf" srcId="{4E6BB9D4-28DF-4E66-B610-B3DB1FD0E778}" destId="{A607CA4E-DC20-4685-A210-04429B299FD3}" srcOrd="1" destOrd="0" presId="urn:microsoft.com/office/officeart/2005/8/layout/list1"/>
    <dgm:cxn modelId="{C5B49D38-FEF1-4854-842C-F9656F02A699}" srcId="{4E6BB9D4-28DF-4E66-B610-B3DB1FD0E778}" destId="{CC76ACF0-6047-4C0B-A7D2-07013BEBC8A8}" srcOrd="0" destOrd="0" parTransId="{C9AF0AB3-D05B-41CE-B467-F0F49200B7EA}" sibTransId="{10DABC97-09B5-4980-AF53-0DC56F1FC0BC}"/>
    <dgm:cxn modelId="{5878103F-F082-48CF-964B-D36D24700982}" type="presOf" srcId="{FEA46B93-D6B3-41AE-B2BF-3D350D575650}" destId="{E6260915-C487-4631-B558-6FE5FAB8E994}" srcOrd="0" destOrd="0" presId="urn:microsoft.com/office/officeart/2005/8/layout/list1"/>
    <dgm:cxn modelId="{3EF30C5B-611F-497D-BD44-A6CFE2E7E871}" type="presOf" srcId="{FEA46B93-D6B3-41AE-B2BF-3D350D575650}" destId="{63F8E9EC-2BFD-4294-B354-AC842E113155}" srcOrd="1" destOrd="0" presId="urn:microsoft.com/office/officeart/2005/8/layout/list1"/>
    <dgm:cxn modelId="{7CC85760-C404-45B6-A45A-795B4666E399}" srcId="{5326505F-DEA7-4586-8BA3-451D18F069C0}" destId="{2FBE1ECA-32B0-436A-824F-DE41D63117ED}" srcOrd="2" destOrd="0" parTransId="{017544E2-E8E0-4F0D-A347-0112B85A368B}" sibTransId="{C535458D-B325-443C-88CB-0B1C2BB55DB0}"/>
    <dgm:cxn modelId="{AB468D62-41F5-43C7-8142-B8710D9C821C}" srcId="{5326505F-DEA7-4586-8BA3-451D18F069C0}" destId="{DAA9464C-5B05-4A75-8DA4-B483E19CAA48}" srcOrd="6" destOrd="0" parTransId="{D3BB0BD3-079F-43F8-8471-5173191137EC}" sibTransId="{CF3B1953-E625-4898-BBC4-0C03A877BE4B}"/>
    <dgm:cxn modelId="{4051E746-6804-49F5-898E-CF4DE2D43041}" type="presOf" srcId="{D3FBDC94-0F54-4FCD-A635-BD0C14991AE9}" destId="{129E5955-C363-46AD-B12D-1F7B93A18116}" srcOrd="1" destOrd="0" presId="urn:microsoft.com/office/officeart/2005/8/layout/list1"/>
    <dgm:cxn modelId="{DB85F849-1DDF-430B-9817-CC66F856C84A}" srcId="{5326505F-DEA7-4586-8BA3-451D18F069C0}" destId="{4E6BB9D4-28DF-4E66-B610-B3DB1FD0E778}" srcOrd="1" destOrd="0" parTransId="{0AAC1AE4-EC45-4616-99C9-72655E36CA33}" sibTransId="{5FD82B29-14CA-4C2A-ABEA-933DCCE1800E}"/>
    <dgm:cxn modelId="{8A809A4A-56DF-477C-A35C-47ED013CA694}" type="presOf" srcId="{1393433E-CDAF-4F5A-AD4E-4124956774EB}" destId="{5E543B99-5C85-4048-A3A8-8E4F65C109D1}" srcOrd="0" destOrd="0" presId="urn:microsoft.com/office/officeart/2005/8/layout/list1"/>
    <dgm:cxn modelId="{C797074F-328B-4232-86B1-D998CBE83FA3}" srcId="{5326505F-DEA7-4586-8BA3-451D18F069C0}" destId="{274C9BBB-11A4-4840-A48F-558783A94D77}" srcOrd="5" destOrd="0" parTransId="{9EC2CD32-826D-465F-B494-F0258E168FFC}" sibTransId="{A6B456A7-EA66-45B6-A32E-29844BE7983C}"/>
    <dgm:cxn modelId="{172B4F53-2DB0-40BC-A5AC-A5416AF158F4}" type="presOf" srcId="{DAA9464C-5B05-4A75-8DA4-B483E19CAA48}" destId="{3781A9DC-083E-461E-96E5-E7595CFE2F82}" srcOrd="0" destOrd="0" presId="urn:microsoft.com/office/officeart/2005/8/layout/list1"/>
    <dgm:cxn modelId="{E9C69F57-DDAF-4272-B260-254E6248DC50}" type="presOf" srcId="{CC76ACF0-6047-4C0B-A7D2-07013BEBC8A8}" destId="{2C4EB52A-DC7D-4CC6-BEAC-5F9DAE3B59CD}" srcOrd="0" destOrd="0" presId="urn:microsoft.com/office/officeart/2005/8/layout/list1"/>
    <dgm:cxn modelId="{FA92267E-463C-484D-BBA2-57F5FF1C3C5E}" srcId="{5326505F-DEA7-4586-8BA3-451D18F069C0}" destId="{1393433E-CDAF-4F5A-AD4E-4124956774EB}" srcOrd="7" destOrd="0" parTransId="{F527D898-FE86-4F41-941F-2374C741E770}" sibTransId="{7077E51C-0E45-4D3C-985C-8ADC6C74ACE2}"/>
    <dgm:cxn modelId="{7C285683-F3F2-45EC-B6C4-A4B5E39C678E}" type="presOf" srcId="{DAA9464C-5B05-4A75-8DA4-B483E19CAA48}" destId="{9E0F2F5F-1518-4FFF-A467-71C0749D332F}" srcOrd="1" destOrd="0" presId="urn:microsoft.com/office/officeart/2005/8/layout/list1"/>
    <dgm:cxn modelId="{8E7F0A8D-3EAC-43B5-8043-C283CAF54CCA}" srcId="{5326505F-DEA7-4586-8BA3-451D18F069C0}" destId="{3947D237-77DA-44DD-A316-9B0E2631D32B}" srcOrd="3" destOrd="0" parTransId="{AEB4F595-1AC5-4831-BFFF-99D7E7DCD454}" sibTransId="{44A5DB65-81FC-4204-9085-2F1971441475}"/>
    <dgm:cxn modelId="{2113D899-0E0A-4DE1-9F14-E90993743E81}" type="presOf" srcId="{274C9BBB-11A4-4840-A48F-558783A94D77}" destId="{3CA89996-1493-4117-A40C-F909BD0119C1}" srcOrd="1" destOrd="0" presId="urn:microsoft.com/office/officeart/2005/8/layout/list1"/>
    <dgm:cxn modelId="{873010B2-DEDE-40F6-B90E-64C878F7D80F}" type="presOf" srcId="{D3FBDC94-0F54-4FCD-A635-BD0C14991AE9}" destId="{24FB9805-1632-4B7A-B84E-B79E2CE1878A}" srcOrd="0" destOrd="0" presId="urn:microsoft.com/office/officeart/2005/8/layout/list1"/>
    <dgm:cxn modelId="{35077BBD-B4AE-4A0F-B6A7-8037A71C53E2}" type="presOf" srcId="{4E6BB9D4-28DF-4E66-B610-B3DB1FD0E778}" destId="{ED6E01AC-6858-468C-AF06-98B86DEEF251}" srcOrd="0" destOrd="0" presId="urn:microsoft.com/office/officeart/2005/8/layout/list1"/>
    <dgm:cxn modelId="{858887BF-1812-4109-83CC-4974B119E3D3}" type="presOf" srcId="{3947D237-77DA-44DD-A316-9B0E2631D32B}" destId="{48A9AA2E-8216-4CCD-AE84-E825D5223E77}" srcOrd="1" destOrd="0" presId="urn:microsoft.com/office/officeart/2005/8/layout/list1"/>
    <dgm:cxn modelId="{A67831CD-7556-42B9-B921-90041BA6FCE3}" srcId="{5326505F-DEA7-4586-8BA3-451D18F069C0}" destId="{FEA46B93-D6B3-41AE-B2BF-3D350D575650}" srcOrd="0" destOrd="0" parTransId="{5BF11838-B10B-4E9E-AD4F-0EBF1D8CA985}" sibTransId="{254A685D-909C-490C-9940-823FBA249116}"/>
    <dgm:cxn modelId="{52407DD2-EB4F-4AF7-801D-90AF3AA8AB81}" srcId="{4E6BB9D4-28DF-4E66-B610-B3DB1FD0E778}" destId="{CDAA26DE-BA95-43DB-A886-62FB21F26FAF}" srcOrd="1" destOrd="0" parTransId="{32D21F3E-1444-4E56-8EC3-F53379C5F681}" sibTransId="{AEADEDD4-D23B-4625-A802-111575559BCE}"/>
    <dgm:cxn modelId="{9A7DDBD6-0322-4DD7-A320-2FDE01DCE6BA}" type="presOf" srcId="{CDAA26DE-BA95-43DB-A886-62FB21F26FAF}" destId="{2C4EB52A-DC7D-4CC6-BEAC-5F9DAE3B59CD}" srcOrd="0" destOrd="1" presId="urn:microsoft.com/office/officeart/2005/8/layout/list1"/>
    <dgm:cxn modelId="{4FE08ED9-19F0-41A4-AFB1-9FF568042062}" type="presOf" srcId="{2FBE1ECA-32B0-436A-824F-DE41D63117ED}" destId="{5F2325A8-9143-4A27-A3E5-AF44CE21EF87}" srcOrd="1" destOrd="0" presId="urn:microsoft.com/office/officeart/2005/8/layout/list1"/>
    <dgm:cxn modelId="{240A09DE-EF0D-4863-A36B-3F2964A0A98B}" srcId="{5326505F-DEA7-4586-8BA3-451D18F069C0}" destId="{D3FBDC94-0F54-4FCD-A635-BD0C14991AE9}" srcOrd="4" destOrd="0" parTransId="{080B37EE-3AC8-4D7E-A310-E94397E707CD}" sibTransId="{5E330196-58BD-4B40-9727-17AEDEAEE043}"/>
    <dgm:cxn modelId="{C1C09EE6-4B41-4BD9-ADEB-C9A5EADC4C95}" type="presOf" srcId="{2FBE1ECA-32B0-436A-824F-DE41D63117ED}" destId="{7E4BB5EE-4A91-4596-849E-F15C97523D54}" srcOrd="0" destOrd="0" presId="urn:microsoft.com/office/officeart/2005/8/layout/list1"/>
    <dgm:cxn modelId="{3CD57AE7-669E-4544-92AD-4209E055A109}" type="presOf" srcId="{3947D237-77DA-44DD-A316-9B0E2631D32B}" destId="{79727C14-0725-4093-B92E-673721B0BB03}" srcOrd="0" destOrd="0" presId="urn:microsoft.com/office/officeart/2005/8/layout/list1"/>
    <dgm:cxn modelId="{B669BAEC-5881-463B-B9E9-57A6CF65B4A9}" type="presOf" srcId="{1393433E-CDAF-4F5A-AD4E-4124956774EB}" destId="{61BEDCED-3EC1-4D0C-B67B-245C8E65CDDF}" srcOrd="1" destOrd="0" presId="urn:microsoft.com/office/officeart/2005/8/layout/list1"/>
    <dgm:cxn modelId="{426E6DF4-22D8-4AFC-9790-C9983F578005}" type="presOf" srcId="{274C9BBB-11A4-4840-A48F-558783A94D77}" destId="{9CF932F4-0CC0-4123-B673-2F27B3C3AE84}" srcOrd="0" destOrd="0" presId="urn:microsoft.com/office/officeart/2005/8/layout/list1"/>
    <dgm:cxn modelId="{8EAE5287-8E35-49AE-97B6-58B2593F969A}" type="presParOf" srcId="{4ABFC1F6-DC77-45EF-9A81-61F91F1D9821}" destId="{1002B6B2-213A-464B-BD75-69FC51C80E8C}" srcOrd="0" destOrd="0" presId="urn:microsoft.com/office/officeart/2005/8/layout/list1"/>
    <dgm:cxn modelId="{2FBC3EAB-723B-4253-9696-05023128B80A}" type="presParOf" srcId="{1002B6B2-213A-464B-BD75-69FC51C80E8C}" destId="{E6260915-C487-4631-B558-6FE5FAB8E994}" srcOrd="0" destOrd="0" presId="urn:microsoft.com/office/officeart/2005/8/layout/list1"/>
    <dgm:cxn modelId="{EE6DD9A6-17F8-4356-8F03-2F3D42B4A8EA}" type="presParOf" srcId="{1002B6B2-213A-464B-BD75-69FC51C80E8C}" destId="{63F8E9EC-2BFD-4294-B354-AC842E113155}" srcOrd="1" destOrd="0" presId="urn:microsoft.com/office/officeart/2005/8/layout/list1"/>
    <dgm:cxn modelId="{1BD931CA-E7E6-4514-ABD8-32E614D66D50}" type="presParOf" srcId="{4ABFC1F6-DC77-45EF-9A81-61F91F1D9821}" destId="{1D807CE4-BE59-49EB-8ADB-984B2875E275}" srcOrd="1" destOrd="0" presId="urn:microsoft.com/office/officeart/2005/8/layout/list1"/>
    <dgm:cxn modelId="{248E7078-D870-4676-9633-42E73D8B7032}" type="presParOf" srcId="{4ABFC1F6-DC77-45EF-9A81-61F91F1D9821}" destId="{49C14489-3AAD-4326-B45D-03AE3EB26119}" srcOrd="2" destOrd="0" presId="urn:microsoft.com/office/officeart/2005/8/layout/list1"/>
    <dgm:cxn modelId="{E95D1D19-684C-4872-A08E-6E5E02387518}" type="presParOf" srcId="{4ABFC1F6-DC77-45EF-9A81-61F91F1D9821}" destId="{2AC2AC17-D626-41EE-9259-0934EF533517}" srcOrd="3" destOrd="0" presId="urn:microsoft.com/office/officeart/2005/8/layout/list1"/>
    <dgm:cxn modelId="{58F02289-579F-4321-8743-CC92FFECA053}" type="presParOf" srcId="{4ABFC1F6-DC77-45EF-9A81-61F91F1D9821}" destId="{6ABF146E-0C8A-48CD-B20B-2A9440D327AB}" srcOrd="4" destOrd="0" presId="urn:microsoft.com/office/officeart/2005/8/layout/list1"/>
    <dgm:cxn modelId="{4454A01C-11D8-43ED-973D-F5F039A31924}" type="presParOf" srcId="{6ABF146E-0C8A-48CD-B20B-2A9440D327AB}" destId="{ED6E01AC-6858-468C-AF06-98B86DEEF251}" srcOrd="0" destOrd="0" presId="urn:microsoft.com/office/officeart/2005/8/layout/list1"/>
    <dgm:cxn modelId="{CFA898B9-F750-43D0-89C5-532CE2421CD3}" type="presParOf" srcId="{6ABF146E-0C8A-48CD-B20B-2A9440D327AB}" destId="{A607CA4E-DC20-4685-A210-04429B299FD3}" srcOrd="1" destOrd="0" presId="urn:microsoft.com/office/officeart/2005/8/layout/list1"/>
    <dgm:cxn modelId="{6EFEEC0C-4D28-430C-BD95-536403629DCE}" type="presParOf" srcId="{4ABFC1F6-DC77-45EF-9A81-61F91F1D9821}" destId="{A732F43C-8874-427A-8B61-0D3DD148A061}" srcOrd="5" destOrd="0" presId="urn:microsoft.com/office/officeart/2005/8/layout/list1"/>
    <dgm:cxn modelId="{EA28BF0F-22D9-4B5D-A4C3-300D5B7D8EF0}" type="presParOf" srcId="{4ABFC1F6-DC77-45EF-9A81-61F91F1D9821}" destId="{2C4EB52A-DC7D-4CC6-BEAC-5F9DAE3B59CD}" srcOrd="6" destOrd="0" presId="urn:microsoft.com/office/officeart/2005/8/layout/list1"/>
    <dgm:cxn modelId="{9ECA5658-B017-493C-8100-EFC5E35E3207}" type="presParOf" srcId="{4ABFC1F6-DC77-45EF-9A81-61F91F1D9821}" destId="{633032E7-29C0-4EFF-B7CF-1487AFEB0C59}" srcOrd="7" destOrd="0" presId="urn:microsoft.com/office/officeart/2005/8/layout/list1"/>
    <dgm:cxn modelId="{6ED06258-881F-4CAE-A8D1-46E56F16FA46}" type="presParOf" srcId="{4ABFC1F6-DC77-45EF-9A81-61F91F1D9821}" destId="{14FE01F9-18FE-4CE1-9C1C-0C2C083D3AEB}" srcOrd="8" destOrd="0" presId="urn:microsoft.com/office/officeart/2005/8/layout/list1"/>
    <dgm:cxn modelId="{F22967B8-9576-4121-A1F0-19397E29903D}" type="presParOf" srcId="{14FE01F9-18FE-4CE1-9C1C-0C2C083D3AEB}" destId="{7E4BB5EE-4A91-4596-849E-F15C97523D54}" srcOrd="0" destOrd="0" presId="urn:microsoft.com/office/officeart/2005/8/layout/list1"/>
    <dgm:cxn modelId="{F76B3427-7F4B-4127-9D68-6BC9128B4B76}" type="presParOf" srcId="{14FE01F9-18FE-4CE1-9C1C-0C2C083D3AEB}" destId="{5F2325A8-9143-4A27-A3E5-AF44CE21EF87}" srcOrd="1" destOrd="0" presId="urn:microsoft.com/office/officeart/2005/8/layout/list1"/>
    <dgm:cxn modelId="{6BB4C327-A497-48C4-9B75-47B26C958F34}" type="presParOf" srcId="{4ABFC1F6-DC77-45EF-9A81-61F91F1D9821}" destId="{646DC623-131B-46F7-98BC-CA9086BB7727}" srcOrd="9" destOrd="0" presId="urn:microsoft.com/office/officeart/2005/8/layout/list1"/>
    <dgm:cxn modelId="{7AD41A07-0633-4DD5-B6E0-1C4BF5D4F9FF}" type="presParOf" srcId="{4ABFC1F6-DC77-45EF-9A81-61F91F1D9821}" destId="{81D4AE26-E0B1-4897-8B07-76C4438F1539}" srcOrd="10" destOrd="0" presId="urn:microsoft.com/office/officeart/2005/8/layout/list1"/>
    <dgm:cxn modelId="{C683F75C-290D-4AE0-AA7E-84A62E9DA0D5}" type="presParOf" srcId="{4ABFC1F6-DC77-45EF-9A81-61F91F1D9821}" destId="{7FADB85D-E961-4DC1-90FF-F4EB58A64C05}" srcOrd="11" destOrd="0" presId="urn:microsoft.com/office/officeart/2005/8/layout/list1"/>
    <dgm:cxn modelId="{0BFA6CD1-7518-4A5C-B53B-FF8D1B93604C}" type="presParOf" srcId="{4ABFC1F6-DC77-45EF-9A81-61F91F1D9821}" destId="{AD70E563-F513-4861-83C3-D8C9E33C9B9A}" srcOrd="12" destOrd="0" presId="urn:microsoft.com/office/officeart/2005/8/layout/list1"/>
    <dgm:cxn modelId="{C01263DF-5E4E-4BBF-85CA-A8C14389BDF5}" type="presParOf" srcId="{AD70E563-F513-4861-83C3-D8C9E33C9B9A}" destId="{79727C14-0725-4093-B92E-673721B0BB03}" srcOrd="0" destOrd="0" presId="urn:microsoft.com/office/officeart/2005/8/layout/list1"/>
    <dgm:cxn modelId="{4CC01BD8-F250-42DA-AC5F-E3F30A7D11D6}" type="presParOf" srcId="{AD70E563-F513-4861-83C3-D8C9E33C9B9A}" destId="{48A9AA2E-8216-4CCD-AE84-E825D5223E77}" srcOrd="1" destOrd="0" presId="urn:microsoft.com/office/officeart/2005/8/layout/list1"/>
    <dgm:cxn modelId="{4645E798-8F9F-4487-BD21-5C34F2B30046}" type="presParOf" srcId="{4ABFC1F6-DC77-45EF-9A81-61F91F1D9821}" destId="{916A2757-55EF-4C79-8484-72B0A333CE0F}" srcOrd="13" destOrd="0" presId="urn:microsoft.com/office/officeart/2005/8/layout/list1"/>
    <dgm:cxn modelId="{671F157D-9D28-4699-8AB6-89BAB3742AD4}" type="presParOf" srcId="{4ABFC1F6-DC77-45EF-9A81-61F91F1D9821}" destId="{4830C0B5-D7F5-46CF-9679-71F44ADAC708}" srcOrd="14" destOrd="0" presId="urn:microsoft.com/office/officeart/2005/8/layout/list1"/>
    <dgm:cxn modelId="{38B0A08E-9A4B-42B7-BABB-7B9B915B888A}" type="presParOf" srcId="{4ABFC1F6-DC77-45EF-9A81-61F91F1D9821}" destId="{0FC15D30-AA13-4032-A1F7-931734AFC901}" srcOrd="15" destOrd="0" presId="urn:microsoft.com/office/officeart/2005/8/layout/list1"/>
    <dgm:cxn modelId="{92321FB6-98DE-4616-AA3E-BBD669927969}" type="presParOf" srcId="{4ABFC1F6-DC77-45EF-9A81-61F91F1D9821}" destId="{AC708861-173F-44C9-8B75-AEFDBCE8FB47}" srcOrd="16" destOrd="0" presId="urn:microsoft.com/office/officeart/2005/8/layout/list1"/>
    <dgm:cxn modelId="{FD170696-5308-47E9-A16B-9BB363E9737E}" type="presParOf" srcId="{AC708861-173F-44C9-8B75-AEFDBCE8FB47}" destId="{24FB9805-1632-4B7A-B84E-B79E2CE1878A}" srcOrd="0" destOrd="0" presId="urn:microsoft.com/office/officeart/2005/8/layout/list1"/>
    <dgm:cxn modelId="{71E54419-6F06-49D9-9CC0-275B44F33317}" type="presParOf" srcId="{AC708861-173F-44C9-8B75-AEFDBCE8FB47}" destId="{129E5955-C363-46AD-B12D-1F7B93A18116}" srcOrd="1" destOrd="0" presId="urn:microsoft.com/office/officeart/2005/8/layout/list1"/>
    <dgm:cxn modelId="{D39E0417-214D-434E-BDF7-F51FB6750686}" type="presParOf" srcId="{4ABFC1F6-DC77-45EF-9A81-61F91F1D9821}" destId="{DC505CC3-8440-4BA6-B554-69B692C5B093}" srcOrd="17" destOrd="0" presId="urn:microsoft.com/office/officeart/2005/8/layout/list1"/>
    <dgm:cxn modelId="{03B315F1-1A36-4DE4-AC10-9388FFBBFB06}" type="presParOf" srcId="{4ABFC1F6-DC77-45EF-9A81-61F91F1D9821}" destId="{60ED6C15-DF70-4583-9CC5-5A9FFF522D6F}" srcOrd="18" destOrd="0" presId="urn:microsoft.com/office/officeart/2005/8/layout/list1"/>
    <dgm:cxn modelId="{13EAC020-4F0F-4DCC-AB4E-746F93917610}" type="presParOf" srcId="{4ABFC1F6-DC77-45EF-9A81-61F91F1D9821}" destId="{B4352095-ED2B-4C38-BF09-9B4929CA5DA0}" srcOrd="19" destOrd="0" presId="urn:microsoft.com/office/officeart/2005/8/layout/list1"/>
    <dgm:cxn modelId="{ABFD88E1-D6FF-42E7-B0DB-582CE01C7711}" type="presParOf" srcId="{4ABFC1F6-DC77-45EF-9A81-61F91F1D9821}" destId="{67DF0E5F-96DB-46B9-8C26-405940B129BD}" srcOrd="20" destOrd="0" presId="urn:microsoft.com/office/officeart/2005/8/layout/list1"/>
    <dgm:cxn modelId="{474F586C-71AB-49E8-BFD1-7FDD96AA159F}" type="presParOf" srcId="{67DF0E5F-96DB-46B9-8C26-405940B129BD}" destId="{9CF932F4-0CC0-4123-B673-2F27B3C3AE84}" srcOrd="0" destOrd="0" presId="urn:microsoft.com/office/officeart/2005/8/layout/list1"/>
    <dgm:cxn modelId="{9FAEA2EE-DCD7-476F-951A-708C043BE992}" type="presParOf" srcId="{67DF0E5F-96DB-46B9-8C26-405940B129BD}" destId="{3CA89996-1493-4117-A40C-F909BD0119C1}" srcOrd="1" destOrd="0" presId="urn:microsoft.com/office/officeart/2005/8/layout/list1"/>
    <dgm:cxn modelId="{A5677B38-657E-40DA-B5BF-69A95455929C}" type="presParOf" srcId="{4ABFC1F6-DC77-45EF-9A81-61F91F1D9821}" destId="{BE03036B-E424-471C-B6AA-D2D34811A356}" srcOrd="21" destOrd="0" presId="urn:microsoft.com/office/officeart/2005/8/layout/list1"/>
    <dgm:cxn modelId="{A62DE1CB-A1F9-41D5-9946-CCC652FEC21A}" type="presParOf" srcId="{4ABFC1F6-DC77-45EF-9A81-61F91F1D9821}" destId="{86C1187E-B7B1-489F-8A7D-34390DE2278A}" srcOrd="22" destOrd="0" presId="urn:microsoft.com/office/officeart/2005/8/layout/list1"/>
    <dgm:cxn modelId="{55923403-E8ED-43FB-AD4C-27938F70ABE0}" type="presParOf" srcId="{4ABFC1F6-DC77-45EF-9A81-61F91F1D9821}" destId="{6ABC6B60-9F36-4DB8-BACE-72716ABE2D7E}" srcOrd="23" destOrd="0" presId="urn:microsoft.com/office/officeart/2005/8/layout/list1"/>
    <dgm:cxn modelId="{BCA369CA-E3B1-432D-BE51-E05295CE4D93}" type="presParOf" srcId="{4ABFC1F6-DC77-45EF-9A81-61F91F1D9821}" destId="{ACAA6C1D-A257-431F-9B32-ADC743A8F6D5}" srcOrd="24" destOrd="0" presId="urn:microsoft.com/office/officeart/2005/8/layout/list1"/>
    <dgm:cxn modelId="{1F3671C0-96A2-4C38-B088-64CDB79ED897}" type="presParOf" srcId="{ACAA6C1D-A257-431F-9B32-ADC743A8F6D5}" destId="{3781A9DC-083E-461E-96E5-E7595CFE2F82}" srcOrd="0" destOrd="0" presId="urn:microsoft.com/office/officeart/2005/8/layout/list1"/>
    <dgm:cxn modelId="{AF31394B-78FB-49AD-A476-1134A1598CC7}" type="presParOf" srcId="{ACAA6C1D-A257-431F-9B32-ADC743A8F6D5}" destId="{9E0F2F5F-1518-4FFF-A467-71C0749D332F}" srcOrd="1" destOrd="0" presId="urn:microsoft.com/office/officeart/2005/8/layout/list1"/>
    <dgm:cxn modelId="{D47527C1-DB28-49EB-910D-F0730DD1694D}" type="presParOf" srcId="{4ABFC1F6-DC77-45EF-9A81-61F91F1D9821}" destId="{0CD86120-16C8-4E16-956B-B4EACA195BBB}" srcOrd="25" destOrd="0" presId="urn:microsoft.com/office/officeart/2005/8/layout/list1"/>
    <dgm:cxn modelId="{C174966C-D100-4DEC-BE53-E87EE93B9BCF}" type="presParOf" srcId="{4ABFC1F6-DC77-45EF-9A81-61F91F1D9821}" destId="{7D0A3CF3-1DB5-4F07-A34F-D5F074744D70}" srcOrd="26" destOrd="0" presId="urn:microsoft.com/office/officeart/2005/8/layout/list1"/>
    <dgm:cxn modelId="{4E9D78F3-6039-4CA1-AAA5-44A6088436DB}" type="presParOf" srcId="{4ABFC1F6-DC77-45EF-9A81-61F91F1D9821}" destId="{32045080-99EC-4B1A-8BAB-F68B42875F47}" srcOrd="27" destOrd="0" presId="urn:microsoft.com/office/officeart/2005/8/layout/list1"/>
    <dgm:cxn modelId="{5271E40E-1E8C-4CC8-9ACD-197ADF98BCB2}" type="presParOf" srcId="{4ABFC1F6-DC77-45EF-9A81-61F91F1D9821}" destId="{D1E5AA6D-8333-4E3A-B9EC-8F84CA93DA2A}" srcOrd="28" destOrd="0" presId="urn:microsoft.com/office/officeart/2005/8/layout/list1"/>
    <dgm:cxn modelId="{9E798EC8-07B7-4B89-B131-92F31D9B5A9D}" type="presParOf" srcId="{D1E5AA6D-8333-4E3A-B9EC-8F84CA93DA2A}" destId="{5E543B99-5C85-4048-A3A8-8E4F65C109D1}" srcOrd="0" destOrd="0" presId="urn:microsoft.com/office/officeart/2005/8/layout/list1"/>
    <dgm:cxn modelId="{31E6108E-F9EF-4357-8F12-B860341E3B30}" type="presParOf" srcId="{D1E5AA6D-8333-4E3A-B9EC-8F84CA93DA2A}" destId="{61BEDCED-3EC1-4D0C-B67B-245C8E65CDDF}" srcOrd="1" destOrd="0" presId="urn:microsoft.com/office/officeart/2005/8/layout/list1"/>
    <dgm:cxn modelId="{07648AA8-271D-40AD-8309-8174E9688E28}" type="presParOf" srcId="{4ABFC1F6-DC77-45EF-9A81-61F91F1D9821}" destId="{F68DE5CE-E928-4B2F-B222-DAAD2E7768A2}" srcOrd="29" destOrd="0" presId="urn:microsoft.com/office/officeart/2005/8/layout/list1"/>
    <dgm:cxn modelId="{9197A771-5BD7-4E3B-8B76-C00B9AEA0545}" type="presParOf" srcId="{4ABFC1F6-DC77-45EF-9A81-61F91F1D9821}" destId="{367593AD-1003-4FA5-8E7C-531B7EEE2ECF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13F7C3-B350-46CB-A2BD-D7D492E0C96A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5F314557-68BD-4A0D-907A-92E00EE80AC6}">
      <dgm:prSet phldrT="[Text]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>
              <a:solidFill>
                <a:srgbClr val="000000"/>
              </a:solidFill>
            </a:rPr>
            <a:t>A process requests resource for execution.</a:t>
          </a:r>
          <a:endParaRPr lang="en-IN" dirty="0">
            <a:solidFill>
              <a:srgbClr val="000000"/>
            </a:solidFill>
          </a:endParaRPr>
        </a:p>
      </dgm:t>
    </dgm:pt>
    <dgm:pt modelId="{C0187094-4135-41C8-8722-B10409A03E3D}" type="parTrans" cxnId="{BC1CAD4A-2EFD-4D8F-830C-044567C5DEAB}">
      <dgm:prSet/>
      <dgm:spPr/>
      <dgm:t>
        <a:bodyPr/>
        <a:lstStyle/>
        <a:p>
          <a:endParaRPr lang="en-IN"/>
        </a:p>
      </dgm:t>
    </dgm:pt>
    <dgm:pt modelId="{FD276902-C861-48D8-BE92-168AF71D13E0}" type="sibTrans" cxnId="{BC1CAD4A-2EFD-4D8F-830C-044567C5DEAB}">
      <dgm:prSet/>
      <dgm:spPr/>
      <dgm:t>
        <a:bodyPr/>
        <a:lstStyle/>
        <a:p>
          <a:endParaRPr lang="en-IN"/>
        </a:p>
      </dgm:t>
    </dgm:pt>
    <dgm:pt modelId="{4125D384-F3A6-4EF4-BD4B-110579561222}">
      <dgm:prSet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if the resource is available at that time, it is allocated to the process.</a:t>
          </a:r>
        </a:p>
      </dgm:t>
    </dgm:pt>
    <dgm:pt modelId="{02445E02-6B6A-4F70-AD81-3BBFC676CEFB}" type="parTrans" cxnId="{2B920598-64C8-4ED2-AE63-1A3A710454EE}">
      <dgm:prSet/>
      <dgm:spPr/>
      <dgm:t>
        <a:bodyPr/>
        <a:lstStyle/>
        <a:p>
          <a:endParaRPr lang="en-IN"/>
        </a:p>
      </dgm:t>
    </dgm:pt>
    <dgm:pt modelId="{CC14F742-8402-48B1-9580-CAF9070FF6B1}" type="sibTrans" cxnId="{2B920598-64C8-4ED2-AE63-1A3A710454EE}">
      <dgm:prSet/>
      <dgm:spPr/>
      <dgm:t>
        <a:bodyPr/>
        <a:lstStyle/>
        <a:p>
          <a:endParaRPr lang="en-IN"/>
        </a:p>
      </dgm:t>
    </dgm:pt>
    <dgm:pt modelId="{AEA076A6-9D5B-41C3-BD9F-7D55FF3C2393}">
      <dgm:prSet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else, the process enters a waiting state. </a:t>
          </a:r>
        </a:p>
      </dgm:t>
    </dgm:pt>
    <dgm:pt modelId="{F9BBCB57-4EBE-46EB-BAEA-3AE9168BE14A}" type="parTrans" cxnId="{531CCB2C-C8BD-444C-ABCF-119A7BC3941A}">
      <dgm:prSet/>
      <dgm:spPr/>
      <dgm:t>
        <a:bodyPr/>
        <a:lstStyle/>
        <a:p>
          <a:endParaRPr lang="en-IN"/>
        </a:p>
      </dgm:t>
    </dgm:pt>
    <dgm:pt modelId="{BB664461-017C-40C3-887D-69923D20631A}" type="sibTrans" cxnId="{531CCB2C-C8BD-444C-ABCF-119A7BC3941A}">
      <dgm:prSet/>
      <dgm:spPr/>
      <dgm:t>
        <a:bodyPr/>
        <a:lstStyle/>
        <a:p>
          <a:endParaRPr lang="en-IN"/>
        </a:p>
      </dgm:t>
    </dgm:pt>
    <dgm:pt modelId="{42018219-8218-4085-81EF-07C323560060}">
      <dgm:prSet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Sometimes, a waiting process is never again able to change state, because the resources it has requested are held by other waiting processes. This situation is called a deadlock.</a:t>
          </a:r>
        </a:p>
      </dgm:t>
    </dgm:pt>
    <dgm:pt modelId="{A2B2932F-21BE-4552-9078-1C2B65076247}" type="parTrans" cxnId="{DC28E4ED-B6F6-4EE7-916F-E1755AB141CF}">
      <dgm:prSet/>
      <dgm:spPr/>
      <dgm:t>
        <a:bodyPr/>
        <a:lstStyle/>
        <a:p>
          <a:endParaRPr lang="en-IN"/>
        </a:p>
      </dgm:t>
    </dgm:pt>
    <dgm:pt modelId="{31D342CF-7B83-4361-BA38-A33CE075E737}" type="sibTrans" cxnId="{DC28E4ED-B6F6-4EE7-916F-E1755AB141CF}">
      <dgm:prSet/>
      <dgm:spPr/>
      <dgm:t>
        <a:bodyPr/>
        <a:lstStyle/>
        <a:p>
          <a:endParaRPr lang="en-IN"/>
        </a:p>
      </dgm:t>
    </dgm:pt>
    <dgm:pt modelId="{DECCEB91-4EF4-40EF-9FD5-424E1740EE4D}">
      <dgm:prSet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Resource example- CPU cycles, Memory space, files, I/O devices.</a:t>
          </a:r>
        </a:p>
      </dgm:t>
    </dgm:pt>
    <dgm:pt modelId="{D6EFA533-A909-49A9-8862-17E66001A341}" type="parTrans" cxnId="{AC05694D-9F69-4403-BAD0-05C41A3FC846}">
      <dgm:prSet/>
      <dgm:spPr/>
      <dgm:t>
        <a:bodyPr/>
        <a:lstStyle/>
        <a:p>
          <a:endParaRPr lang="en-IN"/>
        </a:p>
      </dgm:t>
    </dgm:pt>
    <dgm:pt modelId="{933DD39A-81AF-455B-B4D2-46344822A57F}" type="sibTrans" cxnId="{AC05694D-9F69-4403-BAD0-05C41A3FC846}">
      <dgm:prSet/>
      <dgm:spPr/>
      <dgm:t>
        <a:bodyPr/>
        <a:lstStyle/>
        <a:p>
          <a:endParaRPr lang="en-IN"/>
        </a:p>
      </dgm:t>
    </dgm:pt>
    <dgm:pt modelId="{7EA26190-5BFA-4178-83EF-DD588B8ECCDB}">
      <dgm:prSet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These resources may be single instance or multiple instance.</a:t>
          </a:r>
        </a:p>
      </dgm:t>
    </dgm:pt>
    <dgm:pt modelId="{246900FE-BA1D-44FA-8EBC-924B3F9A305F}" type="parTrans" cxnId="{C051DC82-9C5B-4480-AB38-45311A106B3C}">
      <dgm:prSet/>
      <dgm:spPr/>
      <dgm:t>
        <a:bodyPr/>
        <a:lstStyle/>
        <a:p>
          <a:endParaRPr lang="en-IN"/>
        </a:p>
      </dgm:t>
    </dgm:pt>
    <dgm:pt modelId="{02769A98-0831-42CD-948D-75EB170C0B17}" type="sibTrans" cxnId="{C051DC82-9C5B-4480-AB38-45311A106B3C}">
      <dgm:prSet/>
      <dgm:spPr/>
      <dgm:t>
        <a:bodyPr/>
        <a:lstStyle/>
        <a:p>
          <a:endParaRPr lang="en-IN"/>
        </a:p>
      </dgm:t>
    </dgm:pt>
    <dgm:pt modelId="{9686D3A9-7D6B-41E5-9F84-95ACA7712B1C}">
      <dgm:prSet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Example:  If a system has two CPUs, then the resource type CPU has two instances</a:t>
          </a:r>
          <a:r>
            <a:rPr lang="en-US" dirty="0"/>
            <a:t>.</a:t>
          </a:r>
        </a:p>
      </dgm:t>
    </dgm:pt>
    <dgm:pt modelId="{A4A9EAC7-227A-4A5F-9FA8-C56C8D134B8B}" type="parTrans" cxnId="{C62771B7-73E7-4ADD-81A9-19DD65ADD871}">
      <dgm:prSet/>
      <dgm:spPr/>
      <dgm:t>
        <a:bodyPr/>
        <a:lstStyle/>
        <a:p>
          <a:endParaRPr lang="en-IN"/>
        </a:p>
      </dgm:t>
    </dgm:pt>
    <dgm:pt modelId="{CD2CCC7B-106C-43B6-87C2-0B90381C20F9}" type="sibTrans" cxnId="{C62771B7-73E7-4ADD-81A9-19DD65ADD871}">
      <dgm:prSet/>
      <dgm:spPr/>
      <dgm:t>
        <a:bodyPr/>
        <a:lstStyle/>
        <a:p>
          <a:endParaRPr lang="en-IN"/>
        </a:p>
      </dgm:t>
    </dgm:pt>
    <dgm:pt modelId="{32A50080-361A-46FD-987C-BEBDD8BD85F1}" type="pres">
      <dgm:prSet presAssocID="{3E13F7C3-B350-46CB-A2BD-D7D492E0C96A}" presName="linear" presStyleCnt="0">
        <dgm:presLayoutVars>
          <dgm:animLvl val="lvl"/>
          <dgm:resizeHandles val="exact"/>
        </dgm:presLayoutVars>
      </dgm:prSet>
      <dgm:spPr/>
    </dgm:pt>
    <dgm:pt modelId="{ABD443E1-5A89-462F-837C-1071C97191F3}" type="pres">
      <dgm:prSet presAssocID="{5F314557-68BD-4A0D-907A-92E00EE80AC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F530E3DE-E6AE-4CDF-8248-A538C1D6B3ED}" type="pres">
      <dgm:prSet presAssocID="{FD276902-C861-48D8-BE92-168AF71D13E0}" presName="spacer" presStyleCnt="0"/>
      <dgm:spPr/>
    </dgm:pt>
    <dgm:pt modelId="{5D7EE25F-0656-4776-A68B-B6A16B43B668}" type="pres">
      <dgm:prSet presAssocID="{4125D384-F3A6-4EF4-BD4B-11057956122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52AB024-7DD3-449B-ADFE-59606B00EF2A}" type="pres">
      <dgm:prSet presAssocID="{CC14F742-8402-48B1-9580-CAF9070FF6B1}" presName="spacer" presStyleCnt="0"/>
      <dgm:spPr/>
    </dgm:pt>
    <dgm:pt modelId="{3B466056-236B-4DE2-8212-A64FE552AF57}" type="pres">
      <dgm:prSet presAssocID="{AEA076A6-9D5B-41C3-BD9F-7D55FF3C239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B18334D-CF97-4AEC-8BCA-C2DE55C3864C}" type="pres">
      <dgm:prSet presAssocID="{BB664461-017C-40C3-887D-69923D20631A}" presName="spacer" presStyleCnt="0"/>
      <dgm:spPr/>
    </dgm:pt>
    <dgm:pt modelId="{5C9883C2-658A-472E-95F7-FAE9A0E8689C}" type="pres">
      <dgm:prSet presAssocID="{42018219-8218-4085-81EF-07C32356006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AF20B8D-CDBE-4D3E-B2F2-6B5E430E3CE2}" type="pres">
      <dgm:prSet presAssocID="{31D342CF-7B83-4361-BA38-A33CE075E737}" presName="spacer" presStyleCnt="0"/>
      <dgm:spPr/>
    </dgm:pt>
    <dgm:pt modelId="{D0180113-CE2E-4C24-AB72-A1D4DFEFAF90}" type="pres">
      <dgm:prSet presAssocID="{DECCEB91-4EF4-40EF-9FD5-424E1740EE4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F08952F-DAEB-4CD4-BFB2-C5B467451A7A}" type="pres">
      <dgm:prSet presAssocID="{933DD39A-81AF-455B-B4D2-46344822A57F}" presName="spacer" presStyleCnt="0"/>
      <dgm:spPr/>
    </dgm:pt>
    <dgm:pt modelId="{2B6681EF-CBF1-48D7-9445-2669061F2BAF}" type="pres">
      <dgm:prSet presAssocID="{7EA26190-5BFA-4178-83EF-DD588B8ECCDB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8C9CEFE3-E9C2-4588-847B-FF0E9B7F26A8}" type="pres">
      <dgm:prSet presAssocID="{7EA26190-5BFA-4178-83EF-DD588B8ECCD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BF58C11-3FA6-4354-A774-B0528AB3C487}" type="presOf" srcId="{42018219-8218-4085-81EF-07C323560060}" destId="{5C9883C2-658A-472E-95F7-FAE9A0E8689C}" srcOrd="0" destOrd="0" presId="urn:microsoft.com/office/officeart/2005/8/layout/vList2"/>
    <dgm:cxn modelId="{531CCB2C-C8BD-444C-ABCF-119A7BC3941A}" srcId="{3E13F7C3-B350-46CB-A2BD-D7D492E0C96A}" destId="{AEA076A6-9D5B-41C3-BD9F-7D55FF3C2393}" srcOrd="2" destOrd="0" parTransId="{F9BBCB57-4EBE-46EB-BAEA-3AE9168BE14A}" sibTransId="{BB664461-017C-40C3-887D-69923D20631A}"/>
    <dgm:cxn modelId="{BC1CAD4A-2EFD-4D8F-830C-044567C5DEAB}" srcId="{3E13F7C3-B350-46CB-A2BD-D7D492E0C96A}" destId="{5F314557-68BD-4A0D-907A-92E00EE80AC6}" srcOrd="0" destOrd="0" parTransId="{C0187094-4135-41C8-8722-B10409A03E3D}" sibTransId="{FD276902-C861-48D8-BE92-168AF71D13E0}"/>
    <dgm:cxn modelId="{AC05694D-9F69-4403-BAD0-05C41A3FC846}" srcId="{3E13F7C3-B350-46CB-A2BD-D7D492E0C96A}" destId="{DECCEB91-4EF4-40EF-9FD5-424E1740EE4D}" srcOrd="4" destOrd="0" parTransId="{D6EFA533-A909-49A9-8862-17E66001A341}" sibTransId="{933DD39A-81AF-455B-B4D2-46344822A57F}"/>
    <dgm:cxn modelId="{FE66E07B-5C76-476B-9EF2-57928EB47EE5}" type="presOf" srcId="{9686D3A9-7D6B-41E5-9F84-95ACA7712B1C}" destId="{8C9CEFE3-E9C2-4588-847B-FF0E9B7F26A8}" srcOrd="0" destOrd="0" presId="urn:microsoft.com/office/officeart/2005/8/layout/vList2"/>
    <dgm:cxn modelId="{C051DC82-9C5B-4480-AB38-45311A106B3C}" srcId="{3E13F7C3-B350-46CB-A2BD-D7D492E0C96A}" destId="{7EA26190-5BFA-4178-83EF-DD588B8ECCDB}" srcOrd="5" destOrd="0" parTransId="{246900FE-BA1D-44FA-8EBC-924B3F9A305F}" sibTransId="{02769A98-0831-42CD-948D-75EB170C0B17}"/>
    <dgm:cxn modelId="{E387F490-25D9-4672-A223-BF0FE3F42E5A}" type="presOf" srcId="{5F314557-68BD-4A0D-907A-92E00EE80AC6}" destId="{ABD443E1-5A89-462F-837C-1071C97191F3}" srcOrd="0" destOrd="0" presId="urn:microsoft.com/office/officeart/2005/8/layout/vList2"/>
    <dgm:cxn modelId="{2154BC96-EEE7-461C-8008-D5A918808404}" type="presOf" srcId="{3E13F7C3-B350-46CB-A2BD-D7D492E0C96A}" destId="{32A50080-361A-46FD-987C-BEBDD8BD85F1}" srcOrd="0" destOrd="0" presId="urn:microsoft.com/office/officeart/2005/8/layout/vList2"/>
    <dgm:cxn modelId="{2B920598-64C8-4ED2-AE63-1A3A710454EE}" srcId="{3E13F7C3-B350-46CB-A2BD-D7D492E0C96A}" destId="{4125D384-F3A6-4EF4-BD4B-110579561222}" srcOrd="1" destOrd="0" parTransId="{02445E02-6B6A-4F70-AD81-3BBFC676CEFB}" sibTransId="{CC14F742-8402-48B1-9580-CAF9070FF6B1}"/>
    <dgm:cxn modelId="{2FB8C2AB-B678-4210-B372-73CBEACA5ADC}" type="presOf" srcId="{4125D384-F3A6-4EF4-BD4B-110579561222}" destId="{5D7EE25F-0656-4776-A68B-B6A16B43B668}" srcOrd="0" destOrd="0" presId="urn:microsoft.com/office/officeart/2005/8/layout/vList2"/>
    <dgm:cxn modelId="{C62771B7-73E7-4ADD-81A9-19DD65ADD871}" srcId="{7EA26190-5BFA-4178-83EF-DD588B8ECCDB}" destId="{9686D3A9-7D6B-41E5-9F84-95ACA7712B1C}" srcOrd="0" destOrd="0" parTransId="{A4A9EAC7-227A-4A5F-9FA8-C56C8D134B8B}" sibTransId="{CD2CCC7B-106C-43B6-87C2-0B90381C20F9}"/>
    <dgm:cxn modelId="{4B2584DF-9254-49BE-9B5E-C79C165FE084}" type="presOf" srcId="{DECCEB91-4EF4-40EF-9FD5-424E1740EE4D}" destId="{D0180113-CE2E-4C24-AB72-A1D4DFEFAF90}" srcOrd="0" destOrd="0" presId="urn:microsoft.com/office/officeart/2005/8/layout/vList2"/>
    <dgm:cxn modelId="{43E1CEE6-2AC0-4269-B93D-0FADAF428C5F}" type="presOf" srcId="{AEA076A6-9D5B-41C3-BD9F-7D55FF3C2393}" destId="{3B466056-236B-4DE2-8212-A64FE552AF57}" srcOrd="0" destOrd="0" presId="urn:microsoft.com/office/officeart/2005/8/layout/vList2"/>
    <dgm:cxn modelId="{DC28E4ED-B6F6-4EE7-916F-E1755AB141CF}" srcId="{3E13F7C3-B350-46CB-A2BD-D7D492E0C96A}" destId="{42018219-8218-4085-81EF-07C323560060}" srcOrd="3" destOrd="0" parTransId="{A2B2932F-21BE-4552-9078-1C2B65076247}" sibTransId="{31D342CF-7B83-4361-BA38-A33CE075E737}"/>
    <dgm:cxn modelId="{237BC5FF-8D03-46DC-9C2B-D3E2A7B3F328}" type="presOf" srcId="{7EA26190-5BFA-4178-83EF-DD588B8ECCDB}" destId="{2B6681EF-CBF1-48D7-9445-2669061F2BAF}" srcOrd="0" destOrd="0" presId="urn:microsoft.com/office/officeart/2005/8/layout/vList2"/>
    <dgm:cxn modelId="{DAE59574-30F8-4AB9-8EFA-91048F95BB20}" type="presParOf" srcId="{32A50080-361A-46FD-987C-BEBDD8BD85F1}" destId="{ABD443E1-5A89-462F-837C-1071C97191F3}" srcOrd="0" destOrd="0" presId="urn:microsoft.com/office/officeart/2005/8/layout/vList2"/>
    <dgm:cxn modelId="{B7A8558E-15ED-4A0E-AD75-70471FB3746C}" type="presParOf" srcId="{32A50080-361A-46FD-987C-BEBDD8BD85F1}" destId="{F530E3DE-E6AE-4CDF-8248-A538C1D6B3ED}" srcOrd="1" destOrd="0" presId="urn:microsoft.com/office/officeart/2005/8/layout/vList2"/>
    <dgm:cxn modelId="{19F07201-ED51-483B-8043-4A8F0B248616}" type="presParOf" srcId="{32A50080-361A-46FD-987C-BEBDD8BD85F1}" destId="{5D7EE25F-0656-4776-A68B-B6A16B43B668}" srcOrd="2" destOrd="0" presId="urn:microsoft.com/office/officeart/2005/8/layout/vList2"/>
    <dgm:cxn modelId="{537807CD-E112-4726-97AE-77FCDAD72685}" type="presParOf" srcId="{32A50080-361A-46FD-987C-BEBDD8BD85F1}" destId="{552AB024-7DD3-449B-ADFE-59606B00EF2A}" srcOrd="3" destOrd="0" presId="urn:microsoft.com/office/officeart/2005/8/layout/vList2"/>
    <dgm:cxn modelId="{4F2F636F-6CD5-44C2-B93C-8D414B9CF513}" type="presParOf" srcId="{32A50080-361A-46FD-987C-BEBDD8BD85F1}" destId="{3B466056-236B-4DE2-8212-A64FE552AF57}" srcOrd="4" destOrd="0" presId="urn:microsoft.com/office/officeart/2005/8/layout/vList2"/>
    <dgm:cxn modelId="{4F7DF919-2DBA-46A6-8D6D-48169F60AD66}" type="presParOf" srcId="{32A50080-361A-46FD-987C-BEBDD8BD85F1}" destId="{1B18334D-CF97-4AEC-8BCA-C2DE55C3864C}" srcOrd="5" destOrd="0" presId="urn:microsoft.com/office/officeart/2005/8/layout/vList2"/>
    <dgm:cxn modelId="{687CEFA4-6E51-4936-9FC0-CBA10FC53B43}" type="presParOf" srcId="{32A50080-361A-46FD-987C-BEBDD8BD85F1}" destId="{5C9883C2-658A-472E-95F7-FAE9A0E8689C}" srcOrd="6" destOrd="0" presId="urn:microsoft.com/office/officeart/2005/8/layout/vList2"/>
    <dgm:cxn modelId="{E69FCDEF-6FD6-4569-BBF1-792B1D30FD0B}" type="presParOf" srcId="{32A50080-361A-46FD-987C-BEBDD8BD85F1}" destId="{8AF20B8D-CDBE-4D3E-B2F2-6B5E430E3CE2}" srcOrd="7" destOrd="0" presId="urn:microsoft.com/office/officeart/2005/8/layout/vList2"/>
    <dgm:cxn modelId="{1122AB8F-EF7E-45EC-8E63-32A0AA0E6168}" type="presParOf" srcId="{32A50080-361A-46FD-987C-BEBDD8BD85F1}" destId="{D0180113-CE2E-4C24-AB72-A1D4DFEFAF90}" srcOrd="8" destOrd="0" presId="urn:microsoft.com/office/officeart/2005/8/layout/vList2"/>
    <dgm:cxn modelId="{F6D30628-8481-41C9-8A48-32664BDCBC9A}" type="presParOf" srcId="{32A50080-361A-46FD-987C-BEBDD8BD85F1}" destId="{9F08952F-DAEB-4CD4-BFB2-C5B467451A7A}" srcOrd="9" destOrd="0" presId="urn:microsoft.com/office/officeart/2005/8/layout/vList2"/>
    <dgm:cxn modelId="{D1A8F9E8-D4E2-450B-8AE6-3BDEF65F5A52}" type="presParOf" srcId="{32A50080-361A-46FD-987C-BEBDD8BD85F1}" destId="{2B6681EF-CBF1-48D7-9445-2669061F2BAF}" srcOrd="10" destOrd="0" presId="urn:microsoft.com/office/officeart/2005/8/layout/vList2"/>
    <dgm:cxn modelId="{D8F98CFD-C6E7-444A-AB67-642503B397E0}" type="presParOf" srcId="{32A50080-361A-46FD-987C-BEBDD8BD85F1}" destId="{8C9CEFE3-E9C2-4588-847B-FF0E9B7F26A8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846C92-7F79-46C5-95A0-5FE0B3546DC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F16CFC05-5164-4309-9BC6-B03430CBC972}">
      <dgm:prSet phldrT="[Text]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kumimoji="1" lang="en-US" b="0" i="0" u="none" strike="noStrike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Resource types </a:t>
          </a:r>
          <a:r>
            <a:rPr kumimoji="1" lang="en-US" b="0" u="none" strike="noStrike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R</a:t>
          </a:r>
          <a:r>
            <a:rPr kumimoji="1" lang="en-US" b="0" u="none" strike="noStrike" cap="none" spc="0" normalizeH="0" baseline="-2500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1</a:t>
          </a:r>
          <a:r>
            <a:rPr kumimoji="1" lang="en-US" b="0" i="0" u="none" strike="noStrike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, </a:t>
          </a:r>
          <a:r>
            <a:rPr kumimoji="1" lang="en-US" b="0" i="1" u="none" strike="noStrike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R</a:t>
          </a:r>
          <a:r>
            <a:rPr kumimoji="1" lang="en-US" b="0" i="0" u="none" strike="noStrike" cap="none" spc="0" normalizeH="0" baseline="-2500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2</a:t>
          </a:r>
          <a:r>
            <a:rPr kumimoji="1" lang="en-US" b="0" i="0" u="none" strike="noStrike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, . . ., </a:t>
          </a:r>
          <a:r>
            <a:rPr kumimoji="1" lang="en-US" b="0" i="1" u="none" strike="noStrike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R</a:t>
          </a:r>
          <a:r>
            <a:rPr kumimoji="1" lang="en-US" b="0" i="0" u="none" strike="noStrike" cap="none" spc="0" normalizeH="0" baseline="-2500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m</a:t>
          </a:r>
          <a:endParaRPr lang="en-IN" dirty="0">
            <a:solidFill>
              <a:srgbClr val="000000"/>
            </a:solidFill>
          </a:endParaRPr>
        </a:p>
      </dgm:t>
    </dgm:pt>
    <dgm:pt modelId="{6A3C4B16-C0D3-4128-A66E-9EBB11FA4A34}" type="parTrans" cxnId="{8531111A-EBF3-4072-93A4-2D9C64FA2DE2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9A93BD30-D87A-4701-A903-ED39EB3D70E1}" type="sibTrans" cxnId="{8531111A-EBF3-4072-93A4-2D9C64FA2DE2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0DBC6B92-BC96-40AE-8B6C-12C420E62C2A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CPU cycles, memory space, I/O devices.</a:t>
          </a:r>
          <a:endParaRPr lang="en-US" dirty="0">
            <a:solidFill>
              <a:srgbClr val="000000"/>
            </a:solidFill>
          </a:endParaRPr>
        </a:p>
      </dgm:t>
    </dgm:pt>
    <dgm:pt modelId="{777DD062-61CA-48A8-8B44-1C40320FE76B}" type="parTrans" cxnId="{6EA49EE6-BFB4-46B6-9B73-8D6B935F37B8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AC18F0A8-2EAB-4B32-B4A9-B74445EDBE65}" type="sibTrans" cxnId="{6EA49EE6-BFB4-46B6-9B73-8D6B935F37B8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A6F84735-1172-451A-B6A0-5311267D4DC3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Each resource type R</a:t>
          </a:r>
          <a:r>
            <a:rPr kumimoji="1" lang="en-US" baseline="-25000">
              <a:solidFill>
                <a:srgbClr val="000000"/>
              </a:solidFill>
            </a:rPr>
            <a:t>i</a:t>
          </a:r>
          <a:r>
            <a:rPr lang="en-US">
              <a:solidFill>
                <a:srgbClr val="000000"/>
              </a:solidFill>
            </a:rPr>
            <a:t> has W</a:t>
          </a:r>
          <a:r>
            <a:rPr kumimoji="1" lang="en-US" baseline="-25000">
              <a:solidFill>
                <a:srgbClr val="000000"/>
              </a:solidFill>
            </a:rPr>
            <a:t>i</a:t>
          </a:r>
          <a:r>
            <a:rPr lang="en-US">
              <a:solidFill>
                <a:srgbClr val="000000"/>
              </a:solidFill>
            </a:rPr>
            <a:t> instances.</a:t>
          </a:r>
          <a:endParaRPr lang="en-US" dirty="0">
            <a:solidFill>
              <a:srgbClr val="000000"/>
            </a:solidFill>
          </a:endParaRPr>
        </a:p>
      </dgm:t>
    </dgm:pt>
    <dgm:pt modelId="{52ECC6E6-C5AA-4BB2-8977-B55103180DC0}" type="parTrans" cxnId="{1B9CEF69-1BB4-4320-8F46-6798409E5FE7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86D2AA1A-7EE9-4946-834E-4559F7B627ED}" type="sibTrans" cxnId="{1B9CEF69-1BB4-4320-8F46-6798409E5FE7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AEED23E8-A8F6-4B7D-94FC-C31FA8104F22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A process requests a resource before using it.</a:t>
          </a:r>
          <a:endParaRPr lang="en-US" dirty="0">
            <a:solidFill>
              <a:srgbClr val="000000"/>
            </a:solidFill>
          </a:endParaRPr>
        </a:p>
      </dgm:t>
    </dgm:pt>
    <dgm:pt modelId="{8BE5B964-8A6F-4E5B-9B3A-C0784B6558A8}" type="parTrans" cxnId="{DB35B647-9AA2-440C-B6C0-F4A4E06930BD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7D7BEAF0-44E3-4E1A-8E23-9DABF14C68EC}" type="sibTrans" cxnId="{DB35B647-9AA2-440C-B6C0-F4A4E06930BD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3BDC913A-A091-4CAF-9F95-D45F8816E5F1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A process must release the resource after using it.</a:t>
          </a:r>
          <a:endParaRPr lang="en-US" dirty="0">
            <a:solidFill>
              <a:srgbClr val="000000"/>
            </a:solidFill>
          </a:endParaRPr>
        </a:p>
      </dgm:t>
    </dgm:pt>
    <dgm:pt modelId="{005BAA78-7662-447D-8479-A570702B4275}" type="parTrans" cxnId="{BB88D68E-D3C1-4B04-BF6A-E36FF9FCC876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C3195077-FE21-412C-BED5-2D8DD7FFEBB6}" type="sibTrans" cxnId="{BB88D68E-D3C1-4B04-BF6A-E36FF9FCC876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281149D7-0EB7-44AC-AA83-8B547309AAF9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A process may request as many resources as it requires to carry out its designated task.</a:t>
          </a:r>
          <a:endParaRPr lang="en-US" dirty="0">
            <a:solidFill>
              <a:srgbClr val="000000"/>
            </a:solidFill>
          </a:endParaRPr>
        </a:p>
      </dgm:t>
    </dgm:pt>
    <dgm:pt modelId="{D5679B51-09E8-4499-AC18-6D5D123A83AF}" type="parTrans" cxnId="{CEE10EFD-4341-4339-B404-09EC7CC4A528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E8CC8728-D545-4752-A344-9658D76D715F}" type="sibTrans" cxnId="{CEE10EFD-4341-4339-B404-09EC7CC4A528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25C6705D-DE8D-4D09-B190-D741E9EC29A3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the number of resources requested may not exceed the total number of resources available in the system.</a:t>
          </a:r>
          <a:endParaRPr lang="en-US" dirty="0">
            <a:solidFill>
              <a:srgbClr val="000000"/>
            </a:solidFill>
          </a:endParaRPr>
        </a:p>
      </dgm:t>
    </dgm:pt>
    <dgm:pt modelId="{F7DB732C-A422-4159-B577-467C7752272E}" type="parTrans" cxnId="{B28E98EA-63AA-4F9E-B176-B823BD4A036C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A733E3BF-A056-48E9-83D5-51FFF14C7BFD}" type="sibTrans" cxnId="{B28E98EA-63AA-4F9E-B176-B823BD4A036C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73562E3B-073B-4136-9EBF-3840E77F7B3B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Each process utilizes a resource as follows:</a:t>
          </a:r>
          <a:endParaRPr lang="en-US" dirty="0">
            <a:solidFill>
              <a:srgbClr val="000000"/>
            </a:solidFill>
          </a:endParaRPr>
        </a:p>
      </dgm:t>
    </dgm:pt>
    <dgm:pt modelId="{F1F6F438-0D40-4353-B8E4-5879F9E2A879}" type="parTrans" cxnId="{8E796CEE-F62E-4DC8-997B-7C7320DE0D79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585462E0-EA8F-46F0-9EFD-D5A91E4624F0}" type="sibTrans" cxnId="{8E796CEE-F62E-4DC8-997B-7C7320DE0D79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9E6DC632-5055-4058-A42F-9973C279DD42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request </a:t>
          </a:r>
          <a:endParaRPr lang="en-US" dirty="0">
            <a:solidFill>
              <a:srgbClr val="000000"/>
            </a:solidFill>
          </a:endParaRPr>
        </a:p>
      </dgm:t>
    </dgm:pt>
    <dgm:pt modelId="{6BF65FB4-7179-492F-80EC-5EC18F491F86}" type="parTrans" cxnId="{6D897936-DE66-4DDA-AA8F-FBC64CA666D6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CA1FD623-A972-40B2-A934-1960615BF165}" type="sibTrans" cxnId="{6D897936-DE66-4DDA-AA8F-FBC64CA666D6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F40754EA-E095-4E97-BE0B-22F9A098CCFE}">
      <dgm:prSet/>
      <dgm:spPr/>
      <dgm:t>
        <a:bodyPr/>
        <a:lstStyle/>
        <a:p>
          <a:r>
            <a:rPr lang="en-US">
              <a:solidFill>
                <a:srgbClr val="000000"/>
              </a:solidFill>
            </a:rPr>
            <a:t>use </a:t>
          </a:r>
          <a:endParaRPr lang="en-US" dirty="0">
            <a:solidFill>
              <a:srgbClr val="000000"/>
            </a:solidFill>
          </a:endParaRPr>
        </a:p>
      </dgm:t>
    </dgm:pt>
    <dgm:pt modelId="{D040B359-9E63-411E-885A-500693659859}" type="parTrans" cxnId="{C29F3AA2-3F54-4348-9164-CBE74B1456DC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91DF8016-9784-4416-B801-30940DCF1FAF}" type="sibTrans" cxnId="{C29F3AA2-3F54-4348-9164-CBE74B1456DC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6BF51E5A-AC8F-4765-9A8B-1413AA2FE2AF}">
      <dgm:prSet/>
      <dgm:spPr/>
      <dgm:t>
        <a:bodyPr/>
        <a:lstStyle/>
        <a:p>
          <a:r>
            <a:rPr lang="en-US" dirty="0">
              <a:solidFill>
                <a:srgbClr val="000000"/>
              </a:solidFill>
            </a:rPr>
            <a:t>release</a:t>
          </a:r>
          <a:endParaRPr lang="en-IN" dirty="0">
            <a:solidFill>
              <a:srgbClr val="000000"/>
            </a:solidFill>
          </a:endParaRPr>
        </a:p>
      </dgm:t>
    </dgm:pt>
    <dgm:pt modelId="{232A18A5-A1D2-4B8C-AD51-5217910952A7}" type="parTrans" cxnId="{3FF4E346-B79A-4272-8BA6-34A9158178F1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4C532903-4206-4CEC-A02A-9D6CF19EE0BD}" type="sibTrans" cxnId="{3FF4E346-B79A-4272-8BA6-34A9158178F1}">
      <dgm:prSet/>
      <dgm:spPr/>
      <dgm:t>
        <a:bodyPr/>
        <a:lstStyle/>
        <a:p>
          <a:endParaRPr lang="en-IN">
            <a:solidFill>
              <a:srgbClr val="000000"/>
            </a:solidFill>
          </a:endParaRPr>
        </a:p>
      </dgm:t>
    </dgm:pt>
    <dgm:pt modelId="{1D9F5474-97E1-4573-A9F6-8C7140626EEB}" type="pres">
      <dgm:prSet presAssocID="{1E846C92-7F79-46C5-95A0-5FE0B3546DC9}" presName="linear" presStyleCnt="0">
        <dgm:presLayoutVars>
          <dgm:animLvl val="lvl"/>
          <dgm:resizeHandles val="exact"/>
        </dgm:presLayoutVars>
      </dgm:prSet>
      <dgm:spPr/>
    </dgm:pt>
    <dgm:pt modelId="{476E07B5-B172-4E08-8527-F70B11E5E002}" type="pres">
      <dgm:prSet presAssocID="{F16CFC05-5164-4309-9BC6-B03430CBC972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E5781D6-A091-4C4C-BE28-9D870FD13B14}" type="pres">
      <dgm:prSet presAssocID="{9A93BD30-D87A-4701-A903-ED39EB3D70E1}" presName="spacer" presStyleCnt="0"/>
      <dgm:spPr/>
    </dgm:pt>
    <dgm:pt modelId="{0A63F5B9-E7A4-4085-8E25-B5DBDAB93FA4}" type="pres">
      <dgm:prSet presAssocID="{0DBC6B92-BC96-40AE-8B6C-12C420E62C2A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59D6240-9BEF-44F4-B3A0-BBCDC8F7A9FE}" type="pres">
      <dgm:prSet presAssocID="{AC18F0A8-2EAB-4B32-B4A9-B74445EDBE65}" presName="spacer" presStyleCnt="0"/>
      <dgm:spPr/>
    </dgm:pt>
    <dgm:pt modelId="{E7AF7B3E-2649-4BB1-9C8A-034EC4B5CEF8}" type="pres">
      <dgm:prSet presAssocID="{A6F84735-1172-451A-B6A0-5311267D4DC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E5B8092D-7EED-49C6-825F-1615148693D7}" type="pres">
      <dgm:prSet presAssocID="{86D2AA1A-7EE9-4946-834E-4559F7B627ED}" presName="spacer" presStyleCnt="0"/>
      <dgm:spPr/>
    </dgm:pt>
    <dgm:pt modelId="{99F2F0C7-0F47-4D15-99A0-FCB901CAA02B}" type="pres">
      <dgm:prSet presAssocID="{AEED23E8-A8F6-4B7D-94FC-C31FA8104F22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FC843FDA-0E51-46A1-AEA5-D745174CEF46}" type="pres">
      <dgm:prSet presAssocID="{7D7BEAF0-44E3-4E1A-8E23-9DABF14C68EC}" presName="spacer" presStyleCnt="0"/>
      <dgm:spPr/>
    </dgm:pt>
    <dgm:pt modelId="{02119CC2-38BA-41A2-BA80-FE57847FA14A}" type="pres">
      <dgm:prSet presAssocID="{3BDC913A-A091-4CAF-9F95-D45F8816E5F1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2605858-7F2B-4F9D-9E52-6E61A5BD7E2D}" type="pres">
      <dgm:prSet presAssocID="{C3195077-FE21-412C-BED5-2D8DD7FFEBB6}" presName="spacer" presStyleCnt="0"/>
      <dgm:spPr/>
    </dgm:pt>
    <dgm:pt modelId="{156B8D3D-248E-4290-B6B1-76A35CFF68DF}" type="pres">
      <dgm:prSet presAssocID="{281149D7-0EB7-44AC-AA83-8B547309AAF9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20CBCEC1-415B-4DBC-95ED-69C7FA683D42}" type="pres">
      <dgm:prSet presAssocID="{E8CC8728-D545-4752-A344-9658D76D715F}" presName="spacer" presStyleCnt="0"/>
      <dgm:spPr/>
    </dgm:pt>
    <dgm:pt modelId="{99E589D9-1EDE-4FE1-866D-9B857C62491A}" type="pres">
      <dgm:prSet presAssocID="{25C6705D-DE8D-4D09-B190-D741E9EC29A3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C2A0F800-8886-4660-98A1-E74D1C5CC7F6}" type="pres">
      <dgm:prSet presAssocID="{A733E3BF-A056-48E9-83D5-51FFF14C7BFD}" presName="spacer" presStyleCnt="0"/>
      <dgm:spPr/>
    </dgm:pt>
    <dgm:pt modelId="{C628527A-BCBC-4F0C-A34C-4E342CD6EE52}" type="pres">
      <dgm:prSet presAssocID="{73562E3B-073B-4136-9EBF-3840E77F7B3B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8A8291DD-3C42-49FE-98D8-224522AE84FB}" type="pres">
      <dgm:prSet presAssocID="{73562E3B-073B-4136-9EBF-3840E77F7B3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E348302-6BE7-426A-9396-14A35AB643B6}" type="presOf" srcId="{F40754EA-E095-4E97-BE0B-22F9A098CCFE}" destId="{8A8291DD-3C42-49FE-98D8-224522AE84FB}" srcOrd="0" destOrd="1" presId="urn:microsoft.com/office/officeart/2005/8/layout/vList2"/>
    <dgm:cxn modelId="{E9A9CF0B-EF25-46F0-B7FF-32B579193929}" type="presOf" srcId="{6BF51E5A-AC8F-4765-9A8B-1413AA2FE2AF}" destId="{8A8291DD-3C42-49FE-98D8-224522AE84FB}" srcOrd="0" destOrd="2" presId="urn:microsoft.com/office/officeart/2005/8/layout/vList2"/>
    <dgm:cxn modelId="{8531111A-EBF3-4072-93A4-2D9C64FA2DE2}" srcId="{1E846C92-7F79-46C5-95A0-5FE0B3546DC9}" destId="{F16CFC05-5164-4309-9BC6-B03430CBC972}" srcOrd="0" destOrd="0" parTransId="{6A3C4B16-C0D3-4128-A66E-9EBB11FA4A34}" sibTransId="{9A93BD30-D87A-4701-A903-ED39EB3D70E1}"/>
    <dgm:cxn modelId="{6D897936-DE66-4DDA-AA8F-FBC64CA666D6}" srcId="{73562E3B-073B-4136-9EBF-3840E77F7B3B}" destId="{9E6DC632-5055-4058-A42F-9973C279DD42}" srcOrd="0" destOrd="0" parTransId="{6BF65FB4-7179-492F-80EC-5EC18F491F86}" sibTransId="{CA1FD623-A972-40B2-A934-1960615BF165}"/>
    <dgm:cxn modelId="{BD942639-001B-480D-A1B6-425C5FAC1E63}" type="presOf" srcId="{3BDC913A-A091-4CAF-9F95-D45F8816E5F1}" destId="{02119CC2-38BA-41A2-BA80-FE57847FA14A}" srcOrd="0" destOrd="0" presId="urn:microsoft.com/office/officeart/2005/8/layout/vList2"/>
    <dgm:cxn modelId="{653FCA5B-1E4F-4FA7-B19C-C0F3192C9852}" type="presOf" srcId="{73562E3B-073B-4136-9EBF-3840E77F7B3B}" destId="{C628527A-BCBC-4F0C-A34C-4E342CD6EE52}" srcOrd="0" destOrd="0" presId="urn:microsoft.com/office/officeart/2005/8/layout/vList2"/>
    <dgm:cxn modelId="{79891462-0F16-489A-8DF0-356A741288E2}" type="presOf" srcId="{9E6DC632-5055-4058-A42F-9973C279DD42}" destId="{8A8291DD-3C42-49FE-98D8-224522AE84FB}" srcOrd="0" destOrd="0" presId="urn:microsoft.com/office/officeart/2005/8/layout/vList2"/>
    <dgm:cxn modelId="{3FF4E346-B79A-4272-8BA6-34A9158178F1}" srcId="{73562E3B-073B-4136-9EBF-3840E77F7B3B}" destId="{6BF51E5A-AC8F-4765-9A8B-1413AA2FE2AF}" srcOrd="2" destOrd="0" parTransId="{232A18A5-A1D2-4B8C-AD51-5217910952A7}" sibTransId="{4C532903-4206-4CEC-A02A-9D6CF19EE0BD}"/>
    <dgm:cxn modelId="{DB35B647-9AA2-440C-B6C0-F4A4E06930BD}" srcId="{1E846C92-7F79-46C5-95A0-5FE0B3546DC9}" destId="{AEED23E8-A8F6-4B7D-94FC-C31FA8104F22}" srcOrd="3" destOrd="0" parTransId="{8BE5B964-8A6F-4E5B-9B3A-C0784B6558A8}" sibTransId="{7D7BEAF0-44E3-4E1A-8E23-9DABF14C68EC}"/>
    <dgm:cxn modelId="{1B9CEF69-1BB4-4320-8F46-6798409E5FE7}" srcId="{1E846C92-7F79-46C5-95A0-5FE0B3546DC9}" destId="{A6F84735-1172-451A-B6A0-5311267D4DC3}" srcOrd="2" destOrd="0" parTransId="{52ECC6E6-C5AA-4BB2-8977-B55103180DC0}" sibTransId="{86D2AA1A-7EE9-4946-834E-4559F7B627ED}"/>
    <dgm:cxn modelId="{373E9A53-EDEC-4CAF-9AEB-2D6B1120DAA2}" type="presOf" srcId="{281149D7-0EB7-44AC-AA83-8B547309AAF9}" destId="{156B8D3D-248E-4290-B6B1-76A35CFF68DF}" srcOrd="0" destOrd="0" presId="urn:microsoft.com/office/officeart/2005/8/layout/vList2"/>
    <dgm:cxn modelId="{1379E878-9E7A-4649-81E8-926D377CCCFD}" type="presOf" srcId="{F16CFC05-5164-4309-9BC6-B03430CBC972}" destId="{476E07B5-B172-4E08-8527-F70B11E5E002}" srcOrd="0" destOrd="0" presId="urn:microsoft.com/office/officeart/2005/8/layout/vList2"/>
    <dgm:cxn modelId="{BB88D68E-D3C1-4B04-BF6A-E36FF9FCC876}" srcId="{1E846C92-7F79-46C5-95A0-5FE0B3546DC9}" destId="{3BDC913A-A091-4CAF-9F95-D45F8816E5F1}" srcOrd="4" destOrd="0" parTransId="{005BAA78-7662-447D-8479-A570702B4275}" sibTransId="{C3195077-FE21-412C-BED5-2D8DD7FFEBB6}"/>
    <dgm:cxn modelId="{D0FB3696-9EBD-4E2F-803F-A4615E9BCA26}" type="presOf" srcId="{25C6705D-DE8D-4D09-B190-D741E9EC29A3}" destId="{99E589D9-1EDE-4FE1-866D-9B857C62491A}" srcOrd="0" destOrd="0" presId="urn:microsoft.com/office/officeart/2005/8/layout/vList2"/>
    <dgm:cxn modelId="{1649879A-B4FC-4E47-A506-BE79A7A44847}" type="presOf" srcId="{1E846C92-7F79-46C5-95A0-5FE0B3546DC9}" destId="{1D9F5474-97E1-4573-A9F6-8C7140626EEB}" srcOrd="0" destOrd="0" presId="urn:microsoft.com/office/officeart/2005/8/layout/vList2"/>
    <dgm:cxn modelId="{54EC0EA1-A13B-4F6E-98E7-60155DCC32AE}" type="presOf" srcId="{AEED23E8-A8F6-4B7D-94FC-C31FA8104F22}" destId="{99F2F0C7-0F47-4D15-99A0-FCB901CAA02B}" srcOrd="0" destOrd="0" presId="urn:microsoft.com/office/officeart/2005/8/layout/vList2"/>
    <dgm:cxn modelId="{C29F3AA2-3F54-4348-9164-CBE74B1456DC}" srcId="{73562E3B-073B-4136-9EBF-3840E77F7B3B}" destId="{F40754EA-E095-4E97-BE0B-22F9A098CCFE}" srcOrd="1" destOrd="0" parTransId="{D040B359-9E63-411E-885A-500693659859}" sibTransId="{91DF8016-9784-4416-B801-30940DCF1FAF}"/>
    <dgm:cxn modelId="{47C8E6C6-C10A-43B1-ACA5-1C6E99360A7B}" type="presOf" srcId="{A6F84735-1172-451A-B6A0-5311267D4DC3}" destId="{E7AF7B3E-2649-4BB1-9C8A-034EC4B5CEF8}" srcOrd="0" destOrd="0" presId="urn:microsoft.com/office/officeart/2005/8/layout/vList2"/>
    <dgm:cxn modelId="{6EA49EE6-BFB4-46B6-9B73-8D6B935F37B8}" srcId="{1E846C92-7F79-46C5-95A0-5FE0B3546DC9}" destId="{0DBC6B92-BC96-40AE-8B6C-12C420E62C2A}" srcOrd="1" destOrd="0" parTransId="{777DD062-61CA-48A8-8B44-1C40320FE76B}" sibTransId="{AC18F0A8-2EAB-4B32-B4A9-B74445EDBE65}"/>
    <dgm:cxn modelId="{B28E98EA-63AA-4F9E-B176-B823BD4A036C}" srcId="{1E846C92-7F79-46C5-95A0-5FE0B3546DC9}" destId="{25C6705D-DE8D-4D09-B190-D741E9EC29A3}" srcOrd="6" destOrd="0" parTransId="{F7DB732C-A422-4159-B577-467C7752272E}" sibTransId="{A733E3BF-A056-48E9-83D5-51FFF14C7BFD}"/>
    <dgm:cxn modelId="{8E796CEE-F62E-4DC8-997B-7C7320DE0D79}" srcId="{1E846C92-7F79-46C5-95A0-5FE0B3546DC9}" destId="{73562E3B-073B-4136-9EBF-3840E77F7B3B}" srcOrd="7" destOrd="0" parTransId="{F1F6F438-0D40-4353-B8E4-5879F9E2A879}" sibTransId="{585462E0-EA8F-46F0-9EFD-D5A91E4624F0}"/>
    <dgm:cxn modelId="{CEE10EFD-4341-4339-B404-09EC7CC4A528}" srcId="{1E846C92-7F79-46C5-95A0-5FE0B3546DC9}" destId="{281149D7-0EB7-44AC-AA83-8B547309AAF9}" srcOrd="5" destOrd="0" parTransId="{D5679B51-09E8-4499-AC18-6D5D123A83AF}" sibTransId="{E8CC8728-D545-4752-A344-9658D76D715F}"/>
    <dgm:cxn modelId="{15D970FF-0C56-438F-817D-B9F855455D1B}" type="presOf" srcId="{0DBC6B92-BC96-40AE-8B6C-12C420E62C2A}" destId="{0A63F5B9-E7A4-4085-8E25-B5DBDAB93FA4}" srcOrd="0" destOrd="0" presId="urn:microsoft.com/office/officeart/2005/8/layout/vList2"/>
    <dgm:cxn modelId="{BD71E325-E298-4F88-BB2D-71FE5229241F}" type="presParOf" srcId="{1D9F5474-97E1-4573-A9F6-8C7140626EEB}" destId="{476E07B5-B172-4E08-8527-F70B11E5E002}" srcOrd="0" destOrd="0" presId="urn:microsoft.com/office/officeart/2005/8/layout/vList2"/>
    <dgm:cxn modelId="{A0A5FE34-3A80-43F9-BB06-AA9411A65B47}" type="presParOf" srcId="{1D9F5474-97E1-4573-A9F6-8C7140626EEB}" destId="{3E5781D6-A091-4C4C-BE28-9D870FD13B14}" srcOrd="1" destOrd="0" presId="urn:microsoft.com/office/officeart/2005/8/layout/vList2"/>
    <dgm:cxn modelId="{CECAC80D-9613-4151-B7B0-8B32837D56F8}" type="presParOf" srcId="{1D9F5474-97E1-4573-A9F6-8C7140626EEB}" destId="{0A63F5B9-E7A4-4085-8E25-B5DBDAB93FA4}" srcOrd="2" destOrd="0" presId="urn:microsoft.com/office/officeart/2005/8/layout/vList2"/>
    <dgm:cxn modelId="{9F961736-779F-4B47-992F-D58DC1BF60EF}" type="presParOf" srcId="{1D9F5474-97E1-4573-A9F6-8C7140626EEB}" destId="{059D6240-9BEF-44F4-B3A0-BBCDC8F7A9FE}" srcOrd="3" destOrd="0" presId="urn:microsoft.com/office/officeart/2005/8/layout/vList2"/>
    <dgm:cxn modelId="{BC667029-D836-43A3-894F-D9A654605A98}" type="presParOf" srcId="{1D9F5474-97E1-4573-A9F6-8C7140626EEB}" destId="{E7AF7B3E-2649-4BB1-9C8A-034EC4B5CEF8}" srcOrd="4" destOrd="0" presId="urn:microsoft.com/office/officeart/2005/8/layout/vList2"/>
    <dgm:cxn modelId="{F1EE88C6-178C-4675-B70A-124058B9463B}" type="presParOf" srcId="{1D9F5474-97E1-4573-A9F6-8C7140626EEB}" destId="{E5B8092D-7EED-49C6-825F-1615148693D7}" srcOrd="5" destOrd="0" presId="urn:microsoft.com/office/officeart/2005/8/layout/vList2"/>
    <dgm:cxn modelId="{45868C25-929B-4A08-BBB0-FF41475650BD}" type="presParOf" srcId="{1D9F5474-97E1-4573-A9F6-8C7140626EEB}" destId="{99F2F0C7-0F47-4D15-99A0-FCB901CAA02B}" srcOrd="6" destOrd="0" presId="urn:microsoft.com/office/officeart/2005/8/layout/vList2"/>
    <dgm:cxn modelId="{B678CD71-C7D3-4AD6-B424-EC019CBF1ACD}" type="presParOf" srcId="{1D9F5474-97E1-4573-A9F6-8C7140626EEB}" destId="{FC843FDA-0E51-46A1-AEA5-D745174CEF46}" srcOrd="7" destOrd="0" presId="urn:microsoft.com/office/officeart/2005/8/layout/vList2"/>
    <dgm:cxn modelId="{48F7922A-78C3-47FF-96FC-34F2CC02B1B6}" type="presParOf" srcId="{1D9F5474-97E1-4573-A9F6-8C7140626EEB}" destId="{02119CC2-38BA-41A2-BA80-FE57847FA14A}" srcOrd="8" destOrd="0" presId="urn:microsoft.com/office/officeart/2005/8/layout/vList2"/>
    <dgm:cxn modelId="{838CDE16-6D72-4641-9ECC-1E4C0525CA29}" type="presParOf" srcId="{1D9F5474-97E1-4573-A9F6-8C7140626EEB}" destId="{82605858-7F2B-4F9D-9E52-6E61A5BD7E2D}" srcOrd="9" destOrd="0" presId="urn:microsoft.com/office/officeart/2005/8/layout/vList2"/>
    <dgm:cxn modelId="{76CAF12D-0EB4-4ABD-9649-137DC77A9DBB}" type="presParOf" srcId="{1D9F5474-97E1-4573-A9F6-8C7140626EEB}" destId="{156B8D3D-248E-4290-B6B1-76A35CFF68DF}" srcOrd="10" destOrd="0" presId="urn:microsoft.com/office/officeart/2005/8/layout/vList2"/>
    <dgm:cxn modelId="{564408D7-08F0-4F02-A084-37898E4CCA0C}" type="presParOf" srcId="{1D9F5474-97E1-4573-A9F6-8C7140626EEB}" destId="{20CBCEC1-415B-4DBC-95ED-69C7FA683D42}" srcOrd="11" destOrd="0" presId="urn:microsoft.com/office/officeart/2005/8/layout/vList2"/>
    <dgm:cxn modelId="{7D659483-9B53-4252-8F60-107F7C132584}" type="presParOf" srcId="{1D9F5474-97E1-4573-A9F6-8C7140626EEB}" destId="{99E589D9-1EDE-4FE1-866D-9B857C62491A}" srcOrd="12" destOrd="0" presId="urn:microsoft.com/office/officeart/2005/8/layout/vList2"/>
    <dgm:cxn modelId="{753ED0A0-C6EE-4858-8B05-3A8FBD27868B}" type="presParOf" srcId="{1D9F5474-97E1-4573-A9F6-8C7140626EEB}" destId="{C2A0F800-8886-4660-98A1-E74D1C5CC7F6}" srcOrd="13" destOrd="0" presId="urn:microsoft.com/office/officeart/2005/8/layout/vList2"/>
    <dgm:cxn modelId="{1E22D0A4-9F10-4D00-9D87-B8151D15D25E}" type="presParOf" srcId="{1D9F5474-97E1-4573-A9F6-8C7140626EEB}" destId="{C628527A-BCBC-4F0C-A34C-4E342CD6EE52}" srcOrd="14" destOrd="0" presId="urn:microsoft.com/office/officeart/2005/8/layout/vList2"/>
    <dgm:cxn modelId="{A6456C2D-1987-4044-A248-CEABC2E935C6}" type="presParOf" srcId="{1D9F5474-97E1-4573-A9F6-8C7140626EEB}" destId="{8A8291DD-3C42-49FE-98D8-224522AE84FB}" srcOrd="1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94B42E-91E6-407B-8F43-E99B2B3D2E6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BD1AF90E-95A5-44FE-B8A8-A2A7999C1D12}">
      <dgm:prSet phldrT="[Text]" custT="1"/>
      <dgm:spPr/>
      <dgm:t>
        <a:bodyPr/>
        <a:lstStyle/>
        <a:p>
          <a:r>
            <a:rPr lang="en-US" sz="1800" b="1" dirty="0"/>
            <a:t>Mutual exclusion:</a:t>
          </a:r>
          <a:r>
            <a:rPr lang="en-US" sz="1800" dirty="0"/>
            <a:t> </a:t>
          </a:r>
          <a:endParaRPr lang="en-IN" sz="1800" dirty="0"/>
        </a:p>
      </dgm:t>
    </dgm:pt>
    <dgm:pt modelId="{952421C1-93DB-42E5-9DD3-25321BE89FC3}" type="parTrans" cxnId="{3D9A0246-057F-4F92-85FA-063C598CB5FB}">
      <dgm:prSet/>
      <dgm:spPr/>
      <dgm:t>
        <a:bodyPr/>
        <a:lstStyle/>
        <a:p>
          <a:endParaRPr lang="en-IN"/>
        </a:p>
      </dgm:t>
    </dgm:pt>
    <dgm:pt modelId="{C0C1DE23-3BF5-443D-8ED9-845C07185299}" type="sibTrans" cxnId="{3D9A0246-057F-4F92-85FA-063C598CB5FB}">
      <dgm:prSet/>
      <dgm:spPr/>
      <dgm:t>
        <a:bodyPr/>
        <a:lstStyle/>
        <a:p>
          <a:endParaRPr lang="en-IN"/>
        </a:p>
      </dgm:t>
    </dgm:pt>
    <dgm:pt modelId="{837F73CD-B646-4EB6-AEB9-D3CF33EA05DC}">
      <dgm:prSet custT="1"/>
      <dgm:spPr/>
      <dgm:t>
        <a:bodyPr/>
        <a:lstStyle/>
        <a:p>
          <a:r>
            <a:rPr lang="en-US" sz="2000" dirty="0"/>
            <a:t>only one process at a time can use a resource.</a:t>
          </a:r>
        </a:p>
      </dgm:t>
    </dgm:pt>
    <dgm:pt modelId="{CE8A14C2-851C-4149-BADF-32B0362FB658}" type="parTrans" cxnId="{3DDAAFB8-01D1-4291-ABDF-1A4F06BAA409}">
      <dgm:prSet/>
      <dgm:spPr/>
      <dgm:t>
        <a:bodyPr/>
        <a:lstStyle/>
        <a:p>
          <a:endParaRPr lang="en-IN"/>
        </a:p>
      </dgm:t>
    </dgm:pt>
    <dgm:pt modelId="{972E0686-D123-44D5-A8EE-9D4A7C6D49B8}" type="sibTrans" cxnId="{3DDAAFB8-01D1-4291-ABDF-1A4F06BAA409}">
      <dgm:prSet/>
      <dgm:spPr/>
      <dgm:t>
        <a:bodyPr/>
        <a:lstStyle/>
        <a:p>
          <a:endParaRPr lang="en-IN"/>
        </a:p>
      </dgm:t>
    </dgm:pt>
    <dgm:pt modelId="{2C0DA13F-AD41-49D4-A035-F846937FE79E}">
      <dgm:prSet custT="1"/>
      <dgm:spPr/>
      <dgm:t>
        <a:bodyPr/>
        <a:lstStyle/>
        <a:p>
          <a:r>
            <a:rPr lang="en-US" sz="1800" b="1" dirty="0"/>
            <a:t>Hold and wait:</a:t>
          </a:r>
          <a:r>
            <a:rPr lang="en-US" sz="1800" dirty="0"/>
            <a:t> </a:t>
          </a:r>
        </a:p>
      </dgm:t>
    </dgm:pt>
    <dgm:pt modelId="{A99D3B1D-A8DD-4E75-ADA6-09912452630B}" type="parTrans" cxnId="{C66AFF3D-A9BA-42A5-935F-43F1E9859326}">
      <dgm:prSet/>
      <dgm:spPr/>
      <dgm:t>
        <a:bodyPr/>
        <a:lstStyle/>
        <a:p>
          <a:endParaRPr lang="en-IN"/>
        </a:p>
      </dgm:t>
    </dgm:pt>
    <dgm:pt modelId="{75E0D701-F92E-41CA-B14A-871C8E7EB99D}" type="sibTrans" cxnId="{C66AFF3D-A9BA-42A5-935F-43F1E9859326}">
      <dgm:prSet/>
      <dgm:spPr/>
      <dgm:t>
        <a:bodyPr/>
        <a:lstStyle/>
        <a:p>
          <a:endParaRPr lang="en-IN"/>
        </a:p>
      </dgm:t>
    </dgm:pt>
    <dgm:pt modelId="{3CE2CF9F-0020-4853-A940-FB760E8790F1}">
      <dgm:prSet custT="1"/>
      <dgm:spPr/>
      <dgm:t>
        <a:bodyPr/>
        <a:lstStyle/>
        <a:p>
          <a:r>
            <a:rPr lang="en-US" sz="2000" dirty="0"/>
            <a:t>A process holding at least one resource is waiting to acquire additional resources that are currently held by other processes.</a:t>
          </a:r>
        </a:p>
      </dgm:t>
    </dgm:pt>
    <dgm:pt modelId="{85BB2900-112D-452E-B570-E8ACD0604B45}" type="parTrans" cxnId="{27CC522A-B7D7-428C-AED7-9FDB8135975C}">
      <dgm:prSet/>
      <dgm:spPr/>
      <dgm:t>
        <a:bodyPr/>
        <a:lstStyle/>
        <a:p>
          <a:endParaRPr lang="en-IN"/>
        </a:p>
      </dgm:t>
    </dgm:pt>
    <dgm:pt modelId="{9B138FD0-CAFB-49D6-B2C8-7A617DF1F12B}" type="sibTrans" cxnId="{27CC522A-B7D7-428C-AED7-9FDB8135975C}">
      <dgm:prSet/>
      <dgm:spPr/>
      <dgm:t>
        <a:bodyPr/>
        <a:lstStyle/>
        <a:p>
          <a:endParaRPr lang="en-IN"/>
        </a:p>
      </dgm:t>
    </dgm:pt>
    <dgm:pt modelId="{77442234-2296-42C8-8420-4559396EBC27}">
      <dgm:prSet custT="1"/>
      <dgm:spPr/>
      <dgm:t>
        <a:bodyPr/>
        <a:lstStyle/>
        <a:p>
          <a:r>
            <a:rPr lang="en-US" sz="2000" b="1" dirty="0"/>
            <a:t>No preemption:</a:t>
          </a:r>
          <a:r>
            <a:rPr lang="en-US" sz="2000" dirty="0"/>
            <a:t> </a:t>
          </a:r>
        </a:p>
      </dgm:t>
    </dgm:pt>
    <dgm:pt modelId="{8F6BA24F-B2D3-4345-B0AF-7F10C841A645}" type="parTrans" cxnId="{F960C62C-92E5-4B2A-A623-14B15790FB46}">
      <dgm:prSet/>
      <dgm:spPr/>
      <dgm:t>
        <a:bodyPr/>
        <a:lstStyle/>
        <a:p>
          <a:endParaRPr lang="en-IN"/>
        </a:p>
      </dgm:t>
    </dgm:pt>
    <dgm:pt modelId="{B2856DB5-7EBC-4454-B39D-85F92FB18013}" type="sibTrans" cxnId="{F960C62C-92E5-4B2A-A623-14B15790FB46}">
      <dgm:prSet/>
      <dgm:spPr/>
      <dgm:t>
        <a:bodyPr/>
        <a:lstStyle/>
        <a:p>
          <a:endParaRPr lang="en-IN"/>
        </a:p>
      </dgm:t>
    </dgm:pt>
    <dgm:pt modelId="{7377F45B-D5D8-48D4-B7E2-E9A21A1A86E6}">
      <dgm:prSet custT="1"/>
      <dgm:spPr/>
      <dgm:t>
        <a:bodyPr/>
        <a:lstStyle/>
        <a:p>
          <a:r>
            <a:rPr lang="en-US" sz="2000" dirty="0"/>
            <a:t>A resource can be released only voluntarily by the process holding it, after that process has completed its task.</a:t>
          </a:r>
        </a:p>
      </dgm:t>
    </dgm:pt>
    <dgm:pt modelId="{4C73D982-54D2-4B77-8D42-2E16C3199711}" type="parTrans" cxnId="{3E6D20D8-57C8-4B61-8302-D2946C4057AC}">
      <dgm:prSet/>
      <dgm:spPr/>
      <dgm:t>
        <a:bodyPr/>
        <a:lstStyle/>
        <a:p>
          <a:endParaRPr lang="en-IN"/>
        </a:p>
      </dgm:t>
    </dgm:pt>
    <dgm:pt modelId="{59E6C201-85B0-450F-9F05-6E3F42C8FBDE}" type="sibTrans" cxnId="{3E6D20D8-57C8-4B61-8302-D2946C4057AC}">
      <dgm:prSet/>
      <dgm:spPr/>
      <dgm:t>
        <a:bodyPr/>
        <a:lstStyle/>
        <a:p>
          <a:endParaRPr lang="en-IN"/>
        </a:p>
      </dgm:t>
    </dgm:pt>
    <dgm:pt modelId="{DE4EF80D-FEFE-4A3D-AC41-FFC06163FD4C}">
      <dgm:prSet custT="1"/>
      <dgm:spPr/>
      <dgm:t>
        <a:bodyPr/>
        <a:lstStyle/>
        <a:p>
          <a:r>
            <a:rPr lang="en-US" sz="2000" b="1" dirty="0"/>
            <a:t>Circular wait:</a:t>
          </a:r>
          <a:r>
            <a:rPr lang="en-US" sz="2000" dirty="0"/>
            <a:t> </a:t>
          </a:r>
        </a:p>
      </dgm:t>
    </dgm:pt>
    <dgm:pt modelId="{89BA9735-D030-4F0E-A3BA-F3D136A3696C}" type="parTrans" cxnId="{7A6B79E8-8A2A-48EC-B0B4-453BE0E40826}">
      <dgm:prSet/>
      <dgm:spPr/>
      <dgm:t>
        <a:bodyPr/>
        <a:lstStyle/>
        <a:p>
          <a:endParaRPr lang="en-IN"/>
        </a:p>
      </dgm:t>
    </dgm:pt>
    <dgm:pt modelId="{63200BC0-566A-47E4-9FB5-275A03148206}" type="sibTrans" cxnId="{7A6B79E8-8A2A-48EC-B0B4-453BE0E40826}">
      <dgm:prSet/>
      <dgm:spPr/>
      <dgm:t>
        <a:bodyPr/>
        <a:lstStyle/>
        <a:p>
          <a:endParaRPr lang="en-IN"/>
        </a:p>
      </dgm:t>
    </dgm:pt>
    <dgm:pt modelId="{16C4BC97-06C4-4916-9B64-A492967CD758}">
      <dgm:prSet custT="1"/>
      <dgm:spPr/>
      <dgm:t>
        <a:bodyPr/>
        <a:lstStyle/>
        <a:p>
          <a:r>
            <a:rPr lang="en-US" sz="1800" dirty="0"/>
            <a:t>A set {</a:t>
          </a:r>
          <a:r>
            <a:rPr lang="en-US" sz="1800" i="1" dirty="0"/>
            <a:t>P</a:t>
          </a:r>
          <a:r>
            <a:rPr lang="en-US" sz="1800" baseline="-25000" dirty="0"/>
            <a:t>0</a:t>
          </a:r>
          <a:r>
            <a:rPr lang="en-US" sz="1800" dirty="0"/>
            <a:t>, </a:t>
          </a:r>
          <a:r>
            <a:rPr lang="en-US" sz="1800" i="1" dirty="0"/>
            <a:t>P</a:t>
          </a:r>
          <a:r>
            <a:rPr lang="en-US" sz="1800" baseline="-25000" dirty="0"/>
            <a:t>1</a:t>
          </a:r>
          <a:r>
            <a:rPr lang="en-US" sz="1800" dirty="0"/>
            <a:t>, …, </a:t>
          </a:r>
          <a:r>
            <a:rPr lang="en-US" sz="1800" i="1" dirty="0"/>
            <a:t>P</a:t>
          </a:r>
          <a:r>
            <a:rPr lang="en-US" sz="1800" baseline="-25000" dirty="0"/>
            <a:t>0</a:t>
          </a:r>
          <a:r>
            <a:rPr lang="en-US" sz="1800" dirty="0"/>
            <a:t>} of waiting processes.</a:t>
          </a:r>
        </a:p>
      </dgm:t>
    </dgm:pt>
    <dgm:pt modelId="{D4D8D717-80EA-453E-9867-F299D08876C0}" type="parTrans" cxnId="{45016C0A-A6B6-41BD-8C89-A463D5E1C8BC}">
      <dgm:prSet/>
      <dgm:spPr/>
      <dgm:t>
        <a:bodyPr/>
        <a:lstStyle/>
        <a:p>
          <a:endParaRPr lang="en-IN"/>
        </a:p>
      </dgm:t>
    </dgm:pt>
    <dgm:pt modelId="{75B7D1AD-E649-4B1B-A679-773DDB2056B0}" type="sibTrans" cxnId="{45016C0A-A6B6-41BD-8C89-A463D5E1C8BC}">
      <dgm:prSet/>
      <dgm:spPr/>
      <dgm:t>
        <a:bodyPr/>
        <a:lstStyle/>
        <a:p>
          <a:endParaRPr lang="en-IN"/>
        </a:p>
      </dgm:t>
    </dgm:pt>
    <dgm:pt modelId="{6A767616-1FBF-439F-8840-C8C4D6B37FB8}">
      <dgm:prSet custT="1"/>
      <dgm:spPr/>
      <dgm:t>
        <a:bodyPr/>
        <a:lstStyle/>
        <a:p>
          <a:r>
            <a:rPr lang="en-US" sz="1800" i="1" dirty="0"/>
            <a:t>P</a:t>
          </a:r>
          <a:r>
            <a:rPr lang="en-US" sz="1800" baseline="-25000" dirty="0"/>
            <a:t>0 </a:t>
          </a:r>
          <a:r>
            <a:rPr lang="en-US" sz="1800" dirty="0"/>
            <a:t>is waiting for a resource that is held by </a:t>
          </a:r>
          <a:r>
            <a:rPr lang="en-US" sz="1800" i="1" dirty="0"/>
            <a:t>P</a:t>
          </a:r>
          <a:r>
            <a:rPr lang="en-US" sz="1800" baseline="-25000" dirty="0"/>
            <a:t>1</a:t>
          </a:r>
          <a:r>
            <a:rPr lang="en-US" sz="1800" dirty="0"/>
            <a:t>.</a:t>
          </a:r>
        </a:p>
      </dgm:t>
    </dgm:pt>
    <dgm:pt modelId="{D1708CF5-9038-463D-B4B5-682028E25AF9}" type="parTrans" cxnId="{22D63A68-0124-4F33-904A-9C18E17222CF}">
      <dgm:prSet/>
      <dgm:spPr/>
      <dgm:t>
        <a:bodyPr/>
        <a:lstStyle/>
        <a:p>
          <a:endParaRPr lang="en-IN"/>
        </a:p>
      </dgm:t>
    </dgm:pt>
    <dgm:pt modelId="{F93F10A7-C9E2-4719-8912-2CFA06BFEB24}" type="sibTrans" cxnId="{22D63A68-0124-4F33-904A-9C18E17222CF}">
      <dgm:prSet/>
      <dgm:spPr/>
      <dgm:t>
        <a:bodyPr/>
        <a:lstStyle/>
        <a:p>
          <a:endParaRPr lang="en-IN"/>
        </a:p>
      </dgm:t>
    </dgm:pt>
    <dgm:pt modelId="{2C399279-C0AC-448D-8952-E17844D2DC16}">
      <dgm:prSet custT="1"/>
      <dgm:spPr/>
      <dgm:t>
        <a:bodyPr/>
        <a:lstStyle/>
        <a:p>
          <a:r>
            <a:rPr lang="en-US" sz="1800" i="1" dirty="0"/>
            <a:t>P</a:t>
          </a:r>
          <a:r>
            <a:rPr lang="en-US" sz="1800" baseline="-25000" dirty="0"/>
            <a:t>1</a:t>
          </a:r>
          <a:r>
            <a:rPr lang="en-US" sz="1800" dirty="0"/>
            <a:t> is waiting for a resource that is held by  </a:t>
          </a:r>
          <a:r>
            <a:rPr lang="en-US" sz="1800" i="1" dirty="0"/>
            <a:t>P</a:t>
          </a:r>
          <a:r>
            <a:rPr lang="en-US" sz="1800" baseline="-25000" dirty="0"/>
            <a:t>2</a:t>
          </a:r>
          <a:r>
            <a:rPr lang="en-US" sz="1800" dirty="0"/>
            <a:t>, …, </a:t>
          </a:r>
        </a:p>
      </dgm:t>
    </dgm:pt>
    <dgm:pt modelId="{711809F1-C596-4004-BAC2-452A57C3E9BE}" type="parTrans" cxnId="{BE825CDA-7182-4473-BAFC-D1E4A852E068}">
      <dgm:prSet/>
      <dgm:spPr/>
      <dgm:t>
        <a:bodyPr/>
        <a:lstStyle/>
        <a:p>
          <a:endParaRPr lang="en-IN"/>
        </a:p>
      </dgm:t>
    </dgm:pt>
    <dgm:pt modelId="{865E72B4-CA63-4C52-80E6-802FE5B5D9FE}" type="sibTrans" cxnId="{BE825CDA-7182-4473-BAFC-D1E4A852E068}">
      <dgm:prSet/>
      <dgm:spPr/>
      <dgm:t>
        <a:bodyPr/>
        <a:lstStyle/>
        <a:p>
          <a:endParaRPr lang="en-IN"/>
        </a:p>
      </dgm:t>
    </dgm:pt>
    <dgm:pt modelId="{B8EFF562-7D12-4D6D-A762-62CF7E3FC44B}">
      <dgm:prSet custT="1"/>
      <dgm:spPr/>
      <dgm:t>
        <a:bodyPr/>
        <a:lstStyle/>
        <a:p>
          <a:r>
            <a:rPr lang="en-US" sz="1800" i="1" dirty="0" err="1"/>
            <a:t>P</a:t>
          </a:r>
          <a:r>
            <a:rPr lang="en-US" sz="1800" i="1" baseline="-25000" dirty="0" err="1"/>
            <a:t>n</a:t>
          </a:r>
          <a:r>
            <a:rPr lang="en-US" sz="1800" baseline="-25000" dirty="0"/>
            <a:t>–1</a:t>
          </a:r>
          <a:r>
            <a:rPr lang="en-US" sz="1800" dirty="0"/>
            <a:t> is waiting for a resource that is held by  </a:t>
          </a:r>
          <a:r>
            <a:rPr lang="en-US" sz="1800" i="1" dirty="0" err="1"/>
            <a:t>P</a:t>
          </a:r>
          <a:r>
            <a:rPr lang="en-US" sz="1800" baseline="-25000" dirty="0" err="1"/>
            <a:t>n</a:t>
          </a:r>
          <a:r>
            <a:rPr lang="en-US" sz="1800" dirty="0"/>
            <a:t>.</a:t>
          </a:r>
        </a:p>
      </dgm:t>
    </dgm:pt>
    <dgm:pt modelId="{71439989-A27D-466E-93C5-DA0B7B71B148}" type="parTrans" cxnId="{CD8B39E7-2DBA-4798-8986-6CFA6932BD52}">
      <dgm:prSet/>
      <dgm:spPr/>
      <dgm:t>
        <a:bodyPr/>
        <a:lstStyle/>
        <a:p>
          <a:endParaRPr lang="en-IN"/>
        </a:p>
      </dgm:t>
    </dgm:pt>
    <dgm:pt modelId="{04A5F032-8427-45CF-8520-614494937371}" type="sibTrans" cxnId="{CD8B39E7-2DBA-4798-8986-6CFA6932BD52}">
      <dgm:prSet/>
      <dgm:spPr/>
      <dgm:t>
        <a:bodyPr/>
        <a:lstStyle/>
        <a:p>
          <a:endParaRPr lang="en-IN"/>
        </a:p>
      </dgm:t>
    </dgm:pt>
    <dgm:pt modelId="{E5CC3F24-BB2F-4BEA-90C8-1610ACE22241}">
      <dgm:prSet custT="1"/>
      <dgm:spPr/>
      <dgm:t>
        <a:bodyPr/>
        <a:lstStyle/>
        <a:p>
          <a:r>
            <a:rPr lang="en-US" sz="1800" i="1" dirty="0"/>
            <a:t>P</a:t>
          </a:r>
          <a:r>
            <a:rPr lang="en-US" sz="1800" baseline="-25000" dirty="0"/>
            <a:t>0</a:t>
          </a:r>
          <a:r>
            <a:rPr lang="en-US" sz="1800" dirty="0"/>
            <a:t> is waiting for a resource that is held by </a:t>
          </a:r>
          <a:r>
            <a:rPr lang="en-US" sz="1800" i="1" dirty="0"/>
            <a:t>P</a:t>
          </a:r>
          <a:r>
            <a:rPr lang="en-US" sz="1800" baseline="-25000" dirty="0"/>
            <a:t>0</a:t>
          </a:r>
          <a:r>
            <a:rPr lang="en-US" sz="1800" dirty="0"/>
            <a:t>.</a:t>
          </a:r>
        </a:p>
      </dgm:t>
    </dgm:pt>
    <dgm:pt modelId="{F683A73D-9654-4F19-9E02-AE636B539DC0}" type="parTrans" cxnId="{1E77E3AC-1BE6-43DC-97BC-A87EAD597CF3}">
      <dgm:prSet/>
      <dgm:spPr/>
      <dgm:t>
        <a:bodyPr/>
        <a:lstStyle/>
        <a:p>
          <a:endParaRPr lang="en-IN"/>
        </a:p>
      </dgm:t>
    </dgm:pt>
    <dgm:pt modelId="{C85D2114-5729-44C9-9743-CAE090BE6B3C}" type="sibTrans" cxnId="{1E77E3AC-1BE6-43DC-97BC-A87EAD597CF3}">
      <dgm:prSet/>
      <dgm:spPr/>
      <dgm:t>
        <a:bodyPr/>
        <a:lstStyle/>
        <a:p>
          <a:endParaRPr lang="en-IN"/>
        </a:p>
      </dgm:t>
    </dgm:pt>
    <dgm:pt modelId="{721ADF96-B50A-4C9A-B720-58BA9F4B5808}" type="pres">
      <dgm:prSet presAssocID="{9394B42E-91E6-407B-8F43-E99B2B3D2E6F}" presName="linear" presStyleCnt="0">
        <dgm:presLayoutVars>
          <dgm:animLvl val="lvl"/>
          <dgm:resizeHandles val="exact"/>
        </dgm:presLayoutVars>
      </dgm:prSet>
      <dgm:spPr/>
    </dgm:pt>
    <dgm:pt modelId="{4A0A949E-C1EB-4243-B106-778E08607CE7}" type="pres">
      <dgm:prSet presAssocID="{BD1AF90E-95A5-44FE-B8A8-A2A7999C1D1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8C2C3E7-E84B-4CE1-8A97-99C811AECCDD}" type="pres">
      <dgm:prSet presAssocID="{BD1AF90E-95A5-44FE-B8A8-A2A7999C1D12}" presName="childText" presStyleLbl="revTx" presStyleIdx="0" presStyleCnt="4">
        <dgm:presLayoutVars>
          <dgm:bulletEnabled val="1"/>
        </dgm:presLayoutVars>
      </dgm:prSet>
      <dgm:spPr/>
    </dgm:pt>
    <dgm:pt modelId="{F9EEC369-0F79-46B5-9BFD-595B64D86F57}" type="pres">
      <dgm:prSet presAssocID="{2C0DA13F-AD41-49D4-A035-F846937FE79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4531E40-1D58-4D54-B1D7-56985100EE7B}" type="pres">
      <dgm:prSet presAssocID="{2C0DA13F-AD41-49D4-A035-F846937FE79E}" presName="childText" presStyleLbl="revTx" presStyleIdx="1" presStyleCnt="4">
        <dgm:presLayoutVars>
          <dgm:bulletEnabled val="1"/>
        </dgm:presLayoutVars>
      </dgm:prSet>
      <dgm:spPr/>
    </dgm:pt>
    <dgm:pt modelId="{C179976F-B828-4093-8F8F-6F0623BBB784}" type="pres">
      <dgm:prSet presAssocID="{77442234-2296-42C8-8420-4559396EBC2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4BE5ADE-DD8A-4DBE-9283-485188422DC2}" type="pres">
      <dgm:prSet presAssocID="{77442234-2296-42C8-8420-4559396EBC27}" presName="childText" presStyleLbl="revTx" presStyleIdx="2" presStyleCnt="4">
        <dgm:presLayoutVars>
          <dgm:bulletEnabled val="1"/>
        </dgm:presLayoutVars>
      </dgm:prSet>
      <dgm:spPr/>
    </dgm:pt>
    <dgm:pt modelId="{15D8D7C1-EB8E-4A0E-953A-CEDD2ECBD8C8}" type="pres">
      <dgm:prSet presAssocID="{DE4EF80D-FEFE-4A3D-AC41-FFC06163FD4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ED50B7C-CB7F-40D9-A4BB-B21B477BF772}" type="pres">
      <dgm:prSet presAssocID="{DE4EF80D-FEFE-4A3D-AC41-FFC06163FD4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DE9A3601-6E84-4446-8408-CD7FCBABC582}" type="presOf" srcId="{3CE2CF9F-0020-4853-A940-FB760E8790F1}" destId="{F4531E40-1D58-4D54-B1D7-56985100EE7B}" srcOrd="0" destOrd="0" presId="urn:microsoft.com/office/officeart/2005/8/layout/vList2"/>
    <dgm:cxn modelId="{2E424C07-D200-4D56-9DA9-579F98978E87}" type="presOf" srcId="{16C4BC97-06C4-4916-9B64-A492967CD758}" destId="{DED50B7C-CB7F-40D9-A4BB-B21B477BF772}" srcOrd="0" destOrd="0" presId="urn:microsoft.com/office/officeart/2005/8/layout/vList2"/>
    <dgm:cxn modelId="{6C6BD108-BA5B-42C2-878A-E80A27C33E42}" type="presOf" srcId="{837F73CD-B646-4EB6-AEB9-D3CF33EA05DC}" destId="{88C2C3E7-E84B-4CE1-8A97-99C811AECCDD}" srcOrd="0" destOrd="0" presId="urn:microsoft.com/office/officeart/2005/8/layout/vList2"/>
    <dgm:cxn modelId="{45016C0A-A6B6-41BD-8C89-A463D5E1C8BC}" srcId="{DE4EF80D-FEFE-4A3D-AC41-FFC06163FD4C}" destId="{16C4BC97-06C4-4916-9B64-A492967CD758}" srcOrd="0" destOrd="0" parTransId="{D4D8D717-80EA-453E-9867-F299D08876C0}" sibTransId="{75B7D1AD-E649-4B1B-A679-773DDB2056B0}"/>
    <dgm:cxn modelId="{6E624421-89EE-4E1C-AF38-9A8D1D1204EF}" type="presOf" srcId="{6A767616-1FBF-439F-8840-C8C4D6B37FB8}" destId="{DED50B7C-CB7F-40D9-A4BB-B21B477BF772}" srcOrd="0" destOrd="1" presId="urn:microsoft.com/office/officeart/2005/8/layout/vList2"/>
    <dgm:cxn modelId="{27CC522A-B7D7-428C-AED7-9FDB8135975C}" srcId="{2C0DA13F-AD41-49D4-A035-F846937FE79E}" destId="{3CE2CF9F-0020-4853-A940-FB760E8790F1}" srcOrd="0" destOrd="0" parTransId="{85BB2900-112D-452E-B570-E8ACD0604B45}" sibTransId="{9B138FD0-CAFB-49D6-B2C8-7A617DF1F12B}"/>
    <dgm:cxn modelId="{F960C62C-92E5-4B2A-A623-14B15790FB46}" srcId="{9394B42E-91E6-407B-8F43-E99B2B3D2E6F}" destId="{77442234-2296-42C8-8420-4559396EBC27}" srcOrd="2" destOrd="0" parTransId="{8F6BA24F-B2D3-4345-B0AF-7F10C841A645}" sibTransId="{B2856DB5-7EBC-4454-B39D-85F92FB18013}"/>
    <dgm:cxn modelId="{C66AFF3D-A9BA-42A5-935F-43F1E9859326}" srcId="{9394B42E-91E6-407B-8F43-E99B2B3D2E6F}" destId="{2C0DA13F-AD41-49D4-A035-F846937FE79E}" srcOrd="1" destOrd="0" parTransId="{A99D3B1D-A8DD-4E75-ADA6-09912452630B}" sibTransId="{75E0D701-F92E-41CA-B14A-871C8E7EB99D}"/>
    <dgm:cxn modelId="{A983AE40-89DB-4AD5-858D-6FB412FC4D89}" type="presOf" srcId="{2C399279-C0AC-448D-8952-E17844D2DC16}" destId="{DED50B7C-CB7F-40D9-A4BB-B21B477BF772}" srcOrd="0" destOrd="2" presId="urn:microsoft.com/office/officeart/2005/8/layout/vList2"/>
    <dgm:cxn modelId="{3D9A0246-057F-4F92-85FA-063C598CB5FB}" srcId="{9394B42E-91E6-407B-8F43-E99B2B3D2E6F}" destId="{BD1AF90E-95A5-44FE-B8A8-A2A7999C1D12}" srcOrd="0" destOrd="0" parTransId="{952421C1-93DB-42E5-9DD3-25321BE89FC3}" sibTransId="{C0C1DE23-3BF5-443D-8ED9-845C07185299}"/>
    <dgm:cxn modelId="{22D63A68-0124-4F33-904A-9C18E17222CF}" srcId="{DE4EF80D-FEFE-4A3D-AC41-FFC06163FD4C}" destId="{6A767616-1FBF-439F-8840-C8C4D6B37FB8}" srcOrd="1" destOrd="0" parTransId="{D1708CF5-9038-463D-B4B5-682028E25AF9}" sibTransId="{F93F10A7-C9E2-4719-8912-2CFA06BFEB24}"/>
    <dgm:cxn modelId="{C51D7D74-5FCD-4133-AD07-384FAF957E00}" type="presOf" srcId="{9394B42E-91E6-407B-8F43-E99B2B3D2E6F}" destId="{721ADF96-B50A-4C9A-B720-58BA9F4B5808}" srcOrd="0" destOrd="0" presId="urn:microsoft.com/office/officeart/2005/8/layout/vList2"/>
    <dgm:cxn modelId="{DFCEC655-63F5-435C-88F9-1176B4581282}" type="presOf" srcId="{E5CC3F24-BB2F-4BEA-90C8-1610ACE22241}" destId="{DED50B7C-CB7F-40D9-A4BB-B21B477BF772}" srcOrd="0" destOrd="4" presId="urn:microsoft.com/office/officeart/2005/8/layout/vList2"/>
    <dgm:cxn modelId="{0F91F559-7BC9-412C-8412-2C5DB025157C}" type="presOf" srcId="{BD1AF90E-95A5-44FE-B8A8-A2A7999C1D12}" destId="{4A0A949E-C1EB-4243-B106-778E08607CE7}" srcOrd="0" destOrd="0" presId="urn:microsoft.com/office/officeart/2005/8/layout/vList2"/>
    <dgm:cxn modelId="{1470298E-C3E4-4623-AAB6-331AE672B44E}" type="presOf" srcId="{77442234-2296-42C8-8420-4559396EBC27}" destId="{C179976F-B828-4093-8F8F-6F0623BBB784}" srcOrd="0" destOrd="0" presId="urn:microsoft.com/office/officeart/2005/8/layout/vList2"/>
    <dgm:cxn modelId="{2E399090-83E3-4904-ADAD-11FE02240FDF}" type="presOf" srcId="{7377F45B-D5D8-48D4-B7E2-E9A21A1A86E6}" destId="{34BE5ADE-DD8A-4DBE-9283-485188422DC2}" srcOrd="0" destOrd="0" presId="urn:microsoft.com/office/officeart/2005/8/layout/vList2"/>
    <dgm:cxn modelId="{D87A5E91-0D17-434F-AEE0-FAC4270CA77E}" type="presOf" srcId="{2C0DA13F-AD41-49D4-A035-F846937FE79E}" destId="{F9EEC369-0F79-46B5-9BFD-595B64D86F57}" srcOrd="0" destOrd="0" presId="urn:microsoft.com/office/officeart/2005/8/layout/vList2"/>
    <dgm:cxn modelId="{1E77E3AC-1BE6-43DC-97BC-A87EAD597CF3}" srcId="{DE4EF80D-FEFE-4A3D-AC41-FFC06163FD4C}" destId="{E5CC3F24-BB2F-4BEA-90C8-1610ACE22241}" srcOrd="4" destOrd="0" parTransId="{F683A73D-9654-4F19-9E02-AE636B539DC0}" sibTransId="{C85D2114-5729-44C9-9743-CAE090BE6B3C}"/>
    <dgm:cxn modelId="{3DDAAFB8-01D1-4291-ABDF-1A4F06BAA409}" srcId="{BD1AF90E-95A5-44FE-B8A8-A2A7999C1D12}" destId="{837F73CD-B646-4EB6-AEB9-D3CF33EA05DC}" srcOrd="0" destOrd="0" parTransId="{CE8A14C2-851C-4149-BADF-32B0362FB658}" sibTransId="{972E0686-D123-44D5-A8EE-9D4A7C6D49B8}"/>
    <dgm:cxn modelId="{E68422D4-0092-4462-A859-5EECD314EEF9}" type="presOf" srcId="{DE4EF80D-FEFE-4A3D-AC41-FFC06163FD4C}" destId="{15D8D7C1-EB8E-4A0E-953A-CEDD2ECBD8C8}" srcOrd="0" destOrd="0" presId="urn:microsoft.com/office/officeart/2005/8/layout/vList2"/>
    <dgm:cxn modelId="{3E6D20D8-57C8-4B61-8302-D2946C4057AC}" srcId="{77442234-2296-42C8-8420-4559396EBC27}" destId="{7377F45B-D5D8-48D4-B7E2-E9A21A1A86E6}" srcOrd="0" destOrd="0" parTransId="{4C73D982-54D2-4B77-8D42-2E16C3199711}" sibTransId="{59E6C201-85B0-450F-9F05-6E3F42C8FBDE}"/>
    <dgm:cxn modelId="{BE825CDA-7182-4473-BAFC-D1E4A852E068}" srcId="{DE4EF80D-FEFE-4A3D-AC41-FFC06163FD4C}" destId="{2C399279-C0AC-448D-8952-E17844D2DC16}" srcOrd="2" destOrd="0" parTransId="{711809F1-C596-4004-BAC2-452A57C3E9BE}" sibTransId="{865E72B4-CA63-4C52-80E6-802FE5B5D9FE}"/>
    <dgm:cxn modelId="{CD8B39E7-2DBA-4798-8986-6CFA6932BD52}" srcId="{DE4EF80D-FEFE-4A3D-AC41-FFC06163FD4C}" destId="{B8EFF562-7D12-4D6D-A762-62CF7E3FC44B}" srcOrd="3" destOrd="0" parTransId="{71439989-A27D-466E-93C5-DA0B7B71B148}" sibTransId="{04A5F032-8427-45CF-8520-614494937371}"/>
    <dgm:cxn modelId="{7A6B79E8-8A2A-48EC-B0B4-453BE0E40826}" srcId="{9394B42E-91E6-407B-8F43-E99B2B3D2E6F}" destId="{DE4EF80D-FEFE-4A3D-AC41-FFC06163FD4C}" srcOrd="3" destOrd="0" parTransId="{89BA9735-D030-4F0E-A3BA-F3D136A3696C}" sibTransId="{63200BC0-566A-47E4-9FB5-275A03148206}"/>
    <dgm:cxn modelId="{777B96FE-0F5F-42AF-9E02-25E76DD68FD7}" type="presOf" srcId="{B8EFF562-7D12-4D6D-A762-62CF7E3FC44B}" destId="{DED50B7C-CB7F-40D9-A4BB-B21B477BF772}" srcOrd="0" destOrd="3" presId="urn:microsoft.com/office/officeart/2005/8/layout/vList2"/>
    <dgm:cxn modelId="{8ABC6802-C800-4CF6-9DB1-39673524A14D}" type="presParOf" srcId="{721ADF96-B50A-4C9A-B720-58BA9F4B5808}" destId="{4A0A949E-C1EB-4243-B106-778E08607CE7}" srcOrd="0" destOrd="0" presId="urn:microsoft.com/office/officeart/2005/8/layout/vList2"/>
    <dgm:cxn modelId="{CB9310E7-B152-40A4-AF93-2B030AA8C49E}" type="presParOf" srcId="{721ADF96-B50A-4C9A-B720-58BA9F4B5808}" destId="{88C2C3E7-E84B-4CE1-8A97-99C811AECCDD}" srcOrd="1" destOrd="0" presId="urn:microsoft.com/office/officeart/2005/8/layout/vList2"/>
    <dgm:cxn modelId="{742DB74A-30F7-4D5E-BB08-5C518C4E4F91}" type="presParOf" srcId="{721ADF96-B50A-4C9A-B720-58BA9F4B5808}" destId="{F9EEC369-0F79-46B5-9BFD-595B64D86F57}" srcOrd="2" destOrd="0" presId="urn:microsoft.com/office/officeart/2005/8/layout/vList2"/>
    <dgm:cxn modelId="{FC3EFAD2-F7A7-4825-8E14-4E14BF624EAB}" type="presParOf" srcId="{721ADF96-B50A-4C9A-B720-58BA9F4B5808}" destId="{F4531E40-1D58-4D54-B1D7-56985100EE7B}" srcOrd="3" destOrd="0" presId="urn:microsoft.com/office/officeart/2005/8/layout/vList2"/>
    <dgm:cxn modelId="{30EFD00A-7C41-4E95-910F-5927A5170CBA}" type="presParOf" srcId="{721ADF96-B50A-4C9A-B720-58BA9F4B5808}" destId="{C179976F-B828-4093-8F8F-6F0623BBB784}" srcOrd="4" destOrd="0" presId="urn:microsoft.com/office/officeart/2005/8/layout/vList2"/>
    <dgm:cxn modelId="{B00814FD-9FE6-4211-8143-A9CA336EAE9C}" type="presParOf" srcId="{721ADF96-B50A-4C9A-B720-58BA9F4B5808}" destId="{34BE5ADE-DD8A-4DBE-9283-485188422DC2}" srcOrd="5" destOrd="0" presId="urn:microsoft.com/office/officeart/2005/8/layout/vList2"/>
    <dgm:cxn modelId="{6D7C0BBF-0A1D-4D52-A53A-8DF28B311DED}" type="presParOf" srcId="{721ADF96-B50A-4C9A-B720-58BA9F4B5808}" destId="{15D8D7C1-EB8E-4A0E-953A-CEDD2ECBD8C8}" srcOrd="6" destOrd="0" presId="urn:microsoft.com/office/officeart/2005/8/layout/vList2"/>
    <dgm:cxn modelId="{F1483635-9D2D-4FB0-934B-8E9BA626028A}" type="presParOf" srcId="{721ADF96-B50A-4C9A-B720-58BA9F4B5808}" destId="{DED50B7C-CB7F-40D9-A4BB-B21B477BF77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14489-3AAD-4326-B45D-03AE3EB26119}">
      <dsp:nvSpPr>
        <dsp:cNvPr id="0" name=""/>
        <dsp:cNvSpPr/>
      </dsp:nvSpPr>
      <dsp:spPr>
        <a:xfrm>
          <a:off x="0" y="254074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8E9EC-2BFD-4294-B354-AC842E113155}">
      <dsp:nvSpPr>
        <dsp:cNvPr id="0" name=""/>
        <dsp:cNvSpPr/>
      </dsp:nvSpPr>
      <dsp:spPr>
        <a:xfrm>
          <a:off x="525780" y="62194"/>
          <a:ext cx="736092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altLang="en-US" sz="1300" kern="1200"/>
            <a:t>System Model</a:t>
          </a:r>
          <a:endParaRPr lang="en-IN" sz="1300" kern="1200" dirty="0"/>
        </a:p>
      </dsp:txBody>
      <dsp:txXfrm>
        <a:off x="544514" y="80928"/>
        <a:ext cx="7323452" cy="346292"/>
      </dsp:txXfrm>
    </dsp:sp>
    <dsp:sp modelId="{2C4EB52A-DC7D-4CC6-BEAC-5F9DAE3B59CD}">
      <dsp:nvSpPr>
        <dsp:cNvPr id="0" name=""/>
        <dsp:cNvSpPr/>
      </dsp:nvSpPr>
      <dsp:spPr>
        <a:xfrm>
          <a:off x="0" y="843754"/>
          <a:ext cx="10515600" cy="7575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70764" rIns="816127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300" kern="1200" dirty="0"/>
            <a:t>Necessary Conditions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300" kern="1200" dirty="0"/>
            <a:t>Resource- Allocation Graph</a:t>
          </a:r>
        </a:p>
      </dsp:txBody>
      <dsp:txXfrm>
        <a:off x="0" y="843754"/>
        <a:ext cx="10515600" cy="757575"/>
      </dsp:txXfrm>
    </dsp:sp>
    <dsp:sp modelId="{A607CA4E-DC20-4685-A210-04429B299FD3}">
      <dsp:nvSpPr>
        <dsp:cNvPr id="0" name=""/>
        <dsp:cNvSpPr/>
      </dsp:nvSpPr>
      <dsp:spPr>
        <a:xfrm>
          <a:off x="525780" y="651874"/>
          <a:ext cx="736092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 dirty="0"/>
            <a:t>Deadlock Characterization</a:t>
          </a:r>
        </a:p>
      </dsp:txBody>
      <dsp:txXfrm>
        <a:off x="544514" y="670608"/>
        <a:ext cx="7323452" cy="346292"/>
      </dsp:txXfrm>
    </dsp:sp>
    <dsp:sp modelId="{81D4AE26-E0B1-4897-8B07-76C4438F1539}">
      <dsp:nvSpPr>
        <dsp:cNvPr id="0" name=""/>
        <dsp:cNvSpPr/>
      </dsp:nvSpPr>
      <dsp:spPr>
        <a:xfrm>
          <a:off x="0" y="186340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325A8-9143-4A27-A3E5-AF44CE21EF87}">
      <dsp:nvSpPr>
        <dsp:cNvPr id="0" name=""/>
        <dsp:cNvSpPr/>
      </dsp:nvSpPr>
      <dsp:spPr>
        <a:xfrm>
          <a:off x="525780" y="1671529"/>
          <a:ext cx="736092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/>
            <a:t>Methods for Handling Deadlocks</a:t>
          </a:r>
          <a:endParaRPr lang="en-US" altLang="en-US" sz="1300" kern="1200" dirty="0"/>
        </a:p>
      </dsp:txBody>
      <dsp:txXfrm>
        <a:off x="544514" y="1690263"/>
        <a:ext cx="7323452" cy="346292"/>
      </dsp:txXfrm>
    </dsp:sp>
    <dsp:sp modelId="{4830C0B5-D7F5-46CF-9679-71F44ADAC708}">
      <dsp:nvSpPr>
        <dsp:cNvPr id="0" name=""/>
        <dsp:cNvSpPr/>
      </dsp:nvSpPr>
      <dsp:spPr>
        <a:xfrm>
          <a:off x="0" y="245308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9AA2E-8216-4CCD-AE84-E825D5223E77}">
      <dsp:nvSpPr>
        <dsp:cNvPr id="0" name=""/>
        <dsp:cNvSpPr/>
      </dsp:nvSpPr>
      <dsp:spPr>
        <a:xfrm>
          <a:off x="525780" y="2261209"/>
          <a:ext cx="7360920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/>
            <a:t>Deadlock Prevention</a:t>
          </a:r>
          <a:endParaRPr lang="en-US" altLang="en-US" sz="1300" kern="1200" dirty="0"/>
        </a:p>
      </dsp:txBody>
      <dsp:txXfrm>
        <a:off x="544514" y="2279943"/>
        <a:ext cx="7323452" cy="346292"/>
      </dsp:txXfrm>
    </dsp:sp>
    <dsp:sp modelId="{60ED6C15-DF70-4583-9CC5-5A9FFF522D6F}">
      <dsp:nvSpPr>
        <dsp:cNvPr id="0" name=""/>
        <dsp:cNvSpPr/>
      </dsp:nvSpPr>
      <dsp:spPr>
        <a:xfrm>
          <a:off x="0" y="304276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9E5955-C363-46AD-B12D-1F7B93A18116}">
      <dsp:nvSpPr>
        <dsp:cNvPr id="0" name=""/>
        <dsp:cNvSpPr/>
      </dsp:nvSpPr>
      <dsp:spPr>
        <a:xfrm>
          <a:off x="525780" y="2850889"/>
          <a:ext cx="7360920" cy="3837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/>
            <a:t>Deadlock Avoidance</a:t>
          </a:r>
          <a:endParaRPr lang="en-US" altLang="en-US" sz="1300" kern="1200" dirty="0"/>
        </a:p>
      </dsp:txBody>
      <dsp:txXfrm>
        <a:off x="544514" y="2869623"/>
        <a:ext cx="7323452" cy="346292"/>
      </dsp:txXfrm>
    </dsp:sp>
    <dsp:sp modelId="{86C1187E-B7B1-489F-8A7D-34390DE2278A}">
      <dsp:nvSpPr>
        <dsp:cNvPr id="0" name=""/>
        <dsp:cNvSpPr/>
      </dsp:nvSpPr>
      <dsp:spPr>
        <a:xfrm>
          <a:off x="0" y="363244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89996-1493-4117-A40C-F909BD0119C1}">
      <dsp:nvSpPr>
        <dsp:cNvPr id="0" name=""/>
        <dsp:cNvSpPr/>
      </dsp:nvSpPr>
      <dsp:spPr>
        <a:xfrm>
          <a:off x="525780" y="3440569"/>
          <a:ext cx="736092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/>
            <a:t>Deadlock Detection </a:t>
          </a:r>
          <a:endParaRPr lang="en-US" altLang="en-US" sz="1300" kern="1200" dirty="0"/>
        </a:p>
      </dsp:txBody>
      <dsp:txXfrm>
        <a:off x="544514" y="3459303"/>
        <a:ext cx="7323452" cy="346292"/>
      </dsp:txXfrm>
    </dsp:sp>
    <dsp:sp modelId="{7D0A3CF3-1DB5-4F07-A34F-D5F074744D70}">
      <dsp:nvSpPr>
        <dsp:cNvPr id="0" name=""/>
        <dsp:cNvSpPr/>
      </dsp:nvSpPr>
      <dsp:spPr>
        <a:xfrm>
          <a:off x="0" y="422212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F2F5F-1518-4FFF-A467-71C0749D332F}">
      <dsp:nvSpPr>
        <dsp:cNvPr id="0" name=""/>
        <dsp:cNvSpPr/>
      </dsp:nvSpPr>
      <dsp:spPr>
        <a:xfrm>
          <a:off x="525780" y="4030249"/>
          <a:ext cx="736092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/>
            <a:t>Recovery from Deadlock </a:t>
          </a:r>
          <a:endParaRPr lang="en-US" altLang="en-US" sz="1300" kern="1200" dirty="0"/>
        </a:p>
      </dsp:txBody>
      <dsp:txXfrm>
        <a:off x="544514" y="4048983"/>
        <a:ext cx="7323452" cy="346292"/>
      </dsp:txXfrm>
    </dsp:sp>
    <dsp:sp modelId="{367593AD-1003-4FA5-8E7C-531B7EEE2ECF}">
      <dsp:nvSpPr>
        <dsp:cNvPr id="0" name=""/>
        <dsp:cNvSpPr/>
      </dsp:nvSpPr>
      <dsp:spPr>
        <a:xfrm>
          <a:off x="0" y="4811809"/>
          <a:ext cx="1051560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EDCED-3EC1-4D0C-B67B-245C8E65CDDF}">
      <dsp:nvSpPr>
        <dsp:cNvPr id="0" name=""/>
        <dsp:cNvSpPr/>
      </dsp:nvSpPr>
      <dsp:spPr>
        <a:xfrm>
          <a:off x="525780" y="4619929"/>
          <a:ext cx="736092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300" kern="1200"/>
            <a:t>Combined Approach to Deadlock Handling</a:t>
          </a:r>
          <a:endParaRPr lang="en-US" altLang="en-US" sz="1300" kern="1200" dirty="0"/>
        </a:p>
      </dsp:txBody>
      <dsp:txXfrm>
        <a:off x="544514" y="4638663"/>
        <a:ext cx="7323452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443E1-5A89-462F-837C-1071C97191F3}">
      <dsp:nvSpPr>
        <dsp:cNvPr id="0" name=""/>
        <dsp:cNvSpPr/>
      </dsp:nvSpPr>
      <dsp:spPr>
        <a:xfrm>
          <a:off x="0" y="87217"/>
          <a:ext cx="10296433" cy="7547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900" kern="1200" dirty="0">
              <a:solidFill>
                <a:srgbClr val="000000"/>
              </a:solidFill>
            </a:rPr>
            <a:t>A process requests resource for execution.</a:t>
          </a:r>
          <a:endParaRPr lang="en-IN" sz="1900" kern="1200" dirty="0">
            <a:solidFill>
              <a:srgbClr val="000000"/>
            </a:solidFill>
          </a:endParaRPr>
        </a:p>
      </dsp:txBody>
      <dsp:txXfrm>
        <a:off x="36845" y="124062"/>
        <a:ext cx="10222743" cy="681087"/>
      </dsp:txXfrm>
    </dsp:sp>
    <dsp:sp modelId="{5D7EE25F-0656-4776-A68B-B6A16B43B668}">
      <dsp:nvSpPr>
        <dsp:cNvPr id="0" name=""/>
        <dsp:cNvSpPr/>
      </dsp:nvSpPr>
      <dsp:spPr>
        <a:xfrm>
          <a:off x="0" y="896715"/>
          <a:ext cx="10296433" cy="754777"/>
        </a:xfrm>
        <a:prstGeom prst="round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0000"/>
              </a:solidFill>
            </a:rPr>
            <a:t>if the resource is available at that time, it is allocated to the process.</a:t>
          </a:r>
        </a:p>
      </dsp:txBody>
      <dsp:txXfrm>
        <a:off x="36845" y="933560"/>
        <a:ext cx="10222743" cy="681087"/>
      </dsp:txXfrm>
    </dsp:sp>
    <dsp:sp modelId="{3B466056-236B-4DE2-8212-A64FE552AF57}">
      <dsp:nvSpPr>
        <dsp:cNvPr id="0" name=""/>
        <dsp:cNvSpPr/>
      </dsp:nvSpPr>
      <dsp:spPr>
        <a:xfrm>
          <a:off x="0" y="1706213"/>
          <a:ext cx="10296433" cy="754777"/>
        </a:xfrm>
        <a:prstGeom prst="round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0000"/>
              </a:solidFill>
            </a:rPr>
            <a:t>else, the process enters a waiting state. </a:t>
          </a:r>
        </a:p>
      </dsp:txBody>
      <dsp:txXfrm>
        <a:off x="36845" y="1743058"/>
        <a:ext cx="10222743" cy="681087"/>
      </dsp:txXfrm>
    </dsp:sp>
    <dsp:sp modelId="{5C9883C2-658A-472E-95F7-FAE9A0E8689C}">
      <dsp:nvSpPr>
        <dsp:cNvPr id="0" name=""/>
        <dsp:cNvSpPr/>
      </dsp:nvSpPr>
      <dsp:spPr>
        <a:xfrm>
          <a:off x="0" y="2515710"/>
          <a:ext cx="10296433" cy="754777"/>
        </a:xfrm>
        <a:prstGeom prst="round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0000"/>
              </a:solidFill>
            </a:rPr>
            <a:t>Sometimes, a waiting process is never again able to change state, because the resources it has requested are held by other waiting processes. This situation is called a deadlock.</a:t>
          </a:r>
        </a:p>
      </dsp:txBody>
      <dsp:txXfrm>
        <a:off x="36845" y="2552555"/>
        <a:ext cx="10222743" cy="681087"/>
      </dsp:txXfrm>
    </dsp:sp>
    <dsp:sp modelId="{D0180113-CE2E-4C24-AB72-A1D4DFEFAF90}">
      <dsp:nvSpPr>
        <dsp:cNvPr id="0" name=""/>
        <dsp:cNvSpPr/>
      </dsp:nvSpPr>
      <dsp:spPr>
        <a:xfrm>
          <a:off x="0" y="3325208"/>
          <a:ext cx="10296433" cy="754777"/>
        </a:xfrm>
        <a:prstGeom prst="round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0000"/>
              </a:solidFill>
            </a:rPr>
            <a:t>Resource example- CPU cycles, Memory space, files, I/O devices.</a:t>
          </a:r>
        </a:p>
      </dsp:txBody>
      <dsp:txXfrm>
        <a:off x="36845" y="3362053"/>
        <a:ext cx="10222743" cy="681087"/>
      </dsp:txXfrm>
    </dsp:sp>
    <dsp:sp modelId="{2B6681EF-CBF1-48D7-9445-2669061F2BAF}">
      <dsp:nvSpPr>
        <dsp:cNvPr id="0" name=""/>
        <dsp:cNvSpPr/>
      </dsp:nvSpPr>
      <dsp:spPr>
        <a:xfrm>
          <a:off x="0" y="4134706"/>
          <a:ext cx="10296433" cy="754777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000000"/>
              </a:solidFill>
            </a:rPr>
            <a:t>These resources may be single instance or multiple instance.</a:t>
          </a:r>
        </a:p>
      </dsp:txBody>
      <dsp:txXfrm>
        <a:off x="36845" y="4171551"/>
        <a:ext cx="10222743" cy="681087"/>
      </dsp:txXfrm>
    </dsp:sp>
    <dsp:sp modelId="{8C9CEFE3-E9C2-4588-847B-FF0E9B7F26A8}">
      <dsp:nvSpPr>
        <dsp:cNvPr id="0" name=""/>
        <dsp:cNvSpPr/>
      </dsp:nvSpPr>
      <dsp:spPr>
        <a:xfrm>
          <a:off x="0" y="4889484"/>
          <a:ext cx="1029643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91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>
              <a:solidFill>
                <a:srgbClr val="000000"/>
              </a:solidFill>
            </a:rPr>
            <a:t>Example:  If a system has two CPUs, then the resource type CPU has two instances</a:t>
          </a:r>
          <a:r>
            <a:rPr lang="en-US" sz="1500" kern="1200" dirty="0"/>
            <a:t>.</a:t>
          </a:r>
        </a:p>
      </dsp:txBody>
      <dsp:txXfrm>
        <a:off x="0" y="4889484"/>
        <a:ext cx="10296433" cy="3146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E07B5-B172-4E08-8527-F70B11E5E002}">
      <dsp:nvSpPr>
        <dsp:cNvPr id="0" name=""/>
        <dsp:cNvSpPr/>
      </dsp:nvSpPr>
      <dsp:spPr>
        <a:xfrm>
          <a:off x="0" y="437688"/>
          <a:ext cx="10366829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kumimoji="1" lang="en-US" sz="1800" b="0" i="0" u="none" strike="noStrike" kern="1200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Resource types </a:t>
          </a:r>
          <a:r>
            <a:rPr kumimoji="1" lang="en-US" sz="1800" b="0" u="none" strike="noStrike" kern="1200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R</a:t>
          </a:r>
          <a:r>
            <a:rPr kumimoji="1" lang="en-US" sz="1800" b="0" u="none" strike="noStrike" kern="1200" cap="none" spc="0" normalizeH="0" baseline="-2500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1</a:t>
          </a:r>
          <a:r>
            <a:rPr kumimoji="1" lang="en-US" sz="1800" b="0" i="0" u="none" strike="noStrike" kern="1200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, </a:t>
          </a:r>
          <a:r>
            <a:rPr kumimoji="1" lang="en-US" sz="1800" b="0" i="1" u="none" strike="noStrike" kern="1200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R</a:t>
          </a:r>
          <a:r>
            <a:rPr kumimoji="1" lang="en-US" sz="1800" b="0" i="0" u="none" strike="noStrike" kern="1200" cap="none" spc="0" normalizeH="0" baseline="-2500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2</a:t>
          </a:r>
          <a:r>
            <a:rPr kumimoji="1" lang="en-US" sz="1800" b="0" i="0" u="none" strike="noStrike" kern="1200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, . . ., </a:t>
          </a:r>
          <a:r>
            <a:rPr kumimoji="1" lang="en-US" sz="1800" b="0" i="1" u="none" strike="noStrike" kern="1200" cap="none" spc="0" normalizeH="0" baseline="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R</a:t>
          </a:r>
          <a:r>
            <a:rPr kumimoji="1" lang="en-US" sz="1800" b="0" i="0" u="none" strike="noStrike" kern="1200" cap="none" spc="0" normalizeH="0" baseline="-25000" noProof="0">
              <a:ln/>
              <a:solidFill>
                <a:srgbClr val="000000"/>
              </a:solidFill>
              <a:effectLst/>
              <a:uLnTx/>
              <a:uFillTx/>
              <a:ea typeface="+mn-ea"/>
              <a:cs typeface="+mn-cs"/>
            </a:rPr>
            <a:t>m</a:t>
          </a:r>
          <a:endParaRPr lang="en-IN" sz="1800" kern="1200" dirty="0">
            <a:solidFill>
              <a:srgbClr val="000000"/>
            </a:solidFill>
          </a:endParaRPr>
        </a:p>
      </dsp:txBody>
      <dsp:txXfrm>
        <a:off x="21075" y="458763"/>
        <a:ext cx="10324679" cy="389580"/>
      </dsp:txXfrm>
    </dsp:sp>
    <dsp:sp modelId="{0A63F5B9-E7A4-4085-8E25-B5DBDAB93FA4}">
      <dsp:nvSpPr>
        <dsp:cNvPr id="0" name=""/>
        <dsp:cNvSpPr/>
      </dsp:nvSpPr>
      <dsp:spPr>
        <a:xfrm>
          <a:off x="0" y="921258"/>
          <a:ext cx="10366829" cy="4317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000000"/>
              </a:solidFill>
            </a:rPr>
            <a:t>CPU cycles, memory space, I/O devices.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1075" y="942333"/>
        <a:ext cx="10324679" cy="389580"/>
      </dsp:txXfrm>
    </dsp:sp>
    <dsp:sp modelId="{E7AF7B3E-2649-4BB1-9C8A-034EC4B5CEF8}">
      <dsp:nvSpPr>
        <dsp:cNvPr id="0" name=""/>
        <dsp:cNvSpPr/>
      </dsp:nvSpPr>
      <dsp:spPr>
        <a:xfrm>
          <a:off x="0" y="1404828"/>
          <a:ext cx="10366829" cy="4317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000000"/>
              </a:solidFill>
            </a:rPr>
            <a:t>Each resource type R</a:t>
          </a:r>
          <a:r>
            <a:rPr kumimoji="1" lang="en-US" sz="1800" kern="1200" baseline="-25000">
              <a:solidFill>
                <a:srgbClr val="000000"/>
              </a:solidFill>
            </a:rPr>
            <a:t>i</a:t>
          </a:r>
          <a:r>
            <a:rPr lang="en-US" sz="1800" kern="1200">
              <a:solidFill>
                <a:srgbClr val="000000"/>
              </a:solidFill>
            </a:rPr>
            <a:t> has W</a:t>
          </a:r>
          <a:r>
            <a:rPr kumimoji="1" lang="en-US" sz="1800" kern="1200" baseline="-25000">
              <a:solidFill>
                <a:srgbClr val="000000"/>
              </a:solidFill>
            </a:rPr>
            <a:t>i</a:t>
          </a:r>
          <a:r>
            <a:rPr lang="en-US" sz="1800" kern="1200">
              <a:solidFill>
                <a:srgbClr val="000000"/>
              </a:solidFill>
            </a:rPr>
            <a:t> instances.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1075" y="1425903"/>
        <a:ext cx="10324679" cy="389580"/>
      </dsp:txXfrm>
    </dsp:sp>
    <dsp:sp modelId="{99F2F0C7-0F47-4D15-99A0-FCB901CAA02B}">
      <dsp:nvSpPr>
        <dsp:cNvPr id="0" name=""/>
        <dsp:cNvSpPr/>
      </dsp:nvSpPr>
      <dsp:spPr>
        <a:xfrm>
          <a:off x="0" y="1888398"/>
          <a:ext cx="10366829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000000"/>
              </a:solidFill>
            </a:rPr>
            <a:t>A process requests a resource before using it.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1075" y="1909473"/>
        <a:ext cx="10324679" cy="389580"/>
      </dsp:txXfrm>
    </dsp:sp>
    <dsp:sp modelId="{02119CC2-38BA-41A2-BA80-FE57847FA14A}">
      <dsp:nvSpPr>
        <dsp:cNvPr id="0" name=""/>
        <dsp:cNvSpPr/>
      </dsp:nvSpPr>
      <dsp:spPr>
        <a:xfrm>
          <a:off x="0" y="2371968"/>
          <a:ext cx="10366829" cy="43173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000000"/>
              </a:solidFill>
            </a:rPr>
            <a:t>A process must release the resource after using it.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1075" y="2393043"/>
        <a:ext cx="10324679" cy="389580"/>
      </dsp:txXfrm>
    </dsp:sp>
    <dsp:sp modelId="{156B8D3D-248E-4290-B6B1-76A35CFF68DF}">
      <dsp:nvSpPr>
        <dsp:cNvPr id="0" name=""/>
        <dsp:cNvSpPr/>
      </dsp:nvSpPr>
      <dsp:spPr>
        <a:xfrm>
          <a:off x="0" y="2855538"/>
          <a:ext cx="10366829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000000"/>
              </a:solidFill>
            </a:rPr>
            <a:t>A process may request as many resources as it requires to carry out its designated task.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1075" y="2876613"/>
        <a:ext cx="10324679" cy="389580"/>
      </dsp:txXfrm>
    </dsp:sp>
    <dsp:sp modelId="{99E589D9-1EDE-4FE1-866D-9B857C62491A}">
      <dsp:nvSpPr>
        <dsp:cNvPr id="0" name=""/>
        <dsp:cNvSpPr/>
      </dsp:nvSpPr>
      <dsp:spPr>
        <a:xfrm>
          <a:off x="0" y="3339108"/>
          <a:ext cx="10366829" cy="4317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000000"/>
              </a:solidFill>
            </a:rPr>
            <a:t>the number of resources requested may not exceed the total number of resources available in the system.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1075" y="3360183"/>
        <a:ext cx="10324679" cy="389580"/>
      </dsp:txXfrm>
    </dsp:sp>
    <dsp:sp modelId="{C628527A-BCBC-4F0C-A34C-4E342CD6EE52}">
      <dsp:nvSpPr>
        <dsp:cNvPr id="0" name=""/>
        <dsp:cNvSpPr/>
      </dsp:nvSpPr>
      <dsp:spPr>
        <a:xfrm>
          <a:off x="0" y="3822678"/>
          <a:ext cx="10366829" cy="4317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000000"/>
              </a:solidFill>
            </a:rPr>
            <a:t>Each process utilizes a resource as follows: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21075" y="3843753"/>
        <a:ext cx="10324679" cy="389580"/>
      </dsp:txXfrm>
    </dsp:sp>
    <dsp:sp modelId="{8A8291DD-3C42-49FE-98D8-224522AE84FB}">
      <dsp:nvSpPr>
        <dsp:cNvPr id="0" name=""/>
        <dsp:cNvSpPr/>
      </dsp:nvSpPr>
      <dsp:spPr>
        <a:xfrm>
          <a:off x="0" y="4254408"/>
          <a:ext cx="10366829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914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>
              <a:solidFill>
                <a:srgbClr val="000000"/>
              </a:solidFill>
            </a:rPr>
            <a:t>request </a:t>
          </a: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>
              <a:solidFill>
                <a:srgbClr val="000000"/>
              </a:solidFill>
            </a:rPr>
            <a:t>use </a:t>
          </a:r>
          <a:endParaRPr lang="en-US" sz="1400" kern="1200" dirty="0">
            <a:solidFill>
              <a:srgbClr val="00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>
              <a:solidFill>
                <a:srgbClr val="000000"/>
              </a:solidFill>
            </a:rPr>
            <a:t>release</a:t>
          </a:r>
          <a:endParaRPr lang="en-IN" sz="1400" kern="1200" dirty="0">
            <a:solidFill>
              <a:srgbClr val="000000"/>
            </a:solidFill>
          </a:endParaRPr>
        </a:p>
      </dsp:txBody>
      <dsp:txXfrm>
        <a:off x="0" y="4254408"/>
        <a:ext cx="10366829" cy="7265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A949E-C1EB-4243-B106-778E08607CE7}">
      <dsp:nvSpPr>
        <dsp:cNvPr id="0" name=""/>
        <dsp:cNvSpPr/>
      </dsp:nvSpPr>
      <dsp:spPr>
        <a:xfrm>
          <a:off x="0" y="4070"/>
          <a:ext cx="10515600" cy="4665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Mutual exclusion:</a:t>
          </a:r>
          <a:r>
            <a:rPr lang="en-US" sz="1800" kern="1200" dirty="0"/>
            <a:t> </a:t>
          </a:r>
          <a:endParaRPr lang="en-IN" sz="1800" kern="1200" dirty="0"/>
        </a:p>
      </dsp:txBody>
      <dsp:txXfrm>
        <a:off x="22775" y="26845"/>
        <a:ext cx="10470050" cy="421004"/>
      </dsp:txXfrm>
    </dsp:sp>
    <dsp:sp modelId="{88C2C3E7-E84B-4CE1-8A97-99C811AECCDD}">
      <dsp:nvSpPr>
        <dsp:cNvPr id="0" name=""/>
        <dsp:cNvSpPr/>
      </dsp:nvSpPr>
      <dsp:spPr>
        <a:xfrm>
          <a:off x="0" y="470625"/>
          <a:ext cx="10515600" cy="31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only one process at a time can use a resource.</a:t>
          </a:r>
        </a:p>
      </dsp:txBody>
      <dsp:txXfrm>
        <a:off x="0" y="470625"/>
        <a:ext cx="10515600" cy="316154"/>
      </dsp:txXfrm>
    </dsp:sp>
    <dsp:sp modelId="{F9EEC369-0F79-46B5-9BFD-595B64D86F57}">
      <dsp:nvSpPr>
        <dsp:cNvPr id="0" name=""/>
        <dsp:cNvSpPr/>
      </dsp:nvSpPr>
      <dsp:spPr>
        <a:xfrm>
          <a:off x="0" y="786779"/>
          <a:ext cx="10515600" cy="4665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Hold and wait:</a:t>
          </a:r>
          <a:r>
            <a:rPr lang="en-US" sz="1800" kern="1200" dirty="0"/>
            <a:t> </a:t>
          </a:r>
        </a:p>
      </dsp:txBody>
      <dsp:txXfrm>
        <a:off x="22775" y="809554"/>
        <a:ext cx="10470050" cy="421004"/>
      </dsp:txXfrm>
    </dsp:sp>
    <dsp:sp modelId="{F4531E40-1D58-4D54-B1D7-56985100EE7B}">
      <dsp:nvSpPr>
        <dsp:cNvPr id="0" name=""/>
        <dsp:cNvSpPr/>
      </dsp:nvSpPr>
      <dsp:spPr>
        <a:xfrm>
          <a:off x="0" y="1253334"/>
          <a:ext cx="10515600" cy="58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 process holding at least one resource is waiting to acquire additional resources that are currently held by other processes.</a:t>
          </a:r>
        </a:p>
      </dsp:txBody>
      <dsp:txXfrm>
        <a:off x="0" y="1253334"/>
        <a:ext cx="10515600" cy="581316"/>
      </dsp:txXfrm>
    </dsp:sp>
    <dsp:sp modelId="{C179976F-B828-4093-8F8F-6F0623BBB784}">
      <dsp:nvSpPr>
        <dsp:cNvPr id="0" name=""/>
        <dsp:cNvSpPr/>
      </dsp:nvSpPr>
      <dsp:spPr>
        <a:xfrm>
          <a:off x="0" y="1834650"/>
          <a:ext cx="10515600" cy="4665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 preemption:</a:t>
          </a:r>
          <a:r>
            <a:rPr lang="en-US" sz="2000" kern="1200" dirty="0"/>
            <a:t> </a:t>
          </a:r>
        </a:p>
      </dsp:txBody>
      <dsp:txXfrm>
        <a:off x="22775" y="1857425"/>
        <a:ext cx="10470050" cy="421004"/>
      </dsp:txXfrm>
    </dsp:sp>
    <dsp:sp modelId="{34BE5ADE-DD8A-4DBE-9283-485188422DC2}">
      <dsp:nvSpPr>
        <dsp:cNvPr id="0" name=""/>
        <dsp:cNvSpPr/>
      </dsp:nvSpPr>
      <dsp:spPr>
        <a:xfrm>
          <a:off x="0" y="2301205"/>
          <a:ext cx="10515600" cy="58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A resource can be released only voluntarily by the process holding it, after that process has completed its task.</a:t>
          </a:r>
        </a:p>
      </dsp:txBody>
      <dsp:txXfrm>
        <a:off x="0" y="2301205"/>
        <a:ext cx="10515600" cy="581316"/>
      </dsp:txXfrm>
    </dsp:sp>
    <dsp:sp modelId="{15D8D7C1-EB8E-4A0E-953A-CEDD2ECBD8C8}">
      <dsp:nvSpPr>
        <dsp:cNvPr id="0" name=""/>
        <dsp:cNvSpPr/>
      </dsp:nvSpPr>
      <dsp:spPr>
        <a:xfrm>
          <a:off x="0" y="2882521"/>
          <a:ext cx="10515600" cy="4665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Circular wait:</a:t>
          </a:r>
          <a:r>
            <a:rPr lang="en-US" sz="2000" kern="1200" dirty="0"/>
            <a:t> </a:t>
          </a:r>
        </a:p>
      </dsp:txBody>
      <dsp:txXfrm>
        <a:off x="22775" y="2905296"/>
        <a:ext cx="10470050" cy="421004"/>
      </dsp:txXfrm>
    </dsp:sp>
    <dsp:sp modelId="{DED50B7C-CB7F-40D9-A4BB-B21B477BF772}">
      <dsp:nvSpPr>
        <dsp:cNvPr id="0" name=""/>
        <dsp:cNvSpPr/>
      </dsp:nvSpPr>
      <dsp:spPr>
        <a:xfrm>
          <a:off x="0" y="3349076"/>
          <a:ext cx="10515600" cy="150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 set {</a:t>
          </a:r>
          <a:r>
            <a:rPr lang="en-US" sz="1800" i="1" kern="1200" dirty="0"/>
            <a:t>P</a:t>
          </a:r>
          <a:r>
            <a:rPr lang="en-US" sz="1800" kern="1200" baseline="-25000" dirty="0"/>
            <a:t>0</a:t>
          </a:r>
          <a:r>
            <a:rPr lang="en-US" sz="1800" kern="1200" dirty="0"/>
            <a:t>, </a:t>
          </a:r>
          <a:r>
            <a:rPr lang="en-US" sz="1800" i="1" kern="1200" dirty="0"/>
            <a:t>P</a:t>
          </a:r>
          <a:r>
            <a:rPr lang="en-US" sz="1800" kern="1200" baseline="-25000" dirty="0"/>
            <a:t>1</a:t>
          </a:r>
          <a:r>
            <a:rPr lang="en-US" sz="1800" kern="1200" dirty="0"/>
            <a:t>, …, </a:t>
          </a:r>
          <a:r>
            <a:rPr lang="en-US" sz="1800" i="1" kern="1200" dirty="0"/>
            <a:t>P</a:t>
          </a:r>
          <a:r>
            <a:rPr lang="en-US" sz="1800" kern="1200" baseline="-25000" dirty="0"/>
            <a:t>0</a:t>
          </a:r>
          <a:r>
            <a:rPr lang="en-US" sz="1800" kern="1200" dirty="0"/>
            <a:t>} of waiting processes.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i="1" kern="1200" dirty="0"/>
            <a:t>P</a:t>
          </a:r>
          <a:r>
            <a:rPr lang="en-US" sz="1800" kern="1200" baseline="-25000" dirty="0"/>
            <a:t>0 </a:t>
          </a:r>
          <a:r>
            <a:rPr lang="en-US" sz="1800" kern="1200" dirty="0"/>
            <a:t>is waiting for a resource that is held by </a:t>
          </a:r>
          <a:r>
            <a:rPr lang="en-US" sz="1800" i="1" kern="1200" dirty="0"/>
            <a:t>P</a:t>
          </a:r>
          <a:r>
            <a:rPr lang="en-US" sz="1800" kern="1200" baseline="-25000" dirty="0"/>
            <a:t>1</a:t>
          </a:r>
          <a:r>
            <a:rPr lang="en-US" sz="1800" kern="1200" dirty="0"/>
            <a:t>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i="1" kern="1200" dirty="0"/>
            <a:t>P</a:t>
          </a:r>
          <a:r>
            <a:rPr lang="en-US" sz="1800" kern="1200" baseline="-25000" dirty="0"/>
            <a:t>1</a:t>
          </a:r>
          <a:r>
            <a:rPr lang="en-US" sz="1800" kern="1200" dirty="0"/>
            <a:t> is waiting for a resource that is held by  </a:t>
          </a:r>
          <a:r>
            <a:rPr lang="en-US" sz="1800" i="1" kern="1200" dirty="0"/>
            <a:t>P</a:t>
          </a:r>
          <a:r>
            <a:rPr lang="en-US" sz="1800" kern="1200" baseline="-25000" dirty="0"/>
            <a:t>2</a:t>
          </a:r>
          <a:r>
            <a:rPr lang="en-US" sz="1800" kern="1200" dirty="0"/>
            <a:t>, …,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i="1" kern="1200" dirty="0" err="1"/>
            <a:t>P</a:t>
          </a:r>
          <a:r>
            <a:rPr lang="en-US" sz="1800" i="1" kern="1200" baseline="-25000" dirty="0" err="1"/>
            <a:t>n</a:t>
          </a:r>
          <a:r>
            <a:rPr lang="en-US" sz="1800" kern="1200" baseline="-25000" dirty="0"/>
            <a:t>–1</a:t>
          </a:r>
          <a:r>
            <a:rPr lang="en-US" sz="1800" kern="1200" dirty="0"/>
            <a:t> is waiting for a resource that is held by  </a:t>
          </a:r>
          <a:r>
            <a:rPr lang="en-US" sz="1800" i="1" kern="1200" dirty="0" err="1"/>
            <a:t>P</a:t>
          </a:r>
          <a:r>
            <a:rPr lang="en-US" sz="1800" kern="1200" baseline="-25000" dirty="0" err="1"/>
            <a:t>n</a:t>
          </a:r>
          <a:r>
            <a:rPr lang="en-US" sz="1800" kern="1200" dirty="0"/>
            <a:t>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i="1" kern="1200" dirty="0"/>
            <a:t>P</a:t>
          </a:r>
          <a:r>
            <a:rPr lang="en-US" sz="1800" kern="1200" baseline="-25000" dirty="0"/>
            <a:t>0</a:t>
          </a:r>
          <a:r>
            <a:rPr lang="en-US" sz="1800" kern="1200" dirty="0"/>
            <a:t> is waiting for a resource that is held by </a:t>
          </a:r>
          <a:r>
            <a:rPr lang="en-US" sz="1800" i="1" kern="1200" dirty="0"/>
            <a:t>P</a:t>
          </a:r>
          <a:r>
            <a:rPr lang="en-US" sz="1800" kern="1200" baseline="-25000" dirty="0"/>
            <a:t>0</a:t>
          </a:r>
          <a:r>
            <a:rPr lang="en-US" sz="1800" kern="1200" dirty="0"/>
            <a:t>.</a:t>
          </a:r>
        </a:p>
      </dsp:txBody>
      <dsp:txXfrm>
        <a:off x="0" y="3349076"/>
        <a:ext cx="10515600" cy="1509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3ED26-2B6F-4837-BD2B-B417B3872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FC545-3554-424F-818B-55DF2FEC7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997DB-1687-4459-AAA0-65195BD7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992E5-3A52-4E46-A346-D4333DEE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A160C-9DE6-4954-8617-ADD94096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497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491DF-A688-4959-96BD-7AAD2661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31B3B-A546-4E8C-BEEA-338055173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E2FF1-4B04-4A65-8396-5AF1D136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D4362-0457-419F-8E7E-912A5E4A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3FCC6-A049-4A66-B29F-DA264AA51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236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1E2752-C603-4D7E-BB02-6F3CF9FA1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70C8B-381F-44AD-8B20-E7F1FFF06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9223E-F9C1-4104-9A11-4F6A7C49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25B55-6364-43DD-8D86-E1466DC5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30A4B-F3F3-4D41-AD48-723D8AA1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035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51AFD-1674-4F67-BB69-390132A7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DD855-9BB6-47E3-B706-DE362B6D4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87230-4DB2-4ECB-8079-D328343CB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6AD62-D8D1-4E83-B250-AB54B407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552E6-63E1-4609-957D-906DA2D4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263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DB31F-782D-4EF8-8483-76036A53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F0099-0ECA-4935-8F65-FCB52470E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9676A-60F1-4604-BFF2-5734C301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2EF40-525A-48FF-941F-F17965C3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330ED-0D0B-4E43-A063-6031AEB8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536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D508A-8383-451A-A5BA-5A212D32C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CDB54-4321-4F5C-AC93-E52CC5466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05F04-2D0C-4295-A9CE-8C65717CD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8D9AB-8C06-4591-AC05-D9EBA483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B183F-A3A8-474F-B0B1-9D90B272C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26AEE-DF51-4EF0-8CFB-C98BD5C0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843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97E1-C86B-4973-ACBA-4D8D0D95E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735E-BE60-4CC7-ACF4-E1BD289FA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29C45-B893-4FB0-9DD6-70F3017DF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289B4-8099-4845-97E9-729E00DC1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36E41-074B-43B8-9F9D-B2FF89522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D4162-F0A3-43AA-8341-82BE0824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68C3C2-EE0B-4D2C-90D0-75279C6A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7E2132-9075-4D78-9B28-5B62DB16F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257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6EE93-0E45-41D9-897B-2B9E2015B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5BC10-0FFF-4553-968E-E94FFF01C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57645-9680-4D03-97BD-A683AF02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4BE0D-DF6A-4A59-B893-F4EF55DC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06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098F91-7ECE-4BFE-8085-D0072D56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C871F-E4BC-499D-9E48-FFD81717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498F9-5D38-430B-AD1E-3553833E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3C16-A8D6-4D5D-B978-9CE50053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509E9-33E9-4C06-9E14-DFF965D4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8F96C-98CF-4DF8-8BB7-325AAA42A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C2D98-20FF-493A-8BC1-36BB2C01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61A90-5977-43E8-BC36-D8710EF8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4F074-8A78-4B58-A041-3D637AF5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455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BA32-3F8E-4536-8123-8563AA0A2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21888E-1A2A-4D75-A16B-F655B884AE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B630B-CD2D-430F-9C17-A4A33F53D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6B756-AF55-46D9-857B-B8F4E52C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ED3AB-6D96-413B-9A4F-4507685F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54210-904F-41A8-99D6-5CB79E68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789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2B9F5E-0C20-4B0F-8E5B-924DD1534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A31F3-084E-4640-A15B-698E2B963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85865-9F75-4487-8FDB-5C11213DD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EBAB3-4937-4CFB-A12A-D58C0A08E67F}" type="datetimeFigureOut">
              <a:rPr lang="en-IN" smtClean="0"/>
              <a:t>18-01-2021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51DBE-C059-4B94-8831-FB34898FD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47782-6096-4BBF-A7F6-23329C540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A72A2-2551-4670-A3BD-7CAFFF6511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27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2A4C1229-0A47-43C7-8DEB-DFFFAEBBA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9A66CF-D56C-4A6E-9395-E8F5A834E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Module 3: Process Concept and Scheduling</a:t>
            </a:r>
            <a:endParaRPr lang="en-IN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BAF7A2-9078-4BEB-B022-B561AA227C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Topic – Deadlock</a:t>
            </a:r>
          </a:p>
          <a:p>
            <a:pPr algn="l"/>
            <a:r>
              <a:rPr lang="en-US" sz="2000"/>
              <a:t>CS-2013 (Operating System)</a:t>
            </a:r>
          </a:p>
          <a:p>
            <a:pPr algn="l"/>
            <a:r>
              <a:rPr lang="en-US" sz="2000"/>
              <a:t>Lecture -14</a:t>
            </a:r>
          </a:p>
          <a:p>
            <a:pPr algn="l"/>
            <a:endParaRPr lang="en-IN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61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5D25-1367-4182-8A14-11D99989A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Characterization </a:t>
            </a:r>
            <a:br>
              <a:rPr lang="en-US" dirty="0"/>
            </a:br>
            <a:r>
              <a:rPr lang="en-US" b="1" dirty="0"/>
              <a:t>(Resource Allocation Graph) (Example)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4B755-BF0F-4E3B-A70C-A7380D94B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A5477FE-FDD4-4C2D-8029-465C0730E6E9}"/>
              </a:ext>
            </a:extLst>
          </p:cNvPr>
          <p:cNvSpPr/>
          <p:nvPr/>
        </p:nvSpPr>
        <p:spPr>
          <a:xfrm>
            <a:off x="2900855" y="3626069"/>
            <a:ext cx="893379" cy="78827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  <a:endParaRPr lang="en-IN" baseline="-25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ADE7B2-8B1A-4A74-B617-D40CDAE3DF38}"/>
              </a:ext>
            </a:extLst>
          </p:cNvPr>
          <p:cNvSpPr/>
          <p:nvPr/>
        </p:nvSpPr>
        <p:spPr>
          <a:xfrm>
            <a:off x="5202621" y="3626069"/>
            <a:ext cx="893379" cy="78827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2</a:t>
            </a:r>
            <a:endParaRPr lang="en-IN" baseline="-250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45174E0-ED2E-4A3D-BAA3-276930CCDF4B}"/>
              </a:ext>
            </a:extLst>
          </p:cNvPr>
          <p:cNvSpPr/>
          <p:nvPr/>
        </p:nvSpPr>
        <p:spPr>
          <a:xfrm>
            <a:off x="7504387" y="3626069"/>
            <a:ext cx="893379" cy="78827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3</a:t>
            </a:r>
            <a:endParaRPr lang="en-IN" baseline="-25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CE1D7-35D5-45AF-A743-3C99AD9017DF}"/>
              </a:ext>
            </a:extLst>
          </p:cNvPr>
          <p:cNvSpPr/>
          <p:nvPr/>
        </p:nvSpPr>
        <p:spPr>
          <a:xfrm>
            <a:off x="3909848" y="2259724"/>
            <a:ext cx="893380" cy="83031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9DFD0E-E1FF-462E-BC65-A85C3E400665}"/>
              </a:ext>
            </a:extLst>
          </p:cNvPr>
          <p:cNvSpPr/>
          <p:nvPr/>
        </p:nvSpPr>
        <p:spPr>
          <a:xfrm>
            <a:off x="4277710" y="2564524"/>
            <a:ext cx="147145" cy="15765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453AE-4DC3-4506-A3B0-6041F4942E83}"/>
              </a:ext>
            </a:extLst>
          </p:cNvPr>
          <p:cNvSpPr/>
          <p:nvPr/>
        </p:nvSpPr>
        <p:spPr>
          <a:xfrm>
            <a:off x="3909848" y="4987158"/>
            <a:ext cx="893380" cy="11898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7820D7-1318-4CC5-895A-5AE11F473D97}"/>
              </a:ext>
            </a:extLst>
          </p:cNvPr>
          <p:cNvSpPr/>
          <p:nvPr/>
        </p:nvSpPr>
        <p:spPr>
          <a:xfrm>
            <a:off x="4277710" y="5291958"/>
            <a:ext cx="147145" cy="1418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05A02A4-064A-473F-B7B7-AC23D94E9F8E}"/>
              </a:ext>
            </a:extLst>
          </p:cNvPr>
          <p:cNvSpPr/>
          <p:nvPr/>
        </p:nvSpPr>
        <p:spPr>
          <a:xfrm>
            <a:off x="4277710" y="5795764"/>
            <a:ext cx="147145" cy="1418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7FFF8-B7D0-45E5-9DEC-B8A847E30CF0}"/>
              </a:ext>
            </a:extLst>
          </p:cNvPr>
          <p:cNvSpPr/>
          <p:nvPr/>
        </p:nvSpPr>
        <p:spPr>
          <a:xfrm>
            <a:off x="6495394" y="2259724"/>
            <a:ext cx="893380" cy="83031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66305B-02C2-40F9-969D-2C2872566DBB}"/>
              </a:ext>
            </a:extLst>
          </p:cNvPr>
          <p:cNvSpPr/>
          <p:nvPr/>
        </p:nvSpPr>
        <p:spPr>
          <a:xfrm>
            <a:off x="6863256" y="2564524"/>
            <a:ext cx="147145" cy="15765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A978C1-FF4F-4898-99C5-5DE00BA8B5D7}"/>
              </a:ext>
            </a:extLst>
          </p:cNvPr>
          <p:cNvSpPr/>
          <p:nvPr/>
        </p:nvSpPr>
        <p:spPr>
          <a:xfrm>
            <a:off x="6495393" y="4922967"/>
            <a:ext cx="1008993" cy="16880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3AEBAB6-B502-42B6-87F6-843723E433FC}"/>
              </a:ext>
            </a:extLst>
          </p:cNvPr>
          <p:cNvSpPr/>
          <p:nvPr/>
        </p:nvSpPr>
        <p:spPr>
          <a:xfrm>
            <a:off x="6863256" y="5227767"/>
            <a:ext cx="147145" cy="206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FA56B5A-642D-4C70-A739-723B98B78353}"/>
              </a:ext>
            </a:extLst>
          </p:cNvPr>
          <p:cNvSpPr/>
          <p:nvPr/>
        </p:nvSpPr>
        <p:spPr>
          <a:xfrm>
            <a:off x="6863256" y="5630149"/>
            <a:ext cx="147145" cy="206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60581F8-A551-4E1D-90BF-CC15235BB5EB}"/>
              </a:ext>
            </a:extLst>
          </p:cNvPr>
          <p:cNvSpPr/>
          <p:nvPr/>
        </p:nvSpPr>
        <p:spPr>
          <a:xfrm>
            <a:off x="6863255" y="5987280"/>
            <a:ext cx="147145" cy="206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1EEA74D-7C74-46AD-AD0A-5EA19847B436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3347545" y="2851971"/>
            <a:ext cx="562303" cy="77409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1203434-BF92-4370-88B5-4E75B0600823}"/>
              </a:ext>
            </a:extLst>
          </p:cNvPr>
          <p:cNvCxnSpPr>
            <a:cxnSpLocks/>
            <a:stCxn id="9" idx="5"/>
            <a:endCxn id="5" idx="1"/>
          </p:cNvCxnSpPr>
          <p:nvPr/>
        </p:nvCxnSpPr>
        <p:spPr>
          <a:xfrm>
            <a:off x="4403306" y="2699091"/>
            <a:ext cx="930147" cy="104241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7F97B63-736E-48D8-806C-CEBF57874B74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5965168" y="3074841"/>
            <a:ext cx="579599" cy="66666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04DB406-9632-4DAA-81B7-71AA44027B8E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6944729" y="2664371"/>
            <a:ext cx="690490" cy="107713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65B0050-C24C-4EF1-91F6-5463E5FBCA25}"/>
              </a:ext>
            </a:extLst>
          </p:cNvPr>
          <p:cNvCxnSpPr>
            <a:cxnSpLocks/>
            <a:endCxn id="4" idx="4"/>
          </p:cNvCxnSpPr>
          <p:nvPr/>
        </p:nvCxnSpPr>
        <p:spPr>
          <a:xfrm flipH="1" flipV="1">
            <a:off x="3347545" y="4414345"/>
            <a:ext cx="993492" cy="974426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87B16C7-3450-4827-A5A4-B4310E532A73}"/>
              </a:ext>
            </a:extLst>
          </p:cNvPr>
          <p:cNvCxnSpPr>
            <a:cxnSpLocks/>
            <a:endCxn id="5" idx="3"/>
          </p:cNvCxnSpPr>
          <p:nvPr/>
        </p:nvCxnSpPr>
        <p:spPr>
          <a:xfrm flipV="1">
            <a:off x="4351282" y="4298905"/>
            <a:ext cx="982171" cy="154761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6B9F041-86DA-4B44-9426-26A3FF1EDA2D}"/>
              </a:ext>
            </a:extLst>
          </p:cNvPr>
          <p:cNvSpPr txBox="1"/>
          <p:nvPr/>
        </p:nvSpPr>
        <p:spPr>
          <a:xfrm>
            <a:off x="4099034" y="1841738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-25000" dirty="0"/>
              <a:t>1</a:t>
            </a:r>
            <a:endParaRPr lang="en-IN" b="1" baseline="-25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7E1AA8-439C-489D-9A31-D53C65545DDC}"/>
              </a:ext>
            </a:extLst>
          </p:cNvPr>
          <p:cNvSpPr txBox="1"/>
          <p:nvPr/>
        </p:nvSpPr>
        <p:spPr>
          <a:xfrm>
            <a:off x="4120319" y="4557165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-25000" dirty="0"/>
              <a:t>2</a:t>
            </a:r>
            <a:endParaRPr lang="en-IN" b="1" baseline="-25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E9143F-F5A8-46E2-B200-797DC6C62493}"/>
              </a:ext>
            </a:extLst>
          </p:cNvPr>
          <p:cNvSpPr txBox="1"/>
          <p:nvPr/>
        </p:nvSpPr>
        <p:spPr>
          <a:xfrm>
            <a:off x="6789681" y="1888544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-25000" dirty="0"/>
              <a:t>3</a:t>
            </a:r>
            <a:endParaRPr lang="en-IN" b="1" baseline="-25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5DE2DD7-994F-466D-AAB5-BE4F39004098}"/>
              </a:ext>
            </a:extLst>
          </p:cNvPr>
          <p:cNvSpPr txBox="1"/>
          <p:nvPr/>
        </p:nvSpPr>
        <p:spPr>
          <a:xfrm>
            <a:off x="6724011" y="4497468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-25000" dirty="0"/>
              <a:t>4</a:t>
            </a:r>
            <a:endParaRPr lang="en-IN" b="1" baseline="-25000" dirty="0"/>
          </a:p>
        </p:txBody>
      </p:sp>
    </p:spTree>
    <p:extLst>
      <p:ext uri="{BB962C8B-B14F-4D97-AF65-F5344CB8AC3E}">
        <p14:creationId xmlns:p14="http://schemas.microsoft.com/office/powerpoint/2010/main" val="20794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2" grpId="0"/>
      <p:bldP spid="43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A5477FE-FDD4-4C2D-8029-465C0730E6E9}"/>
              </a:ext>
            </a:extLst>
          </p:cNvPr>
          <p:cNvSpPr/>
          <p:nvPr/>
        </p:nvSpPr>
        <p:spPr>
          <a:xfrm>
            <a:off x="725214" y="3429000"/>
            <a:ext cx="893379" cy="78827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1</a:t>
            </a:r>
            <a:endParaRPr lang="en-IN" baseline="-250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6ADE7B2-8B1A-4A74-B617-D40CDAE3DF38}"/>
              </a:ext>
            </a:extLst>
          </p:cNvPr>
          <p:cNvSpPr/>
          <p:nvPr/>
        </p:nvSpPr>
        <p:spPr>
          <a:xfrm>
            <a:off x="3026980" y="3429000"/>
            <a:ext cx="893379" cy="78827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2</a:t>
            </a:r>
            <a:endParaRPr lang="en-IN" baseline="-250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45174E0-ED2E-4A3D-BAA3-276930CCDF4B}"/>
              </a:ext>
            </a:extLst>
          </p:cNvPr>
          <p:cNvSpPr/>
          <p:nvPr/>
        </p:nvSpPr>
        <p:spPr>
          <a:xfrm>
            <a:off x="5328746" y="3429000"/>
            <a:ext cx="893379" cy="788276"/>
          </a:xfrm>
          <a:prstGeom prst="ellips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baseline="-25000" dirty="0"/>
              <a:t>3</a:t>
            </a:r>
            <a:endParaRPr lang="en-IN" baseline="-25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CE1D7-35D5-45AF-A743-3C99AD9017DF}"/>
              </a:ext>
            </a:extLst>
          </p:cNvPr>
          <p:cNvSpPr/>
          <p:nvPr/>
        </p:nvSpPr>
        <p:spPr>
          <a:xfrm>
            <a:off x="1734207" y="2062655"/>
            <a:ext cx="893380" cy="83031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F9DFD0E-E1FF-462E-BC65-A85C3E400665}"/>
              </a:ext>
            </a:extLst>
          </p:cNvPr>
          <p:cNvSpPr/>
          <p:nvPr/>
        </p:nvSpPr>
        <p:spPr>
          <a:xfrm>
            <a:off x="2102069" y="2367455"/>
            <a:ext cx="147145" cy="15765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453AE-4DC3-4506-A3B0-6041F4942E83}"/>
              </a:ext>
            </a:extLst>
          </p:cNvPr>
          <p:cNvSpPr/>
          <p:nvPr/>
        </p:nvSpPr>
        <p:spPr>
          <a:xfrm>
            <a:off x="1734207" y="4790089"/>
            <a:ext cx="893380" cy="11898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57820D7-1318-4CC5-895A-5AE11F473D97}"/>
              </a:ext>
            </a:extLst>
          </p:cNvPr>
          <p:cNvSpPr/>
          <p:nvPr/>
        </p:nvSpPr>
        <p:spPr>
          <a:xfrm>
            <a:off x="2102069" y="5094889"/>
            <a:ext cx="147145" cy="1418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05A02A4-064A-473F-B7B7-AC23D94E9F8E}"/>
              </a:ext>
            </a:extLst>
          </p:cNvPr>
          <p:cNvSpPr/>
          <p:nvPr/>
        </p:nvSpPr>
        <p:spPr>
          <a:xfrm>
            <a:off x="2102069" y="5598695"/>
            <a:ext cx="147145" cy="1418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7FFF8-B7D0-45E5-9DEC-B8A847E30CF0}"/>
              </a:ext>
            </a:extLst>
          </p:cNvPr>
          <p:cNvSpPr/>
          <p:nvPr/>
        </p:nvSpPr>
        <p:spPr>
          <a:xfrm>
            <a:off x="4319753" y="2062655"/>
            <a:ext cx="893380" cy="830317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366305B-02C2-40F9-969D-2C2872566DBB}"/>
              </a:ext>
            </a:extLst>
          </p:cNvPr>
          <p:cNvSpPr/>
          <p:nvPr/>
        </p:nvSpPr>
        <p:spPr>
          <a:xfrm>
            <a:off x="4687615" y="2367455"/>
            <a:ext cx="147145" cy="15765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A978C1-FF4F-4898-99C5-5DE00BA8B5D7}"/>
              </a:ext>
            </a:extLst>
          </p:cNvPr>
          <p:cNvSpPr/>
          <p:nvPr/>
        </p:nvSpPr>
        <p:spPr>
          <a:xfrm>
            <a:off x="4319752" y="4729428"/>
            <a:ext cx="809297" cy="1705531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3AEBAB6-B502-42B6-87F6-843723E433FC}"/>
              </a:ext>
            </a:extLst>
          </p:cNvPr>
          <p:cNvSpPr/>
          <p:nvPr/>
        </p:nvSpPr>
        <p:spPr>
          <a:xfrm>
            <a:off x="4687615" y="5030698"/>
            <a:ext cx="147145" cy="206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FA56B5A-642D-4C70-A739-723B98B78353}"/>
              </a:ext>
            </a:extLst>
          </p:cNvPr>
          <p:cNvSpPr/>
          <p:nvPr/>
        </p:nvSpPr>
        <p:spPr>
          <a:xfrm>
            <a:off x="4687615" y="5433080"/>
            <a:ext cx="147145" cy="206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60581F8-A551-4E1D-90BF-CC15235BB5EB}"/>
              </a:ext>
            </a:extLst>
          </p:cNvPr>
          <p:cNvSpPr/>
          <p:nvPr/>
        </p:nvSpPr>
        <p:spPr>
          <a:xfrm>
            <a:off x="4687614" y="5790211"/>
            <a:ext cx="147145" cy="20608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1EEA74D-7C74-46AD-AD0A-5EA19847B436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1171904" y="2654902"/>
            <a:ext cx="562303" cy="77409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1203434-BF92-4370-88B5-4E75B0600823}"/>
              </a:ext>
            </a:extLst>
          </p:cNvPr>
          <p:cNvCxnSpPr>
            <a:cxnSpLocks/>
            <a:stCxn id="9" idx="5"/>
            <a:endCxn id="5" idx="1"/>
          </p:cNvCxnSpPr>
          <p:nvPr/>
        </p:nvCxnSpPr>
        <p:spPr>
          <a:xfrm>
            <a:off x="2227665" y="2502022"/>
            <a:ext cx="930147" cy="104241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7F97B63-736E-48D8-806C-CEBF57874B74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3789527" y="2877772"/>
            <a:ext cx="579599" cy="66666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04DB406-9632-4DAA-81B7-71AA44027B8E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4769088" y="2467302"/>
            <a:ext cx="690490" cy="107713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65B0050-C24C-4EF1-91F6-5463E5FBCA25}"/>
              </a:ext>
            </a:extLst>
          </p:cNvPr>
          <p:cNvCxnSpPr>
            <a:cxnSpLocks/>
            <a:endCxn id="4" idx="4"/>
          </p:cNvCxnSpPr>
          <p:nvPr/>
        </p:nvCxnSpPr>
        <p:spPr>
          <a:xfrm flipH="1" flipV="1">
            <a:off x="1171904" y="4217276"/>
            <a:ext cx="993492" cy="974426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87B16C7-3450-4827-A5A4-B4310E532A73}"/>
              </a:ext>
            </a:extLst>
          </p:cNvPr>
          <p:cNvCxnSpPr>
            <a:cxnSpLocks/>
            <a:endCxn id="5" idx="3"/>
          </p:cNvCxnSpPr>
          <p:nvPr/>
        </p:nvCxnSpPr>
        <p:spPr>
          <a:xfrm flipV="1">
            <a:off x="2175641" y="4101836"/>
            <a:ext cx="982171" cy="154761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6B9F041-86DA-4B44-9426-26A3FF1EDA2D}"/>
              </a:ext>
            </a:extLst>
          </p:cNvPr>
          <p:cNvSpPr txBox="1"/>
          <p:nvPr/>
        </p:nvSpPr>
        <p:spPr>
          <a:xfrm>
            <a:off x="1923393" y="1644669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-25000" dirty="0"/>
              <a:t>1</a:t>
            </a:r>
            <a:endParaRPr lang="en-IN" b="1" baseline="-25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7E1AA8-439C-489D-9A31-D53C65545DDC}"/>
              </a:ext>
            </a:extLst>
          </p:cNvPr>
          <p:cNvSpPr txBox="1"/>
          <p:nvPr/>
        </p:nvSpPr>
        <p:spPr>
          <a:xfrm>
            <a:off x="1944678" y="4360096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-25000" dirty="0"/>
              <a:t>2</a:t>
            </a:r>
            <a:endParaRPr lang="en-IN" b="1" baseline="-25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7E9143F-F5A8-46E2-B200-797DC6C62493}"/>
              </a:ext>
            </a:extLst>
          </p:cNvPr>
          <p:cNvSpPr txBox="1"/>
          <p:nvPr/>
        </p:nvSpPr>
        <p:spPr>
          <a:xfrm>
            <a:off x="4614040" y="1691475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-25000" dirty="0"/>
              <a:t>3</a:t>
            </a:r>
            <a:endParaRPr lang="en-IN" b="1" baseline="-25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5DE2DD7-994F-466D-AAB5-BE4F39004098}"/>
              </a:ext>
            </a:extLst>
          </p:cNvPr>
          <p:cNvSpPr txBox="1"/>
          <p:nvPr/>
        </p:nvSpPr>
        <p:spPr>
          <a:xfrm>
            <a:off x="4548370" y="4300399"/>
            <a:ext cx="44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-25000" dirty="0"/>
              <a:t>4</a:t>
            </a:r>
            <a:endParaRPr lang="en-IN" b="1" baseline="-250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104499-E993-488C-A633-0A198A8A088E}"/>
              </a:ext>
            </a:extLst>
          </p:cNvPr>
          <p:cNvCxnSpPr>
            <a:stCxn id="6" idx="2"/>
            <a:endCxn id="11" idx="3"/>
          </p:cNvCxnSpPr>
          <p:nvPr/>
        </p:nvCxnSpPr>
        <p:spPr>
          <a:xfrm flipH="1">
            <a:off x="2627587" y="3823138"/>
            <a:ext cx="2701159" cy="156185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6C58CDD-2A59-44A9-A56B-00E62D8C91C0}"/>
              </a:ext>
            </a:extLst>
          </p:cNvPr>
          <p:cNvSpPr txBox="1"/>
          <p:nvPr/>
        </p:nvSpPr>
        <p:spPr>
          <a:xfrm>
            <a:off x="3463159" y="277735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id="{9926A25A-A191-4C04-8033-1B9E7F84AE25}"/>
              </a:ext>
            </a:extLst>
          </p:cNvPr>
          <p:cNvSpPr/>
          <p:nvPr/>
        </p:nvSpPr>
        <p:spPr>
          <a:xfrm>
            <a:off x="8394107" y="1815661"/>
            <a:ext cx="2427888" cy="1261241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Deadlock</a:t>
            </a:r>
            <a:endParaRPr lang="en-IN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ACD1EC-05F4-40C1-A45B-285F1FFD2709}"/>
              </a:ext>
            </a:extLst>
          </p:cNvPr>
          <p:cNvSpPr txBox="1"/>
          <p:nvPr/>
        </p:nvSpPr>
        <p:spPr>
          <a:xfrm>
            <a:off x="6926846" y="3436766"/>
            <a:ext cx="5084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 cycles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i="1" dirty="0"/>
              <a:t>P</a:t>
            </a:r>
            <a:r>
              <a:rPr lang="en-US" b="1" i="1" baseline="-25000" dirty="0"/>
              <a:t>1    </a:t>
            </a:r>
            <a:r>
              <a:rPr lang="en-US" b="1" i="1" dirty="0"/>
              <a:t>    R</a:t>
            </a:r>
            <a:r>
              <a:rPr lang="en-US" b="1" i="1" baseline="-25000" dirty="0"/>
              <a:t>1     </a:t>
            </a:r>
            <a:r>
              <a:rPr lang="en-US" b="1" i="1" dirty="0"/>
              <a:t>   P</a:t>
            </a:r>
            <a:r>
              <a:rPr lang="en-US" b="1" i="1" baseline="-25000" dirty="0"/>
              <a:t>2         </a:t>
            </a:r>
            <a:r>
              <a:rPr lang="en-US" b="1" i="1" dirty="0"/>
              <a:t>R</a:t>
            </a:r>
            <a:r>
              <a:rPr lang="en-US" b="1" i="1" baseline="-25000" dirty="0"/>
              <a:t>3</a:t>
            </a:r>
            <a:r>
              <a:rPr lang="en-US" b="1" i="1" dirty="0"/>
              <a:t>        P</a:t>
            </a:r>
            <a:r>
              <a:rPr lang="en-US" b="1" i="1" baseline="-25000" dirty="0"/>
              <a:t>3</a:t>
            </a:r>
            <a:r>
              <a:rPr lang="en-US" b="1" i="1" dirty="0"/>
              <a:t>        R</a:t>
            </a:r>
            <a:r>
              <a:rPr lang="en-US" b="1" i="1" baseline="-25000" dirty="0"/>
              <a:t>2</a:t>
            </a:r>
            <a:r>
              <a:rPr lang="en-US" b="1" i="1" dirty="0"/>
              <a:t>        P</a:t>
            </a:r>
            <a:r>
              <a:rPr lang="en-US" b="1" i="1" baseline="-25000" dirty="0"/>
              <a:t>1</a:t>
            </a:r>
          </a:p>
          <a:p>
            <a:endParaRPr lang="en-US" b="1" i="1" baseline="-25000" dirty="0"/>
          </a:p>
          <a:p>
            <a:endParaRPr lang="en-US" b="1" i="1" baseline="-25000" dirty="0"/>
          </a:p>
          <a:p>
            <a:r>
              <a:rPr lang="en-US" b="1" i="1" dirty="0"/>
              <a:t>P</a:t>
            </a:r>
            <a:r>
              <a:rPr lang="en-US" b="1" i="1" baseline="-25000" dirty="0"/>
              <a:t>2</a:t>
            </a:r>
            <a:r>
              <a:rPr lang="en-US" b="1" i="1" dirty="0"/>
              <a:t>      R</a:t>
            </a:r>
            <a:r>
              <a:rPr lang="en-US" b="1" i="1" baseline="-25000" dirty="0"/>
              <a:t>3</a:t>
            </a:r>
            <a:r>
              <a:rPr lang="en-US" b="1" i="1" dirty="0"/>
              <a:t>       P</a:t>
            </a:r>
            <a:r>
              <a:rPr lang="en-US" b="1" i="1" baseline="-25000" dirty="0"/>
              <a:t>3</a:t>
            </a:r>
            <a:r>
              <a:rPr lang="en-US" b="1" i="1" dirty="0"/>
              <a:t>      R</a:t>
            </a:r>
            <a:r>
              <a:rPr lang="en-US" b="1" i="1" baseline="-25000" dirty="0"/>
              <a:t>2</a:t>
            </a:r>
            <a:r>
              <a:rPr lang="en-US" b="1" i="1" dirty="0"/>
              <a:t>        P</a:t>
            </a:r>
            <a:r>
              <a:rPr lang="en-US" b="1" i="1" baseline="-25000" dirty="0"/>
              <a:t>2</a:t>
            </a:r>
            <a:endParaRPr lang="en-IN" b="1" i="1" baseline="-25000" dirty="0"/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94441042-3C1A-4288-B918-5A0E958C9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Deadlock Characterization </a:t>
            </a:r>
            <a:br>
              <a:rPr lang="en-US" sz="3600" dirty="0"/>
            </a:br>
            <a:r>
              <a:rPr lang="en-US" sz="3600" b="1" dirty="0"/>
              <a:t>(Resource Allocation Graph) (Example – with deadlock)</a:t>
            </a:r>
            <a:endParaRPr lang="en-IN" sz="3600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09EBF25-2214-4061-9DD8-0B7C53E9FD37}"/>
              </a:ext>
            </a:extLst>
          </p:cNvPr>
          <p:cNvGrpSpPr/>
          <p:nvPr/>
        </p:nvGrpSpPr>
        <p:grpSpPr>
          <a:xfrm>
            <a:off x="7225862" y="4134567"/>
            <a:ext cx="3205656" cy="13820"/>
            <a:chOff x="7225862" y="3880037"/>
            <a:chExt cx="3205656" cy="18394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E0E12797-424B-4985-A756-0B5C751598F9}"/>
                </a:ext>
              </a:extLst>
            </p:cNvPr>
            <p:cNvCxnSpPr>
              <a:cxnSpLocks/>
            </p:cNvCxnSpPr>
            <p:nvPr/>
          </p:nvCxnSpPr>
          <p:spPr>
            <a:xfrm>
              <a:off x="7225862" y="3886199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37EEE09-E23D-45DD-91BF-B44FC576A2FB}"/>
                </a:ext>
              </a:extLst>
            </p:cNvPr>
            <p:cNvCxnSpPr>
              <a:cxnSpLocks/>
            </p:cNvCxnSpPr>
            <p:nvPr/>
          </p:nvCxnSpPr>
          <p:spPr>
            <a:xfrm>
              <a:off x="7756634" y="3898431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FA3DF11-B190-4206-8CD7-E4E57E4BD56B}"/>
                </a:ext>
              </a:extLst>
            </p:cNvPr>
            <p:cNvCxnSpPr>
              <a:cxnSpLocks/>
            </p:cNvCxnSpPr>
            <p:nvPr/>
          </p:nvCxnSpPr>
          <p:spPr>
            <a:xfrm>
              <a:off x="8260098" y="3887921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54267522-82B7-4287-9698-15DAB2969A0A}"/>
                </a:ext>
              </a:extLst>
            </p:cNvPr>
            <p:cNvCxnSpPr>
              <a:cxnSpLocks/>
            </p:cNvCxnSpPr>
            <p:nvPr/>
          </p:nvCxnSpPr>
          <p:spPr>
            <a:xfrm>
              <a:off x="8881241" y="3886199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3990876-01BD-4B52-9062-A9F9DC513E0B}"/>
                </a:ext>
              </a:extLst>
            </p:cNvPr>
            <p:cNvCxnSpPr>
              <a:cxnSpLocks/>
            </p:cNvCxnSpPr>
            <p:nvPr/>
          </p:nvCxnSpPr>
          <p:spPr>
            <a:xfrm>
              <a:off x="9469044" y="3886199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75BDDA0F-9571-49BD-AA4C-B72BC8C12A57}"/>
                </a:ext>
              </a:extLst>
            </p:cNvPr>
            <p:cNvCxnSpPr>
              <a:cxnSpLocks/>
            </p:cNvCxnSpPr>
            <p:nvPr/>
          </p:nvCxnSpPr>
          <p:spPr>
            <a:xfrm>
              <a:off x="10079421" y="3880037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861FE2-6CB9-4F92-9148-BBCF235D9AFE}"/>
              </a:ext>
            </a:extLst>
          </p:cNvPr>
          <p:cNvGrpSpPr/>
          <p:nvPr/>
        </p:nvGrpSpPr>
        <p:grpSpPr>
          <a:xfrm>
            <a:off x="7215352" y="4756332"/>
            <a:ext cx="2004848" cy="10045"/>
            <a:chOff x="7215352" y="4135993"/>
            <a:chExt cx="2004848" cy="31530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472325C8-9DAA-4F2D-A805-5C9A3BC562A6}"/>
                </a:ext>
              </a:extLst>
            </p:cNvPr>
            <p:cNvCxnSpPr>
              <a:cxnSpLocks/>
            </p:cNvCxnSpPr>
            <p:nvPr/>
          </p:nvCxnSpPr>
          <p:spPr>
            <a:xfrm>
              <a:off x="7215352" y="4135993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6F7AA4EF-36C3-47B6-A84E-151232CACD80}"/>
                </a:ext>
              </a:extLst>
            </p:cNvPr>
            <p:cNvCxnSpPr>
              <a:cxnSpLocks/>
            </p:cNvCxnSpPr>
            <p:nvPr/>
          </p:nvCxnSpPr>
          <p:spPr>
            <a:xfrm>
              <a:off x="7746124" y="4167523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3D393CE4-0A7D-45DA-B78C-23094E76E779}"/>
                </a:ext>
              </a:extLst>
            </p:cNvPr>
            <p:cNvCxnSpPr>
              <a:cxnSpLocks/>
            </p:cNvCxnSpPr>
            <p:nvPr/>
          </p:nvCxnSpPr>
          <p:spPr>
            <a:xfrm>
              <a:off x="8260098" y="4149129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AA5BC010-DF58-43B4-86AE-7EEAF9F72C42}"/>
                </a:ext>
              </a:extLst>
            </p:cNvPr>
            <p:cNvCxnSpPr>
              <a:cxnSpLocks/>
            </p:cNvCxnSpPr>
            <p:nvPr/>
          </p:nvCxnSpPr>
          <p:spPr>
            <a:xfrm>
              <a:off x="8868103" y="4167523"/>
              <a:ext cx="35209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437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42" grpId="0"/>
      <p:bldP spid="43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E1833-AA26-4501-95C0-7E0132A7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8074" cy="132556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Deadlock Characterization </a:t>
            </a:r>
            <a:br>
              <a:rPr lang="en-US" sz="4400" dirty="0"/>
            </a:br>
            <a:r>
              <a:rPr lang="en-US" sz="4000" b="1" dirty="0"/>
              <a:t>(Resource Allocation Graph) (Example – without deadlock)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32A0D-D415-4BAE-AD3E-DD8736CD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CD7759A-B44B-489B-9EBB-13CE8866DDDF}"/>
              </a:ext>
            </a:extLst>
          </p:cNvPr>
          <p:cNvGrpSpPr/>
          <p:nvPr/>
        </p:nvGrpSpPr>
        <p:grpSpPr>
          <a:xfrm>
            <a:off x="4052352" y="1956852"/>
            <a:ext cx="4289769" cy="4289769"/>
            <a:chOff x="3321523" y="1599801"/>
            <a:chExt cx="4289769" cy="428976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88FFB38-F884-4335-BB6E-5C487D469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21523" y="1599801"/>
              <a:ext cx="4289769" cy="4289769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2EB40F-803C-4AFC-B373-A20FC4660894}"/>
                </a:ext>
              </a:extLst>
            </p:cNvPr>
            <p:cNvCxnSpPr/>
            <p:nvPr/>
          </p:nvCxnSpPr>
          <p:spPr>
            <a:xfrm>
              <a:off x="4868090" y="2629993"/>
              <a:ext cx="0" cy="68797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570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6D96-D1E2-4040-ACFD-C572CC0CD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Topic to be Cover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9C9EA1-D872-44EE-A120-AD05BDC7C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96520"/>
              </p:ext>
            </p:extLst>
          </p:nvPr>
        </p:nvGraphicFramePr>
        <p:xfrm>
          <a:off x="838200" y="975360"/>
          <a:ext cx="10515600" cy="5201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03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586C1-8999-4107-82AB-3D9C59DF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IN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FF9F58E-50F5-4CC9-8CA8-B6A4333186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940363"/>
              </p:ext>
            </p:extLst>
          </p:nvPr>
        </p:nvGraphicFramePr>
        <p:xfrm>
          <a:off x="838200" y="1314993"/>
          <a:ext cx="10296433" cy="5291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46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D3FE7-6620-4A36-B4F1-BD5DEDD4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141B0-91F2-49C0-825F-23448F677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4695004"/>
          </a:xfrm>
        </p:spPr>
        <p:txBody>
          <a:bodyPr>
            <a:normAutofit/>
          </a:bodyPr>
          <a:lstStyle/>
          <a:p>
            <a:pPr marL="514350" indent="0">
              <a:buNone/>
            </a:pPr>
            <a:endParaRPr lang="en-IN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5DA396D-081C-4763-BB04-8CAD7EDD5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1039290"/>
              </p:ext>
            </p:extLst>
          </p:nvPr>
        </p:nvGraphicFramePr>
        <p:xfrm>
          <a:off x="986970" y="1027906"/>
          <a:ext cx="1036682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4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B89B-DCA8-4653-965F-252EEC41B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  						</a:t>
            </a:r>
            <a:r>
              <a:rPr lang="en-US" dirty="0" err="1"/>
              <a:t>cont</a:t>
            </a:r>
            <a:r>
              <a:rPr lang="en-US" dirty="0"/>
              <a:t>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2FE30-5AEE-43A8-924A-1B5FB623B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The request and release of resources are system calls,</a:t>
            </a:r>
          </a:p>
          <a:p>
            <a:pPr lvl="1"/>
            <a:r>
              <a:rPr lang="en-US" altLang="en-US" sz="1800" dirty="0"/>
              <a:t>Examples :</a:t>
            </a:r>
          </a:p>
          <a:p>
            <a:pPr lvl="2"/>
            <a:r>
              <a:rPr lang="en-US" altLang="en-US" sz="1600" dirty="0"/>
              <a:t>request () and release() device, </a:t>
            </a:r>
          </a:p>
          <a:p>
            <a:pPr lvl="2"/>
            <a:r>
              <a:rPr lang="en-US" altLang="en-US" sz="1600" dirty="0"/>
              <a:t>open() and close () file, </a:t>
            </a:r>
          </a:p>
          <a:p>
            <a:pPr lvl="2"/>
            <a:r>
              <a:rPr lang="en-US" altLang="en-US" sz="1600" dirty="0"/>
              <a:t>allocate () and free () memory</a:t>
            </a:r>
          </a:p>
          <a:p>
            <a:r>
              <a:rPr lang="en-US" altLang="en-US" sz="2000" dirty="0"/>
              <a:t>A system table records  resource status ( whether resource is free or allocated) and the process to which it is allocated.</a:t>
            </a:r>
          </a:p>
          <a:p>
            <a:r>
              <a:rPr lang="en-US" altLang="en-US" sz="2000" dirty="0"/>
              <a:t>If a process requests a resource that is currently allocated to another process, it can be added to a queue of processes waiting for this resource.</a:t>
            </a:r>
          </a:p>
        </p:txBody>
      </p:sp>
    </p:spTree>
    <p:extLst>
      <p:ext uri="{BB962C8B-B14F-4D97-AF65-F5344CB8AC3E}">
        <p14:creationId xmlns:p14="http://schemas.microsoft.com/office/powerpoint/2010/main" val="206679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766A-04E1-4A3F-A469-B3584347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Characterization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E492-91AD-46BB-86C3-886A100AB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deadlock</a:t>
            </a:r>
          </a:p>
          <a:p>
            <a:pPr lvl="1"/>
            <a:r>
              <a:rPr lang="en-US" dirty="0"/>
              <a:t>processes never finish executing.</a:t>
            </a:r>
          </a:p>
          <a:p>
            <a:pPr lvl="1"/>
            <a:r>
              <a:rPr lang="en-US" dirty="0"/>
              <a:t>system resources are tied up.</a:t>
            </a:r>
          </a:p>
          <a:p>
            <a:pPr lvl="1"/>
            <a:r>
              <a:rPr lang="en-US" dirty="0"/>
              <a:t>preventing other jobs from starting.  </a:t>
            </a:r>
          </a:p>
          <a:p>
            <a:r>
              <a:rPr lang="en-US" dirty="0"/>
              <a:t>features that characterize deadlocks.</a:t>
            </a:r>
          </a:p>
          <a:p>
            <a:pPr lvl="1"/>
            <a:r>
              <a:rPr lang="en-US" b="1" dirty="0"/>
              <a:t>Necessary Conditions</a:t>
            </a:r>
          </a:p>
          <a:p>
            <a:pPr lvl="1"/>
            <a:r>
              <a:rPr lang="en-US" b="1" dirty="0"/>
              <a:t>Resource Allocation Graph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81601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1766A-04E1-4A3F-A469-B35843475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921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Deadlock Characterization  </a:t>
            </a:r>
            <a:r>
              <a:rPr lang="en-US" sz="3600" b="1" dirty="0"/>
              <a:t>(Necessary Conditions)</a:t>
            </a:r>
            <a:endParaRPr lang="en-IN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E492-91AD-46BB-86C3-886A100AB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15" y="967877"/>
            <a:ext cx="10702159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Deadlock can arise if four necessary conditions simultaneously.</a:t>
            </a:r>
          </a:p>
          <a:p>
            <a:endParaRPr lang="en-IN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016B5B4-2091-4A86-BC37-0991555EB9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9745429"/>
              </p:ext>
            </p:extLst>
          </p:nvPr>
        </p:nvGraphicFramePr>
        <p:xfrm>
          <a:off x="850923" y="1325563"/>
          <a:ext cx="10515600" cy="486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8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893D-63C4-4DEB-8452-B2846EE5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Characterization </a:t>
            </a:r>
            <a:br>
              <a:rPr lang="en-US" dirty="0"/>
            </a:br>
            <a:r>
              <a:rPr lang="en-US" b="1" dirty="0"/>
              <a:t>(Resource Allocation Graph)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664EA-7A01-4E92-8BB2-589D66AA0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Deadlocks can be described more precisely in terms of a directed graph called a </a:t>
            </a:r>
            <a:r>
              <a:rPr lang="en-US" sz="2400" b="1" dirty="0"/>
              <a:t>system resource-allocation graph</a:t>
            </a:r>
            <a:r>
              <a:rPr lang="en-US" sz="2400" dirty="0"/>
              <a:t>.</a:t>
            </a:r>
          </a:p>
          <a:p>
            <a:r>
              <a:rPr lang="en-US" sz="2400" dirty="0"/>
              <a:t>Directed graph consists of A set of vertices V and a set of edges E.</a:t>
            </a:r>
          </a:p>
          <a:p>
            <a:r>
              <a:rPr lang="en-US" altLang="en-US" sz="2400" dirty="0"/>
              <a:t>A set of V is partitioned into two types:</a:t>
            </a:r>
          </a:p>
          <a:p>
            <a:pPr lvl="1"/>
            <a:r>
              <a:rPr lang="en-US" altLang="en-US" sz="1800" dirty="0"/>
              <a:t>The set consisting of all the active processes in the system.	</a:t>
            </a:r>
            <a:r>
              <a:rPr lang="en-US" altLang="en-US" sz="1800" i="1" dirty="0"/>
              <a:t> 	P</a:t>
            </a:r>
            <a:r>
              <a:rPr lang="en-US" altLang="en-US" sz="1800" dirty="0"/>
              <a:t> = {</a:t>
            </a:r>
            <a:r>
              <a:rPr lang="en-US" altLang="en-US" sz="1800" i="1" dirty="0"/>
              <a:t>P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</a:t>
            </a:r>
            <a:r>
              <a:rPr lang="en-US" altLang="en-US" sz="1800" i="1" dirty="0"/>
              <a:t>P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…, </a:t>
            </a:r>
            <a:r>
              <a:rPr lang="en-US" altLang="en-US" sz="1800" i="1" dirty="0" err="1"/>
              <a:t>P</a:t>
            </a:r>
            <a:r>
              <a:rPr lang="en-US" altLang="en-US" sz="1800" i="1" baseline="-25000" dirty="0" err="1"/>
              <a:t>n</a:t>
            </a:r>
            <a:r>
              <a:rPr lang="en-US" altLang="en-US" sz="1800" dirty="0"/>
              <a:t>}, </a:t>
            </a:r>
          </a:p>
          <a:p>
            <a:pPr lvl="1"/>
            <a:r>
              <a:rPr lang="en-US" altLang="en-US" sz="1800" dirty="0"/>
              <a:t>The set consisting of all resource types in the system.		</a:t>
            </a:r>
            <a:r>
              <a:rPr lang="en-US" altLang="en-US" sz="1800" i="1" dirty="0"/>
              <a:t> R</a:t>
            </a:r>
            <a:r>
              <a:rPr lang="en-US" altLang="en-US" sz="1800" dirty="0"/>
              <a:t> = {</a:t>
            </a:r>
            <a:r>
              <a:rPr lang="en-US" altLang="en-US" sz="1800" i="1" dirty="0"/>
              <a:t>R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</a:t>
            </a:r>
            <a:r>
              <a:rPr lang="en-US" altLang="en-US" sz="1800" i="1" dirty="0"/>
              <a:t>R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, …, </a:t>
            </a:r>
            <a:r>
              <a:rPr lang="en-US" altLang="en-US" sz="1800" i="1" dirty="0"/>
              <a:t>R</a:t>
            </a:r>
            <a:r>
              <a:rPr lang="en-US" altLang="en-US" sz="1800" i="1" baseline="-25000" dirty="0"/>
              <a:t>m</a:t>
            </a:r>
            <a:r>
              <a:rPr lang="en-US" altLang="en-US" sz="1800" dirty="0"/>
              <a:t>}, </a:t>
            </a:r>
          </a:p>
          <a:p>
            <a:r>
              <a:rPr lang="en-US" sz="2400" dirty="0"/>
              <a:t>A set of edges E is of 2 types</a:t>
            </a:r>
          </a:p>
          <a:p>
            <a:pPr lvl="1"/>
            <a:r>
              <a:rPr lang="en-US" altLang="en-US" sz="1800" dirty="0"/>
              <a:t>Request edge(directed edge)		 	</a:t>
            </a:r>
            <a:r>
              <a:rPr lang="en-US" altLang="en-US" sz="1800"/>
              <a:t>		</a:t>
            </a:r>
            <a:r>
              <a:rPr lang="en-US" altLang="en-US" sz="1800" i="1"/>
              <a:t>P</a:t>
            </a:r>
            <a:r>
              <a:rPr lang="en-US" altLang="en-US" sz="1800" baseline="-25000"/>
              <a:t>i </a:t>
            </a:r>
            <a:r>
              <a:rPr lang="en-US" altLang="en-US" sz="1800" dirty="0">
                <a:sym typeface="Symbol" panose="05050102010706020507" pitchFamily="18" charset="2"/>
              </a:rPr>
              <a:t> </a:t>
            </a:r>
            <a:r>
              <a:rPr lang="en-US" altLang="en-US" sz="1800" i="1" dirty="0" err="1">
                <a:sym typeface="Symbol" panose="05050102010706020507" pitchFamily="18" charset="2"/>
              </a:rPr>
              <a:t>R</a:t>
            </a:r>
            <a:r>
              <a:rPr lang="en-US" altLang="en-US" sz="1800" i="1" baseline="-25000" dirty="0" err="1">
                <a:sym typeface="Symbol" panose="05050102010706020507" pitchFamily="18" charset="2"/>
              </a:rPr>
              <a:t>j</a:t>
            </a:r>
            <a:endParaRPr lang="en-US" altLang="en-US" sz="1800" i="1" dirty="0">
              <a:sym typeface="Symbol" panose="05050102010706020507" pitchFamily="18" charset="2"/>
            </a:endParaRPr>
          </a:p>
          <a:p>
            <a:pPr lvl="1"/>
            <a:r>
              <a:rPr lang="en-US" altLang="en-US" sz="1800" dirty="0">
                <a:sym typeface="Symbol" panose="05050102010706020507" pitchFamily="18" charset="2"/>
              </a:rPr>
              <a:t>Assignment edge(</a:t>
            </a:r>
            <a:r>
              <a:rPr lang="en-US" altLang="en-US" sz="1800" dirty="0"/>
              <a:t>directed edge) 				 </a:t>
            </a:r>
            <a:r>
              <a:rPr lang="en-US" altLang="en-US" sz="1800" i="1" dirty="0" err="1"/>
              <a:t>R</a:t>
            </a:r>
            <a:r>
              <a:rPr lang="en-US" altLang="en-US" sz="1800" i="1" baseline="-25000" dirty="0" err="1"/>
              <a:t>j</a:t>
            </a:r>
            <a:r>
              <a:rPr lang="en-US" altLang="en-US" sz="1800" i="1" dirty="0"/>
              <a:t> </a:t>
            </a:r>
            <a:r>
              <a:rPr lang="en-US" altLang="en-US" sz="1800" dirty="0">
                <a:sym typeface="Symbol" panose="05050102010706020507" pitchFamily="18" charset="2"/>
              </a:rPr>
              <a:t> </a:t>
            </a:r>
            <a:r>
              <a:rPr lang="en-US" altLang="en-US" sz="1800" i="1" dirty="0">
                <a:sym typeface="Symbol" panose="05050102010706020507" pitchFamily="18" charset="2"/>
              </a:rPr>
              <a:t>P</a:t>
            </a:r>
            <a:r>
              <a:rPr lang="en-US" altLang="en-US" sz="1800" i="1" baseline="-25000" dirty="0">
                <a:sym typeface="Symbol" panose="05050102010706020507" pitchFamily="18" charset="2"/>
              </a:rPr>
              <a:t>i</a:t>
            </a: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411537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893D-63C4-4DEB-8452-B2846EE5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Characterization </a:t>
            </a:r>
            <a:br>
              <a:rPr lang="en-US" dirty="0"/>
            </a:br>
            <a:r>
              <a:rPr lang="en-US" b="1" dirty="0"/>
              <a:t>(Resource Allocation Graph)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664EA-7A01-4E92-8BB2-589D66AA0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141776" cy="4351338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/>
              <a:t>Process</a:t>
            </a:r>
            <a:r>
              <a:rPr lang="en-US" sz="2000" dirty="0"/>
              <a:t> : Each process </a:t>
            </a:r>
            <a:r>
              <a:rPr lang="en-US" sz="2000" b="1" i="1" dirty="0"/>
              <a:t>P</a:t>
            </a:r>
            <a:r>
              <a:rPr lang="en-US" sz="2000" b="1" i="1" baseline="-25000" dirty="0"/>
              <a:t>i</a:t>
            </a:r>
            <a:r>
              <a:rPr lang="en-US" sz="2000" dirty="0"/>
              <a:t> as a circle</a:t>
            </a:r>
          </a:p>
          <a:p>
            <a:pPr algn="just"/>
            <a:r>
              <a:rPr lang="en-US" sz="2000" b="1" dirty="0"/>
              <a:t>Resource</a:t>
            </a:r>
            <a:r>
              <a:rPr lang="en-US" sz="2000" dirty="0"/>
              <a:t> : Each resource type </a:t>
            </a:r>
            <a:r>
              <a:rPr lang="en-US" sz="2000" b="1" dirty="0" err="1"/>
              <a:t>R</a:t>
            </a:r>
            <a:r>
              <a:rPr lang="en-US" sz="2000" b="1" baseline="-25000" dirty="0" err="1"/>
              <a:t>j</a:t>
            </a:r>
            <a:r>
              <a:rPr lang="en-US" sz="2000" i="1" dirty="0"/>
              <a:t> </a:t>
            </a:r>
            <a:r>
              <a:rPr lang="en-US" sz="2000" dirty="0"/>
              <a:t>as a rectangle.</a:t>
            </a:r>
          </a:p>
          <a:p>
            <a:pPr algn="just"/>
            <a:r>
              <a:rPr lang="en-US" sz="2000" b="1" dirty="0"/>
              <a:t>Instance</a:t>
            </a:r>
            <a:r>
              <a:rPr lang="en-US" sz="2000" dirty="0"/>
              <a:t> : Each instance as a dot within the rectangle. </a:t>
            </a:r>
          </a:p>
          <a:p>
            <a:pPr algn="just"/>
            <a:r>
              <a:rPr lang="en-US" sz="2000" b="1" dirty="0"/>
              <a:t>Request Edge </a:t>
            </a:r>
            <a:r>
              <a:rPr lang="en-US" sz="2000" dirty="0"/>
              <a:t>: </a:t>
            </a:r>
          </a:p>
          <a:p>
            <a:pPr lvl="1" algn="just"/>
            <a:r>
              <a:rPr lang="en-US" sz="1800" dirty="0"/>
              <a:t>When process </a:t>
            </a:r>
            <a:r>
              <a:rPr lang="en-US" sz="1800" b="1" i="1" dirty="0"/>
              <a:t>P</a:t>
            </a:r>
            <a:r>
              <a:rPr lang="en-US" sz="1800" b="1" i="1" baseline="-25000" dirty="0"/>
              <a:t>i</a:t>
            </a:r>
            <a:r>
              <a:rPr lang="en-US" sz="1800" b="1" baseline="-25000" dirty="0"/>
              <a:t> </a:t>
            </a:r>
            <a:r>
              <a:rPr lang="en-US" sz="1800" dirty="0"/>
              <a:t>requests an instance of resource type </a:t>
            </a:r>
            <a:r>
              <a:rPr lang="en-US" sz="1800" b="1" dirty="0" err="1"/>
              <a:t>R</a:t>
            </a:r>
            <a:r>
              <a:rPr lang="en-US" sz="1800" b="1" baseline="-25000" dirty="0" err="1"/>
              <a:t>j</a:t>
            </a:r>
            <a:r>
              <a:rPr lang="en-US" sz="1800" i="1" dirty="0"/>
              <a:t>  </a:t>
            </a:r>
            <a:r>
              <a:rPr lang="en-US" sz="1800" dirty="0"/>
              <a:t>a request edge is inserted in the resource-allocation graph. </a:t>
            </a:r>
          </a:p>
          <a:p>
            <a:pPr algn="just"/>
            <a:r>
              <a:rPr lang="en-US" sz="2000" b="1" dirty="0"/>
              <a:t>Assignment Edge </a:t>
            </a:r>
            <a:r>
              <a:rPr lang="en-US" sz="2000" dirty="0"/>
              <a:t>: </a:t>
            </a:r>
          </a:p>
          <a:p>
            <a:pPr lvl="1" algn="just"/>
            <a:r>
              <a:rPr lang="en-US" sz="1800" dirty="0"/>
              <a:t>When this request can be fulfilled, the request edge is </a:t>
            </a:r>
            <a:r>
              <a:rPr lang="en-US" sz="1800" i="1" dirty="0"/>
              <a:t>instantaneously </a:t>
            </a:r>
            <a:r>
              <a:rPr lang="en-US" sz="1800" dirty="0"/>
              <a:t>transformed to an assignment edge. </a:t>
            </a:r>
          </a:p>
          <a:p>
            <a:pPr algn="just"/>
            <a:r>
              <a:rPr lang="en-US" sz="2000" dirty="0"/>
              <a:t>When the process no longer needs access to the resource, it releases the resource; as a</a:t>
            </a:r>
          </a:p>
          <a:p>
            <a:pPr algn="just"/>
            <a:r>
              <a:rPr lang="en-US" sz="2000" dirty="0"/>
              <a:t>result, the assignment edge is deleted.</a:t>
            </a:r>
            <a:endParaRPr lang="en-IN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A4114E-4C1F-48EA-BE10-E7FE4CC17297}"/>
              </a:ext>
            </a:extLst>
          </p:cNvPr>
          <p:cNvSpPr txBox="1">
            <a:spLocks noChangeArrowheads="1"/>
          </p:cNvSpPr>
          <p:nvPr/>
        </p:nvSpPr>
        <p:spPr>
          <a:xfrm>
            <a:off x="6559860" y="1564771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i="1" dirty="0"/>
              <a:t> </a:t>
            </a:r>
            <a:endParaRPr lang="en-US" altLang="en-US" dirty="0"/>
          </a:p>
          <a:p>
            <a:endParaRPr lang="en-US" altLang="en-US" dirty="0"/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i="1" dirty="0"/>
              <a:t>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B90F86-F1F6-4D17-8BB5-3FA5BA3C0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8900" y="1689210"/>
            <a:ext cx="495300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kumimoji="0" lang="en-US" altLang="en-US" sz="1800" i="1" dirty="0"/>
              <a:t>P</a:t>
            </a:r>
            <a:r>
              <a:rPr kumimoji="0" lang="en-US" altLang="en-US" sz="1800" i="1" baseline="-25000" dirty="0"/>
              <a:t>i</a:t>
            </a:r>
            <a:endParaRPr kumimoji="0" lang="en-US" altLang="en-US" sz="1800" i="1" dirty="0"/>
          </a:p>
        </p:txBody>
      </p:sp>
      <p:grpSp>
        <p:nvGrpSpPr>
          <p:cNvPr id="6" name="Group 12">
            <a:extLst>
              <a:ext uri="{FF2B5EF4-FFF2-40B4-BE49-F238E27FC236}">
                <a16:creationId xmlns:a16="http://schemas.microsoft.com/office/drawing/2014/main" id="{0F8DB06E-E05B-4FFD-A163-95935CE825B3}"/>
              </a:ext>
            </a:extLst>
          </p:cNvPr>
          <p:cNvGrpSpPr>
            <a:grpSpLocks/>
          </p:cNvGrpSpPr>
          <p:nvPr/>
        </p:nvGrpSpPr>
        <p:grpSpPr bwMode="auto">
          <a:xfrm>
            <a:off x="10268900" y="2864402"/>
            <a:ext cx="438150" cy="419100"/>
            <a:chOff x="2666" y="1966"/>
            <a:chExt cx="276" cy="264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F20F66D-06C0-4D0A-A90A-5F932E169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37E6E2AD-2134-4901-B595-FC6481727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3F1B550C-D97C-4899-8E38-7E7924E33B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BBA69D9C-1D5F-462C-9F2B-4DC07F2CC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D5CEF694-00B8-43DE-AB32-60E38D72F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</p:grpSp>
      <p:sp>
        <p:nvSpPr>
          <p:cNvPr id="12" name="Oval 6">
            <a:extLst>
              <a:ext uri="{FF2B5EF4-FFF2-40B4-BE49-F238E27FC236}">
                <a16:creationId xmlns:a16="http://schemas.microsoft.com/office/drawing/2014/main" id="{2399BB25-A559-4AA1-B278-40835BA7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1750" y="3378752"/>
            <a:ext cx="495300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i="1" dirty="0"/>
              <a:t>P</a:t>
            </a:r>
            <a:r>
              <a:rPr kumimoji="0" lang="en-US" altLang="en-US" sz="1800" i="1" baseline="-25000" dirty="0"/>
              <a:t>i</a:t>
            </a:r>
            <a:endParaRPr kumimoji="0" lang="en-US" altLang="en-US" sz="1800" i="1" dirty="0"/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FAB83C04-BDB2-458F-A386-81F4B8A80DC9}"/>
              </a:ext>
            </a:extLst>
          </p:cNvPr>
          <p:cNvGrpSpPr>
            <a:grpSpLocks/>
          </p:cNvGrpSpPr>
          <p:nvPr/>
        </p:nvGrpSpPr>
        <p:grpSpPr bwMode="auto">
          <a:xfrm>
            <a:off x="11043600" y="3442252"/>
            <a:ext cx="438150" cy="419100"/>
            <a:chOff x="2666" y="1966"/>
            <a:chExt cx="276" cy="264"/>
          </a:xfrm>
        </p:grpSpPr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34DD685D-8F4B-4CD2-B91F-CFF35EC19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031E9F06-9320-4529-9A0A-85088134F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29FB05AA-90BA-4A19-A968-4BE930156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A995F88C-3771-4A65-B879-12615A351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72510AE5-AC14-4687-8527-0787F9B80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</p:grpSp>
      <p:sp>
        <p:nvSpPr>
          <p:cNvPr id="19" name="Line 19">
            <a:extLst>
              <a:ext uri="{FF2B5EF4-FFF2-40B4-BE49-F238E27FC236}">
                <a16:creationId xmlns:a16="http://schemas.microsoft.com/office/drawing/2014/main" id="{92E9D66C-4088-4DC3-9F68-12ADB49C5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16575" y="364545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2E88E3FC-18DB-4B5F-B58F-EBAF68377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6988" y="3996853"/>
            <a:ext cx="495300" cy="495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i="1" dirty="0"/>
              <a:t>P</a:t>
            </a:r>
            <a:r>
              <a:rPr kumimoji="0" lang="en-US" altLang="en-US" sz="1800" i="1" baseline="-25000" dirty="0"/>
              <a:t>i</a:t>
            </a:r>
            <a:endParaRPr kumimoji="0" lang="en-US" altLang="en-US" sz="1800" dirty="0"/>
          </a:p>
        </p:txBody>
      </p:sp>
      <p:grpSp>
        <p:nvGrpSpPr>
          <p:cNvPr id="21" name="Group 21">
            <a:extLst>
              <a:ext uri="{FF2B5EF4-FFF2-40B4-BE49-F238E27FC236}">
                <a16:creationId xmlns:a16="http://schemas.microsoft.com/office/drawing/2014/main" id="{49C1FC4F-F1E0-4406-A952-D360546AAC01}"/>
              </a:ext>
            </a:extLst>
          </p:cNvPr>
          <p:cNvGrpSpPr>
            <a:grpSpLocks/>
          </p:cNvGrpSpPr>
          <p:nvPr/>
        </p:nvGrpSpPr>
        <p:grpSpPr bwMode="auto">
          <a:xfrm>
            <a:off x="11000738" y="4060353"/>
            <a:ext cx="438150" cy="419100"/>
            <a:chOff x="2666" y="1966"/>
            <a:chExt cx="276" cy="264"/>
          </a:xfrm>
        </p:grpSpPr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C4E4AE2A-2E25-4611-B1CB-F3FEDF1DD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509DA8DD-6B9D-4826-A38A-B1D555040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27401AA5-33E4-48EE-BB84-0531AB8B8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BAF8DB54-FC7B-4DF7-8443-66BEDA5C9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86B3C8E5-E5DF-48E6-9A9F-E05B9E2AC7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</p:grpSp>
      <p:sp>
        <p:nvSpPr>
          <p:cNvPr id="27" name="Line 27">
            <a:extLst>
              <a:ext uri="{FF2B5EF4-FFF2-40B4-BE49-F238E27FC236}">
                <a16:creationId xmlns:a16="http://schemas.microsoft.com/office/drawing/2014/main" id="{746B7B96-8B54-4DDF-A58B-367A90E274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73713" y="4206404"/>
            <a:ext cx="476250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0C30228-8A8F-4229-9481-A2B99C842408}"/>
              </a:ext>
            </a:extLst>
          </p:cNvPr>
          <p:cNvSpPr/>
          <p:nvPr/>
        </p:nvSpPr>
        <p:spPr>
          <a:xfrm>
            <a:off x="10268900" y="2308323"/>
            <a:ext cx="483534" cy="432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22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9" grpId="0" animBg="1"/>
      <p:bldP spid="20" grpId="0" animBg="1"/>
      <p:bldP spid="27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848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Monotype Sorts</vt:lpstr>
      <vt:lpstr>Wingdings</vt:lpstr>
      <vt:lpstr>Office Theme</vt:lpstr>
      <vt:lpstr>Module 3: Process Concept and Scheduling</vt:lpstr>
      <vt:lpstr>Topic to be Cover</vt:lpstr>
      <vt:lpstr>Introduction</vt:lpstr>
      <vt:lpstr>System Model</vt:lpstr>
      <vt:lpstr>System Model        cont…</vt:lpstr>
      <vt:lpstr>Deadlock Characterization</vt:lpstr>
      <vt:lpstr>Deadlock Characterization  (Necessary Conditions)</vt:lpstr>
      <vt:lpstr>Deadlock Characterization  (Resource Allocation Graph)</vt:lpstr>
      <vt:lpstr>Deadlock Characterization  (Resource Allocation Graph)</vt:lpstr>
      <vt:lpstr>Deadlock Characterization  (Resource Allocation Graph) (Example)</vt:lpstr>
      <vt:lpstr>Deadlock Characterization  (Resource Allocation Graph) (Example – with deadlock)</vt:lpstr>
      <vt:lpstr>Deadlock Characterization  (Resource Allocation Graph) (Example – without deadlock)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3: Process Concept and Scheduling</dc:title>
  <dc:creator>Harish Tiwari</dc:creator>
  <cp:lastModifiedBy>Harish Tiwari</cp:lastModifiedBy>
  <cp:revision>9</cp:revision>
  <dcterms:created xsi:type="dcterms:W3CDTF">2021-01-14T04:52:44Z</dcterms:created>
  <dcterms:modified xsi:type="dcterms:W3CDTF">2021-01-18T09:21:12Z</dcterms:modified>
</cp:coreProperties>
</file>